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8" r:id="rId5"/>
    <p:sldId id="289" r:id="rId6"/>
    <p:sldId id="293" r:id="rId7"/>
    <p:sldId id="29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D363FC-6429-C643-A340-24E2C1EC8CCE}" v="5" dt="2025-10-08T17:32:44.1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64" autoAdjust="0"/>
    <p:restoredTop sz="85005" autoAdjust="0"/>
  </p:normalViewPr>
  <p:slideViewPr>
    <p:cSldViewPr snapToGrid="0" snapToObjects="1">
      <p:cViewPr varScale="1">
        <p:scale>
          <a:sx n="147" d="100"/>
          <a:sy n="147" d="100"/>
        </p:scale>
        <p:origin x="240" y="272"/>
      </p:cViewPr>
      <p:guideLst/>
    </p:cSldViewPr>
  </p:slideViewPr>
  <p:outlineViewPr>
    <p:cViewPr>
      <p:scale>
        <a:sx n="33" d="100"/>
        <a:sy n="33" d="100"/>
      </p:scale>
      <p:origin x="0" y="-3129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2" d="100"/>
          <a:sy n="102" d="100"/>
        </p:scale>
        <p:origin x="151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dges, Matt C" userId="f3d10a0e-6cf9-4168-bef4-81b3400ad57e" providerId="ADAL" clId="{56E545FF-176D-5FF4-9C43-EBDA8842F971}"/>
    <pc:docChg chg="custSel addSld delSld modSld">
      <pc:chgData name="Hodges, Matt C" userId="f3d10a0e-6cf9-4168-bef4-81b3400ad57e" providerId="ADAL" clId="{56E545FF-176D-5FF4-9C43-EBDA8842F971}" dt="2025-10-08T17:32:51.574" v="280" actId="14100"/>
      <pc:docMkLst>
        <pc:docMk/>
      </pc:docMkLst>
      <pc:sldChg chg="modTransition">
        <pc:chgData name="Hodges, Matt C" userId="f3d10a0e-6cf9-4168-bef4-81b3400ad57e" providerId="ADAL" clId="{56E545FF-176D-5FF4-9C43-EBDA8842F971}" dt="2025-10-07T16:19:51.654" v="109"/>
        <pc:sldMkLst>
          <pc:docMk/>
          <pc:sldMk cId="3892510878" sldId="258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170560962" sldId="263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3987231189" sldId="267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1969109951" sldId="268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605085615" sldId="281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2813636961" sldId="284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2638409120" sldId="285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801119596" sldId="287"/>
        </pc:sldMkLst>
      </pc:sldChg>
      <pc:sldChg chg="modSp mod modTransition">
        <pc:chgData name="Hodges, Matt C" userId="f3d10a0e-6cf9-4168-bef4-81b3400ad57e" providerId="ADAL" clId="{56E545FF-176D-5FF4-9C43-EBDA8842F971}" dt="2025-10-08T17:31:26.929" v="188" actId="1038"/>
        <pc:sldMkLst>
          <pc:docMk/>
          <pc:sldMk cId="2147875841" sldId="289"/>
        </pc:sldMkLst>
        <pc:spChg chg="mod">
          <ac:chgData name="Hodges, Matt C" userId="f3d10a0e-6cf9-4168-bef4-81b3400ad57e" providerId="ADAL" clId="{56E545FF-176D-5FF4-9C43-EBDA8842F971}" dt="2025-10-08T17:31:26.929" v="188" actId="1038"/>
          <ac:spMkLst>
            <pc:docMk/>
            <pc:sldMk cId="2147875841" sldId="289"/>
            <ac:spMk id="3" creationId="{9113FCDE-F6D7-41FF-9845-D3893750EB08}"/>
          </ac:spMkLst>
        </pc:spChg>
      </pc:sldChg>
      <pc:sldChg chg="del">
        <pc:chgData name="Hodges, Matt C" userId="f3d10a0e-6cf9-4168-bef4-81b3400ad57e" providerId="ADAL" clId="{56E545FF-176D-5FF4-9C43-EBDA8842F971}" dt="2025-10-07T16:13:58.384" v="4" actId="2696"/>
        <pc:sldMkLst>
          <pc:docMk/>
          <pc:sldMk cId="864860363" sldId="291"/>
        </pc:sldMkLst>
      </pc:sldChg>
      <pc:sldChg chg="addSp modSp mod modTransition">
        <pc:chgData name="Hodges, Matt C" userId="f3d10a0e-6cf9-4168-bef4-81b3400ad57e" providerId="ADAL" clId="{56E545FF-176D-5FF4-9C43-EBDA8842F971}" dt="2025-10-07T18:59:25.905" v="178" actId="1037"/>
        <pc:sldMkLst>
          <pc:docMk/>
          <pc:sldMk cId="597119651" sldId="293"/>
        </pc:sldMkLst>
        <pc:spChg chg="mod">
          <ac:chgData name="Hodges, Matt C" userId="f3d10a0e-6cf9-4168-bef4-81b3400ad57e" providerId="ADAL" clId="{56E545FF-176D-5FF4-9C43-EBDA8842F971}" dt="2025-10-07T16:14:38.689" v="38" actId="20577"/>
          <ac:spMkLst>
            <pc:docMk/>
            <pc:sldMk cId="597119651" sldId="293"/>
            <ac:spMk id="2" creationId="{5B425FE2-F3E9-4586-9F41-8D056DBF24E9}"/>
          </ac:spMkLst>
        </pc:spChg>
        <pc:spChg chg="mod">
          <ac:chgData name="Hodges, Matt C" userId="f3d10a0e-6cf9-4168-bef4-81b3400ad57e" providerId="ADAL" clId="{56E545FF-176D-5FF4-9C43-EBDA8842F971}" dt="2025-10-07T18:59:01.613" v="153" actId="20577"/>
          <ac:spMkLst>
            <pc:docMk/>
            <pc:sldMk cId="597119651" sldId="293"/>
            <ac:spMk id="5" creationId="{C74A47CA-010F-465A-9DEE-DA8DD4F73BD1}"/>
          </ac:spMkLst>
        </pc:spChg>
        <pc:spChg chg="mod">
          <ac:chgData name="Hodges, Matt C" userId="f3d10a0e-6cf9-4168-bef4-81b3400ad57e" providerId="ADAL" clId="{56E545FF-176D-5FF4-9C43-EBDA8842F971}" dt="2025-10-07T16:13:54.031" v="3"/>
          <ac:spMkLst>
            <pc:docMk/>
            <pc:sldMk cId="597119651" sldId="293"/>
            <ac:spMk id="6" creationId="{3176EBFB-13CA-404D-8131-753B18BF3E7E}"/>
          </ac:spMkLst>
        </pc:spChg>
        <pc:picChg chg="add mod">
          <ac:chgData name="Hodges, Matt C" userId="f3d10a0e-6cf9-4168-bef4-81b3400ad57e" providerId="ADAL" clId="{56E545FF-176D-5FF4-9C43-EBDA8842F971}" dt="2025-10-07T18:59:08.759" v="166" actId="1035"/>
          <ac:picMkLst>
            <pc:docMk/>
            <pc:sldMk cId="597119651" sldId="293"/>
            <ac:picMk id="4" creationId="{47F84348-57B2-2253-FE66-506AAD40B7B1}"/>
          </ac:picMkLst>
        </pc:picChg>
        <pc:picChg chg="mod">
          <ac:chgData name="Hodges, Matt C" userId="f3d10a0e-6cf9-4168-bef4-81b3400ad57e" providerId="ADAL" clId="{56E545FF-176D-5FF4-9C43-EBDA8842F971}" dt="2025-10-07T18:59:25.905" v="178" actId="1037"/>
          <ac:picMkLst>
            <pc:docMk/>
            <pc:sldMk cId="597119651" sldId="293"/>
            <ac:picMk id="15" creationId="{83AAF632-90A2-6449-8DC1-A2C74774473D}"/>
          </ac:picMkLst>
        </pc:picChg>
      </pc:sldChg>
      <pc:sldChg chg="delSp modSp add mod">
        <pc:chgData name="Hodges, Matt C" userId="f3d10a0e-6cf9-4168-bef4-81b3400ad57e" providerId="ADAL" clId="{56E545FF-176D-5FF4-9C43-EBDA8842F971}" dt="2025-10-08T17:32:51.574" v="280" actId="14100"/>
        <pc:sldMkLst>
          <pc:docMk/>
          <pc:sldMk cId="1721972897" sldId="294"/>
        </pc:sldMkLst>
        <pc:spChg chg="mod">
          <ac:chgData name="Hodges, Matt C" userId="f3d10a0e-6cf9-4168-bef4-81b3400ad57e" providerId="ADAL" clId="{56E545FF-176D-5FF4-9C43-EBDA8842F971}" dt="2025-10-08T17:32:04.077" v="220" actId="5793"/>
          <ac:spMkLst>
            <pc:docMk/>
            <pc:sldMk cId="1721972897" sldId="294"/>
            <ac:spMk id="2" creationId="{7D2C0A3A-C428-798D-E4DD-6CDD94803D35}"/>
          </ac:spMkLst>
        </pc:spChg>
        <pc:spChg chg="mod">
          <ac:chgData name="Hodges, Matt C" userId="f3d10a0e-6cf9-4168-bef4-81b3400ad57e" providerId="ADAL" clId="{56E545FF-176D-5FF4-9C43-EBDA8842F971}" dt="2025-10-08T17:32:51.574" v="280" actId="14100"/>
          <ac:spMkLst>
            <pc:docMk/>
            <pc:sldMk cId="1721972897" sldId="294"/>
            <ac:spMk id="5" creationId="{F9C8F1DB-AB0A-6046-6A49-F06E1EB77893}"/>
          </ac:spMkLst>
        </pc:spChg>
        <pc:picChg chg="del">
          <ac:chgData name="Hodges, Matt C" userId="f3d10a0e-6cf9-4168-bef4-81b3400ad57e" providerId="ADAL" clId="{56E545FF-176D-5FF4-9C43-EBDA8842F971}" dt="2025-10-08T17:32:09.808" v="221" actId="478"/>
          <ac:picMkLst>
            <pc:docMk/>
            <pc:sldMk cId="1721972897" sldId="294"/>
            <ac:picMk id="4" creationId="{0D0E3257-CFE7-32F0-8446-6625BD30B61F}"/>
          </ac:picMkLst>
        </pc:picChg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3355918015" sldId="294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3149701245" sldId="296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744737891" sldId="297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2265223818" sldId="298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3803666224" sldId="299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874417498" sldId="300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1277421961" sldId="301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1610178724" sldId="302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931762254" sldId="303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3336205159" sldId="304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1734452827" sldId="305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2864909382" sldId="306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3100679256" sldId="307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4079559774" sldId="328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923368599" sldId="329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1458488867" sldId="330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1302586135" sldId="334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336461387" sldId="335"/>
        </pc:sldMkLst>
      </pc:sldChg>
      <pc:sldChg chg="del">
        <pc:chgData name="Hodges, Matt C" userId="f3d10a0e-6cf9-4168-bef4-81b3400ad57e" providerId="ADAL" clId="{56E545FF-176D-5FF4-9C43-EBDA8842F971}" dt="2025-10-07T16:20:01.747" v="112" actId="2696"/>
        <pc:sldMkLst>
          <pc:docMk/>
          <pc:sldMk cId="1103928883" sldId="33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10/8/25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10/8/25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</a:t>
            </a:r>
            <a:br>
              <a:rPr lang="en-US" dirty="0"/>
            </a:br>
            <a:r>
              <a:rPr lang="en-US" dirty="0"/>
              <a:t>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148794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2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A096FDD2-3609-3C49-9ED5-616F9E36DB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5016" y="0"/>
            <a:ext cx="2693773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90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500" y="389509"/>
            <a:ext cx="10287000" cy="1331865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050741"/>
            <a:ext cx="10287000" cy="3892859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95AAAF-3BA6-4445-BF32-091644479611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0AA5F87C-9826-7441-9CF2-6F364BF7D9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678EF36-A6E8-DB4E-8C3A-B3624ECEE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4800219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664346"/>
            <a:ext cx="480022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99253-B000-1442-A7D2-EB536C15CBCB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8" name="Picture 17" descr="The University of Iowa">
            <a:extLst>
              <a:ext uri="{FF2B5EF4-FFF2-40B4-BE49-F238E27FC236}">
                <a16:creationId xmlns:a16="http://schemas.microsoft.com/office/drawing/2014/main" id="{A96F9427-B9C2-6F44-ADD6-28635EDF4B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45D918E3-A228-4F47-B892-288E22CD6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1686756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2674396"/>
            <a:ext cx="2973372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168675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2674396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7806430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4376691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44143A-0CC6-6041-BD38-4C994DA8E0B2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3" name="Picture 22" descr="The University of Iowa">
            <a:extLst>
              <a:ext uri="{FF2B5EF4-FFF2-40B4-BE49-F238E27FC236}">
                <a16:creationId xmlns:a16="http://schemas.microsoft.com/office/drawing/2014/main" id="{529638AC-0ED3-DE46-BC83-28B1D845EE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642FB62D-41EB-7A41-B0D2-60C8BB6A31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52425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867410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167670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2664346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DF11BA-BD6E-E14D-A115-587308DBF4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6" name="Picture 25" descr="The University of Iowa">
            <a:extLst>
              <a:ext uri="{FF2B5EF4-FFF2-40B4-BE49-F238E27FC236}">
                <a16:creationId xmlns:a16="http://schemas.microsoft.com/office/drawing/2014/main" id="{178B6A3E-B578-0F40-9695-2E975D126F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9253C989-F49D-8D4D-BFD5-ECCB6E59B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850484"/>
            <a:ext cx="1835088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>
            <a:cxnSpLocks/>
          </p:cNvCxnSpPr>
          <p:nvPr userDrawn="1"/>
        </p:nvCxnSpPr>
        <p:spPr>
          <a:xfrm>
            <a:off x="3011869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1686758"/>
            <a:ext cx="162430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5066192" y="1686759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>
            <a:cxnSpLocks/>
          </p:cNvCxnSpPr>
          <p:nvPr userDrawn="1"/>
        </p:nvCxnSpPr>
        <p:spPr>
          <a:xfrm>
            <a:off x="7131909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5F5ADDF-F780-4384-87F4-30070C81BB29}"/>
              </a:ext>
            </a:extLst>
          </p:cNvPr>
          <p:cNvCxnSpPr>
            <a:cxnSpLocks/>
          </p:cNvCxnSpPr>
          <p:nvPr userDrawn="1"/>
        </p:nvCxnSpPr>
        <p:spPr>
          <a:xfrm>
            <a:off x="9184131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1686758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2850484"/>
            <a:ext cx="183823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4AB6F8-D05F-8E40-A637-083D1274FB35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8" name="Picture 37" descr="The University of Iowa">
            <a:extLst>
              <a:ext uri="{FF2B5EF4-FFF2-40B4-BE49-F238E27FC236}">
                <a16:creationId xmlns:a16="http://schemas.microsoft.com/office/drawing/2014/main" id="{03F28A08-B979-7F4D-A857-AE155CAB0E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48092FCE-E544-874D-A440-7B68904C3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3937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2" y="3291760"/>
            <a:ext cx="10288587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10288586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4" y="4753992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E76717-4761-EC4B-BDB1-C130638E59C3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40242CE7-09BD-8143-AE27-4BF193790A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415A2A-5C4A-BE45-8CAF-820EC97BED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4087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3" y="3291760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5" y="475399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83696" y="168851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83697" y="212176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83698" y="3293514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83699" y="3726766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83700" y="4755746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83701" y="5188998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74845D-2BF0-2740-9880-8D2B0EBB22B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9" name="Picture 38" descr="The University of Iowa">
            <a:extLst>
              <a:ext uri="{FF2B5EF4-FFF2-40B4-BE49-F238E27FC236}">
                <a16:creationId xmlns:a16="http://schemas.microsoft.com/office/drawing/2014/main" id="{0BB6734F-670C-234F-9B83-4953BF83CF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7695749F-B8A1-694A-8E96-E3DE4B0E92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2760956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4094" y="2904080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4096" y="3337333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3792244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54098" y="3970621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54100" y="4403874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 userDrawn="1"/>
        </p:nvCxnSpPr>
        <p:spPr>
          <a:xfrm>
            <a:off x="952506" y="488567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4096" y="5089029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4098" y="5522281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67495" y="1688232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67497" y="2121484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69089" y="2905554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69091" y="3338807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6469093" y="3972095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469095" y="4405348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69091" y="5090503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6469093" y="5523755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80C56-313A-5C4D-A02B-5C10621A5061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9" name="Picture 38" descr="The University of Iowa">
            <a:extLst>
              <a:ext uri="{FF2B5EF4-FFF2-40B4-BE49-F238E27FC236}">
                <a16:creationId xmlns:a16="http://schemas.microsoft.com/office/drawing/2014/main" id="{58CA1799-4AEA-D247-8458-F8440E4030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7" name="Footer Placeholder 4">
            <a:extLst>
              <a:ext uri="{FF2B5EF4-FFF2-40B4-BE49-F238E27FC236}">
                <a16:creationId xmlns:a16="http://schemas.microsoft.com/office/drawing/2014/main" id="{FFD2AE71-6126-9A49-BF5D-602677416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68536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238480"/>
            <a:ext cx="4800219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 userDrawn="1"/>
        </p:nvCxnSpPr>
        <p:spPr>
          <a:xfrm>
            <a:off x="949325" y="3790765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8052" y="4209907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58053" y="4761629"/>
            <a:ext cx="4800219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79384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228428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39276" y="4199855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39277" y="4751577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D606F0-071A-A842-B316-9BEBD143AC3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8" name="Picture 27" descr="The University of Iowa">
            <a:extLst>
              <a:ext uri="{FF2B5EF4-FFF2-40B4-BE49-F238E27FC236}">
                <a16:creationId xmlns:a16="http://schemas.microsoft.com/office/drawing/2014/main" id="{9AAD4B2F-0082-B749-BE09-2EC20A6C43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BD920E71-4E45-E74F-B01A-DC16C3B80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748418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2400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39080" y="2597398"/>
            <a:ext cx="174224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5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037173" y="2243035"/>
            <a:ext cx="1071841" cy="10953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</a:extLst>
          </p:cNvPr>
          <p:cNvCxnSpPr>
            <a:cxnSpLocks/>
          </p:cNvCxnSpPr>
          <p:nvPr userDrawn="1"/>
        </p:nvCxnSpPr>
        <p:spPr>
          <a:xfrm>
            <a:off x="896513" y="3573316"/>
            <a:ext cx="321250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39080" y="3819675"/>
            <a:ext cx="3169934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582471" y="2597398"/>
            <a:ext cx="174224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5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5" name="Picture Placeholder 50">
            <a:extLst>
              <a:ext uri="{FF2B5EF4-FFF2-40B4-BE49-F238E27FC236}">
                <a16:creationId xmlns:a16="http://schemas.microsoft.com/office/drawing/2014/main" id="{3ED87A8B-0573-474F-94C0-2F7E344853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680564" y="2243035"/>
            <a:ext cx="1071841" cy="10953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</a:extLst>
          </p:cNvPr>
          <p:cNvCxnSpPr>
            <a:cxnSpLocks/>
          </p:cNvCxnSpPr>
          <p:nvPr userDrawn="1"/>
        </p:nvCxnSpPr>
        <p:spPr>
          <a:xfrm>
            <a:off x="4539904" y="3573316"/>
            <a:ext cx="321250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4582471" y="3819675"/>
            <a:ext cx="3169934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8225863" y="2597398"/>
            <a:ext cx="174224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5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9" name="Picture Placeholder 50">
            <a:extLst>
              <a:ext uri="{FF2B5EF4-FFF2-40B4-BE49-F238E27FC236}">
                <a16:creationId xmlns:a16="http://schemas.microsoft.com/office/drawing/2014/main" id="{106DB928-4AE1-4E4B-9A4C-6062FC2477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323956" y="2243035"/>
            <a:ext cx="1071841" cy="10953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</a:extLst>
          </p:cNvPr>
          <p:cNvCxnSpPr>
            <a:cxnSpLocks/>
          </p:cNvCxnSpPr>
          <p:nvPr userDrawn="1"/>
        </p:nvCxnSpPr>
        <p:spPr>
          <a:xfrm>
            <a:off x="8183296" y="3573316"/>
            <a:ext cx="321250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8225863" y="3819675"/>
            <a:ext cx="3169934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2" name="Picture 21" descr="The University of Iowa">
            <a:extLst>
              <a:ext uri="{FF2B5EF4-FFF2-40B4-BE49-F238E27FC236}">
                <a16:creationId xmlns:a16="http://schemas.microsoft.com/office/drawing/2014/main" id="{9C14D290-718E-D94D-BEC3-A2B3F3F54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387E550-EB5F-3F4A-9BFA-44D25611C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b="0" dirty="0"/>
              <a:t>View</a:t>
            </a:r>
            <a:r>
              <a:rPr lang="en-US" dirty="0"/>
              <a:t> &gt;&gt; Header and Footer &gt;&gt; Add Unit Name</a:t>
            </a:r>
          </a:p>
        </p:txBody>
      </p:sp>
    </p:spTree>
    <p:extLst>
      <p:ext uri="{BB962C8B-B14F-4D97-AF65-F5344CB8AC3E}">
        <p14:creationId xmlns:p14="http://schemas.microsoft.com/office/powerpoint/2010/main" val="1710712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914400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914400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9166225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A685527-7A8C-3647-9D96-6D076FA7A7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628383" y="0"/>
            <a:ext cx="2687038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889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0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66474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953910" y="2337468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4078664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5231950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4382C3D7-6E45-864C-A5B5-39762336A48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500171" y="2310547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4078664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8775763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6E1CEA20-24A4-8C45-B5A6-CE111F714FE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46432" y="2299135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4078663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2" name="Picture 21" descr="The University of Iowa">
            <a:extLst>
              <a:ext uri="{FF2B5EF4-FFF2-40B4-BE49-F238E27FC236}">
                <a16:creationId xmlns:a16="http://schemas.microsoft.com/office/drawing/2014/main" id="{9C14D290-718E-D94D-BEC3-A2B3F3F54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387E550-EB5F-3F4A-9BFA-44D25611C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260812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A1A4191-73C5-A24C-B85A-D6F8FC57252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540727" y="2311683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2500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935830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D7A0C8CB-AE00-AE4E-8B06-C3CDA2E8A6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21796" y="2280863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627518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651392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ED777B6-C788-B840-ACC3-FD8949E42AC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793844" y="2309972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205617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9188946" y="2045132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04C4E3A7-AB8A-6243-BBFD-8A433C78470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73607" y="2311684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880634" y="4073057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578BB7-B3A6-0D4A-A743-C8950F9817AE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6D319038-0896-5540-A405-0F93F52CC9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CF5779A1-5C1A-D949-93A6-EFB401BFC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</a:t>
            </a:r>
            <a:r>
              <a:rPr lang="en-US" b="0" dirty="0"/>
              <a:t>&gt;&gt;</a:t>
            </a:r>
            <a:r>
              <a:rPr lang="en-US" dirty="0"/>
              <a:t> Header and Footer &gt;&gt; Add Unit Name</a:t>
            </a:r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7E2EA4D-EFA8-4B7C-9585-ADB07DA2D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175438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E2F4087-739F-1B43-B022-92BCEDD29A2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448972" y="2403497"/>
            <a:ext cx="1030100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175438" y="407866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222122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090A73C4-9F43-6142-BBC5-1C887BE310E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502864" y="2384080"/>
            <a:ext cx="1030100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B9DF875-9EAF-4928-8E91-6599CCEAADEE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25991" y="4080927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5305996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121B32AC-29FE-5347-BC89-E1D12CFE917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88241" y="2367425"/>
            <a:ext cx="1030100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285614" y="409557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3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7346820" y="2120050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035F86CE-4040-2C49-984A-EDA41DCC41D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583252" y="2382067"/>
            <a:ext cx="1121725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322EF39-6BE8-4D2B-B814-5743037B71F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325607" y="4098102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4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9434872" y="2133924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F0B4205C-10C8-FE4A-8B1C-0B1A629E22B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682000" y="2389427"/>
            <a:ext cx="1100333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419080" y="4107460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66093-3200-6440-8AB2-9242D398F84E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2" name="Picture 21" descr="The University of Iowa">
            <a:extLst>
              <a:ext uri="{FF2B5EF4-FFF2-40B4-BE49-F238E27FC236}">
                <a16:creationId xmlns:a16="http://schemas.microsoft.com/office/drawing/2014/main" id="{D664CA64-A0A9-F34D-BDC5-9ABCDE7A54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EB50283A-D398-E048-BDA3-92DD544A4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b="0" dirty="0"/>
              <a:t>View</a:t>
            </a:r>
            <a:r>
              <a:rPr lang="en-US" dirty="0"/>
              <a:t> &gt;&gt; Header and Footer &gt;&gt; Add Unit Name</a:t>
            </a:r>
          </a:p>
        </p:txBody>
      </p:sp>
    </p:spTree>
    <p:extLst>
      <p:ext uri="{BB962C8B-B14F-4D97-AF65-F5344CB8AC3E}">
        <p14:creationId xmlns:p14="http://schemas.microsoft.com/office/powerpoint/2010/main" val="398207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325" y="1684461"/>
            <a:ext cx="3170238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891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4383805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4376691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02447" y="1677611"/>
            <a:ext cx="2987311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3537679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4372568"/>
            <a:ext cx="2973372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7806430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72642" y="1684461"/>
            <a:ext cx="3166858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3537679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4372568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DAB539-1500-4641-B587-77CADD88349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6" name="Picture 25" descr="The University of Iowa">
            <a:extLst>
              <a:ext uri="{FF2B5EF4-FFF2-40B4-BE49-F238E27FC236}">
                <a16:creationId xmlns:a16="http://schemas.microsoft.com/office/drawing/2014/main" id="{425DB221-2568-9A44-ABC3-1ED0E0B41E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6E30D721-4805-D344-A3E0-90A8F1D5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64682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49325" y="1684461"/>
            <a:ext cx="2373939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1" y="437257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44118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B10E167-B94B-AD40-958C-D9E0F8F9DF4A}"/>
              </a:ext>
            </a:extLst>
          </p:cNvPr>
          <p:cNvSpPr>
            <a:spLocks noGrp="1"/>
          </p:cNvSpPr>
          <p:nvPr userDrawn="1">
            <p:ph type="pic" sz="quarter" idx="23"/>
          </p:nvPr>
        </p:nvSpPr>
        <p:spPr>
          <a:xfrm>
            <a:off x="3593362" y="1684461"/>
            <a:ext cx="2373939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03DF098-BB37-5848-9388-750D29EFC657}"/>
              </a:ext>
            </a:extLst>
          </p:cNvPr>
          <p:cNvSpPr>
            <a:spLocks noGrp="1"/>
          </p:cNvSpPr>
          <p:nvPr userDrawn="1">
            <p:ph idx="24" hasCustomPrompt="1"/>
          </p:nvPr>
        </p:nvSpPr>
        <p:spPr>
          <a:xfrm>
            <a:off x="3630386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FE4DEF0-41BC-4548-B7BA-1E5B0231AFFD}"/>
              </a:ext>
            </a:extLst>
          </p:cNvPr>
          <p:cNvSpPr>
            <a:spLocks noGrp="1"/>
          </p:cNvSpPr>
          <p:nvPr userDrawn="1">
            <p:ph idx="25" hasCustomPrompt="1"/>
          </p:nvPr>
        </p:nvSpPr>
        <p:spPr>
          <a:xfrm>
            <a:off x="3630387" y="437257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574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864CDDAA-23B4-C842-845C-7640D95F2B65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6237399" y="1684461"/>
            <a:ext cx="2373939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EB8CCE3-3756-5947-84B2-DFCA00A013F6}"/>
              </a:ext>
            </a:extLst>
          </p:cNvPr>
          <p:cNvSpPr>
            <a:spLocks noGrp="1"/>
          </p:cNvSpPr>
          <p:nvPr userDrawn="1">
            <p:ph idx="27" hasCustomPrompt="1"/>
          </p:nvPr>
        </p:nvSpPr>
        <p:spPr>
          <a:xfrm>
            <a:off x="6242957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9C56F7D-4836-1E4F-BD4C-CB150E12E098}"/>
              </a:ext>
            </a:extLst>
          </p:cNvPr>
          <p:cNvSpPr>
            <a:spLocks noGrp="1"/>
          </p:cNvSpPr>
          <p:nvPr userDrawn="1">
            <p:ph idx="28" hasCustomPrompt="1"/>
          </p:nvPr>
        </p:nvSpPr>
        <p:spPr>
          <a:xfrm>
            <a:off x="6242958" y="437257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875030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 userDrawn="1">
            <p:ph type="pic" sz="quarter" idx="22"/>
          </p:nvPr>
        </p:nvSpPr>
        <p:spPr>
          <a:xfrm>
            <a:off x="8881435" y="1680693"/>
            <a:ext cx="2349365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 userDrawn="1">
            <p:ph idx="15" hasCustomPrompt="1"/>
          </p:nvPr>
        </p:nvSpPr>
        <p:spPr>
          <a:xfrm>
            <a:off x="8875080" y="354891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 userDrawn="1">
            <p:ph idx="16" hasCustomPrompt="1"/>
          </p:nvPr>
        </p:nvSpPr>
        <p:spPr>
          <a:xfrm>
            <a:off x="8875081" y="4362520"/>
            <a:ext cx="2358867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720753-9BFD-2840-9C93-FF72942ED6E3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2" name="Picture 31" descr="The University of Iowa">
            <a:extLst>
              <a:ext uri="{FF2B5EF4-FFF2-40B4-BE49-F238E27FC236}">
                <a16:creationId xmlns:a16="http://schemas.microsoft.com/office/drawing/2014/main" id="{710BB67D-293B-374F-89FC-5F2EBF9F29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EE9B966-22C9-0D4A-8DF7-FFA7CF9C9DD8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7002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14F11A61-EE32-4596-8BBC-0626131F1E6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99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3545060"/>
            <a:ext cx="1826629" cy="6676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>
            <a:cxnSpLocks/>
          </p:cNvCxnSpPr>
          <p:nvPr userDrawn="1"/>
        </p:nvCxnSpPr>
        <p:spPr>
          <a:xfrm>
            <a:off x="2924781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Picture Placeholder 3">
            <a:extLst>
              <a:ext uri="{FF2B5EF4-FFF2-40B4-BE49-F238E27FC236}">
                <a16:creationId xmlns:a16="http://schemas.microsoft.com/office/drawing/2014/main" id="{10B80E7E-3ECA-A84C-BBC2-DF9FD6DED4F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053442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AB9C78E2-4679-F844-BB37-D2E07B542CA3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3053444" y="3545060"/>
            <a:ext cx="1826629" cy="6676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F3EA205-7109-BC44-BA2C-7704780449E8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3053445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5036631" y="1686759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icture Placeholder 3">
            <a:extLst>
              <a:ext uri="{FF2B5EF4-FFF2-40B4-BE49-F238E27FC236}">
                <a16:creationId xmlns:a16="http://schemas.microsoft.com/office/drawing/2014/main" id="{4EF24A51-2D82-AA40-8405-8CFEC6F5CB5D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187042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90D707E7-5635-444F-BB41-10E2268CC099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5187044" y="3545060"/>
            <a:ext cx="1826629" cy="6676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4340EF3F-9B6C-B54B-94AD-7275543213B0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5187045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>
            <a:cxnSpLocks/>
          </p:cNvCxnSpPr>
          <p:nvPr userDrawn="1"/>
        </p:nvCxnSpPr>
        <p:spPr>
          <a:xfrm>
            <a:off x="7148481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Picture Placeholder 3">
            <a:extLst>
              <a:ext uri="{FF2B5EF4-FFF2-40B4-BE49-F238E27FC236}">
                <a16:creationId xmlns:a16="http://schemas.microsoft.com/office/drawing/2014/main" id="{4D703A3B-87F3-AE45-90D2-795F9DA8857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266213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5C95157B-C7FC-864F-A9C2-08E02E26EE07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7266215" y="3545060"/>
            <a:ext cx="1826629" cy="6676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71E05108-E0DC-6947-A186-EA5436079AAF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7266216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5F5ADDF-F780-4384-87F4-30070C81BB29}"/>
              </a:ext>
            </a:extLst>
          </p:cNvPr>
          <p:cNvCxnSpPr>
            <a:cxnSpLocks/>
          </p:cNvCxnSpPr>
          <p:nvPr userDrawn="1"/>
        </p:nvCxnSpPr>
        <p:spPr>
          <a:xfrm>
            <a:off x="9260331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icture Placeholder 3">
            <a:extLst>
              <a:ext uri="{FF2B5EF4-FFF2-40B4-BE49-F238E27FC236}">
                <a16:creationId xmlns:a16="http://schemas.microsoft.com/office/drawing/2014/main" id="{E90B3032-DDF8-0446-8BB7-81565519E036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9410699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724287DA-FEAD-6E4A-83EC-B59516E2386C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9410701" y="3545060"/>
            <a:ext cx="1826629" cy="67511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4FC143B3-231A-2B46-ABBF-7F6B6BBF4596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9410702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A4E17D8-CAFF-0E47-97EF-4D4BC59FFC70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43" name="Picture 42" descr="The University of Iowa">
            <a:extLst>
              <a:ext uri="{FF2B5EF4-FFF2-40B4-BE49-F238E27FC236}">
                <a16:creationId xmlns:a16="http://schemas.microsoft.com/office/drawing/2014/main" id="{924E35CA-EA2E-084A-B4D2-736FEA8C0D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8" name="Footer Placeholder 4">
            <a:extLst>
              <a:ext uri="{FF2B5EF4-FFF2-40B4-BE49-F238E27FC236}">
                <a16:creationId xmlns:a16="http://schemas.microsoft.com/office/drawing/2014/main" id="{D752B61A-80FF-1049-8A33-5614EE9DC8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35456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5" y="498296"/>
            <a:ext cx="5260975" cy="89611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5257801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71534" y="0"/>
            <a:ext cx="50292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20F7CB-393D-BF45-B52D-542FDDEFCAFF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9CE5618D-3613-E04D-A815-ED9A2C5AA3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35C85E8-314E-3E45-BB26-1A95C606F0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12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365125"/>
            <a:ext cx="5254505" cy="133186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962386"/>
            <a:ext cx="5266450" cy="3981214"/>
          </a:xfrm>
        </p:spPr>
        <p:txBody>
          <a:bodyPr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2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13630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59502" y="3260862"/>
            <a:ext cx="5032499" cy="312864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24DFA0-3257-B044-87EF-16154359E2FC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9" name="Picture 18" descr="The University of Iowa">
            <a:extLst>
              <a:ext uri="{FF2B5EF4-FFF2-40B4-BE49-F238E27FC236}">
                <a16:creationId xmlns:a16="http://schemas.microsoft.com/office/drawing/2014/main" id="{87382191-DF4D-7341-915C-9C10445352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21405B1-B61E-0943-909C-EFA16B5EE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26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325" y="494273"/>
            <a:ext cx="10290175" cy="869089"/>
          </a:xfrm>
        </p:spPr>
        <p:txBody>
          <a:bodyPr lIns="0" tIns="0" rIns="0" bIns="0"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49325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49325" y="1570038"/>
            <a:ext cx="10290175" cy="4114800"/>
          </a:xfrm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56D074-0631-F846-A2A3-4A39FEAEFDD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F53BBB5F-6629-C742-91EE-40B5B8BC10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3AC09A7-82B4-6B47-A4FB-CA6800EAFB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9081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28383" y="3029213"/>
            <a:ext cx="2687038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5" y="5019085"/>
            <a:ext cx="318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8233" y="5019085"/>
            <a:ext cx="2231701" cy="369332"/>
          </a:xfrm>
          <a:solidFill>
            <a:schemeClr val="tx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B262A30-5EEC-5549-B428-7E5B11A5D7A7}"/>
              </a:ext>
            </a:extLst>
          </p:cNvPr>
          <p:cNvGrpSpPr/>
          <p:nvPr userDrawn="1"/>
        </p:nvGrpSpPr>
        <p:grpSpPr>
          <a:xfrm>
            <a:off x="1071271" y="5122118"/>
            <a:ext cx="142379" cy="150373"/>
            <a:chOff x="3057746" y="812006"/>
            <a:chExt cx="173610" cy="183357"/>
          </a:xfrm>
          <a:noFill/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99B573-1E8F-3547-9D64-50A2EC630F1F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12">
              <a:extLst>
                <a:ext uri="{FF2B5EF4-FFF2-40B4-BE49-F238E27FC236}">
                  <a16:creationId xmlns:a16="http://schemas.microsoft.com/office/drawing/2014/main" id="{68F32139-4BAE-F54C-8358-EF5839C5813E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B1807D8-E6B4-C743-A4EC-22D5E04798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628383" y="0"/>
            <a:ext cx="2687038" cy="1279542"/>
          </a:xfrm>
          <a:prstGeom prst="rect">
            <a:avLst/>
          </a:prstGeom>
        </p:spPr>
      </p:pic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63764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431224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14C79AA-0B96-2A43-86A1-A71A1D4C8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6768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A7101AB8-54F7-4A4E-9611-F4F2ECFBD1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1394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BDD4F96-5BFE-3049-B4E0-9CDD4F5C36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29599" y="152400"/>
            <a:ext cx="3385601" cy="919069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0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49CB936-90E7-D144-B9DC-7CF3F98E2F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7738" y="1599"/>
            <a:ext cx="2687038" cy="1276343"/>
          </a:xfrm>
          <a:prstGeom prst="rect">
            <a:avLst/>
          </a:prstGeom>
        </p:spPr>
      </p:pic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09413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-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47420D0-6FF1-9C4A-B953-EA4EEABBA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9081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25016" y="3029213"/>
            <a:ext cx="2693773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5" y="5019085"/>
            <a:ext cx="318908" cy="369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8233" y="5019085"/>
            <a:ext cx="2231701" cy="369332"/>
          </a:xfrm>
          <a:solidFill>
            <a:schemeClr val="accent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</a:extLst>
          </p:cNvPr>
          <p:cNvGrpSpPr/>
          <p:nvPr/>
        </p:nvGrpSpPr>
        <p:grpSpPr>
          <a:xfrm>
            <a:off x="1071271" y="5122118"/>
            <a:ext cx="142379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5" name="Picture 14" descr="The University of Iowa">
            <a:extLst>
              <a:ext uri="{FF2B5EF4-FFF2-40B4-BE49-F238E27FC236}">
                <a16:creationId xmlns:a16="http://schemas.microsoft.com/office/drawing/2014/main" id="{6179B039-C5FC-F04C-AB21-BEF980B032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5016" y="0"/>
            <a:ext cx="2693773" cy="1279542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0E4C36A-C453-EE4B-A1E5-D1232C361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63764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64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OWA Logo with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B993FB4-4336-2048-A6A4-FA306EBBE7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485842"/>
            <a:ext cx="10515600" cy="896116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6000" y="675842"/>
            <a:ext cx="762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7532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OWA Logo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6000" y="1524000"/>
            <a:ext cx="762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53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561760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6768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1394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EBCADCB-4DBB-9C43-A696-780C057757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29599" y="152400"/>
            <a:ext cx="3385601" cy="919069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0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73F5E00-2329-6246-A2BB-7BCD46F839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7738" y="0"/>
            <a:ext cx="2687038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75990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791876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759907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noProof="0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8FB54BE8-0526-614C-A06E-8C6258999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791876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509282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2C17923A-4119-CF48-9F2D-05B0A69EBA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224488-0ADE-1843-91C1-1CA37137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661" y="2215171"/>
            <a:ext cx="4368798" cy="646331"/>
          </a:xfrm>
          <a:solidFill>
            <a:schemeClr val="accent1"/>
          </a:solidFill>
        </p:spPr>
        <p:txBody>
          <a:bodyPr wrap="square" lIns="91440" tIns="91440" bIns="0">
            <a:spAutoFit/>
          </a:bodyPr>
          <a:lstStyle/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38807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070F21D-F194-034E-812B-69D1C6CD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A13FBC-A4AA-9B4F-8E9B-12CD6600150E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22C1D3A-9762-7F4D-AB5C-A3F0114B67B2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6" name="Picture 15" descr="The University of Iowa">
            <a:extLst>
              <a:ext uri="{FF2B5EF4-FFF2-40B4-BE49-F238E27FC236}">
                <a16:creationId xmlns:a16="http://schemas.microsoft.com/office/drawing/2014/main" id="{7148CCDA-64E4-6A4E-A6A7-D2AB55159A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FAE079D-23CF-2543-B543-90A5EB0D2C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600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BE68DE55-0579-EC46-BD52-181870AF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200BB2-D6D1-6642-8F66-9B4F37EC8187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5C2BC9-7AF3-6D49-8036-36D81872E84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8" y="1686757"/>
            <a:ext cx="10251527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937044-371D-C149-9F72-3D8FBA4605CF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DC5F3A3D-928C-F445-ACB3-2C38F21F6D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2F140A7-DF6E-3245-BC22-1F0E9CFEE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87" r:id="rId2"/>
    <p:sldLayoutId id="2147483688" r:id="rId3"/>
    <p:sldLayoutId id="2147483684" r:id="rId4"/>
    <p:sldLayoutId id="2147483663" r:id="rId5"/>
    <p:sldLayoutId id="2147483686" r:id="rId6"/>
    <p:sldLayoutId id="2147483690" r:id="rId7"/>
    <p:sldLayoutId id="2147483682" r:id="rId8"/>
    <p:sldLayoutId id="2147483650" r:id="rId9"/>
    <p:sldLayoutId id="2147483662" r:id="rId10"/>
    <p:sldLayoutId id="2147483670" r:id="rId11"/>
    <p:sldLayoutId id="2147483667" r:id="rId12"/>
    <p:sldLayoutId id="2147483668" r:id="rId13"/>
    <p:sldLayoutId id="2147483674" r:id="rId14"/>
    <p:sldLayoutId id="2147483675" r:id="rId15"/>
    <p:sldLayoutId id="2147483677" r:id="rId16"/>
    <p:sldLayoutId id="2147483676" r:id="rId17"/>
    <p:sldLayoutId id="2147483672" r:id="rId18"/>
    <p:sldLayoutId id="2147483692" r:id="rId19"/>
    <p:sldLayoutId id="2147483669" r:id="rId20"/>
    <p:sldLayoutId id="2147483671" r:id="rId21"/>
    <p:sldLayoutId id="2147483673" r:id="rId22"/>
    <p:sldLayoutId id="2147483679" r:id="rId23"/>
    <p:sldLayoutId id="2147483680" r:id="rId24"/>
    <p:sldLayoutId id="2147483681" r:id="rId25"/>
    <p:sldLayoutId id="2147483654" r:id="rId26"/>
    <p:sldLayoutId id="2147483655" r:id="rId27"/>
    <p:sldLayoutId id="2147483665" r:id="rId28"/>
    <p:sldLayoutId id="2147483664" r:id="rId29"/>
    <p:sldLayoutId id="2147483689" r:id="rId30"/>
    <p:sldLayoutId id="2147483693" r:id="rId31"/>
    <p:sldLayoutId id="2147483691" r:id="rId3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Roboto" panose="02000000000000000000" pitchFamily="2" charset="0"/>
        <a:buChar char="–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ui-data-literacy@uiowa.edu" TargetMode="External"/><Relationship Id="rId2" Type="http://schemas.openxmlformats.org/officeDocument/2006/relationships/hyperlink" Target="mailto:matthew-hodges@uiowa.edu" TargetMode="Externa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yellow and black logo with two crossed trumpets&#10;&#10;AI-generated content may be incorrect.">
            <a:extLst>
              <a:ext uri="{FF2B5EF4-FFF2-40B4-BE49-F238E27FC236}">
                <a16:creationId xmlns:a16="http://schemas.microsoft.com/office/drawing/2014/main" id="{B70F7857-2B3E-E10C-D29A-7EE962D91C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419" y="657385"/>
            <a:ext cx="5543227" cy="5543227"/>
          </a:xfrm>
          <a:prstGeom prst="rect">
            <a:avLst/>
          </a:prstGeom>
        </p:spPr>
      </p:pic>
      <p:pic>
        <p:nvPicPr>
          <p:cNvPr id="1026" name="Picture 2" descr="Home | Big Ten Academic Alliance">
            <a:extLst>
              <a:ext uri="{FF2B5EF4-FFF2-40B4-BE49-F238E27FC236}">
                <a16:creationId xmlns:a16="http://schemas.microsoft.com/office/drawing/2014/main" id="{94A5B481-192A-3EA4-C5B4-2C032B6F5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396" y="1528803"/>
            <a:ext cx="6459676" cy="3800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AB5D75B-2E3C-BF62-28CF-A7426DA04F23}"/>
              </a:ext>
            </a:extLst>
          </p:cNvPr>
          <p:cNvSpPr txBox="1">
            <a:spLocks/>
          </p:cNvSpPr>
          <p:nvPr/>
        </p:nvSpPr>
        <p:spPr>
          <a:xfrm>
            <a:off x="6218702" y="5090669"/>
            <a:ext cx="5657318" cy="484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25" dirty="0">
                <a:solidFill>
                  <a:srgbClr val="FFC000"/>
                </a:solidFill>
              </a:rPr>
              <a:t>DATA VISUALIZATION COMPETITION</a:t>
            </a: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/>
          <a:lstStyle/>
          <a:p>
            <a:r>
              <a:rPr lang="en-US" dirty="0"/>
              <a:t>BTAA Data Visualization Competition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083129" y="1686757"/>
            <a:ext cx="10251527" cy="42568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/>
              <a:t>Who:</a:t>
            </a:r>
            <a:r>
              <a:rPr lang="en-US" sz="3200" dirty="0"/>
              <a:t> all students can compete individually or on a team</a:t>
            </a:r>
          </a:p>
          <a:p>
            <a:pPr marL="0" indent="0">
              <a:buNone/>
            </a:pPr>
            <a:r>
              <a:rPr lang="en-US" sz="3200" b="1" dirty="0"/>
              <a:t>What: </a:t>
            </a:r>
            <a:r>
              <a:rPr lang="en-US" sz="3200" dirty="0"/>
              <a:t>an original visualization from a selected dataset</a:t>
            </a:r>
          </a:p>
          <a:p>
            <a:pPr marL="0" indent="0">
              <a:buNone/>
            </a:pPr>
            <a:r>
              <a:rPr lang="en-US" sz="3200" b="1" dirty="0"/>
              <a:t>Where: </a:t>
            </a:r>
            <a:r>
              <a:rPr lang="en-US" sz="3200" dirty="0"/>
              <a:t>virtually and some local events!</a:t>
            </a:r>
          </a:p>
          <a:p>
            <a:pPr marL="0" indent="0">
              <a:buNone/>
            </a:pPr>
            <a:r>
              <a:rPr lang="en-US" sz="3200" b="1" dirty="0"/>
              <a:t>When: </a:t>
            </a:r>
            <a:r>
              <a:rPr lang="en-US" sz="3200" dirty="0"/>
              <a:t>February 9</a:t>
            </a:r>
            <a:r>
              <a:rPr lang="en-US" sz="3200" baseline="30000" dirty="0"/>
              <a:t>th</a:t>
            </a:r>
            <a:r>
              <a:rPr lang="en-US" sz="3200" dirty="0"/>
              <a:t> through 13</a:t>
            </a:r>
            <a:r>
              <a:rPr lang="en-US" sz="3200" baseline="30000" dirty="0"/>
              <a:t>th</a:t>
            </a:r>
            <a:r>
              <a:rPr lang="en-US" sz="3200" dirty="0"/>
              <a:t>, 2026 (submit visualization to Iowa LDW team by January 16</a:t>
            </a:r>
            <a:r>
              <a:rPr lang="en-US" sz="3200" baseline="30000" dirty="0"/>
              <a:t>th</a:t>
            </a:r>
            <a:r>
              <a:rPr lang="en-US" sz="3200" dirty="0"/>
              <a:t>)</a:t>
            </a:r>
          </a:p>
          <a:p>
            <a:pPr marL="0" indent="0">
              <a:buNone/>
            </a:pPr>
            <a:r>
              <a:rPr lang="en-US" sz="3200" b="1" dirty="0"/>
              <a:t>Why:</a:t>
            </a:r>
            <a:r>
              <a:rPr lang="en-US" sz="3200" dirty="0"/>
              <a:t> to fight for Iowa…and possibly win some $$$</a:t>
            </a:r>
          </a:p>
          <a:p>
            <a:pPr marL="0" indent="0">
              <a:buNone/>
            </a:pPr>
            <a:r>
              <a:rPr lang="en-US" sz="3200" b="1" dirty="0"/>
              <a:t>How:</a:t>
            </a:r>
            <a:r>
              <a:rPr lang="en-US" sz="3200" dirty="0"/>
              <a:t> submit for Iowa competition on Data Hub link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 dirty="0"/>
              <a:t>BTAA Love Data Week – Data Visualization Competition</a:t>
            </a:r>
          </a:p>
        </p:txBody>
      </p:sp>
    </p:spTree>
    <p:extLst>
      <p:ext uri="{BB962C8B-B14F-4D97-AF65-F5344CB8AC3E}">
        <p14:creationId xmlns:p14="http://schemas.microsoft.com/office/powerpoint/2010/main" val="2147875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325" y="498296"/>
            <a:ext cx="5838933" cy="896116"/>
          </a:xfrm>
        </p:spPr>
        <p:txBody>
          <a:bodyPr>
            <a:normAutofit/>
          </a:bodyPr>
          <a:lstStyle/>
          <a:p>
            <a:r>
              <a:rPr lang="en-US" dirty="0"/>
              <a:t>LDW - More Information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4A47CA-010F-465A-9DEE-DA8DD4F73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5257801" cy="425684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Visit our LDW page on the university’s Data Hub site: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hub.data.uiowa.edu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83AAF632-90A2-6449-8DC1-A2C74774473D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t="913" b="913"/>
          <a:stretch/>
        </p:blipFill>
        <p:spPr>
          <a:xfrm>
            <a:off x="6922153" y="0"/>
            <a:ext cx="5029200" cy="6389511"/>
          </a:xfrm>
          <a:ln>
            <a:solidFill>
              <a:schemeClr val="tx1"/>
            </a:solidFill>
          </a:ln>
        </p:spPr>
      </p:pic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3176EBFB-13CA-404D-8131-753B18BF3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 dirty="0"/>
              <a:t>BTAA Love Data Week – Data Visualization Competition</a:t>
            </a:r>
          </a:p>
        </p:txBody>
      </p:sp>
      <p:pic>
        <p:nvPicPr>
          <p:cNvPr id="4" name="Picture 3" descr="A qr code with a dinosaur&#10;&#10;AI-generated content may be incorrect.">
            <a:extLst>
              <a:ext uri="{FF2B5EF4-FFF2-40B4-BE49-F238E27FC236}">
                <a16:creationId xmlns:a16="http://schemas.microsoft.com/office/drawing/2014/main" id="{47F84348-57B2-2253-FE66-506AAD40B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864" y="2670852"/>
            <a:ext cx="2690395" cy="2690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119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E7616-46E0-AC28-C6A0-30BED9AB6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C0A3A-C428-798D-E4DD-6CDD9480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325" y="498296"/>
            <a:ext cx="5838933" cy="896116"/>
          </a:xfrm>
        </p:spPr>
        <p:txBody>
          <a:bodyPr>
            <a:normAutofit/>
          </a:bodyPr>
          <a:lstStyle/>
          <a:p>
            <a:r>
              <a:rPr lang="en-US" dirty="0"/>
              <a:t>Questions? Contact me…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C8F1DB-AB0A-6046-6A49-F06E1EB77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2508069"/>
            <a:ext cx="5257801" cy="343553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hlinkClick r:id="rId2"/>
              </a:rPr>
              <a:t>matthew-hodges@uiowa.edu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3"/>
              </a:rPr>
              <a:t>ui-data-literacy@uiowa.edu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D9F9374D-1530-ABF2-7961-23466E0FED3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4"/>
          <a:srcRect t="913" b="913"/>
          <a:stretch/>
        </p:blipFill>
        <p:spPr>
          <a:xfrm>
            <a:off x="6922153" y="0"/>
            <a:ext cx="5029200" cy="6389511"/>
          </a:xfrm>
          <a:ln>
            <a:solidFill>
              <a:schemeClr val="tx1"/>
            </a:solidFill>
          </a:ln>
        </p:spPr>
      </p:pic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7B29F231-40F2-4F73-DFDD-EE433DB203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 dirty="0"/>
              <a:t>BTAA Love Data Week – Data Visualization Competition</a:t>
            </a:r>
          </a:p>
        </p:txBody>
      </p:sp>
    </p:spTree>
    <p:extLst>
      <p:ext uri="{BB962C8B-B14F-4D97-AF65-F5344CB8AC3E}">
        <p14:creationId xmlns:p14="http://schemas.microsoft.com/office/powerpoint/2010/main" val="1721972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9CCDD9754E9B40B13882595ECD5F7A" ma:contentTypeVersion="0" ma:contentTypeDescription="Create a new document." ma:contentTypeScope="" ma:versionID="48ffdc5cb6ca8bf97cbe1bd0206e10b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7FFD54-27B0-415C-8654-D843242BD071}">
  <ds:schemaRefs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21B56A-5C82-479A-80D0-662CC28B93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4496</TotalTime>
  <Words>137</Words>
  <Application>Microsoft Macintosh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Roboto</vt:lpstr>
      <vt:lpstr>Roboto Black</vt:lpstr>
      <vt:lpstr>Office Theme</vt:lpstr>
      <vt:lpstr>PowerPoint Presentation</vt:lpstr>
      <vt:lpstr>BTAA Data Visualization Competition</vt:lpstr>
      <vt:lpstr>LDW - More Information</vt:lpstr>
      <vt:lpstr>Questions? Contact me…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Hodges, Matt C</cp:lastModifiedBy>
  <cp:revision>272</cp:revision>
  <dcterms:created xsi:type="dcterms:W3CDTF">2020-01-21T18:13:39Z</dcterms:created>
  <dcterms:modified xsi:type="dcterms:W3CDTF">2025-10-08T17:32:56Z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0x010100579CCDD9754E9B40B13882595ECD5F7A</vt:lpwstr>
  </property>
</Properties>
</file>