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9" r:id="rId2"/>
    <p:sldId id="261" r:id="rId3"/>
    <p:sldId id="260" r:id="rId4"/>
    <p:sldId id="258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69" autoAdjust="0"/>
    <p:restoredTop sz="94660"/>
  </p:normalViewPr>
  <p:slideViewPr>
    <p:cSldViewPr snapToGrid="0">
      <p:cViewPr>
        <p:scale>
          <a:sx n="72" d="100"/>
          <a:sy n="72" d="100"/>
        </p:scale>
        <p:origin x="268" y="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7742C4-203E-465F-96B5-D34110EA5089}" type="datetimeFigureOut">
              <a:rPr lang="en-US" smtClean="0"/>
              <a:t>1/27/2015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0ABC18-87FE-42DC-8723-BBDEEB0BB9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91916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7742C4-203E-465F-96B5-D34110EA5089}" type="datetimeFigureOut">
              <a:rPr lang="en-US" smtClean="0"/>
              <a:t>1/27/2015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0ABC18-87FE-42DC-8723-BBDEEB0BB9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71185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7742C4-203E-465F-96B5-D34110EA5089}" type="datetimeFigureOut">
              <a:rPr lang="en-US" smtClean="0"/>
              <a:t>1/27/2015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0ABC18-87FE-42DC-8723-BBDEEB0BB9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19385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7742C4-203E-465F-96B5-D34110EA5089}" type="datetimeFigureOut">
              <a:rPr lang="en-US" smtClean="0"/>
              <a:t>1/27/2015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0ABC18-87FE-42DC-8723-BBDEEB0BB9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19874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7742C4-203E-465F-96B5-D34110EA5089}" type="datetimeFigureOut">
              <a:rPr lang="en-US" smtClean="0"/>
              <a:t>1/27/2015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0ABC18-87FE-42DC-8723-BBDEEB0BB9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89732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7742C4-203E-465F-96B5-D34110EA5089}" type="datetimeFigureOut">
              <a:rPr lang="en-US" smtClean="0"/>
              <a:t>1/27/2015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0ABC18-87FE-42DC-8723-BBDEEB0BB9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26048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7742C4-203E-465F-96B5-D34110EA5089}" type="datetimeFigureOut">
              <a:rPr lang="en-US" smtClean="0"/>
              <a:t>1/27/2015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0ABC18-87FE-42DC-8723-BBDEEB0BB9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90434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7742C4-203E-465F-96B5-D34110EA5089}" type="datetimeFigureOut">
              <a:rPr lang="en-US" smtClean="0"/>
              <a:t>1/27/2015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0ABC18-87FE-42DC-8723-BBDEEB0BB9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79052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7742C4-203E-465F-96B5-D34110EA5089}" type="datetimeFigureOut">
              <a:rPr lang="en-US" smtClean="0"/>
              <a:t>1/27/2015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0ABC18-87FE-42DC-8723-BBDEEB0BB9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42687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7742C4-203E-465F-96B5-D34110EA5089}" type="datetimeFigureOut">
              <a:rPr lang="en-US" smtClean="0"/>
              <a:t>1/27/2015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0ABC18-87FE-42DC-8723-BBDEEB0BB9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67765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7742C4-203E-465F-96B5-D34110EA5089}" type="datetimeFigureOut">
              <a:rPr lang="en-US" smtClean="0"/>
              <a:t>1/27/2015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0ABC18-87FE-42DC-8723-BBDEEB0BB9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19787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7742C4-203E-465F-96B5-D34110EA5089}" type="datetimeFigureOut">
              <a:rPr lang="en-US" smtClean="0"/>
              <a:t>1/27/2015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0ABC18-87FE-42DC-8723-BBDEEB0BB9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17362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rstudio.com/products/rstudio/download/" TargetMode="External"/><Relationship Id="rId2" Type="http://schemas.openxmlformats.org/officeDocument/2006/relationships/hyperlink" Target="http://streaming.stat.iastate.edu/CRAN/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streaming.stat.iastate.edu/CRAN/" TargetMode="Externa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streaming.stat.iastate.edu/CRAN/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9899" y="177554"/>
            <a:ext cx="9135123" cy="63709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Step 1:  Download R and install R:</a:t>
            </a:r>
          </a:p>
          <a:p>
            <a:endParaRPr lang="en-US" sz="2000" dirty="0"/>
          </a:p>
          <a:p>
            <a:r>
              <a:rPr lang="en-US" sz="3600" dirty="0" smtClean="0">
                <a:hlinkClick r:id="rId2"/>
              </a:rPr>
              <a:t>http://streaming.stat.iastate.edu/CRAN/</a:t>
            </a:r>
            <a:endParaRPr lang="en-US" sz="3600" dirty="0" smtClean="0"/>
          </a:p>
          <a:p>
            <a:endParaRPr lang="en-US" sz="3600" dirty="0"/>
          </a:p>
          <a:p>
            <a:r>
              <a:rPr lang="en-US" sz="3600" dirty="0" smtClean="0"/>
              <a:t>Step 2:  Download and install </a:t>
            </a:r>
            <a:r>
              <a:rPr lang="en-US" sz="3600" dirty="0" err="1" smtClean="0"/>
              <a:t>Rstudio</a:t>
            </a:r>
            <a:r>
              <a:rPr lang="en-US" sz="3600" dirty="0" smtClean="0"/>
              <a:t> </a:t>
            </a:r>
            <a:r>
              <a:rPr lang="en-US" sz="3600" b="1" dirty="0" smtClean="0">
                <a:solidFill>
                  <a:srgbClr val="C00000"/>
                </a:solidFill>
              </a:rPr>
              <a:t>after you install R</a:t>
            </a:r>
            <a:r>
              <a:rPr lang="en-US" sz="3600" dirty="0" smtClean="0"/>
              <a:t>:</a:t>
            </a:r>
          </a:p>
          <a:p>
            <a:endParaRPr lang="en-US" sz="2000" dirty="0" smtClean="0"/>
          </a:p>
          <a:p>
            <a:r>
              <a:rPr lang="en-US" sz="3200" dirty="0" smtClean="0">
                <a:hlinkClick r:id="rId3"/>
              </a:rPr>
              <a:t>http://www.rstudio.com/products/rstudio/download/</a:t>
            </a:r>
            <a:endParaRPr lang="en-US" sz="3200" dirty="0" smtClean="0"/>
          </a:p>
          <a:p>
            <a:endParaRPr lang="en-US" sz="3600" dirty="0" smtClean="0"/>
          </a:p>
          <a:p>
            <a:r>
              <a:rPr lang="en-US" sz="3600" dirty="0" smtClean="0"/>
              <a:t>For some potentially useful tips, see:</a:t>
            </a:r>
          </a:p>
          <a:p>
            <a:endParaRPr lang="en-US" sz="2000" dirty="0" smtClean="0"/>
          </a:p>
          <a:p>
            <a:r>
              <a:rPr lang="en-US" sz="3200" dirty="0" smtClean="0">
                <a:hlinkClick r:id="rId2"/>
              </a:rPr>
              <a:t>http://socserv.mcmaster.ca/jfox/Courses/R/ICPSR/</a:t>
            </a:r>
          </a:p>
          <a:p>
            <a:r>
              <a:rPr lang="en-US" sz="3200" dirty="0" smtClean="0">
                <a:hlinkClick r:id="rId2"/>
              </a:rPr>
              <a:t>R-install-instructions.html</a:t>
            </a:r>
            <a:endParaRPr lang="en-US" sz="3600" dirty="0" smtClean="0"/>
          </a:p>
        </p:txBody>
      </p:sp>
    </p:spTree>
    <p:extLst>
      <p:ext uri="{BB962C8B-B14F-4D97-AF65-F5344CB8AC3E}">
        <p14:creationId xmlns:p14="http://schemas.microsoft.com/office/powerpoint/2010/main" val="8759146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50920" y="146023"/>
            <a:ext cx="8922059" cy="65864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smtClean="0">
                <a:hlinkClick r:id="rId2"/>
              </a:rPr>
              <a:t>From:  http://socserv.mcmaster.ca/jfox/Courses/R/ICPSR/R-install-instructions.html</a:t>
            </a:r>
            <a:endParaRPr lang="en-US" sz="2400" dirty="0" smtClean="0"/>
          </a:p>
          <a:p>
            <a:endParaRPr lang="en-US" sz="2800" b="1" i="0" dirty="0" smtClean="0">
              <a:solidFill>
                <a:srgbClr val="0000FF"/>
              </a:solidFill>
              <a:effectLst/>
              <a:latin typeface="Verdana" panose="020B0604030504040204" pitchFamily="34" charset="0"/>
            </a:endParaRPr>
          </a:p>
          <a:p>
            <a:r>
              <a:rPr lang="en-US" sz="2800" b="1" i="0" dirty="0" smtClean="0">
                <a:solidFill>
                  <a:srgbClr val="0000FF"/>
                </a:solidFill>
                <a:effectLst/>
                <a:latin typeface="Verdana" panose="020B0604030504040204" pitchFamily="34" charset="0"/>
              </a:rPr>
              <a:t>Installing R on Windows</a:t>
            </a:r>
          </a:p>
          <a:p>
            <a:endParaRPr lang="en-US" sz="1400" b="1" dirty="0">
              <a:solidFill>
                <a:srgbClr val="0000FF"/>
              </a:solidFill>
              <a:latin typeface="Verdana" panose="020B0604030504040204" pitchFamily="34" charset="0"/>
            </a:endParaRPr>
          </a:p>
          <a:p>
            <a:r>
              <a:rPr lang="en-US" sz="2800" dirty="0"/>
              <a:t>Instead of installing R in the standard location, C:\Program Files\R\R-3.1.1, I suggest that you use C:\R\R-3.1.1. This will allow you to install packages without running R with administrator privileges and will avoid problems that sometimes occur when there are spaces in paths</a:t>
            </a:r>
            <a:r>
              <a:rPr lang="en-US" sz="2800" dirty="0" smtClean="0"/>
              <a:t>.</a:t>
            </a:r>
          </a:p>
          <a:p>
            <a:endParaRPr lang="en-US" sz="2800" b="1" i="0" dirty="0">
              <a:solidFill>
                <a:srgbClr val="0000FF"/>
              </a:solidFill>
              <a:effectLst/>
              <a:latin typeface="Verdana" panose="020B0604030504040204" pitchFamily="34" charset="0"/>
            </a:endParaRPr>
          </a:p>
          <a:p>
            <a:r>
              <a:rPr lang="en-US" sz="2800" b="1" i="0" dirty="0" smtClean="0">
                <a:solidFill>
                  <a:srgbClr val="0000FF"/>
                </a:solidFill>
                <a:effectLst/>
                <a:latin typeface="Verdana" panose="020B0604030504040204" pitchFamily="34" charset="0"/>
              </a:rPr>
              <a:t>Installing R on Mac OS X</a:t>
            </a:r>
          </a:p>
          <a:p>
            <a:endParaRPr lang="en-US" sz="1400" b="1" dirty="0" smtClean="0">
              <a:solidFill>
                <a:srgbClr val="0000FF"/>
              </a:solidFill>
              <a:latin typeface="Verdana" panose="020B0604030504040204" pitchFamily="34" charset="0"/>
            </a:endParaRPr>
          </a:p>
          <a:p>
            <a:r>
              <a:rPr lang="en-US" sz="2800" i="1" dirty="0" smtClean="0"/>
              <a:t>Note</a:t>
            </a:r>
            <a:r>
              <a:rPr lang="en-US" sz="2800" dirty="0"/>
              <a:t>: Some people have experienced problems with the mavericks build of R for OS X, and so you may prefer to install the </a:t>
            </a:r>
            <a:r>
              <a:rPr lang="en-US" sz="2800" dirty="0" err="1"/>
              <a:t>snowleopard</a:t>
            </a:r>
            <a:r>
              <a:rPr lang="en-US" sz="2800" dirty="0"/>
              <a:t> build even if you are running mavericks. </a:t>
            </a:r>
            <a:endParaRPr lang="en-US" sz="2800" b="1" i="0" dirty="0">
              <a:solidFill>
                <a:srgbClr val="0000FF"/>
              </a:solidFill>
              <a:effectLst/>
              <a:latin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363683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9622" y="1182814"/>
            <a:ext cx="13096875" cy="3724275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615841" y="309110"/>
            <a:ext cx="7729617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dirty="0" smtClean="0">
                <a:hlinkClick r:id="rId3"/>
              </a:rPr>
              <a:t>http://streaming.stat.iastate.edu/CRAN/</a:t>
            </a:r>
            <a:endParaRPr lang="en-US" sz="3600" dirty="0" smtClean="0"/>
          </a:p>
        </p:txBody>
      </p:sp>
    </p:spTree>
    <p:extLst>
      <p:ext uri="{BB962C8B-B14F-4D97-AF65-F5344CB8AC3E}">
        <p14:creationId xmlns:p14="http://schemas.microsoft.com/office/powerpoint/2010/main" val="4977864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731520"/>
            <a:ext cx="11527985" cy="6126480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156948" y="116976"/>
            <a:ext cx="1070666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dirty="0" smtClean="0"/>
              <a:t>http://www.rstudio.com/products/rstudio/download/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1703667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1374</TotalTime>
  <Words>68</Words>
  <Application>Microsoft Office PowerPoint</Application>
  <PresentationFormat>On-screen Show (4:3)</PresentationFormat>
  <Paragraphs>23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Verdana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>The University of Iowa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Darcy, Isabel K</dc:creator>
  <cp:lastModifiedBy>Darcy, Isabel K</cp:lastModifiedBy>
  <cp:revision>5</cp:revision>
  <dcterms:created xsi:type="dcterms:W3CDTF">2015-01-28T02:42:36Z</dcterms:created>
  <dcterms:modified xsi:type="dcterms:W3CDTF">2015-01-29T01:36:41Z</dcterms:modified>
</cp:coreProperties>
</file>