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772" r:id="rId2"/>
    <p:sldId id="773" r:id="rId3"/>
    <p:sldId id="805" r:id="rId4"/>
    <p:sldId id="776" r:id="rId5"/>
    <p:sldId id="777" r:id="rId6"/>
    <p:sldId id="804" r:id="rId7"/>
    <p:sldId id="806" r:id="rId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661" autoAdjust="0"/>
    <p:restoredTop sz="95153" autoAdjust="0"/>
  </p:normalViewPr>
  <p:slideViewPr>
    <p:cSldViewPr snapToGrid="0" snapToObjects="1">
      <p:cViewPr varScale="1">
        <p:scale>
          <a:sx n="88" d="100"/>
          <a:sy n="88" d="100"/>
        </p:scale>
        <p:origin x="835" y="62"/>
      </p:cViewPr>
      <p:guideLst>
        <p:guide orient="horz" pos="2184"/>
        <p:guide pos="2880"/>
        <p:guide orient="horz" pos="2208"/>
      </p:guideLst>
    </p:cSldViewPr>
  </p:slideViewPr>
  <p:outlineViewPr>
    <p:cViewPr>
      <p:scale>
        <a:sx n="33" d="100"/>
        <a:sy n="33" d="100"/>
      </p:scale>
      <p:origin x="0" y="-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200"/>
            </a:lvl1pPr>
          </a:lstStyle>
          <a:p>
            <a:fld id="{14E6623B-FD66-4C68-89C1-600EA91446A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7"/>
            <a:ext cx="3169920" cy="481726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7"/>
            <a:ext cx="3169920" cy="481726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200"/>
            </a:lvl1pPr>
          </a:lstStyle>
          <a:p>
            <a:fld id="{9105A206-F3BC-4FB0-AF8B-89BE7EED7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38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200"/>
            </a:lvl1pPr>
          </a:lstStyle>
          <a:p>
            <a:fld id="{DBE40FE4-CBB4-214A-8C32-30A1B6D7E27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200"/>
            </a:lvl1pPr>
          </a:lstStyle>
          <a:p>
            <a:fld id="{4D4A1E51-86DC-3047-A7D4-94C962C5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5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4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5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2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0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3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2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5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9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0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4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5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37" y="51953"/>
            <a:ext cx="7468324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069"/>
            <a:ext cx="9144000" cy="43520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2486" y="5545390"/>
            <a:ext cx="4879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Default coloring is average filter value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4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9538"/>
            <a:ext cx="9144000" cy="41626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2088" y="5525521"/>
            <a:ext cx="54398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Can also specify color by filter function via</a:t>
            </a:r>
          </a:p>
          <a:p>
            <a:pPr algn="ctr"/>
            <a:r>
              <a:rPr lang="en-US" sz="2400" dirty="0" err="1" smtClean="0"/>
              <a:t>point_color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05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" y="649907"/>
            <a:ext cx="9144000" cy="43939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6304" y="5650649"/>
            <a:ext cx="2971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point_color</a:t>
            </a:r>
            <a:r>
              <a:rPr lang="en-US" sz="2400" dirty="0" smtClean="0"/>
              <a:t> </a:t>
            </a:r>
            <a:r>
              <a:rPr lang="en-US" sz="2400" dirty="0"/>
              <a:t>= data</a:t>
            </a:r>
            <a:r>
              <a:rPr lang="en-US" sz="2400" dirty="0" smtClean="0"/>
              <a:t>[:,0]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38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362"/>
            <a:ext cx="9144000" cy="41308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8276" y="5525521"/>
            <a:ext cx="6127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point_color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(data[:,0]**2 + data[:,1]**2)**0.5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2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7" y="683543"/>
            <a:ext cx="9144000" cy="43668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8276" y="5525521"/>
            <a:ext cx="6127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name = ‘length’;</a:t>
            </a:r>
          </a:p>
          <a:p>
            <a:r>
              <a:rPr lang="en-US" sz="2400" dirty="0" err="1" smtClean="0"/>
              <a:t>point_color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(data[:,0]**2 + data[:,1]**2)**0.5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11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" y="684145"/>
            <a:ext cx="9144000" cy="44207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1231" y="5179014"/>
            <a:ext cx="4681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Alternatively, can specify node color</a:t>
            </a:r>
          </a:p>
          <a:p>
            <a:pPr algn="ctr"/>
            <a:r>
              <a:rPr lang="en-US" sz="2400" dirty="0" err="1" smtClean="0"/>
              <a:t>node_color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[1, 2, 3, 4, 5, 6, 7, 8]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4" y="6023510"/>
            <a:ext cx="9144000" cy="86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342900" indent="-342900">
          <a:buAutoNum type="arabicPeriod"/>
          <a:defRPr sz="3200" b="1" dirty="0" smtClean="0">
            <a:latin typeface="Times-Bold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accent6">
            <a:lumMod val="20000"/>
            <a:lumOff val="80000"/>
          </a:schemeClr>
        </a:solidFill>
      </a:spPr>
      <a:bodyPr wrap="square" rtlCol="0">
        <a:spAutoFit/>
      </a:bodyPr>
      <a:lstStyle>
        <a:defPPr algn="ctr">
          <a:defRPr sz="2800" dirty="0" err="1">
            <a:solidFill>
              <a:srgbClr val="7030A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17155</TotalTime>
  <Words>85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 Darcy</dc:creator>
  <cp:keywords/>
  <dc:description/>
  <cp:lastModifiedBy>Darcy, Isabel K</cp:lastModifiedBy>
  <cp:revision>288</cp:revision>
  <cp:lastPrinted>2018-02-15T14:59:37Z</cp:lastPrinted>
  <dcterms:created xsi:type="dcterms:W3CDTF">2013-11-08T02:36:41Z</dcterms:created>
  <dcterms:modified xsi:type="dcterms:W3CDTF">2018-02-15T15:00:30Z</dcterms:modified>
  <cp:category/>
</cp:coreProperties>
</file>