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900" r:id="rId2"/>
    <p:sldId id="881" r:id="rId3"/>
    <p:sldId id="901" r:id="rId4"/>
    <p:sldId id="889" r:id="rId5"/>
    <p:sldId id="894" r:id="rId6"/>
    <p:sldId id="891" r:id="rId7"/>
    <p:sldId id="890" r:id="rId8"/>
    <p:sldId id="902" r:id="rId9"/>
    <p:sldId id="858" r:id="rId10"/>
    <p:sldId id="912" r:id="rId11"/>
    <p:sldId id="892" r:id="rId12"/>
    <p:sldId id="271" r:id="rId13"/>
    <p:sldId id="374" r:id="rId14"/>
    <p:sldId id="266" r:id="rId15"/>
    <p:sldId id="344" r:id="rId16"/>
    <p:sldId id="278" r:id="rId17"/>
    <p:sldId id="873" r:id="rId18"/>
    <p:sldId id="853" r:id="rId19"/>
    <p:sldId id="854" r:id="rId20"/>
    <p:sldId id="872" r:id="rId21"/>
    <p:sldId id="855" r:id="rId22"/>
    <p:sldId id="877" r:id="rId23"/>
    <p:sldId id="874" r:id="rId24"/>
    <p:sldId id="875" r:id="rId25"/>
    <p:sldId id="332" r:id="rId26"/>
    <p:sldId id="333" r:id="rId27"/>
    <p:sldId id="334" r:id="rId28"/>
    <p:sldId id="362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rcy, Isabel K" initials="DIK" lastIdx="1" clrIdx="0">
    <p:extLst>
      <p:ext uri="{19B8F6BF-5375-455C-9EA6-DF929625EA0E}">
        <p15:presenceInfo xmlns:p15="http://schemas.microsoft.com/office/powerpoint/2012/main" userId="S::idarcy@uiowa.edu::5d8a52e5-9f78-483b-907b-7a2910db213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6ED4"/>
    <a:srgbClr val="2B23CB"/>
    <a:srgbClr val="006C31"/>
    <a:srgbClr val="293315"/>
    <a:srgbClr val="A7DF7D"/>
    <a:srgbClr val="00AE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43" autoAdjust="0"/>
    <p:restoredTop sz="93989" autoAdjust="0"/>
  </p:normalViewPr>
  <p:slideViewPr>
    <p:cSldViewPr snapToGrid="0" snapToObjects="1">
      <p:cViewPr varScale="1">
        <p:scale>
          <a:sx n="52" d="100"/>
          <a:sy n="52" d="100"/>
        </p:scale>
        <p:origin x="1436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6:48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 5527 0 0,'0'0'498'0'0,"1"-2"-146"0"0,0 0 1340 0 0,0-1 1 0 0,0 0 0 0 0,0 1-1 0 0,4-5 1 0 0,0 1-1464 0 0,-5 4 160 0 0,2 1-192 0 0,0 0-132 0 0,0 0-43 0 0,-1 0 0 0 0,-1 0 1 0 0,2 1-1 0 0,-1-1 0 0 0,0 0 0 0 0,0 0 0 0 0,0 1 0 0 0,0 0 0 0 0,3-1 0 0 0,4 0-764 0 0,-1 3-2974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7:17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 10135 0 0,'0'0'778'0'0,"2"2"-506"0"0,35 21 950 0 0,-30-18-617 0 0,12 6 0 0 0,-15-9-373 0 0,0 0 0 0 0,1 1 1 0 0,-1-1-1 0 0,0 1 0 0 0,-1 0 0 0 0,1 0 1 0 0,-1 0-1 0 0,0 0 0 0 0,4 5 0 0 0,-4-3-134 0 0,0-1 0 0 0,-1 0-1 0 0,0 1 1 0 0,1-1-1 0 0,-2 1 1 0 0,1 0 0 0 0,-1 0-1 0 0,1 0 1 0 0,-1 0 0 0 0,-1 0-1 0 0,1 0 1 0 0,-1 0-1 0 0,1 0 1 0 0,-2 0 0 0 0,1 1-1 0 0,-1-2 1 0 0,1 2 0 0 0,-1-2-1 0 0,0 2 1 0 0,0-2-1 0 0,-1 2 1 0 0,0-2 0 0 0,0 1-1 0 0,0 0 1 0 0,0-1 0 0 0,-5 6-1 0 0,-17 21 1131 0 0,-49 48 0 0 0,64-70-989 0 0,2-1 0 0 0,0 1 0 0 0,-7 11 0 0 0,13-19-59 0 0,1 1-108 0 0,2 5 1 0 0,0-4-53 0 0,-1 1-1 0 0,2-1 0 0 0,-1 0 0 0 0,0 0 0 0 0,1 0 0 0 0,-1-1 0 0 0,5 5 0 0 0,22 14 62 0 0,-14-12-68 0 0,-1 0 0 0 0,2-2 1 0 0,29 12-1 0 0,-30-15 10 0 0,1-1-1 0 0,-1 0 0 0 0,1 0 1 0 0,0-2-1 0 0,17 1 1 0 0,78-9 89 0 0,-9-4-2283 0 0,-87 10 423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7:18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6911 0 0,'0'0'1756'0'0,"0"-1"-617"0"0,0 0-939 0 0,0 1 0 0 0,0 0-1 0 0,0 0 1 0 0,0-1 0 0 0,0 1 0 0 0,0-1 0 0 0,1 1-1 0 0,-1-1 1 0 0,0 1 0 0 0,0 0 0 0 0,1 0 0 0 0,-1 0-1 0 0,0-1 1 0 0,0 1 0 0 0,0-1 0 0 0,0 1 0 0 0,1 0-1 0 0,-1-1 1 0 0,0 1 0 0 0,1 0 0 0 0,-1 0 0 0 0,1 0-1 0 0,-1 0 1 0 0,0 0 0 0 0,0 0 0 0 0,1 0 0 0 0,-1-1-1 0 0,1 1 1 0 0,-1 0 0 0 0,1 0 0 0 0,-1 0 0 0 0,0 0-1 0 0,1 0 1 0 0,8-1-361 0 0,1 5-687 0 0,-1 0-327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7:18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11055 0 0,'0'0'2478'0'0,"2"2"-2400"0"0,32 23-398 0 0,-32-24 100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7:19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3679 0 0,'0'0'284'0'0,"-1"2"-30"0"0,-1 5 7400 0 0,3-5-7183 0 0,1-1-288 0 0,0 1 0 0 0,1-1 0 0 0,-1 0 1 0 0,0 1-1 0 0,1-2 0 0 0,-1 1 0 0 0,6 2 0 0 0,1-1-351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7:20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4143 0 0,'0'0'5927'0'0,"2"3"-5295"0"0,16 26 483 0 0,15 33 1 0 0,-21-37-764 0 0,8 18 455 0 0,20 62 1 0 0,-21-50-329 0 0,33 109-9 0 0,-33-54-238 0 0,-19-104-260 0 0,0-5-396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7:20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496 0 8407 0 0,'0'0'758'0'0,"-1"2"-620"0"0,-23 14-18 0 0,9-2 820 0 0,2 1-1 0 0,-23 30 1 0 0,18-21-404 0 0,-154 215 2845 0 0,170-236-3374 0 0,-101 156 893 0 0,75-114-549 0 0,-32 78-1 0 0,55-112-412 0 0,1 1-1 0 0,-1 1 0 0 0,2 0 1 0 0,-4 19-1 0 0,7-32 25 0 0,0 0-1 0 0,0 1 1 0 0,0-1 0 0 0,0 0 0 0 0,0 0-1 0 0,0 0 1 0 0,0 1 0 0 0,0-1 0 0 0,0 0 0 0 0,0 0-1 0 0,0 0 1 0 0,0 0 0 0 0,0 0 0 0 0,0 0-1 0 0,0 0 1 0 0,0 0 0 0 0,0 1 0 0 0,1-1-1 0 0,-1 0 1 0 0,0 0 0 0 0,0 0 0 0 0,0 0-1 0 0,0 1 1 0 0,0-1 0 0 0,4 5-3999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7:21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36 215 5527 0 0,'0'0'423'0'0,"-1"1"-278"0"0,-5 3 925 0 0,1 0 0 0 0,-1 0 0 0 0,-12 6 4326 0 0,19-12-4978 0 0,4-9-132 0 0,1-1 0 0 0,0 2-1 0 0,1-1 1 0 0,0 1 0 0 0,0 0 0 0 0,12-12-1 0 0,0 4-47 0 0,27-28 204 0 0,-37 38-376 0 0,1 0 0 0 0,0 1 0 0 0,14-7 0 0 0,-18 10-55 0 0,66-32 149 0 0,-68 35-146 0 0,1-1 0 0 0,0 1 0 0 0,-1-1 1 0 0,1 2-1 0 0,0-1 0 0 0,0 0 0 0 0,0 1 0 0 0,5 0 0 0 0,-8 0-5 0 0,-1 0 0 0 0,1 0 0 0 0,-1 0 0 0 0,1 1 0 0 0,0-1 0 0 0,-1 1 0 0 0,1-1 0 0 0,-1 0 0 0 0,1 1 0 0 0,-1 0 0 0 0,1-1 0 0 0,-1 1 0 0 0,0 0 0 0 0,1 0-1 0 0,-2 0 1 0 0,2-1 0 0 0,-1 2 0 0 0,0-1 0 0 0,0 0 0 0 0,0 0 0 0 0,0 1 0 0 0,0-1 0 0 0,0 0 0 0 0,0 0 0 0 0,-1 1 0 0 0,1 0 0 0 0,-1-1 0 0 0,2 3 0 0 0,-1 5-8 0 0,0 0 1 0 0,0 0 0 0 0,-1 0 0 0 0,0 0-1 0 0,-3 14 1 0 0,1-12 20 0 0,1 0 0 0 0,-2 0-1 0 0,-7 19 1 0 0,-17 29 138 0 0,5-11-80 0 0,19-41-8 0 0,3-6 7 0 0,2-2-61 0 0,0 1 0 0 0,-1 0 0 0 0,2 0 0 0 0,-2-1 0 0 0,2 0 0 0 0,-2 0 0 0 0,1 0 0 0 0,2-2 0 0 0,0 1 36 0 0,6-4 51 0 0,0 0 0 0 0,0-1 0 0 0,12-13 1 0 0,8-6-37 0 0,-11 12-53 0 0,0 1 0 0 0,0 0 0 0 0,2 2 0 0 0,31-14 0 0 0,-49 24-16 0 0,0 0 0 0 0,0 0 0 0 0,0 0 0 0 0,0 1 0 0 0,0-1 0 0 0,0 1 0 0 0,0 0 0 0 0,0 0 0 0 0,0 0 0 0 0,0 0 0 0 0,1 0 0 0 0,4 1 0 0 0,-6 0 0 0 0,0 0 0 0 0,-1 0 0 0 0,2 0 0 0 0,-2-1 0 0 0,1 2 0 0 0,0-1 0 0 0,0 0 0 0 0,-1 0 0 0 0,1 0 0 0 0,-1 1 0 0 0,1 0 0 0 0,-1-1 0 0 0,0 1 0 0 0,1-1 0 0 0,-1 1 0 0 0,0-1 0 0 0,0 2 0 0 0,0-2 0 0 0,2 4 0 0 0,0 5 8 0 0,0 0 0 0 0,-1 0 1 0 0,2 14-1 0 0,1 32 44 0 0,-4-47-46 0 0,1 36 57 0 0,0 12 33 0 0,-1-44-88 0 0,1-2-1 0 0,5 21 0 0 0,1-14-1273 0 0,-8-16-140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7:01:13.69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231 1 3679 0 0,'0'0'8728'0'0,"1"2"-8354"0"0,1 4-192 0 0,-1 0 0 0 0,1-1 0 0 0,-1 1 0 0 0,0 1 1 0 0,-1-1-1 0 0,1 1 0 0 0,-1 8 0 0 0,-6 46 765 0 0,6-61-946 0 0,-17 81 746 0 0,2-7-302 0 0,12-62-391 0 0,2 1 0 0 0,1-1 0 0 0,0 25 0 0 0,4-22-11 0 0,-4-12-35 0 0,0-2-3 0 0,0 1 0 0 0,0-1 0 0 0,1-1-1 0 0,-1 1 1 0 0,0 0 0 0 0,1 0 0 0 0,-1-1-1 0 0,1 1 1 0 0,-1 1 0 0 0,0-2 0 0 0,1 1-1 0 0,0 1 1 0 0,0-1 9 0 0,-1 0-6 0 0,0-1 0 0 0,0 1-1 0 0,1 0 1 0 0,-1-1 0 0 0,1 0 0 0 0,-1 1 0 0 0,1 0 0 0 0,-1-1-1 0 0,1 1 1 0 0,-1-1 0 0 0,0 0 0 0 0,1 1 0 0 0,-1-1-1 0 0,1 1 1 0 0,0-1 0 0 0,-1 1 0 0 0,3 0 25 0 0,-1 1-1 0 0,0-1 1 0 0,1 0 0 0 0,0 0-1 0 0,-1 0 1 0 0,0-1 0 0 0,1 1-1 0 0,0 0 1 0 0,-1-1 0 0 0,0 1-1 0 0,1-1 1 0 0,0 0 0 0 0,-1 0-1 0 0,1 0 1 0 0,-1 0 0 0 0,1-1-1 0 0,4-1 1 0 0,0 0 62 0 0,-1 0 0 0 0,1-1 0 0 0,0 0 0 0 0,-1 0 0 0 0,1-1 1 0 0,-1 0-1 0 0,-1-1 0 0 0,8-5 0 0 0,4-6 93 0 0,19-22 0 0 0,-10 7-103 0 0,-19 25-80 0 0,-1-2-1 0 0,-1 1 1 0 0,8-12 0 0 0,6-11-8 0 0,-12 20 15 0 0,-6 8 12 0 0,0 4 0 0 0,0 6-14 0 0,-1 1 0 0 0,1-1 0 0 0,-1 0 0 0 0,-1 0-1 0 0,1 1 1 0 0,-1-1 0 0 0,-1 0 0 0 0,1 0 0 0 0,-5 10 0 0 0,-1 2 33 0 0,-1 0 0 0 0,-16 28 0 0 0,-6 10-7 0 0,-19 33 143 0 0,47-87-163 0 0,-8 12 126 0 0,-1 0 0 0 0,-21 25-1 0 0,2-8 210 0 0,14-14-66 0 0,-30 26-1 0 0,31-32-129 0 0,-23 13 0 0 0,31-21-117 0 0,-1-1 0 0 0,1 0 1 0 0,0-1-1 0 0,-2 0 0 0 0,-14 4 0 0 0,21-7-21 0 0,-1 1 0 0 0,1-1 1 0 0,-2 0-1 0 0,1 0 0 0 0,0 0 0 0 0,1 0 1 0 0,-1 0-1 0 0,0-1 0 0 0,1 1 1 0 0,-2-1-1 0 0,2 0 0 0 0,-1 0 0 0 0,1 1 1 0 0,-1-2-1 0 0,0 1 0 0 0,1 0 1 0 0,0-1-1 0 0,-1 1 0 0 0,1-1 0 0 0,0 0 1 0 0,0 0-1 0 0,-4-4 0 0 0,4 3-2 0 0,0 0-1 0 0,0 1 1 0 0,0-2-1 0 0,1 1 1 0 0,-1 0-1 0 0,2 0 1 0 0,-2-1 0 0 0,1 1-1 0 0,1 0 1 0 0,-1-5-1 0 0,1 6-18 0 0,-1-2 0 0 0,2 2 1 0 0,-1 0-1 0 0,0-1 0 0 0,1 0 0 0 0,-1 1 0 0 0,0 0 0 0 0,1 0 0 0 0,1-2 0 0 0,-2 2 0 0 0,1 0 0 0 0,1 0 0 0 0,-2 0 0 0 0,4-4 1 0 0,-1 4-25 0 0,-2-1 1 0 0,1 1 0 0 0,0 0 0 0 0,0 0-1 0 0,1 0 1 0 0,-1 0 0 0 0,0 0 0 0 0,1 0-1 0 0,0 1 1 0 0,-1-1 0 0 0,1 1 0 0 0,-1 0-1 0 0,4-1 1 0 0,6-1-39 0 0,-2 0 39 0 0,0 3 1 0 0,-1-2 0 0 0,1 2 0 0 0,0 0-1 0 0,15 2 1 0 0,-12 1-112 0 0,3 1-1521 0 0,-6-1 672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7:01:03.63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15 553 1839 0 0,'0'0'5176'0'0,"-1"2"-4330"0"0,-4 4-176 0 0,5-5 577 0 0,0 0-1163 0 0,-1 0-1 0 0,1-1 1 0 0,-1 1 0 0 0,1-1-1 0 0,-6 6 6702 0 0,7-9-6487 0 0,2-7 72 0 0,0-1 0 0 0,9-16 0 0 0,14-22 366 0 0,-7 15-382 0 0,34-54 245 0 0,2-1-262 0 0,-54 84-325 0 0,23-40 157 0 0,30-45 0 0 0,-25 46-48 0 0,12-17-72 0 0,-33 53-49 0 0,2 3 0 0 0,-9 5 0 0 0,-1 0 0 0 0,1 0 0 0 0,-1-1 0 0 0,1 1 0 0 0,-1 0 0 0 0,0 0 0 0 0,0 0 0 0 0,1 0 0 0 0,-1-1 0 0 0,1 1 0 0 0,0 0 0 0 0,-1 0 0 0 0,0 0 0 0 0,0 0 0 0 0,1 1 0 0 0,-1-1 0 0 0,1 0 0 0 0,-1 0 0 0 0,1 0 0 0 0,-1 1 0 0 0,1-1 0 0 0,1 1 0 0 0,-1 1 0 0 0,-1-2 0 0 0,1 2 0 0 0,0-1 0 0 0,0 0 0 0 0,-1 1 0 0 0,0-1 0 0 0,1 0 0 0 0,-1 1 0 0 0,1-1 0 0 0,-1 1 0 0 0,1-2 0 0 0,-1 2 0 0 0,0 2 0 0 0,0 3 0 0 0,0 0 0 0 0,0 7 0 0 0,-11 78 0 0 0,6-51 0 0 0,-2 16 0 0 0,-15 134 0 0 0,20-63 160 0 0,3-114-144 0 0,2-1-16 0 0,4 8-13 0 0,-7-19-62 0 0,2 0-174 0 0,2 7 62 0 0,-3-7-218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7:01:03.97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9 9215 0 0,'0'0'707'0'0,"2"-1"-464"0"0,7-1 233 0 0,0 0 0 0 0,18 0 1 0 0,22 1 2159 0 0,-39 1-2431 0 0,-4 0 34 0 0,139 5 3829 0 0,-74 2-2995 0 0,-68-7-978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6:49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 6447 0 0,'0'2'499'0'0,"-8"14"786"0"0,7-12-123 0 0,-3 6 4572 0 0,4-8-5572 0 0,11 8-1262 0 0</inkml:trace>
  <inkml:trace contextRef="#ctx0" brushRef="#br0" timeOffset="1">1 458 8287 0 0,'0'0'1848'0'0,"8"6"-792"0"0,1-4-856 0 0,0-2-64 0 0,0 0-8 0 0,4-2-4784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7:01:04.48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62 30 2303 0 0,'0'0'4723'0'0,"1"-1"-3208"0"0,3-5-446 0 0,-3 4-196 0 0,4-7 778 0 0,-4 7-874 0 0,5-7 4602 0 0,-7 11-4960 0 0,-29 111 1208 0 0,16-63-1356 0 0,-14 53 4 0 0,26-93-247 0 0,0 0 1 0 0,1 0-1 0 0,0 19 0 0 0,1-8-94 0 0,0-19-8 0 0,10-3-4636 0 0,-8 0 3172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7:01:04.84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74 10135 0 0,'0'0'778'0'0,"1"-2"-506"0"0,2-7-146 0 0,-1 5 113 0 0,0 0 0 0 0,2 1 0 0 0,-2-1-1 0 0,1 1 1 0 0,0 0 0 0 0,0 0 0 0 0,0 1-1 0 0,0-1 1 0 0,1 1 0 0 0,-1-1 0 0 0,1 1-1 0 0,0 0 1 0 0,6-3 0 0 0,-1 1 445 0 0,1 0 0 0 0,0 1 1 0 0,0 1-1 0 0,16-3 0 0 0,-4 4 175 0 0,30 0-1 0 0,-25 2-645 0 0,-2 0-404 0 0,-1 0 1 0 0,1 2 0 0 0,33 8-1 0 0,-56-10-477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7:01:05.89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22 745 2759 0 0,'-1'0'207'0'0,"-4"2"80"0"0,-4 4 7151 0 0,7-6-6291 0 0,-3 0 3173 0 0,5 0-4255 0 0,5-7 169 0 0,1-5 99 0 0,0 1 0 0 0,11-13-1 0 0,28-26 590 0 0,-24 28-499 0 0,24-32-1 0 0,-42 48-378 0 0,67-94 594 0 0,-9-4-213 0 0,-3-4 20 0 0,73-104 0 0 0,-117 195-434 0 0,7-6 66 0 0,-20 21 75 0 0,0 4-88 0 0,2 1-59 0 0,-1 0 1 0 0,0 1-1 0 0,0-1 0 0 0,-1 0 0 0 0,1 1 0 0 0,-1-1 1 0 0,0 0-1 0 0,1 1 0 0 0,-1 0 0 0 0,-1-1 1 0 0,2 8-1 0 0,-1 5-3 0 0,-2 24 0 0 0,0-21-52 0 0,-14 338-35 0 0,8-231 96 0 0,7-122 0 0 0,-1 5-2 0 0,0 1-1 0 0,1 0 0 0 0,0 0 1 0 0,3 9-1 0 0,-1-8-48 0 0,-2-10 15 0 0,0-1-1 0 0,0 0 0 0 0,0 1 1 0 0,1 0-1 0 0,-1 0 1 0 0,0-1-1 0 0,0 0 1 0 0,0 1-1 0 0,0 0 0 0 0,1 0 1 0 0,-1-1-1 0 0,1 0 1 0 0,0 1-1 0 0,-1-1 1 0 0,1 2-1 0 0,1-1-63 0 0,-1 1-221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7:01:06.26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23 9215 0 0,'0'0'831'0'0,"2"-1"-686"0"0,7-2 137 0 0,-2 0 0 0 0,2 0 0 0 0,-1 2 0 0 0,15-3 0 0 0,110-3 6923 0 0,-104 7-6466 0 0,32 0 138 0 0,-30 1-544 0 0,-21-1-329 0 0,0 0 1 0 0,0 1-1 0 0,13 2 1 0 0,-20-2-162 0 0,-1 0 26 0 0,-1-1 1 0 0,0 1 0 0 0,-1-1-1 0 0,2 0 1 0 0,-1 0 0 0 0,-1 0-1 0 0,1 0 1 0 0,1 0 0 0 0,-1 0 0 0 0,10 0-784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7:01:07.30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25 8495 0 0,'0'0'766'0'0,"2"-1"-521"0"0,2-1 209 0 0,2 0 1 0 0,-1 0-1 0 0,1 0 1 0 0,9-1-1 0 0,28-1 1163 0 0,-17 1-893 0 0,63-2 1412 0 0,-72 5-2063 0 0,0 1 1 0 0,0 0-1 0 0,17 5 1 0 0,-32-6-1370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7:01:07.67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39 10591 0 0,'0'0'819'0'0,"2"0"-534"0"0,61-7 2137 0 0,70-10 2802 0 0,-1 3-3678 0 0,-124 14-2015 0 0,15 1 0 0 0,-10 1-689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7:01:08.26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1 696 3223 0 0,'0'0'3922'0'0,"0"-1"-2728"0"0,3-5-785 0 0,0 0 0 0 0,0-1 0 0 0,0 2-1 0 0,1-1 1 0 0,0 0 0 0 0,1 1 0 0 0,8-9-1 0 0,7-8 462 0 0,-4 2-206 0 0,0-2 0 0 0,-1 0-1 0 0,-2 0 1 0 0,18-39 0 0 0,18-72 487 0 0,-3 9-374 0 0,-28 85-228 0 0,38-60 0 0 0,-21 42-46 0 0,-33 53-383 0 0,1 1 0 0 0,4-6 0 0 0,-6 7 104 0 0,1 4-132 0 0,0 1-85 0 0,0 0 0 0 0,1 0 0 0 0,-1 0 0 0 0,-1 0 0 0 0,2 1 0 0 0,-2-1 0 0 0,1 1 0 0 0,-1 0 0 0 0,0-1 0 0 0,0 0 0 0 0,1 8 0 0 0,1 6-14 0 0,-1 24 0 0 0,-2-30 13 0 0,6 221-6 0 0,-6-167 2 0 0,2 32 79 0 0,2-17 26 0 0,-3-58-97 0 0,-1-18-10 0 0,0 7-14 0 0,0-8-57 0 0,-1-2-4 0 0,-3 19-1713 0 0,4-18-176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7:01:08.61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26 6911 0 0,'0'0'528'0'0,"2"-1"-341"0"0,6-3 621 0 0,0 1 1 0 0,1-1-1 0 0,-1 2 1 0 0,1-1-1 0 0,-1 1 0 0 0,2 0 1 0 0,12 0-1 0 0,-1 0 788 0 0,2 2 1 0 0,21 2-1 0 0,-1 3-617 0 0,46 12-1 0 0,-78-15-994 0 0,-9-1-972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7:01:09.15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134 0 4143 0 0,'0'0'11894'0'0,"1"2"-11404"0"0,-1 6-265 0 0,1-1 1 0 0,0 0-1 0 0,-1 1 0 0 0,0-2 0 0 0,-1 2 0 0 0,0-1 1 0 0,0 0-1 0 0,-3 8 0 0 0,-2 7 253 0 0,-13 29 0 0 0,-47 100 498 0 0,31-68-689 0 0,33-79-234 0 0,1 4-28 0 0,0-6-15 0 0,3-1-841 0 0,7 2 322 0 0,-9-3 452 0 0,0 0 0 0 0,0 0 1 0 0,0 1-1 0 0,1-1 1 0 0,-1 0-1 0 0,0 0 0 0 0,0 0 1 0 0,0 0-1 0 0,0 0 0 0 0,0 0 1 0 0,0 0-1 0 0,1 0 1 0 0,-1 0-1 0 0,0 0 0 0 0,0 0 1 0 0,1 0-1 0 0,-1 0 1 0 0,0 0-1 0 0,0 0 0 0 0,1-1 1 0 0,-1 1-1 0 0,11-4-1507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7:01:09.49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54 9671 0 0,'0'0'748'0'0,"2"-1"-373"0"0,1-1-127 0 0,-3 0-78 0 0,2 2 0 0 0,-1-1 0 0 0,1-1 0 0 0,0 2-1 0 0,-1-1 1 0 0,1 0 0 0 0,-1 0 0 0 0,1 1 0 0 0,0 0 0 0 0,0-1 0 0 0,2 0 0 0 0,45-4 2382 0 0,34-4 277 0 0,80-3 140 0 0,-99 4-2081 0 0,-59 7-744 0 0,7-2-64 0 0,-2 1-40 0 0,-7 2-104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6:49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6447 0 0,'0'0'696'0'0,"0"10"-696"0"0,0 1 5600 0 0,2-4-4352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7:01:23.62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152 27 2303 0 0,'0'0'7212'0'0,"-2"-1"-6582"0"0,-3-6-57 0 0,3 6 490 0 0,1-1-573 0 0,-4-5 1862 0 0,4 5-1912 0 0,-6-4 1520 0 0,7 6-1942 0 0,-1 0-1 0 0,1 0 0 0 0,0 0 1 0 0,-1 0-1 0 0,0 1 0 0 0,1-1 1 0 0,-1 0-1 0 0,1 0 0 0 0,0 1 1 0 0,-1-1-1 0 0,1 0 0 0 0,-2 1 0 0 0,2 0 12 0 0,-4 1 27 0 0,2 2-31 0 0,0 1 1 0 0,0-2-1 0 0,-1 2 0 0 0,2 0 1 0 0,-1-1-1 0 0,-2 9 1 0 0,-3 32 129 0 0,6-30-116 0 0,-10 108 283 0 0,0 0-123 0 0,4-47 174 0 0,4-51-213 0 0,3-24-80 0 0,0 1 6 0 0,-1 9 1564 0 0,2-12-1394 0 0,10-8-50 0 0,-2 0 0 0 0,11-10 0 0 0,-5 3-108 0 0,-11 12-81 0 0,0 1-1 0 0,-1 1 1 0 0,2-1-1 0 0,-1 1 1 0 0,7-4-1 0 0,5-1 9 0 0,-11 4-25 0 0,1-1 0 0 0,1 2 0 0 0,-1-1 0 0 0,1 1 0 0 0,10-3 0 0 0,-4 4 0 0 0,0 1 0 0 0,0 6 0 0 0,-1 2-12 0 0,-3 4-36 0 0,-2-1 26 0 0,-4-6 8 0 0,-2 0 1 0 0,1 0 0 0 0,1 8-1 0 0,0 1 14 0 0,-2 0 0 0 0,-5 14 0 0 0,1-16 0 0 0,-4 0 0 0 0,2-7 29 0 0,0 2 0 0 0,0-2 0 0 0,0 0-1 0 0,-1 0 1 0 0,-1 0 0 0 0,1-1 0 0 0,0 0 0 0 0,-9 4-1 0 0,-4 2 191 0 0,-35 10-1 0 0,47-17-189 0 0,0-1 0 0 0,0 0 0 0 0,-1-1 1 0 0,1 0-1 0 0,0 0 0 0 0,0-1 0 0 0,-1 0 0 0 0,1 0 0 0 0,-1-1 0 0 0,-6-1 0 0 0,11 1-19 0 0,0 0 0 0 0,0 0 0 0 0,0 0 0 0 0,1-1 0 0 0,-1 1 0 0 0,0-1 0 0 0,0 1 0 0 0,1-1 0 0 0,0 0 0 0 0,-1 0 0 0 0,-3-4 0 0 0,2 1 23 0 0,1-1 1 0 0,-1 1 0 0 0,1 0-1 0 0,-4-8 1 0 0,6 12 19 0 0,3-19-290 0 0,-2 17-98 0 0,6-4-967 0 0,4-1-413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7:01:24.40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32 76 6967 0 0,'0'0'316'0'0,"-3"0"-2"0"0,-7 0-204 0 0,1 0 9 0 0,8 0-84 0 0,1 0 0 0 0,0 0 0 0 0,0 0 0 0 0,-1 0-1 0 0,-6 3 7973 0 0,15-1-7666 0 0,-4-1-234 0 0,-1-1 0 0 0,0 1-1 0 0,1-1 1 0 0,-1 0 0 0 0,0 0 0 0 0,6 0-1 0 0,-1-2 46 0 0,-2 0-2 0 0,0 1 0 0 0,0 0 1 0 0,-1 0-1 0 0,11 1 0 0 0,5 0 415 0 0,34-4 1 0 0,-32 1-248 0 0,16-1 220 0 0,-19 1-136 0 0,24 0 0 0 0,-21 1-147 0 0,-16 2-135 0 0,0-1 0 0 0,10 2 1 0 0,-8-1 29 0 0,-1 0-12 0 0,13 2 161 0 0,-19-2 772 0 0,-3-2-927 0 0,0 0-112 0 0,-1 0-1 0 0,1 0 1 0 0,0 0 0 0 0,-1 1-1 0 0,0-1 1 0 0,0 0-1 0 0,1 1 1 0 0,-1-1 0 0 0,-4-1-1 0 0,-21-12 119 0 0,20 11-136 0 0,0 0-3 0 0,-5-5-13 0 0,11 7-36 0 0,-1 1 0 0 0,1-1-70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7:01:25.52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8 63 3679 0 0,'-7'0'12305'0'0,"16"1"-10412"0"0,15 2-2339 0 0,101 7 2134 0 0,-88-7-1010 0 0,63 14-1 0 0,-46-8-232 0 0,-51-9-369 0 0,-3 0-70 0 0,0 0 1 0 0,0 0-1 0 0,1 0 0 0 0,-1 0 0 0 0,1 0 0 0 0,-1 0 1 0 0,1 0-1 0 0,-1 0 0 0 0,0 0 0 0 0,0 0 1 0 0,0 0-1 0 0,1 1 0 0 0,-1-1 0 0 0,1 0 0 0 0,-1 0 1 0 0,1 1-1 0 0,7 1 184 0 0,1-1-98 0 0,-7-1 356 0 0,-2 0-444 0 0,-1 0 0 0 0,2 0 0 0 0,-1-1 0 0 0,0 1 0 0 0,0 0 1 0 0,0 0-1 0 0,0-1 0 0 0,0 1 0 0 0,0 0 0 0 0,0 0 0 0 0,0 0 0 0 0,0 0 0 0 0,0 0 0 0 0,0 0 0 0 0,1 0 0 0 0,-1-1 0 0 0,0 1 0 0 0,0 0 0 0 0,0 0 0 0 0,0 0 1 0 0,0 0-1 0 0,0-1 0 0 0,0 1 0 0 0,1 0-1 0 0,-1 0 0 0 0,0-1 0 0 0,0 1 1 0 0,1 0-1 0 0,-1 0 0 0 0,0 0 1 0 0,0 0-1 0 0,0 0 0 0 0,1 0 0 0 0,-1-1 1 0 0,0 1-1 0 0,0 0 0 0 0,0-1 0 0 0,0 1 1 0 0,0 0-1 0 0,1-1 0 0 0,-1 1 0 0 0,0 0 1 0 0,0 0-1 0 0,0 0 0 0 0,0 0 0 0 0,0-1 1 0 0,0 1-1 0 0,0 0 0 0 0,0 0 0 0 0,0-1 1 0 0,0 1-1 0 0,-1-1 0 0 0,1-2 22 0 0,-1 0 3 0 0,1 0 1 0 0,-1 0-1 0 0,0 0 1 0 0,1 0-1 0 0,-2-1 0 0 0,1 1 1 0 0,-2-3-1 0 0,1 1-19 0 0,-2-2 23 0 0,-7-10-1 0 0,4 10-8 0 0,0 0 19 0 0,-1-3-31 0 0,2 3-11 0 0,1 0-119 0 0,4 6-499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7:01:36.63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5512 297 3079 0 0,'0'0'363'0'0,"9"9"10129"0"0,-11-9-10156 0 0,-3-7-86 0 0,1 4-60 0 0,-1-2 1 0 0,2 1-1 0 0,-2 0 0 0 0,-7-4 0 0 0,-31-21 777 0 0,33 22-697 0 0,-11-8 1 0 0,14 9-150 0 0,-1 1 0 0 0,0-1 0 0 0,-12-5 0 0 0,-140-55 653 0 0,35 31-639 0 0,-4 10-25 0 0,101 20-85 0 0,-65-7 37 0 0,11 2 64 0 0,-80-10-106 0 0,63 10-24 0 0,31 3 36 0 0,-96 2 0 0 0,104 6-34 0 0,-66 3 15 0 0,19 2 20 0 0,-7 1-13 0 0,16-1-20 0 0,10-2 0 0 0,-131 10 0 0 0,151-13 0 0 0,0 0 0 0 0,-114-2 44 0 0,71-1-24 0 0,-48 6-23 0 0,76-2 60 0 0,29 0-46 0 0,-41 1-12 0 0,-21 0 1 0 0,41 0 0 0 0,-101 6 0 0 0,124-3 0 0 0,-90 21 0 0 0,55-9 0 0 0,-9 1 0 0 0,-28 2 0 0 0,47-9 0 0 0,-39 5 0 0 0,-37 7 0 0 0,77-4 0 0 0,51-12 0 0 0,-1-1 0 0 0,-36 5 0 0 0,9-2 0 0 0,12-2 0 0 0,-22 3 0 0 0,-25 4 0 0 0,20-2 0 0 0,36-5 11 0 0,-167 43 53 0 0,161-39-111 0 0,-46 21 1 0 0,36-14-13 0 0,-20 11 64 0 0,35-16-5 0 0,-7 5 0 0 0,-8 4-35 0 0,5-3 6 0 0,-22 18 29 0 0,51-30 0 0 0,1 2 0 0 0,-19 18 0 0 0,27-22 0 0 0,-34 29 0 0 0,36-32-2 0 0,-1 0 0 0 0,1 0 0 0 0,0 1 0 0 0,0-1 0 0 0,0 1 0 0 0,1 0 0 0 0,-1 0 0 0 0,-3 7-1 0 0,1 2-13 0 0,-6 21 0 0 0,-2 3 3 0 0,6-21 13 0 0,1 1 0 0 0,1 0 0 0 0,-5 22 0 0 0,9-28 0 0 0,-12 48 0 0 0,11-48 0 0 0,0-1 0 0 0,0 1 0 0 0,0 17 0 0 0,4 32 0 0 0,-2-42 0 0 0,0-9 0 0 0,1-1 0 0 0,0 1 0 0 0,2 9 0 0 0,2 6 0 0 0,-4-19 0 0 0,4 15 20 0 0,7 19-1 0 0,1-1 17 0 0,-8-23 17 0 0,1-1-25 0 0,0 0 0 0 0,1-1 0 0 0,14 18 0 0 0,-16-24-5 0 0,0 0 0 0 0,2-1 0 0 0,-2 0 0 0 0,2 0-1 0 0,-1 0 1 0 0,1-1 0 0 0,11 8 0 0 0,-2-6 81 0 0,0 1 0 0 0,19 6 0 0 0,35 7 99 0 0,-5-1-103 0 0,82 25-3 0 0,-53-17-56 0 0,4-6 7 0 0,-51-13-32 0 0,25 3 46 0 0,-2-1 15 0 0,153 38-24 0 0,-42-8 11 0 0,-145-33-64 0 0,40 2 0 0 0,-5-1 0 0 0,156 23 128 0 0,-164-25-128 0 0,-5 1 0 0 0,58 0 0 0 0,121 13 63 0 0,-215-18-62 0 0,127 7-1 0 0,-103-7 27 0 0,11 1 10 0 0,-31-4-37 0 0,162 6 0 0 0,-144-2 0 0 0,29 2 0 0 0,-6 1 32 0 0,107-3 0 0 0,-124-6-34 0 0,50 0 16 0 0,104 9 46 0 0,-124-2-60 0 0,-21 0 0 0 0,118-6 55 0 0,-124-2-46 0 0,-10 2-9 0 0,23-2 0 0 0,49 1 69 0 0,59 1-74 0 0,-59-2 5 0 0,-63 1 0 0 0,23-3 0 0 0,-30 1 0 0 0,84-7 64 0 0,-56 5-64 0 0,33-2 0 0 0,-32 2 0 0 0,-44 4 0 0 0,32-7 0 0 0,-29 2 54 0 0,13-2-49 0 0,64-22 0 0 0,-48 12 6 0 0,5 1 42 0 0,-19 3-53 0 0,-15 5 0 0 0,1-2 26 0 0,61-30-1 0 0,-79 35-12 0 0,-3 0-8 0 0,-1 0 0 0 0,0-1 1 0 0,17-13-1 0 0,31-33 45 0 0,-26 22-46 0 0,-20 18 22 0 0,0 0 0 0 0,-2-2 0 0 0,1 1 0 0 0,-2-1 0 0 0,0-1 0 0 0,-1 0 0 0 0,15-34 0 0 0,-12 21 129 0 0,28-74 343 0 0,-35 88-430 0 0,19-70 123 0 0,2-96 366 0 0,-25 169-490 0 0,4-15 1 0 0,-3 18-24 0 0,-1 0 0 0 0,0-1 1 0 0,0-15-1 0 0,3-68 209 0 0,-1 48-66 0 0,-4 41-130 0 0,-1-1 0 0 0,1 1 0 0 0,-1-1 0 0 0,0 2 0 0 0,0-2 0 0 0,-2 1 0 0 0,-1-7 0 0 0,-3-2 139 0 0,-13-18 0 0 0,19 29-174 0 0,-10-11 87 0 0,10 12-95 0 0,-33-36 189 0 0,4 6-119 0 0,9 11-23 0 0,15 14-18 0 0,0 1 1 0 0,-1 0-1 0 0,-14-10 1 0 0,-28-19 122 0 0,40 30-126 0 0,1-1 1 0 0,0 0-1 0 0,-8-8 0 0 0,-19-24 116 0 0,29 33-134 0 0,-25-34 65 0 0,22 29-59 0 0,5 4-10 0 0,0 2-1 0 0,-1-1 1 0 0,1 0 0 0 0,-7-4 0 0 0,3 4-3 0 0,3 1-2 0 0,2 1-1 0 0,-2 0 0 0 0,-8-4 0 0 0,9 5-12 0 0,-14-6 0 0 0,7 3 0 0 0,5 2 0 0 0,-17-5 0 0 0,13 5 0 0 0,0 2-15 0 0,9 0-139 0 0,2 3-358 0 0,2 1 194 0 0,-1-1 0 0 0,0 0 0 0 0,1 0 0 0 0,0 0 0 0 0,0 0 0 0 0,3 1 0 0 0,12 5-5447 0 0,3-1-1627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9:08.005"/>
    </inkml:context>
    <inkml:brush xml:id="br0">
      <inkml:brushProperty name="width" value="0.05" units="cm"/>
      <inkml:brushProperty name="height" value="0.05" units="cm"/>
      <inkml:brushProperty name="color" value="#7030A0"/>
    </inkml:brush>
  </inkml:definitions>
  <inkml:trace contextRef="#ctx0" brushRef="#br0">0 0 6911 0 0,'0'0'3431'0'0,"2"2"-3166"0"0,9 17 202 0 0,0 0-1 0 0,9 23 1 0 0,-3-6-56 0 0,87 198 148 0 0,-92-207-545 0 0,7 18 2 0 0,3-2 0 0 0,2 0 0 0 0,29 40 0 0 0,-35-59 5 0 0,1-1 0 0 0,1-1-1 0 0,46 39 1 0 0,-53-51 59 0 0,0 0 1 0 0,0-1-1 0 0,1-1 1 0 0,0 0-1 0 0,0-1 0 0 0,1-1 1 0 0,-1 0-1 0 0,2-1 1 0 0,-1-1-1 0 0,1 0 0 0 0,0-1 1 0 0,21 2-1 0 0,33-3 494 0 0,73-7-1 0 0,-94 3-436 0 0,18-1 3 0 0,-29-2-49 0 0,0-1 0 0 0,37-11-1 0 0,-40 7 12 0 0,0 0-1 0 0,44-23 0 0 0,66-34 243 0 0,108-44 210 0 0,-203 92-430 0 0,91-31 181 0 0,88-10-112 0 0,-139 42-161 0 0,96-6 0 0 0,-89 15-32 0 0,85-9 0 0 0,-40 7 0 0 0,1 9 0 0 0,97-6 0 0 0,-223 7 0 0 0,133-10 0 0 0,-68 8 0 0 0,159-5 0 0 0,-89 6-3 0 0,63 0 18 0 0,105 24 45 0 0,-194-13-45 0 0,-2 0 16 0 0,-1 11-2 0 0,44 24 38 0 0,-130-31-50 0 0,0 2-1 0 0,47 26 1 0 0,-71-33-4 0 0,0 1-1 0 0,0 1 1 0 0,0-1-1 0 0,12 15 0 0 0,40 49-11 0 0,-24-26 0 0 0,-23-27 30 0 0,-1 0 0 0 0,24 40 0 0 0,-35-50 38 0 0,-1 0 1 0 0,0 0-1 0 0,-1 0 1 0 0,0 1-1 0 0,0 0 0 0 0,-1 1 1 0 0,-1-2-1 0 0,3 23 1 0 0,-5-28 31 0 0,0 0 1 0 0,0 0 0 0 0,0 0 0 0 0,-1 0-1 0 0,-2 8 1 0 0,2-8 66 0 0,1-5-159 0 0,0 0 1 0 0,0 0 0 0 0,1 0 0 0 0,-1 0 0 0 0,0 1 0 0 0,0-1-1 0 0,0 0 1 0 0,0 0 0 0 0,0 0 0 0 0,0 0 0 0 0,0 0 0 0 0,0 0 0 0 0,0 0-1 0 0,0 0 1 0 0,0 0 0 0 0,0 0 0 0 0,0 0 0 0 0,0 0 0 0 0,0 0 0 0 0,0 0-1 0 0,0 0 1 0 0,0 0 0 0 0,1 0 0 0 0,-1 0 0 0 0,0 0 0 0 0,0 0-1 0 0,0 0 1 0 0,0 0 0 0 0,0 0 0 0 0,0 0 0 0 0,0 0 0 0 0,0 0 0 0 0,0 0-1 0 0,0 0 1 0 0,0 0 0 0 0,0 0 0 0 0,0 0 0 0 0,1 0 0 0 0,-1 0-1 0 0,0 0 1 0 0,0 0 0 0 0,0 0 0 0 0,0 0 0 0 0,0 0 0 0 0,0 0 0 0 0,0 0-1 0 0,9-8 740 0 0,-5 3-864 0 0,10-10 361 0 0,-8 8-158 0 0,1 0 0 0 0,9-7 0 0 0,6-2-68 0 0,1 1 0 0 0,34-18 1 0 0,54-17 24 0 0,-58 30-45 0 0,92-22 0 0 0,-110 34 0 0 0,1 1 0 0 0,66-2 0 0 0,-54 8 0 0 0,78 11 0 0 0,232 41-12 0 0,-129-17-44 0 0,-169-26 52 0 0,353 32 4 0 0,-223-20 0 0 0,60 3 0 0 0,-147-20 0 0 0,14 1 0 0 0,-7 4 0 0 0,97 6 0 0 0,2-9 0 0 0,24 0 0 0 0,-60 0 0 0 0,-112-4 0 0 0,137-1 0 0 0,37-1 0 0 0,-67 1 0 0 0,-1-7 0 0 0,-22-10 45 0 0,12-1 38 0 0,-91 12 17 0 0,0-3 0 0 0,0-4 0 0 0,102-32 0 0 0,-91 18-12 0 0,150-45 174 0 0,-211 68-256 0 0,160-41 288 0 0,-5-8 27 0 0,-54 12-253 0 0,-117 41-72 0 0,0 0 1 0 0,0 0 0 0 0,0 0-1 0 0,0 0 1 0 0,0 0-1 0 0,0 0 1 0 0,0 0 0 0 0,0 0-1 0 0,0 0 1 0 0,0 0-1 0 0,0 0 1 0 0,0 0 0 0 0,0 0-1 0 0,0 0 1 0 0,0 0-1 0 0,1 0 1 0 0,-1-1-1 0 0,0 1 1 0 0,0 0 0 0 0,0 0-1 0 0,0 0 1 0 0,0 0-1 0 0,0 0 1 0 0,0 0 0 0 0,0 0-1 0 0,0 0 1 0 0,0-1-1 0 0,0 1 1 0 0,0 0 0 0 0,0 0-1 0 0,0 0 1 0 0,1 0-1 0 0,-1 0 1 0 0,0 0 0 0 0,0-1-1 0 0,0 1 17 0 0,0-7-1611 0 0,-3 0-3170 0 0,-4 0-2243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31T18:05:18.01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109 0 4143 0 0,'0'0'7264'0'0,"0"2"-7014"0"0,-2 0-167 0 0,1 0 1 0 0,-1 1 0 0 0,1 0 0 0 0,-1 0 0 0 0,0 4-1 0 0,-2 9 121 0 0,1 0-1 0 0,-2 21 0 0 0,2 34 239 0 0,0 1-190 0 0,-19 227 606 0 0,22-240-610 0 0,0-13-16 0 0,-7 101 606 0 0,1-72-508 0 0,-2 66 114 0 0,5-35-178 0 0,-5 18 100 0 0,1-31-166 0 0,3-39-111 0 0,-1-14-26 0 0,2-3 21 0 0,-2 40 72 0 0,4-72-152 0 0,0 14 28 0 0,1 0-1 0 0,0-1 1 0 0,4 21-1 0 0,0 7 20 0 0,-3-31-15 0 0,3 19 1 0 0,8 50 91 0 0,-5-20 26 0 0,-5-49-133 0 0,16 165 307 0 0,-16-168-275 0 0,-1 21-1 0 0,-1-23-40 0 0,0-10-12 0 0,0 7 39 0 0,0 0 0 0 0,1 0-1 0 0,0 0 1 0 0,0-1 0 0 0,2 9-1 0 0,-1-5-22 0 0,1 2-5 0 0,0-3 42 0 0,-1 1 11 0 0,-1-1-10 0 0,0 5 10 0 0,0-4-54 0 0,0-1 6 0 0,-1-4 64 0 0,0 4-14 0 0,0-5-109 0 0,0 6 39 0 0,0-7 47 0 0,0 5-21 0 0,0-6 186 0 0,2-1-132 0 0,7 3-44 0 0,-7-3 43 0 0,1 0-6 0 0,25 4 59 0 0,-13-3-64 0 0,44-2 58 0 0,-22-2-49 0 0,-19 2-48 0 0,7 0 15 0 0,33 4 0 0 0,86 4 71 0 0,-127-8-98 0 0,82 0 8 0 0,42 1 33 0 0,-50 6 0 0 0,112 5-44 0 0,-9-8 54 0 0,-136 0-50 0 0,160 12 25 0 0,32-4-39 0 0,-132-9 0 0 0,-25 4 37 0 0,-27-2 5 0 0,39 7 98 0 0,30 1-207 0 0,-70-11 67 0 0,38 0 0 0 0,-64 0 0 0 0,16-1 0 0 0,-48-1 0 0 0,13 1 0 0 0,-15 0 0 0 0,1 0 0 0 0,0-1 0 0 0,7-1 0 0 0,10-1 0 0 0,0 1 0 0 0,0 1 0 0 0,27 3 0 0 0,-37-1 11 0 0,-1 2 32 0 0,0-1-46 0 0,-10-2-977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31T18:05:18.01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1042 30 919 0 0,'0'0'2952'0'0,"1"-2"-1357"0"0,5-4-120 0 0,-4 5-581 0 0,-1-1-255 0 0,14-17 6206 0 0,-16 21-6734 0 0,1 1 0 0 0,-1 0 0 0 0,1-1-1 0 0,-1 0 1 0 0,0 1 0 0 0,0 2 0 0 0,-3 2 39 0 0,1 2 41 0 0,0 1 1 0 0,-2-1 0 0 0,0 1 0 0 0,-9 13-1 0 0,-24 41 295 0 0,10-13-256 0 0,27-49-223 0 0,-46 77 249 0 0,-14 33 9 0 0,27-52 96 0 0,-72 99 0 0 0,87-133-217 0 0,-13 15 89 0 0,1-1-9 0 0,2 2 1 0 0,-28 49-1 0 0,0 15-5 0 0,37-65-140 0 0,12-25-13 0 0,-12 32 1 0 0,-20 48 104 0 0,13-34-109 0 0,6-18 25 0 0,1-1 4 0 0,13-27 4 0 0,-13 20 0 0 0,-3 7 37 0 0,-24 42 58 0 0,43-76-160 0 0,-1 0 0 0 0,-3 13 1 0 0,-7 11 24 0 0,-10 15-27 0 0,-48 85 132 0 0,32-70 7 0 0,39-60-145 0 0,0 0 1 0 0,0-1-1 0 0,1 1 0 0 0,-3 5 0 0 0,3-6-10 0 0,0 1 0 0 0,0-2-1 0 0,-1 1 1 0 0,1 0-1 0 0,-1 0 1 0 0,1 0-1 0 0,-4 3 1 0 0,-2 4 56 0 0,1 0 12 0 0,3-3 28 0 0,0-1-1 0 0,-9 10 1 0 0,12-13-99 0 0,-2-2 63 0 0,1 2 10 0 0,-2 5 6 0 0,1-6 818 0 0,4-3-848 0 0,8-6-47 0 0,-4 2-517 0 0,2 2-1 0 0,14-8 1 0 0,-18 10 365 0 0,21-11-6717 0 0,-11 6 192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31T18:05:18.018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1351 919 0 0,'0'0'11483'0'0,"2"-1"-11103"0"0,9-5 14 0 0,1 0-1 0 0,-2-1 1 0 0,13-9-1 0 0,1-1 66 0 0,120-75 797 0 0,-15 4-614 0 0,-47 29-333 0 0,99-68 252 0 0,-71 51-233 0 0,7-4 16 0 0,-101 67-284 0 0,94-77 130 0 0,58-64-33 0 0,-124 114-145 0 0,7-3 105 0 0,68-47 1 0 0,-7 27 9 0 0,-87 51-105 0 0,13-8 22 0 0,0 2 30 0 0,53-36 0 0 0,-19 5 39 0 0,-63 44-87 0 0,1-1 0 0 0,0 1 0 0 0,12-4-1 0 0,6-4 43 0 0,-21 8-22 0 0,1 1 1 0 0,-1-2-1 0 0,11-9 0 0 0,-1-1 50 0 0,-10 10-17 0 0,29-14 102 0 0,-29 16-121 0 0,0 2-6 0 0,12-5-33 0 0,-10 3 22 0 0,-1 2-22 0 0,-4 2 22 0 0,2 0-22 0 0,-4 0 96 0 0,0 1-63 0 0,4 0-33 0 0,-5 0-17 0 0,0-1 1 0 0,0 1 0 0 0,0-1-1 0 0,0 1 1 0 0,0-1 0 0 0,0 0-1 0 0,-1 1 1 0 0,1 0 0 0 0,1 0-1 0 0,2 2 3 0 0,6 5-7 0 0,23 19 0 0 0,-13-12 0 0 0,-10-9 0 0 0,12 8 0 0 0,-12-9 0 0 0,16 14 0 0 0,17 11 35 0 0,-4-3-6 0 0,48 40 12 0 0,62 51 54 0 0,-31-27-95 0 0,-59-46 0 0 0,21 10-3 0 0,-13-11 60 0 0,-45-28-50 0 0,96 73-4 0 0,-75-55-8 0 0,71 55 74 0 0,-38-34 11 0 0,42 29-16 0 0,39 15 49 0 0,-54-34 17 0 0,-43-30-57 0 0,22 16-18 0 0,182 131 204 0 0,-168-118-97 0 0,-62-41-76 0 0,37 23 220 0 0,-56-37-27 0 0,23 20 1 0 0,-36-29-211 0 0,-12 2-1101 0 0,4-2 268 0 0,1 1 0 0 0,-8-2 0 0 0,-8-1-6372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31T18:05:18.019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1 7311 0 0,'0'0'548'0'0,"2"1"-280"0"0,9 3 722 0 0,-5-2-597 0 0,1 0 1 0 0,-1 1-1 0 0,0 0 1 0 0,9 6 0 0 0,269 171 4483 0 0,-117-77-3362 0 0,-23-17-635 0 0,70 49-222 0 0,-149-91-558 0 0,21 12 104 0 0,-16-11-58 0 0,29 18 48 0 0,48 21 165 0 0,7-11 126 0 0,-81-41-325 0 0,-1 2 0 0 0,72 49 0 0 0,-46-26-59 0 0,-72-41-68 0 0,56 34 89 0 0,74 51 153 0 0,-62-38-131 0 0,-47-34-89 0 0,32 22 31 0 0,-51-30-58 0 0,30 24 76 0 0,0 14-28 0 0,-39-40-21 0 0,-13-14-21 0 0,-1 1-1 0 0,9 8 0 0 0,-7-3 40 0 0,0 2-1 0 0,0-1 1 0 0,10 27 0 0 0,-14-32-65 0 0,2 6 45 0 0,12 36 24 0 0,-11-36-66 0 0,-2-3 45 0 0,-3-7 554 0 0,1-3-519 0 0,6 2 5 0 0,-7-2-91 0 0,-1 0-1 0 0,0 0 0 0 0,0 0 1 0 0,1 0-1 0 0,-1 1 0 0 0,0-1 1 0 0,0 0-1 0 0,0 0 0 0 0,0 0 1 0 0,0 0-1 0 0,0 0 1 0 0,1-1-1 0 0,-1 1 0 0 0,0 0 1 0 0,0 0-1 0 0,1 0 0 0 0,-1 0 1 0 0,0 0-1 0 0,0 0 0 0 0,1 0 1 0 0,-1-1-1 0 0,5-1 38 0 0,0-1 0 0 0,-1 1 1 0 0,1-2-1 0 0,0 1 0 0 0,6-7 0 0 0,21-25 104 0 0,-20 22-100 0 0,91-92 37 0 0,-99 102-83 0 0,115-102 33 0 0,-9-10-2 0 0,45-52-31 0 0,-120 132-7 0 0,154-142 78 0 0,67-36-7 0 0,-52 60 167 0 0,-195 147-210 0 0,31-20 114 0 0,49-24 1 0 0,46-14 72 0 0,-20 19 45 0 0,-106 43-242 0 0,-7 1-9 0 0,-4 0-447 0 0,-7-1-1314 0 0,-2-1-3532 0 0,-3 0-2347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31T18:05:18.020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129 82 2759 0 0,'0'0'7192'0'0,"-2"2"-6802"0"0,-12 9 476 0 0,12-9-314 0 0,0-1-272 0 0,-5 4 1960 0 0,8-7-2160 0 0,4-6-54 0 0,0 0-1 0 0,0 1 0 0 0,0 1 1 0 0,1-1-1 0 0,12-11 0 0 0,-11 13-24 0 0,-3 1 1 0 0,1 0 1 0 0,0 0-1 0 0,6-3 1 0 0,13-6 61 0 0,-14 8-9 0 0,-1 2 19 0 0,1 2 22 0 0,-8 0-80 0 0,0 1 338 0 0,-1 2-246 0 0,3 7 10 0 0,-4-9-111 0 0,1 0 0 0 0,-1 1-1 0 0,0-1 1 0 0,0 0 0 0 0,0 0-1 0 0,0 0 1 0 0,0 0 0 0 0,0 0-1 0 0,0 1 1 0 0,1-1 0 0 0,-1 1-1 0 0,0-1 1 0 0,0 0 0 0 0,0 1-1 0 0,0-1 1 0 0,-1 0 0 0 0,1 0-1 0 0,-1 7 61 0 0,-1-1 1 0 0,1 1-1 0 0,-1-1 0 0 0,0 0 0 0 0,0 0 0 0 0,-1 0 1 0 0,-3 7-1 0 0,0-4 37 0 0,1-1-1 0 0,-1 1 1 0 0,-1-1 0 0 0,-7 9-1 0 0,10-15-25 0 0,1 1 0 0 0,-1 1 0 0 0,0-2 0 0 0,0 0 0 0 0,1 0 1 0 0,-2 1-1 0 0,-5 1 0 0 0,-29 7 859 0 0,37-10-899 0 0,0 0 321 0 0,0-1-231 0 0,-5 0-7 0 0,5 0 86 0 0,1-2-139 0 0,-3-6-43 0 0,2 5-21 0 0,1 0 0 0 0,1 1-1 0 0,-1-1 1 0 0,1 0 0 0 0,-1 1-1 0 0,1-2 1 0 0,-1 1 0 0 0,1 1-1 0 0,0-1 1 0 0,1 0 0 0 0,-1 1-1 0 0,0-1 1 0 0,1 0 0 0 0,0 0-1 0 0,-1 1 1 0 0,1-1 0 0 0,1-3-1 0 0,2-1-5 0 0,-1 1-1 0 0,1 0 0 0 0,0 0 0 0 0,1 0 0 0 0,7-8 1 0 0,-4 6-41 0 0,-5 6 34 0 0,5-3-14 0 0,1 0-16 0 0,1 1 27 0 0,0 3-1 0 0,-6 2-52 0 0,-2 1 59 0 0,0 0 1 0 0,0 0 0 0 0,1 0 0 0 0,-2-1 0 0 0,2 2 0 0 0,-2-1 0 0 0,1 0 0 0 0,0 1 0 0 0,0-1 0 0 0,-2 1 0 0 0,2-1-1 0 0,-1 1 1 0 0,0 0 0 0 0,0-1 0 0 0,0 1 0 0 0,-1 0 0 0 0,2 5 0 0 0,-1 0-4 0 0,0 0 0 0 0,-1 0 0 0 0,0 1 0 0 0,0-1 0 0 0,-3 11 0 0 0,-1-5 9 0 0,-1-3 0 0 0,3-8 19 0 0,0 1 0 0 0,0-1 0 0 0,0 0 0 0 0,-1 0 0 0 0,1 0 0 0 0,-1 0 0 0 0,1 0 0 0 0,-2-1 0 0 0,1 1 0 0 0,0 0 0 0 0,0-2 0 0 0,0 1 0 0 0,-1 1 0 0 0,1-2 0 0 0,-1 1 0 0 0,-4 1 0 0 0,2-1 75 0 0,-1 0 0 0 0,1-1 1 0 0,-1 0-1 0 0,-8 1 0 0 0,12-2-68 0 0,1 0 0 0 0,-1 0 0 0 0,0 0-1 0 0,0-1 1 0 0,0 0 0 0 0,0 1 0 0 0,0-1 0 0 0,1 0 0 0 0,-1 0-1 0 0,0 0 1 0 0,-4-3 0 0 0,0-2 54 0 0,5 4-74 0 0,1 0-1 0 0,0 0 1 0 0,-1 0 0 0 0,2 0-1 0 0,-1 0 1 0 0,-1 0 0 0 0,2-1-1 0 0,-1 1 1 0 0,1 0 0 0 0,-1-1-1 0 0,0 1 1 0 0,1 0 0 0 0,0-1-1 0 0,-1 1 1 0 0,1 0 0 0 0,1-4-1 0 0,2-4-5 0 0,1 2-12 0 0,-1 1 1 0 0,8-11-1 0 0,-9 16-1 0 0,0 0-1 0 0,0-1 1 0 0,0 1 0 0 0,1 0 0 0 0,-1-1-1 0 0,0 2 1 0 0,1-1 0 0 0,0 0-1 0 0,4-2 1 0 0,10-4-55 0 0,-8 3 54 0 0,-1 1 1 0 0,1 0-1 0 0,12-2 1 0 0,-8 4-30 0 0,-9 2 39 0 0,1 0 0 0 0,-1 1 1 0 0,0 0-1 0 0,-1-1 0 0 0,2 1 0 0 0,-1 1 0 0 0,0-2 1 0 0,0 2-1 0 0,-1 0 0 0 0,0 0 0 0 0,1 0 1 0 0,0 0-1 0 0,-1 0 0 0 0,0 0 0 0 0,0 1 0 0 0,0 0 1 0 0,1 0-1 0 0,-1 0 0 0 0,-1 0 0 0 0,1 0 1 0 0,-1 1-1 0 0,1-1 0 0 0,-2 1 0 0 0,1-1 1 0 0,0 1-1 0 0,0-1 0 0 0,-1 1 0 0 0,1 0 0 0 0,-1 0 1 0 0,0 0-1 0 0,0 0 0 0 0,-1 0 0 0 0,0 0 1 0 0,0 0-1 0 0,0 1 0 0 0,0-2 0 0 0,0 1 0 0 0,0 1 1 0 0,-1-1-1 0 0,-1 7 0 0 0,0-6 25 0 0,0 1 1 0 0,-1-1-1 0 0,0 2 0 0 0,0-2 1 0 0,0 0-1 0 0,0 1 0 0 0,-1-2 0 0 0,0 2 1 0 0,1-2-1 0 0,-2 1 0 0 0,1 0 1 0 0,0-2-1 0 0,-8 6 0 0 0,3-2 33 0 0,-1-2-1 0 0,0 1 0 0 0,0-1 1 0 0,-1 0-1 0 0,1-1 1 0 0,-17 4-1 0 0,21-6 15 0 0,0-1 1 0 0,0 1-1 0 0,-1-2 0 0 0,1 1 0 0 0,-1-1 0 0 0,0 0 0 0 0,-7-1 1 0 0,12 1-47 0 0,-1 0 0 0 0,0-1 0 0 0,1 0-1 0 0,0 0 1 0 0,-1 0 0 0 0,1 1 0 0 0,0-1 0 0 0,-1-1 0 0 0,2 2 0 0 0,-2-2 0 0 0,1 1 0 0 0,1-1 0 0 0,-2 0 0 0 0,2 1 0 0 0,-2-1 0 0 0,2 1 0 0 0,-1-1 0 0 0,1 0 0 0 0,-1 0 0 0 0,1 0 0 0 0,0 0 0 0 0,-1-3 0 0 0,0 1-24 0 0,1 1 1 0 0,-1-1 0 0 0,1 0-1 0 0,1 0 1 0 0,-1 0 0 0 0,0 0-1 0 0,1 0 1 0 0,0 1-1 0 0,0-1 1 0 0,0-1 0 0 0,0 1-1 0 0,1 0 1 0 0,0 1 0 0 0,-1-1-1 0 0,1 0 1 0 0,1 0-1 0 0,-1 0 1 0 0,1 0 0 0 0,-1 1-1 0 0,1-1 1 0 0,0 1 0 0 0,0 0-1 0 0,1-1 1 0 0,-1 1-1 0 0,0 0 1 0 0,1 0 0 0 0,0 0-1 0 0,0 1 1 0 0,0 0 0 0 0,6-5-1 0 0,0 2-47 0 0,-1 0-1 0 0,0 1 1 0 0,12-4 0 0 0,-13 7 28 0 0,-2-1 0 0 0,1 0 0 0 0,0 2 0 0 0,0-1 0 0 0,-1 0 0 0 0,10 2 0 0 0,-1 1 9 0 0,-11-1 4 0 0,0 0-1 0 0,0 0 1 0 0,0 0-1 0 0,-1 1 1 0 0,1-1 0 0 0,0 1-1 0 0,-1-1 1 0 0,0 2-1 0 0,0-2 1 0 0,1 1-1 0 0,-2 1 1 0 0,2-1 0 0 0,1 3-1 0 0,-1-1 3 0 0,-2-1 0 0 0,1 0 0 0 0,-1 1 0 0 0,1-1 0 0 0,-1 1 1 0 0,0 0-1 0 0,1 0 0 0 0,-2-1 0 0 0,1 8 0 0 0,0-6 5 0 0,-1 1 0 0 0,-1 0 1 0 0,1-1-1 0 0,-1 0 0 0 0,1 2 1 0 0,-2-2-1 0 0,0 0 0 0 0,1 1 0 0 0,-1-1 1 0 0,0 0-1 0 0,0 0 0 0 0,-1 0 1 0 0,0 0-1 0 0,-5 7 0 0 0,3-7 28 0 0,1 0 0 0 0,-1 0-1 0 0,0 0 1 0 0,0-2 0 0 0,-1 1 0 0 0,1 0 0 0 0,-1-1-1 0 0,0 1 1 0 0,0-2 0 0 0,0 1 0 0 0,0 0-1 0 0,-1-1 1 0 0,-10 2 0 0 0,8-2 54 0 0,8-1 127 0 0,-1-3-144 0 0,1 1-57 0 0,1-1-1 0 0,-1 0 1 0 0,0 1 0 0 0,0-2-1 0 0,1 2 1 0 0,-1-1-1 0 0,0 0 1 0 0,1 0-1 0 0,0 0 1 0 0,-1 0 0 0 0,1 0-1 0 0,0 0 1 0 0,0 0-1 0 0,0 0 1 0 0,0 0 0 0 0,1-3-1 0 0,1 2 3 0 0,-2-1 0 0 0,2 0 0 0 0,-1 1 0 0 0,1-1 0 0 0,-1 1 0 0 0,1-1-1 0 0,0 1 1 0 0,3-4 0 0 0,-1 3-22 0 0,0-1-1 0 0,0 1 1 0 0,0 1-1 0 0,1-1 1 0 0,-1 0-1 0 0,2 0 1 0 0,4-2-1 0 0,5-2-66 0 0,17-6 0 0 0,-16 7 58 0 0,-15 7 17 0 0,-1 0 1 0 0,1-1 0 0 0,0 1-1 0 0,0 0 1 0 0,-1-1 0 0 0,1 1 0 0 0,0 0-1 0 0,0 0 1 0 0,-1 0 0 0 0,0 0 0 0 0,1 0-1 0 0,1 0 1 0 0,0 0-4 0 0,-1 0 6 0 0,-1 0 0 0 0,0 0 0 0 0,0 0 0 0 0,0 0 0 0 0,1 0 0 0 0,-1 0 1 0 0,0 0-1 0 0,0 0 0 0 0,0 0 0 0 0,0 0 0 0 0,0 0 0 0 0,0 0 0 0 0,0 0 1 0 0,0 0-1 0 0,1 0 0 0 0,-1 0 0 0 0,0 0 0 0 0,0 0 0 0 0,0 0 0 0 0,0 0 1 0 0,1 1-1 0 0,-1-1 0 0 0,6 4-19 0 0,-6-4 19 0 0,0 0 1 0 0,1 0 0 0 0,-1 0-1 0 0,0 0 1 0 0,0 0 0 0 0,0 0-1 0 0,0 0 1 0 0,0 0 0 0 0,0 0 0 0 0,1 0-1 0 0,-1 0 1 0 0,0 1 0 0 0,0-1-1 0 0,0 0 1 0 0,0 0 0 0 0,0 0 0 0 0,0 0-1 0 0,0 0 1 0 0,0 0 0 0 0,0 1-1 0 0,0-1 1 0 0,0 0 0 0 0,0 0-1 0 0,0 0 1 0 0,0 0 0 0 0,0 1 0 0 0,0-1-1 0 0,0 0 1 0 0,0 0 0 0 0,0 0-1 0 0,0 0 1 0 0,0 1 0 0 0,0 2 4 0 0,-1 0 0 0 0,1 0 0 0 0,-1 0-1 0 0,0 0 1 0 0,1 0 0 0 0,-2 0 0 0 0,1 0 0 0 0,0 0 0 0 0,-1 0 0 0 0,1 0 0 0 0,-1 0 0 0 0,1-1 0 0 0,-2 1-1 0 0,-2 3 1 0 0,1-2-132 0 0,-1 0-1 0 0,2 0 0 0 0,-2 0 0 0 0,0-1 0 0 0,1 1 1 0 0,-2-2-1 0 0,-7 5 0 0 0,12-6-822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6:59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3223 0 0,'0'0'2446'0'0,"2"0"-1274"0"0,26 1 837 0 0,14 1-616 0 0,255-16 1563 0 0,-272 13-2705 0 0,-1 1-1 0 0,42 7 0 0 0,-51-5-153 0 0,1 1 0 0 0,-1 2 0 0 0,0 0 0 0 0,-1-1 0 0 0,20 12 1 0 0,-25-12-68 0 0,-1 2 0 0 0,0 0 0 0 0,0-1 0 0 0,0 1 0 0 0,0 1 0 0 0,-2 0 0 0 0,1 1 1 0 0,8 10-1 0 0,-5-4 18 0 0,-1 1 1 0 0,-1 0-1 0 0,0 0 0 0 0,5 17 1 0 0,1 7 80 0 0,13 59 1 0 0,-1 43 130 0 0,-19-91-84 0 0,-2 2 1 0 0,-4 90-1 0 0,-24 103 79 0 0,12-133-178 0 0,7-78-49 0 0,-7 92 93 0 0,8 1 37 0 0,14 33-145 0 0,-5-117-14 0 0,18 72-1 0 0,1-35 150 0 0,62 141 0 0 0,-60-171 159 0 0,2 0 0 0 0,67 85-1 0 0,-60-88-42 0 0,63 61 0 0 0,-16-25-121 0 0,23 21-3 0 0,-71-72-129 0 0,217 184 95 0 0,-172-153-31 0 0,-58-49-29 0 0,28 14 0 0 0,11 9 91 0 0,-55-34-111 0 0,-2 0-4 0 0,-1-1-1 0 0,1 0 0 0 0,-1 1 1 0 0,0 0-1 0 0,1 0 1 0 0,-1 0-1 0 0,3 4 1 0 0,-2 1-12 0 0,-4-7-8 0 0,0 0 0 0 0,0 0 0 0 0,0 0 0 0 0,0 0 0 0 0,0 0 0 0 0,0 0 0 0 0,0 0-1 0 0,0 0 1 0 0,0-1 0 0 0,0 2 0 0 0,0-1 0 0 0,0 0 0 0 0,-1-1 0 0 0,1 2 0 0 0,-1-1 0 0 0,1-1 0 0 0,-1 1 0 0 0,1 0-1 0 0,0 0 1 0 0,-2 1 0 0 0,-1 2 31 0 0,-1 0 1 0 0,-7 6-1 0 0,0 1 9 0 0,-3 4 15 0 0,-1-1 1 0 0,-16 14 0 0 0,3-5-1 0 0,-61 51 73 0 0,62-52-118 0 0,-17 15-14 0 0,23-14 18 0 0,1 0 0 0 0,0 1 0 0 0,-27 46 0 0 0,27-34 6 0 0,2 1-1 0 0,-19 51 0 0 0,-65 234-21 0 0,84-248-13 0 0,3 2 1 0 0,4 0-1 0 0,2 1 0 0 0,3 123 0 0 0,27 27 13 0 0,10-40 0 0 0,8-4 0 0 0,-24-113 0 0 0,31 119 0 0 0,-11-43 0 0 0,-16-64 0 0 0,26 115 0 0 0,16 159 0 0 0,-37-109 32 0 0,-21-180-16 0 0,-10 115 0 0 0,-22 56-16 0 0,-18-2 0 0 0,-17-16 1 0 0,-9-3 62 0 0,-90 169 76 0 0,132-326-39 0 0,-3-1 0 0 0,-70 92 0 0 0,78-121 83 0 0,-58 54 1 0 0,61-64-60 0 0,8-7-24 0 0,-1 0 0 0 0,-1-1 0 0 0,0 0 1 0 0,-21 9-1 0 0,-34 22 193 0 0,7-3 7 0 0,-59 37 284 0 0,81-49-480 0 0,31-21-88 0 0,0 0 0 0 0,-2 0 0 0 0,1-1 0 0 0,0-1 0 0 0,-1 0 0 0 0,1-1 0 0 0,-17 2 0 0 0,17-4-16 0 0,1-3-44 0 0,3-2-184 0 0,8 3 219 0 0,1 0 0 0 0,0 0 0 0 0,0 0 0 0 0,0 0 0 0 0,0 0 0 0 0,0 0 0 0 0,0 0 0 0 0,-1 0 0 0 0,1-1 0 0 0,0 1 0 0 0,0 0 0 0 0,0 0 0 0 0,0 0 0 0 0,0 0 0 0 0,0 0 0 0 0,0 0 0 0 0,0 0 1 0 0,-1 0-1 0 0,1 0 0 0 0,0 0 0 0 0,0 0 0 0 0,0 0 0 0 0,0 0 0 0 0,0 0 0 0 0,0 0 0 0 0,0 0 0 0 0,0 0 0 0 0,0 0 0 0 0,0-1 0 0 0,0 1 0 0 0,0 0 0 0 0,0 0 0 0 0,0 0 0 0 0,0-2-393 0 0,0 2 0 0 0,0-2-1 0 0,0 1 1 0 0,0 0 0 0 0,0 0 0 0 0,0-1 0 0 0,0 2 0 0 0,0-2-1 0 0,1 1 1 0 0,-1 0 0 0 0,1 0 0 0 0,-1-1 0 0 0,1 2 0 0 0,0-1-1 0 0,0-1 1 0 0,8-12-6466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31T18:05:18.021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290 0 6647 0 0,'0'0'4912'0'0,"-1"2"-4398"0"0,-93 128 3042 0 0,44-53-3420 0 0,34-54-194 0 0,-35 40 1 0 0,-3 4-878 0 0,42-48 335 0 0,0-1-28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31T18:05:18.022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185 1 3223 0 0,'-15'12'821'0'0,"0"2"-1"0"0,-13 16 1 0 0,3-4 557 0 0,20-20-1296 0 0,0 0-1 0 0,1-1 0 0 0,1 1 1 0 0,-6 11-1 0 0,3-7-64 0 0,0 3-17 0 0,4-7 18 0 0,-1-2 0 0 0,-4 9 0 0 0,-7 8 55 0 0,-19 39 0 0 0,28-51-73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31T18:05:18.023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451 0 2303 0 0,'0'0'102'0'0,"-1"2"-1"0"0,-9 12-95 0 0,6-10 471 0 0,1 0 0 0 0,0 0 0 0 0,-2 6-1 0 0,-7 14 998 0 0,-12 32 0 0 0,5-12-2427 0 0,2-5-46 0 0,10-20 723 0 0,0 0 0 0 0,-2 0 0 0 0,-10 17 0 0 0,7-15 267 0 0,6-11 34 0 0,-7 13-1 0 0,-24 25 1848 0 0,31-40-1313 0 0,1 0-1 0 0,-1 1 1 0 0,2 0-1 0 0,-8 17 0 0 0,1-3 26 0 0,11-21-492 0 0,0-1-17 0 0,-6 15-10 0 0,4-11-65 0 0,1-3 0 0 0,0 1 0 0 0,1-1 0 0 0,-1 0 0 0 0,0 0 0 0 0,0 0 0 0 0,0 0 0 0 0,-2 2 0 0 0,0 1 2 0 0,0-1-1 0 0,0 0 0 0 0,-1-1 0 0 0,1 1 0 0 0,0 0 0 0 0,-1-1 1 0 0,0 0-1 0 0,-5 3 0 0 0,6-3 18 0 0,-1-1 0 0 0,-4 6 0 0 0,-4 3 127 0 0,-14 12 475 0 0,24-23-400 0 0,1 1 3 0 0,-4 6 283 0 0,-1-1 0 0 0,-9 9-1 0 0,15-14-488 0 0,-1-1 0 0 0,1 0 0 0 0,0 0-1 0 0,0 0 1 0 0,-1 1 0 0 0,1-1 0 0 0,-1 1-1 0 0,1-1 1 0 0,0 1 0 0 0,-1-1 0 0 0,1 0-1 0 0,0 1 1 0 0,0-1 0 0 0,-1 1 0 0 0,1 0-1 0 0,0 2 34 0 0,-4 2 92 0 0,1 1-1 0 0,-2-1 1 0 0,1 0 0 0 0,-7 8-1 0 0,8-12-71 0 0,2 1 0 0 0,-1 0 0 0 0,0 0 0 0 0,1 0 0 0 0,-1 0 0 0 0,-2 4 0 0 0,-4 5 304 0 0,5-5-308 0 0,-1-2-43 0 0,3-2-4 0 0,10 0-4239 0 0,2-1-273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31T18:05:18.024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677 235 4143 0 0,'0'0'9682'0'0,"-2"0"-9328"0"0,-1 1-241 0 0,0-1-1 0 0,-1 0 1 0 0,1 0-1 0 0,0-1 1 0 0,0 1-1 0 0,0 0 1 0 0,0-1 0 0 0,0 0-1 0 0,0 0 1 0 0,0 0-1 0 0,0-1 1 0 0,0 1-1 0 0,-4-3 1 0 0,-4-3 237 0 0,-19-17 0 0 0,13 9-67 0 0,12 10-205 0 0,-2 0-1 0 0,2-1 1 0 0,-9-3 0 0 0,-172-92 331 0 0,183 99-396 0 0,-10-7 27 0 0,6 2-40 0 0,2 1 11 0 0,5 3 32 0 0,2-4-21 0 0,-2 6-20 0 0,0 1 0 0 0,1-1 0 0 0,-1 0 0 0 0,0 1 0 0 0,0 0 0 0 0,0 0 0 0 0,0-1 0 0 0,0 1 0 0 0,1-1 0 0 0,-1 1 0 0 0,0-1 0 0 0,1 1 0 0 0,-1 0 0 0 0,1 0 0 0 0,0-1-1 0 0,-1 1 15 0 0,0 0-1 0 0,0 0 0 0 0,0-1 1 0 0,0 1-1 0 0,0 0 0 0 0,0 0 1 0 0,1 0-1 0 0,-1 0 0 0 0,0-1 1 0 0,0 1-1 0 0,0 0 0 0 0,0 0 1 0 0,0-1-1 0 0,0 1 0 0 0,1 0 0 0 0,-1 0 1 0 0,0 0-1 0 0,0 0 0 0 0,0 0 1 0 0,0 0-1 0 0,0 0 0 0 0,0-1 1 0 0,0 1-1 0 0,0 0 0 0 0,0-1 1 0 0,1 0 42 0 0,7-3-35 0 0,-6 3 424 0 0,-3 3-382 0 0,-5 11-16 0 0,-1 0 0 0 0,-14 20 0 0 0,-23 23 101 0 0,8-17-64 0 0,18-20 6 0 0,-13 9 85 0 0,0 0-40 0 0,-51 57 130 0 0,75-76-229 0 0,-15 8 0 0 0,-2 3 86 0 0,21-17-81 0 0,1 0-34 0 0,-6 8 56 0 0,6-9 439 0 0,5-3-450 0 0,22-9 32 0 0,-15 5-44 0 0,14-3 0 0 0,16-5-66 0 0,13-3-1404 0 0,-32 11 608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31T18:05:18.025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88 403 3679 0 0,'0'0'284'0'0,"-2"0"-92"0"0,-5 3 308 0 0,6-2 151 0 0,-1 0 28 0 0,-29 6 1911 0 0,30-7-2552 0 0,0 0 0 0 0,1 0-1 0 0,-1 0 1 0 0,1 0-1 0 0,0 0 1 0 0,0 0-1 0 0,-1 1 1 0 0,1-1 0 0 0,-1 0-1 0 0,1 0 1 0 0,-1 0-1 0 0,0 0 1 0 0,1 0-1 0 0,0 0 1 0 0,-1 1 0 0 0,-5 3 1007 0 0,-3-1-684 0 0,7-2 335 0 0,0-1-346 0 0,-4 2 22 0 0,3-1 1080 0 0,2-2-1162 0 0,-7-1 1110 0 0,9 0-1137 0 0,1-5-134 0 0,0 2 1 0 0,1 0-1 0 0,1-1 1 0 0,3-5-1 0 0,19-22 337 0 0,-6 13-216 0 0,-13 13-131 0 0,13-15 0 0 0,-12 11-41 0 0,-2 1 22 0 0,11-10 1 0 0,12-15 56 0 0,-21 23-142 0 0,0 2 1 0 0,12-12 0 0 0,-16 18-3 0 0,-1 0 0 0 0,1 0 1 0 0,2-5-1 0 0,-3 4-10 0 0,1 1-1 0 0,-1 0 1 0 0,5-5 0 0 0,15-10 47 0 0,2-1 7 0 0,2-6 80 0 0,-16 14-33 0 0,-5 8-32 0 0,0 0 9 0 0,-4 3-69 0 0,10-10 76 0 0,-4 3-40 0 0,0 1-36 0 0,8-6-1 0 0,-13 11 42 0 0,14-4 14 0 0,-15 5-56 0 0,1 1 58 0 0,-2-1 8 0 0,2 1-65 0 0,6-3 46 0 0,1 0-48 0 0,0 1 1 0 0,-6 2 32 0 0,6 1-21 0 0,-7 0 4 0 0,-3-1-23 0 0,1 0 1 0 0,0 0-1 0 0,0 0 0 0 0,-1 0 1 0 0,1 0-1 0 0,0 0 1 0 0,0 0-1 0 0,-1 0 0 0 0,1 0 1 0 0,0 1-1 0 0,1 0 1 0 0,4 2 64 0 0,-2-2-41 0 0,1 3 50 0 0,0-2 0 0 0,0 1 0 0 0,8 6 0 0 0,92 66 177 0 0,-71-52-1 0 0,-8-7-90 0 0,35 22 325 0 0,-22-12-73 0 0,-16-5-222 0 0,7 3 191 0 0,-13-11-192 0 0,-16-12-97 0 0,1 0-6 0 0,15 10 167 0 0,-15-11 360 0 0,-2 0-604 0 0,1 0 0 0 0,-1 1 0 0 0,0-1-1 0 0,1 0 1 0 0,0 0 0 0 0,-1 1 0 0 0,1-1 0 0 0,0 0-1 0 0,-1 1 1 0 0,0-1 0 0 0,1 0 0 0 0,0 1 0 0 0,0-1 10 0 0,0 1 515 0 0,-4-12-10626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7:09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259 0 6103 0 0,'0'0'5000'0'0,"-1"2"-4408"0"0,-7 11-197 0 0,0 0-1 0 0,2 1 0 0 0,0 0 0 0 0,1 0 0 0 0,-6 21 1 0 0,11-35-393 0 0,-89 323 2597 0 0,23-109-1528 0 0,13 5-429 0 0,48-181-450 0 0,4-35-50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7:13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7831 0 0,'0'0'1996'0'0,"2"0"-1360"0"0,-2-1-524 0 0,1 1 0 0 0,0 0 0 0 0,0-1 0 0 0,0 1 0 0 0,0 0 0 0 0,0 0 0 0 0,0 0 0 0 0,0 0 0 0 0,0 0 0 0 0,0 0 0 0 0,0 1 0 0 0,0-1 0 0 0,0 0 0 0 0,0 0 0 0 0,0 1 0 0 0,0-1 0 0 0,19 9 407 0 0,-1 0 0 0 0,-1 2 0 0 0,0 0 0 0 0,0 0 0 0 0,-1 2-1 0 0,29 28 1 0 0,127 158 880 0 0,-97-84-1177 0 0,-43-62-137 0 0,-21-32 42 0 0,12 25 1 0 0,-11-19-97 0 0,-9-20-164 0 0,-3-5-554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7:14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467 1 7831 0 0,'0'0'1928'0'0,"-1"2"-713"0"0,0 4-446 0 0,-1 2 0 0 0,0-1 1 0 0,-1 0-1 0 0,1 0 0 0 0,-5 7 0 0 0,-23 33 805 0 0,-61 98 984 0 0,33-52-1606 0 0,-28 29-400 0 0,46-68-458 0 0,18-24-44 0 0,-32 30 0 0 0,-12 16-1218 0 0,65-75 70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7:14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 1 10591 0 0,'-13'22'633'0'0,"-21"29"-1"0"0,18-27 217 0 0,-3 3 406 0 0,-65 106 2978 0 0,74-115-4078 0 0,2 1 1 0 0,-1 0-1 0 0,2 0 1 0 0,0 1-1 0 0,-5 32 1 0 0,9-33-1517 0 0,0 2-5005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7:05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55 4807 0 0,'-2'1'157'0'0,"-13"10"4422"0"0,19-10-4059 0 0,17 0 496 0 0,6-3-105 0 0,-1-1-1 0 0,25-6 0 0 0,172-23 1280 0 0,-171 26-1892 0 0,108-6 117 0 0,-101 8-342 0 0,-21 4-201 0 0,-21 1-181 0 0,-15-1-64 0 0,-1 0 0 0 0,0 0 0 0 0,0 0 1 0 0,1 0-1 0 0,-1 0 0 0 0,0 1 0 0 0,0-1 1 0 0,3 0-1 0 0,-1 1-1014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7:05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68 9439 0 0,'0'0'859'0'0,"2"1"-710"0"0,4 1-91 0 0,-2 0 0 0 0,2 0 0 0 0,-1-1 0 0 0,0 0 0 0 0,1 0 0 0 0,-1 0 0 0 0,1-1 0 0 0,-1 0 0 0 0,1 0 0 0 0,6 0 0 0 0,10-3 360 0 0,28-7 1 0 0,-8 3 78 0 0,94-23 580 0 0,-56 13-884 0 0,-26 6-1343 0 0,-52 11 90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7:06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7831 0 0,'0'0'2698'0'0,"3"1"-2308"0"0,9 2 2 0 0,-1 0 0 0 0,1-2 0 0 0,18 3 0 0 0,108-9 1392 0 0,-104 3-1500 0 0,0 3-1 0 0,0 1 1 0 0,0 1-1 0 0,-1 1 0 0 0,0 3 1 0 0,41 12-1 0 0,-58-13-147 0 0,1 0 0 0 0,0 1 0 0 0,19 11-1 0 0,-24-11-41 0 0,-1 0-1 0 0,-1 1 1 0 0,0 0-1 0 0,0 0 1 0 0,11 14-1 0 0,-11-11 15 0 0,-1 1 0 0 0,-1 0 0 0 0,1 0 0 0 0,-2 1 0 0 0,0 0 0 0 0,-1 1 0 0 0,10 25 0 0 0,-11-18 37 0 0,1 0-1 0 0,-3 1 1 0 0,1-1-1 0 0,-1 44 0 0 0,-3-37 45 0 0,-3 1 0 0 0,0-1 0 0 0,-9 37 0 0 0,8-51-71 0 0,-1 0 1 0 0,1 1 0 0 0,-2-1 0 0 0,0-1 0 0 0,-1 0 0 0 0,-1 0 0 0 0,-11 15 0 0 0,9-15 11 0 0,0 0 0 0 0,-2-1 1 0 0,0 0-1 0 0,0 0 1 0 0,-2-1-1 0 0,-14 9 0 0 0,26-19-123 0 0,-56 35 315 0 0,43-27-273 0 0,0-2-1 0 0,-18 7 1 0 0,28-13-105 0 0,1 1 0 0 0,1-1 0 0 0,-2-1 0 0 0,-7 2 0 0 0,12-2 32 0 0,-2 0 0 0 0,1 0 0 0 0,1 0 0 0 0,-1 0 0 0 0,0 0 0 0 0,0 0 0 0 0,0-1 0 0 0,0 1 0 0 0,0 0 0 0 0,0-1 0 0 0,1 1 0 0 0,-3-1 0 0 0,3 1 7 0 0,0-1 0 0 0,-1 1 0 0 0,1-1 0 0 0,-1 0 0 0 0,1 1 0 0 0,-1 0 0 0 0,1 0 0 0 0,0-1 0 0 0,0 0 0 0 0,0 0 0 0 0,0 1 0 0 0,-1 0 0 0 0,1-1 0 0 0,0 1 0 0 0,0-1 0 0 0,0 0 0 0 0,0 1 0 0 0,0-1 1 0 0,0 1-1 0 0,0-1 0 0 0,0 0 0 0 0,0 0 0 0 0,3-12-1282 0 0,4-4-372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7:17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2303 0 0,'0'0'374'0'0,"2"-1"726"0"0,12-13 4870 0 0,-12 13-5263 0 0,-1 1-35 0 0,1 1-575 0 0,-1-1 0 0 0,1 1 0 0 0,-1-1 0 0 0,1 0 0 0 0,0 1 0 0 0,0 0 0 0 0,-1-1 0 0 0,1 1 0 0 0,-1 0 0 0 0,0 0 0 0 0,1 0 0 0 0,-1-1 0 0 0,1 2 0 0 0,0 0 0 0 0,5 5 346 0 0,8 10-1 0 0,-12-13-311 0 0,79 110 1810 0 0,-9 6-819 0 0,-52-86-923 0 0,19 42 94 0 0,-34-62-213 0 0,0 2 0 0 0,0-2-1 0 0,3 23 1 0 0,-8-30-103 0 0,1 1 0 0 0,-1 0 0 0 0,2-1 0 0 0,0 1 0 0 0,0 0 0 0 0,5 6 0 0 0,-8-12-474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7:17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569 5 7831 0 0,'0'0'603'0'0,"0"0"-396"0"0,-6-1 82 0 0,0-1 0 0 0,1 2 0 0 0,-8-2 0 0 0,10 2-99 0 0,0 0 0 0 0,1 1 1 0 0,0-1-1 0 0,-1 1 1 0 0,0-1-1 0 0,0 0 0 0 0,1 1 1 0 0,0 0-1 0 0,-5 3 1 0 0,-6 3 393 0 0,0 1 0 0 0,0 1 0 0 0,-13 11 0 0 0,-31 36 789 0 0,-31 44 125 0 0,6 7-523 0 0,68-89-852 0 0,-90 131 821 0 0,85-119-801 0 0,2 3 1 0 0,-28 66 0 0 0,31-53-40 0 0,13-41-99 0 0,1-2 0 0 0,-1 2-1 0 0,0 0 1 0 0,1-1 0 0 0,0 0-1 0 0,0 1 1 0 0,0-1 0 0 0,2 9-1 0 0,-2-13-13 0 0,1 2-1 0 0,0 0 1 0 0,-1-1-1 0 0,1 1 1 0 0,-1-2 0 0 0,1 2-1 0 0,0-1 1 0 0,0 0-1 0 0,0 1 1 0 0,0-1-1 0 0,0 0 1 0 0,0 0 0 0 0,0 0-1 0 0,1-1 1 0 0,-2 2-1 0 0,2-1 1 0 0,-1-1-1 0 0,2 1 1 0 0,-1 1-137 0 0,1-1 0 0 0,0-1 0 0 0,0 1 0 0 0,0 0 0 0 0,0 0 0 0 0,0-1 0 0 0,-1 0 0 0 0,5 0 0 0 0,13 0-1225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51CCC2-F136-9947-8FDB-2D21E7EED5B9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533819-8353-3940-B7D6-4527171C65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243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533819-8353-3940-B7D6-4527171C65E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748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FFB6B-B128-2842-8CC7-E1178F5FF28B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B616D-AE02-F547-AD6E-006EB4D89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975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FFB6B-B128-2842-8CC7-E1178F5FF28B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B616D-AE02-F547-AD6E-006EB4D89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540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FFB6B-B128-2842-8CC7-E1178F5FF28B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B616D-AE02-F547-AD6E-006EB4D89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31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FFB6B-B128-2842-8CC7-E1178F5FF28B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B616D-AE02-F547-AD6E-006EB4D89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796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FFB6B-B128-2842-8CC7-E1178F5FF28B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B616D-AE02-F547-AD6E-006EB4D89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776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FFB6B-B128-2842-8CC7-E1178F5FF28B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B616D-AE02-F547-AD6E-006EB4D89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666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FFB6B-B128-2842-8CC7-E1178F5FF28B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B616D-AE02-F547-AD6E-006EB4D89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794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FFB6B-B128-2842-8CC7-E1178F5FF28B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B616D-AE02-F547-AD6E-006EB4D89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465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FFB6B-B128-2842-8CC7-E1178F5FF28B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B616D-AE02-F547-AD6E-006EB4D89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819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FFB6B-B128-2842-8CC7-E1178F5FF28B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B616D-AE02-F547-AD6E-006EB4D89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884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FFB6B-B128-2842-8CC7-E1178F5FF28B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B616D-AE02-F547-AD6E-006EB4D89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0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7FFB6B-B128-2842-8CC7-E1178F5FF28B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8B616D-AE02-F547-AD6E-006EB4D89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017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eplearning.ai/courses/machine-learning-specialization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image" Target="../media/image10.wmf"/><Relationship Id="rId7" Type="http://schemas.openxmlformats.org/officeDocument/2006/relationships/oleObject" Target="../embeddings/oleObject3.bin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11" Type="http://schemas.openxmlformats.org/officeDocument/2006/relationships/image" Target="../media/image14.jpg"/><Relationship Id="rId5" Type="http://schemas.openxmlformats.org/officeDocument/2006/relationships/image" Target="../media/image11.wmf"/><Relationship Id="rId10" Type="http://schemas.openxmlformats.org/officeDocument/2006/relationships/image" Target="../media/image13.wmf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4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atlearning.com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munix.emich.edu/~schu/MATH_170/Fall09_170/Evening%20session/Unit%203.ppt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eb.stanford.edu/class/msande247s/kchap17.ppt" TargetMode="Externa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7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web.stanford.edu/class/msande247s/kchap17.ppt" TargetMode="External"/><Relationship Id="rId3" Type="http://schemas.openxmlformats.org/officeDocument/2006/relationships/image" Target="../media/image20.wmf"/><Relationship Id="rId7" Type="http://schemas.openxmlformats.org/officeDocument/2006/relationships/image" Target="../media/image13.w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2.w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21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www.youtube.com/watch?v=nk2CQITm_eo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k2CQITm_eo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n.wikipedia.org/wiki/Logistic_regression" TargetMode="External"/><Relationship Id="rId5" Type="http://schemas.openxmlformats.org/officeDocument/2006/relationships/image" Target="../media/image4.emf"/><Relationship Id="rId4" Type="http://schemas.openxmlformats.org/officeDocument/2006/relationships/hyperlink" Target="https://en.wikipedia.org/wiki/Linear_regression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www.youtube.com/watch?v=nk2CQITm_eo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k2CQITm_eo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k2CQITm_eo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www.youtube.com/watch?v=nk2CQITm_eo" TargetMode="Externa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s://www.youtube.com/watch?v=nk2CQITm_eo" TargetMode="Externa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emunix.emich.edu/~schu/MATH_170/Fall09_170/Evening%20session/Unit%203.ppt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emunix.emich.edu/~schu/MATH_170/Fall09_170/Evening%20session/Unit%203.ppt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emunix.emich.edu/~schu/MATH_170/Fall09_170/Evening%20session/Unit%203.ppt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image" Target="../media/image10.wmf"/><Relationship Id="rId7" Type="http://schemas.openxmlformats.org/officeDocument/2006/relationships/oleObject" Target="../embeddings/oleObject3.bin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11.wmf"/><Relationship Id="rId10" Type="http://schemas.openxmlformats.org/officeDocument/2006/relationships/image" Target="../media/image13.wmf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4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n.wikipedia.org/wiki/Logistic_regression" TargetMode="External"/><Relationship Id="rId5" Type="http://schemas.openxmlformats.org/officeDocument/2006/relationships/image" Target="../media/image4.emf"/><Relationship Id="rId4" Type="http://schemas.openxmlformats.org/officeDocument/2006/relationships/hyperlink" Target="https://en.wikipedia.org/wiki/Linear_regression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en.wikipedia.org/wiki/Linear_regression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atlearning.com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en.wikipedia.org/wiki/Linear_regression" TargetMode="Externa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en.wikipedia.org/wiki/Linear_regression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en.wikipedia.org/wiki/Linear_regression" TargetMode="External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71.png"/><Relationship Id="rId480" Type="http://schemas.openxmlformats.org/officeDocument/2006/relationships/customXml" Target="../ink/ink40.xml"/><Relationship Id="rId485" Type="http://schemas.openxmlformats.org/officeDocument/2006/relationships/customXml" Target="../ink/ink43.xml"/><Relationship Id="rId459" Type="http://schemas.openxmlformats.org/officeDocument/2006/relationships/image" Target="../media/image242.png"/><Relationship Id="rId433" Type="http://schemas.openxmlformats.org/officeDocument/2006/relationships/image" Target="../media/image229.png"/><Relationship Id="rId454" Type="http://schemas.openxmlformats.org/officeDocument/2006/relationships/customXml" Target="../ink/ink25.xml"/><Relationship Id="rId470" Type="http://schemas.openxmlformats.org/officeDocument/2006/relationships/customXml" Target="../ink/ink33.xml"/><Relationship Id="rId475" Type="http://schemas.openxmlformats.org/officeDocument/2006/relationships/customXml" Target="../ink/ink36.xml"/><Relationship Id="rId491" Type="http://schemas.openxmlformats.org/officeDocument/2006/relationships/image" Target="../media/image49.png"/><Relationship Id="rId496" Type="http://schemas.openxmlformats.org/officeDocument/2006/relationships/customXml" Target="../ink/ink48.xml"/><Relationship Id="rId11" Type="http://schemas.openxmlformats.org/officeDocument/2006/relationships/customXml" Target="../ink/ink5.xml"/><Relationship Id="rId102" Type="http://schemas.openxmlformats.org/officeDocument/2006/relationships/customXml" Target="../ink/ink7.xml"/><Relationship Id="rId123" Type="http://schemas.openxmlformats.org/officeDocument/2006/relationships/image" Target="../media/image74.png"/><Relationship Id="rId128" Type="http://schemas.openxmlformats.org/officeDocument/2006/relationships/customXml" Target="../ink/ink16.xml"/><Relationship Id="rId500" Type="http://schemas.openxmlformats.org/officeDocument/2006/relationships/image" Target="../media/image55.png"/><Relationship Id="rId5" Type="http://schemas.openxmlformats.org/officeDocument/2006/relationships/customXml" Target="../ink/ink2.xml"/><Relationship Id="rId449" Type="http://schemas.openxmlformats.org/officeDocument/2006/relationships/image" Target="../media/image237.png"/><Relationship Id="rId423" Type="http://schemas.openxmlformats.org/officeDocument/2006/relationships/image" Target="../media/image224.png"/><Relationship Id="rId444" Type="http://schemas.openxmlformats.org/officeDocument/2006/relationships/customXml" Target="../ink/ink20.xml"/><Relationship Id="rId460" Type="http://schemas.openxmlformats.org/officeDocument/2006/relationships/customXml" Target="../ink/ink28.xml"/><Relationship Id="rId465" Type="http://schemas.openxmlformats.org/officeDocument/2006/relationships/image" Target="../media/image245.png"/><Relationship Id="rId481" Type="http://schemas.openxmlformats.org/officeDocument/2006/relationships/image" Target="../media/image44.png"/><Relationship Id="rId486" Type="http://schemas.openxmlformats.org/officeDocument/2006/relationships/customXml" Target="../ink/ink44.xml"/><Relationship Id="rId113" Type="http://schemas.openxmlformats.org/officeDocument/2006/relationships/image" Target="../media/image69.png"/><Relationship Id="rId118" Type="http://schemas.openxmlformats.org/officeDocument/2006/relationships/customXml" Target="../ink/ink11.xml"/><Relationship Id="rId450" Type="http://schemas.openxmlformats.org/officeDocument/2006/relationships/customXml" Target="../ink/ink23.xml"/><Relationship Id="rId455" Type="http://schemas.openxmlformats.org/officeDocument/2006/relationships/image" Target="../media/image240.png"/><Relationship Id="rId471" Type="http://schemas.openxmlformats.org/officeDocument/2006/relationships/image" Target="../media/image248.png"/><Relationship Id="rId476" Type="http://schemas.openxmlformats.org/officeDocument/2006/relationships/customXml" Target="../ink/ink37.xml"/><Relationship Id="rId497" Type="http://schemas.openxmlformats.org/officeDocument/2006/relationships/image" Target="../media/image52.png"/><Relationship Id="rId103" Type="http://schemas.openxmlformats.org/officeDocument/2006/relationships/image" Target="../media/image64.png"/><Relationship Id="rId124" Type="http://schemas.openxmlformats.org/officeDocument/2006/relationships/customXml" Target="../ink/ink14.xml"/><Relationship Id="rId129" Type="http://schemas.openxmlformats.org/officeDocument/2006/relationships/image" Target="../media/image77.png"/><Relationship Id="rId492" Type="http://schemas.openxmlformats.org/officeDocument/2006/relationships/customXml" Target="../ink/ink46.xml"/><Relationship Id="rId501" Type="http://schemas.openxmlformats.org/officeDocument/2006/relationships/image" Target="../media/image56.png"/><Relationship Id="rId132" Type="http://schemas.openxmlformats.org/officeDocument/2006/relationships/customXml" Target="../ink/ink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445" Type="http://schemas.openxmlformats.org/officeDocument/2006/relationships/image" Target="../media/image235.png"/><Relationship Id="rId453" Type="http://schemas.openxmlformats.org/officeDocument/2006/relationships/image" Target="../media/image239.png"/><Relationship Id="rId458" Type="http://schemas.openxmlformats.org/officeDocument/2006/relationships/customXml" Target="../ink/ink27.xml"/><Relationship Id="rId466" Type="http://schemas.openxmlformats.org/officeDocument/2006/relationships/customXml" Target="../ink/ink31.xml"/><Relationship Id="rId474" Type="http://schemas.openxmlformats.org/officeDocument/2006/relationships/customXml" Target="../ink/ink35.xml"/><Relationship Id="rId479" Type="http://schemas.openxmlformats.org/officeDocument/2006/relationships/image" Target="../media/image43.png"/><Relationship Id="rId437" Type="http://schemas.openxmlformats.org/officeDocument/2006/relationships/image" Target="../media/image231.png"/><Relationship Id="rId487" Type="http://schemas.openxmlformats.org/officeDocument/2006/relationships/image" Target="../media/image46.png"/><Relationship Id="rId114" Type="http://schemas.openxmlformats.org/officeDocument/2006/relationships/customXml" Target="../ink/ink9.xml"/><Relationship Id="rId119" Type="http://schemas.openxmlformats.org/officeDocument/2006/relationships/image" Target="../media/image72.png"/><Relationship Id="rId127" Type="http://schemas.openxmlformats.org/officeDocument/2006/relationships/image" Target="../media/image76.png"/><Relationship Id="rId461" Type="http://schemas.openxmlformats.org/officeDocument/2006/relationships/image" Target="../media/image243.png"/><Relationship Id="rId482" Type="http://schemas.openxmlformats.org/officeDocument/2006/relationships/customXml" Target="../ink/ink41.xml"/><Relationship Id="rId490" Type="http://schemas.openxmlformats.org/officeDocument/2006/relationships/customXml" Target="../ink/ink45.xml"/><Relationship Id="rId495" Type="http://schemas.openxmlformats.org/officeDocument/2006/relationships/image" Target="../media/image51.png"/><Relationship Id="rId10" Type="http://schemas.openxmlformats.org/officeDocument/2006/relationships/image" Target="../media/image40.png"/><Relationship Id="rId99" Type="http://schemas.openxmlformats.org/officeDocument/2006/relationships/image" Target="../media/image62.png"/><Relationship Id="rId101" Type="http://schemas.openxmlformats.org/officeDocument/2006/relationships/image" Target="../media/image63.png"/><Relationship Id="rId122" Type="http://schemas.openxmlformats.org/officeDocument/2006/relationships/customXml" Target="../ink/ink13.xml"/><Relationship Id="rId130" Type="http://schemas.openxmlformats.org/officeDocument/2006/relationships/customXml" Target="../ink/ink17.xml"/><Relationship Id="rId419" Type="http://schemas.openxmlformats.org/officeDocument/2006/relationships/image" Target="../media/image222.png"/><Relationship Id="rId4" Type="http://schemas.openxmlformats.org/officeDocument/2006/relationships/image" Target="../media/image37.png"/><Relationship Id="rId9" Type="http://schemas.openxmlformats.org/officeDocument/2006/relationships/customXml" Target="../ink/ink4.xml"/><Relationship Id="rId443" Type="http://schemas.openxmlformats.org/officeDocument/2006/relationships/image" Target="../media/image234.png"/><Relationship Id="rId448" Type="http://schemas.openxmlformats.org/officeDocument/2006/relationships/customXml" Target="../ink/ink22.xml"/><Relationship Id="rId456" Type="http://schemas.openxmlformats.org/officeDocument/2006/relationships/customXml" Target="../ink/ink26.xml"/><Relationship Id="rId464" Type="http://schemas.openxmlformats.org/officeDocument/2006/relationships/customXml" Target="../ink/ink30.xml"/><Relationship Id="rId469" Type="http://schemas.openxmlformats.org/officeDocument/2006/relationships/image" Target="../media/image247.png"/><Relationship Id="rId477" Type="http://schemas.openxmlformats.org/officeDocument/2006/relationships/customXml" Target="../ink/ink38.xml"/><Relationship Id="rId435" Type="http://schemas.openxmlformats.org/officeDocument/2006/relationships/image" Target="../media/image230.png"/><Relationship Id="rId498" Type="http://schemas.openxmlformats.org/officeDocument/2006/relationships/image" Target="../media/image53.png"/><Relationship Id="rId451" Type="http://schemas.openxmlformats.org/officeDocument/2006/relationships/image" Target="../media/image238.png"/><Relationship Id="rId472" Type="http://schemas.openxmlformats.org/officeDocument/2006/relationships/customXml" Target="../ink/ink34.xml"/><Relationship Id="rId493" Type="http://schemas.openxmlformats.org/officeDocument/2006/relationships/image" Target="../media/image50.png"/><Relationship Id="rId502" Type="http://schemas.openxmlformats.org/officeDocument/2006/relationships/image" Target="../media/image57.png"/><Relationship Id="rId104" Type="http://schemas.openxmlformats.org/officeDocument/2006/relationships/customXml" Target="../ink/ink8.xml"/><Relationship Id="rId120" Type="http://schemas.openxmlformats.org/officeDocument/2006/relationships/customXml" Target="../ink/ink12.xml"/><Relationship Id="rId125" Type="http://schemas.openxmlformats.org/officeDocument/2006/relationships/image" Target="../media/image75.png"/><Relationship Id="rId7" Type="http://schemas.openxmlformats.org/officeDocument/2006/relationships/customXml" Target="../ink/ink3.xml"/><Relationship Id="rId446" Type="http://schemas.openxmlformats.org/officeDocument/2006/relationships/customXml" Target="../ink/ink21.xml"/><Relationship Id="rId467" Type="http://schemas.openxmlformats.org/officeDocument/2006/relationships/image" Target="../media/image246.png"/><Relationship Id="rId425" Type="http://schemas.openxmlformats.org/officeDocument/2006/relationships/image" Target="../media/image225.png"/><Relationship Id="rId2" Type="http://schemas.openxmlformats.org/officeDocument/2006/relationships/notesSlide" Target="../notesSlides/notesSlide1.xml"/><Relationship Id="rId441" Type="http://schemas.openxmlformats.org/officeDocument/2006/relationships/image" Target="../media/image233.png"/><Relationship Id="rId462" Type="http://schemas.openxmlformats.org/officeDocument/2006/relationships/customXml" Target="../ink/ink29.xml"/><Relationship Id="rId483" Type="http://schemas.openxmlformats.org/officeDocument/2006/relationships/image" Target="../media/image45.png"/><Relationship Id="rId488" Type="http://schemas.openxmlformats.org/officeDocument/2006/relationships/image" Target="../media/image47.png"/><Relationship Id="rId115" Type="http://schemas.openxmlformats.org/officeDocument/2006/relationships/image" Target="../media/image70.png"/><Relationship Id="rId131" Type="http://schemas.openxmlformats.org/officeDocument/2006/relationships/image" Target="../media/image41.png"/><Relationship Id="rId457" Type="http://schemas.openxmlformats.org/officeDocument/2006/relationships/image" Target="../media/image241.png"/><Relationship Id="rId452" Type="http://schemas.openxmlformats.org/officeDocument/2006/relationships/customXml" Target="../ink/ink24.xml"/><Relationship Id="rId473" Type="http://schemas.openxmlformats.org/officeDocument/2006/relationships/image" Target="../media/image42.png"/><Relationship Id="rId478" Type="http://schemas.openxmlformats.org/officeDocument/2006/relationships/customXml" Target="../ink/ink39.xml"/><Relationship Id="rId494" Type="http://schemas.openxmlformats.org/officeDocument/2006/relationships/customXml" Target="../ink/ink47.xml"/><Relationship Id="rId499" Type="http://schemas.openxmlformats.org/officeDocument/2006/relationships/image" Target="../media/image54.png"/><Relationship Id="rId100" Type="http://schemas.openxmlformats.org/officeDocument/2006/relationships/customXml" Target="../ink/ink6.xml"/><Relationship Id="rId126" Type="http://schemas.openxmlformats.org/officeDocument/2006/relationships/customXml" Target="../ink/ink15.xml"/><Relationship Id="rId503" Type="http://schemas.openxmlformats.org/officeDocument/2006/relationships/image" Target="../media/image58.png"/><Relationship Id="rId8" Type="http://schemas.openxmlformats.org/officeDocument/2006/relationships/image" Target="../media/image39.png"/><Relationship Id="rId121" Type="http://schemas.openxmlformats.org/officeDocument/2006/relationships/image" Target="../media/image73.png"/><Relationship Id="rId447" Type="http://schemas.openxmlformats.org/officeDocument/2006/relationships/image" Target="../media/image236.png"/><Relationship Id="rId3" Type="http://schemas.openxmlformats.org/officeDocument/2006/relationships/customXml" Target="../ink/ink1.xml"/><Relationship Id="rId442" Type="http://schemas.openxmlformats.org/officeDocument/2006/relationships/customXml" Target="../ink/ink19.xml"/><Relationship Id="rId463" Type="http://schemas.openxmlformats.org/officeDocument/2006/relationships/image" Target="../media/image244.png"/><Relationship Id="rId468" Type="http://schemas.openxmlformats.org/officeDocument/2006/relationships/customXml" Target="../ink/ink32.xml"/><Relationship Id="rId421" Type="http://schemas.openxmlformats.org/officeDocument/2006/relationships/image" Target="../media/image223.png"/><Relationship Id="rId484" Type="http://schemas.openxmlformats.org/officeDocument/2006/relationships/customXml" Target="../ink/ink42.xml"/><Relationship Id="rId489" Type="http://schemas.openxmlformats.org/officeDocument/2006/relationships/image" Target="../media/image48.png"/><Relationship Id="rId116" Type="http://schemas.openxmlformats.org/officeDocument/2006/relationships/customXml" Target="../ink/ink10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hyperlink" Target="https://web.williams.edu/Mathematics/sjmiller/public_html/BrownClasses/54/handouts/MethodLeastSquares.pdf" TargetMode="External"/><Relationship Id="rId7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6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86AFEB8-2E9E-4200-8FD8-E64899F976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3178"/>
            <a:ext cx="9144000" cy="504194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2CA1CF4-259F-4857-A14F-DDAF88CBB110}"/>
              </a:ext>
            </a:extLst>
          </p:cNvPr>
          <p:cNvSpPr txBox="1"/>
          <p:nvPr/>
        </p:nvSpPr>
        <p:spPr>
          <a:xfrm>
            <a:off x="295275" y="3685037"/>
            <a:ext cx="8734425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hlinkClick r:id="rId3"/>
              </a:rPr>
              <a:t>https://www.deeplearning.ai/courses/machine-learning-specialization/</a:t>
            </a:r>
            <a:r>
              <a:rPr lang="en-US" sz="2000" dirty="0"/>
              <a:t> </a:t>
            </a:r>
          </a:p>
          <a:p>
            <a:endParaRPr lang="en-US" sz="2000" dirty="0"/>
          </a:p>
          <a:p>
            <a:r>
              <a:rPr lang="en-US" sz="2000" dirty="0"/>
              <a:t>See also Coursera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Currently using python (but octave material is still available). </a:t>
            </a:r>
          </a:p>
        </p:txBody>
      </p:sp>
    </p:spTree>
    <p:extLst>
      <p:ext uri="{BB962C8B-B14F-4D97-AF65-F5344CB8AC3E}">
        <p14:creationId xmlns:p14="http://schemas.microsoft.com/office/powerpoint/2010/main" val="27103614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1BFB9950-5A9E-DA0E-5122-3CA13359B6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>
            <a:extLst>
              <a:ext uri="{FF2B5EF4-FFF2-40B4-BE49-F238E27FC236}">
                <a16:creationId xmlns:a16="http://schemas.microsoft.com/office/drawing/2014/main" id="{5C74E4B7-67FF-0AB8-715D-CC56A31C0A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3522" y="425510"/>
            <a:ext cx="8953760" cy="587118"/>
          </a:xfrm>
        </p:spPr>
        <p:txBody>
          <a:bodyPr>
            <a:normAutofit/>
          </a:bodyPr>
          <a:lstStyle/>
          <a:p>
            <a:r>
              <a:rPr lang="en-US" altLang="en-US" sz="2769" dirty="0"/>
              <a:t>Find the Equation of a Linear Regression Line</a:t>
            </a:r>
          </a:p>
        </p:txBody>
      </p:sp>
      <p:sp>
        <p:nvSpPr>
          <p:cNvPr id="121859" name="Rectangle 3">
            <a:extLst>
              <a:ext uri="{FF2B5EF4-FFF2-40B4-BE49-F238E27FC236}">
                <a16:creationId xmlns:a16="http://schemas.microsoft.com/office/drawing/2014/main" id="{F37D9CA8-069E-D29D-6371-FE2C549393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3887" y="991566"/>
            <a:ext cx="7174523" cy="1278792"/>
          </a:xfrm>
        </p:spPr>
        <p:txBody>
          <a:bodyPr>
            <a:normAutofit/>
          </a:bodyPr>
          <a:lstStyle/>
          <a:p>
            <a:pPr marL="246330" indent="-246330"/>
            <a:r>
              <a:rPr lang="en-US" altLang="en-US" sz="2154" dirty="0"/>
              <a:t>The equation is determined by:</a:t>
            </a:r>
          </a:p>
          <a:p>
            <a:pPr lvl="1">
              <a:buFontTx/>
              <a:buNone/>
            </a:pPr>
            <a:r>
              <a:rPr lang="en-US" altLang="en-US" sz="2154" dirty="0"/>
              <a:t>	</a:t>
            </a:r>
            <a:r>
              <a:rPr lang="en-US" altLang="en-US" sz="2154" i="1" dirty="0"/>
              <a:t>b</a:t>
            </a:r>
            <a:r>
              <a:rPr lang="en-US" altLang="en-US" sz="2154" baseline="-25000" dirty="0"/>
              <a:t>0</a:t>
            </a:r>
            <a:r>
              <a:rPr lang="en-US" altLang="en-US" sz="2154" dirty="0"/>
              <a:t>: </a:t>
            </a:r>
            <a:r>
              <a:rPr lang="en-US" altLang="en-US" sz="2154" i="1" dirty="0"/>
              <a:t>y</a:t>
            </a:r>
            <a:r>
              <a:rPr lang="en-US" altLang="en-US" sz="2154" dirty="0"/>
              <a:t>-intercept</a:t>
            </a:r>
          </a:p>
          <a:p>
            <a:pPr lvl="1">
              <a:buFontTx/>
              <a:buNone/>
            </a:pPr>
            <a:r>
              <a:rPr lang="en-US" altLang="en-US" sz="2154" dirty="0"/>
              <a:t>	</a:t>
            </a:r>
            <a:r>
              <a:rPr lang="en-US" altLang="en-US" sz="2154" i="1" dirty="0"/>
              <a:t>b</a:t>
            </a:r>
            <a:r>
              <a:rPr lang="en-US" altLang="en-US" sz="2154" baseline="-25000" dirty="0"/>
              <a:t>1</a:t>
            </a:r>
            <a:r>
              <a:rPr lang="en-US" altLang="en-US" sz="2154" dirty="0"/>
              <a:t>: slope</a:t>
            </a:r>
          </a:p>
        </p:txBody>
      </p:sp>
      <p:grpSp>
        <p:nvGrpSpPr>
          <p:cNvPr id="121860" name="Group 4">
            <a:extLst>
              <a:ext uri="{FF2B5EF4-FFF2-40B4-BE49-F238E27FC236}">
                <a16:creationId xmlns:a16="http://schemas.microsoft.com/office/drawing/2014/main" id="{147F9DA9-7715-25D0-9B62-CC099240B3CC}"/>
              </a:ext>
            </a:extLst>
          </p:cNvPr>
          <p:cNvGrpSpPr>
            <a:grpSpLocks/>
          </p:cNvGrpSpPr>
          <p:nvPr/>
        </p:nvGrpSpPr>
        <p:grpSpPr bwMode="auto">
          <a:xfrm>
            <a:off x="260318" y="2585904"/>
            <a:ext cx="7506677" cy="2590800"/>
            <a:chOff x="144" y="2160"/>
            <a:chExt cx="5424" cy="1872"/>
          </a:xfrm>
        </p:grpSpPr>
        <p:graphicFrame>
          <p:nvGraphicFramePr>
            <p:cNvPr id="121861" name="Object 5">
              <a:extLst>
                <a:ext uri="{FF2B5EF4-FFF2-40B4-BE49-F238E27FC236}">
                  <a16:creationId xmlns:a16="http://schemas.microsoft.com/office/drawing/2014/main" id="{7EC7DB43-5209-610B-E2DE-8578EADCA83F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660" y="2656"/>
            <a:ext cx="2386" cy="5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3797280" imgH="939600" progId="Equation.3">
                    <p:embed/>
                  </p:oleObj>
                </mc:Choice>
                <mc:Fallback>
                  <p:oleObj name="Equation" r:id="rId2" imgW="3797280" imgH="939600" progId="Equation.3">
                    <p:embed/>
                    <p:pic>
                      <p:nvPicPr>
                        <p:cNvPr id="121861" name="Object 5">
                          <a:extLst>
                            <a:ext uri="{FF2B5EF4-FFF2-40B4-BE49-F238E27FC236}">
                              <a16:creationId xmlns:a16="http://schemas.microsoft.com/office/drawing/2014/main" id="{30DEDF0D-ABA5-44E1-9256-FE56CD6E775F}"/>
                            </a:ext>
                          </a:extLst>
                        </p:cNvPr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0" y="2656"/>
                          <a:ext cx="2386" cy="58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1862" name="Object 6">
              <a:extLst>
                <a:ext uri="{FF2B5EF4-FFF2-40B4-BE49-F238E27FC236}">
                  <a16:creationId xmlns:a16="http://schemas.microsoft.com/office/drawing/2014/main" id="{1CE48E15-3E45-B3FC-0766-5A0C450AED00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662" y="3542"/>
            <a:ext cx="2506" cy="4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3987720" imgH="787320" progId="Equation.3">
                    <p:embed/>
                  </p:oleObj>
                </mc:Choice>
                <mc:Fallback>
                  <p:oleObj name="Equation" r:id="rId4" imgW="3987720" imgH="787320" progId="Equation.3">
                    <p:embed/>
                    <p:pic>
                      <p:nvPicPr>
                        <p:cNvPr id="121862" name="Object 6">
                          <a:extLst>
                            <a:ext uri="{FF2B5EF4-FFF2-40B4-BE49-F238E27FC236}">
                              <a16:creationId xmlns:a16="http://schemas.microsoft.com/office/drawing/2014/main" id="{EAF7B195-2C71-4D8B-90C6-2B5DEC21CD80}"/>
                            </a:ext>
                          </a:extLst>
                        </p:cNvPr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2" y="3542"/>
                          <a:ext cx="2506" cy="49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1863" name="Rectangle 7">
              <a:extLst>
                <a:ext uri="{FF2B5EF4-FFF2-40B4-BE49-F238E27FC236}">
                  <a16:creationId xmlns:a16="http://schemas.microsoft.com/office/drawing/2014/main" id="{9F45BD1B-AC42-A569-6EF5-3C3A577C6B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2160"/>
              <a:ext cx="5424" cy="5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282575" indent="-282575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092"/>
                <a:t>Values that satisfy the least squares criterion: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C09FC69-02BE-C750-95FC-A9F1DEABB4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5658" y="1255572"/>
            <a:ext cx="1760904" cy="610577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F79063C3-FE3F-846D-C369-373FE9C541F7}"/>
              </a:ext>
            </a:extLst>
          </p:cNvPr>
          <p:cNvGrpSpPr/>
          <p:nvPr/>
        </p:nvGrpSpPr>
        <p:grpSpPr>
          <a:xfrm>
            <a:off x="3329032" y="5221211"/>
            <a:ext cx="5814968" cy="1339322"/>
            <a:chOff x="0" y="6031281"/>
            <a:chExt cx="7559458" cy="1741119"/>
          </a:xfrm>
        </p:grpSpPr>
        <p:graphicFrame>
          <p:nvGraphicFramePr>
            <p:cNvPr id="10" name="Object 54">
              <a:extLst>
                <a:ext uri="{FF2B5EF4-FFF2-40B4-BE49-F238E27FC236}">
                  <a16:creationId xmlns:a16="http://schemas.microsoft.com/office/drawing/2014/main" id="{B76DC1BC-1631-4E5D-10F6-6A60285E1DD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93697" y="6080646"/>
            <a:ext cx="3828627" cy="12576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1726920" imgH="596880" progId="Equation.3">
                    <p:embed/>
                  </p:oleObj>
                </mc:Choice>
                <mc:Fallback>
                  <p:oleObj name="Equation" r:id="rId7" imgW="1726920" imgH="596880" progId="Equation.3">
                    <p:embed/>
                    <p:pic>
                      <p:nvPicPr>
                        <p:cNvPr id="10" name="Object 54">
                          <a:extLst>
                            <a:ext uri="{FF2B5EF4-FFF2-40B4-BE49-F238E27FC236}">
                              <a16:creationId xmlns:a16="http://schemas.microsoft.com/office/drawing/2014/main" id="{04A69765-385F-430C-815D-FFFC7D371C6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3697" y="6080646"/>
                          <a:ext cx="3828627" cy="125761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ct 38">
              <a:extLst>
                <a:ext uri="{FF2B5EF4-FFF2-40B4-BE49-F238E27FC236}">
                  <a16:creationId xmlns:a16="http://schemas.microsoft.com/office/drawing/2014/main" id="{DAA4A865-D049-FA1C-A71D-0CFC3735162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829232" y="6116036"/>
            <a:ext cx="2310596" cy="12222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1143000" imgH="634680" progId="Equation.3">
                    <p:embed/>
                  </p:oleObj>
                </mc:Choice>
                <mc:Fallback>
                  <p:oleObj name="Equation" r:id="rId9" imgW="1143000" imgH="634680" progId="Equation.3">
                    <p:embed/>
                    <p:pic>
                      <p:nvPicPr>
                        <p:cNvPr id="11" name="Object 38">
                          <a:extLst>
                            <a:ext uri="{FF2B5EF4-FFF2-40B4-BE49-F238E27FC236}">
                              <a16:creationId xmlns:a16="http://schemas.microsoft.com/office/drawing/2014/main" id="{B50E67E4-1075-41E4-9EE7-6401CDC3DDA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29232" y="6116036"/>
                          <a:ext cx="2310596" cy="122222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041486B-EDB5-2180-0DC7-296354F11CC3}"/>
                </a:ext>
              </a:extLst>
            </p:cNvPr>
            <p:cNvSpPr/>
            <p:nvPr/>
          </p:nvSpPr>
          <p:spPr>
            <a:xfrm>
              <a:off x="0" y="6031281"/>
              <a:ext cx="7559458" cy="174111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85"/>
            </a:p>
          </p:txBody>
        </p:sp>
      </p:grpSp>
      <p:pic>
        <p:nvPicPr>
          <p:cNvPr id="5" name="Picture 4" descr="A black and white math equation&#10;&#10;Description automatically generated">
            <a:extLst>
              <a:ext uri="{FF2B5EF4-FFF2-40B4-BE49-F238E27FC236}">
                <a16:creationId xmlns:a16="http://schemas.microsoft.com/office/drawing/2014/main" id="{37F2C3F9-2939-77A7-B1BB-D384485C255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17951" y="3284947"/>
            <a:ext cx="3326049" cy="16459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62D8E62-6398-AE03-DB0C-9EDA739A0636}"/>
              </a:ext>
            </a:extLst>
          </p:cNvPr>
          <p:cNvSpPr txBox="1"/>
          <p:nvPr/>
        </p:nvSpPr>
        <p:spPr>
          <a:xfrm>
            <a:off x="6150429" y="3043753"/>
            <a:ext cx="279967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</a:rPr>
              <a:t>Standard deviation</a:t>
            </a:r>
          </a:p>
          <a:p>
            <a:pPr algn="l"/>
            <a:endParaRPr lang="en-US" sz="2200" dirty="0">
              <a:solidFill>
                <a:srgbClr val="C00000"/>
              </a:solidFill>
            </a:endParaRPr>
          </a:p>
          <a:p>
            <a:pPr algn="l"/>
            <a:endParaRPr lang="en-US" sz="2400" dirty="0">
              <a:solidFill>
                <a:srgbClr val="C00000"/>
              </a:solidFill>
            </a:endParaRPr>
          </a:p>
          <a:p>
            <a:pPr algn="l"/>
            <a:r>
              <a:rPr lang="en-US" sz="2400" dirty="0">
                <a:solidFill>
                  <a:srgbClr val="C00000"/>
                </a:solidFill>
              </a:rPr>
              <a:t>                          -1</a:t>
            </a:r>
          </a:p>
          <a:p>
            <a:pPr algn="l"/>
            <a:endParaRPr lang="en-US" sz="2400" dirty="0">
              <a:solidFill>
                <a:srgbClr val="C00000"/>
              </a:solidFill>
            </a:endParaRPr>
          </a:p>
          <a:p>
            <a:pPr algn="l"/>
            <a:r>
              <a:rPr lang="en-US" sz="2400" dirty="0">
                <a:solidFill>
                  <a:srgbClr val="C00000"/>
                </a:solidFill>
              </a:rPr>
              <a:t>              Variance = </a:t>
            </a:r>
            <a:r>
              <a:rPr lang="en-US" sz="2400" dirty="0" err="1">
                <a:solidFill>
                  <a:srgbClr val="C00000"/>
                </a:solidFill>
              </a:rPr>
              <a:t>sd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408178-FDCA-1849-FF32-32AC508A4BB1}"/>
              </a:ext>
            </a:extLst>
          </p:cNvPr>
          <p:cNvSpPr txBox="1"/>
          <p:nvPr/>
        </p:nvSpPr>
        <p:spPr>
          <a:xfrm>
            <a:off x="8732543" y="4752400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rgbClr val="C0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6554726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8D43A00-4FAC-4B0E-862F-67C1862A50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2784"/>
            <a:ext cx="9144000" cy="565243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9938831-66A9-4D40-AB7D-3454C2AA9837}"/>
              </a:ext>
            </a:extLst>
          </p:cNvPr>
          <p:cNvSpPr txBox="1"/>
          <p:nvPr/>
        </p:nvSpPr>
        <p:spPr>
          <a:xfrm>
            <a:off x="6737557" y="6134283"/>
            <a:ext cx="2700322" cy="3054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385" dirty="0">
                <a:hlinkClick r:id="rId3"/>
              </a:rPr>
              <a:t>https://www.statlearning.com/</a:t>
            </a:r>
            <a:r>
              <a:rPr lang="en-US" sz="1385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891613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F7DEE2BB-43D5-402C-A550-6AC7F76BC3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Linear Correlations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CE0AA796-91EC-4216-89ED-9EF9B73DC8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Linear relations or </a:t>
            </a:r>
            <a:r>
              <a:rPr lang="en-US" altLang="en-US" dirty="0">
                <a:solidFill>
                  <a:srgbClr val="FF0000"/>
                </a:solidFill>
              </a:rPr>
              <a:t>linear correlations</a:t>
            </a:r>
            <a:r>
              <a:rPr lang="en-US" altLang="en-US" dirty="0"/>
              <a:t> have points that cluster around </a:t>
            </a:r>
            <a:r>
              <a:rPr lang="en-US" altLang="en-US" u="sng" dirty="0"/>
              <a:t>a line</a:t>
            </a:r>
          </a:p>
          <a:p>
            <a:r>
              <a:rPr lang="en-US" altLang="en-US" dirty="0"/>
              <a:t>Linear relations can be either </a:t>
            </a:r>
            <a:r>
              <a:rPr lang="en-US" altLang="en-US" u="sng" dirty="0">
                <a:solidFill>
                  <a:srgbClr val="FF0000"/>
                </a:solidFill>
              </a:rPr>
              <a:t>positive</a:t>
            </a:r>
            <a:r>
              <a:rPr lang="en-US" altLang="en-US" dirty="0"/>
              <a:t> (the points slants upwards to the right) or </a:t>
            </a:r>
            <a:r>
              <a:rPr lang="en-US" altLang="en-US" u="sng" dirty="0">
                <a:solidFill>
                  <a:srgbClr val="FF0000"/>
                </a:solidFill>
              </a:rPr>
              <a:t>negative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/>
              <a:t>(the points slant downwards to the right)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</p:txBody>
      </p:sp>
      <p:pic>
        <p:nvPicPr>
          <p:cNvPr id="18436" name="Picture 4">
            <a:extLst>
              <a:ext uri="{FF2B5EF4-FFF2-40B4-BE49-F238E27FC236}">
                <a16:creationId xmlns:a16="http://schemas.microsoft.com/office/drawing/2014/main" id="{F6AF6221-CC32-49FA-A260-045C5B6774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785" y="4010270"/>
            <a:ext cx="3985846" cy="1692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0B1768A-4C7F-40A8-8084-61194AF7F685}"/>
              </a:ext>
            </a:extLst>
          </p:cNvPr>
          <p:cNvSpPr txBox="1"/>
          <p:nvPr/>
        </p:nvSpPr>
        <p:spPr>
          <a:xfrm>
            <a:off x="-36132" y="6134283"/>
            <a:ext cx="6858000" cy="3054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385" dirty="0">
                <a:hlinkClick r:id="rId3"/>
              </a:rPr>
              <a:t>https://emunix.emich.edu/~schu/MATH_170/Fall09_170/Evening%20session/Unit%203.ppt</a:t>
            </a:r>
            <a:r>
              <a:rPr lang="en-US" sz="1385" dirty="0"/>
              <a:t>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>
            <a:extLst>
              <a:ext uri="{FF2B5EF4-FFF2-40B4-BE49-F238E27FC236}">
                <a16:creationId xmlns:a16="http://schemas.microsoft.com/office/drawing/2014/main" id="{DD6AA07F-DBFF-4B0F-969E-6E810BC3FE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7323" y="757931"/>
            <a:ext cx="7886700" cy="1155619"/>
          </a:xfrm>
          <a:noFill/>
          <a:ln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E9E9FF"/>
                    </a:gs>
                    <a:gs pos="50000">
                      <a:schemeClr val="bg1"/>
                    </a:gs>
                    <a:gs pos="100000">
                      <a:srgbClr val="E9E9FF"/>
                    </a:gs>
                  </a:gsLst>
                  <a:lin ang="0" scaled="1"/>
                </a:gradFill>
              </a14:hiddenFill>
            </a:ext>
          </a:extLst>
        </p:spPr>
        <p:txBody>
          <a:bodyPr/>
          <a:lstStyle/>
          <a:p>
            <a:r>
              <a:rPr lang="en-US" altLang="en-US" dirty="0"/>
              <a:t>Please Note</a:t>
            </a:r>
          </a:p>
        </p:txBody>
      </p:sp>
      <p:sp>
        <p:nvSpPr>
          <p:cNvPr id="135173" name="Rectangle 5">
            <a:extLst>
              <a:ext uri="{FF2B5EF4-FFF2-40B4-BE49-F238E27FC236}">
                <a16:creationId xmlns:a16="http://schemas.microsoft.com/office/drawing/2014/main" id="{C78FD375-48B6-429F-8205-D0D820D2AC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119" y="1783142"/>
            <a:ext cx="8016497" cy="74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0271" tIns="40135" rIns="80271" bIns="40135">
            <a:spAutoFit/>
          </a:bodyPr>
          <a:lstStyle>
            <a:lvl1pPr marL="458788" indent="-4587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33463" indent="-46037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77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100000"/>
              </a:spcBef>
              <a:buSzPct val="75000"/>
              <a:buFont typeface="Wingdings" panose="05000000000000000000" pitchFamily="2" charset="2"/>
              <a:buChar char="è"/>
            </a:pPr>
            <a:r>
              <a:rPr lang="en-US" altLang="en-US" sz="2154" dirty="0"/>
              <a:t>The </a:t>
            </a:r>
            <a:r>
              <a:rPr lang="en-US" altLang="en-US" sz="2154" dirty="0">
                <a:solidFill>
                  <a:srgbClr val="FF0000"/>
                </a:solidFill>
              </a:rPr>
              <a:t>slope </a:t>
            </a:r>
            <a:r>
              <a:rPr lang="en-US" altLang="en-US" sz="2154" i="1" dirty="0">
                <a:solidFill>
                  <a:srgbClr val="FF0000"/>
                </a:solidFill>
              </a:rPr>
              <a:t>b</a:t>
            </a:r>
            <a:r>
              <a:rPr lang="en-US" altLang="en-US" sz="2154" baseline="-25000" dirty="0">
                <a:solidFill>
                  <a:srgbClr val="FF0000"/>
                </a:solidFill>
              </a:rPr>
              <a:t>1</a:t>
            </a:r>
            <a:r>
              <a:rPr lang="en-US" altLang="en-US" sz="2154" dirty="0"/>
              <a:t> represents  </a:t>
            </a:r>
          </a:p>
          <a:p>
            <a:pPr marL="0" indent="0">
              <a:spcBef>
                <a:spcPts val="0"/>
              </a:spcBef>
              <a:buSzPct val="75000"/>
              <a:buNone/>
            </a:pPr>
            <a:r>
              <a:rPr lang="en-US" altLang="en-US" sz="2154" dirty="0">
                <a:solidFill>
                  <a:srgbClr val="FF0000"/>
                </a:solidFill>
              </a:rPr>
              <a:t>                            the predicted change in </a:t>
            </a:r>
            <a:r>
              <a:rPr lang="en-US" altLang="en-US" sz="2154" i="1" dirty="0">
                <a:solidFill>
                  <a:srgbClr val="FF0000"/>
                </a:solidFill>
              </a:rPr>
              <a:t>y</a:t>
            </a:r>
            <a:r>
              <a:rPr lang="en-US" altLang="en-US" sz="2154" dirty="0">
                <a:solidFill>
                  <a:srgbClr val="FF0000"/>
                </a:solidFill>
              </a:rPr>
              <a:t> per unit increase in </a:t>
            </a:r>
            <a:r>
              <a:rPr lang="en-US" altLang="en-US" sz="2154" i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35174" name="Rectangle 6">
            <a:extLst>
              <a:ext uri="{FF2B5EF4-FFF2-40B4-BE49-F238E27FC236}">
                <a16:creationId xmlns:a16="http://schemas.microsoft.com/office/drawing/2014/main" id="{1CF40D3D-4607-45FB-8648-D7D51D6F0B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119" y="2733934"/>
            <a:ext cx="8657251" cy="74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0271" tIns="40135" rIns="80271" bIns="40135">
            <a:spAutoFit/>
          </a:bodyPr>
          <a:lstStyle>
            <a:lvl1pPr marL="458788" indent="-4587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33463" indent="-46037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77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100000"/>
              </a:spcBef>
              <a:buSzPct val="75000"/>
              <a:buFont typeface="Wingdings" panose="05000000000000000000" pitchFamily="2" charset="2"/>
              <a:buChar char="è"/>
            </a:pPr>
            <a:r>
              <a:rPr lang="en-US" altLang="en-US" sz="2154" dirty="0"/>
              <a:t>The </a:t>
            </a:r>
            <a:r>
              <a:rPr lang="en-US" altLang="en-US" sz="2154" i="1" dirty="0">
                <a:solidFill>
                  <a:srgbClr val="FF0000"/>
                </a:solidFill>
              </a:rPr>
              <a:t>y</a:t>
            </a:r>
            <a:r>
              <a:rPr lang="en-US" altLang="en-US" sz="2154" dirty="0">
                <a:solidFill>
                  <a:srgbClr val="FF0000"/>
                </a:solidFill>
              </a:rPr>
              <a:t>-intercept </a:t>
            </a:r>
            <a:r>
              <a:rPr lang="en-US" altLang="en-US" sz="2154" dirty="0"/>
              <a:t>is the value of </a:t>
            </a:r>
            <a:r>
              <a:rPr lang="en-US" altLang="en-US" sz="2154" i="1" dirty="0"/>
              <a:t>y</a:t>
            </a:r>
            <a:r>
              <a:rPr lang="en-US" altLang="en-US" sz="2154" dirty="0"/>
              <a:t> where the line of best fit intersects the </a:t>
            </a:r>
            <a:r>
              <a:rPr lang="en-US" altLang="en-US" sz="2154" i="1" dirty="0"/>
              <a:t>y</a:t>
            </a:r>
            <a:r>
              <a:rPr lang="en-US" altLang="en-US" sz="2154" dirty="0"/>
              <a:t>-axis.  That is, it is </a:t>
            </a:r>
            <a:r>
              <a:rPr lang="en-US" altLang="en-US" sz="2154" dirty="0">
                <a:solidFill>
                  <a:srgbClr val="FF0000"/>
                </a:solidFill>
              </a:rPr>
              <a:t>the predicted value of y when x is zero.</a:t>
            </a:r>
          </a:p>
        </p:txBody>
      </p:sp>
      <p:graphicFrame>
        <p:nvGraphicFramePr>
          <p:cNvPr id="135176" name="Object 8">
            <a:extLst>
              <a:ext uri="{FF2B5EF4-FFF2-40B4-BE49-F238E27FC236}">
                <a16:creationId xmlns:a16="http://schemas.microsoft.com/office/drawing/2014/main" id="{31D1E6D2-AF5B-4CFC-A47F-C1C25C75B1C0}"/>
              </a:ext>
            </a:extLst>
          </p:cNvPr>
          <p:cNvGraphicFramePr>
            <a:graphicFrameLocks/>
          </p:cNvGraphicFramePr>
          <p:nvPr/>
        </p:nvGraphicFramePr>
        <p:xfrm>
          <a:off x="7297066" y="4367452"/>
          <a:ext cx="748498" cy="4138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98400" imgH="393480" progId="Equation.3">
                  <p:embed/>
                </p:oleObj>
              </mc:Choice>
              <mc:Fallback>
                <p:oleObj name="Equation" r:id="rId2" imgW="698400" imgH="393480" progId="Equation.3">
                  <p:embed/>
                  <p:pic>
                    <p:nvPicPr>
                      <p:cNvPr id="135176" name="Object 8">
                        <a:extLst>
                          <a:ext uri="{FF2B5EF4-FFF2-40B4-BE49-F238E27FC236}">
                            <a16:creationId xmlns:a16="http://schemas.microsoft.com/office/drawing/2014/main" id="{31D1E6D2-AF5B-4CFC-A47F-C1C25C75B1C0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97066" y="4367452"/>
                        <a:ext cx="748498" cy="4138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5177" name="Rectangle 9">
            <a:extLst>
              <a:ext uri="{FF2B5EF4-FFF2-40B4-BE49-F238E27FC236}">
                <a16:creationId xmlns:a16="http://schemas.microsoft.com/office/drawing/2014/main" id="{186D3DFC-9F45-4C47-9F8A-5E279448F0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119" y="4378473"/>
            <a:ext cx="7506677" cy="412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271" tIns="40135" rIns="80271" bIns="40135">
            <a:spAutoFit/>
          </a:bodyPr>
          <a:lstStyle>
            <a:lvl1pPr marL="458788" indent="-4587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33463" indent="-46037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77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100000"/>
              </a:spcBef>
              <a:buSzPct val="75000"/>
              <a:buFont typeface="Wingdings" panose="05000000000000000000" pitchFamily="2" charset="2"/>
              <a:buChar char="è"/>
            </a:pPr>
            <a:r>
              <a:rPr lang="en-US" altLang="en-US" sz="2154" dirty="0"/>
              <a:t>The line of best fit will always pass through the point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lide Number Placeholder 115">
            <a:extLst>
              <a:ext uri="{FF2B5EF4-FFF2-40B4-BE49-F238E27FC236}">
                <a16:creationId xmlns:a16="http://schemas.microsoft.com/office/drawing/2014/main" id="{C06AEC09-6B71-420D-B034-4C60979BC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CDCB7-372D-4AED-BF59-B2616BF3F596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14344" name="Rectangle 8">
            <a:extLst>
              <a:ext uri="{FF2B5EF4-FFF2-40B4-BE49-F238E27FC236}">
                <a16:creationId xmlns:a16="http://schemas.microsoft.com/office/drawing/2014/main" id="{DA6425FB-16EF-4238-9030-E5A796EA0C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1954" y="4757616"/>
            <a:ext cx="797169" cy="19929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569"/>
          </a:p>
        </p:txBody>
      </p:sp>
      <p:sp>
        <p:nvSpPr>
          <p:cNvPr id="14342" name="Text Box 6">
            <a:extLst>
              <a:ext uri="{FF2B5EF4-FFF2-40B4-BE49-F238E27FC236}">
                <a16:creationId xmlns:a16="http://schemas.microsoft.com/office/drawing/2014/main" id="{086EE063-2DDE-4F02-AED2-863BFF739A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4862" y="4226170"/>
            <a:ext cx="3856890" cy="816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1569" dirty="0"/>
              <a:t>This is the slope of the line.</a:t>
            </a:r>
          </a:p>
          <a:p>
            <a:pPr algn="l"/>
            <a:r>
              <a:rPr lang="en-US" altLang="en-US" sz="1569" dirty="0"/>
              <a:t>For each additional mile on the odometer,</a:t>
            </a:r>
          </a:p>
          <a:p>
            <a:pPr algn="l"/>
            <a:r>
              <a:rPr lang="en-US" altLang="en-US" sz="1569" dirty="0"/>
              <a:t>the price decreases by an average of $0.0312</a:t>
            </a:r>
          </a:p>
        </p:txBody>
      </p:sp>
      <p:graphicFrame>
        <p:nvGraphicFramePr>
          <p:cNvPr id="14338" name="Object 2">
            <a:extLst>
              <a:ext uri="{FF2B5EF4-FFF2-40B4-BE49-F238E27FC236}">
                <a16:creationId xmlns:a16="http://schemas.microsoft.com/office/drawing/2014/main" id="{61471BD4-77E6-49E6-B349-1516893E30D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46215" y="1336431"/>
          <a:ext cx="4450862" cy="22309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3657961" imgH="1505432" progId="Excel.Sheet.8">
                  <p:embed/>
                </p:oleObj>
              </mc:Choice>
              <mc:Fallback>
                <p:oleObj name="Worksheet" r:id="rId2" imgW="3657961" imgH="1505432" progId="Excel.Sheet.8">
                  <p:embed/>
                  <p:pic>
                    <p:nvPicPr>
                      <p:cNvPr id="14338" name="Object 2">
                        <a:extLst>
                          <a:ext uri="{FF2B5EF4-FFF2-40B4-BE49-F238E27FC236}">
                            <a16:creationId xmlns:a16="http://schemas.microsoft.com/office/drawing/2014/main" id="{61471BD4-77E6-49E6-B349-1516893E30DB}"/>
                          </a:ext>
                        </a:extLst>
                      </p:cNvPr>
                      <p:cNvPicPr>
                        <a:picLocks noRot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6215" y="1336431"/>
                        <a:ext cx="4450862" cy="22309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39" name="Object 3">
            <a:extLst>
              <a:ext uri="{FF2B5EF4-FFF2-40B4-BE49-F238E27FC236}">
                <a16:creationId xmlns:a16="http://schemas.microsoft.com/office/drawing/2014/main" id="{71403358-0876-4950-B610-577C6B83A12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75539" y="3495431"/>
          <a:ext cx="2118865" cy="4041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01440" imgH="203040" progId="Equation.3">
                  <p:embed/>
                </p:oleObj>
              </mc:Choice>
              <mc:Fallback>
                <p:oleObj name="Equation" r:id="rId4" imgW="901440" imgH="203040" progId="Equation.3">
                  <p:embed/>
                  <p:pic>
                    <p:nvPicPr>
                      <p:cNvPr id="14339" name="Object 3">
                        <a:extLst>
                          <a:ext uri="{FF2B5EF4-FFF2-40B4-BE49-F238E27FC236}">
                            <a16:creationId xmlns:a16="http://schemas.microsoft.com/office/drawing/2014/main" id="{71403358-0876-4950-B610-577C6B83A12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5539" y="3495431"/>
                        <a:ext cx="2118865" cy="404121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FF0066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18900000" algn="ctr" rotWithShape="0">
                                <a:schemeClr val="tx1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0" name="Text Box 4">
            <a:extLst>
              <a:ext uri="{FF2B5EF4-FFF2-40B4-BE49-F238E27FC236}">
                <a16:creationId xmlns:a16="http://schemas.microsoft.com/office/drawing/2014/main" id="{41B7CE49-EC27-48C6-BB8B-B58CC01BD9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7568" y="4226170"/>
            <a:ext cx="2311980" cy="575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1569"/>
              <a:t>The intercept is b</a:t>
            </a:r>
            <a:r>
              <a:rPr lang="en-US" altLang="en-US" sz="1569" baseline="-25000"/>
              <a:t>0</a:t>
            </a:r>
            <a:r>
              <a:rPr lang="en-US" altLang="en-US" sz="1569"/>
              <a:t> = 6533.</a:t>
            </a:r>
          </a:p>
          <a:p>
            <a:pPr algn="l"/>
            <a:endParaRPr lang="en-US" altLang="en-US" sz="1569"/>
          </a:p>
        </p:txBody>
      </p:sp>
      <p:sp>
        <p:nvSpPr>
          <p:cNvPr id="14341" name="Line 5">
            <a:extLst>
              <a:ext uri="{FF2B5EF4-FFF2-40B4-BE49-F238E27FC236}">
                <a16:creationId xmlns:a16="http://schemas.microsoft.com/office/drawing/2014/main" id="{DDCE528A-C59A-497A-B7B3-C5045173F66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09816" y="3827584"/>
            <a:ext cx="797169" cy="39858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569"/>
          </a:p>
        </p:txBody>
      </p:sp>
      <p:sp>
        <p:nvSpPr>
          <p:cNvPr id="14343" name="Line 7">
            <a:extLst>
              <a:ext uri="{FF2B5EF4-FFF2-40B4-BE49-F238E27FC236}">
                <a16:creationId xmlns:a16="http://schemas.microsoft.com/office/drawing/2014/main" id="{6C3C8741-0392-4D91-8EE1-181AAABBA50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037015" y="3827584"/>
            <a:ext cx="531446" cy="39858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569"/>
          </a:p>
        </p:txBody>
      </p:sp>
      <p:sp>
        <p:nvSpPr>
          <p:cNvPr id="14346" name="Freeform 10">
            <a:extLst>
              <a:ext uri="{FF2B5EF4-FFF2-40B4-BE49-F238E27FC236}">
                <a16:creationId xmlns:a16="http://schemas.microsoft.com/office/drawing/2014/main" id="{683887D4-6CAF-46B3-8C4B-F963F80C8258}"/>
              </a:ext>
            </a:extLst>
          </p:cNvPr>
          <p:cNvSpPr>
            <a:spLocks/>
          </p:cNvSpPr>
          <p:nvPr/>
        </p:nvSpPr>
        <p:spPr bwMode="auto">
          <a:xfrm>
            <a:off x="4505569" y="3815130"/>
            <a:ext cx="1328615" cy="1274640"/>
          </a:xfrm>
          <a:custGeom>
            <a:avLst/>
            <a:gdLst>
              <a:gd name="T0" fmla="*/ 960 w 960"/>
              <a:gd name="T1" fmla="*/ 768 h 864"/>
              <a:gd name="T2" fmla="*/ 960 w 960"/>
              <a:gd name="T3" fmla="*/ 864 h 864"/>
              <a:gd name="T4" fmla="*/ 0 w 960"/>
              <a:gd name="T5" fmla="*/ 864 h 864"/>
              <a:gd name="T6" fmla="*/ 0 w 960"/>
              <a:gd name="T7" fmla="*/ 192 h 864"/>
              <a:gd name="T8" fmla="*/ 144 w 960"/>
              <a:gd name="T9" fmla="*/ 0 h 8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60" h="864">
                <a:moveTo>
                  <a:pt x="960" y="768"/>
                </a:moveTo>
                <a:lnTo>
                  <a:pt x="960" y="864"/>
                </a:lnTo>
                <a:lnTo>
                  <a:pt x="0" y="864"/>
                </a:lnTo>
                <a:lnTo>
                  <a:pt x="0" y="192"/>
                </a:lnTo>
                <a:cubicBezTo>
                  <a:pt x="48" y="128"/>
                  <a:pt x="144" y="0"/>
                  <a:pt x="144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569"/>
          </a:p>
        </p:txBody>
      </p:sp>
      <p:grpSp>
        <p:nvGrpSpPr>
          <p:cNvPr id="14352" name="Group 16">
            <a:extLst>
              <a:ext uri="{FF2B5EF4-FFF2-40B4-BE49-F238E27FC236}">
                <a16:creationId xmlns:a16="http://schemas.microsoft.com/office/drawing/2014/main" id="{A1B38ADE-AF07-4F29-8008-63E858E14A7A}"/>
              </a:ext>
            </a:extLst>
          </p:cNvPr>
          <p:cNvGrpSpPr>
            <a:grpSpLocks/>
          </p:cNvGrpSpPr>
          <p:nvPr/>
        </p:nvGrpSpPr>
        <p:grpSpPr bwMode="auto">
          <a:xfrm>
            <a:off x="1560472" y="971063"/>
            <a:ext cx="1779791" cy="1642778"/>
            <a:chOff x="646" y="851"/>
            <a:chExt cx="1344" cy="720"/>
          </a:xfrm>
        </p:grpSpPr>
        <p:sp>
          <p:nvSpPr>
            <p:cNvPr id="14348" name="Line 12">
              <a:extLst>
                <a:ext uri="{FF2B5EF4-FFF2-40B4-BE49-F238E27FC236}">
                  <a16:creationId xmlns:a16="http://schemas.microsoft.com/office/drawing/2014/main" id="{65EDC920-C8DE-4EAD-A761-40B8734A5F6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46" y="1571"/>
              <a:ext cx="13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569"/>
            </a:p>
          </p:txBody>
        </p:sp>
        <p:sp>
          <p:nvSpPr>
            <p:cNvPr id="14351" name="Line 15">
              <a:extLst>
                <a:ext uri="{FF2B5EF4-FFF2-40B4-BE49-F238E27FC236}">
                  <a16:creationId xmlns:a16="http://schemas.microsoft.com/office/drawing/2014/main" id="{CEB9DB5C-C233-4F20-8303-A0B29D7FF0E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46" y="851"/>
              <a:ext cx="0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569"/>
            </a:p>
          </p:txBody>
        </p:sp>
      </p:grpSp>
      <p:sp>
        <p:nvSpPr>
          <p:cNvPr id="14353" name="Line 17">
            <a:extLst>
              <a:ext uri="{FF2B5EF4-FFF2-40B4-BE49-F238E27FC236}">
                <a16:creationId xmlns:a16="http://schemas.microsoft.com/office/drawing/2014/main" id="{292DDA99-DD96-4DAA-A7E8-96721F8186A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347184" y="1721177"/>
            <a:ext cx="3151309" cy="596493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569"/>
          </a:p>
        </p:txBody>
      </p:sp>
      <p:sp>
        <p:nvSpPr>
          <p:cNvPr id="14355" name="Line 19">
            <a:extLst>
              <a:ext uri="{FF2B5EF4-FFF2-40B4-BE49-F238E27FC236}">
                <a16:creationId xmlns:a16="http://schemas.microsoft.com/office/drawing/2014/main" id="{3EC86CE5-2BAE-4C24-B0F0-6FB965B59EA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534177" y="1333664"/>
            <a:ext cx="1839302" cy="380593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569"/>
          </a:p>
        </p:txBody>
      </p:sp>
      <p:sp>
        <p:nvSpPr>
          <p:cNvPr id="14356" name="Text Box 20">
            <a:extLst>
              <a:ext uri="{FF2B5EF4-FFF2-40B4-BE49-F238E27FC236}">
                <a16:creationId xmlns:a16="http://schemas.microsoft.com/office/drawing/2014/main" id="{7137B1E4-E855-44AB-94DA-7211CB4877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3627" y="1170354"/>
            <a:ext cx="595035" cy="333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1569"/>
              <a:t>6533</a:t>
            </a:r>
          </a:p>
        </p:txBody>
      </p:sp>
      <p:sp>
        <p:nvSpPr>
          <p:cNvPr id="14359" name="Text Box 23">
            <a:extLst>
              <a:ext uri="{FF2B5EF4-FFF2-40B4-BE49-F238E27FC236}">
                <a16:creationId xmlns:a16="http://schemas.microsoft.com/office/drawing/2014/main" id="{AB3FB099-826D-4EDE-8A04-66BEF7A611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5914" y="2698262"/>
            <a:ext cx="287258" cy="333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1569"/>
              <a:t>0</a:t>
            </a:r>
          </a:p>
        </p:txBody>
      </p:sp>
      <p:sp>
        <p:nvSpPr>
          <p:cNvPr id="14360" name="Text Box 24">
            <a:extLst>
              <a:ext uri="{FF2B5EF4-FFF2-40B4-BE49-F238E27FC236}">
                <a16:creationId xmlns:a16="http://schemas.microsoft.com/office/drawing/2014/main" id="{E9DB402A-293D-4057-A9BA-0019FA9BF6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7631" y="2764693"/>
            <a:ext cx="826380" cy="333809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1569"/>
              <a:t>No data</a:t>
            </a:r>
          </a:p>
        </p:txBody>
      </p:sp>
      <p:sp>
        <p:nvSpPr>
          <p:cNvPr id="14361" name="AutoShape 25">
            <a:extLst>
              <a:ext uri="{FF2B5EF4-FFF2-40B4-BE49-F238E27FC236}">
                <a16:creationId xmlns:a16="http://schemas.microsoft.com/office/drawing/2014/main" id="{CA17140A-5716-4325-8502-C3B0B594209B}"/>
              </a:ext>
            </a:extLst>
          </p:cNvPr>
          <p:cNvSpPr>
            <a:spLocks/>
          </p:cNvSpPr>
          <p:nvPr/>
        </p:nvSpPr>
        <p:spPr bwMode="auto">
          <a:xfrm rot="-5400000">
            <a:off x="2346569" y="1867877"/>
            <a:ext cx="132862" cy="1660769"/>
          </a:xfrm>
          <a:prstGeom prst="leftBrace">
            <a:avLst>
              <a:gd name="adj1" fmla="val 1041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569"/>
          </a:p>
        </p:txBody>
      </p:sp>
      <p:sp>
        <p:nvSpPr>
          <p:cNvPr id="14362" name="Text Box 26">
            <a:extLst>
              <a:ext uri="{FF2B5EF4-FFF2-40B4-BE49-F238E27FC236}">
                <a16:creationId xmlns:a16="http://schemas.microsoft.com/office/drawing/2014/main" id="{B3CB431C-EEA3-4F14-B791-9099EE0F91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866" y="5221008"/>
            <a:ext cx="3494996" cy="575286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1569" dirty="0"/>
              <a:t>Do not interpret the intercept as the </a:t>
            </a:r>
          </a:p>
          <a:p>
            <a:pPr algn="l"/>
            <a:r>
              <a:rPr lang="en-US" altLang="en-US" sz="1569" dirty="0"/>
              <a:t>“Price of cars that have not been driven”</a:t>
            </a:r>
          </a:p>
        </p:txBody>
      </p:sp>
      <p:sp>
        <p:nvSpPr>
          <p:cNvPr id="14364" name="Freeform 28">
            <a:extLst>
              <a:ext uri="{FF2B5EF4-FFF2-40B4-BE49-F238E27FC236}">
                <a16:creationId xmlns:a16="http://schemas.microsoft.com/office/drawing/2014/main" id="{7448DA28-AB4C-4519-94B1-50E8FD09516A}"/>
              </a:ext>
            </a:extLst>
          </p:cNvPr>
          <p:cNvSpPr>
            <a:spLocks/>
          </p:cNvSpPr>
          <p:nvPr/>
        </p:nvSpPr>
        <p:spPr bwMode="auto">
          <a:xfrm>
            <a:off x="1184031" y="3096846"/>
            <a:ext cx="797169" cy="2125785"/>
          </a:xfrm>
          <a:custGeom>
            <a:avLst/>
            <a:gdLst>
              <a:gd name="T0" fmla="*/ 144 w 576"/>
              <a:gd name="T1" fmla="*/ 1200 h 1200"/>
              <a:gd name="T2" fmla="*/ 0 w 576"/>
              <a:gd name="T3" fmla="*/ 816 h 1200"/>
              <a:gd name="T4" fmla="*/ 576 w 576"/>
              <a:gd name="T5" fmla="*/ 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76" h="1200">
                <a:moveTo>
                  <a:pt x="144" y="1200"/>
                </a:moveTo>
                <a:lnTo>
                  <a:pt x="0" y="816"/>
                </a:lnTo>
                <a:lnTo>
                  <a:pt x="576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569"/>
          </a:p>
        </p:txBody>
      </p:sp>
      <p:grpSp>
        <p:nvGrpSpPr>
          <p:cNvPr id="14556" name="Group 220">
            <a:extLst>
              <a:ext uri="{FF2B5EF4-FFF2-40B4-BE49-F238E27FC236}">
                <a16:creationId xmlns:a16="http://schemas.microsoft.com/office/drawing/2014/main" id="{1083F2CE-FEAA-4BF8-8DEA-005FBEB6806A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785447" y="4226170"/>
            <a:ext cx="826233" cy="849760"/>
            <a:chOff x="3936" y="3360"/>
            <a:chExt cx="597" cy="614"/>
          </a:xfrm>
        </p:grpSpPr>
        <p:sp>
          <p:nvSpPr>
            <p:cNvPr id="14462" name="Freeform 126">
              <a:extLst>
                <a:ext uri="{FF2B5EF4-FFF2-40B4-BE49-F238E27FC236}">
                  <a16:creationId xmlns:a16="http://schemas.microsoft.com/office/drawing/2014/main" id="{075C96A0-4C4E-43BC-8B89-D863C480F33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6" y="3360"/>
              <a:ext cx="597" cy="614"/>
            </a:xfrm>
            <a:custGeom>
              <a:avLst/>
              <a:gdLst>
                <a:gd name="T0" fmla="*/ 684 w 1193"/>
                <a:gd name="T1" fmla="*/ 26 h 1228"/>
                <a:gd name="T2" fmla="*/ 757 w 1193"/>
                <a:gd name="T3" fmla="*/ 56 h 1228"/>
                <a:gd name="T4" fmla="*/ 803 w 1193"/>
                <a:gd name="T5" fmla="*/ 68 h 1228"/>
                <a:gd name="T6" fmla="*/ 869 w 1193"/>
                <a:gd name="T7" fmla="*/ 79 h 1228"/>
                <a:gd name="T8" fmla="*/ 933 w 1193"/>
                <a:gd name="T9" fmla="*/ 124 h 1228"/>
                <a:gd name="T10" fmla="*/ 1017 w 1193"/>
                <a:gd name="T11" fmla="*/ 131 h 1228"/>
                <a:gd name="T12" fmla="*/ 1041 w 1193"/>
                <a:gd name="T13" fmla="*/ 184 h 1228"/>
                <a:gd name="T14" fmla="*/ 1098 w 1193"/>
                <a:gd name="T15" fmla="*/ 252 h 1228"/>
                <a:gd name="T16" fmla="*/ 1119 w 1193"/>
                <a:gd name="T17" fmla="*/ 323 h 1228"/>
                <a:gd name="T18" fmla="*/ 1108 w 1193"/>
                <a:gd name="T19" fmla="*/ 349 h 1228"/>
                <a:gd name="T20" fmla="*/ 1130 w 1193"/>
                <a:gd name="T21" fmla="*/ 371 h 1228"/>
                <a:gd name="T22" fmla="*/ 1130 w 1193"/>
                <a:gd name="T23" fmla="*/ 430 h 1228"/>
                <a:gd name="T24" fmla="*/ 1141 w 1193"/>
                <a:gd name="T25" fmla="*/ 463 h 1228"/>
                <a:gd name="T26" fmla="*/ 1149 w 1193"/>
                <a:gd name="T27" fmla="*/ 487 h 1228"/>
                <a:gd name="T28" fmla="*/ 1138 w 1193"/>
                <a:gd name="T29" fmla="*/ 529 h 1228"/>
                <a:gd name="T30" fmla="*/ 1140 w 1193"/>
                <a:gd name="T31" fmla="*/ 551 h 1228"/>
                <a:gd name="T32" fmla="*/ 1177 w 1193"/>
                <a:gd name="T33" fmla="*/ 610 h 1228"/>
                <a:gd name="T34" fmla="*/ 1137 w 1193"/>
                <a:gd name="T35" fmla="*/ 731 h 1228"/>
                <a:gd name="T36" fmla="*/ 1149 w 1193"/>
                <a:gd name="T37" fmla="*/ 766 h 1228"/>
                <a:gd name="T38" fmla="*/ 1141 w 1193"/>
                <a:gd name="T39" fmla="*/ 811 h 1228"/>
                <a:gd name="T40" fmla="*/ 1168 w 1193"/>
                <a:gd name="T41" fmla="*/ 841 h 1228"/>
                <a:gd name="T42" fmla="*/ 1143 w 1193"/>
                <a:gd name="T43" fmla="*/ 863 h 1228"/>
                <a:gd name="T44" fmla="*/ 1192 w 1193"/>
                <a:gd name="T45" fmla="*/ 878 h 1228"/>
                <a:gd name="T46" fmla="*/ 1164 w 1193"/>
                <a:gd name="T47" fmla="*/ 928 h 1228"/>
                <a:gd name="T48" fmla="*/ 1151 w 1193"/>
                <a:gd name="T49" fmla="*/ 969 h 1228"/>
                <a:gd name="T50" fmla="*/ 1064 w 1193"/>
                <a:gd name="T51" fmla="*/ 963 h 1228"/>
                <a:gd name="T52" fmla="*/ 1043 w 1193"/>
                <a:gd name="T53" fmla="*/ 952 h 1228"/>
                <a:gd name="T54" fmla="*/ 994 w 1193"/>
                <a:gd name="T55" fmla="*/ 1035 h 1228"/>
                <a:gd name="T56" fmla="*/ 914 w 1193"/>
                <a:gd name="T57" fmla="*/ 1084 h 1228"/>
                <a:gd name="T58" fmla="*/ 799 w 1193"/>
                <a:gd name="T59" fmla="*/ 1138 h 1228"/>
                <a:gd name="T60" fmla="*/ 721 w 1193"/>
                <a:gd name="T61" fmla="*/ 1206 h 1228"/>
                <a:gd name="T62" fmla="*/ 609 w 1193"/>
                <a:gd name="T63" fmla="*/ 1227 h 1228"/>
                <a:gd name="T64" fmla="*/ 513 w 1193"/>
                <a:gd name="T65" fmla="*/ 1157 h 1228"/>
                <a:gd name="T66" fmla="*/ 464 w 1193"/>
                <a:gd name="T67" fmla="*/ 1115 h 1228"/>
                <a:gd name="T68" fmla="*/ 327 w 1193"/>
                <a:gd name="T69" fmla="*/ 1100 h 1228"/>
                <a:gd name="T70" fmla="*/ 246 w 1193"/>
                <a:gd name="T71" fmla="*/ 1055 h 1228"/>
                <a:gd name="T72" fmla="*/ 220 w 1193"/>
                <a:gd name="T73" fmla="*/ 960 h 1228"/>
                <a:gd name="T74" fmla="*/ 174 w 1193"/>
                <a:gd name="T75" fmla="*/ 996 h 1228"/>
                <a:gd name="T76" fmla="*/ 174 w 1193"/>
                <a:gd name="T77" fmla="*/ 959 h 1228"/>
                <a:gd name="T78" fmla="*/ 173 w 1193"/>
                <a:gd name="T79" fmla="*/ 912 h 1228"/>
                <a:gd name="T80" fmla="*/ 124 w 1193"/>
                <a:gd name="T81" fmla="*/ 983 h 1228"/>
                <a:gd name="T82" fmla="*/ 112 w 1193"/>
                <a:gd name="T83" fmla="*/ 929 h 1228"/>
                <a:gd name="T84" fmla="*/ 88 w 1193"/>
                <a:gd name="T85" fmla="*/ 900 h 1228"/>
                <a:gd name="T86" fmla="*/ 54 w 1193"/>
                <a:gd name="T87" fmla="*/ 908 h 1228"/>
                <a:gd name="T88" fmla="*/ 77 w 1193"/>
                <a:gd name="T89" fmla="*/ 817 h 1228"/>
                <a:gd name="T90" fmla="*/ 51 w 1193"/>
                <a:gd name="T91" fmla="*/ 742 h 1228"/>
                <a:gd name="T92" fmla="*/ 28 w 1193"/>
                <a:gd name="T93" fmla="*/ 687 h 1228"/>
                <a:gd name="T94" fmla="*/ 23 w 1193"/>
                <a:gd name="T95" fmla="*/ 613 h 1228"/>
                <a:gd name="T96" fmla="*/ 3 w 1193"/>
                <a:gd name="T97" fmla="*/ 591 h 1228"/>
                <a:gd name="T98" fmla="*/ 51 w 1193"/>
                <a:gd name="T99" fmla="*/ 525 h 1228"/>
                <a:gd name="T100" fmla="*/ 12 w 1193"/>
                <a:gd name="T101" fmla="*/ 546 h 1228"/>
                <a:gd name="T102" fmla="*/ 66 w 1193"/>
                <a:gd name="T103" fmla="*/ 455 h 1228"/>
                <a:gd name="T104" fmla="*/ 94 w 1193"/>
                <a:gd name="T105" fmla="*/ 412 h 1228"/>
                <a:gd name="T106" fmla="*/ 142 w 1193"/>
                <a:gd name="T107" fmla="*/ 358 h 1228"/>
                <a:gd name="T108" fmla="*/ 152 w 1193"/>
                <a:gd name="T109" fmla="*/ 301 h 1228"/>
                <a:gd name="T110" fmla="*/ 191 w 1193"/>
                <a:gd name="T111" fmla="*/ 255 h 1228"/>
                <a:gd name="T112" fmla="*/ 233 w 1193"/>
                <a:gd name="T113" fmla="*/ 227 h 1228"/>
                <a:gd name="T114" fmla="*/ 249 w 1193"/>
                <a:gd name="T115" fmla="*/ 149 h 1228"/>
                <a:gd name="T116" fmla="*/ 402 w 1193"/>
                <a:gd name="T117" fmla="*/ 95 h 1228"/>
                <a:gd name="T118" fmla="*/ 457 w 1193"/>
                <a:gd name="T119" fmla="*/ 72 h 1228"/>
                <a:gd name="T120" fmla="*/ 529 w 1193"/>
                <a:gd name="T121" fmla="*/ 49 h 1228"/>
                <a:gd name="T122" fmla="*/ 576 w 1193"/>
                <a:gd name="T123" fmla="*/ 26 h 1228"/>
                <a:gd name="T124" fmla="*/ 609 w 1193"/>
                <a:gd name="T125" fmla="*/ 4 h 1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93" h="1228">
                  <a:moveTo>
                    <a:pt x="641" y="10"/>
                  </a:moveTo>
                  <a:lnTo>
                    <a:pt x="643" y="12"/>
                  </a:lnTo>
                  <a:lnTo>
                    <a:pt x="647" y="14"/>
                  </a:lnTo>
                  <a:lnTo>
                    <a:pt x="650" y="16"/>
                  </a:lnTo>
                  <a:lnTo>
                    <a:pt x="654" y="17"/>
                  </a:lnTo>
                  <a:lnTo>
                    <a:pt x="658" y="18"/>
                  </a:lnTo>
                  <a:lnTo>
                    <a:pt x="661" y="19"/>
                  </a:lnTo>
                  <a:lnTo>
                    <a:pt x="663" y="21"/>
                  </a:lnTo>
                  <a:lnTo>
                    <a:pt x="666" y="24"/>
                  </a:lnTo>
                  <a:lnTo>
                    <a:pt x="668" y="26"/>
                  </a:lnTo>
                  <a:lnTo>
                    <a:pt x="670" y="27"/>
                  </a:lnTo>
                  <a:lnTo>
                    <a:pt x="673" y="28"/>
                  </a:lnTo>
                  <a:lnTo>
                    <a:pt x="676" y="28"/>
                  </a:lnTo>
                  <a:lnTo>
                    <a:pt x="680" y="27"/>
                  </a:lnTo>
                  <a:lnTo>
                    <a:pt x="684" y="26"/>
                  </a:lnTo>
                  <a:lnTo>
                    <a:pt x="689" y="22"/>
                  </a:lnTo>
                  <a:lnTo>
                    <a:pt x="693" y="20"/>
                  </a:lnTo>
                  <a:lnTo>
                    <a:pt x="698" y="18"/>
                  </a:lnTo>
                  <a:lnTo>
                    <a:pt x="702" y="17"/>
                  </a:lnTo>
                  <a:lnTo>
                    <a:pt x="707" y="19"/>
                  </a:lnTo>
                  <a:lnTo>
                    <a:pt x="710" y="21"/>
                  </a:lnTo>
                  <a:lnTo>
                    <a:pt x="713" y="24"/>
                  </a:lnTo>
                  <a:lnTo>
                    <a:pt x="718" y="27"/>
                  </a:lnTo>
                  <a:lnTo>
                    <a:pt x="723" y="33"/>
                  </a:lnTo>
                  <a:lnTo>
                    <a:pt x="730" y="40"/>
                  </a:lnTo>
                  <a:lnTo>
                    <a:pt x="737" y="47"/>
                  </a:lnTo>
                  <a:lnTo>
                    <a:pt x="744" y="51"/>
                  </a:lnTo>
                  <a:lnTo>
                    <a:pt x="748" y="53"/>
                  </a:lnTo>
                  <a:lnTo>
                    <a:pt x="752" y="54"/>
                  </a:lnTo>
                  <a:lnTo>
                    <a:pt x="757" y="56"/>
                  </a:lnTo>
                  <a:lnTo>
                    <a:pt x="761" y="56"/>
                  </a:lnTo>
                  <a:lnTo>
                    <a:pt x="763" y="57"/>
                  </a:lnTo>
                  <a:lnTo>
                    <a:pt x="767" y="58"/>
                  </a:lnTo>
                  <a:lnTo>
                    <a:pt x="769" y="58"/>
                  </a:lnTo>
                  <a:lnTo>
                    <a:pt x="772" y="58"/>
                  </a:lnTo>
                  <a:lnTo>
                    <a:pt x="779" y="57"/>
                  </a:lnTo>
                  <a:lnTo>
                    <a:pt x="786" y="57"/>
                  </a:lnTo>
                  <a:lnTo>
                    <a:pt x="789" y="57"/>
                  </a:lnTo>
                  <a:lnTo>
                    <a:pt x="791" y="57"/>
                  </a:lnTo>
                  <a:lnTo>
                    <a:pt x="793" y="57"/>
                  </a:lnTo>
                  <a:lnTo>
                    <a:pt x="797" y="59"/>
                  </a:lnTo>
                  <a:lnTo>
                    <a:pt x="799" y="60"/>
                  </a:lnTo>
                  <a:lnTo>
                    <a:pt x="801" y="62"/>
                  </a:lnTo>
                  <a:lnTo>
                    <a:pt x="802" y="64"/>
                  </a:lnTo>
                  <a:lnTo>
                    <a:pt x="803" y="68"/>
                  </a:lnTo>
                  <a:lnTo>
                    <a:pt x="807" y="70"/>
                  </a:lnTo>
                  <a:lnTo>
                    <a:pt x="810" y="72"/>
                  </a:lnTo>
                  <a:lnTo>
                    <a:pt x="813" y="73"/>
                  </a:lnTo>
                  <a:lnTo>
                    <a:pt x="817" y="74"/>
                  </a:lnTo>
                  <a:lnTo>
                    <a:pt x="820" y="76"/>
                  </a:lnTo>
                  <a:lnTo>
                    <a:pt x="823" y="76"/>
                  </a:lnTo>
                  <a:lnTo>
                    <a:pt x="827" y="74"/>
                  </a:lnTo>
                  <a:lnTo>
                    <a:pt x="830" y="72"/>
                  </a:lnTo>
                  <a:lnTo>
                    <a:pt x="837" y="73"/>
                  </a:lnTo>
                  <a:lnTo>
                    <a:pt x="844" y="74"/>
                  </a:lnTo>
                  <a:lnTo>
                    <a:pt x="852" y="74"/>
                  </a:lnTo>
                  <a:lnTo>
                    <a:pt x="859" y="76"/>
                  </a:lnTo>
                  <a:lnTo>
                    <a:pt x="862" y="77"/>
                  </a:lnTo>
                  <a:lnTo>
                    <a:pt x="867" y="78"/>
                  </a:lnTo>
                  <a:lnTo>
                    <a:pt x="869" y="79"/>
                  </a:lnTo>
                  <a:lnTo>
                    <a:pt x="872" y="81"/>
                  </a:lnTo>
                  <a:lnTo>
                    <a:pt x="874" y="82"/>
                  </a:lnTo>
                  <a:lnTo>
                    <a:pt x="878" y="84"/>
                  </a:lnTo>
                  <a:lnTo>
                    <a:pt x="879" y="88"/>
                  </a:lnTo>
                  <a:lnTo>
                    <a:pt x="881" y="91"/>
                  </a:lnTo>
                  <a:lnTo>
                    <a:pt x="886" y="95"/>
                  </a:lnTo>
                  <a:lnTo>
                    <a:pt x="890" y="100"/>
                  </a:lnTo>
                  <a:lnTo>
                    <a:pt x="894" y="105"/>
                  </a:lnTo>
                  <a:lnTo>
                    <a:pt x="900" y="110"/>
                  </a:lnTo>
                  <a:lnTo>
                    <a:pt x="904" y="114"/>
                  </a:lnTo>
                  <a:lnTo>
                    <a:pt x="909" y="119"/>
                  </a:lnTo>
                  <a:lnTo>
                    <a:pt x="914" y="122"/>
                  </a:lnTo>
                  <a:lnTo>
                    <a:pt x="919" y="125"/>
                  </a:lnTo>
                  <a:lnTo>
                    <a:pt x="926" y="124"/>
                  </a:lnTo>
                  <a:lnTo>
                    <a:pt x="933" y="124"/>
                  </a:lnTo>
                  <a:lnTo>
                    <a:pt x="939" y="123"/>
                  </a:lnTo>
                  <a:lnTo>
                    <a:pt x="947" y="123"/>
                  </a:lnTo>
                  <a:lnTo>
                    <a:pt x="953" y="122"/>
                  </a:lnTo>
                  <a:lnTo>
                    <a:pt x="960" y="121"/>
                  </a:lnTo>
                  <a:lnTo>
                    <a:pt x="968" y="120"/>
                  </a:lnTo>
                  <a:lnTo>
                    <a:pt x="973" y="119"/>
                  </a:lnTo>
                  <a:lnTo>
                    <a:pt x="979" y="119"/>
                  </a:lnTo>
                  <a:lnTo>
                    <a:pt x="983" y="120"/>
                  </a:lnTo>
                  <a:lnTo>
                    <a:pt x="988" y="122"/>
                  </a:lnTo>
                  <a:lnTo>
                    <a:pt x="992" y="123"/>
                  </a:lnTo>
                  <a:lnTo>
                    <a:pt x="997" y="124"/>
                  </a:lnTo>
                  <a:lnTo>
                    <a:pt x="1002" y="127"/>
                  </a:lnTo>
                  <a:lnTo>
                    <a:pt x="1007" y="128"/>
                  </a:lnTo>
                  <a:lnTo>
                    <a:pt x="1012" y="128"/>
                  </a:lnTo>
                  <a:lnTo>
                    <a:pt x="1017" y="131"/>
                  </a:lnTo>
                  <a:lnTo>
                    <a:pt x="1021" y="133"/>
                  </a:lnTo>
                  <a:lnTo>
                    <a:pt x="1027" y="135"/>
                  </a:lnTo>
                  <a:lnTo>
                    <a:pt x="1032" y="138"/>
                  </a:lnTo>
                  <a:lnTo>
                    <a:pt x="1038" y="140"/>
                  </a:lnTo>
                  <a:lnTo>
                    <a:pt x="1042" y="142"/>
                  </a:lnTo>
                  <a:lnTo>
                    <a:pt x="1048" y="144"/>
                  </a:lnTo>
                  <a:lnTo>
                    <a:pt x="1052" y="148"/>
                  </a:lnTo>
                  <a:lnTo>
                    <a:pt x="1053" y="153"/>
                  </a:lnTo>
                  <a:lnTo>
                    <a:pt x="1053" y="158"/>
                  </a:lnTo>
                  <a:lnTo>
                    <a:pt x="1052" y="162"/>
                  </a:lnTo>
                  <a:lnTo>
                    <a:pt x="1050" y="167"/>
                  </a:lnTo>
                  <a:lnTo>
                    <a:pt x="1048" y="171"/>
                  </a:lnTo>
                  <a:lnTo>
                    <a:pt x="1046" y="175"/>
                  </a:lnTo>
                  <a:lnTo>
                    <a:pt x="1043" y="180"/>
                  </a:lnTo>
                  <a:lnTo>
                    <a:pt x="1041" y="184"/>
                  </a:lnTo>
                  <a:lnTo>
                    <a:pt x="1047" y="190"/>
                  </a:lnTo>
                  <a:lnTo>
                    <a:pt x="1052" y="195"/>
                  </a:lnTo>
                  <a:lnTo>
                    <a:pt x="1058" y="201"/>
                  </a:lnTo>
                  <a:lnTo>
                    <a:pt x="1064" y="205"/>
                  </a:lnTo>
                  <a:lnTo>
                    <a:pt x="1071" y="210"/>
                  </a:lnTo>
                  <a:lnTo>
                    <a:pt x="1077" y="213"/>
                  </a:lnTo>
                  <a:lnTo>
                    <a:pt x="1084" y="215"/>
                  </a:lnTo>
                  <a:lnTo>
                    <a:pt x="1091" y="219"/>
                  </a:lnTo>
                  <a:lnTo>
                    <a:pt x="1093" y="223"/>
                  </a:lnTo>
                  <a:lnTo>
                    <a:pt x="1096" y="227"/>
                  </a:lnTo>
                  <a:lnTo>
                    <a:pt x="1097" y="232"/>
                  </a:lnTo>
                  <a:lnTo>
                    <a:pt x="1098" y="236"/>
                  </a:lnTo>
                  <a:lnTo>
                    <a:pt x="1098" y="242"/>
                  </a:lnTo>
                  <a:lnTo>
                    <a:pt x="1098" y="246"/>
                  </a:lnTo>
                  <a:lnTo>
                    <a:pt x="1098" y="252"/>
                  </a:lnTo>
                  <a:lnTo>
                    <a:pt x="1098" y="258"/>
                  </a:lnTo>
                  <a:lnTo>
                    <a:pt x="1096" y="262"/>
                  </a:lnTo>
                  <a:lnTo>
                    <a:pt x="1093" y="268"/>
                  </a:lnTo>
                  <a:lnTo>
                    <a:pt x="1090" y="272"/>
                  </a:lnTo>
                  <a:lnTo>
                    <a:pt x="1088" y="276"/>
                  </a:lnTo>
                  <a:lnTo>
                    <a:pt x="1086" y="281"/>
                  </a:lnTo>
                  <a:lnTo>
                    <a:pt x="1082" y="285"/>
                  </a:lnTo>
                  <a:lnTo>
                    <a:pt x="1079" y="291"/>
                  </a:lnTo>
                  <a:lnTo>
                    <a:pt x="1076" y="295"/>
                  </a:lnTo>
                  <a:lnTo>
                    <a:pt x="1083" y="298"/>
                  </a:lnTo>
                  <a:lnTo>
                    <a:pt x="1090" y="302"/>
                  </a:lnTo>
                  <a:lnTo>
                    <a:pt x="1098" y="306"/>
                  </a:lnTo>
                  <a:lnTo>
                    <a:pt x="1106" y="311"/>
                  </a:lnTo>
                  <a:lnTo>
                    <a:pt x="1112" y="316"/>
                  </a:lnTo>
                  <a:lnTo>
                    <a:pt x="1119" y="323"/>
                  </a:lnTo>
                  <a:lnTo>
                    <a:pt x="1124" y="329"/>
                  </a:lnTo>
                  <a:lnTo>
                    <a:pt x="1131" y="335"/>
                  </a:lnTo>
                  <a:lnTo>
                    <a:pt x="1131" y="338"/>
                  </a:lnTo>
                  <a:lnTo>
                    <a:pt x="1131" y="339"/>
                  </a:lnTo>
                  <a:lnTo>
                    <a:pt x="1130" y="340"/>
                  </a:lnTo>
                  <a:lnTo>
                    <a:pt x="1129" y="341"/>
                  </a:lnTo>
                  <a:lnTo>
                    <a:pt x="1128" y="342"/>
                  </a:lnTo>
                  <a:lnTo>
                    <a:pt x="1127" y="342"/>
                  </a:lnTo>
                  <a:lnTo>
                    <a:pt x="1126" y="343"/>
                  </a:lnTo>
                  <a:lnTo>
                    <a:pt x="1124" y="345"/>
                  </a:lnTo>
                  <a:lnTo>
                    <a:pt x="1121" y="344"/>
                  </a:lnTo>
                  <a:lnTo>
                    <a:pt x="1118" y="345"/>
                  </a:lnTo>
                  <a:lnTo>
                    <a:pt x="1114" y="345"/>
                  </a:lnTo>
                  <a:lnTo>
                    <a:pt x="1111" y="348"/>
                  </a:lnTo>
                  <a:lnTo>
                    <a:pt x="1108" y="349"/>
                  </a:lnTo>
                  <a:lnTo>
                    <a:pt x="1106" y="351"/>
                  </a:lnTo>
                  <a:lnTo>
                    <a:pt x="1102" y="352"/>
                  </a:lnTo>
                  <a:lnTo>
                    <a:pt x="1099" y="353"/>
                  </a:lnTo>
                  <a:lnTo>
                    <a:pt x="1102" y="355"/>
                  </a:lnTo>
                  <a:lnTo>
                    <a:pt x="1107" y="356"/>
                  </a:lnTo>
                  <a:lnTo>
                    <a:pt x="1110" y="358"/>
                  </a:lnTo>
                  <a:lnTo>
                    <a:pt x="1113" y="359"/>
                  </a:lnTo>
                  <a:lnTo>
                    <a:pt x="1118" y="360"/>
                  </a:lnTo>
                  <a:lnTo>
                    <a:pt x="1121" y="360"/>
                  </a:lnTo>
                  <a:lnTo>
                    <a:pt x="1126" y="361"/>
                  </a:lnTo>
                  <a:lnTo>
                    <a:pt x="1130" y="361"/>
                  </a:lnTo>
                  <a:lnTo>
                    <a:pt x="1130" y="363"/>
                  </a:lnTo>
                  <a:lnTo>
                    <a:pt x="1131" y="365"/>
                  </a:lnTo>
                  <a:lnTo>
                    <a:pt x="1131" y="369"/>
                  </a:lnTo>
                  <a:lnTo>
                    <a:pt x="1130" y="371"/>
                  </a:lnTo>
                  <a:lnTo>
                    <a:pt x="1129" y="374"/>
                  </a:lnTo>
                  <a:lnTo>
                    <a:pt x="1127" y="380"/>
                  </a:lnTo>
                  <a:lnTo>
                    <a:pt x="1124" y="383"/>
                  </a:lnTo>
                  <a:lnTo>
                    <a:pt x="1122" y="388"/>
                  </a:lnTo>
                  <a:lnTo>
                    <a:pt x="1120" y="392"/>
                  </a:lnTo>
                  <a:lnTo>
                    <a:pt x="1120" y="396"/>
                  </a:lnTo>
                  <a:lnTo>
                    <a:pt x="1117" y="401"/>
                  </a:lnTo>
                  <a:lnTo>
                    <a:pt x="1116" y="405"/>
                  </a:lnTo>
                  <a:lnTo>
                    <a:pt x="1114" y="409"/>
                  </a:lnTo>
                  <a:lnTo>
                    <a:pt x="1116" y="412"/>
                  </a:lnTo>
                  <a:lnTo>
                    <a:pt x="1117" y="415"/>
                  </a:lnTo>
                  <a:lnTo>
                    <a:pt x="1118" y="419"/>
                  </a:lnTo>
                  <a:lnTo>
                    <a:pt x="1120" y="422"/>
                  </a:lnTo>
                  <a:lnTo>
                    <a:pt x="1123" y="424"/>
                  </a:lnTo>
                  <a:lnTo>
                    <a:pt x="1130" y="430"/>
                  </a:lnTo>
                  <a:lnTo>
                    <a:pt x="1137" y="435"/>
                  </a:lnTo>
                  <a:lnTo>
                    <a:pt x="1140" y="439"/>
                  </a:lnTo>
                  <a:lnTo>
                    <a:pt x="1142" y="441"/>
                  </a:lnTo>
                  <a:lnTo>
                    <a:pt x="1146" y="444"/>
                  </a:lnTo>
                  <a:lnTo>
                    <a:pt x="1147" y="447"/>
                  </a:lnTo>
                  <a:lnTo>
                    <a:pt x="1147" y="450"/>
                  </a:lnTo>
                  <a:lnTo>
                    <a:pt x="1147" y="452"/>
                  </a:lnTo>
                  <a:lnTo>
                    <a:pt x="1148" y="454"/>
                  </a:lnTo>
                  <a:lnTo>
                    <a:pt x="1149" y="456"/>
                  </a:lnTo>
                  <a:lnTo>
                    <a:pt x="1149" y="459"/>
                  </a:lnTo>
                  <a:lnTo>
                    <a:pt x="1149" y="461"/>
                  </a:lnTo>
                  <a:lnTo>
                    <a:pt x="1147" y="462"/>
                  </a:lnTo>
                  <a:lnTo>
                    <a:pt x="1144" y="463"/>
                  </a:lnTo>
                  <a:lnTo>
                    <a:pt x="1142" y="463"/>
                  </a:lnTo>
                  <a:lnTo>
                    <a:pt x="1141" y="463"/>
                  </a:lnTo>
                  <a:lnTo>
                    <a:pt x="1139" y="463"/>
                  </a:lnTo>
                  <a:lnTo>
                    <a:pt x="1138" y="464"/>
                  </a:lnTo>
                  <a:lnTo>
                    <a:pt x="1136" y="465"/>
                  </a:lnTo>
                  <a:lnTo>
                    <a:pt x="1134" y="465"/>
                  </a:lnTo>
                  <a:lnTo>
                    <a:pt x="1132" y="466"/>
                  </a:lnTo>
                  <a:lnTo>
                    <a:pt x="1131" y="466"/>
                  </a:lnTo>
                  <a:lnTo>
                    <a:pt x="1132" y="469"/>
                  </a:lnTo>
                  <a:lnTo>
                    <a:pt x="1134" y="472"/>
                  </a:lnTo>
                  <a:lnTo>
                    <a:pt x="1137" y="474"/>
                  </a:lnTo>
                  <a:lnTo>
                    <a:pt x="1139" y="476"/>
                  </a:lnTo>
                  <a:lnTo>
                    <a:pt x="1141" y="480"/>
                  </a:lnTo>
                  <a:lnTo>
                    <a:pt x="1143" y="482"/>
                  </a:lnTo>
                  <a:lnTo>
                    <a:pt x="1146" y="484"/>
                  </a:lnTo>
                  <a:lnTo>
                    <a:pt x="1149" y="486"/>
                  </a:lnTo>
                  <a:lnTo>
                    <a:pt x="1149" y="487"/>
                  </a:lnTo>
                  <a:lnTo>
                    <a:pt x="1149" y="490"/>
                  </a:lnTo>
                  <a:lnTo>
                    <a:pt x="1148" y="492"/>
                  </a:lnTo>
                  <a:lnTo>
                    <a:pt x="1147" y="493"/>
                  </a:lnTo>
                  <a:lnTo>
                    <a:pt x="1144" y="497"/>
                  </a:lnTo>
                  <a:lnTo>
                    <a:pt x="1141" y="501"/>
                  </a:lnTo>
                  <a:lnTo>
                    <a:pt x="1138" y="503"/>
                  </a:lnTo>
                  <a:lnTo>
                    <a:pt x="1134" y="507"/>
                  </a:lnTo>
                  <a:lnTo>
                    <a:pt x="1131" y="510"/>
                  </a:lnTo>
                  <a:lnTo>
                    <a:pt x="1129" y="513"/>
                  </a:lnTo>
                  <a:lnTo>
                    <a:pt x="1129" y="515"/>
                  </a:lnTo>
                  <a:lnTo>
                    <a:pt x="1130" y="520"/>
                  </a:lnTo>
                  <a:lnTo>
                    <a:pt x="1131" y="522"/>
                  </a:lnTo>
                  <a:lnTo>
                    <a:pt x="1132" y="524"/>
                  </a:lnTo>
                  <a:lnTo>
                    <a:pt x="1134" y="526"/>
                  </a:lnTo>
                  <a:lnTo>
                    <a:pt x="1138" y="529"/>
                  </a:lnTo>
                  <a:lnTo>
                    <a:pt x="1140" y="531"/>
                  </a:lnTo>
                  <a:lnTo>
                    <a:pt x="1142" y="533"/>
                  </a:lnTo>
                  <a:lnTo>
                    <a:pt x="1143" y="533"/>
                  </a:lnTo>
                  <a:lnTo>
                    <a:pt x="1146" y="533"/>
                  </a:lnTo>
                  <a:lnTo>
                    <a:pt x="1146" y="534"/>
                  </a:lnTo>
                  <a:lnTo>
                    <a:pt x="1147" y="535"/>
                  </a:lnTo>
                  <a:lnTo>
                    <a:pt x="1148" y="536"/>
                  </a:lnTo>
                  <a:lnTo>
                    <a:pt x="1149" y="537"/>
                  </a:lnTo>
                  <a:lnTo>
                    <a:pt x="1149" y="539"/>
                  </a:lnTo>
                  <a:lnTo>
                    <a:pt x="1150" y="541"/>
                  </a:lnTo>
                  <a:lnTo>
                    <a:pt x="1148" y="543"/>
                  </a:lnTo>
                  <a:lnTo>
                    <a:pt x="1147" y="545"/>
                  </a:lnTo>
                  <a:lnTo>
                    <a:pt x="1144" y="547"/>
                  </a:lnTo>
                  <a:lnTo>
                    <a:pt x="1142" y="548"/>
                  </a:lnTo>
                  <a:lnTo>
                    <a:pt x="1140" y="551"/>
                  </a:lnTo>
                  <a:lnTo>
                    <a:pt x="1139" y="553"/>
                  </a:lnTo>
                  <a:lnTo>
                    <a:pt x="1136" y="555"/>
                  </a:lnTo>
                  <a:lnTo>
                    <a:pt x="1134" y="557"/>
                  </a:lnTo>
                  <a:lnTo>
                    <a:pt x="1141" y="560"/>
                  </a:lnTo>
                  <a:lnTo>
                    <a:pt x="1147" y="564"/>
                  </a:lnTo>
                  <a:lnTo>
                    <a:pt x="1152" y="567"/>
                  </a:lnTo>
                  <a:lnTo>
                    <a:pt x="1158" y="572"/>
                  </a:lnTo>
                  <a:lnTo>
                    <a:pt x="1163" y="577"/>
                  </a:lnTo>
                  <a:lnTo>
                    <a:pt x="1168" y="582"/>
                  </a:lnTo>
                  <a:lnTo>
                    <a:pt x="1170" y="585"/>
                  </a:lnTo>
                  <a:lnTo>
                    <a:pt x="1172" y="588"/>
                  </a:lnTo>
                  <a:lnTo>
                    <a:pt x="1173" y="592"/>
                  </a:lnTo>
                  <a:lnTo>
                    <a:pt x="1174" y="594"/>
                  </a:lnTo>
                  <a:lnTo>
                    <a:pt x="1176" y="602"/>
                  </a:lnTo>
                  <a:lnTo>
                    <a:pt x="1177" y="610"/>
                  </a:lnTo>
                  <a:lnTo>
                    <a:pt x="1178" y="617"/>
                  </a:lnTo>
                  <a:lnTo>
                    <a:pt x="1177" y="624"/>
                  </a:lnTo>
                  <a:lnTo>
                    <a:pt x="1177" y="632"/>
                  </a:lnTo>
                  <a:lnTo>
                    <a:pt x="1176" y="640"/>
                  </a:lnTo>
                  <a:lnTo>
                    <a:pt x="1173" y="646"/>
                  </a:lnTo>
                  <a:lnTo>
                    <a:pt x="1172" y="654"/>
                  </a:lnTo>
                  <a:lnTo>
                    <a:pt x="1169" y="661"/>
                  </a:lnTo>
                  <a:lnTo>
                    <a:pt x="1167" y="668"/>
                  </a:lnTo>
                  <a:lnTo>
                    <a:pt x="1163" y="675"/>
                  </a:lnTo>
                  <a:lnTo>
                    <a:pt x="1160" y="682"/>
                  </a:lnTo>
                  <a:lnTo>
                    <a:pt x="1153" y="695"/>
                  </a:lnTo>
                  <a:lnTo>
                    <a:pt x="1146" y="707"/>
                  </a:lnTo>
                  <a:lnTo>
                    <a:pt x="1143" y="715"/>
                  </a:lnTo>
                  <a:lnTo>
                    <a:pt x="1140" y="723"/>
                  </a:lnTo>
                  <a:lnTo>
                    <a:pt x="1137" y="731"/>
                  </a:lnTo>
                  <a:lnTo>
                    <a:pt x="1132" y="738"/>
                  </a:lnTo>
                  <a:lnTo>
                    <a:pt x="1129" y="745"/>
                  </a:lnTo>
                  <a:lnTo>
                    <a:pt x="1127" y="753"/>
                  </a:lnTo>
                  <a:lnTo>
                    <a:pt x="1124" y="757"/>
                  </a:lnTo>
                  <a:lnTo>
                    <a:pt x="1124" y="762"/>
                  </a:lnTo>
                  <a:lnTo>
                    <a:pt x="1123" y="765"/>
                  </a:lnTo>
                  <a:lnTo>
                    <a:pt x="1123" y="771"/>
                  </a:lnTo>
                  <a:lnTo>
                    <a:pt x="1126" y="771"/>
                  </a:lnTo>
                  <a:lnTo>
                    <a:pt x="1128" y="772"/>
                  </a:lnTo>
                  <a:lnTo>
                    <a:pt x="1130" y="772"/>
                  </a:lnTo>
                  <a:lnTo>
                    <a:pt x="1132" y="771"/>
                  </a:lnTo>
                  <a:lnTo>
                    <a:pt x="1137" y="769"/>
                  </a:lnTo>
                  <a:lnTo>
                    <a:pt x="1141" y="767"/>
                  </a:lnTo>
                  <a:lnTo>
                    <a:pt x="1146" y="766"/>
                  </a:lnTo>
                  <a:lnTo>
                    <a:pt x="1149" y="766"/>
                  </a:lnTo>
                  <a:lnTo>
                    <a:pt x="1151" y="767"/>
                  </a:lnTo>
                  <a:lnTo>
                    <a:pt x="1152" y="768"/>
                  </a:lnTo>
                  <a:lnTo>
                    <a:pt x="1154" y="771"/>
                  </a:lnTo>
                  <a:lnTo>
                    <a:pt x="1156" y="773"/>
                  </a:lnTo>
                  <a:lnTo>
                    <a:pt x="1153" y="776"/>
                  </a:lnTo>
                  <a:lnTo>
                    <a:pt x="1151" y="781"/>
                  </a:lnTo>
                  <a:lnTo>
                    <a:pt x="1150" y="784"/>
                  </a:lnTo>
                  <a:lnTo>
                    <a:pt x="1147" y="788"/>
                  </a:lnTo>
                  <a:lnTo>
                    <a:pt x="1144" y="792"/>
                  </a:lnTo>
                  <a:lnTo>
                    <a:pt x="1141" y="795"/>
                  </a:lnTo>
                  <a:lnTo>
                    <a:pt x="1139" y="798"/>
                  </a:lnTo>
                  <a:lnTo>
                    <a:pt x="1136" y="801"/>
                  </a:lnTo>
                  <a:lnTo>
                    <a:pt x="1131" y="805"/>
                  </a:lnTo>
                  <a:lnTo>
                    <a:pt x="1137" y="807"/>
                  </a:lnTo>
                  <a:lnTo>
                    <a:pt x="1141" y="811"/>
                  </a:lnTo>
                  <a:lnTo>
                    <a:pt x="1147" y="814"/>
                  </a:lnTo>
                  <a:lnTo>
                    <a:pt x="1151" y="817"/>
                  </a:lnTo>
                  <a:lnTo>
                    <a:pt x="1156" y="821"/>
                  </a:lnTo>
                  <a:lnTo>
                    <a:pt x="1161" y="824"/>
                  </a:lnTo>
                  <a:lnTo>
                    <a:pt x="1166" y="826"/>
                  </a:lnTo>
                  <a:lnTo>
                    <a:pt x="1170" y="831"/>
                  </a:lnTo>
                  <a:lnTo>
                    <a:pt x="1170" y="832"/>
                  </a:lnTo>
                  <a:lnTo>
                    <a:pt x="1171" y="832"/>
                  </a:lnTo>
                  <a:lnTo>
                    <a:pt x="1171" y="833"/>
                  </a:lnTo>
                  <a:lnTo>
                    <a:pt x="1172" y="834"/>
                  </a:lnTo>
                  <a:lnTo>
                    <a:pt x="1172" y="835"/>
                  </a:lnTo>
                  <a:lnTo>
                    <a:pt x="1172" y="836"/>
                  </a:lnTo>
                  <a:lnTo>
                    <a:pt x="1172" y="837"/>
                  </a:lnTo>
                  <a:lnTo>
                    <a:pt x="1172" y="838"/>
                  </a:lnTo>
                  <a:lnTo>
                    <a:pt x="1168" y="841"/>
                  </a:lnTo>
                  <a:lnTo>
                    <a:pt x="1163" y="843"/>
                  </a:lnTo>
                  <a:lnTo>
                    <a:pt x="1158" y="844"/>
                  </a:lnTo>
                  <a:lnTo>
                    <a:pt x="1153" y="845"/>
                  </a:lnTo>
                  <a:lnTo>
                    <a:pt x="1149" y="845"/>
                  </a:lnTo>
                  <a:lnTo>
                    <a:pt x="1143" y="846"/>
                  </a:lnTo>
                  <a:lnTo>
                    <a:pt x="1139" y="846"/>
                  </a:lnTo>
                  <a:lnTo>
                    <a:pt x="1133" y="847"/>
                  </a:lnTo>
                  <a:lnTo>
                    <a:pt x="1133" y="848"/>
                  </a:lnTo>
                  <a:lnTo>
                    <a:pt x="1133" y="852"/>
                  </a:lnTo>
                  <a:lnTo>
                    <a:pt x="1133" y="854"/>
                  </a:lnTo>
                  <a:lnTo>
                    <a:pt x="1136" y="856"/>
                  </a:lnTo>
                  <a:lnTo>
                    <a:pt x="1138" y="857"/>
                  </a:lnTo>
                  <a:lnTo>
                    <a:pt x="1139" y="859"/>
                  </a:lnTo>
                  <a:lnTo>
                    <a:pt x="1141" y="860"/>
                  </a:lnTo>
                  <a:lnTo>
                    <a:pt x="1143" y="863"/>
                  </a:lnTo>
                  <a:lnTo>
                    <a:pt x="1149" y="864"/>
                  </a:lnTo>
                  <a:lnTo>
                    <a:pt x="1156" y="865"/>
                  </a:lnTo>
                  <a:lnTo>
                    <a:pt x="1161" y="866"/>
                  </a:lnTo>
                  <a:lnTo>
                    <a:pt x="1168" y="867"/>
                  </a:lnTo>
                  <a:lnTo>
                    <a:pt x="1173" y="868"/>
                  </a:lnTo>
                  <a:lnTo>
                    <a:pt x="1179" y="868"/>
                  </a:lnTo>
                  <a:lnTo>
                    <a:pt x="1186" y="869"/>
                  </a:lnTo>
                  <a:lnTo>
                    <a:pt x="1191" y="870"/>
                  </a:lnTo>
                  <a:lnTo>
                    <a:pt x="1191" y="872"/>
                  </a:lnTo>
                  <a:lnTo>
                    <a:pt x="1192" y="873"/>
                  </a:lnTo>
                  <a:lnTo>
                    <a:pt x="1192" y="874"/>
                  </a:lnTo>
                  <a:lnTo>
                    <a:pt x="1192" y="875"/>
                  </a:lnTo>
                  <a:lnTo>
                    <a:pt x="1192" y="876"/>
                  </a:lnTo>
                  <a:lnTo>
                    <a:pt x="1192" y="877"/>
                  </a:lnTo>
                  <a:lnTo>
                    <a:pt x="1192" y="878"/>
                  </a:lnTo>
                  <a:lnTo>
                    <a:pt x="1193" y="878"/>
                  </a:lnTo>
                  <a:lnTo>
                    <a:pt x="1188" y="886"/>
                  </a:lnTo>
                  <a:lnTo>
                    <a:pt x="1183" y="892"/>
                  </a:lnTo>
                  <a:lnTo>
                    <a:pt x="1177" y="898"/>
                  </a:lnTo>
                  <a:lnTo>
                    <a:pt x="1170" y="903"/>
                  </a:lnTo>
                  <a:lnTo>
                    <a:pt x="1163" y="908"/>
                  </a:lnTo>
                  <a:lnTo>
                    <a:pt x="1156" y="912"/>
                  </a:lnTo>
                  <a:lnTo>
                    <a:pt x="1149" y="916"/>
                  </a:lnTo>
                  <a:lnTo>
                    <a:pt x="1141" y="920"/>
                  </a:lnTo>
                  <a:lnTo>
                    <a:pt x="1143" y="923"/>
                  </a:lnTo>
                  <a:lnTo>
                    <a:pt x="1146" y="924"/>
                  </a:lnTo>
                  <a:lnTo>
                    <a:pt x="1149" y="925"/>
                  </a:lnTo>
                  <a:lnTo>
                    <a:pt x="1152" y="926"/>
                  </a:lnTo>
                  <a:lnTo>
                    <a:pt x="1158" y="927"/>
                  </a:lnTo>
                  <a:lnTo>
                    <a:pt x="1164" y="928"/>
                  </a:lnTo>
                  <a:lnTo>
                    <a:pt x="1170" y="930"/>
                  </a:lnTo>
                  <a:lnTo>
                    <a:pt x="1176" y="933"/>
                  </a:lnTo>
                  <a:lnTo>
                    <a:pt x="1178" y="934"/>
                  </a:lnTo>
                  <a:lnTo>
                    <a:pt x="1180" y="936"/>
                  </a:lnTo>
                  <a:lnTo>
                    <a:pt x="1182" y="938"/>
                  </a:lnTo>
                  <a:lnTo>
                    <a:pt x="1184" y="940"/>
                  </a:lnTo>
                  <a:lnTo>
                    <a:pt x="1181" y="945"/>
                  </a:lnTo>
                  <a:lnTo>
                    <a:pt x="1178" y="948"/>
                  </a:lnTo>
                  <a:lnTo>
                    <a:pt x="1174" y="952"/>
                  </a:lnTo>
                  <a:lnTo>
                    <a:pt x="1171" y="956"/>
                  </a:lnTo>
                  <a:lnTo>
                    <a:pt x="1168" y="958"/>
                  </a:lnTo>
                  <a:lnTo>
                    <a:pt x="1163" y="962"/>
                  </a:lnTo>
                  <a:lnTo>
                    <a:pt x="1160" y="964"/>
                  </a:lnTo>
                  <a:lnTo>
                    <a:pt x="1156" y="967"/>
                  </a:lnTo>
                  <a:lnTo>
                    <a:pt x="1151" y="969"/>
                  </a:lnTo>
                  <a:lnTo>
                    <a:pt x="1146" y="970"/>
                  </a:lnTo>
                  <a:lnTo>
                    <a:pt x="1141" y="973"/>
                  </a:lnTo>
                  <a:lnTo>
                    <a:pt x="1137" y="974"/>
                  </a:lnTo>
                  <a:lnTo>
                    <a:pt x="1132" y="975"/>
                  </a:lnTo>
                  <a:lnTo>
                    <a:pt x="1127" y="976"/>
                  </a:lnTo>
                  <a:lnTo>
                    <a:pt x="1122" y="977"/>
                  </a:lnTo>
                  <a:lnTo>
                    <a:pt x="1117" y="977"/>
                  </a:lnTo>
                  <a:lnTo>
                    <a:pt x="1108" y="977"/>
                  </a:lnTo>
                  <a:lnTo>
                    <a:pt x="1098" y="976"/>
                  </a:lnTo>
                  <a:lnTo>
                    <a:pt x="1089" y="974"/>
                  </a:lnTo>
                  <a:lnTo>
                    <a:pt x="1080" y="972"/>
                  </a:lnTo>
                  <a:lnTo>
                    <a:pt x="1076" y="969"/>
                  </a:lnTo>
                  <a:lnTo>
                    <a:pt x="1072" y="967"/>
                  </a:lnTo>
                  <a:lnTo>
                    <a:pt x="1068" y="965"/>
                  </a:lnTo>
                  <a:lnTo>
                    <a:pt x="1064" y="963"/>
                  </a:lnTo>
                  <a:lnTo>
                    <a:pt x="1061" y="959"/>
                  </a:lnTo>
                  <a:lnTo>
                    <a:pt x="1058" y="956"/>
                  </a:lnTo>
                  <a:lnTo>
                    <a:pt x="1054" y="953"/>
                  </a:lnTo>
                  <a:lnTo>
                    <a:pt x="1052" y="949"/>
                  </a:lnTo>
                  <a:lnTo>
                    <a:pt x="1052" y="948"/>
                  </a:lnTo>
                  <a:lnTo>
                    <a:pt x="1051" y="947"/>
                  </a:lnTo>
                  <a:lnTo>
                    <a:pt x="1051" y="946"/>
                  </a:lnTo>
                  <a:lnTo>
                    <a:pt x="1051" y="945"/>
                  </a:lnTo>
                  <a:lnTo>
                    <a:pt x="1050" y="944"/>
                  </a:lnTo>
                  <a:lnTo>
                    <a:pt x="1050" y="943"/>
                  </a:lnTo>
                  <a:lnTo>
                    <a:pt x="1049" y="940"/>
                  </a:lnTo>
                  <a:lnTo>
                    <a:pt x="1049" y="939"/>
                  </a:lnTo>
                  <a:lnTo>
                    <a:pt x="1047" y="944"/>
                  </a:lnTo>
                  <a:lnTo>
                    <a:pt x="1044" y="948"/>
                  </a:lnTo>
                  <a:lnTo>
                    <a:pt x="1043" y="952"/>
                  </a:lnTo>
                  <a:lnTo>
                    <a:pt x="1042" y="956"/>
                  </a:lnTo>
                  <a:lnTo>
                    <a:pt x="1041" y="960"/>
                  </a:lnTo>
                  <a:lnTo>
                    <a:pt x="1040" y="964"/>
                  </a:lnTo>
                  <a:lnTo>
                    <a:pt x="1039" y="968"/>
                  </a:lnTo>
                  <a:lnTo>
                    <a:pt x="1037" y="972"/>
                  </a:lnTo>
                  <a:lnTo>
                    <a:pt x="1034" y="980"/>
                  </a:lnTo>
                  <a:lnTo>
                    <a:pt x="1031" y="988"/>
                  </a:lnTo>
                  <a:lnTo>
                    <a:pt x="1027" y="996"/>
                  </a:lnTo>
                  <a:lnTo>
                    <a:pt x="1021" y="1004"/>
                  </a:lnTo>
                  <a:lnTo>
                    <a:pt x="1017" y="1012"/>
                  </a:lnTo>
                  <a:lnTo>
                    <a:pt x="1010" y="1018"/>
                  </a:lnTo>
                  <a:lnTo>
                    <a:pt x="1003" y="1025"/>
                  </a:lnTo>
                  <a:lnTo>
                    <a:pt x="997" y="1031"/>
                  </a:lnTo>
                  <a:lnTo>
                    <a:pt x="996" y="1033"/>
                  </a:lnTo>
                  <a:lnTo>
                    <a:pt x="994" y="1035"/>
                  </a:lnTo>
                  <a:lnTo>
                    <a:pt x="992" y="1036"/>
                  </a:lnTo>
                  <a:lnTo>
                    <a:pt x="990" y="1037"/>
                  </a:lnTo>
                  <a:lnTo>
                    <a:pt x="988" y="1039"/>
                  </a:lnTo>
                  <a:lnTo>
                    <a:pt x="986" y="1040"/>
                  </a:lnTo>
                  <a:lnTo>
                    <a:pt x="984" y="1043"/>
                  </a:lnTo>
                  <a:lnTo>
                    <a:pt x="983" y="1044"/>
                  </a:lnTo>
                  <a:lnTo>
                    <a:pt x="977" y="1050"/>
                  </a:lnTo>
                  <a:lnTo>
                    <a:pt x="970" y="1055"/>
                  </a:lnTo>
                  <a:lnTo>
                    <a:pt x="962" y="1059"/>
                  </a:lnTo>
                  <a:lnTo>
                    <a:pt x="956" y="1063"/>
                  </a:lnTo>
                  <a:lnTo>
                    <a:pt x="948" y="1066"/>
                  </a:lnTo>
                  <a:lnTo>
                    <a:pt x="940" y="1070"/>
                  </a:lnTo>
                  <a:lnTo>
                    <a:pt x="933" y="1074"/>
                  </a:lnTo>
                  <a:lnTo>
                    <a:pt x="927" y="1078"/>
                  </a:lnTo>
                  <a:lnTo>
                    <a:pt x="914" y="1084"/>
                  </a:lnTo>
                  <a:lnTo>
                    <a:pt x="902" y="1089"/>
                  </a:lnTo>
                  <a:lnTo>
                    <a:pt x="890" y="1096"/>
                  </a:lnTo>
                  <a:lnTo>
                    <a:pt x="878" y="1101"/>
                  </a:lnTo>
                  <a:lnTo>
                    <a:pt x="866" y="1107"/>
                  </a:lnTo>
                  <a:lnTo>
                    <a:pt x="853" y="1111"/>
                  </a:lnTo>
                  <a:lnTo>
                    <a:pt x="840" y="1117"/>
                  </a:lnTo>
                  <a:lnTo>
                    <a:pt x="828" y="1121"/>
                  </a:lnTo>
                  <a:lnTo>
                    <a:pt x="824" y="1125"/>
                  </a:lnTo>
                  <a:lnTo>
                    <a:pt x="821" y="1128"/>
                  </a:lnTo>
                  <a:lnTo>
                    <a:pt x="817" y="1129"/>
                  </a:lnTo>
                  <a:lnTo>
                    <a:pt x="813" y="1131"/>
                  </a:lnTo>
                  <a:lnTo>
                    <a:pt x="810" y="1133"/>
                  </a:lnTo>
                  <a:lnTo>
                    <a:pt x="806" y="1134"/>
                  </a:lnTo>
                  <a:lnTo>
                    <a:pt x="802" y="1136"/>
                  </a:lnTo>
                  <a:lnTo>
                    <a:pt x="799" y="1138"/>
                  </a:lnTo>
                  <a:lnTo>
                    <a:pt x="793" y="1140"/>
                  </a:lnTo>
                  <a:lnTo>
                    <a:pt x="788" y="1144"/>
                  </a:lnTo>
                  <a:lnTo>
                    <a:pt x="783" y="1147"/>
                  </a:lnTo>
                  <a:lnTo>
                    <a:pt x="779" y="1151"/>
                  </a:lnTo>
                  <a:lnTo>
                    <a:pt x="771" y="1159"/>
                  </a:lnTo>
                  <a:lnTo>
                    <a:pt x="764" y="1168"/>
                  </a:lnTo>
                  <a:lnTo>
                    <a:pt x="757" y="1177"/>
                  </a:lnTo>
                  <a:lnTo>
                    <a:pt x="749" y="1186"/>
                  </a:lnTo>
                  <a:lnTo>
                    <a:pt x="744" y="1189"/>
                  </a:lnTo>
                  <a:lnTo>
                    <a:pt x="741" y="1192"/>
                  </a:lnTo>
                  <a:lnTo>
                    <a:pt x="736" y="1197"/>
                  </a:lnTo>
                  <a:lnTo>
                    <a:pt x="730" y="1199"/>
                  </a:lnTo>
                  <a:lnTo>
                    <a:pt x="727" y="1201"/>
                  </a:lnTo>
                  <a:lnTo>
                    <a:pt x="724" y="1204"/>
                  </a:lnTo>
                  <a:lnTo>
                    <a:pt x="721" y="1206"/>
                  </a:lnTo>
                  <a:lnTo>
                    <a:pt x="719" y="1207"/>
                  </a:lnTo>
                  <a:lnTo>
                    <a:pt x="716" y="1209"/>
                  </a:lnTo>
                  <a:lnTo>
                    <a:pt x="712" y="1210"/>
                  </a:lnTo>
                  <a:lnTo>
                    <a:pt x="709" y="1211"/>
                  </a:lnTo>
                  <a:lnTo>
                    <a:pt x="706" y="1212"/>
                  </a:lnTo>
                  <a:lnTo>
                    <a:pt x="697" y="1215"/>
                  </a:lnTo>
                  <a:lnTo>
                    <a:pt x="687" y="1218"/>
                  </a:lnTo>
                  <a:lnTo>
                    <a:pt x="678" y="1221"/>
                  </a:lnTo>
                  <a:lnTo>
                    <a:pt x="668" y="1224"/>
                  </a:lnTo>
                  <a:lnTo>
                    <a:pt x="658" y="1226"/>
                  </a:lnTo>
                  <a:lnTo>
                    <a:pt x="649" y="1227"/>
                  </a:lnTo>
                  <a:lnTo>
                    <a:pt x="639" y="1228"/>
                  </a:lnTo>
                  <a:lnTo>
                    <a:pt x="629" y="1228"/>
                  </a:lnTo>
                  <a:lnTo>
                    <a:pt x="619" y="1228"/>
                  </a:lnTo>
                  <a:lnTo>
                    <a:pt x="609" y="1227"/>
                  </a:lnTo>
                  <a:lnTo>
                    <a:pt x="600" y="1225"/>
                  </a:lnTo>
                  <a:lnTo>
                    <a:pt x="590" y="1222"/>
                  </a:lnTo>
                  <a:lnTo>
                    <a:pt x="581" y="1219"/>
                  </a:lnTo>
                  <a:lnTo>
                    <a:pt x="572" y="1215"/>
                  </a:lnTo>
                  <a:lnTo>
                    <a:pt x="564" y="1210"/>
                  </a:lnTo>
                  <a:lnTo>
                    <a:pt x="556" y="1204"/>
                  </a:lnTo>
                  <a:lnTo>
                    <a:pt x="550" y="1198"/>
                  </a:lnTo>
                  <a:lnTo>
                    <a:pt x="544" y="1192"/>
                  </a:lnTo>
                  <a:lnTo>
                    <a:pt x="539" y="1187"/>
                  </a:lnTo>
                  <a:lnTo>
                    <a:pt x="533" y="1180"/>
                  </a:lnTo>
                  <a:lnTo>
                    <a:pt x="529" y="1175"/>
                  </a:lnTo>
                  <a:lnTo>
                    <a:pt x="524" y="1168"/>
                  </a:lnTo>
                  <a:lnTo>
                    <a:pt x="519" y="1163"/>
                  </a:lnTo>
                  <a:lnTo>
                    <a:pt x="514" y="1156"/>
                  </a:lnTo>
                  <a:lnTo>
                    <a:pt x="513" y="1157"/>
                  </a:lnTo>
                  <a:lnTo>
                    <a:pt x="512" y="1154"/>
                  </a:lnTo>
                  <a:lnTo>
                    <a:pt x="510" y="1151"/>
                  </a:lnTo>
                  <a:lnTo>
                    <a:pt x="508" y="1148"/>
                  </a:lnTo>
                  <a:lnTo>
                    <a:pt x="506" y="1146"/>
                  </a:lnTo>
                  <a:lnTo>
                    <a:pt x="504" y="1144"/>
                  </a:lnTo>
                  <a:lnTo>
                    <a:pt x="502" y="1141"/>
                  </a:lnTo>
                  <a:lnTo>
                    <a:pt x="501" y="1138"/>
                  </a:lnTo>
                  <a:lnTo>
                    <a:pt x="499" y="1135"/>
                  </a:lnTo>
                  <a:lnTo>
                    <a:pt x="494" y="1130"/>
                  </a:lnTo>
                  <a:lnTo>
                    <a:pt x="490" y="1127"/>
                  </a:lnTo>
                  <a:lnTo>
                    <a:pt x="486" y="1124"/>
                  </a:lnTo>
                  <a:lnTo>
                    <a:pt x="480" y="1120"/>
                  </a:lnTo>
                  <a:lnTo>
                    <a:pt x="474" y="1118"/>
                  </a:lnTo>
                  <a:lnTo>
                    <a:pt x="470" y="1117"/>
                  </a:lnTo>
                  <a:lnTo>
                    <a:pt x="464" y="1115"/>
                  </a:lnTo>
                  <a:lnTo>
                    <a:pt x="459" y="1114"/>
                  </a:lnTo>
                  <a:lnTo>
                    <a:pt x="447" y="1111"/>
                  </a:lnTo>
                  <a:lnTo>
                    <a:pt x="436" y="1110"/>
                  </a:lnTo>
                  <a:lnTo>
                    <a:pt x="423" y="1109"/>
                  </a:lnTo>
                  <a:lnTo>
                    <a:pt x="412" y="1107"/>
                  </a:lnTo>
                  <a:lnTo>
                    <a:pt x="403" y="1107"/>
                  </a:lnTo>
                  <a:lnTo>
                    <a:pt x="396" y="1107"/>
                  </a:lnTo>
                  <a:lnTo>
                    <a:pt x="386" y="1107"/>
                  </a:lnTo>
                  <a:lnTo>
                    <a:pt x="378" y="1107"/>
                  </a:lnTo>
                  <a:lnTo>
                    <a:pt x="369" y="1107"/>
                  </a:lnTo>
                  <a:lnTo>
                    <a:pt x="360" y="1106"/>
                  </a:lnTo>
                  <a:lnTo>
                    <a:pt x="352" y="1105"/>
                  </a:lnTo>
                  <a:lnTo>
                    <a:pt x="344" y="1103"/>
                  </a:lnTo>
                  <a:lnTo>
                    <a:pt x="336" y="1101"/>
                  </a:lnTo>
                  <a:lnTo>
                    <a:pt x="327" y="1100"/>
                  </a:lnTo>
                  <a:lnTo>
                    <a:pt x="317" y="1099"/>
                  </a:lnTo>
                  <a:lnTo>
                    <a:pt x="308" y="1098"/>
                  </a:lnTo>
                  <a:lnTo>
                    <a:pt x="302" y="1097"/>
                  </a:lnTo>
                  <a:lnTo>
                    <a:pt x="299" y="1096"/>
                  </a:lnTo>
                  <a:lnTo>
                    <a:pt x="293" y="1094"/>
                  </a:lnTo>
                  <a:lnTo>
                    <a:pt x="290" y="1093"/>
                  </a:lnTo>
                  <a:lnTo>
                    <a:pt x="286" y="1089"/>
                  </a:lnTo>
                  <a:lnTo>
                    <a:pt x="282" y="1087"/>
                  </a:lnTo>
                  <a:lnTo>
                    <a:pt x="279" y="1084"/>
                  </a:lnTo>
                  <a:lnTo>
                    <a:pt x="276" y="1080"/>
                  </a:lnTo>
                  <a:lnTo>
                    <a:pt x="269" y="1076"/>
                  </a:lnTo>
                  <a:lnTo>
                    <a:pt x="263" y="1071"/>
                  </a:lnTo>
                  <a:lnTo>
                    <a:pt x="257" y="1066"/>
                  </a:lnTo>
                  <a:lnTo>
                    <a:pt x="251" y="1061"/>
                  </a:lnTo>
                  <a:lnTo>
                    <a:pt x="246" y="1055"/>
                  </a:lnTo>
                  <a:lnTo>
                    <a:pt x="242" y="1049"/>
                  </a:lnTo>
                  <a:lnTo>
                    <a:pt x="240" y="1046"/>
                  </a:lnTo>
                  <a:lnTo>
                    <a:pt x="238" y="1043"/>
                  </a:lnTo>
                  <a:lnTo>
                    <a:pt x="238" y="1039"/>
                  </a:lnTo>
                  <a:lnTo>
                    <a:pt x="237" y="1035"/>
                  </a:lnTo>
                  <a:lnTo>
                    <a:pt x="234" y="1030"/>
                  </a:lnTo>
                  <a:lnTo>
                    <a:pt x="232" y="1027"/>
                  </a:lnTo>
                  <a:lnTo>
                    <a:pt x="230" y="1023"/>
                  </a:lnTo>
                  <a:lnTo>
                    <a:pt x="228" y="1018"/>
                  </a:lnTo>
                  <a:lnTo>
                    <a:pt x="224" y="1008"/>
                  </a:lnTo>
                  <a:lnTo>
                    <a:pt x="222" y="999"/>
                  </a:lnTo>
                  <a:lnTo>
                    <a:pt x="221" y="989"/>
                  </a:lnTo>
                  <a:lnTo>
                    <a:pt x="220" y="980"/>
                  </a:lnTo>
                  <a:lnTo>
                    <a:pt x="220" y="970"/>
                  </a:lnTo>
                  <a:lnTo>
                    <a:pt x="220" y="960"/>
                  </a:lnTo>
                  <a:lnTo>
                    <a:pt x="219" y="963"/>
                  </a:lnTo>
                  <a:lnTo>
                    <a:pt x="218" y="965"/>
                  </a:lnTo>
                  <a:lnTo>
                    <a:pt x="217" y="967"/>
                  </a:lnTo>
                  <a:lnTo>
                    <a:pt x="216" y="968"/>
                  </a:lnTo>
                  <a:lnTo>
                    <a:pt x="212" y="970"/>
                  </a:lnTo>
                  <a:lnTo>
                    <a:pt x="208" y="973"/>
                  </a:lnTo>
                  <a:lnTo>
                    <a:pt x="204" y="975"/>
                  </a:lnTo>
                  <a:lnTo>
                    <a:pt x="201" y="977"/>
                  </a:lnTo>
                  <a:lnTo>
                    <a:pt x="198" y="980"/>
                  </a:lnTo>
                  <a:lnTo>
                    <a:pt x="196" y="984"/>
                  </a:lnTo>
                  <a:lnTo>
                    <a:pt x="191" y="986"/>
                  </a:lnTo>
                  <a:lnTo>
                    <a:pt x="187" y="988"/>
                  </a:lnTo>
                  <a:lnTo>
                    <a:pt x="183" y="992"/>
                  </a:lnTo>
                  <a:lnTo>
                    <a:pt x="178" y="994"/>
                  </a:lnTo>
                  <a:lnTo>
                    <a:pt x="174" y="996"/>
                  </a:lnTo>
                  <a:lnTo>
                    <a:pt x="170" y="998"/>
                  </a:lnTo>
                  <a:lnTo>
                    <a:pt x="166" y="1000"/>
                  </a:lnTo>
                  <a:lnTo>
                    <a:pt x="161" y="1002"/>
                  </a:lnTo>
                  <a:lnTo>
                    <a:pt x="160" y="999"/>
                  </a:lnTo>
                  <a:lnTo>
                    <a:pt x="159" y="997"/>
                  </a:lnTo>
                  <a:lnTo>
                    <a:pt x="158" y="996"/>
                  </a:lnTo>
                  <a:lnTo>
                    <a:pt x="158" y="994"/>
                  </a:lnTo>
                  <a:lnTo>
                    <a:pt x="160" y="992"/>
                  </a:lnTo>
                  <a:lnTo>
                    <a:pt x="161" y="987"/>
                  </a:lnTo>
                  <a:lnTo>
                    <a:pt x="163" y="984"/>
                  </a:lnTo>
                  <a:lnTo>
                    <a:pt x="166" y="980"/>
                  </a:lnTo>
                  <a:lnTo>
                    <a:pt x="167" y="977"/>
                  </a:lnTo>
                  <a:lnTo>
                    <a:pt x="168" y="973"/>
                  </a:lnTo>
                  <a:lnTo>
                    <a:pt x="171" y="967"/>
                  </a:lnTo>
                  <a:lnTo>
                    <a:pt x="174" y="959"/>
                  </a:lnTo>
                  <a:lnTo>
                    <a:pt x="177" y="953"/>
                  </a:lnTo>
                  <a:lnTo>
                    <a:pt x="179" y="945"/>
                  </a:lnTo>
                  <a:lnTo>
                    <a:pt x="180" y="937"/>
                  </a:lnTo>
                  <a:lnTo>
                    <a:pt x="180" y="929"/>
                  </a:lnTo>
                  <a:lnTo>
                    <a:pt x="180" y="922"/>
                  </a:lnTo>
                  <a:lnTo>
                    <a:pt x="178" y="913"/>
                  </a:lnTo>
                  <a:lnTo>
                    <a:pt x="178" y="913"/>
                  </a:lnTo>
                  <a:lnTo>
                    <a:pt x="178" y="913"/>
                  </a:lnTo>
                  <a:lnTo>
                    <a:pt x="178" y="912"/>
                  </a:lnTo>
                  <a:lnTo>
                    <a:pt x="177" y="910"/>
                  </a:lnTo>
                  <a:lnTo>
                    <a:pt x="177" y="910"/>
                  </a:lnTo>
                  <a:lnTo>
                    <a:pt x="177" y="909"/>
                  </a:lnTo>
                  <a:lnTo>
                    <a:pt x="177" y="909"/>
                  </a:lnTo>
                  <a:lnTo>
                    <a:pt x="176" y="908"/>
                  </a:lnTo>
                  <a:lnTo>
                    <a:pt x="173" y="912"/>
                  </a:lnTo>
                  <a:lnTo>
                    <a:pt x="172" y="916"/>
                  </a:lnTo>
                  <a:lnTo>
                    <a:pt x="171" y="919"/>
                  </a:lnTo>
                  <a:lnTo>
                    <a:pt x="170" y="924"/>
                  </a:lnTo>
                  <a:lnTo>
                    <a:pt x="169" y="927"/>
                  </a:lnTo>
                  <a:lnTo>
                    <a:pt x="168" y="932"/>
                  </a:lnTo>
                  <a:lnTo>
                    <a:pt x="166" y="935"/>
                  </a:lnTo>
                  <a:lnTo>
                    <a:pt x="164" y="938"/>
                  </a:lnTo>
                  <a:lnTo>
                    <a:pt x="158" y="946"/>
                  </a:lnTo>
                  <a:lnTo>
                    <a:pt x="152" y="955"/>
                  </a:lnTo>
                  <a:lnTo>
                    <a:pt x="146" y="963"/>
                  </a:lnTo>
                  <a:lnTo>
                    <a:pt x="139" y="970"/>
                  </a:lnTo>
                  <a:lnTo>
                    <a:pt x="136" y="974"/>
                  </a:lnTo>
                  <a:lnTo>
                    <a:pt x="132" y="978"/>
                  </a:lnTo>
                  <a:lnTo>
                    <a:pt x="129" y="980"/>
                  </a:lnTo>
                  <a:lnTo>
                    <a:pt x="124" y="983"/>
                  </a:lnTo>
                  <a:lnTo>
                    <a:pt x="120" y="985"/>
                  </a:lnTo>
                  <a:lnTo>
                    <a:pt x="116" y="987"/>
                  </a:lnTo>
                  <a:lnTo>
                    <a:pt x="110" y="989"/>
                  </a:lnTo>
                  <a:lnTo>
                    <a:pt x="106" y="989"/>
                  </a:lnTo>
                  <a:lnTo>
                    <a:pt x="103" y="985"/>
                  </a:lnTo>
                  <a:lnTo>
                    <a:pt x="103" y="982"/>
                  </a:lnTo>
                  <a:lnTo>
                    <a:pt x="103" y="978"/>
                  </a:lnTo>
                  <a:lnTo>
                    <a:pt x="104" y="974"/>
                  </a:lnTo>
                  <a:lnTo>
                    <a:pt x="104" y="969"/>
                  </a:lnTo>
                  <a:lnTo>
                    <a:pt x="106" y="966"/>
                  </a:lnTo>
                  <a:lnTo>
                    <a:pt x="107" y="962"/>
                  </a:lnTo>
                  <a:lnTo>
                    <a:pt x="107" y="958"/>
                  </a:lnTo>
                  <a:lnTo>
                    <a:pt x="109" y="948"/>
                  </a:lnTo>
                  <a:lnTo>
                    <a:pt x="110" y="939"/>
                  </a:lnTo>
                  <a:lnTo>
                    <a:pt x="112" y="929"/>
                  </a:lnTo>
                  <a:lnTo>
                    <a:pt x="116" y="920"/>
                  </a:lnTo>
                  <a:lnTo>
                    <a:pt x="118" y="912"/>
                  </a:lnTo>
                  <a:lnTo>
                    <a:pt x="119" y="902"/>
                  </a:lnTo>
                  <a:lnTo>
                    <a:pt x="120" y="893"/>
                  </a:lnTo>
                  <a:lnTo>
                    <a:pt x="121" y="884"/>
                  </a:lnTo>
                  <a:lnTo>
                    <a:pt x="118" y="884"/>
                  </a:lnTo>
                  <a:lnTo>
                    <a:pt x="114" y="886"/>
                  </a:lnTo>
                  <a:lnTo>
                    <a:pt x="111" y="887"/>
                  </a:lnTo>
                  <a:lnTo>
                    <a:pt x="108" y="889"/>
                  </a:lnTo>
                  <a:lnTo>
                    <a:pt x="104" y="890"/>
                  </a:lnTo>
                  <a:lnTo>
                    <a:pt x="101" y="893"/>
                  </a:lnTo>
                  <a:lnTo>
                    <a:pt x="98" y="894"/>
                  </a:lnTo>
                  <a:lnTo>
                    <a:pt x="94" y="895"/>
                  </a:lnTo>
                  <a:lnTo>
                    <a:pt x="91" y="898"/>
                  </a:lnTo>
                  <a:lnTo>
                    <a:pt x="88" y="900"/>
                  </a:lnTo>
                  <a:lnTo>
                    <a:pt x="84" y="903"/>
                  </a:lnTo>
                  <a:lnTo>
                    <a:pt x="82" y="904"/>
                  </a:lnTo>
                  <a:lnTo>
                    <a:pt x="78" y="906"/>
                  </a:lnTo>
                  <a:lnTo>
                    <a:pt x="76" y="909"/>
                  </a:lnTo>
                  <a:lnTo>
                    <a:pt x="72" y="912"/>
                  </a:lnTo>
                  <a:lnTo>
                    <a:pt x="70" y="913"/>
                  </a:lnTo>
                  <a:lnTo>
                    <a:pt x="67" y="914"/>
                  </a:lnTo>
                  <a:lnTo>
                    <a:pt x="66" y="915"/>
                  </a:lnTo>
                  <a:lnTo>
                    <a:pt x="63" y="916"/>
                  </a:lnTo>
                  <a:lnTo>
                    <a:pt x="61" y="917"/>
                  </a:lnTo>
                  <a:lnTo>
                    <a:pt x="60" y="918"/>
                  </a:lnTo>
                  <a:lnTo>
                    <a:pt x="58" y="918"/>
                  </a:lnTo>
                  <a:lnTo>
                    <a:pt x="56" y="918"/>
                  </a:lnTo>
                  <a:lnTo>
                    <a:pt x="53" y="917"/>
                  </a:lnTo>
                  <a:lnTo>
                    <a:pt x="54" y="908"/>
                  </a:lnTo>
                  <a:lnTo>
                    <a:pt x="56" y="899"/>
                  </a:lnTo>
                  <a:lnTo>
                    <a:pt x="57" y="889"/>
                  </a:lnTo>
                  <a:lnTo>
                    <a:pt x="59" y="879"/>
                  </a:lnTo>
                  <a:lnTo>
                    <a:pt x="60" y="869"/>
                  </a:lnTo>
                  <a:lnTo>
                    <a:pt x="61" y="859"/>
                  </a:lnTo>
                  <a:lnTo>
                    <a:pt x="63" y="849"/>
                  </a:lnTo>
                  <a:lnTo>
                    <a:pt x="66" y="839"/>
                  </a:lnTo>
                  <a:lnTo>
                    <a:pt x="64" y="836"/>
                  </a:lnTo>
                  <a:lnTo>
                    <a:pt x="63" y="835"/>
                  </a:lnTo>
                  <a:lnTo>
                    <a:pt x="63" y="833"/>
                  </a:lnTo>
                  <a:lnTo>
                    <a:pt x="63" y="831"/>
                  </a:lnTo>
                  <a:lnTo>
                    <a:pt x="66" y="826"/>
                  </a:lnTo>
                  <a:lnTo>
                    <a:pt x="69" y="823"/>
                  </a:lnTo>
                  <a:lnTo>
                    <a:pt x="72" y="819"/>
                  </a:lnTo>
                  <a:lnTo>
                    <a:pt x="77" y="817"/>
                  </a:lnTo>
                  <a:lnTo>
                    <a:pt x="80" y="813"/>
                  </a:lnTo>
                  <a:lnTo>
                    <a:pt x="83" y="809"/>
                  </a:lnTo>
                  <a:lnTo>
                    <a:pt x="78" y="805"/>
                  </a:lnTo>
                  <a:lnTo>
                    <a:pt x="72" y="798"/>
                  </a:lnTo>
                  <a:lnTo>
                    <a:pt x="69" y="792"/>
                  </a:lnTo>
                  <a:lnTo>
                    <a:pt x="64" y="786"/>
                  </a:lnTo>
                  <a:lnTo>
                    <a:pt x="61" y="778"/>
                  </a:lnTo>
                  <a:lnTo>
                    <a:pt x="59" y="772"/>
                  </a:lnTo>
                  <a:lnTo>
                    <a:pt x="58" y="763"/>
                  </a:lnTo>
                  <a:lnTo>
                    <a:pt x="57" y="755"/>
                  </a:lnTo>
                  <a:lnTo>
                    <a:pt x="56" y="753"/>
                  </a:lnTo>
                  <a:lnTo>
                    <a:pt x="54" y="749"/>
                  </a:lnTo>
                  <a:lnTo>
                    <a:pt x="53" y="747"/>
                  </a:lnTo>
                  <a:lnTo>
                    <a:pt x="52" y="744"/>
                  </a:lnTo>
                  <a:lnTo>
                    <a:pt x="51" y="742"/>
                  </a:lnTo>
                  <a:lnTo>
                    <a:pt x="50" y="738"/>
                  </a:lnTo>
                  <a:lnTo>
                    <a:pt x="49" y="736"/>
                  </a:lnTo>
                  <a:lnTo>
                    <a:pt x="47" y="734"/>
                  </a:lnTo>
                  <a:lnTo>
                    <a:pt x="44" y="729"/>
                  </a:lnTo>
                  <a:lnTo>
                    <a:pt x="43" y="725"/>
                  </a:lnTo>
                  <a:lnTo>
                    <a:pt x="41" y="719"/>
                  </a:lnTo>
                  <a:lnTo>
                    <a:pt x="39" y="715"/>
                  </a:lnTo>
                  <a:lnTo>
                    <a:pt x="37" y="711"/>
                  </a:lnTo>
                  <a:lnTo>
                    <a:pt x="34" y="706"/>
                  </a:lnTo>
                  <a:lnTo>
                    <a:pt x="32" y="701"/>
                  </a:lnTo>
                  <a:lnTo>
                    <a:pt x="31" y="696"/>
                  </a:lnTo>
                  <a:lnTo>
                    <a:pt x="30" y="694"/>
                  </a:lnTo>
                  <a:lnTo>
                    <a:pt x="29" y="693"/>
                  </a:lnTo>
                  <a:lnTo>
                    <a:pt x="29" y="691"/>
                  </a:lnTo>
                  <a:lnTo>
                    <a:pt x="28" y="687"/>
                  </a:lnTo>
                  <a:lnTo>
                    <a:pt x="27" y="685"/>
                  </a:lnTo>
                  <a:lnTo>
                    <a:pt x="27" y="683"/>
                  </a:lnTo>
                  <a:lnTo>
                    <a:pt x="26" y="681"/>
                  </a:lnTo>
                  <a:lnTo>
                    <a:pt x="24" y="678"/>
                  </a:lnTo>
                  <a:lnTo>
                    <a:pt x="23" y="671"/>
                  </a:lnTo>
                  <a:lnTo>
                    <a:pt x="21" y="663"/>
                  </a:lnTo>
                  <a:lnTo>
                    <a:pt x="21" y="656"/>
                  </a:lnTo>
                  <a:lnTo>
                    <a:pt x="22" y="648"/>
                  </a:lnTo>
                  <a:lnTo>
                    <a:pt x="23" y="641"/>
                  </a:lnTo>
                  <a:lnTo>
                    <a:pt x="24" y="634"/>
                  </a:lnTo>
                  <a:lnTo>
                    <a:pt x="26" y="626"/>
                  </a:lnTo>
                  <a:lnTo>
                    <a:pt x="26" y="618"/>
                  </a:lnTo>
                  <a:lnTo>
                    <a:pt x="24" y="616"/>
                  </a:lnTo>
                  <a:lnTo>
                    <a:pt x="23" y="615"/>
                  </a:lnTo>
                  <a:lnTo>
                    <a:pt x="23" y="613"/>
                  </a:lnTo>
                  <a:lnTo>
                    <a:pt x="22" y="611"/>
                  </a:lnTo>
                  <a:lnTo>
                    <a:pt x="21" y="608"/>
                  </a:lnTo>
                  <a:lnTo>
                    <a:pt x="20" y="606"/>
                  </a:lnTo>
                  <a:lnTo>
                    <a:pt x="19" y="605"/>
                  </a:lnTo>
                  <a:lnTo>
                    <a:pt x="16" y="604"/>
                  </a:lnTo>
                  <a:lnTo>
                    <a:pt x="13" y="603"/>
                  </a:lnTo>
                  <a:lnTo>
                    <a:pt x="12" y="603"/>
                  </a:lnTo>
                  <a:lnTo>
                    <a:pt x="9" y="603"/>
                  </a:lnTo>
                  <a:lnTo>
                    <a:pt x="8" y="602"/>
                  </a:lnTo>
                  <a:lnTo>
                    <a:pt x="6" y="601"/>
                  </a:lnTo>
                  <a:lnTo>
                    <a:pt x="3" y="601"/>
                  </a:lnTo>
                  <a:lnTo>
                    <a:pt x="2" y="600"/>
                  </a:lnTo>
                  <a:lnTo>
                    <a:pt x="0" y="598"/>
                  </a:lnTo>
                  <a:lnTo>
                    <a:pt x="2" y="594"/>
                  </a:lnTo>
                  <a:lnTo>
                    <a:pt x="3" y="591"/>
                  </a:lnTo>
                  <a:lnTo>
                    <a:pt x="6" y="586"/>
                  </a:lnTo>
                  <a:lnTo>
                    <a:pt x="8" y="583"/>
                  </a:lnTo>
                  <a:lnTo>
                    <a:pt x="10" y="580"/>
                  </a:lnTo>
                  <a:lnTo>
                    <a:pt x="13" y="576"/>
                  </a:lnTo>
                  <a:lnTo>
                    <a:pt x="16" y="572"/>
                  </a:lnTo>
                  <a:lnTo>
                    <a:pt x="19" y="568"/>
                  </a:lnTo>
                  <a:lnTo>
                    <a:pt x="23" y="564"/>
                  </a:lnTo>
                  <a:lnTo>
                    <a:pt x="28" y="558"/>
                  </a:lnTo>
                  <a:lnTo>
                    <a:pt x="32" y="553"/>
                  </a:lnTo>
                  <a:lnTo>
                    <a:pt x="38" y="547"/>
                  </a:lnTo>
                  <a:lnTo>
                    <a:pt x="41" y="542"/>
                  </a:lnTo>
                  <a:lnTo>
                    <a:pt x="46" y="536"/>
                  </a:lnTo>
                  <a:lnTo>
                    <a:pt x="50" y="531"/>
                  </a:lnTo>
                  <a:lnTo>
                    <a:pt x="54" y="525"/>
                  </a:lnTo>
                  <a:lnTo>
                    <a:pt x="51" y="525"/>
                  </a:lnTo>
                  <a:lnTo>
                    <a:pt x="49" y="525"/>
                  </a:lnTo>
                  <a:lnTo>
                    <a:pt x="46" y="526"/>
                  </a:lnTo>
                  <a:lnTo>
                    <a:pt x="42" y="529"/>
                  </a:lnTo>
                  <a:lnTo>
                    <a:pt x="40" y="531"/>
                  </a:lnTo>
                  <a:lnTo>
                    <a:pt x="38" y="532"/>
                  </a:lnTo>
                  <a:lnTo>
                    <a:pt x="34" y="534"/>
                  </a:lnTo>
                  <a:lnTo>
                    <a:pt x="31" y="535"/>
                  </a:lnTo>
                  <a:lnTo>
                    <a:pt x="29" y="536"/>
                  </a:lnTo>
                  <a:lnTo>
                    <a:pt x="27" y="539"/>
                  </a:lnTo>
                  <a:lnTo>
                    <a:pt x="24" y="542"/>
                  </a:lnTo>
                  <a:lnTo>
                    <a:pt x="21" y="543"/>
                  </a:lnTo>
                  <a:lnTo>
                    <a:pt x="19" y="545"/>
                  </a:lnTo>
                  <a:lnTo>
                    <a:pt x="16" y="546"/>
                  </a:lnTo>
                  <a:lnTo>
                    <a:pt x="14" y="546"/>
                  </a:lnTo>
                  <a:lnTo>
                    <a:pt x="12" y="546"/>
                  </a:lnTo>
                  <a:lnTo>
                    <a:pt x="10" y="546"/>
                  </a:lnTo>
                  <a:lnTo>
                    <a:pt x="9" y="545"/>
                  </a:lnTo>
                  <a:lnTo>
                    <a:pt x="10" y="541"/>
                  </a:lnTo>
                  <a:lnTo>
                    <a:pt x="11" y="535"/>
                  </a:lnTo>
                  <a:lnTo>
                    <a:pt x="13" y="530"/>
                  </a:lnTo>
                  <a:lnTo>
                    <a:pt x="14" y="525"/>
                  </a:lnTo>
                  <a:lnTo>
                    <a:pt x="19" y="515"/>
                  </a:lnTo>
                  <a:lnTo>
                    <a:pt x="26" y="506"/>
                  </a:lnTo>
                  <a:lnTo>
                    <a:pt x="31" y="497"/>
                  </a:lnTo>
                  <a:lnTo>
                    <a:pt x="38" y="487"/>
                  </a:lnTo>
                  <a:lnTo>
                    <a:pt x="44" y="479"/>
                  </a:lnTo>
                  <a:lnTo>
                    <a:pt x="51" y="470"/>
                  </a:lnTo>
                  <a:lnTo>
                    <a:pt x="56" y="465"/>
                  </a:lnTo>
                  <a:lnTo>
                    <a:pt x="61" y="460"/>
                  </a:lnTo>
                  <a:lnTo>
                    <a:pt x="66" y="455"/>
                  </a:lnTo>
                  <a:lnTo>
                    <a:pt x="71" y="450"/>
                  </a:lnTo>
                  <a:lnTo>
                    <a:pt x="76" y="444"/>
                  </a:lnTo>
                  <a:lnTo>
                    <a:pt x="81" y="440"/>
                  </a:lnTo>
                  <a:lnTo>
                    <a:pt x="86" y="434"/>
                  </a:lnTo>
                  <a:lnTo>
                    <a:pt x="89" y="429"/>
                  </a:lnTo>
                  <a:lnTo>
                    <a:pt x="91" y="427"/>
                  </a:lnTo>
                  <a:lnTo>
                    <a:pt x="93" y="426"/>
                  </a:lnTo>
                  <a:lnTo>
                    <a:pt x="96" y="425"/>
                  </a:lnTo>
                  <a:lnTo>
                    <a:pt x="97" y="423"/>
                  </a:lnTo>
                  <a:lnTo>
                    <a:pt x="99" y="422"/>
                  </a:lnTo>
                  <a:lnTo>
                    <a:pt x="100" y="421"/>
                  </a:lnTo>
                  <a:lnTo>
                    <a:pt x="101" y="419"/>
                  </a:lnTo>
                  <a:lnTo>
                    <a:pt x="103" y="416"/>
                  </a:lnTo>
                  <a:lnTo>
                    <a:pt x="99" y="414"/>
                  </a:lnTo>
                  <a:lnTo>
                    <a:pt x="94" y="412"/>
                  </a:lnTo>
                  <a:lnTo>
                    <a:pt x="90" y="412"/>
                  </a:lnTo>
                  <a:lnTo>
                    <a:pt x="86" y="412"/>
                  </a:lnTo>
                  <a:lnTo>
                    <a:pt x="81" y="412"/>
                  </a:lnTo>
                  <a:lnTo>
                    <a:pt x="77" y="412"/>
                  </a:lnTo>
                  <a:lnTo>
                    <a:pt x="72" y="413"/>
                  </a:lnTo>
                  <a:lnTo>
                    <a:pt x="67" y="412"/>
                  </a:lnTo>
                  <a:lnTo>
                    <a:pt x="67" y="407"/>
                  </a:lnTo>
                  <a:lnTo>
                    <a:pt x="74" y="399"/>
                  </a:lnTo>
                  <a:lnTo>
                    <a:pt x="83" y="391"/>
                  </a:lnTo>
                  <a:lnTo>
                    <a:pt x="92" y="384"/>
                  </a:lnTo>
                  <a:lnTo>
                    <a:pt x="101" y="376"/>
                  </a:lnTo>
                  <a:lnTo>
                    <a:pt x="111" y="371"/>
                  </a:lnTo>
                  <a:lnTo>
                    <a:pt x="121" y="365"/>
                  </a:lnTo>
                  <a:lnTo>
                    <a:pt x="132" y="361"/>
                  </a:lnTo>
                  <a:lnTo>
                    <a:pt x="142" y="358"/>
                  </a:lnTo>
                  <a:lnTo>
                    <a:pt x="143" y="358"/>
                  </a:lnTo>
                  <a:lnTo>
                    <a:pt x="144" y="358"/>
                  </a:lnTo>
                  <a:lnTo>
                    <a:pt x="146" y="358"/>
                  </a:lnTo>
                  <a:lnTo>
                    <a:pt x="146" y="358"/>
                  </a:lnTo>
                  <a:lnTo>
                    <a:pt x="147" y="359"/>
                  </a:lnTo>
                  <a:lnTo>
                    <a:pt x="147" y="358"/>
                  </a:lnTo>
                  <a:lnTo>
                    <a:pt x="149" y="358"/>
                  </a:lnTo>
                  <a:lnTo>
                    <a:pt x="149" y="356"/>
                  </a:lnTo>
                  <a:lnTo>
                    <a:pt x="149" y="349"/>
                  </a:lnTo>
                  <a:lnTo>
                    <a:pt x="149" y="340"/>
                  </a:lnTo>
                  <a:lnTo>
                    <a:pt x="149" y="332"/>
                  </a:lnTo>
                  <a:lnTo>
                    <a:pt x="149" y="324"/>
                  </a:lnTo>
                  <a:lnTo>
                    <a:pt x="150" y="316"/>
                  </a:lnTo>
                  <a:lnTo>
                    <a:pt x="150" y="309"/>
                  </a:lnTo>
                  <a:lnTo>
                    <a:pt x="152" y="301"/>
                  </a:lnTo>
                  <a:lnTo>
                    <a:pt x="153" y="293"/>
                  </a:lnTo>
                  <a:lnTo>
                    <a:pt x="158" y="291"/>
                  </a:lnTo>
                  <a:lnTo>
                    <a:pt x="162" y="289"/>
                  </a:lnTo>
                  <a:lnTo>
                    <a:pt x="166" y="286"/>
                  </a:lnTo>
                  <a:lnTo>
                    <a:pt x="170" y="284"/>
                  </a:lnTo>
                  <a:lnTo>
                    <a:pt x="174" y="283"/>
                  </a:lnTo>
                  <a:lnTo>
                    <a:pt x="179" y="282"/>
                  </a:lnTo>
                  <a:lnTo>
                    <a:pt x="183" y="281"/>
                  </a:lnTo>
                  <a:lnTo>
                    <a:pt x="188" y="280"/>
                  </a:lnTo>
                  <a:lnTo>
                    <a:pt x="189" y="276"/>
                  </a:lnTo>
                  <a:lnTo>
                    <a:pt x="191" y="274"/>
                  </a:lnTo>
                  <a:lnTo>
                    <a:pt x="191" y="271"/>
                  </a:lnTo>
                  <a:lnTo>
                    <a:pt x="192" y="269"/>
                  </a:lnTo>
                  <a:lnTo>
                    <a:pt x="192" y="262"/>
                  </a:lnTo>
                  <a:lnTo>
                    <a:pt x="191" y="255"/>
                  </a:lnTo>
                  <a:lnTo>
                    <a:pt x="191" y="252"/>
                  </a:lnTo>
                  <a:lnTo>
                    <a:pt x="191" y="250"/>
                  </a:lnTo>
                  <a:lnTo>
                    <a:pt x="191" y="246"/>
                  </a:lnTo>
                  <a:lnTo>
                    <a:pt x="192" y="244"/>
                  </a:lnTo>
                  <a:lnTo>
                    <a:pt x="193" y="242"/>
                  </a:lnTo>
                  <a:lnTo>
                    <a:pt x="196" y="239"/>
                  </a:lnTo>
                  <a:lnTo>
                    <a:pt x="199" y="238"/>
                  </a:lnTo>
                  <a:lnTo>
                    <a:pt x="202" y="235"/>
                  </a:lnTo>
                  <a:lnTo>
                    <a:pt x="206" y="234"/>
                  </a:lnTo>
                  <a:lnTo>
                    <a:pt x="208" y="232"/>
                  </a:lnTo>
                  <a:lnTo>
                    <a:pt x="211" y="231"/>
                  </a:lnTo>
                  <a:lnTo>
                    <a:pt x="213" y="230"/>
                  </a:lnTo>
                  <a:lnTo>
                    <a:pt x="220" y="228"/>
                  </a:lnTo>
                  <a:lnTo>
                    <a:pt x="227" y="228"/>
                  </a:lnTo>
                  <a:lnTo>
                    <a:pt x="233" y="227"/>
                  </a:lnTo>
                  <a:lnTo>
                    <a:pt x="241" y="227"/>
                  </a:lnTo>
                  <a:lnTo>
                    <a:pt x="247" y="225"/>
                  </a:lnTo>
                  <a:lnTo>
                    <a:pt x="253" y="224"/>
                  </a:lnTo>
                  <a:lnTo>
                    <a:pt x="253" y="215"/>
                  </a:lnTo>
                  <a:lnTo>
                    <a:pt x="253" y="208"/>
                  </a:lnTo>
                  <a:lnTo>
                    <a:pt x="253" y="200"/>
                  </a:lnTo>
                  <a:lnTo>
                    <a:pt x="253" y="191"/>
                  </a:lnTo>
                  <a:lnTo>
                    <a:pt x="252" y="183"/>
                  </a:lnTo>
                  <a:lnTo>
                    <a:pt x="251" y="175"/>
                  </a:lnTo>
                  <a:lnTo>
                    <a:pt x="249" y="167"/>
                  </a:lnTo>
                  <a:lnTo>
                    <a:pt x="247" y="159"/>
                  </a:lnTo>
                  <a:lnTo>
                    <a:pt x="248" y="157"/>
                  </a:lnTo>
                  <a:lnTo>
                    <a:pt x="249" y="154"/>
                  </a:lnTo>
                  <a:lnTo>
                    <a:pt x="249" y="152"/>
                  </a:lnTo>
                  <a:lnTo>
                    <a:pt x="249" y="149"/>
                  </a:lnTo>
                  <a:lnTo>
                    <a:pt x="249" y="145"/>
                  </a:lnTo>
                  <a:lnTo>
                    <a:pt x="249" y="143"/>
                  </a:lnTo>
                  <a:lnTo>
                    <a:pt x="251" y="141"/>
                  </a:lnTo>
                  <a:lnTo>
                    <a:pt x="253" y="139"/>
                  </a:lnTo>
                  <a:lnTo>
                    <a:pt x="341" y="140"/>
                  </a:lnTo>
                  <a:lnTo>
                    <a:pt x="347" y="132"/>
                  </a:lnTo>
                  <a:lnTo>
                    <a:pt x="352" y="124"/>
                  </a:lnTo>
                  <a:lnTo>
                    <a:pt x="358" y="119"/>
                  </a:lnTo>
                  <a:lnTo>
                    <a:pt x="366" y="113"/>
                  </a:lnTo>
                  <a:lnTo>
                    <a:pt x="372" y="108"/>
                  </a:lnTo>
                  <a:lnTo>
                    <a:pt x="380" y="102"/>
                  </a:lnTo>
                  <a:lnTo>
                    <a:pt x="388" y="98"/>
                  </a:lnTo>
                  <a:lnTo>
                    <a:pt x="394" y="93"/>
                  </a:lnTo>
                  <a:lnTo>
                    <a:pt x="399" y="94"/>
                  </a:lnTo>
                  <a:lnTo>
                    <a:pt x="402" y="95"/>
                  </a:lnTo>
                  <a:lnTo>
                    <a:pt x="406" y="97"/>
                  </a:lnTo>
                  <a:lnTo>
                    <a:pt x="410" y="99"/>
                  </a:lnTo>
                  <a:lnTo>
                    <a:pt x="413" y="100"/>
                  </a:lnTo>
                  <a:lnTo>
                    <a:pt x="418" y="100"/>
                  </a:lnTo>
                  <a:lnTo>
                    <a:pt x="422" y="100"/>
                  </a:lnTo>
                  <a:lnTo>
                    <a:pt x="426" y="99"/>
                  </a:lnTo>
                  <a:lnTo>
                    <a:pt x="431" y="94"/>
                  </a:lnTo>
                  <a:lnTo>
                    <a:pt x="436" y="89"/>
                  </a:lnTo>
                  <a:lnTo>
                    <a:pt x="439" y="83"/>
                  </a:lnTo>
                  <a:lnTo>
                    <a:pt x="443" y="78"/>
                  </a:lnTo>
                  <a:lnTo>
                    <a:pt x="446" y="77"/>
                  </a:lnTo>
                  <a:lnTo>
                    <a:pt x="448" y="74"/>
                  </a:lnTo>
                  <a:lnTo>
                    <a:pt x="450" y="73"/>
                  </a:lnTo>
                  <a:lnTo>
                    <a:pt x="453" y="72"/>
                  </a:lnTo>
                  <a:lnTo>
                    <a:pt x="457" y="72"/>
                  </a:lnTo>
                  <a:lnTo>
                    <a:pt x="460" y="73"/>
                  </a:lnTo>
                  <a:lnTo>
                    <a:pt x="463" y="74"/>
                  </a:lnTo>
                  <a:lnTo>
                    <a:pt x="468" y="77"/>
                  </a:lnTo>
                  <a:lnTo>
                    <a:pt x="474" y="76"/>
                  </a:lnTo>
                  <a:lnTo>
                    <a:pt x="480" y="73"/>
                  </a:lnTo>
                  <a:lnTo>
                    <a:pt x="486" y="71"/>
                  </a:lnTo>
                  <a:lnTo>
                    <a:pt x="491" y="67"/>
                  </a:lnTo>
                  <a:lnTo>
                    <a:pt x="497" y="63"/>
                  </a:lnTo>
                  <a:lnTo>
                    <a:pt x="502" y="59"/>
                  </a:lnTo>
                  <a:lnTo>
                    <a:pt x="507" y="53"/>
                  </a:lnTo>
                  <a:lnTo>
                    <a:pt x="511" y="48"/>
                  </a:lnTo>
                  <a:lnTo>
                    <a:pt x="516" y="48"/>
                  </a:lnTo>
                  <a:lnTo>
                    <a:pt x="520" y="48"/>
                  </a:lnTo>
                  <a:lnTo>
                    <a:pt x="524" y="48"/>
                  </a:lnTo>
                  <a:lnTo>
                    <a:pt x="529" y="49"/>
                  </a:lnTo>
                  <a:lnTo>
                    <a:pt x="533" y="50"/>
                  </a:lnTo>
                  <a:lnTo>
                    <a:pt x="538" y="50"/>
                  </a:lnTo>
                  <a:lnTo>
                    <a:pt x="543" y="50"/>
                  </a:lnTo>
                  <a:lnTo>
                    <a:pt x="548" y="50"/>
                  </a:lnTo>
                  <a:lnTo>
                    <a:pt x="551" y="49"/>
                  </a:lnTo>
                  <a:lnTo>
                    <a:pt x="553" y="48"/>
                  </a:lnTo>
                  <a:lnTo>
                    <a:pt x="556" y="46"/>
                  </a:lnTo>
                  <a:lnTo>
                    <a:pt x="558" y="43"/>
                  </a:lnTo>
                  <a:lnTo>
                    <a:pt x="561" y="39"/>
                  </a:lnTo>
                  <a:lnTo>
                    <a:pt x="564" y="33"/>
                  </a:lnTo>
                  <a:lnTo>
                    <a:pt x="567" y="31"/>
                  </a:lnTo>
                  <a:lnTo>
                    <a:pt x="569" y="29"/>
                  </a:lnTo>
                  <a:lnTo>
                    <a:pt x="571" y="28"/>
                  </a:lnTo>
                  <a:lnTo>
                    <a:pt x="573" y="27"/>
                  </a:lnTo>
                  <a:lnTo>
                    <a:pt x="576" y="26"/>
                  </a:lnTo>
                  <a:lnTo>
                    <a:pt x="579" y="26"/>
                  </a:lnTo>
                  <a:lnTo>
                    <a:pt x="582" y="27"/>
                  </a:lnTo>
                  <a:lnTo>
                    <a:pt x="586" y="28"/>
                  </a:lnTo>
                  <a:lnTo>
                    <a:pt x="588" y="28"/>
                  </a:lnTo>
                  <a:lnTo>
                    <a:pt x="590" y="27"/>
                  </a:lnTo>
                  <a:lnTo>
                    <a:pt x="592" y="27"/>
                  </a:lnTo>
                  <a:lnTo>
                    <a:pt x="593" y="26"/>
                  </a:lnTo>
                  <a:lnTo>
                    <a:pt x="596" y="22"/>
                  </a:lnTo>
                  <a:lnTo>
                    <a:pt x="598" y="19"/>
                  </a:lnTo>
                  <a:lnTo>
                    <a:pt x="600" y="16"/>
                  </a:lnTo>
                  <a:lnTo>
                    <a:pt x="603" y="13"/>
                  </a:lnTo>
                  <a:lnTo>
                    <a:pt x="606" y="9"/>
                  </a:lnTo>
                  <a:lnTo>
                    <a:pt x="609" y="7"/>
                  </a:lnTo>
                  <a:lnTo>
                    <a:pt x="609" y="6"/>
                  </a:lnTo>
                  <a:lnTo>
                    <a:pt x="609" y="4"/>
                  </a:lnTo>
                  <a:lnTo>
                    <a:pt x="610" y="3"/>
                  </a:lnTo>
                  <a:lnTo>
                    <a:pt x="611" y="2"/>
                  </a:lnTo>
                  <a:lnTo>
                    <a:pt x="612" y="2"/>
                  </a:lnTo>
                  <a:lnTo>
                    <a:pt x="614" y="1"/>
                  </a:lnTo>
                  <a:lnTo>
                    <a:pt x="616" y="1"/>
                  </a:lnTo>
                  <a:lnTo>
                    <a:pt x="617" y="0"/>
                  </a:lnTo>
                  <a:lnTo>
                    <a:pt x="620" y="1"/>
                  </a:lnTo>
                  <a:lnTo>
                    <a:pt x="622" y="2"/>
                  </a:lnTo>
                  <a:lnTo>
                    <a:pt x="627" y="3"/>
                  </a:lnTo>
                  <a:lnTo>
                    <a:pt x="629" y="4"/>
                  </a:lnTo>
                  <a:lnTo>
                    <a:pt x="632" y="6"/>
                  </a:lnTo>
                  <a:lnTo>
                    <a:pt x="634" y="7"/>
                  </a:lnTo>
                  <a:lnTo>
                    <a:pt x="638" y="8"/>
                  </a:lnTo>
                  <a:lnTo>
                    <a:pt x="641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463" name="Freeform 127">
              <a:extLst>
                <a:ext uri="{FF2B5EF4-FFF2-40B4-BE49-F238E27FC236}">
                  <a16:creationId xmlns:a16="http://schemas.microsoft.com/office/drawing/2014/main" id="{7FB5C0B8-EE91-4E90-95D9-CAB3E355267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4" y="3366"/>
              <a:ext cx="583" cy="489"/>
            </a:xfrm>
            <a:custGeom>
              <a:avLst/>
              <a:gdLst>
                <a:gd name="T0" fmla="*/ 690 w 1165"/>
                <a:gd name="T1" fmla="*/ 21 h 978"/>
                <a:gd name="T2" fmla="*/ 774 w 1165"/>
                <a:gd name="T3" fmla="*/ 58 h 978"/>
                <a:gd name="T4" fmla="*/ 867 w 1165"/>
                <a:gd name="T5" fmla="*/ 98 h 978"/>
                <a:gd name="T6" fmla="*/ 913 w 1165"/>
                <a:gd name="T7" fmla="*/ 124 h 978"/>
                <a:gd name="T8" fmla="*/ 1023 w 1165"/>
                <a:gd name="T9" fmla="*/ 154 h 978"/>
                <a:gd name="T10" fmla="*/ 1067 w 1165"/>
                <a:gd name="T11" fmla="*/ 214 h 978"/>
                <a:gd name="T12" fmla="*/ 1046 w 1165"/>
                <a:gd name="T13" fmla="*/ 292 h 978"/>
                <a:gd name="T14" fmla="*/ 1082 w 1165"/>
                <a:gd name="T15" fmla="*/ 330 h 978"/>
                <a:gd name="T16" fmla="*/ 1088 w 1165"/>
                <a:gd name="T17" fmla="*/ 357 h 978"/>
                <a:gd name="T18" fmla="*/ 1094 w 1165"/>
                <a:gd name="T19" fmla="*/ 382 h 978"/>
                <a:gd name="T20" fmla="*/ 1113 w 1165"/>
                <a:gd name="T21" fmla="*/ 434 h 978"/>
                <a:gd name="T22" fmla="*/ 1111 w 1165"/>
                <a:gd name="T23" fmla="*/ 468 h 978"/>
                <a:gd name="T24" fmla="*/ 1101 w 1165"/>
                <a:gd name="T25" fmla="*/ 509 h 978"/>
                <a:gd name="T26" fmla="*/ 1090 w 1165"/>
                <a:gd name="T27" fmla="*/ 545 h 978"/>
                <a:gd name="T28" fmla="*/ 1004 w 1165"/>
                <a:gd name="T29" fmla="*/ 589 h 978"/>
                <a:gd name="T30" fmla="*/ 991 w 1165"/>
                <a:gd name="T31" fmla="*/ 692 h 978"/>
                <a:gd name="T32" fmla="*/ 1100 w 1165"/>
                <a:gd name="T33" fmla="*/ 772 h 978"/>
                <a:gd name="T34" fmla="*/ 1091 w 1165"/>
                <a:gd name="T35" fmla="*/ 804 h 978"/>
                <a:gd name="T36" fmla="*/ 1138 w 1165"/>
                <a:gd name="T37" fmla="*/ 821 h 978"/>
                <a:gd name="T38" fmla="*/ 1107 w 1165"/>
                <a:gd name="T39" fmla="*/ 842 h 978"/>
                <a:gd name="T40" fmla="*/ 1118 w 1165"/>
                <a:gd name="T41" fmla="*/ 901 h 978"/>
                <a:gd name="T42" fmla="*/ 1154 w 1165"/>
                <a:gd name="T43" fmla="*/ 928 h 978"/>
                <a:gd name="T44" fmla="*/ 1050 w 1165"/>
                <a:gd name="T45" fmla="*/ 939 h 978"/>
                <a:gd name="T46" fmla="*/ 1022 w 1165"/>
                <a:gd name="T47" fmla="*/ 781 h 978"/>
                <a:gd name="T48" fmla="*/ 941 w 1165"/>
                <a:gd name="T49" fmla="*/ 629 h 978"/>
                <a:gd name="T50" fmla="*/ 932 w 1165"/>
                <a:gd name="T51" fmla="*/ 444 h 978"/>
                <a:gd name="T52" fmla="*/ 946 w 1165"/>
                <a:gd name="T53" fmla="*/ 390 h 978"/>
                <a:gd name="T54" fmla="*/ 913 w 1165"/>
                <a:gd name="T55" fmla="*/ 232 h 978"/>
                <a:gd name="T56" fmla="*/ 806 w 1165"/>
                <a:gd name="T57" fmla="*/ 108 h 978"/>
                <a:gd name="T58" fmla="*/ 703 w 1165"/>
                <a:gd name="T59" fmla="*/ 74 h 978"/>
                <a:gd name="T60" fmla="*/ 483 w 1165"/>
                <a:gd name="T61" fmla="*/ 92 h 978"/>
                <a:gd name="T62" fmla="*/ 388 w 1165"/>
                <a:gd name="T63" fmla="*/ 156 h 978"/>
                <a:gd name="T64" fmla="*/ 271 w 1165"/>
                <a:gd name="T65" fmla="*/ 345 h 978"/>
                <a:gd name="T66" fmla="*/ 262 w 1165"/>
                <a:gd name="T67" fmla="*/ 471 h 978"/>
                <a:gd name="T68" fmla="*/ 251 w 1165"/>
                <a:gd name="T69" fmla="*/ 516 h 978"/>
                <a:gd name="T70" fmla="*/ 264 w 1165"/>
                <a:gd name="T71" fmla="*/ 556 h 978"/>
                <a:gd name="T72" fmla="*/ 263 w 1165"/>
                <a:gd name="T73" fmla="*/ 592 h 978"/>
                <a:gd name="T74" fmla="*/ 271 w 1165"/>
                <a:gd name="T75" fmla="*/ 694 h 978"/>
                <a:gd name="T76" fmla="*/ 275 w 1165"/>
                <a:gd name="T77" fmla="*/ 740 h 978"/>
                <a:gd name="T78" fmla="*/ 208 w 1165"/>
                <a:gd name="T79" fmla="*/ 844 h 978"/>
                <a:gd name="T80" fmla="*/ 175 w 1165"/>
                <a:gd name="T81" fmla="*/ 962 h 978"/>
                <a:gd name="T82" fmla="*/ 168 w 1165"/>
                <a:gd name="T83" fmla="*/ 894 h 978"/>
                <a:gd name="T84" fmla="*/ 138 w 1165"/>
                <a:gd name="T85" fmla="*/ 927 h 978"/>
                <a:gd name="T86" fmla="*/ 115 w 1165"/>
                <a:gd name="T87" fmla="*/ 865 h 978"/>
                <a:gd name="T88" fmla="*/ 61 w 1165"/>
                <a:gd name="T89" fmla="*/ 815 h 978"/>
                <a:gd name="T90" fmla="*/ 172 w 1165"/>
                <a:gd name="T91" fmla="*/ 691 h 978"/>
                <a:gd name="T92" fmla="*/ 130 w 1165"/>
                <a:gd name="T93" fmla="*/ 547 h 978"/>
                <a:gd name="T94" fmla="*/ 31 w 1165"/>
                <a:gd name="T95" fmla="*/ 565 h 978"/>
                <a:gd name="T96" fmla="*/ 32 w 1165"/>
                <a:gd name="T97" fmla="*/ 540 h 978"/>
                <a:gd name="T98" fmla="*/ 25 w 1165"/>
                <a:gd name="T99" fmla="*/ 510 h 978"/>
                <a:gd name="T100" fmla="*/ 101 w 1165"/>
                <a:gd name="T101" fmla="*/ 409 h 978"/>
                <a:gd name="T102" fmla="*/ 103 w 1165"/>
                <a:gd name="T103" fmla="*/ 367 h 978"/>
                <a:gd name="T104" fmla="*/ 142 w 1165"/>
                <a:gd name="T105" fmla="*/ 340 h 978"/>
                <a:gd name="T106" fmla="*/ 173 w 1165"/>
                <a:gd name="T107" fmla="*/ 281 h 978"/>
                <a:gd name="T108" fmla="*/ 190 w 1165"/>
                <a:gd name="T109" fmla="*/ 233 h 978"/>
                <a:gd name="T110" fmla="*/ 250 w 1165"/>
                <a:gd name="T111" fmla="*/ 222 h 978"/>
                <a:gd name="T112" fmla="*/ 242 w 1165"/>
                <a:gd name="T113" fmla="*/ 140 h 978"/>
                <a:gd name="T114" fmla="*/ 352 w 1165"/>
                <a:gd name="T115" fmla="*/ 111 h 978"/>
                <a:gd name="T116" fmla="*/ 468 w 1165"/>
                <a:gd name="T117" fmla="*/ 73 h 978"/>
                <a:gd name="T118" fmla="*/ 542 w 1165"/>
                <a:gd name="T119" fmla="*/ 43 h 978"/>
                <a:gd name="T120" fmla="*/ 625 w 1165"/>
                <a:gd name="T121" fmla="*/ 11 h 9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65" h="978">
                  <a:moveTo>
                    <a:pt x="640" y="16"/>
                  </a:moveTo>
                  <a:lnTo>
                    <a:pt x="642" y="18"/>
                  </a:lnTo>
                  <a:lnTo>
                    <a:pt x="645" y="20"/>
                  </a:lnTo>
                  <a:lnTo>
                    <a:pt x="646" y="23"/>
                  </a:lnTo>
                  <a:lnTo>
                    <a:pt x="648" y="26"/>
                  </a:lnTo>
                  <a:lnTo>
                    <a:pt x="651" y="28"/>
                  </a:lnTo>
                  <a:lnTo>
                    <a:pt x="654" y="29"/>
                  </a:lnTo>
                  <a:lnTo>
                    <a:pt x="655" y="30"/>
                  </a:lnTo>
                  <a:lnTo>
                    <a:pt x="657" y="30"/>
                  </a:lnTo>
                  <a:lnTo>
                    <a:pt x="658" y="29"/>
                  </a:lnTo>
                  <a:lnTo>
                    <a:pt x="661" y="29"/>
                  </a:lnTo>
                  <a:lnTo>
                    <a:pt x="663" y="27"/>
                  </a:lnTo>
                  <a:lnTo>
                    <a:pt x="665" y="25"/>
                  </a:lnTo>
                  <a:lnTo>
                    <a:pt x="667" y="22"/>
                  </a:lnTo>
                  <a:lnTo>
                    <a:pt x="671" y="21"/>
                  </a:lnTo>
                  <a:lnTo>
                    <a:pt x="673" y="20"/>
                  </a:lnTo>
                  <a:lnTo>
                    <a:pt x="676" y="19"/>
                  </a:lnTo>
                  <a:lnTo>
                    <a:pt x="680" y="18"/>
                  </a:lnTo>
                  <a:lnTo>
                    <a:pt x="682" y="17"/>
                  </a:lnTo>
                  <a:lnTo>
                    <a:pt x="690" y="21"/>
                  </a:lnTo>
                  <a:lnTo>
                    <a:pt x="697" y="28"/>
                  </a:lnTo>
                  <a:lnTo>
                    <a:pt x="705" y="33"/>
                  </a:lnTo>
                  <a:lnTo>
                    <a:pt x="713" y="40"/>
                  </a:lnTo>
                  <a:lnTo>
                    <a:pt x="721" y="45"/>
                  </a:lnTo>
                  <a:lnTo>
                    <a:pt x="730" y="50"/>
                  </a:lnTo>
                  <a:lnTo>
                    <a:pt x="733" y="51"/>
                  </a:lnTo>
                  <a:lnTo>
                    <a:pt x="738" y="52"/>
                  </a:lnTo>
                  <a:lnTo>
                    <a:pt x="743" y="53"/>
                  </a:lnTo>
                  <a:lnTo>
                    <a:pt x="748" y="53"/>
                  </a:lnTo>
                  <a:lnTo>
                    <a:pt x="750" y="56"/>
                  </a:lnTo>
                  <a:lnTo>
                    <a:pt x="752" y="58"/>
                  </a:lnTo>
                  <a:lnTo>
                    <a:pt x="754" y="59"/>
                  </a:lnTo>
                  <a:lnTo>
                    <a:pt x="757" y="59"/>
                  </a:lnTo>
                  <a:lnTo>
                    <a:pt x="761" y="60"/>
                  </a:lnTo>
                  <a:lnTo>
                    <a:pt x="763" y="59"/>
                  </a:lnTo>
                  <a:lnTo>
                    <a:pt x="766" y="59"/>
                  </a:lnTo>
                  <a:lnTo>
                    <a:pt x="770" y="59"/>
                  </a:lnTo>
                  <a:lnTo>
                    <a:pt x="771" y="57"/>
                  </a:lnTo>
                  <a:lnTo>
                    <a:pt x="773" y="57"/>
                  </a:lnTo>
                  <a:lnTo>
                    <a:pt x="774" y="58"/>
                  </a:lnTo>
                  <a:lnTo>
                    <a:pt x="775" y="59"/>
                  </a:lnTo>
                  <a:lnTo>
                    <a:pt x="776" y="60"/>
                  </a:lnTo>
                  <a:lnTo>
                    <a:pt x="777" y="62"/>
                  </a:lnTo>
                  <a:lnTo>
                    <a:pt x="780" y="63"/>
                  </a:lnTo>
                  <a:lnTo>
                    <a:pt x="781" y="65"/>
                  </a:lnTo>
                  <a:lnTo>
                    <a:pt x="783" y="67"/>
                  </a:lnTo>
                  <a:lnTo>
                    <a:pt x="785" y="68"/>
                  </a:lnTo>
                  <a:lnTo>
                    <a:pt x="787" y="70"/>
                  </a:lnTo>
                  <a:lnTo>
                    <a:pt x="790" y="71"/>
                  </a:lnTo>
                  <a:lnTo>
                    <a:pt x="795" y="72"/>
                  </a:lnTo>
                  <a:lnTo>
                    <a:pt x="801" y="73"/>
                  </a:lnTo>
                  <a:lnTo>
                    <a:pt x="807" y="73"/>
                  </a:lnTo>
                  <a:lnTo>
                    <a:pt x="813" y="73"/>
                  </a:lnTo>
                  <a:lnTo>
                    <a:pt x="818" y="73"/>
                  </a:lnTo>
                  <a:lnTo>
                    <a:pt x="824" y="74"/>
                  </a:lnTo>
                  <a:lnTo>
                    <a:pt x="847" y="74"/>
                  </a:lnTo>
                  <a:lnTo>
                    <a:pt x="852" y="80"/>
                  </a:lnTo>
                  <a:lnTo>
                    <a:pt x="856" y="87"/>
                  </a:lnTo>
                  <a:lnTo>
                    <a:pt x="863" y="93"/>
                  </a:lnTo>
                  <a:lnTo>
                    <a:pt x="867" y="98"/>
                  </a:lnTo>
                  <a:lnTo>
                    <a:pt x="874" y="104"/>
                  </a:lnTo>
                  <a:lnTo>
                    <a:pt x="880" y="109"/>
                  </a:lnTo>
                  <a:lnTo>
                    <a:pt x="886" y="114"/>
                  </a:lnTo>
                  <a:lnTo>
                    <a:pt x="892" y="120"/>
                  </a:lnTo>
                  <a:lnTo>
                    <a:pt x="894" y="121"/>
                  </a:lnTo>
                  <a:lnTo>
                    <a:pt x="895" y="122"/>
                  </a:lnTo>
                  <a:lnTo>
                    <a:pt x="896" y="123"/>
                  </a:lnTo>
                  <a:lnTo>
                    <a:pt x="897" y="124"/>
                  </a:lnTo>
                  <a:lnTo>
                    <a:pt x="898" y="126"/>
                  </a:lnTo>
                  <a:lnTo>
                    <a:pt x="900" y="128"/>
                  </a:lnTo>
                  <a:lnTo>
                    <a:pt x="901" y="128"/>
                  </a:lnTo>
                  <a:lnTo>
                    <a:pt x="903" y="129"/>
                  </a:lnTo>
                  <a:lnTo>
                    <a:pt x="904" y="129"/>
                  </a:lnTo>
                  <a:lnTo>
                    <a:pt x="905" y="129"/>
                  </a:lnTo>
                  <a:lnTo>
                    <a:pt x="907" y="129"/>
                  </a:lnTo>
                  <a:lnTo>
                    <a:pt x="908" y="128"/>
                  </a:lnTo>
                  <a:lnTo>
                    <a:pt x="910" y="128"/>
                  </a:lnTo>
                  <a:lnTo>
                    <a:pt x="911" y="127"/>
                  </a:lnTo>
                  <a:lnTo>
                    <a:pt x="912" y="126"/>
                  </a:lnTo>
                  <a:lnTo>
                    <a:pt x="913" y="124"/>
                  </a:lnTo>
                  <a:lnTo>
                    <a:pt x="920" y="123"/>
                  </a:lnTo>
                  <a:lnTo>
                    <a:pt x="926" y="121"/>
                  </a:lnTo>
                  <a:lnTo>
                    <a:pt x="934" y="121"/>
                  </a:lnTo>
                  <a:lnTo>
                    <a:pt x="942" y="120"/>
                  </a:lnTo>
                  <a:lnTo>
                    <a:pt x="948" y="120"/>
                  </a:lnTo>
                  <a:lnTo>
                    <a:pt x="956" y="120"/>
                  </a:lnTo>
                  <a:lnTo>
                    <a:pt x="964" y="120"/>
                  </a:lnTo>
                  <a:lnTo>
                    <a:pt x="971" y="121"/>
                  </a:lnTo>
                  <a:lnTo>
                    <a:pt x="978" y="122"/>
                  </a:lnTo>
                  <a:lnTo>
                    <a:pt x="985" y="124"/>
                  </a:lnTo>
                  <a:lnTo>
                    <a:pt x="992" y="127"/>
                  </a:lnTo>
                  <a:lnTo>
                    <a:pt x="1000" y="129"/>
                  </a:lnTo>
                  <a:lnTo>
                    <a:pt x="1006" y="132"/>
                  </a:lnTo>
                  <a:lnTo>
                    <a:pt x="1013" y="136"/>
                  </a:lnTo>
                  <a:lnTo>
                    <a:pt x="1018" y="140"/>
                  </a:lnTo>
                  <a:lnTo>
                    <a:pt x="1024" y="144"/>
                  </a:lnTo>
                  <a:lnTo>
                    <a:pt x="1025" y="147"/>
                  </a:lnTo>
                  <a:lnTo>
                    <a:pt x="1024" y="149"/>
                  </a:lnTo>
                  <a:lnTo>
                    <a:pt x="1024" y="152"/>
                  </a:lnTo>
                  <a:lnTo>
                    <a:pt x="1023" y="154"/>
                  </a:lnTo>
                  <a:lnTo>
                    <a:pt x="1021" y="159"/>
                  </a:lnTo>
                  <a:lnTo>
                    <a:pt x="1018" y="162"/>
                  </a:lnTo>
                  <a:lnTo>
                    <a:pt x="1015" y="167"/>
                  </a:lnTo>
                  <a:lnTo>
                    <a:pt x="1014" y="170"/>
                  </a:lnTo>
                  <a:lnTo>
                    <a:pt x="1014" y="172"/>
                  </a:lnTo>
                  <a:lnTo>
                    <a:pt x="1014" y="174"/>
                  </a:lnTo>
                  <a:lnTo>
                    <a:pt x="1014" y="177"/>
                  </a:lnTo>
                  <a:lnTo>
                    <a:pt x="1015" y="179"/>
                  </a:lnTo>
                  <a:lnTo>
                    <a:pt x="1021" y="184"/>
                  </a:lnTo>
                  <a:lnTo>
                    <a:pt x="1025" y="189"/>
                  </a:lnTo>
                  <a:lnTo>
                    <a:pt x="1032" y="193"/>
                  </a:lnTo>
                  <a:lnTo>
                    <a:pt x="1036" y="197"/>
                  </a:lnTo>
                  <a:lnTo>
                    <a:pt x="1043" y="201"/>
                  </a:lnTo>
                  <a:lnTo>
                    <a:pt x="1047" y="204"/>
                  </a:lnTo>
                  <a:lnTo>
                    <a:pt x="1054" y="209"/>
                  </a:lnTo>
                  <a:lnTo>
                    <a:pt x="1060" y="213"/>
                  </a:lnTo>
                  <a:lnTo>
                    <a:pt x="1062" y="213"/>
                  </a:lnTo>
                  <a:lnTo>
                    <a:pt x="1063" y="213"/>
                  </a:lnTo>
                  <a:lnTo>
                    <a:pt x="1065" y="213"/>
                  </a:lnTo>
                  <a:lnTo>
                    <a:pt x="1067" y="214"/>
                  </a:lnTo>
                  <a:lnTo>
                    <a:pt x="1068" y="218"/>
                  </a:lnTo>
                  <a:lnTo>
                    <a:pt x="1070" y="221"/>
                  </a:lnTo>
                  <a:lnTo>
                    <a:pt x="1070" y="225"/>
                  </a:lnTo>
                  <a:lnTo>
                    <a:pt x="1070" y="229"/>
                  </a:lnTo>
                  <a:lnTo>
                    <a:pt x="1070" y="233"/>
                  </a:lnTo>
                  <a:lnTo>
                    <a:pt x="1070" y="238"/>
                  </a:lnTo>
                  <a:lnTo>
                    <a:pt x="1070" y="241"/>
                  </a:lnTo>
                  <a:lnTo>
                    <a:pt x="1070" y="244"/>
                  </a:lnTo>
                  <a:lnTo>
                    <a:pt x="1068" y="248"/>
                  </a:lnTo>
                  <a:lnTo>
                    <a:pt x="1068" y="251"/>
                  </a:lnTo>
                  <a:lnTo>
                    <a:pt x="1065" y="258"/>
                  </a:lnTo>
                  <a:lnTo>
                    <a:pt x="1062" y="263"/>
                  </a:lnTo>
                  <a:lnTo>
                    <a:pt x="1057" y="269"/>
                  </a:lnTo>
                  <a:lnTo>
                    <a:pt x="1052" y="274"/>
                  </a:lnTo>
                  <a:lnTo>
                    <a:pt x="1047" y="280"/>
                  </a:lnTo>
                  <a:lnTo>
                    <a:pt x="1043" y="284"/>
                  </a:lnTo>
                  <a:lnTo>
                    <a:pt x="1043" y="287"/>
                  </a:lnTo>
                  <a:lnTo>
                    <a:pt x="1044" y="289"/>
                  </a:lnTo>
                  <a:lnTo>
                    <a:pt x="1045" y="291"/>
                  </a:lnTo>
                  <a:lnTo>
                    <a:pt x="1046" y="292"/>
                  </a:lnTo>
                  <a:lnTo>
                    <a:pt x="1050" y="294"/>
                  </a:lnTo>
                  <a:lnTo>
                    <a:pt x="1053" y="295"/>
                  </a:lnTo>
                  <a:lnTo>
                    <a:pt x="1057" y="297"/>
                  </a:lnTo>
                  <a:lnTo>
                    <a:pt x="1062" y="298"/>
                  </a:lnTo>
                  <a:lnTo>
                    <a:pt x="1066" y="300"/>
                  </a:lnTo>
                  <a:lnTo>
                    <a:pt x="1070" y="301"/>
                  </a:lnTo>
                  <a:lnTo>
                    <a:pt x="1073" y="303"/>
                  </a:lnTo>
                  <a:lnTo>
                    <a:pt x="1077" y="305"/>
                  </a:lnTo>
                  <a:lnTo>
                    <a:pt x="1080" y="309"/>
                  </a:lnTo>
                  <a:lnTo>
                    <a:pt x="1083" y="311"/>
                  </a:lnTo>
                  <a:lnTo>
                    <a:pt x="1087" y="314"/>
                  </a:lnTo>
                  <a:lnTo>
                    <a:pt x="1090" y="317"/>
                  </a:lnTo>
                  <a:lnTo>
                    <a:pt x="1093" y="319"/>
                  </a:lnTo>
                  <a:lnTo>
                    <a:pt x="1096" y="320"/>
                  </a:lnTo>
                  <a:lnTo>
                    <a:pt x="1095" y="323"/>
                  </a:lnTo>
                  <a:lnTo>
                    <a:pt x="1093" y="325"/>
                  </a:lnTo>
                  <a:lnTo>
                    <a:pt x="1091" y="327"/>
                  </a:lnTo>
                  <a:lnTo>
                    <a:pt x="1087" y="328"/>
                  </a:lnTo>
                  <a:lnTo>
                    <a:pt x="1084" y="329"/>
                  </a:lnTo>
                  <a:lnTo>
                    <a:pt x="1082" y="330"/>
                  </a:lnTo>
                  <a:lnTo>
                    <a:pt x="1078" y="332"/>
                  </a:lnTo>
                  <a:lnTo>
                    <a:pt x="1076" y="334"/>
                  </a:lnTo>
                  <a:lnTo>
                    <a:pt x="1074" y="334"/>
                  </a:lnTo>
                  <a:lnTo>
                    <a:pt x="1073" y="335"/>
                  </a:lnTo>
                  <a:lnTo>
                    <a:pt x="1072" y="335"/>
                  </a:lnTo>
                  <a:lnTo>
                    <a:pt x="1071" y="338"/>
                  </a:lnTo>
                  <a:lnTo>
                    <a:pt x="1070" y="339"/>
                  </a:lnTo>
                  <a:lnTo>
                    <a:pt x="1068" y="340"/>
                  </a:lnTo>
                  <a:lnTo>
                    <a:pt x="1067" y="342"/>
                  </a:lnTo>
                  <a:lnTo>
                    <a:pt x="1067" y="343"/>
                  </a:lnTo>
                  <a:lnTo>
                    <a:pt x="1067" y="345"/>
                  </a:lnTo>
                  <a:lnTo>
                    <a:pt x="1067" y="348"/>
                  </a:lnTo>
                  <a:lnTo>
                    <a:pt x="1068" y="349"/>
                  </a:lnTo>
                  <a:lnTo>
                    <a:pt x="1070" y="350"/>
                  </a:lnTo>
                  <a:lnTo>
                    <a:pt x="1072" y="352"/>
                  </a:lnTo>
                  <a:lnTo>
                    <a:pt x="1075" y="352"/>
                  </a:lnTo>
                  <a:lnTo>
                    <a:pt x="1078" y="353"/>
                  </a:lnTo>
                  <a:lnTo>
                    <a:pt x="1082" y="353"/>
                  </a:lnTo>
                  <a:lnTo>
                    <a:pt x="1085" y="354"/>
                  </a:lnTo>
                  <a:lnTo>
                    <a:pt x="1088" y="357"/>
                  </a:lnTo>
                  <a:lnTo>
                    <a:pt x="1090" y="357"/>
                  </a:lnTo>
                  <a:lnTo>
                    <a:pt x="1092" y="358"/>
                  </a:lnTo>
                  <a:lnTo>
                    <a:pt x="1094" y="358"/>
                  </a:lnTo>
                  <a:lnTo>
                    <a:pt x="1096" y="359"/>
                  </a:lnTo>
                  <a:lnTo>
                    <a:pt x="1100" y="359"/>
                  </a:lnTo>
                  <a:lnTo>
                    <a:pt x="1101" y="360"/>
                  </a:lnTo>
                  <a:lnTo>
                    <a:pt x="1101" y="361"/>
                  </a:lnTo>
                  <a:lnTo>
                    <a:pt x="1101" y="363"/>
                  </a:lnTo>
                  <a:lnTo>
                    <a:pt x="1100" y="364"/>
                  </a:lnTo>
                  <a:lnTo>
                    <a:pt x="1100" y="365"/>
                  </a:lnTo>
                  <a:lnTo>
                    <a:pt x="1098" y="367"/>
                  </a:lnTo>
                  <a:lnTo>
                    <a:pt x="1098" y="369"/>
                  </a:lnTo>
                  <a:lnTo>
                    <a:pt x="1098" y="370"/>
                  </a:lnTo>
                  <a:lnTo>
                    <a:pt x="1097" y="372"/>
                  </a:lnTo>
                  <a:lnTo>
                    <a:pt x="1096" y="373"/>
                  </a:lnTo>
                  <a:lnTo>
                    <a:pt x="1095" y="374"/>
                  </a:lnTo>
                  <a:lnTo>
                    <a:pt x="1096" y="377"/>
                  </a:lnTo>
                  <a:lnTo>
                    <a:pt x="1096" y="379"/>
                  </a:lnTo>
                  <a:lnTo>
                    <a:pt x="1095" y="381"/>
                  </a:lnTo>
                  <a:lnTo>
                    <a:pt x="1094" y="382"/>
                  </a:lnTo>
                  <a:lnTo>
                    <a:pt x="1092" y="384"/>
                  </a:lnTo>
                  <a:lnTo>
                    <a:pt x="1088" y="386"/>
                  </a:lnTo>
                  <a:lnTo>
                    <a:pt x="1085" y="388"/>
                  </a:lnTo>
                  <a:lnTo>
                    <a:pt x="1084" y="390"/>
                  </a:lnTo>
                  <a:lnTo>
                    <a:pt x="1083" y="392"/>
                  </a:lnTo>
                  <a:lnTo>
                    <a:pt x="1083" y="394"/>
                  </a:lnTo>
                  <a:lnTo>
                    <a:pt x="1084" y="396"/>
                  </a:lnTo>
                  <a:lnTo>
                    <a:pt x="1085" y="399"/>
                  </a:lnTo>
                  <a:lnTo>
                    <a:pt x="1087" y="403"/>
                  </a:lnTo>
                  <a:lnTo>
                    <a:pt x="1090" y="408"/>
                  </a:lnTo>
                  <a:lnTo>
                    <a:pt x="1092" y="411"/>
                  </a:lnTo>
                  <a:lnTo>
                    <a:pt x="1094" y="415"/>
                  </a:lnTo>
                  <a:lnTo>
                    <a:pt x="1098" y="419"/>
                  </a:lnTo>
                  <a:lnTo>
                    <a:pt x="1101" y="422"/>
                  </a:lnTo>
                  <a:lnTo>
                    <a:pt x="1105" y="424"/>
                  </a:lnTo>
                  <a:lnTo>
                    <a:pt x="1108" y="429"/>
                  </a:lnTo>
                  <a:lnTo>
                    <a:pt x="1108" y="431"/>
                  </a:lnTo>
                  <a:lnTo>
                    <a:pt x="1111" y="432"/>
                  </a:lnTo>
                  <a:lnTo>
                    <a:pt x="1112" y="433"/>
                  </a:lnTo>
                  <a:lnTo>
                    <a:pt x="1113" y="434"/>
                  </a:lnTo>
                  <a:lnTo>
                    <a:pt x="1115" y="434"/>
                  </a:lnTo>
                  <a:lnTo>
                    <a:pt x="1116" y="436"/>
                  </a:lnTo>
                  <a:lnTo>
                    <a:pt x="1117" y="438"/>
                  </a:lnTo>
                  <a:lnTo>
                    <a:pt x="1117" y="440"/>
                  </a:lnTo>
                  <a:lnTo>
                    <a:pt x="1122" y="442"/>
                  </a:lnTo>
                  <a:lnTo>
                    <a:pt x="1118" y="443"/>
                  </a:lnTo>
                  <a:lnTo>
                    <a:pt x="1115" y="444"/>
                  </a:lnTo>
                  <a:lnTo>
                    <a:pt x="1112" y="444"/>
                  </a:lnTo>
                  <a:lnTo>
                    <a:pt x="1108" y="445"/>
                  </a:lnTo>
                  <a:lnTo>
                    <a:pt x="1105" y="445"/>
                  </a:lnTo>
                  <a:lnTo>
                    <a:pt x="1103" y="446"/>
                  </a:lnTo>
                  <a:lnTo>
                    <a:pt x="1101" y="450"/>
                  </a:lnTo>
                  <a:lnTo>
                    <a:pt x="1098" y="452"/>
                  </a:lnTo>
                  <a:lnTo>
                    <a:pt x="1100" y="455"/>
                  </a:lnTo>
                  <a:lnTo>
                    <a:pt x="1101" y="458"/>
                  </a:lnTo>
                  <a:lnTo>
                    <a:pt x="1103" y="460"/>
                  </a:lnTo>
                  <a:lnTo>
                    <a:pt x="1105" y="462"/>
                  </a:lnTo>
                  <a:lnTo>
                    <a:pt x="1106" y="463"/>
                  </a:lnTo>
                  <a:lnTo>
                    <a:pt x="1108" y="465"/>
                  </a:lnTo>
                  <a:lnTo>
                    <a:pt x="1111" y="468"/>
                  </a:lnTo>
                  <a:lnTo>
                    <a:pt x="1111" y="471"/>
                  </a:lnTo>
                  <a:lnTo>
                    <a:pt x="1112" y="472"/>
                  </a:lnTo>
                  <a:lnTo>
                    <a:pt x="1113" y="473"/>
                  </a:lnTo>
                  <a:lnTo>
                    <a:pt x="1114" y="474"/>
                  </a:lnTo>
                  <a:lnTo>
                    <a:pt x="1115" y="475"/>
                  </a:lnTo>
                  <a:lnTo>
                    <a:pt x="1115" y="478"/>
                  </a:lnTo>
                  <a:lnTo>
                    <a:pt x="1116" y="479"/>
                  </a:lnTo>
                  <a:lnTo>
                    <a:pt x="1116" y="480"/>
                  </a:lnTo>
                  <a:lnTo>
                    <a:pt x="1117" y="482"/>
                  </a:lnTo>
                  <a:lnTo>
                    <a:pt x="1115" y="484"/>
                  </a:lnTo>
                  <a:lnTo>
                    <a:pt x="1113" y="486"/>
                  </a:lnTo>
                  <a:lnTo>
                    <a:pt x="1111" y="489"/>
                  </a:lnTo>
                  <a:lnTo>
                    <a:pt x="1108" y="491"/>
                  </a:lnTo>
                  <a:lnTo>
                    <a:pt x="1106" y="493"/>
                  </a:lnTo>
                  <a:lnTo>
                    <a:pt x="1103" y="496"/>
                  </a:lnTo>
                  <a:lnTo>
                    <a:pt x="1101" y="498"/>
                  </a:lnTo>
                  <a:lnTo>
                    <a:pt x="1098" y="500"/>
                  </a:lnTo>
                  <a:lnTo>
                    <a:pt x="1098" y="503"/>
                  </a:lnTo>
                  <a:lnTo>
                    <a:pt x="1100" y="505"/>
                  </a:lnTo>
                  <a:lnTo>
                    <a:pt x="1101" y="509"/>
                  </a:lnTo>
                  <a:lnTo>
                    <a:pt x="1102" y="512"/>
                  </a:lnTo>
                  <a:lnTo>
                    <a:pt x="1104" y="514"/>
                  </a:lnTo>
                  <a:lnTo>
                    <a:pt x="1106" y="518"/>
                  </a:lnTo>
                  <a:lnTo>
                    <a:pt x="1108" y="521"/>
                  </a:lnTo>
                  <a:lnTo>
                    <a:pt x="1111" y="523"/>
                  </a:lnTo>
                  <a:lnTo>
                    <a:pt x="1112" y="525"/>
                  </a:lnTo>
                  <a:lnTo>
                    <a:pt x="1113" y="526"/>
                  </a:lnTo>
                  <a:lnTo>
                    <a:pt x="1115" y="528"/>
                  </a:lnTo>
                  <a:lnTo>
                    <a:pt x="1116" y="529"/>
                  </a:lnTo>
                  <a:lnTo>
                    <a:pt x="1118" y="530"/>
                  </a:lnTo>
                  <a:lnTo>
                    <a:pt x="1118" y="531"/>
                  </a:lnTo>
                  <a:lnTo>
                    <a:pt x="1118" y="533"/>
                  </a:lnTo>
                  <a:lnTo>
                    <a:pt x="1116" y="535"/>
                  </a:lnTo>
                  <a:lnTo>
                    <a:pt x="1114" y="537"/>
                  </a:lnTo>
                  <a:lnTo>
                    <a:pt x="1112" y="540"/>
                  </a:lnTo>
                  <a:lnTo>
                    <a:pt x="1110" y="542"/>
                  </a:lnTo>
                  <a:lnTo>
                    <a:pt x="1107" y="543"/>
                  </a:lnTo>
                  <a:lnTo>
                    <a:pt x="1102" y="544"/>
                  </a:lnTo>
                  <a:lnTo>
                    <a:pt x="1095" y="545"/>
                  </a:lnTo>
                  <a:lnTo>
                    <a:pt x="1090" y="545"/>
                  </a:lnTo>
                  <a:lnTo>
                    <a:pt x="1084" y="545"/>
                  </a:lnTo>
                  <a:lnTo>
                    <a:pt x="1078" y="546"/>
                  </a:lnTo>
                  <a:lnTo>
                    <a:pt x="1072" y="549"/>
                  </a:lnTo>
                  <a:lnTo>
                    <a:pt x="1068" y="550"/>
                  </a:lnTo>
                  <a:lnTo>
                    <a:pt x="1065" y="551"/>
                  </a:lnTo>
                  <a:lnTo>
                    <a:pt x="1061" y="553"/>
                  </a:lnTo>
                  <a:lnTo>
                    <a:pt x="1056" y="553"/>
                  </a:lnTo>
                  <a:lnTo>
                    <a:pt x="1052" y="554"/>
                  </a:lnTo>
                  <a:lnTo>
                    <a:pt x="1048" y="555"/>
                  </a:lnTo>
                  <a:lnTo>
                    <a:pt x="1047" y="556"/>
                  </a:lnTo>
                  <a:lnTo>
                    <a:pt x="1045" y="557"/>
                  </a:lnTo>
                  <a:lnTo>
                    <a:pt x="1044" y="559"/>
                  </a:lnTo>
                  <a:lnTo>
                    <a:pt x="1043" y="561"/>
                  </a:lnTo>
                  <a:lnTo>
                    <a:pt x="1037" y="565"/>
                  </a:lnTo>
                  <a:lnTo>
                    <a:pt x="1032" y="569"/>
                  </a:lnTo>
                  <a:lnTo>
                    <a:pt x="1026" y="572"/>
                  </a:lnTo>
                  <a:lnTo>
                    <a:pt x="1021" y="575"/>
                  </a:lnTo>
                  <a:lnTo>
                    <a:pt x="1014" y="580"/>
                  </a:lnTo>
                  <a:lnTo>
                    <a:pt x="1010" y="583"/>
                  </a:lnTo>
                  <a:lnTo>
                    <a:pt x="1004" y="589"/>
                  </a:lnTo>
                  <a:lnTo>
                    <a:pt x="1001" y="593"/>
                  </a:lnTo>
                  <a:lnTo>
                    <a:pt x="1000" y="596"/>
                  </a:lnTo>
                  <a:lnTo>
                    <a:pt x="998" y="600"/>
                  </a:lnTo>
                  <a:lnTo>
                    <a:pt x="997" y="602"/>
                  </a:lnTo>
                  <a:lnTo>
                    <a:pt x="995" y="605"/>
                  </a:lnTo>
                  <a:lnTo>
                    <a:pt x="993" y="607"/>
                  </a:lnTo>
                  <a:lnTo>
                    <a:pt x="992" y="610"/>
                  </a:lnTo>
                  <a:lnTo>
                    <a:pt x="991" y="613"/>
                  </a:lnTo>
                  <a:lnTo>
                    <a:pt x="991" y="615"/>
                  </a:lnTo>
                  <a:lnTo>
                    <a:pt x="987" y="624"/>
                  </a:lnTo>
                  <a:lnTo>
                    <a:pt x="985" y="633"/>
                  </a:lnTo>
                  <a:lnTo>
                    <a:pt x="982" y="642"/>
                  </a:lnTo>
                  <a:lnTo>
                    <a:pt x="981" y="651"/>
                  </a:lnTo>
                  <a:lnTo>
                    <a:pt x="980" y="659"/>
                  </a:lnTo>
                  <a:lnTo>
                    <a:pt x="980" y="667"/>
                  </a:lnTo>
                  <a:lnTo>
                    <a:pt x="981" y="672"/>
                  </a:lnTo>
                  <a:lnTo>
                    <a:pt x="982" y="676"/>
                  </a:lnTo>
                  <a:lnTo>
                    <a:pt x="983" y="681"/>
                  </a:lnTo>
                  <a:lnTo>
                    <a:pt x="985" y="685"/>
                  </a:lnTo>
                  <a:lnTo>
                    <a:pt x="991" y="692"/>
                  </a:lnTo>
                  <a:lnTo>
                    <a:pt x="996" y="698"/>
                  </a:lnTo>
                  <a:lnTo>
                    <a:pt x="1003" y="704"/>
                  </a:lnTo>
                  <a:lnTo>
                    <a:pt x="1008" y="708"/>
                  </a:lnTo>
                  <a:lnTo>
                    <a:pt x="1022" y="718"/>
                  </a:lnTo>
                  <a:lnTo>
                    <a:pt x="1035" y="727"/>
                  </a:lnTo>
                  <a:lnTo>
                    <a:pt x="1048" y="736"/>
                  </a:lnTo>
                  <a:lnTo>
                    <a:pt x="1062" y="744"/>
                  </a:lnTo>
                  <a:lnTo>
                    <a:pt x="1068" y="750"/>
                  </a:lnTo>
                  <a:lnTo>
                    <a:pt x="1075" y="754"/>
                  </a:lnTo>
                  <a:lnTo>
                    <a:pt x="1082" y="760"/>
                  </a:lnTo>
                  <a:lnTo>
                    <a:pt x="1088" y="765"/>
                  </a:lnTo>
                  <a:lnTo>
                    <a:pt x="1088" y="766"/>
                  </a:lnTo>
                  <a:lnTo>
                    <a:pt x="1088" y="767"/>
                  </a:lnTo>
                  <a:lnTo>
                    <a:pt x="1090" y="768"/>
                  </a:lnTo>
                  <a:lnTo>
                    <a:pt x="1091" y="768"/>
                  </a:lnTo>
                  <a:lnTo>
                    <a:pt x="1092" y="770"/>
                  </a:lnTo>
                  <a:lnTo>
                    <a:pt x="1093" y="770"/>
                  </a:lnTo>
                  <a:lnTo>
                    <a:pt x="1094" y="770"/>
                  </a:lnTo>
                  <a:lnTo>
                    <a:pt x="1095" y="771"/>
                  </a:lnTo>
                  <a:lnTo>
                    <a:pt x="1100" y="772"/>
                  </a:lnTo>
                  <a:lnTo>
                    <a:pt x="1103" y="772"/>
                  </a:lnTo>
                  <a:lnTo>
                    <a:pt x="1107" y="770"/>
                  </a:lnTo>
                  <a:lnTo>
                    <a:pt x="1111" y="770"/>
                  </a:lnTo>
                  <a:lnTo>
                    <a:pt x="1114" y="768"/>
                  </a:lnTo>
                  <a:lnTo>
                    <a:pt x="1118" y="767"/>
                  </a:lnTo>
                  <a:lnTo>
                    <a:pt x="1122" y="766"/>
                  </a:lnTo>
                  <a:lnTo>
                    <a:pt x="1125" y="766"/>
                  </a:lnTo>
                  <a:lnTo>
                    <a:pt x="1124" y="770"/>
                  </a:lnTo>
                  <a:lnTo>
                    <a:pt x="1123" y="773"/>
                  </a:lnTo>
                  <a:lnTo>
                    <a:pt x="1122" y="775"/>
                  </a:lnTo>
                  <a:lnTo>
                    <a:pt x="1120" y="777"/>
                  </a:lnTo>
                  <a:lnTo>
                    <a:pt x="1115" y="782"/>
                  </a:lnTo>
                  <a:lnTo>
                    <a:pt x="1111" y="786"/>
                  </a:lnTo>
                  <a:lnTo>
                    <a:pt x="1104" y="790"/>
                  </a:lnTo>
                  <a:lnTo>
                    <a:pt x="1100" y="793"/>
                  </a:lnTo>
                  <a:lnTo>
                    <a:pt x="1094" y="796"/>
                  </a:lnTo>
                  <a:lnTo>
                    <a:pt x="1090" y="801"/>
                  </a:lnTo>
                  <a:lnTo>
                    <a:pt x="1090" y="802"/>
                  </a:lnTo>
                  <a:lnTo>
                    <a:pt x="1090" y="803"/>
                  </a:lnTo>
                  <a:lnTo>
                    <a:pt x="1091" y="804"/>
                  </a:lnTo>
                  <a:lnTo>
                    <a:pt x="1091" y="805"/>
                  </a:lnTo>
                  <a:lnTo>
                    <a:pt x="1092" y="806"/>
                  </a:lnTo>
                  <a:lnTo>
                    <a:pt x="1093" y="807"/>
                  </a:lnTo>
                  <a:lnTo>
                    <a:pt x="1094" y="807"/>
                  </a:lnTo>
                  <a:lnTo>
                    <a:pt x="1095" y="808"/>
                  </a:lnTo>
                  <a:lnTo>
                    <a:pt x="1096" y="808"/>
                  </a:lnTo>
                  <a:lnTo>
                    <a:pt x="1098" y="807"/>
                  </a:lnTo>
                  <a:lnTo>
                    <a:pt x="1101" y="807"/>
                  </a:lnTo>
                  <a:lnTo>
                    <a:pt x="1102" y="806"/>
                  </a:lnTo>
                  <a:lnTo>
                    <a:pt x="1104" y="806"/>
                  </a:lnTo>
                  <a:lnTo>
                    <a:pt x="1106" y="805"/>
                  </a:lnTo>
                  <a:lnTo>
                    <a:pt x="1107" y="804"/>
                  </a:lnTo>
                  <a:lnTo>
                    <a:pt x="1110" y="803"/>
                  </a:lnTo>
                  <a:lnTo>
                    <a:pt x="1114" y="804"/>
                  </a:lnTo>
                  <a:lnTo>
                    <a:pt x="1118" y="807"/>
                  </a:lnTo>
                  <a:lnTo>
                    <a:pt x="1123" y="810"/>
                  </a:lnTo>
                  <a:lnTo>
                    <a:pt x="1127" y="812"/>
                  </a:lnTo>
                  <a:lnTo>
                    <a:pt x="1131" y="814"/>
                  </a:lnTo>
                  <a:lnTo>
                    <a:pt x="1135" y="817"/>
                  </a:lnTo>
                  <a:lnTo>
                    <a:pt x="1138" y="821"/>
                  </a:lnTo>
                  <a:lnTo>
                    <a:pt x="1142" y="823"/>
                  </a:lnTo>
                  <a:lnTo>
                    <a:pt x="1140" y="824"/>
                  </a:lnTo>
                  <a:lnTo>
                    <a:pt x="1136" y="825"/>
                  </a:lnTo>
                  <a:lnTo>
                    <a:pt x="1132" y="825"/>
                  </a:lnTo>
                  <a:lnTo>
                    <a:pt x="1128" y="826"/>
                  </a:lnTo>
                  <a:lnTo>
                    <a:pt x="1125" y="826"/>
                  </a:lnTo>
                  <a:lnTo>
                    <a:pt x="1122" y="826"/>
                  </a:lnTo>
                  <a:lnTo>
                    <a:pt x="1117" y="825"/>
                  </a:lnTo>
                  <a:lnTo>
                    <a:pt x="1115" y="823"/>
                  </a:lnTo>
                  <a:lnTo>
                    <a:pt x="1113" y="823"/>
                  </a:lnTo>
                  <a:lnTo>
                    <a:pt x="1112" y="823"/>
                  </a:lnTo>
                  <a:lnTo>
                    <a:pt x="1111" y="823"/>
                  </a:lnTo>
                  <a:lnTo>
                    <a:pt x="1110" y="824"/>
                  </a:lnTo>
                  <a:lnTo>
                    <a:pt x="1108" y="825"/>
                  </a:lnTo>
                  <a:lnTo>
                    <a:pt x="1107" y="825"/>
                  </a:lnTo>
                  <a:lnTo>
                    <a:pt x="1106" y="826"/>
                  </a:lnTo>
                  <a:lnTo>
                    <a:pt x="1105" y="827"/>
                  </a:lnTo>
                  <a:lnTo>
                    <a:pt x="1106" y="832"/>
                  </a:lnTo>
                  <a:lnTo>
                    <a:pt x="1106" y="837"/>
                  </a:lnTo>
                  <a:lnTo>
                    <a:pt x="1107" y="842"/>
                  </a:lnTo>
                  <a:lnTo>
                    <a:pt x="1110" y="846"/>
                  </a:lnTo>
                  <a:lnTo>
                    <a:pt x="1112" y="849"/>
                  </a:lnTo>
                  <a:lnTo>
                    <a:pt x="1115" y="854"/>
                  </a:lnTo>
                  <a:lnTo>
                    <a:pt x="1118" y="856"/>
                  </a:lnTo>
                  <a:lnTo>
                    <a:pt x="1124" y="858"/>
                  </a:lnTo>
                  <a:lnTo>
                    <a:pt x="1128" y="859"/>
                  </a:lnTo>
                  <a:lnTo>
                    <a:pt x="1134" y="861"/>
                  </a:lnTo>
                  <a:lnTo>
                    <a:pt x="1140" y="863"/>
                  </a:lnTo>
                  <a:lnTo>
                    <a:pt x="1145" y="864"/>
                  </a:lnTo>
                  <a:lnTo>
                    <a:pt x="1150" y="865"/>
                  </a:lnTo>
                  <a:lnTo>
                    <a:pt x="1154" y="865"/>
                  </a:lnTo>
                  <a:lnTo>
                    <a:pt x="1160" y="866"/>
                  </a:lnTo>
                  <a:lnTo>
                    <a:pt x="1165" y="867"/>
                  </a:lnTo>
                  <a:lnTo>
                    <a:pt x="1160" y="875"/>
                  </a:lnTo>
                  <a:lnTo>
                    <a:pt x="1154" y="882"/>
                  </a:lnTo>
                  <a:lnTo>
                    <a:pt x="1147" y="887"/>
                  </a:lnTo>
                  <a:lnTo>
                    <a:pt x="1140" y="892"/>
                  </a:lnTo>
                  <a:lnTo>
                    <a:pt x="1131" y="896"/>
                  </a:lnTo>
                  <a:lnTo>
                    <a:pt x="1123" y="899"/>
                  </a:lnTo>
                  <a:lnTo>
                    <a:pt x="1118" y="901"/>
                  </a:lnTo>
                  <a:lnTo>
                    <a:pt x="1114" y="901"/>
                  </a:lnTo>
                  <a:lnTo>
                    <a:pt x="1111" y="902"/>
                  </a:lnTo>
                  <a:lnTo>
                    <a:pt x="1105" y="902"/>
                  </a:lnTo>
                  <a:lnTo>
                    <a:pt x="1105" y="903"/>
                  </a:lnTo>
                  <a:lnTo>
                    <a:pt x="1105" y="903"/>
                  </a:lnTo>
                  <a:lnTo>
                    <a:pt x="1104" y="904"/>
                  </a:lnTo>
                  <a:lnTo>
                    <a:pt x="1103" y="905"/>
                  </a:lnTo>
                  <a:lnTo>
                    <a:pt x="1103" y="906"/>
                  </a:lnTo>
                  <a:lnTo>
                    <a:pt x="1103" y="907"/>
                  </a:lnTo>
                  <a:lnTo>
                    <a:pt x="1103" y="908"/>
                  </a:lnTo>
                  <a:lnTo>
                    <a:pt x="1104" y="909"/>
                  </a:lnTo>
                  <a:lnTo>
                    <a:pt x="1107" y="913"/>
                  </a:lnTo>
                  <a:lnTo>
                    <a:pt x="1113" y="915"/>
                  </a:lnTo>
                  <a:lnTo>
                    <a:pt x="1117" y="917"/>
                  </a:lnTo>
                  <a:lnTo>
                    <a:pt x="1123" y="918"/>
                  </a:lnTo>
                  <a:lnTo>
                    <a:pt x="1127" y="921"/>
                  </a:lnTo>
                  <a:lnTo>
                    <a:pt x="1133" y="923"/>
                  </a:lnTo>
                  <a:lnTo>
                    <a:pt x="1138" y="924"/>
                  </a:lnTo>
                  <a:lnTo>
                    <a:pt x="1144" y="925"/>
                  </a:lnTo>
                  <a:lnTo>
                    <a:pt x="1154" y="928"/>
                  </a:lnTo>
                  <a:lnTo>
                    <a:pt x="1152" y="933"/>
                  </a:lnTo>
                  <a:lnTo>
                    <a:pt x="1150" y="936"/>
                  </a:lnTo>
                  <a:lnTo>
                    <a:pt x="1146" y="938"/>
                  </a:lnTo>
                  <a:lnTo>
                    <a:pt x="1144" y="942"/>
                  </a:lnTo>
                  <a:lnTo>
                    <a:pt x="1141" y="944"/>
                  </a:lnTo>
                  <a:lnTo>
                    <a:pt x="1137" y="946"/>
                  </a:lnTo>
                  <a:lnTo>
                    <a:pt x="1133" y="948"/>
                  </a:lnTo>
                  <a:lnTo>
                    <a:pt x="1130" y="951"/>
                  </a:lnTo>
                  <a:lnTo>
                    <a:pt x="1120" y="953"/>
                  </a:lnTo>
                  <a:lnTo>
                    <a:pt x="1111" y="955"/>
                  </a:lnTo>
                  <a:lnTo>
                    <a:pt x="1101" y="956"/>
                  </a:lnTo>
                  <a:lnTo>
                    <a:pt x="1091" y="956"/>
                  </a:lnTo>
                  <a:lnTo>
                    <a:pt x="1081" y="955"/>
                  </a:lnTo>
                  <a:lnTo>
                    <a:pt x="1072" y="952"/>
                  </a:lnTo>
                  <a:lnTo>
                    <a:pt x="1067" y="951"/>
                  </a:lnTo>
                  <a:lnTo>
                    <a:pt x="1062" y="948"/>
                  </a:lnTo>
                  <a:lnTo>
                    <a:pt x="1058" y="946"/>
                  </a:lnTo>
                  <a:lnTo>
                    <a:pt x="1054" y="944"/>
                  </a:lnTo>
                  <a:lnTo>
                    <a:pt x="1052" y="942"/>
                  </a:lnTo>
                  <a:lnTo>
                    <a:pt x="1050" y="939"/>
                  </a:lnTo>
                  <a:lnTo>
                    <a:pt x="1048" y="938"/>
                  </a:lnTo>
                  <a:lnTo>
                    <a:pt x="1047" y="936"/>
                  </a:lnTo>
                  <a:lnTo>
                    <a:pt x="1045" y="931"/>
                  </a:lnTo>
                  <a:lnTo>
                    <a:pt x="1044" y="926"/>
                  </a:lnTo>
                  <a:lnTo>
                    <a:pt x="1044" y="921"/>
                  </a:lnTo>
                  <a:lnTo>
                    <a:pt x="1043" y="915"/>
                  </a:lnTo>
                  <a:lnTo>
                    <a:pt x="1042" y="913"/>
                  </a:lnTo>
                  <a:lnTo>
                    <a:pt x="1041" y="911"/>
                  </a:lnTo>
                  <a:lnTo>
                    <a:pt x="1038" y="908"/>
                  </a:lnTo>
                  <a:lnTo>
                    <a:pt x="1037" y="906"/>
                  </a:lnTo>
                  <a:lnTo>
                    <a:pt x="1040" y="892"/>
                  </a:lnTo>
                  <a:lnTo>
                    <a:pt x="1041" y="878"/>
                  </a:lnTo>
                  <a:lnTo>
                    <a:pt x="1042" y="864"/>
                  </a:lnTo>
                  <a:lnTo>
                    <a:pt x="1041" y="849"/>
                  </a:lnTo>
                  <a:lnTo>
                    <a:pt x="1038" y="835"/>
                  </a:lnTo>
                  <a:lnTo>
                    <a:pt x="1036" y="822"/>
                  </a:lnTo>
                  <a:lnTo>
                    <a:pt x="1033" y="807"/>
                  </a:lnTo>
                  <a:lnTo>
                    <a:pt x="1030" y="795"/>
                  </a:lnTo>
                  <a:lnTo>
                    <a:pt x="1025" y="787"/>
                  </a:lnTo>
                  <a:lnTo>
                    <a:pt x="1022" y="781"/>
                  </a:lnTo>
                  <a:lnTo>
                    <a:pt x="1016" y="775"/>
                  </a:lnTo>
                  <a:lnTo>
                    <a:pt x="1012" y="768"/>
                  </a:lnTo>
                  <a:lnTo>
                    <a:pt x="1006" y="764"/>
                  </a:lnTo>
                  <a:lnTo>
                    <a:pt x="1001" y="758"/>
                  </a:lnTo>
                  <a:lnTo>
                    <a:pt x="994" y="754"/>
                  </a:lnTo>
                  <a:lnTo>
                    <a:pt x="988" y="750"/>
                  </a:lnTo>
                  <a:lnTo>
                    <a:pt x="982" y="745"/>
                  </a:lnTo>
                  <a:lnTo>
                    <a:pt x="975" y="741"/>
                  </a:lnTo>
                  <a:lnTo>
                    <a:pt x="968" y="737"/>
                  </a:lnTo>
                  <a:lnTo>
                    <a:pt x="961" y="734"/>
                  </a:lnTo>
                  <a:lnTo>
                    <a:pt x="947" y="728"/>
                  </a:lnTo>
                  <a:lnTo>
                    <a:pt x="933" y="723"/>
                  </a:lnTo>
                  <a:lnTo>
                    <a:pt x="934" y="711"/>
                  </a:lnTo>
                  <a:lnTo>
                    <a:pt x="934" y="698"/>
                  </a:lnTo>
                  <a:lnTo>
                    <a:pt x="934" y="687"/>
                  </a:lnTo>
                  <a:lnTo>
                    <a:pt x="935" y="675"/>
                  </a:lnTo>
                  <a:lnTo>
                    <a:pt x="936" y="664"/>
                  </a:lnTo>
                  <a:lnTo>
                    <a:pt x="937" y="652"/>
                  </a:lnTo>
                  <a:lnTo>
                    <a:pt x="938" y="641"/>
                  </a:lnTo>
                  <a:lnTo>
                    <a:pt x="941" y="629"/>
                  </a:lnTo>
                  <a:lnTo>
                    <a:pt x="940" y="620"/>
                  </a:lnTo>
                  <a:lnTo>
                    <a:pt x="940" y="611"/>
                  </a:lnTo>
                  <a:lnTo>
                    <a:pt x="940" y="602"/>
                  </a:lnTo>
                  <a:lnTo>
                    <a:pt x="940" y="592"/>
                  </a:lnTo>
                  <a:lnTo>
                    <a:pt x="941" y="574"/>
                  </a:lnTo>
                  <a:lnTo>
                    <a:pt x="943" y="556"/>
                  </a:lnTo>
                  <a:lnTo>
                    <a:pt x="943" y="546"/>
                  </a:lnTo>
                  <a:lnTo>
                    <a:pt x="944" y="537"/>
                  </a:lnTo>
                  <a:lnTo>
                    <a:pt x="944" y="529"/>
                  </a:lnTo>
                  <a:lnTo>
                    <a:pt x="944" y="520"/>
                  </a:lnTo>
                  <a:lnTo>
                    <a:pt x="943" y="510"/>
                  </a:lnTo>
                  <a:lnTo>
                    <a:pt x="942" y="501"/>
                  </a:lnTo>
                  <a:lnTo>
                    <a:pt x="941" y="492"/>
                  </a:lnTo>
                  <a:lnTo>
                    <a:pt x="937" y="483"/>
                  </a:lnTo>
                  <a:lnTo>
                    <a:pt x="935" y="476"/>
                  </a:lnTo>
                  <a:lnTo>
                    <a:pt x="935" y="470"/>
                  </a:lnTo>
                  <a:lnTo>
                    <a:pt x="934" y="463"/>
                  </a:lnTo>
                  <a:lnTo>
                    <a:pt x="933" y="456"/>
                  </a:lnTo>
                  <a:lnTo>
                    <a:pt x="933" y="451"/>
                  </a:lnTo>
                  <a:lnTo>
                    <a:pt x="932" y="444"/>
                  </a:lnTo>
                  <a:lnTo>
                    <a:pt x="930" y="439"/>
                  </a:lnTo>
                  <a:lnTo>
                    <a:pt x="926" y="432"/>
                  </a:lnTo>
                  <a:lnTo>
                    <a:pt x="924" y="425"/>
                  </a:lnTo>
                  <a:lnTo>
                    <a:pt x="923" y="419"/>
                  </a:lnTo>
                  <a:lnTo>
                    <a:pt x="921" y="412"/>
                  </a:lnTo>
                  <a:lnTo>
                    <a:pt x="918" y="405"/>
                  </a:lnTo>
                  <a:lnTo>
                    <a:pt x="915" y="399"/>
                  </a:lnTo>
                  <a:lnTo>
                    <a:pt x="913" y="393"/>
                  </a:lnTo>
                  <a:lnTo>
                    <a:pt x="910" y="386"/>
                  </a:lnTo>
                  <a:lnTo>
                    <a:pt x="906" y="380"/>
                  </a:lnTo>
                  <a:lnTo>
                    <a:pt x="912" y="379"/>
                  </a:lnTo>
                  <a:lnTo>
                    <a:pt x="917" y="379"/>
                  </a:lnTo>
                  <a:lnTo>
                    <a:pt x="922" y="381"/>
                  </a:lnTo>
                  <a:lnTo>
                    <a:pt x="926" y="382"/>
                  </a:lnTo>
                  <a:lnTo>
                    <a:pt x="932" y="383"/>
                  </a:lnTo>
                  <a:lnTo>
                    <a:pt x="935" y="385"/>
                  </a:lnTo>
                  <a:lnTo>
                    <a:pt x="941" y="388"/>
                  </a:lnTo>
                  <a:lnTo>
                    <a:pt x="944" y="390"/>
                  </a:lnTo>
                  <a:lnTo>
                    <a:pt x="945" y="390"/>
                  </a:lnTo>
                  <a:lnTo>
                    <a:pt x="946" y="390"/>
                  </a:lnTo>
                  <a:lnTo>
                    <a:pt x="947" y="390"/>
                  </a:lnTo>
                  <a:lnTo>
                    <a:pt x="948" y="390"/>
                  </a:lnTo>
                  <a:lnTo>
                    <a:pt x="950" y="390"/>
                  </a:lnTo>
                  <a:lnTo>
                    <a:pt x="951" y="390"/>
                  </a:lnTo>
                  <a:lnTo>
                    <a:pt x="952" y="389"/>
                  </a:lnTo>
                  <a:lnTo>
                    <a:pt x="952" y="388"/>
                  </a:lnTo>
                  <a:lnTo>
                    <a:pt x="951" y="382"/>
                  </a:lnTo>
                  <a:lnTo>
                    <a:pt x="948" y="375"/>
                  </a:lnTo>
                  <a:lnTo>
                    <a:pt x="947" y="370"/>
                  </a:lnTo>
                  <a:lnTo>
                    <a:pt x="945" y="363"/>
                  </a:lnTo>
                  <a:lnTo>
                    <a:pt x="943" y="358"/>
                  </a:lnTo>
                  <a:lnTo>
                    <a:pt x="941" y="351"/>
                  </a:lnTo>
                  <a:lnTo>
                    <a:pt x="940" y="344"/>
                  </a:lnTo>
                  <a:lnTo>
                    <a:pt x="938" y="339"/>
                  </a:lnTo>
                  <a:lnTo>
                    <a:pt x="934" y="317"/>
                  </a:lnTo>
                  <a:lnTo>
                    <a:pt x="931" y="295"/>
                  </a:lnTo>
                  <a:lnTo>
                    <a:pt x="925" y="273"/>
                  </a:lnTo>
                  <a:lnTo>
                    <a:pt x="921" y="252"/>
                  </a:lnTo>
                  <a:lnTo>
                    <a:pt x="917" y="242"/>
                  </a:lnTo>
                  <a:lnTo>
                    <a:pt x="913" y="232"/>
                  </a:lnTo>
                  <a:lnTo>
                    <a:pt x="910" y="222"/>
                  </a:lnTo>
                  <a:lnTo>
                    <a:pt x="905" y="212"/>
                  </a:lnTo>
                  <a:lnTo>
                    <a:pt x="901" y="202"/>
                  </a:lnTo>
                  <a:lnTo>
                    <a:pt x="895" y="193"/>
                  </a:lnTo>
                  <a:lnTo>
                    <a:pt x="888" y="184"/>
                  </a:lnTo>
                  <a:lnTo>
                    <a:pt x="882" y="177"/>
                  </a:lnTo>
                  <a:lnTo>
                    <a:pt x="876" y="168"/>
                  </a:lnTo>
                  <a:lnTo>
                    <a:pt x="872" y="159"/>
                  </a:lnTo>
                  <a:lnTo>
                    <a:pt x="865" y="151"/>
                  </a:lnTo>
                  <a:lnTo>
                    <a:pt x="857" y="142"/>
                  </a:lnTo>
                  <a:lnTo>
                    <a:pt x="851" y="136"/>
                  </a:lnTo>
                  <a:lnTo>
                    <a:pt x="842" y="129"/>
                  </a:lnTo>
                  <a:lnTo>
                    <a:pt x="833" y="123"/>
                  </a:lnTo>
                  <a:lnTo>
                    <a:pt x="824" y="119"/>
                  </a:lnTo>
                  <a:lnTo>
                    <a:pt x="822" y="117"/>
                  </a:lnTo>
                  <a:lnTo>
                    <a:pt x="821" y="114"/>
                  </a:lnTo>
                  <a:lnTo>
                    <a:pt x="818" y="112"/>
                  </a:lnTo>
                  <a:lnTo>
                    <a:pt x="816" y="111"/>
                  </a:lnTo>
                  <a:lnTo>
                    <a:pt x="811" y="109"/>
                  </a:lnTo>
                  <a:lnTo>
                    <a:pt x="806" y="108"/>
                  </a:lnTo>
                  <a:lnTo>
                    <a:pt x="802" y="106"/>
                  </a:lnTo>
                  <a:lnTo>
                    <a:pt x="797" y="102"/>
                  </a:lnTo>
                  <a:lnTo>
                    <a:pt x="795" y="101"/>
                  </a:lnTo>
                  <a:lnTo>
                    <a:pt x="793" y="100"/>
                  </a:lnTo>
                  <a:lnTo>
                    <a:pt x="792" y="98"/>
                  </a:lnTo>
                  <a:lnTo>
                    <a:pt x="790" y="96"/>
                  </a:lnTo>
                  <a:lnTo>
                    <a:pt x="787" y="93"/>
                  </a:lnTo>
                  <a:lnTo>
                    <a:pt x="784" y="92"/>
                  </a:lnTo>
                  <a:lnTo>
                    <a:pt x="782" y="91"/>
                  </a:lnTo>
                  <a:lnTo>
                    <a:pt x="778" y="90"/>
                  </a:lnTo>
                  <a:lnTo>
                    <a:pt x="776" y="89"/>
                  </a:lnTo>
                  <a:lnTo>
                    <a:pt x="773" y="87"/>
                  </a:lnTo>
                  <a:lnTo>
                    <a:pt x="771" y="86"/>
                  </a:lnTo>
                  <a:lnTo>
                    <a:pt x="767" y="84"/>
                  </a:lnTo>
                  <a:lnTo>
                    <a:pt x="756" y="82"/>
                  </a:lnTo>
                  <a:lnTo>
                    <a:pt x="746" y="80"/>
                  </a:lnTo>
                  <a:lnTo>
                    <a:pt x="735" y="79"/>
                  </a:lnTo>
                  <a:lnTo>
                    <a:pt x="724" y="77"/>
                  </a:lnTo>
                  <a:lnTo>
                    <a:pt x="713" y="76"/>
                  </a:lnTo>
                  <a:lnTo>
                    <a:pt x="703" y="74"/>
                  </a:lnTo>
                  <a:lnTo>
                    <a:pt x="692" y="72"/>
                  </a:lnTo>
                  <a:lnTo>
                    <a:pt x="681" y="70"/>
                  </a:lnTo>
                  <a:lnTo>
                    <a:pt x="670" y="68"/>
                  </a:lnTo>
                  <a:lnTo>
                    <a:pt x="657" y="66"/>
                  </a:lnTo>
                  <a:lnTo>
                    <a:pt x="646" y="63"/>
                  </a:lnTo>
                  <a:lnTo>
                    <a:pt x="634" y="62"/>
                  </a:lnTo>
                  <a:lnTo>
                    <a:pt x="622" y="61"/>
                  </a:lnTo>
                  <a:lnTo>
                    <a:pt x="610" y="61"/>
                  </a:lnTo>
                  <a:lnTo>
                    <a:pt x="597" y="61"/>
                  </a:lnTo>
                  <a:lnTo>
                    <a:pt x="585" y="61"/>
                  </a:lnTo>
                  <a:lnTo>
                    <a:pt x="573" y="62"/>
                  </a:lnTo>
                  <a:lnTo>
                    <a:pt x="562" y="63"/>
                  </a:lnTo>
                  <a:lnTo>
                    <a:pt x="550" y="66"/>
                  </a:lnTo>
                  <a:lnTo>
                    <a:pt x="538" y="68"/>
                  </a:lnTo>
                  <a:lnTo>
                    <a:pt x="527" y="72"/>
                  </a:lnTo>
                  <a:lnTo>
                    <a:pt x="516" y="76"/>
                  </a:lnTo>
                  <a:lnTo>
                    <a:pt x="505" y="80"/>
                  </a:lnTo>
                  <a:lnTo>
                    <a:pt x="495" y="87"/>
                  </a:lnTo>
                  <a:lnTo>
                    <a:pt x="490" y="89"/>
                  </a:lnTo>
                  <a:lnTo>
                    <a:pt x="483" y="92"/>
                  </a:lnTo>
                  <a:lnTo>
                    <a:pt x="476" y="96"/>
                  </a:lnTo>
                  <a:lnTo>
                    <a:pt x="470" y="98"/>
                  </a:lnTo>
                  <a:lnTo>
                    <a:pt x="464" y="101"/>
                  </a:lnTo>
                  <a:lnTo>
                    <a:pt x="457" y="104"/>
                  </a:lnTo>
                  <a:lnTo>
                    <a:pt x="452" y="108"/>
                  </a:lnTo>
                  <a:lnTo>
                    <a:pt x="445" y="111"/>
                  </a:lnTo>
                  <a:lnTo>
                    <a:pt x="443" y="112"/>
                  </a:lnTo>
                  <a:lnTo>
                    <a:pt x="441" y="112"/>
                  </a:lnTo>
                  <a:lnTo>
                    <a:pt x="440" y="114"/>
                  </a:lnTo>
                  <a:lnTo>
                    <a:pt x="437" y="117"/>
                  </a:lnTo>
                  <a:lnTo>
                    <a:pt x="435" y="118"/>
                  </a:lnTo>
                  <a:lnTo>
                    <a:pt x="434" y="120"/>
                  </a:lnTo>
                  <a:lnTo>
                    <a:pt x="432" y="121"/>
                  </a:lnTo>
                  <a:lnTo>
                    <a:pt x="430" y="122"/>
                  </a:lnTo>
                  <a:lnTo>
                    <a:pt x="422" y="128"/>
                  </a:lnTo>
                  <a:lnTo>
                    <a:pt x="414" y="132"/>
                  </a:lnTo>
                  <a:lnTo>
                    <a:pt x="408" y="139"/>
                  </a:lnTo>
                  <a:lnTo>
                    <a:pt x="402" y="144"/>
                  </a:lnTo>
                  <a:lnTo>
                    <a:pt x="396" y="150"/>
                  </a:lnTo>
                  <a:lnTo>
                    <a:pt x="388" y="156"/>
                  </a:lnTo>
                  <a:lnTo>
                    <a:pt x="382" y="161"/>
                  </a:lnTo>
                  <a:lnTo>
                    <a:pt x="374" y="166"/>
                  </a:lnTo>
                  <a:lnTo>
                    <a:pt x="374" y="169"/>
                  </a:lnTo>
                  <a:lnTo>
                    <a:pt x="362" y="183"/>
                  </a:lnTo>
                  <a:lnTo>
                    <a:pt x="350" y="199"/>
                  </a:lnTo>
                  <a:lnTo>
                    <a:pt x="336" y="212"/>
                  </a:lnTo>
                  <a:lnTo>
                    <a:pt x="324" y="227"/>
                  </a:lnTo>
                  <a:lnTo>
                    <a:pt x="317" y="234"/>
                  </a:lnTo>
                  <a:lnTo>
                    <a:pt x="312" y="242"/>
                  </a:lnTo>
                  <a:lnTo>
                    <a:pt x="306" y="250"/>
                  </a:lnTo>
                  <a:lnTo>
                    <a:pt x="301" y="258"/>
                  </a:lnTo>
                  <a:lnTo>
                    <a:pt x="296" y="267"/>
                  </a:lnTo>
                  <a:lnTo>
                    <a:pt x="293" y="274"/>
                  </a:lnTo>
                  <a:lnTo>
                    <a:pt x="288" y="283"/>
                  </a:lnTo>
                  <a:lnTo>
                    <a:pt x="286" y="292"/>
                  </a:lnTo>
                  <a:lnTo>
                    <a:pt x="282" y="302"/>
                  </a:lnTo>
                  <a:lnTo>
                    <a:pt x="278" y="313"/>
                  </a:lnTo>
                  <a:lnTo>
                    <a:pt x="275" y="324"/>
                  </a:lnTo>
                  <a:lnTo>
                    <a:pt x="273" y="334"/>
                  </a:lnTo>
                  <a:lnTo>
                    <a:pt x="271" y="345"/>
                  </a:lnTo>
                  <a:lnTo>
                    <a:pt x="270" y="357"/>
                  </a:lnTo>
                  <a:lnTo>
                    <a:pt x="266" y="368"/>
                  </a:lnTo>
                  <a:lnTo>
                    <a:pt x="264" y="379"/>
                  </a:lnTo>
                  <a:lnTo>
                    <a:pt x="262" y="383"/>
                  </a:lnTo>
                  <a:lnTo>
                    <a:pt x="260" y="388"/>
                  </a:lnTo>
                  <a:lnTo>
                    <a:pt x="258" y="393"/>
                  </a:lnTo>
                  <a:lnTo>
                    <a:pt x="258" y="398"/>
                  </a:lnTo>
                  <a:lnTo>
                    <a:pt x="257" y="408"/>
                  </a:lnTo>
                  <a:lnTo>
                    <a:pt x="258" y="416"/>
                  </a:lnTo>
                  <a:lnTo>
                    <a:pt x="260" y="426"/>
                  </a:lnTo>
                  <a:lnTo>
                    <a:pt x="261" y="435"/>
                  </a:lnTo>
                  <a:lnTo>
                    <a:pt x="262" y="441"/>
                  </a:lnTo>
                  <a:lnTo>
                    <a:pt x="262" y="445"/>
                  </a:lnTo>
                  <a:lnTo>
                    <a:pt x="262" y="451"/>
                  </a:lnTo>
                  <a:lnTo>
                    <a:pt x="261" y="455"/>
                  </a:lnTo>
                  <a:lnTo>
                    <a:pt x="262" y="458"/>
                  </a:lnTo>
                  <a:lnTo>
                    <a:pt x="262" y="461"/>
                  </a:lnTo>
                  <a:lnTo>
                    <a:pt x="263" y="464"/>
                  </a:lnTo>
                  <a:lnTo>
                    <a:pt x="262" y="468"/>
                  </a:lnTo>
                  <a:lnTo>
                    <a:pt x="262" y="471"/>
                  </a:lnTo>
                  <a:lnTo>
                    <a:pt x="261" y="474"/>
                  </a:lnTo>
                  <a:lnTo>
                    <a:pt x="260" y="478"/>
                  </a:lnTo>
                  <a:lnTo>
                    <a:pt x="258" y="480"/>
                  </a:lnTo>
                  <a:lnTo>
                    <a:pt x="256" y="482"/>
                  </a:lnTo>
                  <a:lnTo>
                    <a:pt x="255" y="484"/>
                  </a:lnTo>
                  <a:lnTo>
                    <a:pt x="253" y="486"/>
                  </a:lnTo>
                  <a:lnTo>
                    <a:pt x="252" y="489"/>
                  </a:lnTo>
                  <a:lnTo>
                    <a:pt x="251" y="491"/>
                  </a:lnTo>
                  <a:lnTo>
                    <a:pt x="251" y="494"/>
                  </a:lnTo>
                  <a:lnTo>
                    <a:pt x="251" y="496"/>
                  </a:lnTo>
                  <a:lnTo>
                    <a:pt x="253" y="500"/>
                  </a:lnTo>
                  <a:lnTo>
                    <a:pt x="254" y="501"/>
                  </a:lnTo>
                  <a:lnTo>
                    <a:pt x="255" y="503"/>
                  </a:lnTo>
                  <a:lnTo>
                    <a:pt x="255" y="504"/>
                  </a:lnTo>
                  <a:lnTo>
                    <a:pt x="255" y="508"/>
                  </a:lnTo>
                  <a:lnTo>
                    <a:pt x="254" y="509"/>
                  </a:lnTo>
                  <a:lnTo>
                    <a:pt x="253" y="511"/>
                  </a:lnTo>
                  <a:lnTo>
                    <a:pt x="252" y="512"/>
                  </a:lnTo>
                  <a:lnTo>
                    <a:pt x="252" y="514"/>
                  </a:lnTo>
                  <a:lnTo>
                    <a:pt x="251" y="516"/>
                  </a:lnTo>
                  <a:lnTo>
                    <a:pt x="251" y="518"/>
                  </a:lnTo>
                  <a:lnTo>
                    <a:pt x="251" y="520"/>
                  </a:lnTo>
                  <a:lnTo>
                    <a:pt x="251" y="521"/>
                  </a:lnTo>
                  <a:lnTo>
                    <a:pt x="252" y="523"/>
                  </a:lnTo>
                  <a:lnTo>
                    <a:pt x="254" y="525"/>
                  </a:lnTo>
                  <a:lnTo>
                    <a:pt x="257" y="528"/>
                  </a:lnTo>
                  <a:lnTo>
                    <a:pt x="260" y="531"/>
                  </a:lnTo>
                  <a:lnTo>
                    <a:pt x="262" y="533"/>
                  </a:lnTo>
                  <a:lnTo>
                    <a:pt x="263" y="536"/>
                  </a:lnTo>
                  <a:lnTo>
                    <a:pt x="264" y="539"/>
                  </a:lnTo>
                  <a:lnTo>
                    <a:pt x="265" y="541"/>
                  </a:lnTo>
                  <a:lnTo>
                    <a:pt x="266" y="543"/>
                  </a:lnTo>
                  <a:lnTo>
                    <a:pt x="267" y="545"/>
                  </a:lnTo>
                  <a:lnTo>
                    <a:pt x="270" y="547"/>
                  </a:lnTo>
                  <a:lnTo>
                    <a:pt x="270" y="550"/>
                  </a:lnTo>
                  <a:lnTo>
                    <a:pt x="271" y="552"/>
                  </a:lnTo>
                  <a:lnTo>
                    <a:pt x="270" y="554"/>
                  </a:lnTo>
                  <a:lnTo>
                    <a:pt x="267" y="555"/>
                  </a:lnTo>
                  <a:lnTo>
                    <a:pt x="266" y="555"/>
                  </a:lnTo>
                  <a:lnTo>
                    <a:pt x="264" y="556"/>
                  </a:lnTo>
                  <a:lnTo>
                    <a:pt x="263" y="557"/>
                  </a:lnTo>
                  <a:lnTo>
                    <a:pt x="262" y="557"/>
                  </a:lnTo>
                  <a:lnTo>
                    <a:pt x="261" y="559"/>
                  </a:lnTo>
                  <a:lnTo>
                    <a:pt x="258" y="561"/>
                  </a:lnTo>
                  <a:lnTo>
                    <a:pt x="257" y="562"/>
                  </a:lnTo>
                  <a:lnTo>
                    <a:pt x="258" y="564"/>
                  </a:lnTo>
                  <a:lnTo>
                    <a:pt x="258" y="566"/>
                  </a:lnTo>
                  <a:lnTo>
                    <a:pt x="260" y="567"/>
                  </a:lnTo>
                  <a:lnTo>
                    <a:pt x="261" y="569"/>
                  </a:lnTo>
                  <a:lnTo>
                    <a:pt x="262" y="570"/>
                  </a:lnTo>
                  <a:lnTo>
                    <a:pt x="263" y="571"/>
                  </a:lnTo>
                  <a:lnTo>
                    <a:pt x="264" y="573"/>
                  </a:lnTo>
                  <a:lnTo>
                    <a:pt x="265" y="574"/>
                  </a:lnTo>
                  <a:lnTo>
                    <a:pt x="265" y="577"/>
                  </a:lnTo>
                  <a:lnTo>
                    <a:pt x="265" y="580"/>
                  </a:lnTo>
                  <a:lnTo>
                    <a:pt x="264" y="582"/>
                  </a:lnTo>
                  <a:lnTo>
                    <a:pt x="263" y="584"/>
                  </a:lnTo>
                  <a:lnTo>
                    <a:pt x="263" y="587"/>
                  </a:lnTo>
                  <a:lnTo>
                    <a:pt x="262" y="590"/>
                  </a:lnTo>
                  <a:lnTo>
                    <a:pt x="263" y="592"/>
                  </a:lnTo>
                  <a:lnTo>
                    <a:pt x="263" y="593"/>
                  </a:lnTo>
                  <a:lnTo>
                    <a:pt x="265" y="594"/>
                  </a:lnTo>
                  <a:lnTo>
                    <a:pt x="266" y="595"/>
                  </a:lnTo>
                  <a:lnTo>
                    <a:pt x="267" y="595"/>
                  </a:lnTo>
                  <a:lnTo>
                    <a:pt x="270" y="596"/>
                  </a:lnTo>
                  <a:lnTo>
                    <a:pt x="271" y="597"/>
                  </a:lnTo>
                  <a:lnTo>
                    <a:pt x="272" y="599"/>
                  </a:lnTo>
                  <a:lnTo>
                    <a:pt x="273" y="600"/>
                  </a:lnTo>
                  <a:lnTo>
                    <a:pt x="273" y="602"/>
                  </a:lnTo>
                  <a:lnTo>
                    <a:pt x="273" y="613"/>
                  </a:lnTo>
                  <a:lnTo>
                    <a:pt x="273" y="623"/>
                  </a:lnTo>
                  <a:lnTo>
                    <a:pt x="273" y="634"/>
                  </a:lnTo>
                  <a:lnTo>
                    <a:pt x="274" y="645"/>
                  </a:lnTo>
                  <a:lnTo>
                    <a:pt x="274" y="656"/>
                  </a:lnTo>
                  <a:lnTo>
                    <a:pt x="274" y="669"/>
                  </a:lnTo>
                  <a:lnTo>
                    <a:pt x="274" y="673"/>
                  </a:lnTo>
                  <a:lnTo>
                    <a:pt x="273" y="680"/>
                  </a:lnTo>
                  <a:lnTo>
                    <a:pt x="272" y="685"/>
                  </a:lnTo>
                  <a:lnTo>
                    <a:pt x="271" y="691"/>
                  </a:lnTo>
                  <a:lnTo>
                    <a:pt x="271" y="694"/>
                  </a:lnTo>
                  <a:lnTo>
                    <a:pt x="270" y="698"/>
                  </a:lnTo>
                  <a:lnTo>
                    <a:pt x="270" y="703"/>
                  </a:lnTo>
                  <a:lnTo>
                    <a:pt x="270" y="707"/>
                  </a:lnTo>
                  <a:lnTo>
                    <a:pt x="270" y="711"/>
                  </a:lnTo>
                  <a:lnTo>
                    <a:pt x="270" y="716"/>
                  </a:lnTo>
                  <a:lnTo>
                    <a:pt x="270" y="720"/>
                  </a:lnTo>
                  <a:lnTo>
                    <a:pt x="268" y="723"/>
                  </a:lnTo>
                  <a:lnTo>
                    <a:pt x="270" y="726"/>
                  </a:lnTo>
                  <a:lnTo>
                    <a:pt x="271" y="727"/>
                  </a:lnTo>
                  <a:lnTo>
                    <a:pt x="273" y="728"/>
                  </a:lnTo>
                  <a:lnTo>
                    <a:pt x="275" y="728"/>
                  </a:lnTo>
                  <a:lnTo>
                    <a:pt x="276" y="730"/>
                  </a:lnTo>
                  <a:lnTo>
                    <a:pt x="278" y="730"/>
                  </a:lnTo>
                  <a:lnTo>
                    <a:pt x="282" y="730"/>
                  </a:lnTo>
                  <a:lnTo>
                    <a:pt x="283" y="731"/>
                  </a:lnTo>
                  <a:lnTo>
                    <a:pt x="283" y="733"/>
                  </a:lnTo>
                  <a:lnTo>
                    <a:pt x="281" y="734"/>
                  </a:lnTo>
                  <a:lnTo>
                    <a:pt x="278" y="736"/>
                  </a:lnTo>
                  <a:lnTo>
                    <a:pt x="277" y="738"/>
                  </a:lnTo>
                  <a:lnTo>
                    <a:pt x="275" y="740"/>
                  </a:lnTo>
                  <a:lnTo>
                    <a:pt x="274" y="742"/>
                  </a:lnTo>
                  <a:lnTo>
                    <a:pt x="273" y="743"/>
                  </a:lnTo>
                  <a:lnTo>
                    <a:pt x="272" y="746"/>
                  </a:lnTo>
                  <a:lnTo>
                    <a:pt x="263" y="754"/>
                  </a:lnTo>
                  <a:lnTo>
                    <a:pt x="253" y="763"/>
                  </a:lnTo>
                  <a:lnTo>
                    <a:pt x="244" y="772"/>
                  </a:lnTo>
                  <a:lnTo>
                    <a:pt x="236" y="781"/>
                  </a:lnTo>
                  <a:lnTo>
                    <a:pt x="232" y="785"/>
                  </a:lnTo>
                  <a:lnTo>
                    <a:pt x="227" y="791"/>
                  </a:lnTo>
                  <a:lnTo>
                    <a:pt x="224" y="796"/>
                  </a:lnTo>
                  <a:lnTo>
                    <a:pt x="221" y="801"/>
                  </a:lnTo>
                  <a:lnTo>
                    <a:pt x="218" y="807"/>
                  </a:lnTo>
                  <a:lnTo>
                    <a:pt x="216" y="813"/>
                  </a:lnTo>
                  <a:lnTo>
                    <a:pt x="215" y="818"/>
                  </a:lnTo>
                  <a:lnTo>
                    <a:pt x="214" y="825"/>
                  </a:lnTo>
                  <a:lnTo>
                    <a:pt x="213" y="830"/>
                  </a:lnTo>
                  <a:lnTo>
                    <a:pt x="212" y="833"/>
                  </a:lnTo>
                  <a:lnTo>
                    <a:pt x="211" y="836"/>
                  </a:lnTo>
                  <a:lnTo>
                    <a:pt x="210" y="841"/>
                  </a:lnTo>
                  <a:lnTo>
                    <a:pt x="208" y="844"/>
                  </a:lnTo>
                  <a:lnTo>
                    <a:pt x="207" y="847"/>
                  </a:lnTo>
                  <a:lnTo>
                    <a:pt x="207" y="852"/>
                  </a:lnTo>
                  <a:lnTo>
                    <a:pt x="208" y="855"/>
                  </a:lnTo>
                  <a:lnTo>
                    <a:pt x="207" y="865"/>
                  </a:lnTo>
                  <a:lnTo>
                    <a:pt x="206" y="873"/>
                  </a:lnTo>
                  <a:lnTo>
                    <a:pt x="206" y="883"/>
                  </a:lnTo>
                  <a:lnTo>
                    <a:pt x="205" y="892"/>
                  </a:lnTo>
                  <a:lnTo>
                    <a:pt x="205" y="901"/>
                  </a:lnTo>
                  <a:lnTo>
                    <a:pt x="205" y="909"/>
                  </a:lnTo>
                  <a:lnTo>
                    <a:pt x="204" y="918"/>
                  </a:lnTo>
                  <a:lnTo>
                    <a:pt x="204" y="928"/>
                  </a:lnTo>
                  <a:lnTo>
                    <a:pt x="202" y="934"/>
                  </a:lnTo>
                  <a:lnTo>
                    <a:pt x="198" y="938"/>
                  </a:lnTo>
                  <a:lnTo>
                    <a:pt x="196" y="942"/>
                  </a:lnTo>
                  <a:lnTo>
                    <a:pt x="194" y="947"/>
                  </a:lnTo>
                  <a:lnTo>
                    <a:pt x="191" y="951"/>
                  </a:lnTo>
                  <a:lnTo>
                    <a:pt x="187" y="955"/>
                  </a:lnTo>
                  <a:lnTo>
                    <a:pt x="183" y="957"/>
                  </a:lnTo>
                  <a:lnTo>
                    <a:pt x="178" y="959"/>
                  </a:lnTo>
                  <a:lnTo>
                    <a:pt x="175" y="962"/>
                  </a:lnTo>
                  <a:lnTo>
                    <a:pt x="173" y="965"/>
                  </a:lnTo>
                  <a:lnTo>
                    <a:pt x="170" y="967"/>
                  </a:lnTo>
                  <a:lnTo>
                    <a:pt x="167" y="969"/>
                  </a:lnTo>
                  <a:lnTo>
                    <a:pt x="164" y="972"/>
                  </a:lnTo>
                  <a:lnTo>
                    <a:pt x="161" y="974"/>
                  </a:lnTo>
                  <a:lnTo>
                    <a:pt x="157" y="975"/>
                  </a:lnTo>
                  <a:lnTo>
                    <a:pt x="155" y="978"/>
                  </a:lnTo>
                  <a:lnTo>
                    <a:pt x="158" y="969"/>
                  </a:lnTo>
                  <a:lnTo>
                    <a:pt x="163" y="959"/>
                  </a:lnTo>
                  <a:lnTo>
                    <a:pt x="166" y="951"/>
                  </a:lnTo>
                  <a:lnTo>
                    <a:pt x="170" y="941"/>
                  </a:lnTo>
                  <a:lnTo>
                    <a:pt x="171" y="931"/>
                  </a:lnTo>
                  <a:lnTo>
                    <a:pt x="172" y="921"/>
                  </a:lnTo>
                  <a:lnTo>
                    <a:pt x="172" y="915"/>
                  </a:lnTo>
                  <a:lnTo>
                    <a:pt x="171" y="911"/>
                  </a:lnTo>
                  <a:lnTo>
                    <a:pt x="171" y="905"/>
                  </a:lnTo>
                  <a:lnTo>
                    <a:pt x="170" y="901"/>
                  </a:lnTo>
                  <a:lnTo>
                    <a:pt x="170" y="898"/>
                  </a:lnTo>
                  <a:lnTo>
                    <a:pt x="168" y="896"/>
                  </a:lnTo>
                  <a:lnTo>
                    <a:pt x="168" y="894"/>
                  </a:lnTo>
                  <a:lnTo>
                    <a:pt x="167" y="892"/>
                  </a:lnTo>
                  <a:lnTo>
                    <a:pt x="165" y="889"/>
                  </a:lnTo>
                  <a:lnTo>
                    <a:pt x="164" y="888"/>
                  </a:lnTo>
                  <a:lnTo>
                    <a:pt x="163" y="886"/>
                  </a:lnTo>
                  <a:lnTo>
                    <a:pt x="162" y="884"/>
                  </a:lnTo>
                  <a:lnTo>
                    <a:pt x="160" y="881"/>
                  </a:lnTo>
                  <a:lnTo>
                    <a:pt x="152" y="886"/>
                  </a:lnTo>
                  <a:lnTo>
                    <a:pt x="152" y="887"/>
                  </a:lnTo>
                  <a:lnTo>
                    <a:pt x="152" y="888"/>
                  </a:lnTo>
                  <a:lnTo>
                    <a:pt x="152" y="889"/>
                  </a:lnTo>
                  <a:lnTo>
                    <a:pt x="152" y="891"/>
                  </a:lnTo>
                  <a:lnTo>
                    <a:pt x="152" y="893"/>
                  </a:lnTo>
                  <a:lnTo>
                    <a:pt x="151" y="894"/>
                  </a:lnTo>
                  <a:lnTo>
                    <a:pt x="151" y="895"/>
                  </a:lnTo>
                  <a:lnTo>
                    <a:pt x="151" y="897"/>
                  </a:lnTo>
                  <a:lnTo>
                    <a:pt x="150" y="903"/>
                  </a:lnTo>
                  <a:lnTo>
                    <a:pt x="147" y="907"/>
                  </a:lnTo>
                  <a:lnTo>
                    <a:pt x="146" y="913"/>
                  </a:lnTo>
                  <a:lnTo>
                    <a:pt x="144" y="918"/>
                  </a:lnTo>
                  <a:lnTo>
                    <a:pt x="138" y="927"/>
                  </a:lnTo>
                  <a:lnTo>
                    <a:pt x="132" y="937"/>
                  </a:lnTo>
                  <a:lnTo>
                    <a:pt x="124" y="946"/>
                  </a:lnTo>
                  <a:lnTo>
                    <a:pt x="116" y="954"/>
                  </a:lnTo>
                  <a:lnTo>
                    <a:pt x="107" y="961"/>
                  </a:lnTo>
                  <a:lnTo>
                    <a:pt x="100" y="968"/>
                  </a:lnTo>
                  <a:lnTo>
                    <a:pt x="96" y="968"/>
                  </a:lnTo>
                  <a:lnTo>
                    <a:pt x="98" y="956"/>
                  </a:lnTo>
                  <a:lnTo>
                    <a:pt x="100" y="945"/>
                  </a:lnTo>
                  <a:lnTo>
                    <a:pt x="102" y="933"/>
                  </a:lnTo>
                  <a:lnTo>
                    <a:pt x="104" y="922"/>
                  </a:lnTo>
                  <a:lnTo>
                    <a:pt x="106" y="911"/>
                  </a:lnTo>
                  <a:lnTo>
                    <a:pt x="110" y="899"/>
                  </a:lnTo>
                  <a:lnTo>
                    <a:pt x="113" y="888"/>
                  </a:lnTo>
                  <a:lnTo>
                    <a:pt x="116" y="877"/>
                  </a:lnTo>
                  <a:lnTo>
                    <a:pt x="115" y="875"/>
                  </a:lnTo>
                  <a:lnTo>
                    <a:pt x="115" y="872"/>
                  </a:lnTo>
                  <a:lnTo>
                    <a:pt x="115" y="871"/>
                  </a:lnTo>
                  <a:lnTo>
                    <a:pt x="115" y="868"/>
                  </a:lnTo>
                  <a:lnTo>
                    <a:pt x="115" y="866"/>
                  </a:lnTo>
                  <a:lnTo>
                    <a:pt x="115" y="865"/>
                  </a:lnTo>
                  <a:lnTo>
                    <a:pt x="114" y="863"/>
                  </a:lnTo>
                  <a:lnTo>
                    <a:pt x="113" y="861"/>
                  </a:lnTo>
                  <a:lnTo>
                    <a:pt x="106" y="857"/>
                  </a:lnTo>
                  <a:lnTo>
                    <a:pt x="100" y="862"/>
                  </a:lnTo>
                  <a:lnTo>
                    <a:pt x="92" y="866"/>
                  </a:lnTo>
                  <a:lnTo>
                    <a:pt x="84" y="871"/>
                  </a:lnTo>
                  <a:lnTo>
                    <a:pt x="77" y="876"/>
                  </a:lnTo>
                  <a:lnTo>
                    <a:pt x="70" y="879"/>
                  </a:lnTo>
                  <a:lnTo>
                    <a:pt x="62" y="884"/>
                  </a:lnTo>
                  <a:lnTo>
                    <a:pt x="55" y="889"/>
                  </a:lnTo>
                  <a:lnTo>
                    <a:pt x="47" y="895"/>
                  </a:lnTo>
                  <a:lnTo>
                    <a:pt x="47" y="891"/>
                  </a:lnTo>
                  <a:lnTo>
                    <a:pt x="47" y="885"/>
                  </a:lnTo>
                  <a:lnTo>
                    <a:pt x="47" y="879"/>
                  </a:lnTo>
                  <a:lnTo>
                    <a:pt x="48" y="875"/>
                  </a:lnTo>
                  <a:lnTo>
                    <a:pt x="50" y="869"/>
                  </a:lnTo>
                  <a:lnTo>
                    <a:pt x="51" y="864"/>
                  </a:lnTo>
                  <a:lnTo>
                    <a:pt x="52" y="858"/>
                  </a:lnTo>
                  <a:lnTo>
                    <a:pt x="51" y="853"/>
                  </a:lnTo>
                  <a:lnTo>
                    <a:pt x="61" y="815"/>
                  </a:lnTo>
                  <a:lnTo>
                    <a:pt x="72" y="803"/>
                  </a:lnTo>
                  <a:lnTo>
                    <a:pt x="83" y="791"/>
                  </a:lnTo>
                  <a:lnTo>
                    <a:pt x="96" y="780"/>
                  </a:lnTo>
                  <a:lnTo>
                    <a:pt x="108" y="770"/>
                  </a:lnTo>
                  <a:lnTo>
                    <a:pt x="123" y="760"/>
                  </a:lnTo>
                  <a:lnTo>
                    <a:pt x="136" y="750"/>
                  </a:lnTo>
                  <a:lnTo>
                    <a:pt x="150" y="740"/>
                  </a:lnTo>
                  <a:lnTo>
                    <a:pt x="162" y="730"/>
                  </a:lnTo>
                  <a:lnTo>
                    <a:pt x="163" y="728"/>
                  </a:lnTo>
                  <a:lnTo>
                    <a:pt x="163" y="727"/>
                  </a:lnTo>
                  <a:lnTo>
                    <a:pt x="163" y="726"/>
                  </a:lnTo>
                  <a:lnTo>
                    <a:pt x="164" y="725"/>
                  </a:lnTo>
                  <a:lnTo>
                    <a:pt x="164" y="724"/>
                  </a:lnTo>
                  <a:lnTo>
                    <a:pt x="164" y="723"/>
                  </a:lnTo>
                  <a:lnTo>
                    <a:pt x="164" y="722"/>
                  </a:lnTo>
                  <a:lnTo>
                    <a:pt x="164" y="720"/>
                  </a:lnTo>
                  <a:lnTo>
                    <a:pt x="162" y="718"/>
                  </a:lnTo>
                  <a:lnTo>
                    <a:pt x="166" y="710"/>
                  </a:lnTo>
                  <a:lnTo>
                    <a:pt x="170" y="700"/>
                  </a:lnTo>
                  <a:lnTo>
                    <a:pt x="172" y="691"/>
                  </a:lnTo>
                  <a:lnTo>
                    <a:pt x="174" y="681"/>
                  </a:lnTo>
                  <a:lnTo>
                    <a:pt x="175" y="671"/>
                  </a:lnTo>
                  <a:lnTo>
                    <a:pt x="175" y="661"/>
                  </a:lnTo>
                  <a:lnTo>
                    <a:pt x="175" y="651"/>
                  </a:lnTo>
                  <a:lnTo>
                    <a:pt x="174" y="641"/>
                  </a:lnTo>
                  <a:lnTo>
                    <a:pt x="174" y="629"/>
                  </a:lnTo>
                  <a:lnTo>
                    <a:pt x="172" y="615"/>
                  </a:lnTo>
                  <a:lnTo>
                    <a:pt x="171" y="609"/>
                  </a:lnTo>
                  <a:lnTo>
                    <a:pt x="170" y="603"/>
                  </a:lnTo>
                  <a:lnTo>
                    <a:pt x="167" y="596"/>
                  </a:lnTo>
                  <a:lnTo>
                    <a:pt x="165" y="591"/>
                  </a:lnTo>
                  <a:lnTo>
                    <a:pt x="163" y="584"/>
                  </a:lnTo>
                  <a:lnTo>
                    <a:pt x="160" y="579"/>
                  </a:lnTo>
                  <a:lnTo>
                    <a:pt x="156" y="573"/>
                  </a:lnTo>
                  <a:lnTo>
                    <a:pt x="152" y="567"/>
                  </a:lnTo>
                  <a:lnTo>
                    <a:pt x="148" y="562"/>
                  </a:lnTo>
                  <a:lnTo>
                    <a:pt x="144" y="557"/>
                  </a:lnTo>
                  <a:lnTo>
                    <a:pt x="138" y="553"/>
                  </a:lnTo>
                  <a:lnTo>
                    <a:pt x="133" y="549"/>
                  </a:lnTo>
                  <a:lnTo>
                    <a:pt x="130" y="547"/>
                  </a:lnTo>
                  <a:lnTo>
                    <a:pt x="126" y="545"/>
                  </a:lnTo>
                  <a:lnTo>
                    <a:pt x="124" y="544"/>
                  </a:lnTo>
                  <a:lnTo>
                    <a:pt x="121" y="542"/>
                  </a:lnTo>
                  <a:lnTo>
                    <a:pt x="117" y="540"/>
                  </a:lnTo>
                  <a:lnTo>
                    <a:pt x="114" y="539"/>
                  </a:lnTo>
                  <a:lnTo>
                    <a:pt x="111" y="539"/>
                  </a:lnTo>
                  <a:lnTo>
                    <a:pt x="107" y="539"/>
                  </a:lnTo>
                  <a:lnTo>
                    <a:pt x="103" y="537"/>
                  </a:lnTo>
                  <a:lnTo>
                    <a:pt x="97" y="537"/>
                  </a:lnTo>
                  <a:lnTo>
                    <a:pt x="93" y="537"/>
                  </a:lnTo>
                  <a:lnTo>
                    <a:pt x="88" y="537"/>
                  </a:lnTo>
                  <a:lnTo>
                    <a:pt x="83" y="539"/>
                  </a:lnTo>
                  <a:lnTo>
                    <a:pt x="78" y="540"/>
                  </a:lnTo>
                  <a:lnTo>
                    <a:pt x="73" y="542"/>
                  </a:lnTo>
                  <a:lnTo>
                    <a:pt x="68" y="544"/>
                  </a:lnTo>
                  <a:lnTo>
                    <a:pt x="60" y="547"/>
                  </a:lnTo>
                  <a:lnTo>
                    <a:pt x="51" y="553"/>
                  </a:lnTo>
                  <a:lnTo>
                    <a:pt x="43" y="557"/>
                  </a:lnTo>
                  <a:lnTo>
                    <a:pt x="34" y="562"/>
                  </a:lnTo>
                  <a:lnTo>
                    <a:pt x="31" y="565"/>
                  </a:lnTo>
                  <a:lnTo>
                    <a:pt x="27" y="569"/>
                  </a:lnTo>
                  <a:lnTo>
                    <a:pt x="25" y="572"/>
                  </a:lnTo>
                  <a:lnTo>
                    <a:pt x="22" y="575"/>
                  </a:lnTo>
                  <a:lnTo>
                    <a:pt x="20" y="579"/>
                  </a:lnTo>
                  <a:lnTo>
                    <a:pt x="17" y="583"/>
                  </a:lnTo>
                  <a:lnTo>
                    <a:pt x="15" y="587"/>
                  </a:lnTo>
                  <a:lnTo>
                    <a:pt x="14" y="591"/>
                  </a:lnTo>
                  <a:lnTo>
                    <a:pt x="12" y="590"/>
                  </a:lnTo>
                  <a:lnTo>
                    <a:pt x="11" y="587"/>
                  </a:lnTo>
                  <a:lnTo>
                    <a:pt x="10" y="586"/>
                  </a:lnTo>
                  <a:lnTo>
                    <a:pt x="7" y="585"/>
                  </a:lnTo>
                  <a:lnTo>
                    <a:pt x="5" y="584"/>
                  </a:lnTo>
                  <a:lnTo>
                    <a:pt x="3" y="583"/>
                  </a:lnTo>
                  <a:lnTo>
                    <a:pt x="1" y="582"/>
                  </a:lnTo>
                  <a:lnTo>
                    <a:pt x="0" y="582"/>
                  </a:lnTo>
                  <a:lnTo>
                    <a:pt x="4" y="573"/>
                  </a:lnTo>
                  <a:lnTo>
                    <a:pt x="11" y="565"/>
                  </a:lnTo>
                  <a:lnTo>
                    <a:pt x="16" y="556"/>
                  </a:lnTo>
                  <a:lnTo>
                    <a:pt x="24" y="549"/>
                  </a:lnTo>
                  <a:lnTo>
                    <a:pt x="32" y="540"/>
                  </a:lnTo>
                  <a:lnTo>
                    <a:pt x="38" y="533"/>
                  </a:lnTo>
                  <a:lnTo>
                    <a:pt x="45" y="524"/>
                  </a:lnTo>
                  <a:lnTo>
                    <a:pt x="50" y="516"/>
                  </a:lnTo>
                  <a:lnTo>
                    <a:pt x="50" y="514"/>
                  </a:lnTo>
                  <a:lnTo>
                    <a:pt x="51" y="513"/>
                  </a:lnTo>
                  <a:lnTo>
                    <a:pt x="51" y="512"/>
                  </a:lnTo>
                  <a:lnTo>
                    <a:pt x="51" y="510"/>
                  </a:lnTo>
                  <a:lnTo>
                    <a:pt x="51" y="508"/>
                  </a:lnTo>
                  <a:lnTo>
                    <a:pt x="51" y="505"/>
                  </a:lnTo>
                  <a:lnTo>
                    <a:pt x="51" y="504"/>
                  </a:lnTo>
                  <a:lnTo>
                    <a:pt x="51" y="502"/>
                  </a:lnTo>
                  <a:lnTo>
                    <a:pt x="48" y="501"/>
                  </a:lnTo>
                  <a:lnTo>
                    <a:pt x="46" y="501"/>
                  </a:lnTo>
                  <a:lnTo>
                    <a:pt x="45" y="500"/>
                  </a:lnTo>
                  <a:lnTo>
                    <a:pt x="43" y="500"/>
                  </a:lnTo>
                  <a:lnTo>
                    <a:pt x="40" y="501"/>
                  </a:lnTo>
                  <a:lnTo>
                    <a:pt x="36" y="502"/>
                  </a:lnTo>
                  <a:lnTo>
                    <a:pt x="33" y="504"/>
                  </a:lnTo>
                  <a:lnTo>
                    <a:pt x="28" y="508"/>
                  </a:lnTo>
                  <a:lnTo>
                    <a:pt x="25" y="510"/>
                  </a:lnTo>
                  <a:lnTo>
                    <a:pt x="22" y="511"/>
                  </a:lnTo>
                  <a:lnTo>
                    <a:pt x="8" y="519"/>
                  </a:lnTo>
                  <a:lnTo>
                    <a:pt x="12" y="512"/>
                  </a:lnTo>
                  <a:lnTo>
                    <a:pt x="15" y="504"/>
                  </a:lnTo>
                  <a:lnTo>
                    <a:pt x="20" y="499"/>
                  </a:lnTo>
                  <a:lnTo>
                    <a:pt x="24" y="491"/>
                  </a:lnTo>
                  <a:lnTo>
                    <a:pt x="33" y="479"/>
                  </a:lnTo>
                  <a:lnTo>
                    <a:pt x="43" y="466"/>
                  </a:lnTo>
                  <a:lnTo>
                    <a:pt x="54" y="454"/>
                  </a:lnTo>
                  <a:lnTo>
                    <a:pt x="65" y="442"/>
                  </a:lnTo>
                  <a:lnTo>
                    <a:pt x="76" y="431"/>
                  </a:lnTo>
                  <a:lnTo>
                    <a:pt x="87" y="420"/>
                  </a:lnTo>
                  <a:lnTo>
                    <a:pt x="90" y="419"/>
                  </a:lnTo>
                  <a:lnTo>
                    <a:pt x="91" y="418"/>
                  </a:lnTo>
                  <a:lnTo>
                    <a:pt x="93" y="416"/>
                  </a:lnTo>
                  <a:lnTo>
                    <a:pt x="94" y="415"/>
                  </a:lnTo>
                  <a:lnTo>
                    <a:pt x="95" y="413"/>
                  </a:lnTo>
                  <a:lnTo>
                    <a:pt x="97" y="412"/>
                  </a:lnTo>
                  <a:lnTo>
                    <a:pt x="98" y="410"/>
                  </a:lnTo>
                  <a:lnTo>
                    <a:pt x="101" y="409"/>
                  </a:lnTo>
                  <a:lnTo>
                    <a:pt x="101" y="406"/>
                  </a:lnTo>
                  <a:lnTo>
                    <a:pt x="102" y="404"/>
                  </a:lnTo>
                  <a:lnTo>
                    <a:pt x="101" y="402"/>
                  </a:lnTo>
                  <a:lnTo>
                    <a:pt x="100" y="400"/>
                  </a:lnTo>
                  <a:lnTo>
                    <a:pt x="98" y="399"/>
                  </a:lnTo>
                  <a:lnTo>
                    <a:pt x="96" y="396"/>
                  </a:lnTo>
                  <a:lnTo>
                    <a:pt x="94" y="396"/>
                  </a:lnTo>
                  <a:lnTo>
                    <a:pt x="92" y="395"/>
                  </a:lnTo>
                  <a:lnTo>
                    <a:pt x="90" y="395"/>
                  </a:lnTo>
                  <a:lnTo>
                    <a:pt x="86" y="394"/>
                  </a:lnTo>
                  <a:lnTo>
                    <a:pt x="84" y="394"/>
                  </a:lnTo>
                  <a:lnTo>
                    <a:pt x="81" y="393"/>
                  </a:lnTo>
                  <a:lnTo>
                    <a:pt x="78" y="392"/>
                  </a:lnTo>
                  <a:lnTo>
                    <a:pt x="76" y="392"/>
                  </a:lnTo>
                  <a:lnTo>
                    <a:pt x="73" y="391"/>
                  </a:lnTo>
                  <a:lnTo>
                    <a:pt x="71" y="391"/>
                  </a:lnTo>
                  <a:lnTo>
                    <a:pt x="77" y="384"/>
                  </a:lnTo>
                  <a:lnTo>
                    <a:pt x="85" y="378"/>
                  </a:lnTo>
                  <a:lnTo>
                    <a:pt x="94" y="372"/>
                  </a:lnTo>
                  <a:lnTo>
                    <a:pt x="103" y="367"/>
                  </a:lnTo>
                  <a:lnTo>
                    <a:pt x="112" y="362"/>
                  </a:lnTo>
                  <a:lnTo>
                    <a:pt x="121" y="359"/>
                  </a:lnTo>
                  <a:lnTo>
                    <a:pt x="125" y="358"/>
                  </a:lnTo>
                  <a:lnTo>
                    <a:pt x="131" y="358"/>
                  </a:lnTo>
                  <a:lnTo>
                    <a:pt x="135" y="357"/>
                  </a:lnTo>
                  <a:lnTo>
                    <a:pt x="141" y="357"/>
                  </a:lnTo>
                  <a:lnTo>
                    <a:pt x="142" y="355"/>
                  </a:lnTo>
                  <a:lnTo>
                    <a:pt x="143" y="354"/>
                  </a:lnTo>
                  <a:lnTo>
                    <a:pt x="144" y="354"/>
                  </a:lnTo>
                  <a:lnTo>
                    <a:pt x="144" y="353"/>
                  </a:lnTo>
                  <a:lnTo>
                    <a:pt x="144" y="352"/>
                  </a:lnTo>
                  <a:lnTo>
                    <a:pt x="145" y="351"/>
                  </a:lnTo>
                  <a:lnTo>
                    <a:pt x="145" y="350"/>
                  </a:lnTo>
                  <a:lnTo>
                    <a:pt x="145" y="349"/>
                  </a:lnTo>
                  <a:lnTo>
                    <a:pt x="145" y="347"/>
                  </a:lnTo>
                  <a:lnTo>
                    <a:pt x="145" y="345"/>
                  </a:lnTo>
                  <a:lnTo>
                    <a:pt x="145" y="343"/>
                  </a:lnTo>
                  <a:lnTo>
                    <a:pt x="144" y="342"/>
                  </a:lnTo>
                  <a:lnTo>
                    <a:pt x="143" y="341"/>
                  </a:lnTo>
                  <a:lnTo>
                    <a:pt x="142" y="340"/>
                  </a:lnTo>
                  <a:lnTo>
                    <a:pt x="142" y="338"/>
                  </a:lnTo>
                  <a:lnTo>
                    <a:pt x="142" y="337"/>
                  </a:lnTo>
                  <a:lnTo>
                    <a:pt x="143" y="332"/>
                  </a:lnTo>
                  <a:lnTo>
                    <a:pt x="144" y="329"/>
                  </a:lnTo>
                  <a:lnTo>
                    <a:pt x="144" y="324"/>
                  </a:lnTo>
                  <a:lnTo>
                    <a:pt x="144" y="320"/>
                  </a:lnTo>
                  <a:lnTo>
                    <a:pt x="144" y="311"/>
                  </a:lnTo>
                  <a:lnTo>
                    <a:pt x="144" y="302"/>
                  </a:lnTo>
                  <a:lnTo>
                    <a:pt x="144" y="298"/>
                  </a:lnTo>
                  <a:lnTo>
                    <a:pt x="145" y="294"/>
                  </a:lnTo>
                  <a:lnTo>
                    <a:pt x="146" y="291"/>
                  </a:lnTo>
                  <a:lnTo>
                    <a:pt x="148" y="288"/>
                  </a:lnTo>
                  <a:lnTo>
                    <a:pt x="151" y="284"/>
                  </a:lnTo>
                  <a:lnTo>
                    <a:pt x="154" y="283"/>
                  </a:lnTo>
                  <a:lnTo>
                    <a:pt x="158" y="282"/>
                  </a:lnTo>
                  <a:lnTo>
                    <a:pt x="164" y="281"/>
                  </a:lnTo>
                  <a:lnTo>
                    <a:pt x="166" y="281"/>
                  </a:lnTo>
                  <a:lnTo>
                    <a:pt x="168" y="281"/>
                  </a:lnTo>
                  <a:lnTo>
                    <a:pt x="171" y="281"/>
                  </a:lnTo>
                  <a:lnTo>
                    <a:pt x="173" y="281"/>
                  </a:lnTo>
                  <a:lnTo>
                    <a:pt x="175" y="281"/>
                  </a:lnTo>
                  <a:lnTo>
                    <a:pt x="176" y="281"/>
                  </a:lnTo>
                  <a:lnTo>
                    <a:pt x="178" y="279"/>
                  </a:lnTo>
                  <a:lnTo>
                    <a:pt x="180" y="278"/>
                  </a:lnTo>
                  <a:lnTo>
                    <a:pt x="180" y="274"/>
                  </a:lnTo>
                  <a:lnTo>
                    <a:pt x="180" y="273"/>
                  </a:lnTo>
                  <a:lnTo>
                    <a:pt x="181" y="271"/>
                  </a:lnTo>
                  <a:lnTo>
                    <a:pt x="182" y="269"/>
                  </a:lnTo>
                  <a:lnTo>
                    <a:pt x="183" y="268"/>
                  </a:lnTo>
                  <a:lnTo>
                    <a:pt x="184" y="265"/>
                  </a:lnTo>
                  <a:lnTo>
                    <a:pt x="185" y="263"/>
                  </a:lnTo>
                  <a:lnTo>
                    <a:pt x="185" y="261"/>
                  </a:lnTo>
                  <a:lnTo>
                    <a:pt x="186" y="257"/>
                  </a:lnTo>
                  <a:lnTo>
                    <a:pt x="186" y="251"/>
                  </a:lnTo>
                  <a:lnTo>
                    <a:pt x="186" y="247"/>
                  </a:lnTo>
                  <a:lnTo>
                    <a:pt x="186" y="241"/>
                  </a:lnTo>
                  <a:lnTo>
                    <a:pt x="187" y="239"/>
                  </a:lnTo>
                  <a:lnTo>
                    <a:pt x="187" y="237"/>
                  </a:lnTo>
                  <a:lnTo>
                    <a:pt x="188" y="234"/>
                  </a:lnTo>
                  <a:lnTo>
                    <a:pt x="190" y="233"/>
                  </a:lnTo>
                  <a:lnTo>
                    <a:pt x="192" y="231"/>
                  </a:lnTo>
                  <a:lnTo>
                    <a:pt x="194" y="230"/>
                  </a:lnTo>
                  <a:lnTo>
                    <a:pt x="196" y="229"/>
                  </a:lnTo>
                  <a:lnTo>
                    <a:pt x="198" y="229"/>
                  </a:lnTo>
                  <a:lnTo>
                    <a:pt x="204" y="228"/>
                  </a:lnTo>
                  <a:lnTo>
                    <a:pt x="210" y="227"/>
                  </a:lnTo>
                  <a:lnTo>
                    <a:pt x="215" y="225"/>
                  </a:lnTo>
                  <a:lnTo>
                    <a:pt x="221" y="223"/>
                  </a:lnTo>
                  <a:lnTo>
                    <a:pt x="226" y="223"/>
                  </a:lnTo>
                  <a:lnTo>
                    <a:pt x="232" y="223"/>
                  </a:lnTo>
                  <a:lnTo>
                    <a:pt x="235" y="223"/>
                  </a:lnTo>
                  <a:lnTo>
                    <a:pt x="237" y="224"/>
                  </a:lnTo>
                  <a:lnTo>
                    <a:pt x="240" y="225"/>
                  </a:lnTo>
                  <a:lnTo>
                    <a:pt x="243" y="227"/>
                  </a:lnTo>
                  <a:lnTo>
                    <a:pt x="244" y="227"/>
                  </a:lnTo>
                  <a:lnTo>
                    <a:pt x="246" y="227"/>
                  </a:lnTo>
                  <a:lnTo>
                    <a:pt x="247" y="225"/>
                  </a:lnTo>
                  <a:lnTo>
                    <a:pt x="248" y="224"/>
                  </a:lnTo>
                  <a:lnTo>
                    <a:pt x="250" y="223"/>
                  </a:lnTo>
                  <a:lnTo>
                    <a:pt x="250" y="222"/>
                  </a:lnTo>
                  <a:lnTo>
                    <a:pt x="251" y="221"/>
                  </a:lnTo>
                  <a:lnTo>
                    <a:pt x="252" y="220"/>
                  </a:lnTo>
                  <a:lnTo>
                    <a:pt x="250" y="217"/>
                  </a:lnTo>
                  <a:lnTo>
                    <a:pt x="248" y="214"/>
                  </a:lnTo>
                  <a:lnTo>
                    <a:pt x="248" y="212"/>
                  </a:lnTo>
                  <a:lnTo>
                    <a:pt x="247" y="210"/>
                  </a:lnTo>
                  <a:lnTo>
                    <a:pt x="246" y="203"/>
                  </a:lnTo>
                  <a:lnTo>
                    <a:pt x="246" y="198"/>
                  </a:lnTo>
                  <a:lnTo>
                    <a:pt x="246" y="192"/>
                  </a:lnTo>
                  <a:lnTo>
                    <a:pt x="247" y="187"/>
                  </a:lnTo>
                  <a:lnTo>
                    <a:pt x="246" y="180"/>
                  </a:lnTo>
                  <a:lnTo>
                    <a:pt x="246" y="176"/>
                  </a:lnTo>
                  <a:lnTo>
                    <a:pt x="244" y="171"/>
                  </a:lnTo>
                  <a:lnTo>
                    <a:pt x="244" y="167"/>
                  </a:lnTo>
                  <a:lnTo>
                    <a:pt x="243" y="162"/>
                  </a:lnTo>
                  <a:lnTo>
                    <a:pt x="243" y="157"/>
                  </a:lnTo>
                  <a:lnTo>
                    <a:pt x="243" y="152"/>
                  </a:lnTo>
                  <a:lnTo>
                    <a:pt x="242" y="148"/>
                  </a:lnTo>
                  <a:lnTo>
                    <a:pt x="242" y="143"/>
                  </a:lnTo>
                  <a:lnTo>
                    <a:pt x="242" y="140"/>
                  </a:lnTo>
                  <a:lnTo>
                    <a:pt x="251" y="138"/>
                  </a:lnTo>
                  <a:lnTo>
                    <a:pt x="261" y="137"/>
                  </a:lnTo>
                  <a:lnTo>
                    <a:pt x="271" y="136"/>
                  </a:lnTo>
                  <a:lnTo>
                    <a:pt x="281" y="136"/>
                  </a:lnTo>
                  <a:lnTo>
                    <a:pt x="290" y="137"/>
                  </a:lnTo>
                  <a:lnTo>
                    <a:pt x="300" y="137"/>
                  </a:lnTo>
                  <a:lnTo>
                    <a:pt x="308" y="137"/>
                  </a:lnTo>
                  <a:lnTo>
                    <a:pt x="318" y="137"/>
                  </a:lnTo>
                  <a:lnTo>
                    <a:pt x="320" y="139"/>
                  </a:lnTo>
                  <a:lnTo>
                    <a:pt x="322" y="140"/>
                  </a:lnTo>
                  <a:lnTo>
                    <a:pt x="324" y="141"/>
                  </a:lnTo>
                  <a:lnTo>
                    <a:pt x="327" y="140"/>
                  </a:lnTo>
                  <a:lnTo>
                    <a:pt x="328" y="140"/>
                  </a:lnTo>
                  <a:lnTo>
                    <a:pt x="331" y="138"/>
                  </a:lnTo>
                  <a:lnTo>
                    <a:pt x="333" y="136"/>
                  </a:lnTo>
                  <a:lnTo>
                    <a:pt x="334" y="133"/>
                  </a:lnTo>
                  <a:lnTo>
                    <a:pt x="337" y="128"/>
                  </a:lnTo>
                  <a:lnTo>
                    <a:pt x="342" y="121"/>
                  </a:lnTo>
                  <a:lnTo>
                    <a:pt x="346" y="116"/>
                  </a:lnTo>
                  <a:lnTo>
                    <a:pt x="352" y="111"/>
                  </a:lnTo>
                  <a:lnTo>
                    <a:pt x="357" y="106"/>
                  </a:lnTo>
                  <a:lnTo>
                    <a:pt x="363" y="101"/>
                  </a:lnTo>
                  <a:lnTo>
                    <a:pt x="368" y="98"/>
                  </a:lnTo>
                  <a:lnTo>
                    <a:pt x="375" y="96"/>
                  </a:lnTo>
                  <a:lnTo>
                    <a:pt x="378" y="91"/>
                  </a:lnTo>
                  <a:lnTo>
                    <a:pt x="383" y="93"/>
                  </a:lnTo>
                  <a:lnTo>
                    <a:pt x="386" y="94"/>
                  </a:lnTo>
                  <a:lnTo>
                    <a:pt x="391" y="97"/>
                  </a:lnTo>
                  <a:lnTo>
                    <a:pt x="395" y="98"/>
                  </a:lnTo>
                  <a:lnTo>
                    <a:pt x="400" y="99"/>
                  </a:lnTo>
                  <a:lnTo>
                    <a:pt x="405" y="99"/>
                  </a:lnTo>
                  <a:lnTo>
                    <a:pt x="410" y="99"/>
                  </a:lnTo>
                  <a:lnTo>
                    <a:pt x="414" y="98"/>
                  </a:lnTo>
                  <a:lnTo>
                    <a:pt x="435" y="74"/>
                  </a:lnTo>
                  <a:lnTo>
                    <a:pt x="441" y="73"/>
                  </a:lnTo>
                  <a:lnTo>
                    <a:pt x="446" y="74"/>
                  </a:lnTo>
                  <a:lnTo>
                    <a:pt x="452" y="74"/>
                  </a:lnTo>
                  <a:lnTo>
                    <a:pt x="457" y="74"/>
                  </a:lnTo>
                  <a:lnTo>
                    <a:pt x="464" y="74"/>
                  </a:lnTo>
                  <a:lnTo>
                    <a:pt x="468" y="73"/>
                  </a:lnTo>
                  <a:lnTo>
                    <a:pt x="471" y="72"/>
                  </a:lnTo>
                  <a:lnTo>
                    <a:pt x="474" y="70"/>
                  </a:lnTo>
                  <a:lnTo>
                    <a:pt x="476" y="68"/>
                  </a:lnTo>
                  <a:lnTo>
                    <a:pt x="477" y="66"/>
                  </a:lnTo>
                  <a:lnTo>
                    <a:pt x="482" y="62"/>
                  </a:lnTo>
                  <a:lnTo>
                    <a:pt x="486" y="59"/>
                  </a:lnTo>
                  <a:lnTo>
                    <a:pt x="490" y="55"/>
                  </a:lnTo>
                  <a:lnTo>
                    <a:pt x="493" y="51"/>
                  </a:lnTo>
                  <a:lnTo>
                    <a:pt x="496" y="48"/>
                  </a:lnTo>
                  <a:lnTo>
                    <a:pt x="501" y="46"/>
                  </a:lnTo>
                  <a:lnTo>
                    <a:pt x="503" y="45"/>
                  </a:lnTo>
                  <a:lnTo>
                    <a:pt x="505" y="45"/>
                  </a:lnTo>
                  <a:lnTo>
                    <a:pt x="508" y="46"/>
                  </a:lnTo>
                  <a:lnTo>
                    <a:pt x="511" y="47"/>
                  </a:lnTo>
                  <a:lnTo>
                    <a:pt x="516" y="48"/>
                  </a:lnTo>
                  <a:lnTo>
                    <a:pt x="522" y="49"/>
                  </a:lnTo>
                  <a:lnTo>
                    <a:pt x="527" y="49"/>
                  </a:lnTo>
                  <a:lnTo>
                    <a:pt x="533" y="48"/>
                  </a:lnTo>
                  <a:lnTo>
                    <a:pt x="537" y="47"/>
                  </a:lnTo>
                  <a:lnTo>
                    <a:pt x="542" y="43"/>
                  </a:lnTo>
                  <a:lnTo>
                    <a:pt x="546" y="41"/>
                  </a:lnTo>
                  <a:lnTo>
                    <a:pt x="550" y="37"/>
                  </a:lnTo>
                  <a:lnTo>
                    <a:pt x="552" y="33"/>
                  </a:lnTo>
                  <a:lnTo>
                    <a:pt x="554" y="31"/>
                  </a:lnTo>
                  <a:lnTo>
                    <a:pt x="556" y="29"/>
                  </a:lnTo>
                  <a:lnTo>
                    <a:pt x="558" y="28"/>
                  </a:lnTo>
                  <a:lnTo>
                    <a:pt x="565" y="27"/>
                  </a:lnTo>
                  <a:lnTo>
                    <a:pt x="571" y="26"/>
                  </a:lnTo>
                  <a:lnTo>
                    <a:pt x="577" y="25"/>
                  </a:lnTo>
                  <a:lnTo>
                    <a:pt x="583" y="22"/>
                  </a:lnTo>
                  <a:lnTo>
                    <a:pt x="585" y="21"/>
                  </a:lnTo>
                  <a:lnTo>
                    <a:pt x="588" y="19"/>
                  </a:lnTo>
                  <a:lnTo>
                    <a:pt x="590" y="16"/>
                  </a:lnTo>
                  <a:lnTo>
                    <a:pt x="592" y="11"/>
                  </a:lnTo>
                  <a:lnTo>
                    <a:pt x="602" y="0"/>
                  </a:lnTo>
                  <a:lnTo>
                    <a:pt x="606" y="1"/>
                  </a:lnTo>
                  <a:lnTo>
                    <a:pt x="612" y="3"/>
                  </a:lnTo>
                  <a:lnTo>
                    <a:pt x="616" y="6"/>
                  </a:lnTo>
                  <a:lnTo>
                    <a:pt x="621" y="8"/>
                  </a:lnTo>
                  <a:lnTo>
                    <a:pt x="625" y="11"/>
                  </a:lnTo>
                  <a:lnTo>
                    <a:pt x="630" y="13"/>
                  </a:lnTo>
                  <a:lnTo>
                    <a:pt x="635" y="16"/>
                  </a:lnTo>
                  <a:lnTo>
                    <a:pt x="640" y="16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464" name="Freeform 128">
              <a:extLst>
                <a:ext uri="{FF2B5EF4-FFF2-40B4-BE49-F238E27FC236}">
                  <a16:creationId xmlns:a16="http://schemas.microsoft.com/office/drawing/2014/main" id="{E09DC3DB-F7F4-4D34-A175-25A73E3EBB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2" y="3402"/>
              <a:ext cx="406" cy="567"/>
            </a:xfrm>
            <a:custGeom>
              <a:avLst/>
              <a:gdLst>
                <a:gd name="T0" fmla="*/ 560 w 813"/>
                <a:gd name="T1" fmla="*/ 28 h 1134"/>
                <a:gd name="T2" fmla="*/ 596 w 813"/>
                <a:gd name="T3" fmla="*/ 50 h 1134"/>
                <a:gd name="T4" fmla="*/ 638 w 813"/>
                <a:gd name="T5" fmla="*/ 78 h 1134"/>
                <a:gd name="T6" fmla="*/ 686 w 813"/>
                <a:gd name="T7" fmla="*/ 156 h 1134"/>
                <a:gd name="T8" fmla="*/ 703 w 813"/>
                <a:gd name="T9" fmla="*/ 222 h 1134"/>
                <a:gd name="T10" fmla="*/ 711 w 813"/>
                <a:gd name="T11" fmla="*/ 256 h 1134"/>
                <a:gd name="T12" fmla="*/ 715 w 813"/>
                <a:gd name="T13" fmla="*/ 297 h 1134"/>
                <a:gd name="T14" fmla="*/ 676 w 813"/>
                <a:gd name="T15" fmla="*/ 302 h 1134"/>
                <a:gd name="T16" fmla="*/ 688 w 813"/>
                <a:gd name="T17" fmla="*/ 322 h 1134"/>
                <a:gd name="T18" fmla="*/ 698 w 813"/>
                <a:gd name="T19" fmla="*/ 351 h 1134"/>
                <a:gd name="T20" fmla="*/ 707 w 813"/>
                <a:gd name="T21" fmla="*/ 377 h 1134"/>
                <a:gd name="T22" fmla="*/ 713 w 813"/>
                <a:gd name="T23" fmla="*/ 406 h 1134"/>
                <a:gd name="T24" fmla="*/ 717 w 813"/>
                <a:gd name="T25" fmla="*/ 428 h 1134"/>
                <a:gd name="T26" fmla="*/ 716 w 813"/>
                <a:gd name="T27" fmla="*/ 506 h 1134"/>
                <a:gd name="T28" fmla="*/ 710 w 813"/>
                <a:gd name="T29" fmla="*/ 620 h 1134"/>
                <a:gd name="T30" fmla="*/ 707 w 813"/>
                <a:gd name="T31" fmla="*/ 650 h 1134"/>
                <a:gd name="T32" fmla="*/ 740 w 813"/>
                <a:gd name="T33" fmla="*/ 672 h 1134"/>
                <a:gd name="T34" fmla="*/ 797 w 813"/>
                <a:gd name="T35" fmla="*/ 715 h 1134"/>
                <a:gd name="T36" fmla="*/ 813 w 813"/>
                <a:gd name="T37" fmla="*/ 781 h 1134"/>
                <a:gd name="T38" fmla="*/ 806 w 813"/>
                <a:gd name="T39" fmla="*/ 855 h 1134"/>
                <a:gd name="T40" fmla="*/ 788 w 813"/>
                <a:gd name="T41" fmla="*/ 904 h 1134"/>
                <a:gd name="T42" fmla="*/ 743 w 813"/>
                <a:gd name="T43" fmla="*/ 955 h 1134"/>
                <a:gd name="T44" fmla="*/ 711 w 813"/>
                <a:gd name="T45" fmla="*/ 974 h 1134"/>
                <a:gd name="T46" fmla="*/ 677 w 813"/>
                <a:gd name="T47" fmla="*/ 991 h 1134"/>
                <a:gd name="T48" fmla="*/ 640 w 813"/>
                <a:gd name="T49" fmla="*/ 1010 h 1134"/>
                <a:gd name="T50" fmla="*/ 583 w 813"/>
                <a:gd name="T51" fmla="*/ 1035 h 1134"/>
                <a:gd name="T52" fmla="*/ 523 w 813"/>
                <a:gd name="T53" fmla="*/ 1082 h 1134"/>
                <a:gd name="T54" fmla="*/ 457 w 813"/>
                <a:gd name="T55" fmla="*/ 1124 h 1134"/>
                <a:gd name="T56" fmla="*/ 372 w 813"/>
                <a:gd name="T57" fmla="*/ 1131 h 1134"/>
                <a:gd name="T58" fmla="*/ 316 w 813"/>
                <a:gd name="T59" fmla="*/ 1094 h 1134"/>
                <a:gd name="T60" fmla="*/ 290 w 813"/>
                <a:gd name="T61" fmla="*/ 1063 h 1134"/>
                <a:gd name="T62" fmla="*/ 260 w 813"/>
                <a:gd name="T63" fmla="*/ 1029 h 1134"/>
                <a:gd name="T64" fmla="*/ 201 w 813"/>
                <a:gd name="T65" fmla="*/ 1015 h 1134"/>
                <a:gd name="T66" fmla="*/ 92 w 813"/>
                <a:gd name="T67" fmla="*/ 1005 h 1134"/>
                <a:gd name="T68" fmla="*/ 36 w 813"/>
                <a:gd name="T69" fmla="*/ 979 h 1134"/>
                <a:gd name="T70" fmla="*/ 5 w 813"/>
                <a:gd name="T71" fmla="*/ 920 h 1134"/>
                <a:gd name="T72" fmla="*/ 2 w 813"/>
                <a:gd name="T73" fmla="*/ 806 h 1134"/>
                <a:gd name="T74" fmla="*/ 9 w 813"/>
                <a:gd name="T75" fmla="*/ 751 h 1134"/>
                <a:gd name="T76" fmla="*/ 21 w 813"/>
                <a:gd name="T77" fmla="*/ 722 h 1134"/>
                <a:gd name="T78" fmla="*/ 62 w 813"/>
                <a:gd name="T79" fmla="*/ 684 h 1134"/>
                <a:gd name="T80" fmla="*/ 78 w 813"/>
                <a:gd name="T81" fmla="*/ 669 h 1134"/>
                <a:gd name="T82" fmla="*/ 92 w 813"/>
                <a:gd name="T83" fmla="*/ 650 h 1134"/>
                <a:gd name="T84" fmla="*/ 79 w 813"/>
                <a:gd name="T85" fmla="*/ 643 h 1134"/>
                <a:gd name="T86" fmla="*/ 68 w 813"/>
                <a:gd name="T87" fmla="*/ 644 h 1134"/>
                <a:gd name="T88" fmla="*/ 69 w 813"/>
                <a:gd name="T89" fmla="*/ 589 h 1134"/>
                <a:gd name="T90" fmla="*/ 69 w 813"/>
                <a:gd name="T91" fmla="*/ 539 h 1134"/>
                <a:gd name="T92" fmla="*/ 62 w 813"/>
                <a:gd name="T93" fmla="*/ 516 h 1134"/>
                <a:gd name="T94" fmla="*/ 58 w 813"/>
                <a:gd name="T95" fmla="*/ 496 h 1134"/>
                <a:gd name="T96" fmla="*/ 66 w 813"/>
                <a:gd name="T97" fmla="*/ 480 h 1134"/>
                <a:gd name="T98" fmla="*/ 49 w 813"/>
                <a:gd name="T99" fmla="*/ 449 h 1134"/>
                <a:gd name="T100" fmla="*/ 52 w 813"/>
                <a:gd name="T101" fmla="*/ 427 h 1134"/>
                <a:gd name="T102" fmla="*/ 56 w 813"/>
                <a:gd name="T103" fmla="*/ 397 h 1134"/>
                <a:gd name="T104" fmla="*/ 52 w 813"/>
                <a:gd name="T105" fmla="*/ 338 h 1134"/>
                <a:gd name="T106" fmla="*/ 63 w 813"/>
                <a:gd name="T107" fmla="*/ 279 h 1134"/>
                <a:gd name="T108" fmla="*/ 83 w 813"/>
                <a:gd name="T109" fmla="*/ 211 h 1134"/>
                <a:gd name="T110" fmla="*/ 146 w 813"/>
                <a:gd name="T111" fmla="*/ 124 h 1134"/>
                <a:gd name="T112" fmla="*/ 249 w 813"/>
                <a:gd name="T113" fmla="*/ 39 h 1134"/>
                <a:gd name="T114" fmla="*/ 358 w 813"/>
                <a:gd name="T115" fmla="*/ 1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13" h="1134">
                  <a:moveTo>
                    <a:pt x="488" y="14"/>
                  </a:moveTo>
                  <a:lnTo>
                    <a:pt x="499" y="15"/>
                  </a:lnTo>
                  <a:lnTo>
                    <a:pt x="510" y="16"/>
                  </a:lnTo>
                  <a:lnTo>
                    <a:pt x="522" y="17"/>
                  </a:lnTo>
                  <a:lnTo>
                    <a:pt x="533" y="20"/>
                  </a:lnTo>
                  <a:lnTo>
                    <a:pt x="545" y="23"/>
                  </a:lnTo>
                  <a:lnTo>
                    <a:pt x="556" y="26"/>
                  </a:lnTo>
                  <a:lnTo>
                    <a:pt x="560" y="28"/>
                  </a:lnTo>
                  <a:lnTo>
                    <a:pt x="566" y="31"/>
                  </a:lnTo>
                  <a:lnTo>
                    <a:pt x="571" y="34"/>
                  </a:lnTo>
                  <a:lnTo>
                    <a:pt x="576" y="37"/>
                  </a:lnTo>
                  <a:lnTo>
                    <a:pt x="580" y="38"/>
                  </a:lnTo>
                  <a:lnTo>
                    <a:pt x="585" y="40"/>
                  </a:lnTo>
                  <a:lnTo>
                    <a:pt x="589" y="44"/>
                  </a:lnTo>
                  <a:lnTo>
                    <a:pt x="592" y="47"/>
                  </a:lnTo>
                  <a:lnTo>
                    <a:pt x="596" y="50"/>
                  </a:lnTo>
                  <a:lnTo>
                    <a:pt x="600" y="53"/>
                  </a:lnTo>
                  <a:lnTo>
                    <a:pt x="605" y="55"/>
                  </a:lnTo>
                  <a:lnTo>
                    <a:pt x="609" y="56"/>
                  </a:lnTo>
                  <a:lnTo>
                    <a:pt x="615" y="58"/>
                  </a:lnTo>
                  <a:lnTo>
                    <a:pt x="620" y="61"/>
                  </a:lnTo>
                  <a:lnTo>
                    <a:pt x="625" y="66"/>
                  </a:lnTo>
                  <a:lnTo>
                    <a:pt x="629" y="69"/>
                  </a:lnTo>
                  <a:lnTo>
                    <a:pt x="638" y="78"/>
                  </a:lnTo>
                  <a:lnTo>
                    <a:pt x="645" y="87"/>
                  </a:lnTo>
                  <a:lnTo>
                    <a:pt x="651" y="97"/>
                  </a:lnTo>
                  <a:lnTo>
                    <a:pt x="659" y="107"/>
                  </a:lnTo>
                  <a:lnTo>
                    <a:pt x="665" y="117"/>
                  </a:lnTo>
                  <a:lnTo>
                    <a:pt x="672" y="127"/>
                  </a:lnTo>
                  <a:lnTo>
                    <a:pt x="677" y="137"/>
                  </a:lnTo>
                  <a:lnTo>
                    <a:pt x="682" y="146"/>
                  </a:lnTo>
                  <a:lnTo>
                    <a:pt x="686" y="156"/>
                  </a:lnTo>
                  <a:lnTo>
                    <a:pt x="689" y="166"/>
                  </a:lnTo>
                  <a:lnTo>
                    <a:pt x="692" y="176"/>
                  </a:lnTo>
                  <a:lnTo>
                    <a:pt x="696" y="186"/>
                  </a:lnTo>
                  <a:lnTo>
                    <a:pt x="698" y="197"/>
                  </a:lnTo>
                  <a:lnTo>
                    <a:pt x="699" y="207"/>
                  </a:lnTo>
                  <a:lnTo>
                    <a:pt x="701" y="212"/>
                  </a:lnTo>
                  <a:lnTo>
                    <a:pt x="702" y="218"/>
                  </a:lnTo>
                  <a:lnTo>
                    <a:pt x="703" y="222"/>
                  </a:lnTo>
                  <a:lnTo>
                    <a:pt x="705" y="228"/>
                  </a:lnTo>
                  <a:lnTo>
                    <a:pt x="706" y="234"/>
                  </a:lnTo>
                  <a:lnTo>
                    <a:pt x="707" y="239"/>
                  </a:lnTo>
                  <a:lnTo>
                    <a:pt x="708" y="245"/>
                  </a:lnTo>
                  <a:lnTo>
                    <a:pt x="709" y="250"/>
                  </a:lnTo>
                  <a:lnTo>
                    <a:pt x="708" y="251"/>
                  </a:lnTo>
                  <a:lnTo>
                    <a:pt x="710" y="254"/>
                  </a:lnTo>
                  <a:lnTo>
                    <a:pt x="711" y="256"/>
                  </a:lnTo>
                  <a:lnTo>
                    <a:pt x="711" y="259"/>
                  </a:lnTo>
                  <a:lnTo>
                    <a:pt x="711" y="262"/>
                  </a:lnTo>
                  <a:lnTo>
                    <a:pt x="712" y="266"/>
                  </a:lnTo>
                  <a:lnTo>
                    <a:pt x="713" y="269"/>
                  </a:lnTo>
                  <a:lnTo>
                    <a:pt x="713" y="272"/>
                  </a:lnTo>
                  <a:lnTo>
                    <a:pt x="715" y="276"/>
                  </a:lnTo>
                  <a:lnTo>
                    <a:pt x="720" y="298"/>
                  </a:lnTo>
                  <a:lnTo>
                    <a:pt x="715" y="297"/>
                  </a:lnTo>
                  <a:lnTo>
                    <a:pt x="709" y="297"/>
                  </a:lnTo>
                  <a:lnTo>
                    <a:pt x="703" y="296"/>
                  </a:lnTo>
                  <a:lnTo>
                    <a:pt x="698" y="296"/>
                  </a:lnTo>
                  <a:lnTo>
                    <a:pt x="693" y="296"/>
                  </a:lnTo>
                  <a:lnTo>
                    <a:pt x="688" y="296"/>
                  </a:lnTo>
                  <a:lnTo>
                    <a:pt x="682" y="297"/>
                  </a:lnTo>
                  <a:lnTo>
                    <a:pt x="677" y="299"/>
                  </a:lnTo>
                  <a:lnTo>
                    <a:pt x="676" y="302"/>
                  </a:lnTo>
                  <a:lnTo>
                    <a:pt x="677" y="305"/>
                  </a:lnTo>
                  <a:lnTo>
                    <a:pt x="678" y="308"/>
                  </a:lnTo>
                  <a:lnTo>
                    <a:pt x="680" y="310"/>
                  </a:lnTo>
                  <a:lnTo>
                    <a:pt x="682" y="311"/>
                  </a:lnTo>
                  <a:lnTo>
                    <a:pt x="683" y="313"/>
                  </a:lnTo>
                  <a:lnTo>
                    <a:pt x="686" y="316"/>
                  </a:lnTo>
                  <a:lnTo>
                    <a:pt x="687" y="319"/>
                  </a:lnTo>
                  <a:lnTo>
                    <a:pt x="688" y="322"/>
                  </a:lnTo>
                  <a:lnTo>
                    <a:pt x="689" y="326"/>
                  </a:lnTo>
                  <a:lnTo>
                    <a:pt x="691" y="330"/>
                  </a:lnTo>
                  <a:lnTo>
                    <a:pt x="692" y="333"/>
                  </a:lnTo>
                  <a:lnTo>
                    <a:pt x="695" y="337"/>
                  </a:lnTo>
                  <a:lnTo>
                    <a:pt x="696" y="340"/>
                  </a:lnTo>
                  <a:lnTo>
                    <a:pt x="696" y="345"/>
                  </a:lnTo>
                  <a:lnTo>
                    <a:pt x="697" y="348"/>
                  </a:lnTo>
                  <a:lnTo>
                    <a:pt x="698" y="351"/>
                  </a:lnTo>
                  <a:lnTo>
                    <a:pt x="699" y="355"/>
                  </a:lnTo>
                  <a:lnTo>
                    <a:pt x="700" y="357"/>
                  </a:lnTo>
                  <a:lnTo>
                    <a:pt x="702" y="360"/>
                  </a:lnTo>
                  <a:lnTo>
                    <a:pt x="703" y="363"/>
                  </a:lnTo>
                  <a:lnTo>
                    <a:pt x="705" y="367"/>
                  </a:lnTo>
                  <a:lnTo>
                    <a:pt x="705" y="370"/>
                  </a:lnTo>
                  <a:lnTo>
                    <a:pt x="705" y="373"/>
                  </a:lnTo>
                  <a:lnTo>
                    <a:pt x="707" y="377"/>
                  </a:lnTo>
                  <a:lnTo>
                    <a:pt x="708" y="380"/>
                  </a:lnTo>
                  <a:lnTo>
                    <a:pt x="709" y="383"/>
                  </a:lnTo>
                  <a:lnTo>
                    <a:pt x="709" y="388"/>
                  </a:lnTo>
                  <a:lnTo>
                    <a:pt x="710" y="391"/>
                  </a:lnTo>
                  <a:lnTo>
                    <a:pt x="710" y="396"/>
                  </a:lnTo>
                  <a:lnTo>
                    <a:pt x="711" y="400"/>
                  </a:lnTo>
                  <a:lnTo>
                    <a:pt x="712" y="403"/>
                  </a:lnTo>
                  <a:lnTo>
                    <a:pt x="713" y="406"/>
                  </a:lnTo>
                  <a:lnTo>
                    <a:pt x="713" y="408"/>
                  </a:lnTo>
                  <a:lnTo>
                    <a:pt x="713" y="410"/>
                  </a:lnTo>
                  <a:lnTo>
                    <a:pt x="713" y="412"/>
                  </a:lnTo>
                  <a:lnTo>
                    <a:pt x="713" y="413"/>
                  </a:lnTo>
                  <a:lnTo>
                    <a:pt x="715" y="416"/>
                  </a:lnTo>
                  <a:lnTo>
                    <a:pt x="715" y="417"/>
                  </a:lnTo>
                  <a:lnTo>
                    <a:pt x="717" y="419"/>
                  </a:lnTo>
                  <a:lnTo>
                    <a:pt x="717" y="428"/>
                  </a:lnTo>
                  <a:lnTo>
                    <a:pt x="718" y="437"/>
                  </a:lnTo>
                  <a:lnTo>
                    <a:pt x="719" y="446"/>
                  </a:lnTo>
                  <a:lnTo>
                    <a:pt x="719" y="455"/>
                  </a:lnTo>
                  <a:lnTo>
                    <a:pt x="719" y="463"/>
                  </a:lnTo>
                  <a:lnTo>
                    <a:pt x="719" y="472"/>
                  </a:lnTo>
                  <a:lnTo>
                    <a:pt x="718" y="481"/>
                  </a:lnTo>
                  <a:lnTo>
                    <a:pt x="717" y="489"/>
                  </a:lnTo>
                  <a:lnTo>
                    <a:pt x="716" y="506"/>
                  </a:lnTo>
                  <a:lnTo>
                    <a:pt x="716" y="521"/>
                  </a:lnTo>
                  <a:lnTo>
                    <a:pt x="716" y="537"/>
                  </a:lnTo>
                  <a:lnTo>
                    <a:pt x="715" y="552"/>
                  </a:lnTo>
                  <a:lnTo>
                    <a:pt x="713" y="568"/>
                  </a:lnTo>
                  <a:lnTo>
                    <a:pt x="712" y="584"/>
                  </a:lnTo>
                  <a:lnTo>
                    <a:pt x="711" y="600"/>
                  </a:lnTo>
                  <a:lnTo>
                    <a:pt x="710" y="617"/>
                  </a:lnTo>
                  <a:lnTo>
                    <a:pt x="710" y="620"/>
                  </a:lnTo>
                  <a:lnTo>
                    <a:pt x="711" y="622"/>
                  </a:lnTo>
                  <a:lnTo>
                    <a:pt x="710" y="625"/>
                  </a:lnTo>
                  <a:lnTo>
                    <a:pt x="710" y="629"/>
                  </a:lnTo>
                  <a:lnTo>
                    <a:pt x="709" y="634"/>
                  </a:lnTo>
                  <a:lnTo>
                    <a:pt x="708" y="641"/>
                  </a:lnTo>
                  <a:lnTo>
                    <a:pt x="707" y="644"/>
                  </a:lnTo>
                  <a:lnTo>
                    <a:pt x="707" y="648"/>
                  </a:lnTo>
                  <a:lnTo>
                    <a:pt x="707" y="650"/>
                  </a:lnTo>
                  <a:lnTo>
                    <a:pt x="707" y="653"/>
                  </a:lnTo>
                  <a:lnTo>
                    <a:pt x="708" y="655"/>
                  </a:lnTo>
                  <a:lnTo>
                    <a:pt x="709" y="658"/>
                  </a:lnTo>
                  <a:lnTo>
                    <a:pt x="711" y="660"/>
                  </a:lnTo>
                  <a:lnTo>
                    <a:pt x="715" y="662"/>
                  </a:lnTo>
                  <a:lnTo>
                    <a:pt x="723" y="664"/>
                  </a:lnTo>
                  <a:lnTo>
                    <a:pt x="732" y="668"/>
                  </a:lnTo>
                  <a:lnTo>
                    <a:pt x="740" y="672"/>
                  </a:lnTo>
                  <a:lnTo>
                    <a:pt x="749" y="677"/>
                  </a:lnTo>
                  <a:lnTo>
                    <a:pt x="757" y="681"/>
                  </a:lnTo>
                  <a:lnTo>
                    <a:pt x="765" y="687"/>
                  </a:lnTo>
                  <a:lnTo>
                    <a:pt x="772" y="691"/>
                  </a:lnTo>
                  <a:lnTo>
                    <a:pt x="779" y="697"/>
                  </a:lnTo>
                  <a:lnTo>
                    <a:pt x="787" y="703"/>
                  </a:lnTo>
                  <a:lnTo>
                    <a:pt x="791" y="709"/>
                  </a:lnTo>
                  <a:lnTo>
                    <a:pt x="797" y="715"/>
                  </a:lnTo>
                  <a:lnTo>
                    <a:pt x="801" y="723"/>
                  </a:lnTo>
                  <a:lnTo>
                    <a:pt x="805" y="730"/>
                  </a:lnTo>
                  <a:lnTo>
                    <a:pt x="807" y="738"/>
                  </a:lnTo>
                  <a:lnTo>
                    <a:pt x="809" y="747"/>
                  </a:lnTo>
                  <a:lnTo>
                    <a:pt x="811" y="754"/>
                  </a:lnTo>
                  <a:lnTo>
                    <a:pt x="812" y="763"/>
                  </a:lnTo>
                  <a:lnTo>
                    <a:pt x="812" y="772"/>
                  </a:lnTo>
                  <a:lnTo>
                    <a:pt x="813" y="781"/>
                  </a:lnTo>
                  <a:lnTo>
                    <a:pt x="813" y="790"/>
                  </a:lnTo>
                  <a:lnTo>
                    <a:pt x="813" y="806"/>
                  </a:lnTo>
                  <a:lnTo>
                    <a:pt x="813" y="824"/>
                  </a:lnTo>
                  <a:lnTo>
                    <a:pt x="811" y="831"/>
                  </a:lnTo>
                  <a:lnTo>
                    <a:pt x="810" y="838"/>
                  </a:lnTo>
                  <a:lnTo>
                    <a:pt x="809" y="843"/>
                  </a:lnTo>
                  <a:lnTo>
                    <a:pt x="808" y="850"/>
                  </a:lnTo>
                  <a:lnTo>
                    <a:pt x="806" y="855"/>
                  </a:lnTo>
                  <a:lnTo>
                    <a:pt x="805" y="862"/>
                  </a:lnTo>
                  <a:lnTo>
                    <a:pt x="802" y="868"/>
                  </a:lnTo>
                  <a:lnTo>
                    <a:pt x="799" y="874"/>
                  </a:lnTo>
                  <a:lnTo>
                    <a:pt x="799" y="879"/>
                  </a:lnTo>
                  <a:lnTo>
                    <a:pt x="797" y="884"/>
                  </a:lnTo>
                  <a:lnTo>
                    <a:pt x="796" y="890"/>
                  </a:lnTo>
                  <a:lnTo>
                    <a:pt x="793" y="895"/>
                  </a:lnTo>
                  <a:lnTo>
                    <a:pt x="788" y="904"/>
                  </a:lnTo>
                  <a:lnTo>
                    <a:pt x="782" y="913"/>
                  </a:lnTo>
                  <a:lnTo>
                    <a:pt x="776" y="922"/>
                  </a:lnTo>
                  <a:lnTo>
                    <a:pt x="769" y="930"/>
                  </a:lnTo>
                  <a:lnTo>
                    <a:pt x="762" y="937"/>
                  </a:lnTo>
                  <a:lnTo>
                    <a:pt x="755" y="946"/>
                  </a:lnTo>
                  <a:lnTo>
                    <a:pt x="751" y="949"/>
                  </a:lnTo>
                  <a:lnTo>
                    <a:pt x="748" y="952"/>
                  </a:lnTo>
                  <a:lnTo>
                    <a:pt x="743" y="955"/>
                  </a:lnTo>
                  <a:lnTo>
                    <a:pt x="739" y="957"/>
                  </a:lnTo>
                  <a:lnTo>
                    <a:pt x="736" y="961"/>
                  </a:lnTo>
                  <a:lnTo>
                    <a:pt x="731" y="964"/>
                  </a:lnTo>
                  <a:lnTo>
                    <a:pt x="728" y="966"/>
                  </a:lnTo>
                  <a:lnTo>
                    <a:pt x="725" y="969"/>
                  </a:lnTo>
                  <a:lnTo>
                    <a:pt x="720" y="971"/>
                  </a:lnTo>
                  <a:lnTo>
                    <a:pt x="716" y="972"/>
                  </a:lnTo>
                  <a:lnTo>
                    <a:pt x="711" y="974"/>
                  </a:lnTo>
                  <a:lnTo>
                    <a:pt x="708" y="976"/>
                  </a:lnTo>
                  <a:lnTo>
                    <a:pt x="703" y="979"/>
                  </a:lnTo>
                  <a:lnTo>
                    <a:pt x="699" y="981"/>
                  </a:lnTo>
                  <a:lnTo>
                    <a:pt x="696" y="984"/>
                  </a:lnTo>
                  <a:lnTo>
                    <a:pt x="691" y="986"/>
                  </a:lnTo>
                  <a:lnTo>
                    <a:pt x="687" y="987"/>
                  </a:lnTo>
                  <a:lnTo>
                    <a:pt x="681" y="990"/>
                  </a:lnTo>
                  <a:lnTo>
                    <a:pt x="677" y="991"/>
                  </a:lnTo>
                  <a:lnTo>
                    <a:pt x="672" y="994"/>
                  </a:lnTo>
                  <a:lnTo>
                    <a:pt x="668" y="996"/>
                  </a:lnTo>
                  <a:lnTo>
                    <a:pt x="662" y="1000"/>
                  </a:lnTo>
                  <a:lnTo>
                    <a:pt x="658" y="1002"/>
                  </a:lnTo>
                  <a:lnTo>
                    <a:pt x="652" y="1004"/>
                  </a:lnTo>
                  <a:lnTo>
                    <a:pt x="649" y="1005"/>
                  </a:lnTo>
                  <a:lnTo>
                    <a:pt x="645" y="1007"/>
                  </a:lnTo>
                  <a:lnTo>
                    <a:pt x="640" y="1010"/>
                  </a:lnTo>
                  <a:lnTo>
                    <a:pt x="637" y="1011"/>
                  </a:lnTo>
                  <a:lnTo>
                    <a:pt x="632" y="1013"/>
                  </a:lnTo>
                  <a:lnTo>
                    <a:pt x="628" y="1014"/>
                  </a:lnTo>
                  <a:lnTo>
                    <a:pt x="625" y="1016"/>
                  </a:lnTo>
                  <a:lnTo>
                    <a:pt x="620" y="1019"/>
                  </a:lnTo>
                  <a:lnTo>
                    <a:pt x="608" y="1024"/>
                  </a:lnTo>
                  <a:lnTo>
                    <a:pt x="596" y="1030"/>
                  </a:lnTo>
                  <a:lnTo>
                    <a:pt x="583" y="1035"/>
                  </a:lnTo>
                  <a:lnTo>
                    <a:pt x="571" y="1041"/>
                  </a:lnTo>
                  <a:lnTo>
                    <a:pt x="560" y="1047"/>
                  </a:lnTo>
                  <a:lnTo>
                    <a:pt x="549" y="1055"/>
                  </a:lnTo>
                  <a:lnTo>
                    <a:pt x="543" y="1060"/>
                  </a:lnTo>
                  <a:lnTo>
                    <a:pt x="538" y="1063"/>
                  </a:lnTo>
                  <a:lnTo>
                    <a:pt x="533" y="1069"/>
                  </a:lnTo>
                  <a:lnTo>
                    <a:pt x="529" y="1074"/>
                  </a:lnTo>
                  <a:lnTo>
                    <a:pt x="523" y="1082"/>
                  </a:lnTo>
                  <a:lnTo>
                    <a:pt x="517" y="1090"/>
                  </a:lnTo>
                  <a:lnTo>
                    <a:pt x="510" y="1096"/>
                  </a:lnTo>
                  <a:lnTo>
                    <a:pt x="502" y="1102"/>
                  </a:lnTo>
                  <a:lnTo>
                    <a:pt x="495" y="1107"/>
                  </a:lnTo>
                  <a:lnTo>
                    <a:pt x="487" y="1112"/>
                  </a:lnTo>
                  <a:lnTo>
                    <a:pt x="478" y="1116"/>
                  </a:lnTo>
                  <a:lnTo>
                    <a:pt x="469" y="1120"/>
                  </a:lnTo>
                  <a:lnTo>
                    <a:pt x="457" y="1124"/>
                  </a:lnTo>
                  <a:lnTo>
                    <a:pt x="445" y="1127"/>
                  </a:lnTo>
                  <a:lnTo>
                    <a:pt x="431" y="1131"/>
                  </a:lnTo>
                  <a:lnTo>
                    <a:pt x="419" y="1133"/>
                  </a:lnTo>
                  <a:lnTo>
                    <a:pt x="405" y="1134"/>
                  </a:lnTo>
                  <a:lnTo>
                    <a:pt x="391" y="1133"/>
                  </a:lnTo>
                  <a:lnTo>
                    <a:pt x="385" y="1133"/>
                  </a:lnTo>
                  <a:lnTo>
                    <a:pt x="378" y="1132"/>
                  </a:lnTo>
                  <a:lnTo>
                    <a:pt x="372" y="1131"/>
                  </a:lnTo>
                  <a:lnTo>
                    <a:pt x="366" y="1130"/>
                  </a:lnTo>
                  <a:lnTo>
                    <a:pt x="358" y="1125"/>
                  </a:lnTo>
                  <a:lnTo>
                    <a:pt x="350" y="1121"/>
                  </a:lnTo>
                  <a:lnTo>
                    <a:pt x="342" y="1116"/>
                  </a:lnTo>
                  <a:lnTo>
                    <a:pt x="336" y="1112"/>
                  </a:lnTo>
                  <a:lnTo>
                    <a:pt x="329" y="1106"/>
                  </a:lnTo>
                  <a:lnTo>
                    <a:pt x="321" y="1101"/>
                  </a:lnTo>
                  <a:lnTo>
                    <a:pt x="316" y="1094"/>
                  </a:lnTo>
                  <a:lnTo>
                    <a:pt x="309" y="1087"/>
                  </a:lnTo>
                  <a:lnTo>
                    <a:pt x="307" y="1084"/>
                  </a:lnTo>
                  <a:lnTo>
                    <a:pt x="305" y="1080"/>
                  </a:lnTo>
                  <a:lnTo>
                    <a:pt x="302" y="1076"/>
                  </a:lnTo>
                  <a:lnTo>
                    <a:pt x="299" y="1073"/>
                  </a:lnTo>
                  <a:lnTo>
                    <a:pt x="297" y="1070"/>
                  </a:lnTo>
                  <a:lnTo>
                    <a:pt x="293" y="1066"/>
                  </a:lnTo>
                  <a:lnTo>
                    <a:pt x="290" y="1063"/>
                  </a:lnTo>
                  <a:lnTo>
                    <a:pt x="287" y="1060"/>
                  </a:lnTo>
                  <a:lnTo>
                    <a:pt x="283" y="1055"/>
                  </a:lnTo>
                  <a:lnTo>
                    <a:pt x="279" y="1050"/>
                  </a:lnTo>
                  <a:lnTo>
                    <a:pt x="276" y="1045"/>
                  </a:lnTo>
                  <a:lnTo>
                    <a:pt x="272" y="1040"/>
                  </a:lnTo>
                  <a:lnTo>
                    <a:pt x="268" y="1035"/>
                  </a:lnTo>
                  <a:lnTo>
                    <a:pt x="263" y="1030"/>
                  </a:lnTo>
                  <a:lnTo>
                    <a:pt x="260" y="1029"/>
                  </a:lnTo>
                  <a:lnTo>
                    <a:pt x="258" y="1027"/>
                  </a:lnTo>
                  <a:lnTo>
                    <a:pt x="255" y="1026"/>
                  </a:lnTo>
                  <a:lnTo>
                    <a:pt x="251" y="1025"/>
                  </a:lnTo>
                  <a:lnTo>
                    <a:pt x="243" y="1023"/>
                  </a:lnTo>
                  <a:lnTo>
                    <a:pt x="236" y="1021"/>
                  </a:lnTo>
                  <a:lnTo>
                    <a:pt x="227" y="1020"/>
                  </a:lnTo>
                  <a:lnTo>
                    <a:pt x="218" y="1017"/>
                  </a:lnTo>
                  <a:lnTo>
                    <a:pt x="201" y="1015"/>
                  </a:lnTo>
                  <a:lnTo>
                    <a:pt x="185" y="1014"/>
                  </a:lnTo>
                  <a:lnTo>
                    <a:pt x="168" y="1014"/>
                  </a:lnTo>
                  <a:lnTo>
                    <a:pt x="150" y="1013"/>
                  </a:lnTo>
                  <a:lnTo>
                    <a:pt x="133" y="1012"/>
                  </a:lnTo>
                  <a:lnTo>
                    <a:pt x="116" y="1010"/>
                  </a:lnTo>
                  <a:lnTo>
                    <a:pt x="108" y="1009"/>
                  </a:lnTo>
                  <a:lnTo>
                    <a:pt x="100" y="1006"/>
                  </a:lnTo>
                  <a:lnTo>
                    <a:pt x="92" y="1005"/>
                  </a:lnTo>
                  <a:lnTo>
                    <a:pt x="83" y="1003"/>
                  </a:lnTo>
                  <a:lnTo>
                    <a:pt x="77" y="1002"/>
                  </a:lnTo>
                  <a:lnTo>
                    <a:pt x="68" y="1000"/>
                  </a:lnTo>
                  <a:lnTo>
                    <a:pt x="60" y="997"/>
                  </a:lnTo>
                  <a:lnTo>
                    <a:pt x="53" y="994"/>
                  </a:lnTo>
                  <a:lnTo>
                    <a:pt x="48" y="990"/>
                  </a:lnTo>
                  <a:lnTo>
                    <a:pt x="41" y="984"/>
                  </a:lnTo>
                  <a:lnTo>
                    <a:pt x="36" y="979"/>
                  </a:lnTo>
                  <a:lnTo>
                    <a:pt x="31" y="973"/>
                  </a:lnTo>
                  <a:lnTo>
                    <a:pt x="26" y="967"/>
                  </a:lnTo>
                  <a:lnTo>
                    <a:pt x="21" y="961"/>
                  </a:lnTo>
                  <a:lnTo>
                    <a:pt x="17" y="954"/>
                  </a:lnTo>
                  <a:lnTo>
                    <a:pt x="13" y="947"/>
                  </a:lnTo>
                  <a:lnTo>
                    <a:pt x="10" y="937"/>
                  </a:lnTo>
                  <a:lnTo>
                    <a:pt x="7" y="930"/>
                  </a:lnTo>
                  <a:lnTo>
                    <a:pt x="5" y="920"/>
                  </a:lnTo>
                  <a:lnTo>
                    <a:pt x="2" y="910"/>
                  </a:lnTo>
                  <a:lnTo>
                    <a:pt x="1" y="900"/>
                  </a:lnTo>
                  <a:lnTo>
                    <a:pt x="0" y="890"/>
                  </a:lnTo>
                  <a:lnTo>
                    <a:pt x="0" y="879"/>
                  </a:lnTo>
                  <a:lnTo>
                    <a:pt x="0" y="869"/>
                  </a:lnTo>
                  <a:lnTo>
                    <a:pt x="0" y="848"/>
                  </a:lnTo>
                  <a:lnTo>
                    <a:pt x="1" y="828"/>
                  </a:lnTo>
                  <a:lnTo>
                    <a:pt x="2" y="806"/>
                  </a:lnTo>
                  <a:lnTo>
                    <a:pt x="2" y="788"/>
                  </a:lnTo>
                  <a:lnTo>
                    <a:pt x="3" y="782"/>
                  </a:lnTo>
                  <a:lnTo>
                    <a:pt x="5" y="776"/>
                  </a:lnTo>
                  <a:lnTo>
                    <a:pt x="6" y="772"/>
                  </a:lnTo>
                  <a:lnTo>
                    <a:pt x="7" y="768"/>
                  </a:lnTo>
                  <a:lnTo>
                    <a:pt x="7" y="762"/>
                  </a:lnTo>
                  <a:lnTo>
                    <a:pt x="9" y="757"/>
                  </a:lnTo>
                  <a:lnTo>
                    <a:pt x="9" y="751"/>
                  </a:lnTo>
                  <a:lnTo>
                    <a:pt x="11" y="747"/>
                  </a:lnTo>
                  <a:lnTo>
                    <a:pt x="12" y="742"/>
                  </a:lnTo>
                  <a:lnTo>
                    <a:pt x="13" y="739"/>
                  </a:lnTo>
                  <a:lnTo>
                    <a:pt x="16" y="735"/>
                  </a:lnTo>
                  <a:lnTo>
                    <a:pt x="17" y="732"/>
                  </a:lnTo>
                  <a:lnTo>
                    <a:pt x="18" y="729"/>
                  </a:lnTo>
                  <a:lnTo>
                    <a:pt x="20" y="725"/>
                  </a:lnTo>
                  <a:lnTo>
                    <a:pt x="21" y="722"/>
                  </a:lnTo>
                  <a:lnTo>
                    <a:pt x="22" y="719"/>
                  </a:lnTo>
                  <a:lnTo>
                    <a:pt x="28" y="714"/>
                  </a:lnTo>
                  <a:lnTo>
                    <a:pt x="33" y="709"/>
                  </a:lnTo>
                  <a:lnTo>
                    <a:pt x="38" y="704"/>
                  </a:lnTo>
                  <a:lnTo>
                    <a:pt x="45" y="699"/>
                  </a:lnTo>
                  <a:lnTo>
                    <a:pt x="50" y="693"/>
                  </a:lnTo>
                  <a:lnTo>
                    <a:pt x="56" y="689"/>
                  </a:lnTo>
                  <a:lnTo>
                    <a:pt x="62" y="684"/>
                  </a:lnTo>
                  <a:lnTo>
                    <a:pt x="68" y="681"/>
                  </a:lnTo>
                  <a:lnTo>
                    <a:pt x="69" y="679"/>
                  </a:lnTo>
                  <a:lnTo>
                    <a:pt x="70" y="678"/>
                  </a:lnTo>
                  <a:lnTo>
                    <a:pt x="72" y="675"/>
                  </a:lnTo>
                  <a:lnTo>
                    <a:pt x="73" y="673"/>
                  </a:lnTo>
                  <a:lnTo>
                    <a:pt x="75" y="672"/>
                  </a:lnTo>
                  <a:lnTo>
                    <a:pt x="77" y="670"/>
                  </a:lnTo>
                  <a:lnTo>
                    <a:pt x="78" y="669"/>
                  </a:lnTo>
                  <a:lnTo>
                    <a:pt x="78" y="667"/>
                  </a:lnTo>
                  <a:lnTo>
                    <a:pt x="80" y="664"/>
                  </a:lnTo>
                  <a:lnTo>
                    <a:pt x="82" y="662"/>
                  </a:lnTo>
                  <a:lnTo>
                    <a:pt x="86" y="660"/>
                  </a:lnTo>
                  <a:lnTo>
                    <a:pt x="88" y="658"/>
                  </a:lnTo>
                  <a:lnTo>
                    <a:pt x="90" y="655"/>
                  </a:lnTo>
                  <a:lnTo>
                    <a:pt x="92" y="652"/>
                  </a:lnTo>
                  <a:lnTo>
                    <a:pt x="92" y="650"/>
                  </a:lnTo>
                  <a:lnTo>
                    <a:pt x="92" y="649"/>
                  </a:lnTo>
                  <a:lnTo>
                    <a:pt x="92" y="647"/>
                  </a:lnTo>
                  <a:lnTo>
                    <a:pt x="92" y="645"/>
                  </a:lnTo>
                  <a:lnTo>
                    <a:pt x="90" y="643"/>
                  </a:lnTo>
                  <a:lnTo>
                    <a:pt x="87" y="643"/>
                  </a:lnTo>
                  <a:lnTo>
                    <a:pt x="85" y="642"/>
                  </a:lnTo>
                  <a:lnTo>
                    <a:pt x="81" y="642"/>
                  </a:lnTo>
                  <a:lnTo>
                    <a:pt x="79" y="643"/>
                  </a:lnTo>
                  <a:lnTo>
                    <a:pt x="76" y="644"/>
                  </a:lnTo>
                  <a:lnTo>
                    <a:pt x="72" y="644"/>
                  </a:lnTo>
                  <a:lnTo>
                    <a:pt x="70" y="645"/>
                  </a:lnTo>
                  <a:lnTo>
                    <a:pt x="70" y="645"/>
                  </a:lnTo>
                  <a:lnTo>
                    <a:pt x="69" y="645"/>
                  </a:lnTo>
                  <a:lnTo>
                    <a:pt x="69" y="644"/>
                  </a:lnTo>
                  <a:lnTo>
                    <a:pt x="69" y="644"/>
                  </a:lnTo>
                  <a:lnTo>
                    <a:pt x="68" y="644"/>
                  </a:lnTo>
                  <a:lnTo>
                    <a:pt x="68" y="644"/>
                  </a:lnTo>
                  <a:lnTo>
                    <a:pt x="67" y="644"/>
                  </a:lnTo>
                  <a:lnTo>
                    <a:pt x="67" y="644"/>
                  </a:lnTo>
                  <a:lnTo>
                    <a:pt x="67" y="633"/>
                  </a:lnTo>
                  <a:lnTo>
                    <a:pt x="67" y="622"/>
                  </a:lnTo>
                  <a:lnTo>
                    <a:pt x="68" y="611"/>
                  </a:lnTo>
                  <a:lnTo>
                    <a:pt x="69" y="600"/>
                  </a:lnTo>
                  <a:lnTo>
                    <a:pt x="69" y="589"/>
                  </a:lnTo>
                  <a:lnTo>
                    <a:pt x="70" y="578"/>
                  </a:lnTo>
                  <a:lnTo>
                    <a:pt x="70" y="573"/>
                  </a:lnTo>
                  <a:lnTo>
                    <a:pt x="69" y="568"/>
                  </a:lnTo>
                  <a:lnTo>
                    <a:pt x="69" y="562"/>
                  </a:lnTo>
                  <a:lnTo>
                    <a:pt x="68" y="557"/>
                  </a:lnTo>
                  <a:lnTo>
                    <a:pt x="67" y="551"/>
                  </a:lnTo>
                  <a:lnTo>
                    <a:pt x="68" y="546"/>
                  </a:lnTo>
                  <a:lnTo>
                    <a:pt x="69" y="539"/>
                  </a:lnTo>
                  <a:lnTo>
                    <a:pt x="69" y="533"/>
                  </a:lnTo>
                  <a:lnTo>
                    <a:pt x="69" y="530"/>
                  </a:lnTo>
                  <a:lnTo>
                    <a:pt x="69" y="527"/>
                  </a:lnTo>
                  <a:lnTo>
                    <a:pt x="68" y="523"/>
                  </a:lnTo>
                  <a:lnTo>
                    <a:pt x="68" y="521"/>
                  </a:lnTo>
                  <a:lnTo>
                    <a:pt x="66" y="519"/>
                  </a:lnTo>
                  <a:lnTo>
                    <a:pt x="65" y="517"/>
                  </a:lnTo>
                  <a:lnTo>
                    <a:pt x="62" y="516"/>
                  </a:lnTo>
                  <a:lnTo>
                    <a:pt x="59" y="514"/>
                  </a:lnTo>
                  <a:lnTo>
                    <a:pt x="61" y="511"/>
                  </a:lnTo>
                  <a:lnTo>
                    <a:pt x="62" y="509"/>
                  </a:lnTo>
                  <a:lnTo>
                    <a:pt x="62" y="508"/>
                  </a:lnTo>
                  <a:lnTo>
                    <a:pt x="62" y="506"/>
                  </a:lnTo>
                  <a:lnTo>
                    <a:pt x="60" y="501"/>
                  </a:lnTo>
                  <a:lnTo>
                    <a:pt x="59" y="497"/>
                  </a:lnTo>
                  <a:lnTo>
                    <a:pt x="58" y="496"/>
                  </a:lnTo>
                  <a:lnTo>
                    <a:pt x="57" y="493"/>
                  </a:lnTo>
                  <a:lnTo>
                    <a:pt x="57" y="492"/>
                  </a:lnTo>
                  <a:lnTo>
                    <a:pt x="57" y="490"/>
                  </a:lnTo>
                  <a:lnTo>
                    <a:pt x="57" y="488"/>
                  </a:lnTo>
                  <a:lnTo>
                    <a:pt x="59" y="487"/>
                  </a:lnTo>
                  <a:lnTo>
                    <a:pt x="61" y="486"/>
                  </a:lnTo>
                  <a:lnTo>
                    <a:pt x="63" y="484"/>
                  </a:lnTo>
                  <a:lnTo>
                    <a:pt x="66" y="480"/>
                  </a:lnTo>
                  <a:lnTo>
                    <a:pt x="66" y="476"/>
                  </a:lnTo>
                  <a:lnTo>
                    <a:pt x="63" y="472"/>
                  </a:lnTo>
                  <a:lnTo>
                    <a:pt x="62" y="470"/>
                  </a:lnTo>
                  <a:lnTo>
                    <a:pt x="59" y="463"/>
                  </a:lnTo>
                  <a:lnTo>
                    <a:pt x="55" y="458"/>
                  </a:lnTo>
                  <a:lnTo>
                    <a:pt x="52" y="455"/>
                  </a:lnTo>
                  <a:lnTo>
                    <a:pt x="50" y="452"/>
                  </a:lnTo>
                  <a:lnTo>
                    <a:pt x="49" y="449"/>
                  </a:lnTo>
                  <a:lnTo>
                    <a:pt x="48" y="447"/>
                  </a:lnTo>
                  <a:lnTo>
                    <a:pt x="48" y="442"/>
                  </a:lnTo>
                  <a:lnTo>
                    <a:pt x="48" y="440"/>
                  </a:lnTo>
                  <a:lnTo>
                    <a:pt x="50" y="437"/>
                  </a:lnTo>
                  <a:lnTo>
                    <a:pt x="52" y="432"/>
                  </a:lnTo>
                  <a:lnTo>
                    <a:pt x="52" y="430"/>
                  </a:lnTo>
                  <a:lnTo>
                    <a:pt x="52" y="429"/>
                  </a:lnTo>
                  <a:lnTo>
                    <a:pt x="52" y="427"/>
                  </a:lnTo>
                  <a:lnTo>
                    <a:pt x="51" y="425"/>
                  </a:lnTo>
                  <a:lnTo>
                    <a:pt x="51" y="423"/>
                  </a:lnTo>
                  <a:lnTo>
                    <a:pt x="50" y="421"/>
                  </a:lnTo>
                  <a:lnTo>
                    <a:pt x="49" y="420"/>
                  </a:lnTo>
                  <a:lnTo>
                    <a:pt x="48" y="419"/>
                  </a:lnTo>
                  <a:lnTo>
                    <a:pt x="51" y="412"/>
                  </a:lnTo>
                  <a:lnTo>
                    <a:pt x="55" y="405"/>
                  </a:lnTo>
                  <a:lnTo>
                    <a:pt x="56" y="397"/>
                  </a:lnTo>
                  <a:lnTo>
                    <a:pt x="57" y="390"/>
                  </a:lnTo>
                  <a:lnTo>
                    <a:pt x="57" y="382"/>
                  </a:lnTo>
                  <a:lnTo>
                    <a:pt x="57" y="375"/>
                  </a:lnTo>
                  <a:lnTo>
                    <a:pt x="56" y="368"/>
                  </a:lnTo>
                  <a:lnTo>
                    <a:pt x="55" y="360"/>
                  </a:lnTo>
                  <a:lnTo>
                    <a:pt x="53" y="353"/>
                  </a:lnTo>
                  <a:lnTo>
                    <a:pt x="52" y="346"/>
                  </a:lnTo>
                  <a:lnTo>
                    <a:pt x="52" y="338"/>
                  </a:lnTo>
                  <a:lnTo>
                    <a:pt x="52" y="331"/>
                  </a:lnTo>
                  <a:lnTo>
                    <a:pt x="52" y="323"/>
                  </a:lnTo>
                  <a:lnTo>
                    <a:pt x="55" y="316"/>
                  </a:lnTo>
                  <a:lnTo>
                    <a:pt x="57" y="309"/>
                  </a:lnTo>
                  <a:lnTo>
                    <a:pt x="60" y="302"/>
                  </a:lnTo>
                  <a:lnTo>
                    <a:pt x="61" y="294"/>
                  </a:lnTo>
                  <a:lnTo>
                    <a:pt x="62" y="287"/>
                  </a:lnTo>
                  <a:lnTo>
                    <a:pt x="63" y="279"/>
                  </a:lnTo>
                  <a:lnTo>
                    <a:pt x="66" y="271"/>
                  </a:lnTo>
                  <a:lnTo>
                    <a:pt x="68" y="265"/>
                  </a:lnTo>
                  <a:lnTo>
                    <a:pt x="70" y="257"/>
                  </a:lnTo>
                  <a:lnTo>
                    <a:pt x="72" y="250"/>
                  </a:lnTo>
                  <a:lnTo>
                    <a:pt x="73" y="241"/>
                  </a:lnTo>
                  <a:lnTo>
                    <a:pt x="77" y="231"/>
                  </a:lnTo>
                  <a:lnTo>
                    <a:pt x="80" y="221"/>
                  </a:lnTo>
                  <a:lnTo>
                    <a:pt x="83" y="211"/>
                  </a:lnTo>
                  <a:lnTo>
                    <a:pt x="88" y="202"/>
                  </a:lnTo>
                  <a:lnTo>
                    <a:pt x="92" y="194"/>
                  </a:lnTo>
                  <a:lnTo>
                    <a:pt x="98" y="185"/>
                  </a:lnTo>
                  <a:lnTo>
                    <a:pt x="103" y="176"/>
                  </a:lnTo>
                  <a:lnTo>
                    <a:pt x="111" y="167"/>
                  </a:lnTo>
                  <a:lnTo>
                    <a:pt x="121" y="152"/>
                  </a:lnTo>
                  <a:lnTo>
                    <a:pt x="133" y="138"/>
                  </a:lnTo>
                  <a:lnTo>
                    <a:pt x="146" y="124"/>
                  </a:lnTo>
                  <a:lnTo>
                    <a:pt x="158" y="110"/>
                  </a:lnTo>
                  <a:lnTo>
                    <a:pt x="171" y="97"/>
                  </a:lnTo>
                  <a:lnTo>
                    <a:pt x="186" y="84"/>
                  </a:lnTo>
                  <a:lnTo>
                    <a:pt x="199" y="71"/>
                  </a:lnTo>
                  <a:lnTo>
                    <a:pt x="215" y="60"/>
                  </a:lnTo>
                  <a:lnTo>
                    <a:pt x="226" y="53"/>
                  </a:lnTo>
                  <a:lnTo>
                    <a:pt x="237" y="46"/>
                  </a:lnTo>
                  <a:lnTo>
                    <a:pt x="249" y="39"/>
                  </a:lnTo>
                  <a:lnTo>
                    <a:pt x="261" y="34"/>
                  </a:lnTo>
                  <a:lnTo>
                    <a:pt x="273" y="27"/>
                  </a:lnTo>
                  <a:lnTo>
                    <a:pt x="286" y="23"/>
                  </a:lnTo>
                  <a:lnTo>
                    <a:pt x="298" y="16"/>
                  </a:lnTo>
                  <a:lnTo>
                    <a:pt x="310" y="10"/>
                  </a:lnTo>
                  <a:lnTo>
                    <a:pt x="327" y="6"/>
                  </a:lnTo>
                  <a:lnTo>
                    <a:pt x="342" y="4"/>
                  </a:lnTo>
                  <a:lnTo>
                    <a:pt x="358" y="1"/>
                  </a:lnTo>
                  <a:lnTo>
                    <a:pt x="373" y="0"/>
                  </a:lnTo>
                  <a:lnTo>
                    <a:pt x="389" y="0"/>
                  </a:lnTo>
                  <a:lnTo>
                    <a:pt x="406" y="0"/>
                  </a:lnTo>
                  <a:lnTo>
                    <a:pt x="422" y="1"/>
                  </a:lnTo>
                  <a:lnTo>
                    <a:pt x="439" y="3"/>
                  </a:lnTo>
                  <a:lnTo>
                    <a:pt x="488" y="14"/>
                  </a:lnTo>
                  <a:close/>
                </a:path>
              </a:pathLst>
            </a:custGeom>
            <a:solidFill>
              <a:srgbClr val="FFD6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465" name="Freeform 129">
              <a:extLst>
                <a:ext uri="{FF2B5EF4-FFF2-40B4-BE49-F238E27FC236}">
                  <a16:creationId xmlns:a16="http://schemas.microsoft.com/office/drawing/2014/main" id="{030467C5-B51A-40DC-B85F-BCB0C32D324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8" y="3857"/>
              <a:ext cx="207" cy="84"/>
            </a:xfrm>
            <a:custGeom>
              <a:avLst/>
              <a:gdLst>
                <a:gd name="T0" fmla="*/ 43 w 415"/>
                <a:gd name="T1" fmla="*/ 22 h 167"/>
                <a:gd name="T2" fmla="*/ 50 w 415"/>
                <a:gd name="T3" fmla="*/ 24 h 167"/>
                <a:gd name="T4" fmla="*/ 58 w 415"/>
                <a:gd name="T5" fmla="*/ 27 h 167"/>
                <a:gd name="T6" fmla="*/ 63 w 415"/>
                <a:gd name="T7" fmla="*/ 31 h 167"/>
                <a:gd name="T8" fmla="*/ 73 w 415"/>
                <a:gd name="T9" fmla="*/ 34 h 167"/>
                <a:gd name="T10" fmla="*/ 87 w 415"/>
                <a:gd name="T11" fmla="*/ 34 h 167"/>
                <a:gd name="T12" fmla="*/ 91 w 415"/>
                <a:gd name="T13" fmla="*/ 37 h 167"/>
                <a:gd name="T14" fmla="*/ 109 w 415"/>
                <a:gd name="T15" fmla="*/ 37 h 167"/>
                <a:gd name="T16" fmla="*/ 113 w 415"/>
                <a:gd name="T17" fmla="*/ 41 h 167"/>
                <a:gd name="T18" fmla="*/ 133 w 415"/>
                <a:gd name="T19" fmla="*/ 42 h 167"/>
                <a:gd name="T20" fmla="*/ 151 w 415"/>
                <a:gd name="T21" fmla="*/ 41 h 167"/>
                <a:gd name="T22" fmla="*/ 165 w 415"/>
                <a:gd name="T23" fmla="*/ 32 h 167"/>
                <a:gd name="T24" fmla="*/ 201 w 415"/>
                <a:gd name="T25" fmla="*/ 30 h 167"/>
                <a:gd name="T26" fmla="*/ 249 w 415"/>
                <a:gd name="T27" fmla="*/ 35 h 167"/>
                <a:gd name="T28" fmla="*/ 290 w 415"/>
                <a:gd name="T29" fmla="*/ 36 h 167"/>
                <a:gd name="T30" fmla="*/ 310 w 415"/>
                <a:gd name="T31" fmla="*/ 32 h 167"/>
                <a:gd name="T32" fmla="*/ 321 w 415"/>
                <a:gd name="T33" fmla="*/ 22 h 167"/>
                <a:gd name="T34" fmla="*/ 340 w 415"/>
                <a:gd name="T35" fmla="*/ 11 h 167"/>
                <a:gd name="T36" fmla="*/ 393 w 415"/>
                <a:gd name="T37" fmla="*/ 1 h 167"/>
                <a:gd name="T38" fmla="*/ 415 w 415"/>
                <a:gd name="T39" fmla="*/ 4 h 167"/>
                <a:gd name="T40" fmla="*/ 413 w 415"/>
                <a:gd name="T41" fmla="*/ 15 h 167"/>
                <a:gd name="T42" fmla="*/ 409 w 415"/>
                <a:gd name="T43" fmla="*/ 20 h 167"/>
                <a:gd name="T44" fmla="*/ 405 w 415"/>
                <a:gd name="T45" fmla="*/ 23 h 167"/>
                <a:gd name="T46" fmla="*/ 396 w 415"/>
                <a:gd name="T47" fmla="*/ 25 h 167"/>
                <a:gd name="T48" fmla="*/ 380 w 415"/>
                <a:gd name="T49" fmla="*/ 34 h 167"/>
                <a:gd name="T50" fmla="*/ 364 w 415"/>
                <a:gd name="T51" fmla="*/ 41 h 167"/>
                <a:gd name="T52" fmla="*/ 350 w 415"/>
                <a:gd name="T53" fmla="*/ 55 h 167"/>
                <a:gd name="T54" fmla="*/ 335 w 415"/>
                <a:gd name="T55" fmla="*/ 70 h 167"/>
                <a:gd name="T56" fmla="*/ 327 w 415"/>
                <a:gd name="T57" fmla="*/ 76 h 167"/>
                <a:gd name="T58" fmla="*/ 320 w 415"/>
                <a:gd name="T59" fmla="*/ 87 h 167"/>
                <a:gd name="T60" fmla="*/ 315 w 415"/>
                <a:gd name="T61" fmla="*/ 91 h 167"/>
                <a:gd name="T62" fmla="*/ 313 w 415"/>
                <a:gd name="T63" fmla="*/ 99 h 167"/>
                <a:gd name="T64" fmla="*/ 308 w 415"/>
                <a:gd name="T65" fmla="*/ 103 h 167"/>
                <a:gd name="T66" fmla="*/ 305 w 415"/>
                <a:gd name="T67" fmla="*/ 107 h 167"/>
                <a:gd name="T68" fmla="*/ 303 w 415"/>
                <a:gd name="T69" fmla="*/ 115 h 167"/>
                <a:gd name="T70" fmla="*/ 297 w 415"/>
                <a:gd name="T71" fmla="*/ 117 h 167"/>
                <a:gd name="T72" fmla="*/ 296 w 415"/>
                <a:gd name="T73" fmla="*/ 122 h 167"/>
                <a:gd name="T74" fmla="*/ 290 w 415"/>
                <a:gd name="T75" fmla="*/ 125 h 167"/>
                <a:gd name="T76" fmla="*/ 284 w 415"/>
                <a:gd name="T77" fmla="*/ 135 h 167"/>
                <a:gd name="T78" fmla="*/ 277 w 415"/>
                <a:gd name="T79" fmla="*/ 139 h 167"/>
                <a:gd name="T80" fmla="*/ 275 w 415"/>
                <a:gd name="T81" fmla="*/ 141 h 167"/>
                <a:gd name="T82" fmla="*/ 271 w 415"/>
                <a:gd name="T83" fmla="*/ 144 h 167"/>
                <a:gd name="T84" fmla="*/ 264 w 415"/>
                <a:gd name="T85" fmla="*/ 150 h 167"/>
                <a:gd name="T86" fmla="*/ 253 w 415"/>
                <a:gd name="T87" fmla="*/ 154 h 167"/>
                <a:gd name="T88" fmla="*/ 207 w 415"/>
                <a:gd name="T89" fmla="*/ 165 h 167"/>
                <a:gd name="T90" fmla="*/ 180 w 415"/>
                <a:gd name="T91" fmla="*/ 165 h 167"/>
                <a:gd name="T92" fmla="*/ 169 w 415"/>
                <a:gd name="T93" fmla="*/ 156 h 167"/>
                <a:gd name="T94" fmla="*/ 143 w 415"/>
                <a:gd name="T95" fmla="*/ 141 h 167"/>
                <a:gd name="T96" fmla="*/ 135 w 415"/>
                <a:gd name="T97" fmla="*/ 132 h 167"/>
                <a:gd name="T98" fmla="*/ 123 w 415"/>
                <a:gd name="T99" fmla="*/ 115 h 167"/>
                <a:gd name="T100" fmla="*/ 106 w 415"/>
                <a:gd name="T101" fmla="*/ 103 h 167"/>
                <a:gd name="T102" fmla="*/ 88 w 415"/>
                <a:gd name="T103" fmla="*/ 95 h 167"/>
                <a:gd name="T104" fmla="*/ 48 w 415"/>
                <a:gd name="T105" fmla="*/ 75 h 167"/>
                <a:gd name="T106" fmla="*/ 39 w 415"/>
                <a:gd name="T107" fmla="*/ 66 h 167"/>
                <a:gd name="T108" fmla="*/ 29 w 415"/>
                <a:gd name="T109" fmla="*/ 63 h 167"/>
                <a:gd name="T110" fmla="*/ 20 w 415"/>
                <a:gd name="T111" fmla="*/ 61 h 167"/>
                <a:gd name="T112" fmla="*/ 10 w 415"/>
                <a:gd name="T113" fmla="*/ 57 h 167"/>
                <a:gd name="T114" fmla="*/ 8 w 415"/>
                <a:gd name="T115" fmla="*/ 52 h 167"/>
                <a:gd name="T116" fmla="*/ 4 w 415"/>
                <a:gd name="T117" fmla="*/ 47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15" h="167">
                  <a:moveTo>
                    <a:pt x="0" y="41"/>
                  </a:moveTo>
                  <a:lnTo>
                    <a:pt x="24" y="15"/>
                  </a:lnTo>
                  <a:lnTo>
                    <a:pt x="36" y="15"/>
                  </a:lnTo>
                  <a:lnTo>
                    <a:pt x="43" y="22"/>
                  </a:lnTo>
                  <a:lnTo>
                    <a:pt x="45" y="22"/>
                  </a:lnTo>
                  <a:lnTo>
                    <a:pt x="49" y="22"/>
                  </a:lnTo>
                  <a:lnTo>
                    <a:pt x="49" y="23"/>
                  </a:lnTo>
                  <a:lnTo>
                    <a:pt x="50" y="24"/>
                  </a:lnTo>
                  <a:lnTo>
                    <a:pt x="51" y="25"/>
                  </a:lnTo>
                  <a:lnTo>
                    <a:pt x="54" y="26"/>
                  </a:lnTo>
                  <a:lnTo>
                    <a:pt x="56" y="26"/>
                  </a:lnTo>
                  <a:lnTo>
                    <a:pt x="58" y="27"/>
                  </a:lnTo>
                  <a:lnTo>
                    <a:pt x="60" y="27"/>
                  </a:lnTo>
                  <a:lnTo>
                    <a:pt x="61" y="27"/>
                  </a:lnTo>
                  <a:lnTo>
                    <a:pt x="61" y="30"/>
                  </a:lnTo>
                  <a:lnTo>
                    <a:pt x="63" y="31"/>
                  </a:lnTo>
                  <a:lnTo>
                    <a:pt x="64" y="31"/>
                  </a:lnTo>
                  <a:lnTo>
                    <a:pt x="65" y="32"/>
                  </a:lnTo>
                  <a:lnTo>
                    <a:pt x="68" y="33"/>
                  </a:lnTo>
                  <a:lnTo>
                    <a:pt x="73" y="34"/>
                  </a:lnTo>
                  <a:lnTo>
                    <a:pt x="76" y="34"/>
                  </a:lnTo>
                  <a:lnTo>
                    <a:pt x="80" y="34"/>
                  </a:lnTo>
                  <a:lnTo>
                    <a:pt x="85" y="34"/>
                  </a:lnTo>
                  <a:lnTo>
                    <a:pt x="87" y="34"/>
                  </a:lnTo>
                  <a:lnTo>
                    <a:pt x="87" y="35"/>
                  </a:lnTo>
                  <a:lnTo>
                    <a:pt x="88" y="36"/>
                  </a:lnTo>
                  <a:lnTo>
                    <a:pt x="89" y="36"/>
                  </a:lnTo>
                  <a:lnTo>
                    <a:pt x="91" y="37"/>
                  </a:lnTo>
                  <a:lnTo>
                    <a:pt x="96" y="37"/>
                  </a:lnTo>
                  <a:lnTo>
                    <a:pt x="100" y="37"/>
                  </a:lnTo>
                  <a:lnTo>
                    <a:pt x="105" y="37"/>
                  </a:lnTo>
                  <a:lnTo>
                    <a:pt x="109" y="37"/>
                  </a:lnTo>
                  <a:lnTo>
                    <a:pt x="110" y="39"/>
                  </a:lnTo>
                  <a:lnTo>
                    <a:pt x="111" y="39"/>
                  </a:lnTo>
                  <a:lnTo>
                    <a:pt x="113" y="40"/>
                  </a:lnTo>
                  <a:lnTo>
                    <a:pt x="113" y="41"/>
                  </a:lnTo>
                  <a:lnTo>
                    <a:pt x="116" y="41"/>
                  </a:lnTo>
                  <a:lnTo>
                    <a:pt x="120" y="42"/>
                  </a:lnTo>
                  <a:lnTo>
                    <a:pt x="127" y="42"/>
                  </a:lnTo>
                  <a:lnTo>
                    <a:pt x="133" y="42"/>
                  </a:lnTo>
                  <a:lnTo>
                    <a:pt x="138" y="43"/>
                  </a:lnTo>
                  <a:lnTo>
                    <a:pt x="144" y="42"/>
                  </a:lnTo>
                  <a:lnTo>
                    <a:pt x="148" y="42"/>
                  </a:lnTo>
                  <a:lnTo>
                    <a:pt x="151" y="41"/>
                  </a:lnTo>
                  <a:lnTo>
                    <a:pt x="151" y="37"/>
                  </a:lnTo>
                  <a:lnTo>
                    <a:pt x="156" y="35"/>
                  </a:lnTo>
                  <a:lnTo>
                    <a:pt x="160" y="34"/>
                  </a:lnTo>
                  <a:lnTo>
                    <a:pt x="165" y="32"/>
                  </a:lnTo>
                  <a:lnTo>
                    <a:pt x="169" y="31"/>
                  </a:lnTo>
                  <a:lnTo>
                    <a:pt x="179" y="30"/>
                  </a:lnTo>
                  <a:lnTo>
                    <a:pt x="190" y="30"/>
                  </a:lnTo>
                  <a:lnTo>
                    <a:pt x="201" y="30"/>
                  </a:lnTo>
                  <a:lnTo>
                    <a:pt x="214" y="31"/>
                  </a:lnTo>
                  <a:lnTo>
                    <a:pt x="226" y="32"/>
                  </a:lnTo>
                  <a:lnTo>
                    <a:pt x="238" y="34"/>
                  </a:lnTo>
                  <a:lnTo>
                    <a:pt x="249" y="35"/>
                  </a:lnTo>
                  <a:lnTo>
                    <a:pt x="263" y="36"/>
                  </a:lnTo>
                  <a:lnTo>
                    <a:pt x="274" y="36"/>
                  </a:lnTo>
                  <a:lnTo>
                    <a:pt x="285" y="36"/>
                  </a:lnTo>
                  <a:lnTo>
                    <a:pt x="290" y="36"/>
                  </a:lnTo>
                  <a:lnTo>
                    <a:pt x="295" y="35"/>
                  </a:lnTo>
                  <a:lnTo>
                    <a:pt x="300" y="35"/>
                  </a:lnTo>
                  <a:lnTo>
                    <a:pt x="305" y="34"/>
                  </a:lnTo>
                  <a:lnTo>
                    <a:pt x="310" y="32"/>
                  </a:lnTo>
                  <a:lnTo>
                    <a:pt x="314" y="30"/>
                  </a:lnTo>
                  <a:lnTo>
                    <a:pt x="318" y="27"/>
                  </a:lnTo>
                  <a:lnTo>
                    <a:pt x="321" y="25"/>
                  </a:lnTo>
                  <a:lnTo>
                    <a:pt x="321" y="22"/>
                  </a:lnTo>
                  <a:lnTo>
                    <a:pt x="326" y="19"/>
                  </a:lnTo>
                  <a:lnTo>
                    <a:pt x="330" y="16"/>
                  </a:lnTo>
                  <a:lnTo>
                    <a:pt x="336" y="13"/>
                  </a:lnTo>
                  <a:lnTo>
                    <a:pt x="340" y="11"/>
                  </a:lnTo>
                  <a:lnTo>
                    <a:pt x="354" y="8"/>
                  </a:lnTo>
                  <a:lnTo>
                    <a:pt x="366" y="4"/>
                  </a:lnTo>
                  <a:lnTo>
                    <a:pt x="379" y="2"/>
                  </a:lnTo>
                  <a:lnTo>
                    <a:pt x="393" y="1"/>
                  </a:lnTo>
                  <a:lnTo>
                    <a:pt x="405" y="0"/>
                  </a:lnTo>
                  <a:lnTo>
                    <a:pt x="415" y="0"/>
                  </a:lnTo>
                  <a:lnTo>
                    <a:pt x="415" y="2"/>
                  </a:lnTo>
                  <a:lnTo>
                    <a:pt x="415" y="4"/>
                  </a:lnTo>
                  <a:lnTo>
                    <a:pt x="414" y="8"/>
                  </a:lnTo>
                  <a:lnTo>
                    <a:pt x="414" y="10"/>
                  </a:lnTo>
                  <a:lnTo>
                    <a:pt x="413" y="13"/>
                  </a:lnTo>
                  <a:lnTo>
                    <a:pt x="413" y="15"/>
                  </a:lnTo>
                  <a:lnTo>
                    <a:pt x="413" y="18"/>
                  </a:lnTo>
                  <a:lnTo>
                    <a:pt x="411" y="19"/>
                  </a:lnTo>
                  <a:lnTo>
                    <a:pt x="410" y="19"/>
                  </a:lnTo>
                  <a:lnTo>
                    <a:pt x="409" y="20"/>
                  </a:lnTo>
                  <a:lnTo>
                    <a:pt x="408" y="20"/>
                  </a:lnTo>
                  <a:lnTo>
                    <a:pt x="407" y="21"/>
                  </a:lnTo>
                  <a:lnTo>
                    <a:pt x="406" y="22"/>
                  </a:lnTo>
                  <a:lnTo>
                    <a:pt x="405" y="23"/>
                  </a:lnTo>
                  <a:lnTo>
                    <a:pt x="404" y="24"/>
                  </a:lnTo>
                  <a:lnTo>
                    <a:pt x="403" y="25"/>
                  </a:lnTo>
                  <a:lnTo>
                    <a:pt x="399" y="25"/>
                  </a:lnTo>
                  <a:lnTo>
                    <a:pt x="396" y="25"/>
                  </a:lnTo>
                  <a:lnTo>
                    <a:pt x="394" y="26"/>
                  </a:lnTo>
                  <a:lnTo>
                    <a:pt x="390" y="29"/>
                  </a:lnTo>
                  <a:lnTo>
                    <a:pt x="386" y="32"/>
                  </a:lnTo>
                  <a:lnTo>
                    <a:pt x="380" y="34"/>
                  </a:lnTo>
                  <a:lnTo>
                    <a:pt x="376" y="36"/>
                  </a:lnTo>
                  <a:lnTo>
                    <a:pt x="370" y="39"/>
                  </a:lnTo>
                  <a:lnTo>
                    <a:pt x="367" y="41"/>
                  </a:lnTo>
                  <a:lnTo>
                    <a:pt x="364" y="41"/>
                  </a:lnTo>
                  <a:lnTo>
                    <a:pt x="361" y="44"/>
                  </a:lnTo>
                  <a:lnTo>
                    <a:pt x="358" y="47"/>
                  </a:lnTo>
                  <a:lnTo>
                    <a:pt x="355" y="52"/>
                  </a:lnTo>
                  <a:lnTo>
                    <a:pt x="350" y="55"/>
                  </a:lnTo>
                  <a:lnTo>
                    <a:pt x="346" y="60"/>
                  </a:lnTo>
                  <a:lnTo>
                    <a:pt x="341" y="64"/>
                  </a:lnTo>
                  <a:lnTo>
                    <a:pt x="337" y="67"/>
                  </a:lnTo>
                  <a:lnTo>
                    <a:pt x="335" y="70"/>
                  </a:lnTo>
                  <a:lnTo>
                    <a:pt x="331" y="70"/>
                  </a:lnTo>
                  <a:lnTo>
                    <a:pt x="330" y="71"/>
                  </a:lnTo>
                  <a:lnTo>
                    <a:pt x="328" y="73"/>
                  </a:lnTo>
                  <a:lnTo>
                    <a:pt x="327" y="76"/>
                  </a:lnTo>
                  <a:lnTo>
                    <a:pt x="325" y="80"/>
                  </a:lnTo>
                  <a:lnTo>
                    <a:pt x="324" y="82"/>
                  </a:lnTo>
                  <a:lnTo>
                    <a:pt x="321" y="85"/>
                  </a:lnTo>
                  <a:lnTo>
                    <a:pt x="320" y="87"/>
                  </a:lnTo>
                  <a:lnTo>
                    <a:pt x="319" y="90"/>
                  </a:lnTo>
                  <a:lnTo>
                    <a:pt x="315" y="90"/>
                  </a:lnTo>
                  <a:lnTo>
                    <a:pt x="315" y="90"/>
                  </a:lnTo>
                  <a:lnTo>
                    <a:pt x="315" y="91"/>
                  </a:lnTo>
                  <a:lnTo>
                    <a:pt x="315" y="92"/>
                  </a:lnTo>
                  <a:lnTo>
                    <a:pt x="314" y="94"/>
                  </a:lnTo>
                  <a:lnTo>
                    <a:pt x="314" y="96"/>
                  </a:lnTo>
                  <a:lnTo>
                    <a:pt x="313" y="99"/>
                  </a:lnTo>
                  <a:lnTo>
                    <a:pt x="313" y="101"/>
                  </a:lnTo>
                  <a:lnTo>
                    <a:pt x="313" y="102"/>
                  </a:lnTo>
                  <a:lnTo>
                    <a:pt x="310" y="102"/>
                  </a:lnTo>
                  <a:lnTo>
                    <a:pt x="308" y="103"/>
                  </a:lnTo>
                  <a:lnTo>
                    <a:pt x="307" y="104"/>
                  </a:lnTo>
                  <a:lnTo>
                    <a:pt x="306" y="105"/>
                  </a:lnTo>
                  <a:lnTo>
                    <a:pt x="305" y="106"/>
                  </a:lnTo>
                  <a:lnTo>
                    <a:pt x="305" y="107"/>
                  </a:lnTo>
                  <a:lnTo>
                    <a:pt x="304" y="107"/>
                  </a:lnTo>
                  <a:lnTo>
                    <a:pt x="303" y="109"/>
                  </a:lnTo>
                  <a:lnTo>
                    <a:pt x="303" y="112"/>
                  </a:lnTo>
                  <a:lnTo>
                    <a:pt x="303" y="115"/>
                  </a:lnTo>
                  <a:lnTo>
                    <a:pt x="300" y="115"/>
                  </a:lnTo>
                  <a:lnTo>
                    <a:pt x="299" y="115"/>
                  </a:lnTo>
                  <a:lnTo>
                    <a:pt x="298" y="116"/>
                  </a:lnTo>
                  <a:lnTo>
                    <a:pt x="297" y="117"/>
                  </a:lnTo>
                  <a:lnTo>
                    <a:pt x="297" y="119"/>
                  </a:lnTo>
                  <a:lnTo>
                    <a:pt x="296" y="120"/>
                  </a:lnTo>
                  <a:lnTo>
                    <a:pt x="296" y="121"/>
                  </a:lnTo>
                  <a:lnTo>
                    <a:pt x="296" y="122"/>
                  </a:lnTo>
                  <a:lnTo>
                    <a:pt x="293" y="122"/>
                  </a:lnTo>
                  <a:lnTo>
                    <a:pt x="293" y="122"/>
                  </a:lnTo>
                  <a:lnTo>
                    <a:pt x="291" y="123"/>
                  </a:lnTo>
                  <a:lnTo>
                    <a:pt x="290" y="125"/>
                  </a:lnTo>
                  <a:lnTo>
                    <a:pt x="288" y="127"/>
                  </a:lnTo>
                  <a:lnTo>
                    <a:pt x="287" y="131"/>
                  </a:lnTo>
                  <a:lnTo>
                    <a:pt x="285" y="134"/>
                  </a:lnTo>
                  <a:lnTo>
                    <a:pt x="284" y="135"/>
                  </a:lnTo>
                  <a:lnTo>
                    <a:pt x="283" y="137"/>
                  </a:lnTo>
                  <a:lnTo>
                    <a:pt x="280" y="137"/>
                  </a:lnTo>
                  <a:lnTo>
                    <a:pt x="277" y="137"/>
                  </a:lnTo>
                  <a:lnTo>
                    <a:pt x="277" y="139"/>
                  </a:lnTo>
                  <a:lnTo>
                    <a:pt x="276" y="140"/>
                  </a:lnTo>
                  <a:lnTo>
                    <a:pt x="276" y="141"/>
                  </a:lnTo>
                  <a:lnTo>
                    <a:pt x="276" y="141"/>
                  </a:lnTo>
                  <a:lnTo>
                    <a:pt x="275" y="141"/>
                  </a:lnTo>
                  <a:lnTo>
                    <a:pt x="275" y="141"/>
                  </a:lnTo>
                  <a:lnTo>
                    <a:pt x="274" y="142"/>
                  </a:lnTo>
                  <a:lnTo>
                    <a:pt x="274" y="144"/>
                  </a:lnTo>
                  <a:lnTo>
                    <a:pt x="271" y="144"/>
                  </a:lnTo>
                  <a:lnTo>
                    <a:pt x="270" y="145"/>
                  </a:lnTo>
                  <a:lnTo>
                    <a:pt x="268" y="146"/>
                  </a:lnTo>
                  <a:lnTo>
                    <a:pt x="266" y="149"/>
                  </a:lnTo>
                  <a:lnTo>
                    <a:pt x="264" y="150"/>
                  </a:lnTo>
                  <a:lnTo>
                    <a:pt x="263" y="152"/>
                  </a:lnTo>
                  <a:lnTo>
                    <a:pt x="261" y="153"/>
                  </a:lnTo>
                  <a:lnTo>
                    <a:pt x="260" y="153"/>
                  </a:lnTo>
                  <a:lnTo>
                    <a:pt x="253" y="154"/>
                  </a:lnTo>
                  <a:lnTo>
                    <a:pt x="243" y="156"/>
                  </a:lnTo>
                  <a:lnTo>
                    <a:pt x="231" y="160"/>
                  </a:lnTo>
                  <a:lnTo>
                    <a:pt x="219" y="163"/>
                  </a:lnTo>
                  <a:lnTo>
                    <a:pt x="207" y="165"/>
                  </a:lnTo>
                  <a:lnTo>
                    <a:pt x="196" y="167"/>
                  </a:lnTo>
                  <a:lnTo>
                    <a:pt x="190" y="167"/>
                  </a:lnTo>
                  <a:lnTo>
                    <a:pt x="186" y="166"/>
                  </a:lnTo>
                  <a:lnTo>
                    <a:pt x="180" y="165"/>
                  </a:lnTo>
                  <a:lnTo>
                    <a:pt x="177" y="163"/>
                  </a:lnTo>
                  <a:lnTo>
                    <a:pt x="177" y="160"/>
                  </a:lnTo>
                  <a:lnTo>
                    <a:pt x="175" y="159"/>
                  </a:lnTo>
                  <a:lnTo>
                    <a:pt x="169" y="156"/>
                  </a:lnTo>
                  <a:lnTo>
                    <a:pt x="164" y="152"/>
                  </a:lnTo>
                  <a:lnTo>
                    <a:pt x="156" y="149"/>
                  </a:lnTo>
                  <a:lnTo>
                    <a:pt x="149" y="144"/>
                  </a:lnTo>
                  <a:lnTo>
                    <a:pt x="143" y="141"/>
                  </a:lnTo>
                  <a:lnTo>
                    <a:pt x="138" y="139"/>
                  </a:lnTo>
                  <a:lnTo>
                    <a:pt x="135" y="137"/>
                  </a:lnTo>
                  <a:lnTo>
                    <a:pt x="135" y="135"/>
                  </a:lnTo>
                  <a:lnTo>
                    <a:pt x="135" y="132"/>
                  </a:lnTo>
                  <a:lnTo>
                    <a:pt x="134" y="129"/>
                  </a:lnTo>
                  <a:lnTo>
                    <a:pt x="131" y="126"/>
                  </a:lnTo>
                  <a:lnTo>
                    <a:pt x="128" y="120"/>
                  </a:lnTo>
                  <a:lnTo>
                    <a:pt x="123" y="115"/>
                  </a:lnTo>
                  <a:lnTo>
                    <a:pt x="117" y="110"/>
                  </a:lnTo>
                  <a:lnTo>
                    <a:pt x="110" y="105"/>
                  </a:lnTo>
                  <a:lnTo>
                    <a:pt x="108" y="104"/>
                  </a:lnTo>
                  <a:lnTo>
                    <a:pt x="106" y="103"/>
                  </a:lnTo>
                  <a:lnTo>
                    <a:pt x="103" y="102"/>
                  </a:lnTo>
                  <a:lnTo>
                    <a:pt x="100" y="102"/>
                  </a:lnTo>
                  <a:lnTo>
                    <a:pt x="96" y="100"/>
                  </a:lnTo>
                  <a:lnTo>
                    <a:pt x="88" y="95"/>
                  </a:lnTo>
                  <a:lnTo>
                    <a:pt x="78" y="91"/>
                  </a:lnTo>
                  <a:lnTo>
                    <a:pt x="67" y="85"/>
                  </a:lnTo>
                  <a:lnTo>
                    <a:pt x="56" y="81"/>
                  </a:lnTo>
                  <a:lnTo>
                    <a:pt x="48" y="75"/>
                  </a:lnTo>
                  <a:lnTo>
                    <a:pt x="44" y="73"/>
                  </a:lnTo>
                  <a:lnTo>
                    <a:pt x="41" y="71"/>
                  </a:lnTo>
                  <a:lnTo>
                    <a:pt x="39" y="69"/>
                  </a:lnTo>
                  <a:lnTo>
                    <a:pt x="39" y="66"/>
                  </a:lnTo>
                  <a:lnTo>
                    <a:pt x="33" y="66"/>
                  </a:lnTo>
                  <a:lnTo>
                    <a:pt x="33" y="64"/>
                  </a:lnTo>
                  <a:lnTo>
                    <a:pt x="31" y="63"/>
                  </a:lnTo>
                  <a:lnTo>
                    <a:pt x="29" y="63"/>
                  </a:lnTo>
                  <a:lnTo>
                    <a:pt x="27" y="62"/>
                  </a:lnTo>
                  <a:lnTo>
                    <a:pt x="25" y="62"/>
                  </a:lnTo>
                  <a:lnTo>
                    <a:pt x="21" y="61"/>
                  </a:lnTo>
                  <a:lnTo>
                    <a:pt x="20" y="61"/>
                  </a:lnTo>
                  <a:lnTo>
                    <a:pt x="18" y="60"/>
                  </a:lnTo>
                  <a:lnTo>
                    <a:pt x="17" y="60"/>
                  </a:lnTo>
                  <a:lnTo>
                    <a:pt x="17" y="57"/>
                  </a:lnTo>
                  <a:lnTo>
                    <a:pt x="10" y="57"/>
                  </a:lnTo>
                  <a:lnTo>
                    <a:pt x="9" y="56"/>
                  </a:lnTo>
                  <a:lnTo>
                    <a:pt x="9" y="54"/>
                  </a:lnTo>
                  <a:lnTo>
                    <a:pt x="9" y="53"/>
                  </a:lnTo>
                  <a:lnTo>
                    <a:pt x="8" y="52"/>
                  </a:lnTo>
                  <a:lnTo>
                    <a:pt x="7" y="51"/>
                  </a:lnTo>
                  <a:lnTo>
                    <a:pt x="6" y="50"/>
                  </a:lnTo>
                  <a:lnTo>
                    <a:pt x="5" y="49"/>
                  </a:lnTo>
                  <a:lnTo>
                    <a:pt x="4" y="47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E5C1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466" name="Freeform 130">
              <a:extLst>
                <a:ext uri="{FF2B5EF4-FFF2-40B4-BE49-F238E27FC236}">
                  <a16:creationId xmlns:a16="http://schemas.microsoft.com/office/drawing/2014/main" id="{012D1BC1-D97F-4157-BB00-65A0793C2A9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2" y="3564"/>
              <a:ext cx="83" cy="42"/>
            </a:xfrm>
            <a:custGeom>
              <a:avLst/>
              <a:gdLst>
                <a:gd name="T0" fmla="*/ 166 w 167"/>
                <a:gd name="T1" fmla="*/ 3 h 83"/>
                <a:gd name="T2" fmla="*/ 167 w 167"/>
                <a:gd name="T3" fmla="*/ 4 h 83"/>
                <a:gd name="T4" fmla="*/ 167 w 167"/>
                <a:gd name="T5" fmla="*/ 6 h 83"/>
                <a:gd name="T6" fmla="*/ 166 w 167"/>
                <a:gd name="T7" fmla="*/ 7 h 83"/>
                <a:gd name="T8" fmla="*/ 166 w 167"/>
                <a:gd name="T9" fmla="*/ 8 h 83"/>
                <a:gd name="T10" fmla="*/ 165 w 167"/>
                <a:gd name="T11" fmla="*/ 11 h 83"/>
                <a:gd name="T12" fmla="*/ 164 w 167"/>
                <a:gd name="T13" fmla="*/ 11 h 83"/>
                <a:gd name="T14" fmla="*/ 162 w 167"/>
                <a:gd name="T15" fmla="*/ 12 h 83"/>
                <a:gd name="T16" fmla="*/ 161 w 167"/>
                <a:gd name="T17" fmla="*/ 13 h 83"/>
                <a:gd name="T18" fmla="*/ 159 w 167"/>
                <a:gd name="T19" fmla="*/ 13 h 83"/>
                <a:gd name="T20" fmla="*/ 157 w 167"/>
                <a:gd name="T21" fmla="*/ 13 h 83"/>
                <a:gd name="T22" fmla="*/ 155 w 167"/>
                <a:gd name="T23" fmla="*/ 14 h 83"/>
                <a:gd name="T24" fmla="*/ 152 w 167"/>
                <a:gd name="T25" fmla="*/ 15 h 83"/>
                <a:gd name="T26" fmla="*/ 151 w 167"/>
                <a:gd name="T27" fmla="*/ 16 h 83"/>
                <a:gd name="T28" fmla="*/ 149 w 167"/>
                <a:gd name="T29" fmla="*/ 17 h 83"/>
                <a:gd name="T30" fmla="*/ 147 w 167"/>
                <a:gd name="T31" fmla="*/ 18 h 83"/>
                <a:gd name="T32" fmla="*/ 145 w 167"/>
                <a:gd name="T33" fmla="*/ 20 h 83"/>
                <a:gd name="T34" fmla="*/ 131 w 167"/>
                <a:gd name="T35" fmla="*/ 27 h 83"/>
                <a:gd name="T36" fmla="*/ 117 w 167"/>
                <a:gd name="T37" fmla="*/ 35 h 83"/>
                <a:gd name="T38" fmla="*/ 104 w 167"/>
                <a:gd name="T39" fmla="*/ 44 h 83"/>
                <a:gd name="T40" fmla="*/ 90 w 167"/>
                <a:gd name="T41" fmla="*/ 52 h 83"/>
                <a:gd name="T42" fmla="*/ 77 w 167"/>
                <a:gd name="T43" fmla="*/ 60 h 83"/>
                <a:gd name="T44" fmla="*/ 62 w 167"/>
                <a:gd name="T45" fmla="*/ 67 h 83"/>
                <a:gd name="T46" fmla="*/ 49 w 167"/>
                <a:gd name="T47" fmla="*/ 73 h 83"/>
                <a:gd name="T48" fmla="*/ 34 w 167"/>
                <a:gd name="T49" fmla="*/ 80 h 83"/>
                <a:gd name="T50" fmla="*/ 30 w 167"/>
                <a:gd name="T51" fmla="*/ 80 h 83"/>
                <a:gd name="T52" fmla="*/ 26 w 167"/>
                <a:gd name="T53" fmla="*/ 81 h 83"/>
                <a:gd name="T54" fmla="*/ 21 w 167"/>
                <a:gd name="T55" fmla="*/ 81 h 83"/>
                <a:gd name="T56" fmla="*/ 17 w 167"/>
                <a:gd name="T57" fmla="*/ 82 h 83"/>
                <a:gd name="T58" fmla="*/ 12 w 167"/>
                <a:gd name="T59" fmla="*/ 83 h 83"/>
                <a:gd name="T60" fmla="*/ 7 w 167"/>
                <a:gd name="T61" fmla="*/ 82 h 83"/>
                <a:gd name="T62" fmla="*/ 6 w 167"/>
                <a:gd name="T63" fmla="*/ 82 h 83"/>
                <a:gd name="T64" fmla="*/ 4 w 167"/>
                <a:gd name="T65" fmla="*/ 81 h 83"/>
                <a:gd name="T66" fmla="*/ 1 w 167"/>
                <a:gd name="T67" fmla="*/ 80 h 83"/>
                <a:gd name="T68" fmla="*/ 0 w 167"/>
                <a:gd name="T69" fmla="*/ 78 h 83"/>
                <a:gd name="T70" fmla="*/ 1 w 167"/>
                <a:gd name="T71" fmla="*/ 73 h 83"/>
                <a:gd name="T72" fmla="*/ 2 w 167"/>
                <a:gd name="T73" fmla="*/ 68 h 83"/>
                <a:gd name="T74" fmla="*/ 5 w 167"/>
                <a:gd name="T75" fmla="*/ 64 h 83"/>
                <a:gd name="T76" fmla="*/ 6 w 167"/>
                <a:gd name="T77" fmla="*/ 60 h 83"/>
                <a:gd name="T78" fmla="*/ 8 w 167"/>
                <a:gd name="T79" fmla="*/ 56 h 83"/>
                <a:gd name="T80" fmla="*/ 11 w 167"/>
                <a:gd name="T81" fmla="*/ 52 h 83"/>
                <a:gd name="T82" fmla="*/ 15 w 167"/>
                <a:gd name="T83" fmla="*/ 48 h 83"/>
                <a:gd name="T84" fmla="*/ 17 w 167"/>
                <a:gd name="T85" fmla="*/ 45 h 83"/>
                <a:gd name="T86" fmla="*/ 25 w 167"/>
                <a:gd name="T87" fmla="*/ 38 h 83"/>
                <a:gd name="T88" fmla="*/ 31 w 167"/>
                <a:gd name="T89" fmla="*/ 32 h 83"/>
                <a:gd name="T90" fmla="*/ 39 w 167"/>
                <a:gd name="T91" fmla="*/ 26 h 83"/>
                <a:gd name="T92" fmla="*/ 48 w 167"/>
                <a:gd name="T93" fmla="*/ 22 h 83"/>
                <a:gd name="T94" fmla="*/ 52 w 167"/>
                <a:gd name="T95" fmla="*/ 20 h 83"/>
                <a:gd name="T96" fmla="*/ 58 w 167"/>
                <a:gd name="T97" fmla="*/ 18 h 83"/>
                <a:gd name="T98" fmla="*/ 64 w 167"/>
                <a:gd name="T99" fmla="*/ 15 h 83"/>
                <a:gd name="T100" fmla="*/ 68 w 167"/>
                <a:gd name="T101" fmla="*/ 13 h 83"/>
                <a:gd name="T102" fmla="*/ 74 w 167"/>
                <a:gd name="T103" fmla="*/ 11 h 83"/>
                <a:gd name="T104" fmla="*/ 78 w 167"/>
                <a:gd name="T105" fmla="*/ 8 h 83"/>
                <a:gd name="T106" fmla="*/ 84 w 167"/>
                <a:gd name="T107" fmla="*/ 7 h 83"/>
                <a:gd name="T108" fmla="*/ 89 w 167"/>
                <a:gd name="T109" fmla="*/ 6 h 83"/>
                <a:gd name="T110" fmla="*/ 98 w 167"/>
                <a:gd name="T111" fmla="*/ 3 h 83"/>
                <a:gd name="T112" fmla="*/ 108 w 167"/>
                <a:gd name="T113" fmla="*/ 2 h 83"/>
                <a:gd name="T114" fmla="*/ 118 w 167"/>
                <a:gd name="T115" fmla="*/ 1 h 83"/>
                <a:gd name="T116" fmla="*/ 128 w 167"/>
                <a:gd name="T117" fmla="*/ 0 h 83"/>
                <a:gd name="T118" fmla="*/ 138 w 167"/>
                <a:gd name="T119" fmla="*/ 0 h 83"/>
                <a:gd name="T120" fmla="*/ 147 w 167"/>
                <a:gd name="T121" fmla="*/ 1 h 83"/>
                <a:gd name="T122" fmla="*/ 157 w 167"/>
                <a:gd name="T123" fmla="*/ 1 h 83"/>
                <a:gd name="T124" fmla="*/ 166 w 167"/>
                <a:gd name="T125" fmla="*/ 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7" h="83">
                  <a:moveTo>
                    <a:pt x="166" y="3"/>
                  </a:moveTo>
                  <a:lnTo>
                    <a:pt x="167" y="4"/>
                  </a:lnTo>
                  <a:lnTo>
                    <a:pt x="167" y="6"/>
                  </a:lnTo>
                  <a:lnTo>
                    <a:pt x="166" y="7"/>
                  </a:lnTo>
                  <a:lnTo>
                    <a:pt x="166" y="8"/>
                  </a:lnTo>
                  <a:lnTo>
                    <a:pt x="165" y="11"/>
                  </a:lnTo>
                  <a:lnTo>
                    <a:pt x="164" y="11"/>
                  </a:lnTo>
                  <a:lnTo>
                    <a:pt x="162" y="12"/>
                  </a:lnTo>
                  <a:lnTo>
                    <a:pt x="161" y="13"/>
                  </a:lnTo>
                  <a:lnTo>
                    <a:pt x="159" y="13"/>
                  </a:lnTo>
                  <a:lnTo>
                    <a:pt x="157" y="13"/>
                  </a:lnTo>
                  <a:lnTo>
                    <a:pt x="155" y="14"/>
                  </a:lnTo>
                  <a:lnTo>
                    <a:pt x="152" y="15"/>
                  </a:lnTo>
                  <a:lnTo>
                    <a:pt x="151" y="16"/>
                  </a:lnTo>
                  <a:lnTo>
                    <a:pt x="149" y="17"/>
                  </a:lnTo>
                  <a:lnTo>
                    <a:pt x="147" y="18"/>
                  </a:lnTo>
                  <a:lnTo>
                    <a:pt x="145" y="20"/>
                  </a:lnTo>
                  <a:lnTo>
                    <a:pt x="131" y="27"/>
                  </a:lnTo>
                  <a:lnTo>
                    <a:pt x="117" y="35"/>
                  </a:lnTo>
                  <a:lnTo>
                    <a:pt x="104" y="44"/>
                  </a:lnTo>
                  <a:lnTo>
                    <a:pt x="90" y="52"/>
                  </a:lnTo>
                  <a:lnTo>
                    <a:pt x="77" y="60"/>
                  </a:lnTo>
                  <a:lnTo>
                    <a:pt x="62" y="67"/>
                  </a:lnTo>
                  <a:lnTo>
                    <a:pt x="49" y="73"/>
                  </a:lnTo>
                  <a:lnTo>
                    <a:pt x="34" y="80"/>
                  </a:lnTo>
                  <a:lnTo>
                    <a:pt x="30" y="80"/>
                  </a:lnTo>
                  <a:lnTo>
                    <a:pt x="26" y="81"/>
                  </a:lnTo>
                  <a:lnTo>
                    <a:pt x="21" y="81"/>
                  </a:lnTo>
                  <a:lnTo>
                    <a:pt x="17" y="82"/>
                  </a:lnTo>
                  <a:lnTo>
                    <a:pt x="12" y="83"/>
                  </a:lnTo>
                  <a:lnTo>
                    <a:pt x="7" y="82"/>
                  </a:lnTo>
                  <a:lnTo>
                    <a:pt x="6" y="82"/>
                  </a:lnTo>
                  <a:lnTo>
                    <a:pt x="4" y="81"/>
                  </a:lnTo>
                  <a:lnTo>
                    <a:pt x="1" y="80"/>
                  </a:lnTo>
                  <a:lnTo>
                    <a:pt x="0" y="78"/>
                  </a:lnTo>
                  <a:lnTo>
                    <a:pt x="1" y="73"/>
                  </a:lnTo>
                  <a:lnTo>
                    <a:pt x="2" y="68"/>
                  </a:lnTo>
                  <a:lnTo>
                    <a:pt x="5" y="64"/>
                  </a:lnTo>
                  <a:lnTo>
                    <a:pt x="6" y="60"/>
                  </a:lnTo>
                  <a:lnTo>
                    <a:pt x="8" y="56"/>
                  </a:lnTo>
                  <a:lnTo>
                    <a:pt x="11" y="52"/>
                  </a:lnTo>
                  <a:lnTo>
                    <a:pt x="15" y="48"/>
                  </a:lnTo>
                  <a:lnTo>
                    <a:pt x="17" y="45"/>
                  </a:lnTo>
                  <a:lnTo>
                    <a:pt x="25" y="38"/>
                  </a:lnTo>
                  <a:lnTo>
                    <a:pt x="31" y="32"/>
                  </a:lnTo>
                  <a:lnTo>
                    <a:pt x="39" y="26"/>
                  </a:lnTo>
                  <a:lnTo>
                    <a:pt x="48" y="22"/>
                  </a:lnTo>
                  <a:lnTo>
                    <a:pt x="52" y="20"/>
                  </a:lnTo>
                  <a:lnTo>
                    <a:pt x="58" y="18"/>
                  </a:lnTo>
                  <a:lnTo>
                    <a:pt x="64" y="15"/>
                  </a:lnTo>
                  <a:lnTo>
                    <a:pt x="68" y="13"/>
                  </a:lnTo>
                  <a:lnTo>
                    <a:pt x="74" y="11"/>
                  </a:lnTo>
                  <a:lnTo>
                    <a:pt x="78" y="8"/>
                  </a:lnTo>
                  <a:lnTo>
                    <a:pt x="84" y="7"/>
                  </a:lnTo>
                  <a:lnTo>
                    <a:pt x="89" y="6"/>
                  </a:lnTo>
                  <a:lnTo>
                    <a:pt x="98" y="3"/>
                  </a:lnTo>
                  <a:lnTo>
                    <a:pt x="108" y="2"/>
                  </a:lnTo>
                  <a:lnTo>
                    <a:pt x="118" y="1"/>
                  </a:lnTo>
                  <a:lnTo>
                    <a:pt x="128" y="0"/>
                  </a:lnTo>
                  <a:lnTo>
                    <a:pt x="138" y="0"/>
                  </a:lnTo>
                  <a:lnTo>
                    <a:pt x="147" y="1"/>
                  </a:lnTo>
                  <a:lnTo>
                    <a:pt x="157" y="1"/>
                  </a:lnTo>
                  <a:lnTo>
                    <a:pt x="166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467" name="Freeform 131">
              <a:extLst>
                <a:ext uri="{FF2B5EF4-FFF2-40B4-BE49-F238E27FC236}">
                  <a16:creationId xmlns:a16="http://schemas.microsoft.com/office/drawing/2014/main" id="{A28AAF2E-F159-43F8-B9D9-5C313D01C3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8" y="3570"/>
              <a:ext cx="64" cy="31"/>
            </a:xfrm>
            <a:custGeom>
              <a:avLst/>
              <a:gdLst>
                <a:gd name="T0" fmla="*/ 125 w 128"/>
                <a:gd name="T1" fmla="*/ 3 h 62"/>
                <a:gd name="T2" fmla="*/ 118 w 128"/>
                <a:gd name="T3" fmla="*/ 7 h 62"/>
                <a:gd name="T4" fmla="*/ 112 w 128"/>
                <a:gd name="T5" fmla="*/ 11 h 62"/>
                <a:gd name="T6" fmla="*/ 105 w 128"/>
                <a:gd name="T7" fmla="*/ 14 h 62"/>
                <a:gd name="T8" fmla="*/ 103 w 128"/>
                <a:gd name="T9" fmla="*/ 15 h 62"/>
                <a:gd name="T10" fmla="*/ 104 w 128"/>
                <a:gd name="T11" fmla="*/ 15 h 62"/>
                <a:gd name="T12" fmla="*/ 104 w 128"/>
                <a:gd name="T13" fmla="*/ 14 h 62"/>
                <a:gd name="T14" fmla="*/ 105 w 128"/>
                <a:gd name="T15" fmla="*/ 13 h 62"/>
                <a:gd name="T16" fmla="*/ 105 w 128"/>
                <a:gd name="T17" fmla="*/ 11 h 62"/>
                <a:gd name="T18" fmla="*/ 103 w 128"/>
                <a:gd name="T19" fmla="*/ 10 h 62"/>
                <a:gd name="T20" fmla="*/ 99 w 128"/>
                <a:gd name="T21" fmla="*/ 7 h 62"/>
                <a:gd name="T22" fmla="*/ 97 w 128"/>
                <a:gd name="T23" fmla="*/ 7 h 62"/>
                <a:gd name="T24" fmla="*/ 94 w 128"/>
                <a:gd name="T25" fmla="*/ 11 h 62"/>
                <a:gd name="T26" fmla="*/ 89 w 128"/>
                <a:gd name="T27" fmla="*/ 16 h 62"/>
                <a:gd name="T28" fmla="*/ 84 w 128"/>
                <a:gd name="T29" fmla="*/ 21 h 62"/>
                <a:gd name="T30" fmla="*/ 78 w 128"/>
                <a:gd name="T31" fmla="*/ 25 h 62"/>
                <a:gd name="T32" fmla="*/ 76 w 128"/>
                <a:gd name="T33" fmla="*/ 27 h 62"/>
                <a:gd name="T34" fmla="*/ 76 w 128"/>
                <a:gd name="T35" fmla="*/ 25 h 62"/>
                <a:gd name="T36" fmla="*/ 74 w 128"/>
                <a:gd name="T37" fmla="*/ 24 h 62"/>
                <a:gd name="T38" fmla="*/ 73 w 128"/>
                <a:gd name="T39" fmla="*/ 23 h 62"/>
                <a:gd name="T40" fmla="*/ 69 w 128"/>
                <a:gd name="T41" fmla="*/ 24 h 62"/>
                <a:gd name="T42" fmla="*/ 64 w 128"/>
                <a:gd name="T43" fmla="*/ 30 h 62"/>
                <a:gd name="T44" fmla="*/ 58 w 128"/>
                <a:gd name="T45" fmla="*/ 35 h 62"/>
                <a:gd name="T46" fmla="*/ 53 w 128"/>
                <a:gd name="T47" fmla="*/ 41 h 62"/>
                <a:gd name="T48" fmla="*/ 48 w 128"/>
                <a:gd name="T49" fmla="*/ 44 h 62"/>
                <a:gd name="T50" fmla="*/ 45 w 128"/>
                <a:gd name="T51" fmla="*/ 46 h 62"/>
                <a:gd name="T52" fmla="*/ 42 w 128"/>
                <a:gd name="T53" fmla="*/ 50 h 62"/>
                <a:gd name="T54" fmla="*/ 39 w 128"/>
                <a:gd name="T55" fmla="*/ 52 h 62"/>
                <a:gd name="T56" fmla="*/ 38 w 128"/>
                <a:gd name="T57" fmla="*/ 52 h 62"/>
                <a:gd name="T58" fmla="*/ 38 w 128"/>
                <a:gd name="T59" fmla="*/ 47 h 62"/>
                <a:gd name="T60" fmla="*/ 39 w 128"/>
                <a:gd name="T61" fmla="*/ 44 h 62"/>
                <a:gd name="T62" fmla="*/ 39 w 128"/>
                <a:gd name="T63" fmla="*/ 41 h 62"/>
                <a:gd name="T64" fmla="*/ 39 w 128"/>
                <a:gd name="T65" fmla="*/ 39 h 62"/>
                <a:gd name="T66" fmla="*/ 38 w 128"/>
                <a:gd name="T67" fmla="*/ 37 h 62"/>
                <a:gd name="T68" fmla="*/ 37 w 128"/>
                <a:gd name="T69" fmla="*/ 37 h 62"/>
                <a:gd name="T70" fmla="*/ 35 w 128"/>
                <a:gd name="T71" fmla="*/ 37 h 62"/>
                <a:gd name="T72" fmla="*/ 34 w 128"/>
                <a:gd name="T73" fmla="*/ 41 h 62"/>
                <a:gd name="T74" fmla="*/ 30 w 128"/>
                <a:gd name="T75" fmla="*/ 46 h 62"/>
                <a:gd name="T76" fmla="*/ 26 w 128"/>
                <a:gd name="T77" fmla="*/ 52 h 62"/>
                <a:gd name="T78" fmla="*/ 20 w 128"/>
                <a:gd name="T79" fmla="*/ 56 h 62"/>
                <a:gd name="T80" fmla="*/ 16 w 128"/>
                <a:gd name="T81" fmla="*/ 60 h 62"/>
                <a:gd name="T82" fmla="*/ 13 w 128"/>
                <a:gd name="T83" fmla="*/ 60 h 62"/>
                <a:gd name="T84" fmla="*/ 7 w 128"/>
                <a:gd name="T85" fmla="*/ 61 h 62"/>
                <a:gd name="T86" fmla="*/ 4 w 128"/>
                <a:gd name="T87" fmla="*/ 62 h 62"/>
                <a:gd name="T88" fmla="*/ 0 w 128"/>
                <a:gd name="T89" fmla="*/ 60 h 62"/>
                <a:gd name="T90" fmla="*/ 2 w 128"/>
                <a:gd name="T91" fmla="*/ 55 h 62"/>
                <a:gd name="T92" fmla="*/ 4 w 128"/>
                <a:gd name="T93" fmla="*/ 51 h 62"/>
                <a:gd name="T94" fmla="*/ 6 w 128"/>
                <a:gd name="T95" fmla="*/ 46 h 62"/>
                <a:gd name="T96" fmla="*/ 13 w 128"/>
                <a:gd name="T97" fmla="*/ 40 h 62"/>
                <a:gd name="T98" fmla="*/ 24 w 128"/>
                <a:gd name="T99" fmla="*/ 31 h 62"/>
                <a:gd name="T100" fmla="*/ 35 w 128"/>
                <a:gd name="T101" fmla="*/ 23 h 62"/>
                <a:gd name="T102" fmla="*/ 47 w 128"/>
                <a:gd name="T103" fmla="*/ 16 h 62"/>
                <a:gd name="T104" fmla="*/ 58 w 128"/>
                <a:gd name="T105" fmla="*/ 12 h 62"/>
                <a:gd name="T106" fmla="*/ 68 w 128"/>
                <a:gd name="T107" fmla="*/ 9 h 62"/>
                <a:gd name="T108" fmla="*/ 77 w 128"/>
                <a:gd name="T109" fmla="*/ 5 h 62"/>
                <a:gd name="T110" fmla="*/ 87 w 128"/>
                <a:gd name="T111" fmla="*/ 2 h 62"/>
                <a:gd name="T112" fmla="*/ 97 w 128"/>
                <a:gd name="T113" fmla="*/ 0 h 62"/>
                <a:gd name="T114" fmla="*/ 107 w 128"/>
                <a:gd name="T115" fmla="*/ 0 h 62"/>
                <a:gd name="T116" fmla="*/ 116 w 128"/>
                <a:gd name="T117" fmla="*/ 0 h 62"/>
                <a:gd name="T118" fmla="*/ 125 w 128"/>
                <a:gd name="T119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8" h="62">
                  <a:moveTo>
                    <a:pt x="128" y="1"/>
                  </a:moveTo>
                  <a:lnTo>
                    <a:pt x="125" y="3"/>
                  </a:lnTo>
                  <a:lnTo>
                    <a:pt x="122" y="4"/>
                  </a:lnTo>
                  <a:lnTo>
                    <a:pt x="118" y="7"/>
                  </a:lnTo>
                  <a:lnTo>
                    <a:pt x="115" y="9"/>
                  </a:lnTo>
                  <a:lnTo>
                    <a:pt x="112" y="11"/>
                  </a:lnTo>
                  <a:lnTo>
                    <a:pt x="108" y="13"/>
                  </a:lnTo>
                  <a:lnTo>
                    <a:pt x="105" y="14"/>
                  </a:lnTo>
                  <a:lnTo>
                    <a:pt x="103" y="16"/>
                  </a:lnTo>
                  <a:lnTo>
                    <a:pt x="103" y="15"/>
                  </a:lnTo>
                  <a:lnTo>
                    <a:pt x="103" y="15"/>
                  </a:lnTo>
                  <a:lnTo>
                    <a:pt x="104" y="15"/>
                  </a:lnTo>
                  <a:lnTo>
                    <a:pt x="104" y="14"/>
                  </a:lnTo>
                  <a:lnTo>
                    <a:pt x="104" y="14"/>
                  </a:lnTo>
                  <a:lnTo>
                    <a:pt x="104" y="13"/>
                  </a:lnTo>
                  <a:lnTo>
                    <a:pt x="105" y="13"/>
                  </a:lnTo>
                  <a:lnTo>
                    <a:pt x="105" y="12"/>
                  </a:lnTo>
                  <a:lnTo>
                    <a:pt x="105" y="11"/>
                  </a:lnTo>
                  <a:lnTo>
                    <a:pt x="104" y="10"/>
                  </a:lnTo>
                  <a:lnTo>
                    <a:pt x="103" y="10"/>
                  </a:lnTo>
                  <a:lnTo>
                    <a:pt x="102" y="9"/>
                  </a:lnTo>
                  <a:lnTo>
                    <a:pt x="99" y="7"/>
                  </a:lnTo>
                  <a:lnTo>
                    <a:pt x="98" y="7"/>
                  </a:lnTo>
                  <a:lnTo>
                    <a:pt x="97" y="7"/>
                  </a:lnTo>
                  <a:lnTo>
                    <a:pt x="96" y="9"/>
                  </a:lnTo>
                  <a:lnTo>
                    <a:pt x="94" y="11"/>
                  </a:lnTo>
                  <a:lnTo>
                    <a:pt x="92" y="14"/>
                  </a:lnTo>
                  <a:lnTo>
                    <a:pt x="89" y="16"/>
                  </a:lnTo>
                  <a:lnTo>
                    <a:pt x="86" y="19"/>
                  </a:lnTo>
                  <a:lnTo>
                    <a:pt x="84" y="21"/>
                  </a:lnTo>
                  <a:lnTo>
                    <a:pt x="82" y="23"/>
                  </a:lnTo>
                  <a:lnTo>
                    <a:pt x="78" y="25"/>
                  </a:lnTo>
                  <a:lnTo>
                    <a:pt x="76" y="29"/>
                  </a:lnTo>
                  <a:lnTo>
                    <a:pt x="76" y="27"/>
                  </a:lnTo>
                  <a:lnTo>
                    <a:pt x="76" y="26"/>
                  </a:lnTo>
                  <a:lnTo>
                    <a:pt x="76" y="25"/>
                  </a:lnTo>
                  <a:lnTo>
                    <a:pt x="75" y="25"/>
                  </a:lnTo>
                  <a:lnTo>
                    <a:pt x="74" y="24"/>
                  </a:lnTo>
                  <a:lnTo>
                    <a:pt x="74" y="24"/>
                  </a:lnTo>
                  <a:lnTo>
                    <a:pt x="73" y="23"/>
                  </a:lnTo>
                  <a:lnTo>
                    <a:pt x="73" y="22"/>
                  </a:lnTo>
                  <a:lnTo>
                    <a:pt x="69" y="24"/>
                  </a:lnTo>
                  <a:lnTo>
                    <a:pt x="66" y="27"/>
                  </a:lnTo>
                  <a:lnTo>
                    <a:pt x="64" y="30"/>
                  </a:lnTo>
                  <a:lnTo>
                    <a:pt x="60" y="33"/>
                  </a:lnTo>
                  <a:lnTo>
                    <a:pt x="58" y="35"/>
                  </a:lnTo>
                  <a:lnTo>
                    <a:pt x="55" y="39"/>
                  </a:lnTo>
                  <a:lnTo>
                    <a:pt x="53" y="41"/>
                  </a:lnTo>
                  <a:lnTo>
                    <a:pt x="49" y="43"/>
                  </a:lnTo>
                  <a:lnTo>
                    <a:pt x="48" y="44"/>
                  </a:lnTo>
                  <a:lnTo>
                    <a:pt x="46" y="45"/>
                  </a:lnTo>
                  <a:lnTo>
                    <a:pt x="45" y="46"/>
                  </a:lnTo>
                  <a:lnTo>
                    <a:pt x="44" y="47"/>
                  </a:lnTo>
                  <a:lnTo>
                    <a:pt x="42" y="50"/>
                  </a:lnTo>
                  <a:lnTo>
                    <a:pt x="40" y="51"/>
                  </a:lnTo>
                  <a:lnTo>
                    <a:pt x="39" y="52"/>
                  </a:lnTo>
                  <a:lnTo>
                    <a:pt x="37" y="53"/>
                  </a:lnTo>
                  <a:lnTo>
                    <a:pt x="38" y="52"/>
                  </a:lnTo>
                  <a:lnTo>
                    <a:pt x="38" y="50"/>
                  </a:lnTo>
                  <a:lnTo>
                    <a:pt x="38" y="47"/>
                  </a:lnTo>
                  <a:lnTo>
                    <a:pt x="39" y="46"/>
                  </a:lnTo>
                  <a:lnTo>
                    <a:pt x="39" y="44"/>
                  </a:lnTo>
                  <a:lnTo>
                    <a:pt x="39" y="43"/>
                  </a:lnTo>
                  <a:lnTo>
                    <a:pt x="39" y="41"/>
                  </a:lnTo>
                  <a:lnTo>
                    <a:pt x="39" y="39"/>
                  </a:lnTo>
                  <a:lnTo>
                    <a:pt x="39" y="39"/>
                  </a:lnTo>
                  <a:lnTo>
                    <a:pt x="38" y="39"/>
                  </a:lnTo>
                  <a:lnTo>
                    <a:pt x="38" y="37"/>
                  </a:lnTo>
                  <a:lnTo>
                    <a:pt x="37" y="37"/>
                  </a:lnTo>
                  <a:lnTo>
                    <a:pt x="37" y="37"/>
                  </a:lnTo>
                  <a:lnTo>
                    <a:pt x="36" y="37"/>
                  </a:lnTo>
                  <a:lnTo>
                    <a:pt x="35" y="37"/>
                  </a:lnTo>
                  <a:lnTo>
                    <a:pt x="35" y="37"/>
                  </a:lnTo>
                  <a:lnTo>
                    <a:pt x="34" y="41"/>
                  </a:lnTo>
                  <a:lnTo>
                    <a:pt x="33" y="44"/>
                  </a:lnTo>
                  <a:lnTo>
                    <a:pt x="30" y="46"/>
                  </a:lnTo>
                  <a:lnTo>
                    <a:pt x="28" y="49"/>
                  </a:lnTo>
                  <a:lnTo>
                    <a:pt x="26" y="52"/>
                  </a:lnTo>
                  <a:lnTo>
                    <a:pt x="24" y="54"/>
                  </a:lnTo>
                  <a:lnTo>
                    <a:pt x="20" y="56"/>
                  </a:lnTo>
                  <a:lnTo>
                    <a:pt x="18" y="59"/>
                  </a:lnTo>
                  <a:lnTo>
                    <a:pt x="16" y="60"/>
                  </a:lnTo>
                  <a:lnTo>
                    <a:pt x="15" y="60"/>
                  </a:lnTo>
                  <a:lnTo>
                    <a:pt x="13" y="60"/>
                  </a:lnTo>
                  <a:lnTo>
                    <a:pt x="9" y="61"/>
                  </a:lnTo>
                  <a:lnTo>
                    <a:pt x="7" y="61"/>
                  </a:lnTo>
                  <a:lnTo>
                    <a:pt x="5" y="61"/>
                  </a:lnTo>
                  <a:lnTo>
                    <a:pt x="4" y="62"/>
                  </a:lnTo>
                  <a:lnTo>
                    <a:pt x="2" y="62"/>
                  </a:lnTo>
                  <a:lnTo>
                    <a:pt x="0" y="60"/>
                  </a:lnTo>
                  <a:lnTo>
                    <a:pt x="0" y="57"/>
                  </a:lnTo>
                  <a:lnTo>
                    <a:pt x="2" y="55"/>
                  </a:lnTo>
                  <a:lnTo>
                    <a:pt x="3" y="53"/>
                  </a:lnTo>
                  <a:lnTo>
                    <a:pt x="4" y="51"/>
                  </a:lnTo>
                  <a:lnTo>
                    <a:pt x="5" y="49"/>
                  </a:lnTo>
                  <a:lnTo>
                    <a:pt x="6" y="46"/>
                  </a:lnTo>
                  <a:lnTo>
                    <a:pt x="7" y="44"/>
                  </a:lnTo>
                  <a:lnTo>
                    <a:pt x="13" y="40"/>
                  </a:lnTo>
                  <a:lnTo>
                    <a:pt x="18" y="35"/>
                  </a:lnTo>
                  <a:lnTo>
                    <a:pt x="24" y="31"/>
                  </a:lnTo>
                  <a:lnTo>
                    <a:pt x="29" y="26"/>
                  </a:lnTo>
                  <a:lnTo>
                    <a:pt x="35" y="23"/>
                  </a:lnTo>
                  <a:lnTo>
                    <a:pt x="40" y="20"/>
                  </a:lnTo>
                  <a:lnTo>
                    <a:pt x="47" y="16"/>
                  </a:lnTo>
                  <a:lnTo>
                    <a:pt x="54" y="14"/>
                  </a:lnTo>
                  <a:lnTo>
                    <a:pt x="58" y="12"/>
                  </a:lnTo>
                  <a:lnTo>
                    <a:pt x="63" y="10"/>
                  </a:lnTo>
                  <a:lnTo>
                    <a:pt x="68" y="9"/>
                  </a:lnTo>
                  <a:lnTo>
                    <a:pt x="73" y="6"/>
                  </a:lnTo>
                  <a:lnTo>
                    <a:pt x="77" y="5"/>
                  </a:lnTo>
                  <a:lnTo>
                    <a:pt x="83" y="3"/>
                  </a:lnTo>
                  <a:lnTo>
                    <a:pt x="87" y="2"/>
                  </a:lnTo>
                  <a:lnTo>
                    <a:pt x="93" y="1"/>
                  </a:lnTo>
                  <a:lnTo>
                    <a:pt x="97" y="0"/>
                  </a:lnTo>
                  <a:lnTo>
                    <a:pt x="103" y="0"/>
                  </a:lnTo>
                  <a:lnTo>
                    <a:pt x="107" y="0"/>
                  </a:lnTo>
                  <a:lnTo>
                    <a:pt x="112" y="0"/>
                  </a:lnTo>
                  <a:lnTo>
                    <a:pt x="116" y="0"/>
                  </a:lnTo>
                  <a:lnTo>
                    <a:pt x="120" y="0"/>
                  </a:lnTo>
                  <a:lnTo>
                    <a:pt x="125" y="0"/>
                  </a:lnTo>
                  <a:lnTo>
                    <a:pt x="128" y="1"/>
                  </a:lnTo>
                  <a:close/>
                </a:path>
              </a:pathLst>
            </a:custGeom>
            <a:solidFill>
              <a:srgbClr val="D45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468" name="Freeform 132">
              <a:extLst>
                <a:ext uri="{FF2B5EF4-FFF2-40B4-BE49-F238E27FC236}">
                  <a16:creationId xmlns:a16="http://schemas.microsoft.com/office/drawing/2014/main" id="{991CF057-C8CA-47FC-86F6-24C6AF621F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9" y="3570"/>
              <a:ext cx="76" cy="35"/>
            </a:xfrm>
            <a:custGeom>
              <a:avLst/>
              <a:gdLst>
                <a:gd name="T0" fmla="*/ 43 w 151"/>
                <a:gd name="T1" fmla="*/ 4 h 71"/>
                <a:gd name="T2" fmla="*/ 56 w 151"/>
                <a:gd name="T3" fmla="*/ 9 h 71"/>
                <a:gd name="T4" fmla="*/ 70 w 151"/>
                <a:gd name="T5" fmla="*/ 11 h 71"/>
                <a:gd name="T6" fmla="*/ 83 w 151"/>
                <a:gd name="T7" fmla="*/ 14 h 71"/>
                <a:gd name="T8" fmla="*/ 95 w 151"/>
                <a:gd name="T9" fmla="*/ 19 h 71"/>
                <a:gd name="T10" fmla="*/ 109 w 151"/>
                <a:gd name="T11" fmla="*/ 22 h 71"/>
                <a:gd name="T12" fmla="*/ 121 w 151"/>
                <a:gd name="T13" fmla="*/ 26 h 71"/>
                <a:gd name="T14" fmla="*/ 134 w 151"/>
                <a:gd name="T15" fmla="*/ 32 h 71"/>
                <a:gd name="T16" fmla="*/ 145 w 151"/>
                <a:gd name="T17" fmla="*/ 37 h 71"/>
                <a:gd name="T18" fmla="*/ 149 w 151"/>
                <a:gd name="T19" fmla="*/ 41 h 71"/>
                <a:gd name="T20" fmla="*/ 150 w 151"/>
                <a:gd name="T21" fmla="*/ 43 h 71"/>
                <a:gd name="T22" fmla="*/ 150 w 151"/>
                <a:gd name="T23" fmla="*/ 46 h 71"/>
                <a:gd name="T24" fmla="*/ 151 w 151"/>
                <a:gd name="T25" fmla="*/ 50 h 71"/>
                <a:gd name="T26" fmla="*/ 150 w 151"/>
                <a:gd name="T27" fmla="*/ 54 h 71"/>
                <a:gd name="T28" fmla="*/ 150 w 151"/>
                <a:gd name="T29" fmla="*/ 57 h 71"/>
                <a:gd name="T30" fmla="*/ 149 w 151"/>
                <a:gd name="T31" fmla="*/ 61 h 71"/>
                <a:gd name="T32" fmla="*/ 147 w 151"/>
                <a:gd name="T33" fmla="*/ 64 h 71"/>
                <a:gd name="T34" fmla="*/ 142 w 151"/>
                <a:gd name="T35" fmla="*/ 66 h 71"/>
                <a:gd name="T36" fmla="*/ 136 w 151"/>
                <a:gd name="T37" fmla="*/ 69 h 71"/>
                <a:gd name="T38" fmla="*/ 130 w 151"/>
                <a:gd name="T39" fmla="*/ 70 h 71"/>
                <a:gd name="T40" fmla="*/ 123 w 151"/>
                <a:gd name="T41" fmla="*/ 71 h 71"/>
                <a:gd name="T42" fmla="*/ 116 w 151"/>
                <a:gd name="T43" fmla="*/ 70 h 71"/>
                <a:gd name="T44" fmla="*/ 111 w 151"/>
                <a:gd name="T45" fmla="*/ 69 h 71"/>
                <a:gd name="T46" fmla="*/ 105 w 151"/>
                <a:gd name="T47" fmla="*/ 66 h 71"/>
                <a:gd name="T48" fmla="*/ 99 w 151"/>
                <a:gd name="T49" fmla="*/ 64 h 71"/>
                <a:gd name="T50" fmla="*/ 94 w 151"/>
                <a:gd name="T51" fmla="*/ 62 h 71"/>
                <a:gd name="T52" fmla="*/ 90 w 151"/>
                <a:gd name="T53" fmla="*/ 60 h 71"/>
                <a:gd name="T54" fmla="*/ 84 w 151"/>
                <a:gd name="T55" fmla="*/ 57 h 71"/>
                <a:gd name="T56" fmla="*/ 81 w 151"/>
                <a:gd name="T57" fmla="*/ 54 h 71"/>
                <a:gd name="T58" fmla="*/ 72 w 151"/>
                <a:gd name="T59" fmla="*/ 47 h 71"/>
                <a:gd name="T60" fmla="*/ 63 w 151"/>
                <a:gd name="T61" fmla="*/ 41 h 71"/>
                <a:gd name="T62" fmla="*/ 55 w 151"/>
                <a:gd name="T63" fmla="*/ 33 h 71"/>
                <a:gd name="T64" fmla="*/ 47 w 151"/>
                <a:gd name="T65" fmla="*/ 26 h 71"/>
                <a:gd name="T66" fmla="*/ 39 w 151"/>
                <a:gd name="T67" fmla="*/ 20 h 71"/>
                <a:gd name="T68" fmla="*/ 29 w 151"/>
                <a:gd name="T69" fmla="*/ 13 h 71"/>
                <a:gd name="T70" fmla="*/ 2 w 151"/>
                <a:gd name="T71" fmla="*/ 7 h 71"/>
                <a:gd name="T72" fmla="*/ 1 w 151"/>
                <a:gd name="T73" fmla="*/ 7 h 71"/>
                <a:gd name="T74" fmla="*/ 1 w 151"/>
                <a:gd name="T75" fmla="*/ 6 h 71"/>
                <a:gd name="T76" fmla="*/ 0 w 151"/>
                <a:gd name="T77" fmla="*/ 5 h 71"/>
                <a:gd name="T78" fmla="*/ 0 w 151"/>
                <a:gd name="T79" fmla="*/ 4 h 71"/>
                <a:gd name="T80" fmla="*/ 0 w 151"/>
                <a:gd name="T81" fmla="*/ 3 h 71"/>
                <a:gd name="T82" fmla="*/ 0 w 151"/>
                <a:gd name="T83" fmla="*/ 2 h 71"/>
                <a:gd name="T84" fmla="*/ 1 w 151"/>
                <a:gd name="T85" fmla="*/ 1 h 71"/>
                <a:gd name="T86" fmla="*/ 2 w 151"/>
                <a:gd name="T87" fmla="*/ 0 h 71"/>
                <a:gd name="T88" fmla="*/ 6 w 151"/>
                <a:gd name="T89" fmla="*/ 0 h 71"/>
                <a:gd name="T90" fmla="*/ 12 w 151"/>
                <a:gd name="T91" fmla="*/ 1 h 71"/>
                <a:gd name="T92" fmla="*/ 17 w 151"/>
                <a:gd name="T93" fmla="*/ 2 h 71"/>
                <a:gd name="T94" fmla="*/ 23 w 151"/>
                <a:gd name="T95" fmla="*/ 3 h 71"/>
                <a:gd name="T96" fmla="*/ 27 w 151"/>
                <a:gd name="T97" fmla="*/ 4 h 71"/>
                <a:gd name="T98" fmla="*/ 33 w 151"/>
                <a:gd name="T99" fmla="*/ 4 h 71"/>
                <a:gd name="T100" fmla="*/ 39 w 151"/>
                <a:gd name="T101" fmla="*/ 5 h 71"/>
                <a:gd name="T102" fmla="*/ 43 w 151"/>
                <a:gd name="T103" fmla="*/ 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51" h="71">
                  <a:moveTo>
                    <a:pt x="43" y="4"/>
                  </a:moveTo>
                  <a:lnTo>
                    <a:pt x="56" y="9"/>
                  </a:lnTo>
                  <a:lnTo>
                    <a:pt x="70" y="11"/>
                  </a:lnTo>
                  <a:lnTo>
                    <a:pt x="83" y="14"/>
                  </a:lnTo>
                  <a:lnTo>
                    <a:pt x="95" y="19"/>
                  </a:lnTo>
                  <a:lnTo>
                    <a:pt x="109" y="22"/>
                  </a:lnTo>
                  <a:lnTo>
                    <a:pt x="121" y="26"/>
                  </a:lnTo>
                  <a:lnTo>
                    <a:pt x="134" y="32"/>
                  </a:lnTo>
                  <a:lnTo>
                    <a:pt x="145" y="37"/>
                  </a:lnTo>
                  <a:lnTo>
                    <a:pt x="149" y="41"/>
                  </a:lnTo>
                  <a:lnTo>
                    <a:pt x="150" y="43"/>
                  </a:lnTo>
                  <a:lnTo>
                    <a:pt x="150" y="46"/>
                  </a:lnTo>
                  <a:lnTo>
                    <a:pt x="151" y="50"/>
                  </a:lnTo>
                  <a:lnTo>
                    <a:pt x="150" y="54"/>
                  </a:lnTo>
                  <a:lnTo>
                    <a:pt x="150" y="57"/>
                  </a:lnTo>
                  <a:lnTo>
                    <a:pt x="149" y="61"/>
                  </a:lnTo>
                  <a:lnTo>
                    <a:pt x="147" y="64"/>
                  </a:lnTo>
                  <a:lnTo>
                    <a:pt x="142" y="66"/>
                  </a:lnTo>
                  <a:lnTo>
                    <a:pt x="136" y="69"/>
                  </a:lnTo>
                  <a:lnTo>
                    <a:pt x="130" y="70"/>
                  </a:lnTo>
                  <a:lnTo>
                    <a:pt x="123" y="71"/>
                  </a:lnTo>
                  <a:lnTo>
                    <a:pt x="116" y="70"/>
                  </a:lnTo>
                  <a:lnTo>
                    <a:pt x="111" y="69"/>
                  </a:lnTo>
                  <a:lnTo>
                    <a:pt x="105" y="66"/>
                  </a:lnTo>
                  <a:lnTo>
                    <a:pt x="99" y="64"/>
                  </a:lnTo>
                  <a:lnTo>
                    <a:pt x="94" y="62"/>
                  </a:lnTo>
                  <a:lnTo>
                    <a:pt x="90" y="60"/>
                  </a:lnTo>
                  <a:lnTo>
                    <a:pt x="84" y="57"/>
                  </a:lnTo>
                  <a:lnTo>
                    <a:pt x="81" y="54"/>
                  </a:lnTo>
                  <a:lnTo>
                    <a:pt x="72" y="47"/>
                  </a:lnTo>
                  <a:lnTo>
                    <a:pt x="63" y="41"/>
                  </a:lnTo>
                  <a:lnTo>
                    <a:pt x="55" y="33"/>
                  </a:lnTo>
                  <a:lnTo>
                    <a:pt x="47" y="26"/>
                  </a:lnTo>
                  <a:lnTo>
                    <a:pt x="39" y="20"/>
                  </a:lnTo>
                  <a:lnTo>
                    <a:pt x="29" y="13"/>
                  </a:lnTo>
                  <a:lnTo>
                    <a:pt x="2" y="7"/>
                  </a:lnTo>
                  <a:lnTo>
                    <a:pt x="1" y="7"/>
                  </a:lnTo>
                  <a:lnTo>
                    <a:pt x="1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1"/>
                  </a:lnTo>
                  <a:lnTo>
                    <a:pt x="2" y="0"/>
                  </a:lnTo>
                  <a:lnTo>
                    <a:pt x="6" y="0"/>
                  </a:lnTo>
                  <a:lnTo>
                    <a:pt x="12" y="1"/>
                  </a:lnTo>
                  <a:lnTo>
                    <a:pt x="17" y="2"/>
                  </a:lnTo>
                  <a:lnTo>
                    <a:pt x="23" y="3"/>
                  </a:lnTo>
                  <a:lnTo>
                    <a:pt x="27" y="4"/>
                  </a:lnTo>
                  <a:lnTo>
                    <a:pt x="33" y="4"/>
                  </a:lnTo>
                  <a:lnTo>
                    <a:pt x="39" y="5"/>
                  </a:lnTo>
                  <a:lnTo>
                    <a:pt x="43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469" name="Freeform 133">
              <a:extLst>
                <a:ext uri="{FF2B5EF4-FFF2-40B4-BE49-F238E27FC236}">
                  <a16:creationId xmlns:a16="http://schemas.microsoft.com/office/drawing/2014/main" id="{AB713E6B-15F7-46AE-B8E2-C3C2CFEB51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7" y="3579"/>
              <a:ext cx="42" cy="21"/>
            </a:xfrm>
            <a:custGeom>
              <a:avLst/>
              <a:gdLst>
                <a:gd name="T0" fmla="*/ 81 w 86"/>
                <a:gd name="T1" fmla="*/ 24 h 42"/>
                <a:gd name="T2" fmla="*/ 85 w 86"/>
                <a:gd name="T3" fmla="*/ 27 h 42"/>
                <a:gd name="T4" fmla="*/ 86 w 86"/>
                <a:gd name="T5" fmla="*/ 32 h 42"/>
                <a:gd name="T6" fmla="*/ 86 w 86"/>
                <a:gd name="T7" fmla="*/ 36 h 42"/>
                <a:gd name="T8" fmla="*/ 83 w 86"/>
                <a:gd name="T9" fmla="*/ 40 h 42"/>
                <a:gd name="T10" fmla="*/ 79 w 86"/>
                <a:gd name="T11" fmla="*/ 41 h 42"/>
                <a:gd name="T12" fmla="*/ 76 w 86"/>
                <a:gd name="T13" fmla="*/ 42 h 42"/>
                <a:gd name="T14" fmla="*/ 71 w 86"/>
                <a:gd name="T15" fmla="*/ 42 h 42"/>
                <a:gd name="T16" fmla="*/ 67 w 86"/>
                <a:gd name="T17" fmla="*/ 40 h 42"/>
                <a:gd name="T18" fmla="*/ 61 w 86"/>
                <a:gd name="T19" fmla="*/ 35 h 42"/>
                <a:gd name="T20" fmla="*/ 58 w 86"/>
                <a:gd name="T21" fmla="*/ 30 h 42"/>
                <a:gd name="T22" fmla="*/ 56 w 86"/>
                <a:gd name="T23" fmla="*/ 24 h 42"/>
                <a:gd name="T24" fmla="*/ 55 w 86"/>
                <a:gd name="T25" fmla="*/ 20 h 42"/>
                <a:gd name="T26" fmla="*/ 53 w 86"/>
                <a:gd name="T27" fmla="*/ 18 h 42"/>
                <a:gd name="T28" fmla="*/ 52 w 86"/>
                <a:gd name="T29" fmla="*/ 18 h 42"/>
                <a:gd name="T30" fmla="*/ 51 w 86"/>
                <a:gd name="T31" fmla="*/ 18 h 42"/>
                <a:gd name="T32" fmla="*/ 49 w 86"/>
                <a:gd name="T33" fmla="*/ 22 h 42"/>
                <a:gd name="T34" fmla="*/ 49 w 86"/>
                <a:gd name="T35" fmla="*/ 25 h 42"/>
                <a:gd name="T36" fmla="*/ 49 w 86"/>
                <a:gd name="T37" fmla="*/ 30 h 42"/>
                <a:gd name="T38" fmla="*/ 50 w 86"/>
                <a:gd name="T39" fmla="*/ 34 h 42"/>
                <a:gd name="T40" fmla="*/ 50 w 86"/>
                <a:gd name="T41" fmla="*/ 36 h 42"/>
                <a:gd name="T42" fmla="*/ 47 w 86"/>
                <a:gd name="T43" fmla="*/ 35 h 42"/>
                <a:gd name="T44" fmla="*/ 43 w 86"/>
                <a:gd name="T45" fmla="*/ 33 h 42"/>
                <a:gd name="T46" fmla="*/ 41 w 86"/>
                <a:gd name="T47" fmla="*/ 30 h 42"/>
                <a:gd name="T48" fmla="*/ 40 w 86"/>
                <a:gd name="T49" fmla="*/ 26 h 42"/>
                <a:gd name="T50" fmla="*/ 38 w 86"/>
                <a:gd name="T51" fmla="*/ 24 h 42"/>
                <a:gd name="T52" fmla="*/ 38 w 86"/>
                <a:gd name="T53" fmla="*/ 20 h 42"/>
                <a:gd name="T54" fmla="*/ 37 w 86"/>
                <a:gd name="T55" fmla="*/ 16 h 42"/>
                <a:gd name="T56" fmla="*/ 38 w 86"/>
                <a:gd name="T57" fmla="*/ 15 h 42"/>
                <a:gd name="T58" fmla="*/ 38 w 86"/>
                <a:gd name="T59" fmla="*/ 14 h 42"/>
                <a:gd name="T60" fmla="*/ 38 w 86"/>
                <a:gd name="T61" fmla="*/ 13 h 42"/>
                <a:gd name="T62" fmla="*/ 37 w 86"/>
                <a:gd name="T63" fmla="*/ 11 h 42"/>
                <a:gd name="T64" fmla="*/ 36 w 86"/>
                <a:gd name="T65" fmla="*/ 11 h 42"/>
                <a:gd name="T66" fmla="*/ 32 w 86"/>
                <a:gd name="T67" fmla="*/ 11 h 42"/>
                <a:gd name="T68" fmla="*/ 30 w 86"/>
                <a:gd name="T69" fmla="*/ 12 h 42"/>
                <a:gd name="T70" fmla="*/ 29 w 86"/>
                <a:gd name="T71" fmla="*/ 13 h 42"/>
                <a:gd name="T72" fmla="*/ 28 w 86"/>
                <a:gd name="T73" fmla="*/ 17 h 42"/>
                <a:gd name="T74" fmla="*/ 20 w 86"/>
                <a:gd name="T75" fmla="*/ 14 h 42"/>
                <a:gd name="T76" fmla="*/ 13 w 86"/>
                <a:gd name="T77" fmla="*/ 10 h 42"/>
                <a:gd name="T78" fmla="*/ 7 w 86"/>
                <a:gd name="T79" fmla="*/ 5 h 42"/>
                <a:gd name="T80" fmla="*/ 0 w 86"/>
                <a:gd name="T81" fmla="*/ 0 h 42"/>
                <a:gd name="T82" fmla="*/ 21 w 86"/>
                <a:gd name="T83" fmla="*/ 4 h 42"/>
                <a:gd name="T84" fmla="*/ 40 w 86"/>
                <a:gd name="T85" fmla="*/ 10 h 42"/>
                <a:gd name="T86" fmla="*/ 60 w 86"/>
                <a:gd name="T87" fmla="*/ 15 h 42"/>
                <a:gd name="T88" fmla="*/ 79 w 86"/>
                <a:gd name="T89" fmla="*/ 2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6" h="42">
                  <a:moveTo>
                    <a:pt x="79" y="23"/>
                  </a:moveTo>
                  <a:lnTo>
                    <a:pt x="81" y="24"/>
                  </a:lnTo>
                  <a:lnTo>
                    <a:pt x="83" y="25"/>
                  </a:lnTo>
                  <a:lnTo>
                    <a:pt x="85" y="27"/>
                  </a:lnTo>
                  <a:lnTo>
                    <a:pt x="85" y="30"/>
                  </a:lnTo>
                  <a:lnTo>
                    <a:pt x="86" y="32"/>
                  </a:lnTo>
                  <a:lnTo>
                    <a:pt x="86" y="34"/>
                  </a:lnTo>
                  <a:lnTo>
                    <a:pt x="86" y="36"/>
                  </a:lnTo>
                  <a:lnTo>
                    <a:pt x="85" y="38"/>
                  </a:lnTo>
                  <a:lnTo>
                    <a:pt x="83" y="40"/>
                  </a:lnTo>
                  <a:lnTo>
                    <a:pt x="81" y="41"/>
                  </a:lnTo>
                  <a:lnTo>
                    <a:pt x="79" y="41"/>
                  </a:lnTo>
                  <a:lnTo>
                    <a:pt x="77" y="42"/>
                  </a:lnTo>
                  <a:lnTo>
                    <a:pt x="76" y="42"/>
                  </a:lnTo>
                  <a:lnTo>
                    <a:pt x="73" y="42"/>
                  </a:lnTo>
                  <a:lnTo>
                    <a:pt x="71" y="42"/>
                  </a:lnTo>
                  <a:lnTo>
                    <a:pt x="69" y="41"/>
                  </a:lnTo>
                  <a:lnTo>
                    <a:pt x="67" y="40"/>
                  </a:lnTo>
                  <a:lnTo>
                    <a:pt x="63" y="37"/>
                  </a:lnTo>
                  <a:lnTo>
                    <a:pt x="61" y="35"/>
                  </a:lnTo>
                  <a:lnTo>
                    <a:pt x="60" y="33"/>
                  </a:lnTo>
                  <a:lnTo>
                    <a:pt x="58" y="30"/>
                  </a:lnTo>
                  <a:lnTo>
                    <a:pt x="56" y="26"/>
                  </a:lnTo>
                  <a:lnTo>
                    <a:pt x="56" y="24"/>
                  </a:lnTo>
                  <a:lnTo>
                    <a:pt x="55" y="20"/>
                  </a:lnTo>
                  <a:lnTo>
                    <a:pt x="55" y="20"/>
                  </a:lnTo>
                  <a:lnTo>
                    <a:pt x="55" y="20"/>
                  </a:lnTo>
                  <a:lnTo>
                    <a:pt x="53" y="18"/>
                  </a:lnTo>
                  <a:lnTo>
                    <a:pt x="53" y="18"/>
                  </a:lnTo>
                  <a:lnTo>
                    <a:pt x="52" y="18"/>
                  </a:lnTo>
                  <a:lnTo>
                    <a:pt x="51" y="18"/>
                  </a:lnTo>
                  <a:lnTo>
                    <a:pt x="51" y="18"/>
                  </a:lnTo>
                  <a:lnTo>
                    <a:pt x="50" y="18"/>
                  </a:lnTo>
                  <a:lnTo>
                    <a:pt x="49" y="22"/>
                  </a:lnTo>
                  <a:lnTo>
                    <a:pt x="49" y="23"/>
                  </a:lnTo>
                  <a:lnTo>
                    <a:pt x="49" y="25"/>
                  </a:lnTo>
                  <a:lnTo>
                    <a:pt x="49" y="27"/>
                  </a:lnTo>
                  <a:lnTo>
                    <a:pt x="49" y="30"/>
                  </a:lnTo>
                  <a:lnTo>
                    <a:pt x="49" y="33"/>
                  </a:lnTo>
                  <a:lnTo>
                    <a:pt x="50" y="34"/>
                  </a:lnTo>
                  <a:lnTo>
                    <a:pt x="51" y="36"/>
                  </a:lnTo>
                  <a:lnTo>
                    <a:pt x="50" y="36"/>
                  </a:lnTo>
                  <a:lnTo>
                    <a:pt x="49" y="35"/>
                  </a:lnTo>
                  <a:lnTo>
                    <a:pt x="47" y="35"/>
                  </a:lnTo>
                  <a:lnTo>
                    <a:pt x="45" y="34"/>
                  </a:lnTo>
                  <a:lnTo>
                    <a:pt x="43" y="33"/>
                  </a:lnTo>
                  <a:lnTo>
                    <a:pt x="42" y="31"/>
                  </a:lnTo>
                  <a:lnTo>
                    <a:pt x="41" y="30"/>
                  </a:lnTo>
                  <a:lnTo>
                    <a:pt x="41" y="27"/>
                  </a:lnTo>
                  <a:lnTo>
                    <a:pt x="40" y="26"/>
                  </a:lnTo>
                  <a:lnTo>
                    <a:pt x="39" y="25"/>
                  </a:lnTo>
                  <a:lnTo>
                    <a:pt x="38" y="24"/>
                  </a:lnTo>
                  <a:lnTo>
                    <a:pt x="38" y="22"/>
                  </a:lnTo>
                  <a:lnTo>
                    <a:pt x="38" y="20"/>
                  </a:lnTo>
                  <a:lnTo>
                    <a:pt x="38" y="18"/>
                  </a:lnTo>
                  <a:lnTo>
                    <a:pt x="37" y="16"/>
                  </a:lnTo>
                  <a:lnTo>
                    <a:pt x="37" y="15"/>
                  </a:lnTo>
                  <a:lnTo>
                    <a:pt x="38" y="15"/>
                  </a:lnTo>
                  <a:lnTo>
                    <a:pt x="38" y="14"/>
                  </a:lnTo>
                  <a:lnTo>
                    <a:pt x="38" y="14"/>
                  </a:lnTo>
                  <a:lnTo>
                    <a:pt x="38" y="13"/>
                  </a:lnTo>
                  <a:lnTo>
                    <a:pt x="38" y="13"/>
                  </a:lnTo>
                  <a:lnTo>
                    <a:pt x="37" y="12"/>
                  </a:lnTo>
                  <a:lnTo>
                    <a:pt x="37" y="11"/>
                  </a:lnTo>
                  <a:lnTo>
                    <a:pt x="37" y="11"/>
                  </a:lnTo>
                  <a:lnTo>
                    <a:pt x="36" y="11"/>
                  </a:lnTo>
                  <a:lnTo>
                    <a:pt x="33" y="11"/>
                  </a:lnTo>
                  <a:lnTo>
                    <a:pt x="32" y="11"/>
                  </a:lnTo>
                  <a:lnTo>
                    <a:pt x="31" y="11"/>
                  </a:lnTo>
                  <a:lnTo>
                    <a:pt x="30" y="12"/>
                  </a:lnTo>
                  <a:lnTo>
                    <a:pt x="29" y="12"/>
                  </a:lnTo>
                  <a:lnTo>
                    <a:pt x="29" y="13"/>
                  </a:lnTo>
                  <a:lnTo>
                    <a:pt x="28" y="13"/>
                  </a:lnTo>
                  <a:lnTo>
                    <a:pt x="28" y="17"/>
                  </a:lnTo>
                  <a:lnTo>
                    <a:pt x="25" y="15"/>
                  </a:lnTo>
                  <a:lnTo>
                    <a:pt x="20" y="14"/>
                  </a:lnTo>
                  <a:lnTo>
                    <a:pt x="17" y="12"/>
                  </a:lnTo>
                  <a:lnTo>
                    <a:pt x="13" y="10"/>
                  </a:lnTo>
                  <a:lnTo>
                    <a:pt x="10" y="7"/>
                  </a:lnTo>
                  <a:lnTo>
                    <a:pt x="7" y="5"/>
                  </a:lnTo>
                  <a:lnTo>
                    <a:pt x="3" y="2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1" y="4"/>
                  </a:lnTo>
                  <a:lnTo>
                    <a:pt x="30" y="6"/>
                  </a:lnTo>
                  <a:lnTo>
                    <a:pt x="40" y="10"/>
                  </a:lnTo>
                  <a:lnTo>
                    <a:pt x="50" y="13"/>
                  </a:lnTo>
                  <a:lnTo>
                    <a:pt x="60" y="15"/>
                  </a:lnTo>
                  <a:lnTo>
                    <a:pt x="70" y="18"/>
                  </a:lnTo>
                  <a:lnTo>
                    <a:pt x="79" y="23"/>
                  </a:lnTo>
                  <a:close/>
                </a:path>
              </a:pathLst>
            </a:custGeom>
            <a:solidFill>
              <a:srgbClr val="D45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470" name="Freeform 134">
              <a:extLst>
                <a:ext uri="{FF2B5EF4-FFF2-40B4-BE49-F238E27FC236}">
                  <a16:creationId xmlns:a16="http://schemas.microsoft.com/office/drawing/2014/main" id="{2B1A7302-6212-4E98-80B3-30AD980874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0" y="3629"/>
              <a:ext cx="379" cy="299"/>
            </a:xfrm>
            <a:custGeom>
              <a:avLst/>
              <a:gdLst>
                <a:gd name="T0" fmla="*/ 542 w 759"/>
                <a:gd name="T1" fmla="*/ 28 h 599"/>
                <a:gd name="T2" fmla="*/ 563 w 759"/>
                <a:gd name="T3" fmla="*/ 15 h 599"/>
                <a:gd name="T4" fmla="*/ 566 w 759"/>
                <a:gd name="T5" fmla="*/ 30 h 599"/>
                <a:gd name="T6" fmla="*/ 563 w 759"/>
                <a:gd name="T7" fmla="*/ 38 h 599"/>
                <a:gd name="T8" fmla="*/ 553 w 759"/>
                <a:gd name="T9" fmla="*/ 95 h 599"/>
                <a:gd name="T10" fmla="*/ 560 w 759"/>
                <a:gd name="T11" fmla="*/ 128 h 599"/>
                <a:gd name="T12" fmla="*/ 563 w 759"/>
                <a:gd name="T13" fmla="*/ 234 h 599"/>
                <a:gd name="T14" fmla="*/ 516 w 759"/>
                <a:gd name="T15" fmla="*/ 230 h 599"/>
                <a:gd name="T16" fmla="*/ 555 w 759"/>
                <a:gd name="T17" fmla="*/ 246 h 599"/>
                <a:gd name="T18" fmla="*/ 701 w 759"/>
                <a:gd name="T19" fmla="*/ 230 h 599"/>
                <a:gd name="T20" fmla="*/ 748 w 759"/>
                <a:gd name="T21" fmla="*/ 241 h 599"/>
                <a:gd name="T22" fmla="*/ 758 w 759"/>
                <a:gd name="T23" fmla="*/ 288 h 599"/>
                <a:gd name="T24" fmla="*/ 751 w 759"/>
                <a:gd name="T25" fmla="*/ 333 h 599"/>
                <a:gd name="T26" fmla="*/ 726 w 759"/>
                <a:gd name="T27" fmla="*/ 399 h 599"/>
                <a:gd name="T28" fmla="*/ 672 w 759"/>
                <a:gd name="T29" fmla="*/ 440 h 599"/>
                <a:gd name="T30" fmla="*/ 613 w 759"/>
                <a:gd name="T31" fmla="*/ 449 h 599"/>
                <a:gd name="T32" fmla="*/ 624 w 759"/>
                <a:gd name="T33" fmla="*/ 475 h 599"/>
                <a:gd name="T34" fmla="*/ 602 w 759"/>
                <a:gd name="T35" fmla="*/ 471 h 599"/>
                <a:gd name="T36" fmla="*/ 583 w 759"/>
                <a:gd name="T37" fmla="*/ 484 h 599"/>
                <a:gd name="T38" fmla="*/ 538 w 759"/>
                <a:gd name="T39" fmla="*/ 531 h 599"/>
                <a:gd name="T40" fmla="*/ 430 w 759"/>
                <a:gd name="T41" fmla="*/ 582 h 599"/>
                <a:gd name="T42" fmla="*/ 350 w 759"/>
                <a:gd name="T43" fmla="*/ 582 h 599"/>
                <a:gd name="T44" fmla="*/ 340 w 759"/>
                <a:gd name="T45" fmla="*/ 584 h 599"/>
                <a:gd name="T46" fmla="*/ 344 w 759"/>
                <a:gd name="T47" fmla="*/ 593 h 599"/>
                <a:gd name="T48" fmla="*/ 326 w 759"/>
                <a:gd name="T49" fmla="*/ 590 h 599"/>
                <a:gd name="T50" fmla="*/ 259 w 759"/>
                <a:gd name="T51" fmla="*/ 530 h 599"/>
                <a:gd name="T52" fmla="*/ 200 w 759"/>
                <a:gd name="T53" fmla="*/ 511 h 599"/>
                <a:gd name="T54" fmla="*/ 194 w 759"/>
                <a:gd name="T55" fmla="*/ 522 h 599"/>
                <a:gd name="T56" fmla="*/ 190 w 759"/>
                <a:gd name="T57" fmla="*/ 509 h 599"/>
                <a:gd name="T58" fmla="*/ 202 w 759"/>
                <a:gd name="T59" fmla="*/ 476 h 599"/>
                <a:gd name="T60" fmla="*/ 211 w 759"/>
                <a:gd name="T61" fmla="*/ 482 h 599"/>
                <a:gd name="T62" fmla="*/ 205 w 759"/>
                <a:gd name="T63" fmla="*/ 491 h 599"/>
                <a:gd name="T64" fmla="*/ 256 w 759"/>
                <a:gd name="T65" fmla="*/ 504 h 599"/>
                <a:gd name="T66" fmla="*/ 325 w 759"/>
                <a:gd name="T67" fmla="*/ 511 h 599"/>
                <a:gd name="T68" fmla="*/ 364 w 759"/>
                <a:gd name="T69" fmla="*/ 509 h 599"/>
                <a:gd name="T70" fmla="*/ 426 w 759"/>
                <a:gd name="T71" fmla="*/ 503 h 599"/>
                <a:gd name="T72" fmla="*/ 512 w 759"/>
                <a:gd name="T73" fmla="*/ 492 h 599"/>
                <a:gd name="T74" fmla="*/ 596 w 759"/>
                <a:gd name="T75" fmla="*/ 458 h 599"/>
                <a:gd name="T76" fmla="*/ 570 w 759"/>
                <a:gd name="T77" fmla="*/ 450 h 599"/>
                <a:gd name="T78" fmla="*/ 512 w 759"/>
                <a:gd name="T79" fmla="*/ 435 h 599"/>
                <a:gd name="T80" fmla="*/ 473 w 759"/>
                <a:gd name="T81" fmla="*/ 420 h 599"/>
                <a:gd name="T82" fmla="*/ 398 w 759"/>
                <a:gd name="T83" fmla="*/ 440 h 599"/>
                <a:gd name="T84" fmla="*/ 335 w 759"/>
                <a:gd name="T85" fmla="*/ 422 h 599"/>
                <a:gd name="T86" fmla="*/ 316 w 759"/>
                <a:gd name="T87" fmla="*/ 410 h 599"/>
                <a:gd name="T88" fmla="*/ 292 w 759"/>
                <a:gd name="T89" fmla="*/ 436 h 599"/>
                <a:gd name="T90" fmla="*/ 243 w 759"/>
                <a:gd name="T91" fmla="*/ 462 h 599"/>
                <a:gd name="T92" fmla="*/ 171 w 759"/>
                <a:gd name="T93" fmla="*/ 468 h 599"/>
                <a:gd name="T94" fmla="*/ 63 w 759"/>
                <a:gd name="T95" fmla="*/ 459 h 599"/>
                <a:gd name="T96" fmla="*/ 12 w 759"/>
                <a:gd name="T97" fmla="*/ 410 h 599"/>
                <a:gd name="T98" fmla="*/ 1 w 759"/>
                <a:gd name="T99" fmla="*/ 341 h 599"/>
                <a:gd name="T100" fmla="*/ 9 w 759"/>
                <a:gd name="T101" fmla="*/ 275 h 599"/>
                <a:gd name="T102" fmla="*/ 53 w 759"/>
                <a:gd name="T103" fmla="*/ 251 h 599"/>
                <a:gd name="T104" fmla="*/ 159 w 759"/>
                <a:gd name="T105" fmla="*/ 241 h 599"/>
                <a:gd name="T106" fmla="*/ 308 w 759"/>
                <a:gd name="T107" fmla="*/ 245 h 599"/>
                <a:gd name="T108" fmla="*/ 355 w 759"/>
                <a:gd name="T109" fmla="*/ 229 h 599"/>
                <a:gd name="T110" fmla="*/ 452 w 759"/>
                <a:gd name="T111" fmla="*/ 227 h 599"/>
                <a:gd name="T112" fmla="*/ 472 w 759"/>
                <a:gd name="T113" fmla="*/ 236 h 599"/>
                <a:gd name="T114" fmla="*/ 476 w 759"/>
                <a:gd name="T115" fmla="*/ 218 h 599"/>
                <a:gd name="T116" fmla="*/ 466 w 759"/>
                <a:gd name="T117" fmla="*/ 98 h 599"/>
                <a:gd name="T118" fmla="*/ 483 w 759"/>
                <a:gd name="T119" fmla="*/ 5 h 599"/>
                <a:gd name="T120" fmla="*/ 521 w 759"/>
                <a:gd name="T121" fmla="*/ 7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59" h="599">
                  <a:moveTo>
                    <a:pt x="538" y="25"/>
                  </a:moveTo>
                  <a:lnTo>
                    <a:pt x="538" y="25"/>
                  </a:lnTo>
                  <a:lnTo>
                    <a:pt x="538" y="27"/>
                  </a:lnTo>
                  <a:lnTo>
                    <a:pt x="538" y="27"/>
                  </a:lnTo>
                  <a:lnTo>
                    <a:pt x="538" y="28"/>
                  </a:lnTo>
                  <a:lnTo>
                    <a:pt x="538" y="28"/>
                  </a:lnTo>
                  <a:lnTo>
                    <a:pt x="538" y="29"/>
                  </a:lnTo>
                  <a:lnTo>
                    <a:pt x="539" y="29"/>
                  </a:lnTo>
                  <a:lnTo>
                    <a:pt x="539" y="29"/>
                  </a:lnTo>
                  <a:lnTo>
                    <a:pt x="542" y="28"/>
                  </a:lnTo>
                  <a:lnTo>
                    <a:pt x="545" y="25"/>
                  </a:lnTo>
                  <a:lnTo>
                    <a:pt x="549" y="23"/>
                  </a:lnTo>
                  <a:lnTo>
                    <a:pt x="551" y="20"/>
                  </a:lnTo>
                  <a:lnTo>
                    <a:pt x="553" y="17"/>
                  </a:lnTo>
                  <a:lnTo>
                    <a:pt x="556" y="14"/>
                  </a:lnTo>
                  <a:lnTo>
                    <a:pt x="559" y="11"/>
                  </a:lnTo>
                  <a:lnTo>
                    <a:pt x="562" y="9"/>
                  </a:lnTo>
                  <a:lnTo>
                    <a:pt x="568" y="9"/>
                  </a:lnTo>
                  <a:lnTo>
                    <a:pt x="565" y="11"/>
                  </a:lnTo>
                  <a:lnTo>
                    <a:pt x="563" y="15"/>
                  </a:lnTo>
                  <a:lnTo>
                    <a:pt x="561" y="18"/>
                  </a:lnTo>
                  <a:lnTo>
                    <a:pt x="560" y="20"/>
                  </a:lnTo>
                  <a:lnTo>
                    <a:pt x="558" y="24"/>
                  </a:lnTo>
                  <a:lnTo>
                    <a:pt x="555" y="27"/>
                  </a:lnTo>
                  <a:lnTo>
                    <a:pt x="553" y="29"/>
                  </a:lnTo>
                  <a:lnTo>
                    <a:pt x="551" y="31"/>
                  </a:lnTo>
                  <a:lnTo>
                    <a:pt x="554" y="33"/>
                  </a:lnTo>
                  <a:lnTo>
                    <a:pt x="559" y="33"/>
                  </a:lnTo>
                  <a:lnTo>
                    <a:pt x="563" y="31"/>
                  </a:lnTo>
                  <a:lnTo>
                    <a:pt x="566" y="30"/>
                  </a:lnTo>
                  <a:lnTo>
                    <a:pt x="570" y="28"/>
                  </a:lnTo>
                  <a:lnTo>
                    <a:pt x="574" y="27"/>
                  </a:lnTo>
                  <a:lnTo>
                    <a:pt x="578" y="26"/>
                  </a:lnTo>
                  <a:lnTo>
                    <a:pt x="581" y="26"/>
                  </a:lnTo>
                  <a:lnTo>
                    <a:pt x="580" y="28"/>
                  </a:lnTo>
                  <a:lnTo>
                    <a:pt x="578" y="30"/>
                  </a:lnTo>
                  <a:lnTo>
                    <a:pt x="575" y="33"/>
                  </a:lnTo>
                  <a:lnTo>
                    <a:pt x="573" y="34"/>
                  </a:lnTo>
                  <a:lnTo>
                    <a:pt x="568" y="36"/>
                  </a:lnTo>
                  <a:lnTo>
                    <a:pt x="563" y="38"/>
                  </a:lnTo>
                  <a:lnTo>
                    <a:pt x="558" y="39"/>
                  </a:lnTo>
                  <a:lnTo>
                    <a:pt x="552" y="41"/>
                  </a:lnTo>
                  <a:lnTo>
                    <a:pt x="546" y="43"/>
                  </a:lnTo>
                  <a:lnTo>
                    <a:pt x="542" y="45"/>
                  </a:lnTo>
                  <a:lnTo>
                    <a:pt x="543" y="54"/>
                  </a:lnTo>
                  <a:lnTo>
                    <a:pt x="545" y="61"/>
                  </a:lnTo>
                  <a:lnTo>
                    <a:pt x="548" y="69"/>
                  </a:lnTo>
                  <a:lnTo>
                    <a:pt x="550" y="78"/>
                  </a:lnTo>
                  <a:lnTo>
                    <a:pt x="552" y="87"/>
                  </a:lnTo>
                  <a:lnTo>
                    <a:pt x="553" y="95"/>
                  </a:lnTo>
                  <a:lnTo>
                    <a:pt x="554" y="103"/>
                  </a:lnTo>
                  <a:lnTo>
                    <a:pt x="555" y="110"/>
                  </a:lnTo>
                  <a:lnTo>
                    <a:pt x="556" y="113"/>
                  </a:lnTo>
                  <a:lnTo>
                    <a:pt x="558" y="114"/>
                  </a:lnTo>
                  <a:lnTo>
                    <a:pt x="559" y="117"/>
                  </a:lnTo>
                  <a:lnTo>
                    <a:pt x="559" y="119"/>
                  </a:lnTo>
                  <a:lnTo>
                    <a:pt x="559" y="121"/>
                  </a:lnTo>
                  <a:lnTo>
                    <a:pt x="559" y="125"/>
                  </a:lnTo>
                  <a:lnTo>
                    <a:pt x="559" y="127"/>
                  </a:lnTo>
                  <a:lnTo>
                    <a:pt x="560" y="128"/>
                  </a:lnTo>
                  <a:lnTo>
                    <a:pt x="562" y="141"/>
                  </a:lnTo>
                  <a:lnTo>
                    <a:pt x="564" y="155"/>
                  </a:lnTo>
                  <a:lnTo>
                    <a:pt x="565" y="168"/>
                  </a:lnTo>
                  <a:lnTo>
                    <a:pt x="566" y="181"/>
                  </a:lnTo>
                  <a:lnTo>
                    <a:pt x="568" y="195"/>
                  </a:lnTo>
                  <a:lnTo>
                    <a:pt x="568" y="208"/>
                  </a:lnTo>
                  <a:lnTo>
                    <a:pt x="569" y="220"/>
                  </a:lnTo>
                  <a:lnTo>
                    <a:pt x="570" y="234"/>
                  </a:lnTo>
                  <a:lnTo>
                    <a:pt x="566" y="234"/>
                  </a:lnTo>
                  <a:lnTo>
                    <a:pt x="563" y="234"/>
                  </a:lnTo>
                  <a:lnTo>
                    <a:pt x="560" y="234"/>
                  </a:lnTo>
                  <a:lnTo>
                    <a:pt x="556" y="231"/>
                  </a:lnTo>
                  <a:lnTo>
                    <a:pt x="554" y="230"/>
                  </a:lnTo>
                  <a:lnTo>
                    <a:pt x="552" y="229"/>
                  </a:lnTo>
                  <a:lnTo>
                    <a:pt x="549" y="228"/>
                  </a:lnTo>
                  <a:lnTo>
                    <a:pt x="545" y="229"/>
                  </a:lnTo>
                  <a:lnTo>
                    <a:pt x="539" y="228"/>
                  </a:lnTo>
                  <a:lnTo>
                    <a:pt x="531" y="229"/>
                  </a:lnTo>
                  <a:lnTo>
                    <a:pt x="523" y="229"/>
                  </a:lnTo>
                  <a:lnTo>
                    <a:pt x="516" y="230"/>
                  </a:lnTo>
                  <a:lnTo>
                    <a:pt x="509" y="231"/>
                  </a:lnTo>
                  <a:lnTo>
                    <a:pt x="501" y="234"/>
                  </a:lnTo>
                  <a:lnTo>
                    <a:pt x="494" y="236"/>
                  </a:lnTo>
                  <a:lnTo>
                    <a:pt x="488" y="239"/>
                  </a:lnTo>
                  <a:lnTo>
                    <a:pt x="492" y="241"/>
                  </a:lnTo>
                  <a:lnTo>
                    <a:pt x="505" y="244"/>
                  </a:lnTo>
                  <a:lnTo>
                    <a:pt x="518" y="246"/>
                  </a:lnTo>
                  <a:lnTo>
                    <a:pt x="530" y="247"/>
                  </a:lnTo>
                  <a:lnTo>
                    <a:pt x="543" y="246"/>
                  </a:lnTo>
                  <a:lnTo>
                    <a:pt x="555" y="246"/>
                  </a:lnTo>
                  <a:lnTo>
                    <a:pt x="568" y="244"/>
                  </a:lnTo>
                  <a:lnTo>
                    <a:pt x="580" y="242"/>
                  </a:lnTo>
                  <a:lnTo>
                    <a:pt x="593" y="240"/>
                  </a:lnTo>
                  <a:lnTo>
                    <a:pt x="619" y="236"/>
                  </a:lnTo>
                  <a:lnTo>
                    <a:pt x="643" y="232"/>
                  </a:lnTo>
                  <a:lnTo>
                    <a:pt x="656" y="231"/>
                  </a:lnTo>
                  <a:lnTo>
                    <a:pt x="669" y="230"/>
                  </a:lnTo>
                  <a:lnTo>
                    <a:pt x="681" y="230"/>
                  </a:lnTo>
                  <a:lnTo>
                    <a:pt x="694" y="230"/>
                  </a:lnTo>
                  <a:lnTo>
                    <a:pt x="701" y="230"/>
                  </a:lnTo>
                  <a:lnTo>
                    <a:pt x="706" y="230"/>
                  </a:lnTo>
                  <a:lnTo>
                    <a:pt x="713" y="230"/>
                  </a:lnTo>
                  <a:lnTo>
                    <a:pt x="720" y="231"/>
                  </a:lnTo>
                  <a:lnTo>
                    <a:pt x="725" y="231"/>
                  </a:lnTo>
                  <a:lnTo>
                    <a:pt x="732" y="232"/>
                  </a:lnTo>
                  <a:lnTo>
                    <a:pt x="738" y="234"/>
                  </a:lnTo>
                  <a:lnTo>
                    <a:pt x="744" y="236"/>
                  </a:lnTo>
                  <a:lnTo>
                    <a:pt x="744" y="238"/>
                  </a:lnTo>
                  <a:lnTo>
                    <a:pt x="745" y="240"/>
                  </a:lnTo>
                  <a:lnTo>
                    <a:pt x="748" y="241"/>
                  </a:lnTo>
                  <a:lnTo>
                    <a:pt x="750" y="242"/>
                  </a:lnTo>
                  <a:lnTo>
                    <a:pt x="751" y="244"/>
                  </a:lnTo>
                  <a:lnTo>
                    <a:pt x="753" y="245"/>
                  </a:lnTo>
                  <a:lnTo>
                    <a:pt x="755" y="247"/>
                  </a:lnTo>
                  <a:lnTo>
                    <a:pt x="755" y="249"/>
                  </a:lnTo>
                  <a:lnTo>
                    <a:pt x="758" y="256"/>
                  </a:lnTo>
                  <a:lnTo>
                    <a:pt x="758" y="264"/>
                  </a:lnTo>
                  <a:lnTo>
                    <a:pt x="759" y="271"/>
                  </a:lnTo>
                  <a:lnTo>
                    <a:pt x="759" y="280"/>
                  </a:lnTo>
                  <a:lnTo>
                    <a:pt x="758" y="288"/>
                  </a:lnTo>
                  <a:lnTo>
                    <a:pt x="758" y="296"/>
                  </a:lnTo>
                  <a:lnTo>
                    <a:pt x="756" y="304"/>
                  </a:lnTo>
                  <a:lnTo>
                    <a:pt x="755" y="311"/>
                  </a:lnTo>
                  <a:lnTo>
                    <a:pt x="754" y="315"/>
                  </a:lnTo>
                  <a:lnTo>
                    <a:pt x="753" y="318"/>
                  </a:lnTo>
                  <a:lnTo>
                    <a:pt x="753" y="320"/>
                  </a:lnTo>
                  <a:lnTo>
                    <a:pt x="753" y="323"/>
                  </a:lnTo>
                  <a:lnTo>
                    <a:pt x="753" y="328"/>
                  </a:lnTo>
                  <a:lnTo>
                    <a:pt x="752" y="331"/>
                  </a:lnTo>
                  <a:lnTo>
                    <a:pt x="751" y="333"/>
                  </a:lnTo>
                  <a:lnTo>
                    <a:pt x="749" y="337"/>
                  </a:lnTo>
                  <a:lnTo>
                    <a:pt x="746" y="343"/>
                  </a:lnTo>
                  <a:lnTo>
                    <a:pt x="744" y="351"/>
                  </a:lnTo>
                  <a:lnTo>
                    <a:pt x="742" y="358"/>
                  </a:lnTo>
                  <a:lnTo>
                    <a:pt x="740" y="366"/>
                  </a:lnTo>
                  <a:lnTo>
                    <a:pt x="736" y="372"/>
                  </a:lnTo>
                  <a:lnTo>
                    <a:pt x="734" y="379"/>
                  </a:lnTo>
                  <a:lnTo>
                    <a:pt x="732" y="386"/>
                  </a:lnTo>
                  <a:lnTo>
                    <a:pt x="729" y="392"/>
                  </a:lnTo>
                  <a:lnTo>
                    <a:pt x="726" y="399"/>
                  </a:lnTo>
                  <a:lnTo>
                    <a:pt x="723" y="406"/>
                  </a:lnTo>
                  <a:lnTo>
                    <a:pt x="719" y="411"/>
                  </a:lnTo>
                  <a:lnTo>
                    <a:pt x="714" y="416"/>
                  </a:lnTo>
                  <a:lnTo>
                    <a:pt x="710" y="421"/>
                  </a:lnTo>
                  <a:lnTo>
                    <a:pt x="704" y="426"/>
                  </a:lnTo>
                  <a:lnTo>
                    <a:pt x="699" y="429"/>
                  </a:lnTo>
                  <a:lnTo>
                    <a:pt x="692" y="432"/>
                  </a:lnTo>
                  <a:lnTo>
                    <a:pt x="686" y="436"/>
                  </a:lnTo>
                  <a:lnTo>
                    <a:pt x="679" y="438"/>
                  </a:lnTo>
                  <a:lnTo>
                    <a:pt x="672" y="440"/>
                  </a:lnTo>
                  <a:lnTo>
                    <a:pt x="665" y="442"/>
                  </a:lnTo>
                  <a:lnTo>
                    <a:pt x="651" y="445"/>
                  </a:lnTo>
                  <a:lnTo>
                    <a:pt x="636" y="447"/>
                  </a:lnTo>
                  <a:lnTo>
                    <a:pt x="633" y="447"/>
                  </a:lnTo>
                  <a:lnTo>
                    <a:pt x="631" y="447"/>
                  </a:lnTo>
                  <a:lnTo>
                    <a:pt x="626" y="448"/>
                  </a:lnTo>
                  <a:lnTo>
                    <a:pt x="624" y="448"/>
                  </a:lnTo>
                  <a:lnTo>
                    <a:pt x="621" y="448"/>
                  </a:lnTo>
                  <a:lnTo>
                    <a:pt x="618" y="449"/>
                  </a:lnTo>
                  <a:lnTo>
                    <a:pt x="613" y="449"/>
                  </a:lnTo>
                  <a:lnTo>
                    <a:pt x="610" y="449"/>
                  </a:lnTo>
                  <a:lnTo>
                    <a:pt x="612" y="452"/>
                  </a:lnTo>
                  <a:lnTo>
                    <a:pt x="614" y="455"/>
                  </a:lnTo>
                  <a:lnTo>
                    <a:pt x="616" y="456"/>
                  </a:lnTo>
                  <a:lnTo>
                    <a:pt x="619" y="457"/>
                  </a:lnTo>
                  <a:lnTo>
                    <a:pt x="622" y="458"/>
                  </a:lnTo>
                  <a:lnTo>
                    <a:pt x="624" y="460"/>
                  </a:lnTo>
                  <a:lnTo>
                    <a:pt x="625" y="461"/>
                  </a:lnTo>
                  <a:lnTo>
                    <a:pt x="629" y="465"/>
                  </a:lnTo>
                  <a:lnTo>
                    <a:pt x="624" y="475"/>
                  </a:lnTo>
                  <a:lnTo>
                    <a:pt x="621" y="472"/>
                  </a:lnTo>
                  <a:lnTo>
                    <a:pt x="619" y="471"/>
                  </a:lnTo>
                  <a:lnTo>
                    <a:pt x="616" y="470"/>
                  </a:lnTo>
                  <a:lnTo>
                    <a:pt x="614" y="469"/>
                  </a:lnTo>
                  <a:lnTo>
                    <a:pt x="611" y="468"/>
                  </a:lnTo>
                  <a:lnTo>
                    <a:pt x="609" y="468"/>
                  </a:lnTo>
                  <a:lnTo>
                    <a:pt x="606" y="468"/>
                  </a:lnTo>
                  <a:lnTo>
                    <a:pt x="603" y="469"/>
                  </a:lnTo>
                  <a:lnTo>
                    <a:pt x="603" y="470"/>
                  </a:lnTo>
                  <a:lnTo>
                    <a:pt x="602" y="471"/>
                  </a:lnTo>
                  <a:lnTo>
                    <a:pt x="601" y="471"/>
                  </a:lnTo>
                  <a:lnTo>
                    <a:pt x="600" y="472"/>
                  </a:lnTo>
                  <a:lnTo>
                    <a:pt x="599" y="472"/>
                  </a:lnTo>
                  <a:lnTo>
                    <a:pt x="598" y="472"/>
                  </a:lnTo>
                  <a:lnTo>
                    <a:pt x="595" y="473"/>
                  </a:lnTo>
                  <a:lnTo>
                    <a:pt x="594" y="475"/>
                  </a:lnTo>
                  <a:lnTo>
                    <a:pt x="592" y="478"/>
                  </a:lnTo>
                  <a:lnTo>
                    <a:pt x="589" y="480"/>
                  </a:lnTo>
                  <a:lnTo>
                    <a:pt x="586" y="482"/>
                  </a:lnTo>
                  <a:lnTo>
                    <a:pt x="583" y="484"/>
                  </a:lnTo>
                  <a:lnTo>
                    <a:pt x="576" y="489"/>
                  </a:lnTo>
                  <a:lnTo>
                    <a:pt x="570" y="492"/>
                  </a:lnTo>
                  <a:lnTo>
                    <a:pt x="564" y="496"/>
                  </a:lnTo>
                  <a:lnTo>
                    <a:pt x="559" y="500"/>
                  </a:lnTo>
                  <a:lnTo>
                    <a:pt x="556" y="503"/>
                  </a:lnTo>
                  <a:lnTo>
                    <a:pt x="554" y="506"/>
                  </a:lnTo>
                  <a:lnTo>
                    <a:pt x="552" y="509"/>
                  </a:lnTo>
                  <a:lnTo>
                    <a:pt x="551" y="513"/>
                  </a:lnTo>
                  <a:lnTo>
                    <a:pt x="544" y="522"/>
                  </a:lnTo>
                  <a:lnTo>
                    <a:pt x="538" y="531"/>
                  </a:lnTo>
                  <a:lnTo>
                    <a:pt x="530" y="539"/>
                  </a:lnTo>
                  <a:lnTo>
                    <a:pt x="521" y="548"/>
                  </a:lnTo>
                  <a:lnTo>
                    <a:pt x="512" y="556"/>
                  </a:lnTo>
                  <a:lnTo>
                    <a:pt x="503" y="561"/>
                  </a:lnTo>
                  <a:lnTo>
                    <a:pt x="493" y="568"/>
                  </a:lnTo>
                  <a:lnTo>
                    <a:pt x="483" y="572"/>
                  </a:lnTo>
                  <a:lnTo>
                    <a:pt x="471" y="574"/>
                  </a:lnTo>
                  <a:lnTo>
                    <a:pt x="458" y="578"/>
                  </a:lnTo>
                  <a:lnTo>
                    <a:pt x="443" y="580"/>
                  </a:lnTo>
                  <a:lnTo>
                    <a:pt x="430" y="582"/>
                  </a:lnTo>
                  <a:lnTo>
                    <a:pt x="416" y="583"/>
                  </a:lnTo>
                  <a:lnTo>
                    <a:pt x="403" y="584"/>
                  </a:lnTo>
                  <a:lnTo>
                    <a:pt x="390" y="584"/>
                  </a:lnTo>
                  <a:lnTo>
                    <a:pt x="376" y="583"/>
                  </a:lnTo>
                  <a:lnTo>
                    <a:pt x="372" y="583"/>
                  </a:lnTo>
                  <a:lnTo>
                    <a:pt x="368" y="583"/>
                  </a:lnTo>
                  <a:lnTo>
                    <a:pt x="363" y="583"/>
                  </a:lnTo>
                  <a:lnTo>
                    <a:pt x="359" y="582"/>
                  </a:lnTo>
                  <a:lnTo>
                    <a:pt x="355" y="582"/>
                  </a:lnTo>
                  <a:lnTo>
                    <a:pt x="350" y="582"/>
                  </a:lnTo>
                  <a:lnTo>
                    <a:pt x="346" y="581"/>
                  </a:lnTo>
                  <a:lnTo>
                    <a:pt x="341" y="580"/>
                  </a:lnTo>
                  <a:lnTo>
                    <a:pt x="341" y="581"/>
                  </a:lnTo>
                  <a:lnTo>
                    <a:pt x="340" y="581"/>
                  </a:lnTo>
                  <a:lnTo>
                    <a:pt x="340" y="582"/>
                  </a:lnTo>
                  <a:lnTo>
                    <a:pt x="340" y="582"/>
                  </a:lnTo>
                  <a:lnTo>
                    <a:pt x="340" y="583"/>
                  </a:lnTo>
                  <a:lnTo>
                    <a:pt x="340" y="583"/>
                  </a:lnTo>
                  <a:lnTo>
                    <a:pt x="340" y="584"/>
                  </a:lnTo>
                  <a:lnTo>
                    <a:pt x="340" y="584"/>
                  </a:lnTo>
                  <a:lnTo>
                    <a:pt x="341" y="586"/>
                  </a:lnTo>
                  <a:lnTo>
                    <a:pt x="342" y="586"/>
                  </a:lnTo>
                  <a:lnTo>
                    <a:pt x="342" y="587"/>
                  </a:lnTo>
                  <a:lnTo>
                    <a:pt x="343" y="587"/>
                  </a:lnTo>
                  <a:lnTo>
                    <a:pt x="343" y="588"/>
                  </a:lnTo>
                  <a:lnTo>
                    <a:pt x="344" y="589"/>
                  </a:lnTo>
                  <a:lnTo>
                    <a:pt x="344" y="590"/>
                  </a:lnTo>
                  <a:lnTo>
                    <a:pt x="344" y="591"/>
                  </a:lnTo>
                  <a:lnTo>
                    <a:pt x="344" y="592"/>
                  </a:lnTo>
                  <a:lnTo>
                    <a:pt x="344" y="593"/>
                  </a:lnTo>
                  <a:lnTo>
                    <a:pt x="344" y="594"/>
                  </a:lnTo>
                  <a:lnTo>
                    <a:pt x="343" y="596"/>
                  </a:lnTo>
                  <a:lnTo>
                    <a:pt x="342" y="597"/>
                  </a:lnTo>
                  <a:lnTo>
                    <a:pt x="342" y="598"/>
                  </a:lnTo>
                  <a:lnTo>
                    <a:pt x="341" y="598"/>
                  </a:lnTo>
                  <a:lnTo>
                    <a:pt x="340" y="599"/>
                  </a:lnTo>
                  <a:lnTo>
                    <a:pt x="336" y="597"/>
                  </a:lnTo>
                  <a:lnTo>
                    <a:pt x="333" y="594"/>
                  </a:lnTo>
                  <a:lnTo>
                    <a:pt x="330" y="592"/>
                  </a:lnTo>
                  <a:lnTo>
                    <a:pt x="326" y="590"/>
                  </a:lnTo>
                  <a:lnTo>
                    <a:pt x="323" y="587"/>
                  </a:lnTo>
                  <a:lnTo>
                    <a:pt x="321" y="583"/>
                  </a:lnTo>
                  <a:lnTo>
                    <a:pt x="319" y="580"/>
                  </a:lnTo>
                  <a:lnTo>
                    <a:pt x="318" y="576"/>
                  </a:lnTo>
                  <a:lnTo>
                    <a:pt x="310" y="568"/>
                  </a:lnTo>
                  <a:lnTo>
                    <a:pt x="300" y="560"/>
                  </a:lnTo>
                  <a:lnTo>
                    <a:pt x="291" y="551"/>
                  </a:lnTo>
                  <a:lnTo>
                    <a:pt x="281" y="544"/>
                  </a:lnTo>
                  <a:lnTo>
                    <a:pt x="270" y="537"/>
                  </a:lnTo>
                  <a:lnTo>
                    <a:pt x="259" y="530"/>
                  </a:lnTo>
                  <a:lnTo>
                    <a:pt x="249" y="524"/>
                  </a:lnTo>
                  <a:lnTo>
                    <a:pt x="238" y="519"/>
                  </a:lnTo>
                  <a:lnTo>
                    <a:pt x="232" y="519"/>
                  </a:lnTo>
                  <a:lnTo>
                    <a:pt x="228" y="518"/>
                  </a:lnTo>
                  <a:lnTo>
                    <a:pt x="223" y="517"/>
                  </a:lnTo>
                  <a:lnTo>
                    <a:pt x="219" y="516"/>
                  </a:lnTo>
                  <a:lnTo>
                    <a:pt x="214" y="514"/>
                  </a:lnTo>
                  <a:lnTo>
                    <a:pt x="210" y="513"/>
                  </a:lnTo>
                  <a:lnTo>
                    <a:pt x="204" y="512"/>
                  </a:lnTo>
                  <a:lnTo>
                    <a:pt x="200" y="511"/>
                  </a:lnTo>
                  <a:lnTo>
                    <a:pt x="199" y="512"/>
                  </a:lnTo>
                  <a:lnTo>
                    <a:pt x="199" y="513"/>
                  </a:lnTo>
                  <a:lnTo>
                    <a:pt x="199" y="516"/>
                  </a:lnTo>
                  <a:lnTo>
                    <a:pt x="199" y="517"/>
                  </a:lnTo>
                  <a:lnTo>
                    <a:pt x="199" y="518"/>
                  </a:lnTo>
                  <a:lnTo>
                    <a:pt x="199" y="519"/>
                  </a:lnTo>
                  <a:lnTo>
                    <a:pt x="199" y="521"/>
                  </a:lnTo>
                  <a:lnTo>
                    <a:pt x="198" y="523"/>
                  </a:lnTo>
                  <a:lnTo>
                    <a:pt x="196" y="522"/>
                  </a:lnTo>
                  <a:lnTo>
                    <a:pt x="194" y="522"/>
                  </a:lnTo>
                  <a:lnTo>
                    <a:pt x="193" y="522"/>
                  </a:lnTo>
                  <a:lnTo>
                    <a:pt x="191" y="522"/>
                  </a:lnTo>
                  <a:lnTo>
                    <a:pt x="190" y="522"/>
                  </a:lnTo>
                  <a:lnTo>
                    <a:pt x="189" y="522"/>
                  </a:lnTo>
                  <a:lnTo>
                    <a:pt x="188" y="521"/>
                  </a:lnTo>
                  <a:lnTo>
                    <a:pt x="188" y="519"/>
                  </a:lnTo>
                  <a:lnTo>
                    <a:pt x="188" y="516"/>
                  </a:lnTo>
                  <a:lnTo>
                    <a:pt x="189" y="513"/>
                  </a:lnTo>
                  <a:lnTo>
                    <a:pt x="190" y="511"/>
                  </a:lnTo>
                  <a:lnTo>
                    <a:pt x="190" y="509"/>
                  </a:lnTo>
                  <a:lnTo>
                    <a:pt x="191" y="507"/>
                  </a:lnTo>
                  <a:lnTo>
                    <a:pt x="191" y="504"/>
                  </a:lnTo>
                  <a:lnTo>
                    <a:pt x="191" y="502"/>
                  </a:lnTo>
                  <a:lnTo>
                    <a:pt x="191" y="499"/>
                  </a:lnTo>
                  <a:lnTo>
                    <a:pt x="193" y="496"/>
                  </a:lnTo>
                  <a:lnTo>
                    <a:pt x="196" y="491"/>
                  </a:lnTo>
                  <a:lnTo>
                    <a:pt x="198" y="488"/>
                  </a:lnTo>
                  <a:lnTo>
                    <a:pt x="199" y="482"/>
                  </a:lnTo>
                  <a:lnTo>
                    <a:pt x="200" y="479"/>
                  </a:lnTo>
                  <a:lnTo>
                    <a:pt x="202" y="476"/>
                  </a:lnTo>
                  <a:lnTo>
                    <a:pt x="203" y="475"/>
                  </a:lnTo>
                  <a:lnTo>
                    <a:pt x="205" y="473"/>
                  </a:lnTo>
                  <a:lnTo>
                    <a:pt x="208" y="472"/>
                  </a:lnTo>
                  <a:lnTo>
                    <a:pt x="210" y="472"/>
                  </a:lnTo>
                  <a:lnTo>
                    <a:pt x="211" y="475"/>
                  </a:lnTo>
                  <a:lnTo>
                    <a:pt x="212" y="476"/>
                  </a:lnTo>
                  <a:lnTo>
                    <a:pt x="212" y="477"/>
                  </a:lnTo>
                  <a:lnTo>
                    <a:pt x="212" y="479"/>
                  </a:lnTo>
                  <a:lnTo>
                    <a:pt x="211" y="480"/>
                  </a:lnTo>
                  <a:lnTo>
                    <a:pt x="211" y="482"/>
                  </a:lnTo>
                  <a:lnTo>
                    <a:pt x="210" y="483"/>
                  </a:lnTo>
                  <a:lnTo>
                    <a:pt x="210" y="484"/>
                  </a:lnTo>
                  <a:lnTo>
                    <a:pt x="209" y="486"/>
                  </a:lnTo>
                  <a:lnTo>
                    <a:pt x="209" y="487"/>
                  </a:lnTo>
                  <a:lnTo>
                    <a:pt x="208" y="487"/>
                  </a:lnTo>
                  <a:lnTo>
                    <a:pt x="208" y="488"/>
                  </a:lnTo>
                  <a:lnTo>
                    <a:pt x="208" y="489"/>
                  </a:lnTo>
                  <a:lnTo>
                    <a:pt x="206" y="490"/>
                  </a:lnTo>
                  <a:lnTo>
                    <a:pt x="206" y="490"/>
                  </a:lnTo>
                  <a:lnTo>
                    <a:pt x="205" y="491"/>
                  </a:lnTo>
                  <a:lnTo>
                    <a:pt x="210" y="493"/>
                  </a:lnTo>
                  <a:lnTo>
                    <a:pt x="214" y="494"/>
                  </a:lnTo>
                  <a:lnTo>
                    <a:pt x="220" y="496"/>
                  </a:lnTo>
                  <a:lnTo>
                    <a:pt x="224" y="496"/>
                  </a:lnTo>
                  <a:lnTo>
                    <a:pt x="229" y="497"/>
                  </a:lnTo>
                  <a:lnTo>
                    <a:pt x="234" y="498"/>
                  </a:lnTo>
                  <a:lnTo>
                    <a:pt x="238" y="499"/>
                  </a:lnTo>
                  <a:lnTo>
                    <a:pt x="243" y="501"/>
                  </a:lnTo>
                  <a:lnTo>
                    <a:pt x="250" y="503"/>
                  </a:lnTo>
                  <a:lnTo>
                    <a:pt x="256" y="504"/>
                  </a:lnTo>
                  <a:lnTo>
                    <a:pt x="264" y="507"/>
                  </a:lnTo>
                  <a:lnTo>
                    <a:pt x="271" y="508"/>
                  </a:lnTo>
                  <a:lnTo>
                    <a:pt x="279" y="509"/>
                  </a:lnTo>
                  <a:lnTo>
                    <a:pt x="285" y="510"/>
                  </a:lnTo>
                  <a:lnTo>
                    <a:pt x="293" y="510"/>
                  </a:lnTo>
                  <a:lnTo>
                    <a:pt x="301" y="511"/>
                  </a:lnTo>
                  <a:lnTo>
                    <a:pt x="308" y="511"/>
                  </a:lnTo>
                  <a:lnTo>
                    <a:pt x="314" y="511"/>
                  </a:lnTo>
                  <a:lnTo>
                    <a:pt x="320" y="511"/>
                  </a:lnTo>
                  <a:lnTo>
                    <a:pt x="325" y="511"/>
                  </a:lnTo>
                  <a:lnTo>
                    <a:pt x="331" y="510"/>
                  </a:lnTo>
                  <a:lnTo>
                    <a:pt x="338" y="510"/>
                  </a:lnTo>
                  <a:lnTo>
                    <a:pt x="343" y="510"/>
                  </a:lnTo>
                  <a:lnTo>
                    <a:pt x="350" y="509"/>
                  </a:lnTo>
                  <a:lnTo>
                    <a:pt x="352" y="510"/>
                  </a:lnTo>
                  <a:lnTo>
                    <a:pt x="353" y="511"/>
                  </a:lnTo>
                  <a:lnTo>
                    <a:pt x="356" y="511"/>
                  </a:lnTo>
                  <a:lnTo>
                    <a:pt x="359" y="510"/>
                  </a:lnTo>
                  <a:lnTo>
                    <a:pt x="361" y="509"/>
                  </a:lnTo>
                  <a:lnTo>
                    <a:pt x="364" y="509"/>
                  </a:lnTo>
                  <a:lnTo>
                    <a:pt x="366" y="508"/>
                  </a:lnTo>
                  <a:lnTo>
                    <a:pt x="370" y="508"/>
                  </a:lnTo>
                  <a:lnTo>
                    <a:pt x="376" y="508"/>
                  </a:lnTo>
                  <a:lnTo>
                    <a:pt x="384" y="508"/>
                  </a:lnTo>
                  <a:lnTo>
                    <a:pt x="391" y="508"/>
                  </a:lnTo>
                  <a:lnTo>
                    <a:pt x="398" y="508"/>
                  </a:lnTo>
                  <a:lnTo>
                    <a:pt x="405" y="507"/>
                  </a:lnTo>
                  <a:lnTo>
                    <a:pt x="413" y="507"/>
                  </a:lnTo>
                  <a:lnTo>
                    <a:pt x="420" y="506"/>
                  </a:lnTo>
                  <a:lnTo>
                    <a:pt x="426" y="503"/>
                  </a:lnTo>
                  <a:lnTo>
                    <a:pt x="433" y="504"/>
                  </a:lnTo>
                  <a:lnTo>
                    <a:pt x="441" y="503"/>
                  </a:lnTo>
                  <a:lnTo>
                    <a:pt x="448" y="502"/>
                  </a:lnTo>
                  <a:lnTo>
                    <a:pt x="454" y="501"/>
                  </a:lnTo>
                  <a:lnTo>
                    <a:pt x="461" y="500"/>
                  </a:lnTo>
                  <a:lnTo>
                    <a:pt x="468" y="500"/>
                  </a:lnTo>
                  <a:lnTo>
                    <a:pt x="474" y="499"/>
                  </a:lnTo>
                  <a:lnTo>
                    <a:pt x="482" y="499"/>
                  </a:lnTo>
                  <a:lnTo>
                    <a:pt x="498" y="494"/>
                  </a:lnTo>
                  <a:lnTo>
                    <a:pt x="512" y="492"/>
                  </a:lnTo>
                  <a:lnTo>
                    <a:pt x="528" y="489"/>
                  </a:lnTo>
                  <a:lnTo>
                    <a:pt x="542" y="484"/>
                  </a:lnTo>
                  <a:lnTo>
                    <a:pt x="550" y="482"/>
                  </a:lnTo>
                  <a:lnTo>
                    <a:pt x="556" y="480"/>
                  </a:lnTo>
                  <a:lnTo>
                    <a:pt x="564" y="477"/>
                  </a:lnTo>
                  <a:lnTo>
                    <a:pt x="571" y="475"/>
                  </a:lnTo>
                  <a:lnTo>
                    <a:pt x="578" y="470"/>
                  </a:lnTo>
                  <a:lnTo>
                    <a:pt x="584" y="467"/>
                  </a:lnTo>
                  <a:lnTo>
                    <a:pt x="590" y="462"/>
                  </a:lnTo>
                  <a:lnTo>
                    <a:pt x="596" y="458"/>
                  </a:lnTo>
                  <a:lnTo>
                    <a:pt x="596" y="455"/>
                  </a:lnTo>
                  <a:lnTo>
                    <a:pt x="596" y="452"/>
                  </a:lnTo>
                  <a:lnTo>
                    <a:pt x="595" y="450"/>
                  </a:lnTo>
                  <a:lnTo>
                    <a:pt x="593" y="449"/>
                  </a:lnTo>
                  <a:lnTo>
                    <a:pt x="591" y="449"/>
                  </a:lnTo>
                  <a:lnTo>
                    <a:pt x="589" y="448"/>
                  </a:lnTo>
                  <a:lnTo>
                    <a:pt x="586" y="448"/>
                  </a:lnTo>
                  <a:lnTo>
                    <a:pt x="583" y="449"/>
                  </a:lnTo>
                  <a:lnTo>
                    <a:pt x="576" y="449"/>
                  </a:lnTo>
                  <a:lnTo>
                    <a:pt x="570" y="450"/>
                  </a:lnTo>
                  <a:lnTo>
                    <a:pt x="566" y="450"/>
                  </a:lnTo>
                  <a:lnTo>
                    <a:pt x="564" y="449"/>
                  </a:lnTo>
                  <a:lnTo>
                    <a:pt x="561" y="449"/>
                  </a:lnTo>
                  <a:lnTo>
                    <a:pt x="559" y="448"/>
                  </a:lnTo>
                  <a:lnTo>
                    <a:pt x="551" y="448"/>
                  </a:lnTo>
                  <a:lnTo>
                    <a:pt x="542" y="447"/>
                  </a:lnTo>
                  <a:lnTo>
                    <a:pt x="534" y="445"/>
                  </a:lnTo>
                  <a:lnTo>
                    <a:pt x="526" y="442"/>
                  </a:lnTo>
                  <a:lnTo>
                    <a:pt x="520" y="439"/>
                  </a:lnTo>
                  <a:lnTo>
                    <a:pt x="512" y="435"/>
                  </a:lnTo>
                  <a:lnTo>
                    <a:pt x="510" y="432"/>
                  </a:lnTo>
                  <a:lnTo>
                    <a:pt x="506" y="429"/>
                  </a:lnTo>
                  <a:lnTo>
                    <a:pt x="504" y="426"/>
                  </a:lnTo>
                  <a:lnTo>
                    <a:pt x="501" y="422"/>
                  </a:lnTo>
                  <a:lnTo>
                    <a:pt x="496" y="409"/>
                  </a:lnTo>
                  <a:lnTo>
                    <a:pt x="492" y="410"/>
                  </a:lnTo>
                  <a:lnTo>
                    <a:pt x="486" y="412"/>
                  </a:lnTo>
                  <a:lnTo>
                    <a:pt x="482" y="415"/>
                  </a:lnTo>
                  <a:lnTo>
                    <a:pt x="478" y="418"/>
                  </a:lnTo>
                  <a:lnTo>
                    <a:pt x="473" y="420"/>
                  </a:lnTo>
                  <a:lnTo>
                    <a:pt x="470" y="422"/>
                  </a:lnTo>
                  <a:lnTo>
                    <a:pt x="464" y="423"/>
                  </a:lnTo>
                  <a:lnTo>
                    <a:pt x="460" y="425"/>
                  </a:lnTo>
                  <a:lnTo>
                    <a:pt x="451" y="429"/>
                  </a:lnTo>
                  <a:lnTo>
                    <a:pt x="441" y="431"/>
                  </a:lnTo>
                  <a:lnTo>
                    <a:pt x="431" y="435"/>
                  </a:lnTo>
                  <a:lnTo>
                    <a:pt x="422" y="437"/>
                  </a:lnTo>
                  <a:lnTo>
                    <a:pt x="412" y="439"/>
                  </a:lnTo>
                  <a:lnTo>
                    <a:pt x="402" y="440"/>
                  </a:lnTo>
                  <a:lnTo>
                    <a:pt x="398" y="440"/>
                  </a:lnTo>
                  <a:lnTo>
                    <a:pt x="393" y="440"/>
                  </a:lnTo>
                  <a:lnTo>
                    <a:pt x="388" y="440"/>
                  </a:lnTo>
                  <a:lnTo>
                    <a:pt x="383" y="438"/>
                  </a:lnTo>
                  <a:lnTo>
                    <a:pt x="375" y="437"/>
                  </a:lnTo>
                  <a:lnTo>
                    <a:pt x="369" y="436"/>
                  </a:lnTo>
                  <a:lnTo>
                    <a:pt x="362" y="435"/>
                  </a:lnTo>
                  <a:lnTo>
                    <a:pt x="355" y="432"/>
                  </a:lnTo>
                  <a:lnTo>
                    <a:pt x="348" y="429"/>
                  </a:lnTo>
                  <a:lnTo>
                    <a:pt x="341" y="426"/>
                  </a:lnTo>
                  <a:lnTo>
                    <a:pt x="335" y="422"/>
                  </a:lnTo>
                  <a:lnTo>
                    <a:pt x="330" y="417"/>
                  </a:lnTo>
                  <a:lnTo>
                    <a:pt x="328" y="417"/>
                  </a:lnTo>
                  <a:lnTo>
                    <a:pt x="326" y="416"/>
                  </a:lnTo>
                  <a:lnTo>
                    <a:pt x="325" y="416"/>
                  </a:lnTo>
                  <a:lnTo>
                    <a:pt x="324" y="415"/>
                  </a:lnTo>
                  <a:lnTo>
                    <a:pt x="323" y="413"/>
                  </a:lnTo>
                  <a:lnTo>
                    <a:pt x="322" y="412"/>
                  </a:lnTo>
                  <a:lnTo>
                    <a:pt x="321" y="411"/>
                  </a:lnTo>
                  <a:lnTo>
                    <a:pt x="319" y="411"/>
                  </a:lnTo>
                  <a:lnTo>
                    <a:pt x="316" y="410"/>
                  </a:lnTo>
                  <a:lnTo>
                    <a:pt x="315" y="409"/>
                  </a:lnTo>
                  <a:lnTo>
                    <a:pt x="313" y="409"/>
                  </a:lnTo>
                  <a:lnTo>
                    <a:pt x="311" y="408"/>
                  </a:lnTo>
                  <a:lnTo>
                    <a:pt x="309" y="408"/>
                  </a:lnTo>
                  <a:lnTo>
                    <a:pt x="306" y="409"/>
                  </a:lnTo>
                  <a:lnTo>
                    <a:pt x="305" y="410"/>
                  </a:lnTo>
                  <a:lnTo>
                    <a:pt x="305" y="413"/>
                  </a:lnTo>
                  <a:lnTo>
                    <a:pt x="301" y="421"/>
                  </a:lnTo>
                  <a:lnTo>
                    <a:pt x="296" y="428"/>
                  </a:lnTo>
                  <a:lnTo>
                    <a:pt x="292" y="436"/>
                  </a:lnTo>
                  <a:lnTo>
                    <a:pt x="288" y="442"/>
                  </a:lnTo>
                  <a:lnTo>
                    <a:pt x="281" y="448"/>
                  </a:lnTo>
                  <a:lnTo>
                    <a:pt x="274" y="453"/>
                  </a:lnTo>
                  <a:lnTo>
                    <a:pt x="271" y="455"/>
                  </a:lnTo>
                  <a:lnTo>
                    <a:pt x="266" y="457"/>
                  </a:lnTo>
                  <a:lnTo>
                    <a:pt x="262" y="458"/>
                  </a:lnTo>
                  <a:lnTo>
                    <a:pt x="259" y="459"/>
                  </a:lnTo>
                  <a:lnTo>
                    <a:pt x="253" y="460"/>
                  </a:lnTo>
                  <a:lnTo>
                    <a:pt x="248" y="460"/>
                  </a:lnTo>
                  <a:lnTo>
                    <a:pt x="243" y="462"/>
                  </a:lnTo>
                  <a:lnTo>
                    <a:pt x="238" y="463"/>
                  </a:lnTo>
                  <a:lnTo>
                    <a:pt x="233" y="466"/>
                  </a:lnTo>
                  <a:lnTo>
                    <a:pt x="228" y="467"/>
                  </a:lnTo>
                  <a:lnTo>
                    <a:pt x="222" y="467"/>
                  </a:lnTo>
                  <a:lnTo>
                    <a:pt x="216" y="468"/>
                  </a:lnTo>
                  <a:lnTo>
                    <a:pt x="208" y="467"/>
                  </a:lnTo>
                  <a:lnTo>
                    <a:pt x="199" y="467"/>
                  </a:lnTo>
                  <a:lnTo>
                    <a:pt x="189" y="468"/>
                  </a:lnTo>
                  <a:lnTo>
                    <a:pt x="180" y="468"/>
                  </a:lnTo>
                  <a:lnTo>
                    <a:pt x="171" y="468"/>
                  </a:lnTo>
                  <a:lnTo>
                    <a:pt x="162" y="467"/>
                  </a:lnTo>
                  <a:lnTo>
                    <a:pt x="153" y="466"/>
                  </a:lnTo>
                  <a:lnTo>
                    <a:pt x="143" y="465"/>
                  </a:lnTo>
                  <a:lnTo>
                    <a:pt x="133" y="466"/>
                  </a:lnTo>
                  <a:lnTo>
                    <a:pt x="122" y="466"/>
                  </a:lnTo>
                  <a:lnTo>
                    <a:pt x="110" y="466"/>
                  </a:lnTo>
                  <a:lnTo>
                    <a:pt x="99" y="466"/>
                  </a:lnTo>
                  <a:lnTo>
                    <a:pt x="86" y="465"/>
                  </a:lnTo>
                  <a:lnTo>
                    <a:pt x="74" y="462"/>
                  </a:lnTo>
                  <a:lnTo>
                    <a:pt x="63" y="459"/>
                  </a:lnTo>
                  <a:lnTo>
                    <a:pt x="52" y="457"/>
                  </a:lnTo>
                  <a:lnTo>
                    <a:pt x="45" y="453"/>
                  </a:lnTo>
                  <a:lnTo>
                    <a:pt x="40" y="450"/>
                  </a:lnTo>
                  <a:lnTo>
                    <a:pt x="34" y="446"/>
                  </a:lnTo>
                  <a:lnTo>
                    <a:pt x="30" y="441"/>
                  </a:lnTo>
                  <a:lnTo>
                    <a:pt x="24" y="436"/>
                  </a:lnTo>
                  <a:lnTo>
                    <a:pt x="21" y="430"/>
                  </a:lnTo>
                  <a:lnTo>
                    <a:pt x="18" y="423"/>
                  </a:lnTo>
                  <a:lnTo>
                    <a:pt x="15" y="417"/>
                  </a:lnTo>
                  <a:lnTo>
                    <a:pt x="12" y="410"/>
                  </a:lnTo>
                  <a:lnTo>
                    <a:pt x="11" y="403"/>
                  </a:lnTo>
                  <a:lnTo>
                    <a:pt x="9" y="397"/>
                  </a:lnTo>
                  <a:lnTo>
                    <a:pt x="8" y="390"/>
                  </a:lnTo>
                  <a:lnTo>
                    <a:pt x="6" y="383"/>
                  </a:lnTo>
                  <a:lnTo>
                    <a:pt x="5" y="376"/>
                  </a:lnTo>
                  <a:lnTo>
                    <a:pt x="4" y="369"/>
                  </a:lnTo>
                  <a:lnTo>
                    <a:pt x="3" y="362"/>
                  </a:lnTo>
                  <a:lnTo>
                    <a:pt x="1" y="356"/>
                  </a:lnTo>
                  <a:lnTo>
                    <a:pt x="1" y="349"/>
                  </a:lnTo>
                  <a:lnTo>
                    <a:pt x="1" y="341"/>
                  </a:lnTo>
                  <a:lnTo>
                    <a:pt x="1" y="333"/>
                  </a:lnTo>
                  <a:lnTo>
                    <a:pt x="1" y="327"/>
                  </a:lnTo>
                  <a:lnTo>
                    <a:pt x="1" y="318"/>
                  </a:lnTo>
                  <a:lnTo>
                    <a:pt x="0" y="310"/>
                  </a:lnTo>
                  <a:lnTo>
                    <a:pt x="0" y="302"/>
                  </a:lnTo>
                  <a:lnTo>
                    <a:pt x="1" y="297"/>
                  </a:lnTo>
                  <a:lnTo>
                    <a:pt x="3" y="291"/>
                  </a:lnTo>
                  <a:lnTo>
                    <a:pt x="4" y="286"/>
                  </a:lnTo>
                  <a:lnTo>
                    <a:pt x="6" y="280"/>
                  </a:lnTo>
                  <a:lnTo>
                    <a:pt x="9" y="275"/>
                  </a:lnTo>
                  <a:lnTo>
                    <a:pt x="12" y="270"/>
                  </a:lnTo>
                  <a:lnTo>
                    <a:pt x="15" y="266"/>
                  </a:lnTo>
                  <a:lnTo>
                    <a:pt x="20" y="261"/>
                  </a:lnTo>
                  <a:lnTo>
                    <a:pt x="24" y="260"/>
                  </a:lnTo>
                  <a:lnTo>
                    <a:pt x="29" y="258"/>
                  </a:lnTo>
                  <a:lnTo>
                    <a:pt x="33" y="256"/>
                  </a:lnTo>
                  <a:lnTo>
                    <a:pt x="39" y="255"/>
                  </a:lnTo>
                  <a:lnTo>
                    <a:pt x="43" y="252"/>
                  </a:lnTo>
                  <a:lnTo>
                    <a:pt x="49" y="251"/>
                  </a:lnTo>
                  <a:lnTo>
                    <a:pt x="53" y="251"/>
                  </a:lnTo>
                  <a:lnTo>
                    <a:pt x="58" y="250"/>
                  </a:lnTo>
                  <a:lnTo>
                    <a:pt x="68" y="249"/>
                  </a:lnTo>
                  <a:lnTo>
                    <a:pt x="78" y="247"/>
                  </a:lnTo>
                  <a:lnTo>
                    <a:pt x="88" y="246"/>
                  </a:lnTo>
                  <a:lnTo>
                    <a:pt x="99" y="244"/>
                  </a:lnTo>
                  <a:lnTo>
                    <a:pt x="109" y="242"/>
                  </a:lnTo>
                  <a:lnTo>
                    <a:pt x="119" y="242"/>
                  </a:lnTo>
                  <a:lnTo>
                    <a:pt x="129" y="241"/>
                  </a:lnTo>
                  <a:lnTo>
                    <a:pt x="139" y="241"/>
                  </a:lnTo>
                  <a:lnTo>
                    <a:pt x="159" y="241"/>
                  </a:lnTo>
                  <a:lnTo>
                    <a:pt x="180" y="240"/>
                  </a:lnTo>
                  <a:lnTo>
                    <a:pt x="200" y="239"/>
                  </a:lnTo>
                  <a:lnTo>
                    <a:pt x="221" y="239"/>
                  </a:lnTo>
                  <a:lnTo>
                    <a:pt x="242" y="238"/>
                  </a:lnTo>
                  <a:lnTo>
                    <a:pt x="262" y="239"/>
                  </a:lnTo>
                  <a:lnTo>
                    <a:pt x="273" y="239"/>
                  </a:lnTo>
                  <a:lnTo>
                    <a:pt x="283" y="240"/>
                  </a:lnTo>
                  <a:lnTo>
                    <a:pt x="293" y="241"/>
                  </a:lnTo>
                  <a:lnTo>
                    <a:pt x="304" y="244"/>
                  </a:lnTo>
                  <a:lnTo>
                    <a:pt x="308" y="245"/>
                  </a:lnTo>
                  <a:lnTo>
                    <a:pt x="312" y="246"/>
                  </a:lnTo>
                  <a:lnTo>
                    <a:pt x="315" y="245"/>
                  </a:lnTo>
                  <a:lnTo>
                    <a:pt x="318" y="244"/>
                  </a:lnTo>
                  <a:lnTo>
                    <a:pt x="324" y="241"/>
                  </a:lnTo>
                  <a:lnTo>
                    <a:pt x="331" y="238"/>
                  </a:lnTo>
                  <a:lnTo>
                    <a:pt x="338" y="235"/>
                  </a:lnTo>
                  <a:lnTo>
                    <a:pt x="344" y="231"/>
                  </a:lnTo>
                  <a:lnTo>
                    <a:pt x="348" y="230"/>
                  </a:lnTo>
                  <a:lnTo>
                    <a:pt x="351" y="230"/>
                  </a:lnTo>
                  <a:lnTo>
                    <a:pt x="355" y="229"/>
                  </a:lnTo>
                  <a:lnTo>
                    <a:pt x="359" y="230"/>
                  </a:lnTo>
                  <a:lnTo>
                    <a:pt x="373" y="228"/>
                  </a:lnTo>
                  <a:lnTo>
                    <a:pt x="388" y="227"/>
                  </a:lnTo>
                  <a:lnTo>
                    <a:pt x="402" y="226"/>
                  </a:lnTo>
                  <a:lnTo>
                    <a:pt x="416" y="225"/>
                  </a:lnTo>
                  <a:lnTo>
                    <a:pt x="424" y="225"/>
                  </a:lnTo>
                  <a:lnTo>
                    <a:pt x="431" y="225"/>
                  </a:lnTo>
                  <a:lnTo>
                    <a:pt x="438" y="226"/>
                  </a:lnTo>
                  <a:lnTo>
                    <a:pt x="444" y="226"/>
                  </a:lnTo>
                  <a:lnTo>
                    <a:pt x="452" y="227"/>
                  </a:lnTo>
                  <a:lnTo>
                    <a:pt x="459" y="229"/>
                  </a:lnTo>
                  <a:lnTo>
                    <a:pt x="464" y="231"/>
                  </a:lnTo>
                  <a:lnTo>
                    <a:pt x="472" y="234"/>
                  </a:lnTo>
                  <a:lnTo>
                    <a:pt x="471" y="235"/>
                  </a:lnTo>
                  <a:lnTo>
                    <a:pt x="471" y="235"/>
                  </a:lnTo>
                  <a:lnTo>
                    <a:pt x="472" y="235"/>
                  </a:lnTo>
                  <a:lnTo>
                    <a:pt x="472" y="235"/>
                  </a:lnTo>
                  <a:lnTo>
                    <a:pt x="472" y="236"/>
                  </a:lnTo>
                  <a:lnTo>
                    <a:pt x="472" y="236"/>
                  </a:lnTo>
                  <a:lnTo>
                    <a:pt x="472" y="236"/>
                  </a:lnTo>
                  <a:lnTo>
                    <a:pt x="472" y="236"/>
                  </a:lnTo>
                  <a:lnTo>
                    <a:pt x="474" y="236"/>
                  </a:lnTo>
                  <a:lnTo>
                    <a:pt x="475" y="235"/>
                  </a:lnTo>
                  <a:lnTo>
                    <a:pt x="475" y="235"/>
                  </a:lnTo>
                  <a:lnTo>
                    <a:pt x="475" y="234"/>
                  </a:lnTo>
                  <a:lnTo>
                    <a:pt x="476" y="231"/>
                  </a:lnTo>
                  <a:lnTo>
                    <a:pt x="476" y="230"/>
                  </a:lnTo>
                  <a:lnTo>
                    <a:pt x="476" y="229"/>
                  </a:lnTo>
                  <a:lnTo>
                    <a:pt x="478" y="228"/>
                  </a:lnTo>
                  <a:lnTo>
                    <a:pt x="476" y="218"/>
                  </a:lnTo>
                  <a:lnTo>
                    <a:pt x="476" y="209"/>
                  </a:lnTo>
                  <a:lnTo>
                    <a:pt x="475" y="200"/>
                  </a:lnTo>
                  <a:lnTo>
                    <a:pt x="474" y="190"/>
                  </a:lnTo>
                  <a:lnTo>
                    <a:pt x="473" y="180"/>
                  </a:lnTo>
                  <a:lnTo>
                    <a:pt x="472" y="170"/>
                  </a:lnTo>
                  <a:lnTo>
                    <a:pt x="471" y="160"/>
                  </a:lnTo>
                  <a:lnTo>
                    <a:pt x="471" y="150"/>
                  </a:lnTo>
                  <a:lnTo>
                    <a:pt x="469" y="134"/>
                  </a:lnTo>
                  <a:lnTo>
                    <a:pt x="466" y="116"/>
                  </a:lnTo>
                  <a:lnTo>
                    <a:pt x="466" y="98"/>
                  </a:lnTo>
                  <a:lnTo>
                    <a:pt x="465" y="79"/>
                  </a:lnTo>
                  <a:lnTo>
                    <a:pt x="466" y="69"/>
                  </a:lnTo>
                  <a:lnTo>
                    <a:pt x="466" y="59"/>
                  </a:lnTo>
                  <a:lnTo>
                    <a:pt x="468" y="51"/>
                  </a:lnTo>
                  <a:lnTo>
                    <a:pt x="470" y="41"/>
                  </a:lnTo>
                  <a:lnTo>
                    <a:pt x="471" y="33"/>
                  </a:lnTo>
                  <a:lnTo>
                    <a:pt x="473" y="24"/>
                  </a:lnTo>
                  <a:lnTo>
                    <a:pt x="476" y="16"/>
                  </a:lnTo>
                  <a:lnTo>
                    <a:pt x="481" y="7"/>
                  </a:lnTo>
                  <a:lnTo>
                    <a:pt x="483" y="5"/>
                  </a:lnTo>
                  <a:lnTo>
                    <a:pt x="486" y="4"/>
                  </a:lnTo>
                  <a:lnTo>
                    <a:pt x="490" y="2"/>
                  </a:lnTo>
                  <a:lnTo>
                    <a:pt x="493" y="0"/>
                  </a:lnTo>
                  <a:lnTo>
                    <a:pt x="498" y="0"/>
                  </a:lnTo>
                  <a:lnTo>
                    <a:pt x="501" y="0"/>
                  </a:lnTo>
                  <a:lnTo>
                    <a:pt x="505" y="0"/>
                  </a:lnTo>
                  <a:lnTo>
                    <a:pt x="509" y="2"/>
                  </a:lnTo>
                  <a:lnTo>
                    <a:pt x="514" y="3"/>
                  </a:lnTo>
                  <a:lnTo>
                    <a:pt x="518" y="5"/>
                  </a:lnTo>
                  <a:lnTo>
                    <a:pt x="521" y="7"/>
                  </a:lnTo>
                  <a:lnTo>
                    <a:pt x="525" y="10"/>
                  </a:lnTo>
                  <a:lnTo>
                    <a:pt x="529" y="14"/>
                  </a:lnTo>
                  <a:lnTo>
                    <a:pt x="531" y="17"/>
                  </a:lnTo>
                  <a:lnTo>
                    <a:pt x="534" y="21"/>
                  </a:lnTo>
                  <a:lnTo>
                    <a:pt x="538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471" name="Freeform 135">
              <a:extLst>
                <a:ext uri="{FF2B5EF4-FFF2-40B4-BE49-F238E27FC236}">
                  <a16:creationId xmlns:a16="http://schemas.microsoft.com/office/drawing/2014/main" id="{DBEDDAFB-CC8B-4ACD-A7BE-25A87B8B75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9" y="3631"/>
              <a:ext cx="69" cy="114"/>
            </a:xfrm>
            <a:custGeom>
              <a:avLst/>
              <a:gdLst>
                <a:gd name="T0" fmla="*/ 117 w 137"/>
                <a:gd name="T1" fmla="*/ 22 h 228"/>
                <a:gd name="T2" fmla="*/ 121 w 137"/>
                <a:gd name="T3" fmla="*/ 49 h 228"/>
                <a:gd name="T4" fmla="*/ 125 w 137"/>
                <a:gd name="T5" fmla="*/ 75 h 228"/>
                <a:gd name="T6" fmla="*/ 127 w 137"/>
                <a:gd name="T7" fmla="*/ 91 h 228"/>
                <a:gd name="T8" fmla="*/ 128 w 137"/>
                <a:gd name="T9" fmla="*/ 118 h 228"/>
                <a:gd name="T10" fmla="*/ 135 w 137"/>
                <a:gd name="T11" fmla="*/ 179 h 228"/>
                <a:gd name="T12" fmla="*/ 137 w 137"/>
                <a:gd name="T13" fmla="*/ 224 h 228"/>
                <a:gd name="T14" fmla="*/ 131 w 137"/>
                <a:gd name="T15" fmla="*/ 228 h 228"/>
                <a:gd name="T16" fmla="*/ 117 w 137"/>
                <a:gd name="T17" fmla="*/ 224 h 228"/>
                <a:gd name="T18" fmla="*/ 96 w 137"/>
                <a:gd name="T19" fmla="*/ 222 h 228"/>
                <a:gd name="T20" fmla="*/ 72 w 137"/>
                <a:gd name="T21" fmla="*/ 221 h 228"/>
                <a:gd name="T22" fmla="*/ 50 w 137"/>
                <a:gd name="T23" fmla="*/ 225 h 228"/>
                <a:gd name="T24" fmla="*/ 30 w 137"/>
                <a:gd name="T25" fmla="*/ 228 h 228"/>
                <a:gd name="T26" fmla="*/ 20 w 137"/>
                <a:gd name="T27" fmla="*/ 221 h 228"/>
                <a:gd name="T28" fmla="*/ 18 w 137"/>
                <a:gd name="T29" fmla="*/ 205 h 228"/>
                <a:gd name="T30" fmla="*/ 20 w 137"/>
                <a:gd name="T31" fmla="*/ 183 h 228"/>
                <a:gd name="T32" fmla="*/ 20 w 137"/>
                <a:gd name="T33" fmla="*/ 151 h 228"/>
                <a:gd name="T34" fmla="*/ 22 w 137"/>
                <a:gd name="T35" fmla="*/ 132 h 228"/>
                <a:gd name="T36" fmla="*/ 24 w 137"/>
                <a:gd name="T37" fmla="*/ 117 h 228"/>
                <a:gd name="T38" fmla="*/ 25 w 137"/>
                <a:gd name="T39" fmla="*/ 99 h 228"/>
                <a:gd name="T40" fmla="*/ 30 w 137"/>
                <a:gd name="T41" fmla="*/ 88 h 228"/>
                <a:gd name="T42" fmla="*/ 31 w 137"/>
                <a:gd name="T43" fmla="*/ 75 h 228"/>
                <a:gd name="T44" fmla="*/ 35 w 137"/>
                <a:gd name="T45" fmla="*/ 63 h 228"/>
                <a:gd name="T46" fmla="*/ 41 w 137"/>
                <a:gd name="T47" fmla="*/ 51 h 228"/>
                <a:gd name="T48" fmla="*/ 41 w 137"/>
                <a:gd name="T49" fmla="*/ 48 h 228"/>
                <a:gd name="T50" fmla="*/ 42 w 137"/>
                <a:gd name="T51" fmla="*/ 47 h 228"/>
                <a:gd name="T52" fmla="*/ 34 w 137"/>
                <a:gd name="T53" fmla="*/ 45 h 228"/>
                <a:gd name="T54" fmla="*/ 17 w 137"/>
                <a:gd name="T55" fmla="*/ 48 h 228"/>
                <a:gd name="T56" fmla="*/ 7 w 137"/>
                <a:gd name="T57" fmla="*/ 47 h 228"/>
                <a:gd name="T58" fmla="*/ 3 w 137"/>
                <a:gd name="T59" fmla="*/ 44 h 228"/>
                <a:gd name="T60" fmla="*/ 0 w 137"/>
                <a:gd name="T61" fmla="*/ 42 h 228"/>
                <a:gd name="T62" fmla="*/ 1 w 137"/>
                <a:gd name="T63" fmla="*/ 38 h 228"/>
                <a:gd name="T64" fmla="*/ 5 w 137"/>
                <a:gd name="T65" fmla="*/ 38 h 228"/>
                <a:gd name="T66" fmla="*/ 11 w 137"/>
                <a:gd name="T67" fmla="*/ 40 h 228"/>
                <a:gd name="T68" fmla="*/ 20 w 137"/>
                <a:gd name="T69" fmla="*/ 41 h 228"/>
                <a:gd name="T70" fmla="*/ 32 w 137"/>
                <a:gd name="T71" fmla="*/ 38 h 228"/>
                <a:gd name="T72" fmla="*/ 32 w 137"/>
                <a:gd name="T73" fmla="*/ 30 h 228"/>
                <a:gd name="T74" fmla="*/ 18 w 137"/>
                <a:gd name="T75" fmla="*/ 23 h 228"/>
                <a:gd name="T76" fmla="*/ 11 w 137"/>
                <a:gd name="T77" fmla="*/ 19 h 228"/>
                <a:gd name="T78" fmla="*/ 11 w 137"/>
                <a:gd name="T79" fmla="*/ 14 h 228"/>
                <a:gd name="T80" fmla="*/ 11 w 137"/>
                <a:gd name="T81" fmla="*/ 12 h 228"/>
                <a:gd name="T82" fmla="*/ 13 w 137"/>
                <a:gd name="T83" fmla="*/ 12 h 228"/>
                <a:gd name="T84" fmla="*/ 22 w 137"/>
                <a:gd name="T85" fmla="*/ 18 h 228"/>
                <a:gd name="T86" fmla="*/ 38 w 137"/>
                <a:gd name="T87" fmla="*/ 28 h 228"/>
                <a:gd name="T88" fmla="*/ 55 w 137"/>
                <a:gd name="T89" fmla="*/ 20 h 228"/>
                <a:gd name="T90" fmla="*/ 72 w 137"/>
                <a:gd name="T91" fmla="*/ 4 h 228"/>
                <a:gd name="T92" fmla="*/ 86 w 137"/>
                <a:gd name="T93" fmla="*/ 0 h 228"/>
                <a:gd name="T94" fmla="*/ 100 w 137"/>
                <a:gd name="T95" fmla="*/ 1 h 228"/>
                <a:gd name="T96" fmla="*/ 107 w 137"/>
                <a:gd name="T97" fmla="*/ 9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7" h="228">
                  <a:moveTo>
                    <a:pt x="112" y="12"/>
                  </a:moveTo>
                  <a:lnTo>
                    <a:pt x="114" y="15"/>
                  </a:lnTo>
                  <a:lnTo>
                    <a:pt x="115" y="19"/>
                  </a:lnTo>
                  <a:lnTo>
                    <a:pt x="117" y="22"/>
                  </a:lnTo>
                  <a:lnTo>
                    <a:pt x="117" y="25"/>
                  </a:lnTo>
                  <a:lnTo>
                    <a:pt x="120" y="33"/>
                  </a:lnTo>
                  <a:lnTo>
                    <a:pt x="121" y="41"/>
                  </a:lnTo>
                  <a:lnTo>
                    <a:pt x="121" y="49"/>
                  </a:lnTo>
                  <a:lnTo>
                    <a:pt x="122" y="58"/>
                  </a:lnTo>
                  <a:lnTo>
                    <a:pt x="123" y="64"/>
                  </a:lnTo>
                  <a:lnTo>
                    <a:pt x="126" y="72"/>
                  </a:lnTo>
                  <a:lnTo>
                    <a:pt x="125" y="75"/>
                  </a:lnTo>
                  <a:lnTo>
                    <a:pt x="125" y="80"/>
                  </a:lnTo>
                  <a:lnTo>
                    <a:pt x="126" y="83"/>
                  </a:lnTo>
                  <a:lnTo>
                    <a:pt x="127" y="87"/>
                  </a:lnTo>
                  <a:lnTo>
                    <a:pt x="127" y="91"/>
                  </a:lnTo>
                  <a:lnTo>
                    <a:pt x="128" y="95"/>
                  </a:lnTo>
                  <a:lnTo>
                    <a:pt x="128" y="99"/>
                  </a:lnTo>
                  <a:lnTo>
                    <a:pt x="128" y="103"/>
                  </a:lnTo>
                  <a:lnTo>
                    <a:pt x="128" y="118"/>
                  </a:lnTo>
                  <a:lnTo>
                    <a:pt x="130" y="133"/>
                  </a:lnTo>
                  <a:lnTo>
                    <a:pt x="132" y="149"/>
                  </a:lnTo>
                  <a:lnTo>
                    <a:pt x="133" y="163"/>
                  </a:lnTo>
                  <a:lnTo>
                    <a:pt x="135" y="179"/>
                  </a:lnTo>
                  <a:lnTo>
                    <a:pt x="136" y="194"/>
                  </a:lnTo>
                  <a:lnTo>
                    <a:pt x="137" y="209"/>
                  </a:lnTo>
                  <a:lnTo>
                    <a:pt x="137" y="223"/>
                  </a:lnTo>
                  <a:lnTo>
                    <a:pt x="137" y="224"/>
                  </a:lnTo>
                  <a:lnTo>
                    <a:pt x="136" y="225"/>
                  </a:lnTo>
                  <a:lnTo>
                    <a:pt x="135" y="228"/>
                  </a:lnTo>
                  <a:lnTo>
                    <a:pt x="134" y="228"/>
                  </a:lnTo>
                  <a:lnTo>
                    <a:pt x="131" y="228"/>
                  </a:lnTo>
                  <a:lnTo>
                    <a:pt x="127" y="228"/>
                  </a:lnTo>
                  <a:lnTo>
                    <a:pt x="125" y="225"/>
                  </a:lnTo>
                  <a:lnTo>
                    <a:pt x="122" y="224"/>
                  </a:lnTo>
                  <a:lnTo>
                    <a:pt x="117" y="224"/>
                  </a:lnTo>
                  <a:lnTo>
                    <a:pt x="115" y="224"/>
                  </a:lnTo>
                  <a:lnTo>
                    <a:pt x="110" y="223"/>
                  </a:lnTo>
                  <a:lnTo>
                    <a:pt x="103" y="222"/>
                  </a:lnTo>
                  <a:lnTo>
                    <a:pt x="96" y="222"/>
                  </a:lnTo>
                  <a:lnTo>
                    <a:pt x="91" y="221"/>
                  </a:lnTo>
                  <a:lnTo>
                    <a:pt x="84" y="220"/>
                  </a:lnTo>
                  <a:lnTo>
                    <a:pt x="78" y="220"/>
                  </a:lnTo>
                  <a:lnTo>
                    <a:pt x="72" y="221"/>
                  </a:lnTo>
                  <a:lnTo>
                    <a:pt x="66" y="222"/>
                  </a:lnTo>
                  <a:lnTo>
                    <a:pt x="60" y="223"/>
                  </a:lnTo>
                  <a:lnTo>
                    <a:pt x="55" y="224"/>
                  </a:lnTo>
                  <a:lnTo>
                    <a:pt x="50" y="225"/>
                  </a:lnTo>
                  <a:lnTo>
                    <a:pt x="45" y="225"/>
                  </a:lnTo>
                  <a:lnTo>
                    <a:pt x="41" y="226"/>
                  </a:lnTo>
                  <a:lnTo>
                    <a:pt x="35" y="228"/>
                  </a:lnTo>
                  <a:lnTo>
                    <a:pt x="30" y="228"/>
                  </a:lnTo>
                  <a:lnTo>
                    <a:pt x="24" y="228"/>
                  </a:lnTo>
                  <a:lnTo>
                    <a:pt x="22" y="224"/>
                  </a:lnTo>
                  <a:lnTo>
                    <a:pt x="21" y="223"/>
                  </a:lnTo>
                  <a:lnTo>
                    <a:pt x="20" y="221"/>
                  </a:lnTo>
                  <a:lnTo>
                    <a:pt x="18" y="219"/>
                  </a:lnTo>
                  <a:lnTo>
                    <a:pt x="18" y="214"/>
                  </a:lnTo>
                  <a:lnTo>
                    <a:pt x="17" y="210"/>
                  </a:lnTo>
                  <a:lnTo>
                    <a:pt x="18" y="205"/>
                  </a:lnTo>
                  <a:lnTo>
                    <a:pt x="18" y="200"/>
                  </a:lnTo>
                  <a:lnTo>
                    <a:pt x="18" y="195"/>
                  </a:lnTo>
                  <a:lnTo>
                    <a:pt x="20" y="191"/>
                  </a:lnTo>
                  <a:lnTo>
                    <a:pt x="20" y="183"/>
                  </a:lnTo>
                  <a:lnTo>
                    <a:pt x="21" y="175"/>
                  </a:lnTo>
                  <a:lnTo>
                    <a:pt x="20" y="168"/>
                  </a:lnTo>
                  <a:lnTo>
                    <a:pt x="20" y="160"/>
                  </a:lnTo>
                  <a:lnTo>
                    <a:pt x="20" y="151"/>
                  </a:lnTo>
                  <a:lnTo>
                    <a:pt x="20" y="143"/>
                  </a:lnTo>
                  <a:lnTo>
                    <a:pt x="20" y="140"/>
                  </a:lnTo>
                  <a:lnTo>
                    <a:pt x="21" y="135"/>
                  </a:lnTo>
                  <a:lnTo>
                    <a:pt x="22" y="132"/>
                  </a:lnTo>
                  <a:lnTo>
                    <a:pt x="23" y="128"/>
                  </a:lnTo>
                  <a:lnTo>
                    <a:pt x="23" y="124"/>
                  </a:lnTo>
                  <a:lnTo>
                    <a:pt x="23" y="120"/>
                  </a:lnTo>
                  <a:lnTo>
                    <a:pt x="24" y="117"/>
                  </a:lnTo>
                  <a:lnTo>
                    <a:pt x="24" y="112"/>
                  </a:lnTo>
                  <a:lnTo>
                    <a:pt x="25" y="108"/>
                  </a:lnTo>
                  <a:lnTo>
                    <a:pt x="25" y="103"/>
                  </a:lnTo>
                  <a:lnTo>
                    <a:pt x="25" y="99"/>
                  </a:lnTo>
                  <a:lnTo>
                    <a:pt x="26" y="95"/>
                  </a:lnTo>
                  <a:lnTo>
                    <a:pt x="27" y="93"/>
                  </a:lnTo>
                  <a:lnTo>
                    <a:pt x="28" y="91"/>
                  </a:lnTo>
                  <a:lnTo>
                    <a:pt x="30" y="88"/>
                  </a:lnTo>
                  <a:lnTo>
                    <a:pt x="30" y="84"/>
                  </a:lnTo>
                  <a:lnTo>
                    <a:pt x="30" y="81"/>
                  </a:lnTo>
                  <a:lnTo>
                    <a:pt x="30" y="79"/>
                  </a:lnTo>
                  <a:lnTo>
                    <a:pt x="31" y="75"/>
                  </a:lnTo>
                  <a:lnTo>
                    <a:pt x="33" y="73"/>
                  </a:lnTo>
                  <a:lnTo>
                    <a:pt x="33" y="70"/>
                  </a:lnTo>
                  <a:lnTo>
                    <a:pt x="34" y="67"/>
                  </a:lnTo>
                  <a:lnTo>
                    <a:pt x="35" y="63"/>
                  </a:lnTo>
                  <a:lnTo>
                    <a:pt x="36" y="61"/>
                  </a:lnTo>
                  <a:lnTo>
                    <a:pt x="38" y="58"/>
                  </a:lnTo>
                  <a:lnTo>
                    <a:pt x="40" y="55"/>
                  </a:lnTo>
                  <a:lnTo>
                    <a:pt x="41" y="51"/>
                  </a:lnTo>
                  <a:lnTo>
                    <a:pt x="40" y="48"/>
                  </a:lnTo>
                  <a:lnTo>
                    <a:pt x="41" y="48"/>
                  </a:lnTo>
                  <a:lnTo>
                    <a:pt x="41" y="48"/>
                  </a:lnTo>
                  <a:lnTo>
                    <a:pt x="41" y="48"/>
                  </a:lnTo>
                  <a:lnTo>
                    <a:pt x="41" y="48"/>
                  </a:lnTo>
                  <a:lnTo>
                    <a:pt x="42" y="48"/>
                  </a:lnTo>
                  <a:lnTo>
                    <a:pt x="42" y="48"/>
                  </a:lnTo>
                  <a:lnTo>
                    <a:pt x="42" y="47"/>
                  </a:lnTo>
                  <a:lnTo>
                    <a:pt x="42" y="47"/>
                  </a:lnTo>
                  <a:lnTo>
                    <a:pt x="42" y="45"/>
                  </a:lnTo>
                  <a:lnTo>
                    <a:pt x="37" y="45"/>
                  </a:lnTo>
                  <a:lnTo>
                    <a:pt x="34" y="45"/>
                  </a:lnTo>
                  <a:lnTo>
                    <a:pt x="31" y="47"/>
                  </a:lnTo>
                  <a:lnTo>
                    <a:pt x="25" y="47"/>
                  </a:lnTo>
                  <a:lnTo>
                    <a:pt x="22" y="48"/>
                  </a:lnTo>
                  <a:lnTo>
                    <a:pt x="17" y="48"/>
                  </a:lnTo>
                  <a:lnTo>
                    <a:pt x="14" y="49"/>
                  </a:lnTo>
                  <a:lnTo>
                    <a:pt x="11" y="48"/>
                  </a:lnTo>
                  <a:lnTo>
                    <a:pt x="8" y="48"/>
                  </a:lnTo>
                  <a:lnTo>
                    <a:pt x="7" y="47"/>
                  </a:lnTo>
                  <a:lnTo>
                    <a:pt x="6" y="47"/>
                  </a:lnTo>
                  <a:lnTo>
                    <a:pt x="5" y="45"/>
                  </a:lnTo>
                  <a:lnTo>
                    <a:pt x="4" y="45"/>
                  </a:lnTo>
                  <a:lnTo>
                    <a:pt x="3" y="44"/>
                  </a:lnTo>
                  <a:lnTo>
                    <a:pt x="2" y="44"/>
                  </a:lnTo>
                  <a:lnTo>
                    <a:pt x="1" y="45"/>
                  </a:lnTo>
                  <a:lnTo>
                    <a:pt x="0" y="44"/>
                  </a:lnTo>
                  <a:lnTo>
                    <a:pt x="0" y="42"/>
                  </a:lnTo>
                  <a:lnTo>
                    <a:pt x="0" y="41"/>
                  </a:lnTo>
                  <a:lnTo>
                    <a:pt x="0" y="40"/>
                  </a:lnTo>
                  <a:lnTo>
                    <a:pt x="0" y="39"/>
                  </a:lnTo>
                  <a:lnTo>
                    <a:pt x="1" y="38"/>
                  </a:lnTo>
                  <a:lnTo>
                    <a:pt x="2" y="38"/>
                  </a:lnTo>
                  <a:lnTo>
                    <a:pt x="3" y="37"/>
                  </a:lnTo>
                  <a:lnTo>
                    <a:pt x="4" y="38"/>
                  </a:lnTo>
                  <a:lnTo>
                    <a:pt x="5" y="38"/>
                  </a:lnTo>
                  <a:lnTo>
                    <a:pt x="7" y="39"/>
                  </a:lnTo>
                  <a:lnTo>
                    <a:pt x="8" y="39"/>
                  </a:lnTo>
                  <a:lnTo>
                    <a:pt x="10" y="39"/>
                  </a:lnTo>
                  <a:lnTo>
                    <a:pt x="11" y="40"/>
                  </a:lnTo>
                  <a:lnTo>
                    <a:pt x="12" y="41"/>
                  </a:lnTo>
                  <a:lnTo>
                    <a:pt x="13" y="42"/>
                  </a:lnTo>
                  <a:lnTo>
                    <a:pt x="16" y="41"/>
                  </a:lnTo>
                  <a:lnTo>
                    <a:pt x="20" y="41"/>
                  </a:lnTo>
                  <a:lnTo>
                    <a:pt x="22" y="41"/>
                  </a:lnTo>
                  <a:lnTo>
                    <a:pt x="25" y="40"/>
                  </a:lnTo>
                  <a:lnTo>
                    <a:pt x="28" y="39"/>
                  </a:lnTo>
                  <a:lnTo>
                    <a:pt x="32" y="38"/>
                  </a:lnTo>
                  <a:lnTo>
                    <a:pt x="34" y="37"/>
                  </a:lnTo>
                  <a:lnTo>
                    <a:pt x="36" y="35"/>
                  </a:lnTo>
                  <a:lnTo>
                    <a:pt x="34" y="33"/>
                  </a:lnTo>
                  <a:lnTo>
                    <a:pt x="32" y="30"/>
                  </a:lnTo>
                  <a:lnTo>
                    <a:pt x="27" y="29"/>
                  </a:lnTo>
                  <a:lnTo>
                    <a:pt x="25" y="27"/>
                  </a:lnTo>
                  <a:lnTo>
                    <a:pt x="22" y="25"/>
                  </a:lnTo>
                  <a:lnTo>
                    <a:pt x="18" y="23"/>
                  </a:lnTo>
                  <a:lnTo>
                    <a:pt x="15" y="22"/>
                  </a:lnTo>
                  <a:lnTo>
                    <a:pt x="12" y="20"/>
                  </a:lnTo>
                  <a:lnTo>
                    <a:pt x="12" y="19"/>
                  </a:lnTo>
                  <a:lnTo>
                    <a:pt x="11" y="19"/>
                  </a:lnTo>
                  <a:lnTo>
                    <a:pt x="11" y="18"/>
                  </a:lnTo>
                  <a:lnTo>
                    <a:pt x="11" y="17"/>
                  </a:lnTo>
                  <a:lnTo>
                    <a:pt x="11" y="15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11" y="13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3" y="12"/>
                  </a:lnTo>
                  <a:lnTo>
                    <a:pt x="13" y="12"/>
                  </a:lnTo>
                  <a:lnTo>
                    <a:pt x="14" y="12"/>
                  </a:lnTo>
                  <a:lnTo>
                    <a:pt x="15" y="12"/>
                  </a:lnTo>
                  <a:lnTo>
                    <a:pt x="18" y="15"/>
                  </a:lnTo>
                  <a:lnTo>
                    <a:pt x="22" y="18"/>
                  </a:lnTo>
                  <a:lnTo>
                    <a:pt x="25" y="21"/>
                  </a:lnTo>
                  <a:lnTo>
                    <a:pt x="31" y="23"/>
                  </a:lnTo>
                  <a:lnTo>
                    <a:pt x="34" y="25"/>
                  </a:lnTo>
                  <a:lnTo>
                    <a:pt x="38" y="28"/>
                  </a:lnTo>
                  <a:lnTo>
                    <a:pt x="43" y="30"/>
                  </a:lnTo>
                  <a:lnTo>
                    <a:pt x="46" y="33"/>
                  </a:lnTo>
                  <a:lnTo>
                    <a:pt x="51" y="27"/>
                  </a:lnTo>
                  <a:lnTo>
                    <a:pt x="55" y="20"/>
                  </a:lnTo>
                  <a:lnTo>
                    <a:pt x="60" y="14"/>
                  </a:lnTo>
                  <a:lnTo>
                    <a:pt x="65" y="9"/>
                  </a:lnTo>
                  <a:lnTo>
                    <a:pt x="68" y="7"/>
                  </a:lnTo>
                  <a:lnTo>
                    <a:pt x="72" y="4"/>
                  </a:lnTo>
                  <a:lnTo>
                    <a:pt x="75" y="3"/>
                  </a:lnTo>
                  <a:lnTo>
                    <a:pt x="78" y="2"/>
                  </a:lnTo>
                  <a:lnTo>
                    <a:pt x="82" y="1"/>
                  </a:lnTo>
                  <a:lnTo>
                    <a:pt x="86" y="0"/>
                  </a:lnTo>
                  <a:lnTo>
                    <a:pt x="91" y="0"/>
                  </a:lnTo>
                  <a:lnTo>
                    <a:pt x="94" y="0"/>
                  </a:lnTo>
                  <a:lnTo>
                    <a:pt x="97" y="1"/>
                  </a:lnTo>
                  <a:lnTo>
                    <a:pt x="100" y="1"/>
                  </a:lnTo>
                  <a:lnTo>
                    <a:pt x="102" y="3"/>
                  </a:lnTo>
                  <a:lnTo>
                    <a:pt x="104" y="4"/>
                  </a:lnTo>
                  <a:lnTo>
                    <a:pt x="105" y="7"/>
                  </a:lnTo>
                  <a:lnTo>
                    <a:pt x="107" y="9"/>
                  </a:lnTo>
                  <a:lnTo>
                    <a:pt x="110" y="11"/>
                  </a:lnTo>
                  <a:lnTo>
                    <a:pt x="112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472" name="Freeform 136">
              <a:extLst>
                <a:ext uri="{FF2B5EF4-FFF2-40B4-BE49-F238E27FC236}">
                  <a16:creationId xmlns:a16="http://schemas.microsoft.com/office/drawing/2014/main" id="{DEF3ECC4-8EBC-4E0B-8187-90E29A14055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0" y="3634"/>
              <a:ext cx="24" cy="15"/>
            </a:xfrm>
            <a:custGeom>
              <a:avLst/>
              <a:gdLst>
                <a:gd name="T0" fmla="*/ 37 w 47"/>
                <a:gd name="T1" fmla="*/ 7 h 29"/>
                <a:gd name="T2" fmla="*/ 39 w 47"/>
                <a:gd name="T3" fmla="*/ 8 h 29"/>
                <a:gd name="T4" fmla="*/ 40 w 47"/>
                <a:gd name="T5" fmla="*/ 10 h 29"/>
                <a:gd name="T6" fmla="*/ 41 w 47"/>
                <a:gd name="T7" fmla="*/ 13 h 29"/>
                <a:gd name="T8" fmla="*/ 42 w 47"/>
                <a:gd name="T9" fmla="*/ 14 h 29"/>
                <a:gd name="T10" fmla="*/ 43 w 47"/>
                <a:gd name="T11" fmla="*/ 16 h 29"/>
                <a:gd name="T12" fmla="*/ 44 w 47"/>
                <a:gd name="T13" fmla="*/ 18 h 29"/>
                <a:gd name="T14" fmla="*/ 45 w 47"/>
                <a:gd name="T15" fmla="*/ 20 h 29"/>
                <a:gd name="T16" fmla="*/ 47 w 47"/>
                <a:gd name="T17" fmla="*/ 22 h 29"/>
                <a:gd name="T18" fmla="*/ 40 w 47"/>
                <a:gd name="T19" fmla="*/ 23 h 29"/>
                <a:gd name="T20" fmla="*/ 34 w 47"/>
                <a:gd name="T21" fmla="*/ 24 h 29"/>
                <a:gd name="T22" fmla="*/ 29 w 47"/>
                <a:gd name="T23" fmla="*/ 25 h 29"/>
                <a:gd name="T24" fmla="*/ 23 w 47"/>
                <a:gd name="T25" fmla="*/ 27 h 29"/>
                <a:gd name="T26" fmla="*/ 18 w 47"/>
                <a:gd name="T27" fmla="*/ 28 h 29"/>
                <a:gd name="T28" fmla="*/ 12 w 47"/>
                <a:gd name="T29" fmla="*/ 29 h 29"/>
                <a:gd name="T30" fmla="*/ 9 w 47"/>
                <a:gd name="T31" fmla="*/ 29 h 29"/>
                <a:gd name="T32" fmla="*/ 7 w 47"/>
                <a:gd name="T33" fmla="*/ 29 h 29"/>
                <a:gd name="T34" fmla="*/ 3 w 47"/>
                <a:gd name="T35" fmla="*/ 29 h 29"/>
                <a:gd name="T36" fmla="*/ 1 w 47"/>
                <a:gd name="T37" fmla="*/ 28 h 29"/>
                <a:gd name="T38" fmla="*/ 0 w 47"/>
                <a:gd name="T39" fmla="*/ 25 h 29"/>
                <a:gd name="T40" fmla="*/ 0 w 47"/>
                <a:gd name="T41" fmla="*/ 24 h 29"/>
                <a:gd name="T42" fmla="*/ 0 w 47"/>
                <a:gd name="T43" fmla="*/ 22 h 29"/>
                <a:gd name="T44" fmla="*/ 0 w 47"/>
                <a:gd name="T45" fmla="*/ 18 h 29"/>
                <a:gd name="T46" fmla="*/ 1 w 47"/>
                <a:gd name="T47" fmla="*/ 16 h 29"/>
                <a:gd name="T48" fmla="*/ 2 w 47"/>
                <a:gd name="T49" fmla="*/ 14 h 29"/>
                <a:gd name="T50" fmla="*/ 3 w 47"/>
                <a:gd name="T51" fmla="*/ 12 h 29"/>
                <a:gd name="T52" fmla="*/ 3 w 47"/>
                <a:gd name="T53" fmla="*/ 9 h 29"/>
                <a:gd name="T54" fmla="*/ 5 w 47"/>
                <a:gd name="T55" fmla="*/ 7 h 29"/>
                <a:gd name="T56" fmla="*/ 7 w 47"/>
                <a:gd name="T57" fmla="*/ 5 h 29"/>
                <a:gd name="T58" fmla="*/ 9 w 47"/>
                <a:gd name="T59" fmla="*/ 4 h 29"/>
                <a:gd name="T60" fmla="*/ 11 w 47"/>
                <a:gd name="T61" fmla="*/ 3 h 29"/>
                <a:gd name="T62" fmla="*/ 15 w 47"/>
                <a:gd name="T63" fmla="*/ 2 h 29"/>
                <a:gd name="T64" fmla="*/ 20 w 47"/>
                <a:gd name="T65" fmla="*/ 0 h 29"/>
                <a:gd name="T66" fmla="*/ 24 w 47"/>
                <a:gd name="T67" fmla="*/ 2 h 29"/>
                <a:gd name="T68" fmla="*/ 29 w 47"/>
                <a:gd name="T69" fmla="*/ 3 h 29"/>
                <a:gd name="T70" fmla="*/ 33 w 47"/>
                <a:gd name="T71" fmla="*/ 5 h 29"/>
                <a:gd name="T72" fmla="*/ 37 w 47"/>
                <a:gd name="T73" fmla="*/ 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7" h="29">
                  <a:moveTo>
                    <a:pt x="37" y="7"/>
                  </a:moveTo>
                  <a:lnTo>
                    <a:pt x="39" y="8"/>
                  </a:lnTo>
                  <a:lnTo>
                    <a:pt x="40" y="10"/>
                  </a:lnTo>
                  <a:lnTo>
                    <a:pt x="41" y="13"/>
                  </a:lnTo>
                  <a:lnTo>
                    <a:pt x="42" y="14"/>
                  </a:lnTo>
                  <a:lnTo>
                    <a:pt x="43" y="16"/>
                  </a:lnTo>
                  <a:lnTo>
                    <a:pt x="44" y="18"/>
                  </a:lnTo>
                  <a:lnTo>
                    <a:pt x="45" y="20"/>
                  </a:lnTo>
                  <a:lnTo>
                    <a:pt x="47" y="22"/>
                  </a:lnTo>
                  <a:lnTo>
                    <a:pt x="40" y="23"/>
                  </a:lnTo>
                  <a:lnTo>
                    <a:pt x="34" y="24"/>
                  </a:lnTo>
                  <a:lnTo>
                    <a:pt x="29" y="25"/>
                  </a:lnTo>
                  <a:lnTo>
                    <a:pt x="23" y="27"/>
                  </a:lnTo>
                  <a:lnTo>
                    <a:pt x="18" y="28"/>
                  </a:lnTo>
                  <a:lnTo>
                    <a:pt x="12" y="29"/>
                  </a:lnTo>
                  <a:lnTo>
                    <a:pt x="9" y="29"/>
                  </a:lnTo>
                  <a:lnTo>
                    <a:pt x="7" y="29"/>
                  </a:lnTo>
                  <a:lnTo>
                    <a:pt x="3" y="29"/>
                  </a:lnTo>
                  <a:lnTo>
                    <a:pt x="1" y="28"/>
                  </a:lnTo>
                  <a:lnTo>
                    <a:pt x="0" y="25"/>
                  </a:lnTo>
                  <a:lnTo>
                    <a:pt x="0" y="24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1" y="16"/>
                  </a:lnTo>
                  <a:lnTo>
                    <a:pt x="2" y="14"/>
                  </a:lnTo>
                  <a:lnTo>
                    <a:pt x="3" y="12"/>
                  </a:lnTo>
                  <a:lnTo>
                    <a:pt x="3" y="9"/>
                  </a:lnTo>
                  <a:lnTo>
                    <a:pt x="5" y="7"/>
                  </a:lnTo>
                  <a:lnTo>
                    <a:pt x="7" y="5"/>
                  </a:lnTo>
                  <a:lnTo>
                    <a:pt x="9" y="4"/>
                  </a:lnTo>
                  <a:lnTo>
                    <a:pt x="11" y="3"/>
                  </a:lnTo>
                  <a:lnTo>
                    <a:pt x="15" y="2"/>
                  </a:lnTo>
                  <a:lnTo>
                    <a:pt x="20" y="0"/>
                  </a:lnTo>
                  <a:lnTo>
                    <a:pt x="24" y="2"/>
                  </a:lnTo>
                  <a:lnTo>
                    <a:pt x="29" y="3"/>
                  </a:lnTo>
                  <a:lnTo>
                    <a:pt x="33" y="5"/>
                  </a:lnTo>
                  <a:lnTo>
                    <a:pt x="37" y="7"/>
                  </a:lnTo>
                  <a:close/>
                </a:path>
              </a:pathLst>
            </a:custGeom>
            <a:solidFill>
              <a:srgbClr val="FFD6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473" name="Freeform 137">
              <a:extLst>
                <a:ext uri="{FF2B5EF4-FFF2-40B4-BE49-F238E27FC236}">
                  <a16:creationId xmlns:a16="http://schemas.microsoft.com/office/drawing/2014/main" id="{294BDC22-B888-41A5-B5D6-DD88FE23B1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8" y="3636"/>
              <a:ext cx="26" cy="14"/>
            </a:xfrm>
            <a:custGeom>
              <a:avLst/>
              <a:gdLst>
                <a:gd name="T0" fmla="*/ 53 w 53"/>
                <a:gd name="T1" fmla="*/ 22 h 28"/>
                <a:gd name="T2" fmla="*/ 47 w 53"/>
                <a:gd name="T3" fmla="*/ 24 h 28"/>
                <a:gd name="T4" fmla="*/ 41 w 53"/>
                <a:gd name="T5" fmla="*/ 27 h 28"/>
                <a:gd name="T6" fmla="*/ 36 w 53"/>
                <a:gd name="T7" fmla="*/ 28 h 28"/>
                <a:gd name="T8" fmla="*/ 30 w 53"/>
                <a:gd name="T9" fmla="*/ 28 h 28"/>
                <a:gd name="T10" fmla="*/ 24 w 53"/>
                <a:gd name="T11" fmla="*/ 28 h 28"/>
                <a:gd name="T12" fmla="*/ 18 w 53"/>
                <a:gd name="T13" fmla="*/ 28 h 28"/>
                <a:gd name="T14" fmla="*/ 11 w 53"/>
                <a:gd name="T15" fmla="*/ 28 h 28"/>
                <a:gd name="T16" fmla="*/ 5 w 53"/>
                <a:gd name="T17" fmla="*/ 27 h 28"/>
                <a:gd name="T18" fmla="*/ 0 w 53"/>
                <a:gd name="T19" fmla="*/ 24 h 28"/>
                <a:gd name="T20" fmla="*/ 3 w 53"/>
                <a:gd name="T21" fmla="*/ 20 h 28"/>
                <a:gd name="T22" fmla="*/ 6 w 53"/>
                <a:gd name="T23" fmla="*/ 15 h 28"/>
                <a:gd name="T24" fmla="*/ 9 w 53"/>
                <a:gd name="T25" fmla="*/ 12 h 28"/>
                <a:gd name="T26" fmla="*/ 14 w 53"/>
                <a:gd name="T27" fmla="*/ 8 h 28"/>
                <a:gd name="T28" fmla="*/ 18 w 53"/>
                <a:gd name="T29" fmla="*/ 5 h 28"/>
                <a:gd name="T30" fmla="*/ 21 w 53"/>
                <a:gd name="T31" fmla="*/ 3 h 28"/>
                <a:gd name="T32" fmla="*/ 26 w 53"/>
                <a:gd name="T33" fmla="*/ 1 h 28"/>
                <a:gd name="T34" fmla="*/ 31 w 53"/>
                <a:gd name="T35" fmla="*/ 0 h 28"/>
                <a:gd name="T36" fmla="*/ 36 w 53"/>
                <a:gd name="T37" fmla="*/ 1 h 28"/>
                <a:gd name="T38" fmla="*/ 39 w 53"/>
                <a:gd name="T39" fmla="*/ 2 h 28"/>
                <a:gd name="T40" fmla="*/ 43 w 53"/>
                <a:gd name="T41" fmla="*/ 5 h 28"/>
                <a:gd name="T42" fmla="*/ 45 w 53"/>
                <a:gd name="T43" fmla="*/ 8 h 28"/>
                <a:gd name="T44" fmla="*/ 47 w 53"/>
                <a:gd name="T45" fmla="*/ 12 h 28"/>
                <a:gd name="T46" fmla="*/ 48 w 53"/>
                <a:gd name="T47" fmla="*/ 15 h 28"/>
                <a:gd name="T48" fmla="*/ 50 w 53"/>
                <a:gd name="T49" fmla="*/ 19 h 28"/>
                <a:gd name="T50" fmla="*/ 53 w 53"/>
                <a:gd name="T51" fmla="*/ 2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3" h="28">
                  <a:moveTo>
                    <a:pt x="53" y="22"/>
                  </a:moveTo>
                  <a:lnTo>
                    <a:pt x="47" y="24"/>
                  </a:lnTo>
                  <a:lnTo>
                    <a:pt x="41" y="27"/>
                  </a:lnTo>
                  <a:lnTo>
                    <a:pt x="36" y="28"/>
                  </a:lnTo>
                  <a:lnTo>
                    <a:pt x="30" y="28"/>
                  </a:lnTo>
                  <a:lnTo>
                    <a:pt x="24" y="28"/>
                  </a:lnTo>
                  <a:lnTo>
                    <a:pt x="18" y="28"/>
                  </a:lnTo>
                  <a:lnTo>
                    <a:pt x="11" y="28"/>
                  </a:lnTo>
                  <a:lnTo>
                    <a:pt x="5" y="27"/>
                  </a:lnTo>
                  <a:lnTo>
                    <a:pt x="0" y="24"/>
                  </a:lnTo>
                  <a:lnTo>
                    <a:pt x="3" y="20"/>
                  </a:lnTo>
                  <a:lnTo>
                    <a:pt x="6" y="15"/>
                  </a:lnTo>
                  <a:lnTo>
                    <a:pt x="9" y="12"/>
                  </a:lnTo>
                  <a:lnTo>
                    <a:pt x="14" y="8"/>
                  </a:lnTo>
                  <a:lnTo>
                    <a:pt x="18" y="5"/>
                  </a:lnTo>
                  <a:lnTo>
                    <a:pt x="21" y="3"/>
                  </a:lnTo>
                  <a:lnTo>
                    <a:pt x="26" y="1"/>
                  </a:lnTo>
                  <a:lnTo>
                    <a:pt x="31" y="0"/>
                  </a:lnTo>
                  <a:lnTo>
                    <a:pt x="36" y="1"/>
                  </a:lnTo>
                  <a:lnTo>
                    <a:pt x="39" y="2"/>
                  </a:lnTo>
                  <a:lnTo>
                    <a:pt x="43" y="5"/>
                  </a:lnTo>
                  <a:lnTo>
                    <a:pt x="45" y="8"/>
                  </a:lnTo>
                  <a:lnTo>
                    <a:pt x="47" y="12"/>
                  </a:lnTo>
                  <a:lnTo>
                    <a:pt x="48" y="15"/>
                  </a:lnTo>
                  <a:lnTo>
                    <a:pt x="50" y="19"/>
                  </a:lnTo>
                  <a:lnTo>
                    <a:pt x="53" y="22"/>
                  </a:lnTo>
                  <a:close/>
                </a:path>
              </a:pathLst>
            </a:custGeom>
            <a:solidFill>
              <a:srgbClr val="FFD6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474" name="Freeform 138">
              <a:extLst>
                <a:ext uri="{FF2B5EF4-FFF2-40B4-BE49-F238E27FC236}">
                  <a16:creationId xmlns:a16="http://schemas.microsoft.com/office/drawing/2014/main" id="{F1264016-0E7B-45AE-B5B8-BF514BF1EF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2" y="3640"/>
              <a:ext cx="75" cy="107"/>
            </a:xfrm>
            <a:custGeom>
              <a:avLst/>
              <a:gdLst>
                <a:gd name="T0" fmla="*/ 143 w 150"/>
                <a:gd name="T1" fmla="*/ 63 h 214"/>
                <a:gd name="T2" fmla="*/ 149 w 150"/>
                <a:gd name="T3" fmla="*/ 96 h 214"/>
                <a:gd name="T4" fmla="*/ 150 w 150"/>
                <a:gd name="T5" fmla="*/ 130 h 214"/>
                <a:gd name="T6" fmla="*/ 147 w 150"/>
                <a:gd name="T7" fmla="*/ 145 h 214"/>
                <a:gd name="T8" fmla="*/ 142 w 150"/>
                <a:gd name="T9" fmla="*/ 159 h 214"/>
                <a:gd name="T10" fmla="*/ 137 w 150"/>
                <a:gd name="T11" fmla="*/ 169 h 214"/>
                <a:gd name="T12" fmla="*/ 135 w 150"/>
                <a:gd name="T13" fmla="*/ 173 h 214"/>
                <a:gd name="T14" fmla="*/ 133 w 150"/>
                <a:gd name="T15" fmla="*/ 177 h 214"/>
                <a:gd name="T16" fmla="*/ 122 w 150"/>
                <a:gd name="T17" fmla="*/ 187 h 214"/>
                <a:gd name="T18" fmla="*/ 106 w 150"/>
                <a:gd name="T19" fmla="*/ 202 h 214"/>
                <a:gd name="T20" fmla="*/ 88 w 150"/>
                <a:gd name="T21" fmla="*/ 214 h 214"/>
                <a:gd name="T22" fmla="*/ 90 w 150"/>
                <a:gd name="T23" fmla="*/ 206 h 214"/>
                <a:gd name="T24" fmla="*/ 91 w 150"/>
                <a:gd name="T25" fmla="*/ 199 h 214"/>
                <a:gd name="T26" fmla="*/ 91 w 150"/>
                <a:gd name="T27" fmla="*/ 181 h 214"/>
                <a:gd name="T28" fmla="*/ 93 w 150"/>
                <a:gd name="T29" fmla="*/ 136 h 214"/>
                <a:gd name="T30" fmla="*/ 90 w 150"/>
                <a:gd name="T31" fmla="*/ 115 h 214"/>
                <a:gd name="T32" fmla="*/ 83 w 150"/>
                <a:gd name="T33" fmla="*/ 94 h 214"/>
                <a:gd name="T34" fmla="*/ 73 w 150"/>
                <a:gd name="T35" fmla="*/ 80 h 214"/>
                <a:gd name="T36" fmla="*/ 66 w 150"/>
                <a:gd name="T37" fmla="*/ 74 h 214"/>
                <a:gd name="T38" fmla="*/ 57 w 150"/>
                <a:gd name="T39" fmla="*/ 72 h 214"/>
                <a:gd name="T40" fmla="*/ 45 w 150"/>
                <a:gd name="T41" fmla="*/ 73 h 214"/>
                <a:gd name="T42" fmla="*/ 35 w 150"/>
                <a:gd name="T43" fmla="*/ 78 h 214"/>
                <a:gd name="T44" fmla="*/ 27 w 150"/>
                <a:gd name="T45" fmla="*/ 90 h 214"/>
                <a:gd name="T46" fmla="*/ 22 w 150"/>
                <a:gd name="T47" fmla="*/ 124 h 214"/>
                <a:gd name="T48" fmla="*/ 26 w 150"/>
                <a:gd name="T49" fmla="*/ 148 h 214"/>
                <a:gd name="T50" fmla="*/ 31 w 150"/>
                <a:gd name="T51" fmla="*/ 165 h 214"/>
                <a:gd name="T52" fmla="*/ 41 w 150"/>
                <a:gd name="T53" fmla="*/ 179 h 214"/>
                <a:gd name="T54" fmla="*/ 42 w 150"/>
                <a:gd name="T55" fmla="*/ 188 h 214"/>
                <a:gd name="T56" fmla="*/ 42 w 150"/>
                <a:gd name="T57" fmla="*/ 196 h 214"/>
                <a:gd name="T58" fmla="*/ 40 w 150"/>
                <a:gd name="T59" fmla="*/ 202 h 214"/>
                <a:gd name="T60" fmla="*/ 40 w 150"/>
                <a:gd name="T61" fmla="*/ 205 h 214"/>
                <a:gd name="T62" fmla="*/ 39 w 150"/>
                <a:gd name="T63" fmla="*/ 207 h 214"/>
                <a:gd name="T64" fmla="*/ 36 w 150"/>
                <a:gd name="T65" fmla="*/ 195 h 214"/>
                <a:gd name="T66" fmla="*/ 30 w 150"/>
                <a:gd name="T67" fmla="*/ 176 h 214"/>
                <a:gd name="T68" fmla="*/ 18 w 150"/>
                <a:gd name="T69" fmla="*/ 161 h 214"/>
                <a:gd name="T70" fmla="*/ 15 w 150"/>
                <a:gd name="T71" fmla="*/ 146 h 214"/>
                <a:gd name="T72" fmla="*/ 11 w 150"/>
                <a:gd name="T73" fmla="*/ 131 h 214"/>
                <a:gd name="T74" fmla="*/ 8 w 150"/>
                <a:gd name="T75" fmla="*/ 124 h 214"/>
                <a:gd name="T76" fmla="*/ 2 w 150"/>
                <a:gd name="T77" fmla="*/ 111 h 214"/>
                <a:gd name="T78" fmla="*/ 0 w 150"/>
                <a:gd name="T79" fmla="*/ 92 h 214"/>
                <a:gd name="T80" fmla="*/ 2 w 150"/>
                <a:gd name="T81" fmla="*/ 74 h 214"/>
                <a:gd name="T82" fmla="*/ 7 w 150"/>
                <a:gd name="T83" fmla="*/ 55 h 214"/>
                <a:gd name="T84" fmla="*/ 19 w 150"/>
                <a:gd name="T85" fmla="*/ 27 h 214"/>
                <a:gd name="T86" fmla="*/ 45 w 150"/>
                <a:gd name="T87" fmla="*/ 11 h 214"/>
                <a:gd name="T88" fmla="*/ 63 w 150"/>
                <a:gd name="T89" fmla="*/ 3 h 214"/>
                <a:gd name="T90" fmla="*/ 79 w 150"/>
                <a:gd name="T91" fmla="*/ 0 h 214"/>
                <a:gd name="T92" fmla="*/ 96 w 150"/>
                <a:gd name="T93" fmla="*/ 2 h 214"/>
                <a:gd name="T94" fmla="*/ 113 w 150"/>
                <a:gd name="T95" fmla="*/ 13 h 214"/>
                <a:gd name="T96" fmla="*/ 129 w 150"/>
                <a:gd name="T97" fmla="*/ 3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0" h="214">
                  <a:moveTo>
                    <a:pt x="137" y="42"/>
                  </a:moveTo>
                  <a:lnTo>
                    <a:pt x="141" y="52"/>
                  </a:lnTo>
                  <a:lnTo>
                    <a:pt x="143" y="63"/>
                  </a:lnTo>
                  <a:lnTo>
                    <a:pt x="146" y="74"/>
                  </a:lnTo>
                  <a:lnTo>
                    <a:pt x="148" y="85"/>
                  </a:lnTo>
                  <a:lnTo>
                    <a:pt x="149" y="96"/>
                  </a:lnTo>
                  <a:lnTo>
                    <a:pt x="149" y="107"/>
                  </a:lnTo>
                  <a:lnTo>
                    <a:pt x="150" y="120"/>
                  </a:lnTo>
                  <a:lnTo>
                    <a:pt x="150" y="130"/>
                  </a:lnTo>
                  <a:lnTo>
                    <a:pt x="149" y="135"/>
                  </a:lnTo>
                  <a:lnTo>
                    <a:pt x="148" y="140"/>
                  </a:lnTo>
                  <a:lnTo>
                    <a:pt x="147" y="145"/>
                  </a:lnTo>
                  <a:lnTo>
                    <a:pt x="146" y="149"/>
                  </a:lnTo>
                  <a:lnTo>
                    <a:pt x="143" y="155"/>
                  </a:lnTo>
                  <a:lnTo>
                    <a:pt x="142" y="159"/>
                  </a:lnTo>
                  <a:lnTo>
                    <a:pt x="140" y="165"/>
                  </a:lnTo>
                  <a:lnTo>
                    <a:pt x="138" y="169"/>
                  </a:lnTo>
                  <a:lnTo>
                    <a:pt x="137" y="169"/>
                  </a:lnTo>
                  <a:lnTo>
                    <a:pt x="136" y="171"/>
                  </a:lnTo>
                  <a:lnTo>
                    <a:pt x="136" y="172"/>
                  </a:lnTo>
                  <a:lnTo>
                    <a:pt x="135" y="173"/>
                  </a:lnTo>
                  <a:lnTo>
                    <a:pt x="135" y="174"/>
                  </a:lnTo>
                  <a:lnTo>
                    <a:pt x="133" y="176"/>
                  </a:lnTo>
                  <a:lnTo>
                    <a:pt x="133" y="177"/>
                  </a:lnTo>
                  <a:lnTo>
                    <a:pt x="133" y="178"/>
                  </a:lnTo>
                  <a:lnTo>
                    <a:pt x="128" y="182"/>
                  </a:lnTo>
                  <a:lnTo>
                    <a:pt x="122" y="187"/>
                  </a:lnTo>
                  <a:lnTo>
                    <a:pt x="117" y="192"/>
                  </a:lnTo>
                  <a:lnTo>
                    <a:pt x="111" y="196"/>
                  </a:lnTo>
                  <a:lnTo>
                    <a:pt x="106" y="202"/>
                  </a:lnTo>
                  <a:lnTo>
                    <a:pt x="100" y="206"/>
                  </a:lnTo>
                  <a:lnTo>
                    <a:pt x="93" y="211"/>
                  </a:lnTo>
                  <a:lnTo>
                    <a:pt x="88" y="214"/>
                  </a:lnTo>
                  <a:lnTo>
                    <a:pt x="89" y="212"/>
                  </a:lnTo>
                  <a:lnTo>
                    <a:pt x="89" y="209"/>
                  </a:lnTo>
                  <a:lnTo>
                    <a:pt x="90" y="206"/>
                  </a:lnTo>
                  <a:lnTo>
                    <a:pt x="91" y="204"/>
                  </a:lnTo>
                  <a:lnTo>
                    <a:pt x="91" y="202"/>
                  </a:lnTo>
                  <a:lnTo>
                    <a:pt x="91" y="199"/>
                  </a:lnTo>
                  <a:lnTo>
                    <a:pt x="91" y="197"/>
                  </a:lnTo>
                  <a:lnTo>
                    <a:pt x="90" y="195"/>
                  </a:lnTo>
                  <a:lnTo>
                    <a:pt x="91" y="181"/>
                  </a:lnTo>
                  <a:lnTo>
                    <a:pt x="93" y="166"/>
                  </a:lnTo>
                  <a:lnTo>
                    <a:pt x="93" y="151"/>
                  </a:lnTo>
                  <a:lnTo>
                    <a:pt x="93" y="136"/>
                  </a:lnTo>
                  <a:lnTo>
                    <a:pt x="92" y="128"/>
                  </a:lnTo>
                  <a:lnTo>
                    <a:pt x="91" y="122"/>
                  </a:lnTo>
                  <a:lnTo>
                    <a:pt x="90" y="115"/>
                  </a:lnTo>
                  <a:lnTo>
                    <a:pt x="88" y="108"/>
                  </a:lnTo>
                  <a:lnTo>
                    <a:pt x="86" y="101"/>
                  </a:lnTo>
                  <a:lnTo>
                    <a:pt x="83" y="94"/>
                  </a:lnTo>
                  <a:lnTo>
                    <a:pt x="79" y="88"/>
                  </a:lnTo>
                  <a:lnTo>
                    <a:pt x="75" y="82"/>
                  </a:lnTo>
                  <a:lnTo>
                    <a:pt x="73" y="80"/>
                  </a:lnTo>
                  <a:lnTo>
                    <a:pt x="70" y="77"/>
                  </a:lnTo>
                  <a:lnTo>
                    <a:pt x="68" y="76"/>
                  </a:lnTo>
                  <a:lnTo>
                    <a:pt x="66" y="74"/>
                  </a:lnTo>
                  <a:lnTo>
                    <a:pt x="62" y="73"/>
                  </a:lnTo>
                  <a:lnTo>
                    <a:pt x="59" y="73"/>
                  </a:lnTo>
                  <a:lnTo>
                    <a:pt x="57" y="72"/>
                  </a:lnTo>
                  <a:lnTo>
                    <a:pt x="53" y="71"/>
                  </a:lnTo>
                  <a:lnTo>
                    <a:pt x="49" y="71"/>
                  </a:lnTo>
                  <a:lnTo>
                    <a:pt x="45" y="73"/>
                  </a:lnTo>
                  <a:lnTo>
                    <a:pt x="41" y="74"/>
                  </a:lnTo>
                  <a:lnTo>
                    <a:pt x="38" y="76"/>
                  </a:lnTo>
                  <a:lnTo>
                    <a:pt x="35" y="78"/>
                  </a:lnTo>
                  <a:lnTo>
                    <a:pt x="31" y="82"/>
                  </a:lnTo>
                  <a:lnTo>
                    <a:pt x="29" y="85"/>
                  </a:lnTo>
                  <a:lnTo>
                    <a:pt x="27" y="90"/>
                  </a:lnTo>
                  <a:lnTo>
                    <a:pt x="25" y="101"/>
                  </a:lnTo>
                  <a:lnTo>
                    <a:pt x="23" y="113"/>
                  </a:lnTo>
                  <a:lnTo>
                    <a:pt x="22" y="124"/>
                  </a:lnTo>
                  <a:lnTo>
                    <a:pt x="23" y="136"/>
                  </a:lnTo>
                  <a:lnTo>
                    <a:pt x="25" y="143"/>
                  </a:lnTo>
                  <a:lnTo>
                    <a:pt x="26" y="148"/>
                  </a:lnTo>
                  <a:lnTo>
                    <a:pt x="27" y="154"/>
                  </a:lnTo>
                  <a:lnTo>
                    <a:pt x="29" y="159"/>
                  </a:lnTo>
                  <a:lnTo>
                    <a:pt x="31" y="165"/>
                  </a:lnTo>
                  <a:lnTo>
                    <a:pt x="35" y="169"/>
                  </a:lnTo>
                  <a:lnTo>
                    <a:pt x="38" y="174"/>
                  </a:lnTo>
                  <a:lnTo>
                    <a:pt x="41" y="179"/>
                  </a:lnTo>
                  <a:lnTo>
                    <a:pt x="41" y="182"/>
                  </a:lnTo>
                  <a:lnTo>
                    <a:pt x="42" y="185"/>
                  </a:lnTo>
                  <a:lnTo>
                    <a:pt x="42" y="188"/>
                  </a:lnTo>
                  <a:lnTo>
                    <a:pt x="42" y="191"/>
                  </a:lnTo>
                  <a:lnTo>
                    <a:pt x="42" y="193"/>
                  </a:lnTo>
                  <a:lnTo>
                    <a:pt x="42" y="196"/>
                  </a:lnTo>
                  <a:lnTo>
                    <a:pt x="41" y="198"/>
                  </a:lnTo>
                  <a:lnTo>
                    <a:pt x="40" y="201"/>
                  </a:lnTo>
                  <a:lnTo>
                    <a:pt x="40" y="202"/>
                  </a:lnTo>
                  <a:lnTo>
                    <a:pt x="40" y="203"/>
                  </a:lnTo>
                  <a:lnTo>
                    <a:pt x="40" y="204"/>
                  </a:lnTo>
                  <a:lnTo>
                    <a:pt x="40" y="205"/>
                  </a:lnTo>
                  <a:lnTo>
                    <a:pt x="40" y="205"/>
                  </a:lnTo>
                  <a:lnTo>
                    <a:pt x="39" y="206"/>
                  </a:lnTo>
                  <a:lnTo>
                    <a:pt x="39" y="207"/>
                  </a:lnTo>
                  <a:lnTo>
                    <a:pt x="39" y="207"/>
                  </a:lnTo>
                  <a:lnTo>
                    <a:pt x="38" y="202"/>
                  </a:lnTo>
                  <a:lnTo>
                    <a:pt x="36" y="195"/>
                  </a:lnTo>
                  <a:lnTo>
                    <a:pt x="35" y="188"/>
                  </a:lnTo>
                  <a:lnTo>
                    <a:pt x="32" y="182"/>
                  </a:lnTo>
                  <a:lnTo>
                    <a:pt x="30" y="176"/>
                  </a:lnTo>
                  <a:lnTo>
                    <a:pt x="27" y="171"/>
                  </a:lnTo>
                  <a:lnTo>
                    <a:pt x="22" y="166"/>
                  </a:lnTo>
                  <a:lnTo>
                    <a:pt x="18" y="161"/>
                  </a:lnTo>
                  <a:lnTo>
                    <a:pt x="16" y="156"/>
                  </a:lnTo>
                  <a:lnTo>
                    <a:pt x="16" y="151"/>
                  </a:lnTo>
                  <a:lnTo>
                    <a:pt x="15" y="146"/>
                  </a:lnTo>
                  <a:lnTo>
                    <a:pt x="13" y="141"/>
                  </a:lnTo>
                  <a:lnTo>
                    <a:pt x="12" y="135"/>
                  </a:lnTo>
                  <a:lnTo>
                    <a:pt x="11" y="131"/>
                  </a:lnTo>
                  <a:lnTo>
                    <a:pt x="10" y="128"/>
                  </a:lnTo>
                  <a:lnTo>
                    <a:pt x="9" y="126"/>
                  </a:lnTo>
                  <a:lnTo>
                    <a:pt x="8" y="124"/>
                  </a:lnTo>
                  <a:lnTo>
                    <a:pt x="6" y="123"/>
                  </a:lnTo>
                  <a:lnTo>
                    <a:pt x="5" y="116"/>
                  </a:lnTo>
                  <a:lnTo>
                    <a:pt x="2" y="111"/>
                  </a:lnTo>
                  <a:lnTo>
                    <a:pt x="1" y="104"/>
                  </a:lnTo>
                  <a:lnTo>
                    <a:pt x="1" y="98"/>
                  </a:lnTo>
                  <a:lnTo>
                    <a:pt x="0" y="92"/>
                  </a:lnTo>
                  <a:lnTo>
                    <a:pt x="0" y="86"/>
                  </a:lnTo>
                  <a:lnTo>
                    <a:pt x="1" y="80"/>
                  </a:lnTo>
                  <a:lnTo>
                    <a:pt x="2" y="74"/>
                  </a:lnTo>
                  <a:lnTo>
                    <a:pt x="2" y="67"/>
                  </a:lnTo>
                  <a:lnTo>
                    <a:pt x="5" y="62"/>
                  </a:lnTo>
                  <a:lnTo>
                    <a:pt x="7" y="55"/>
                  </a:lnTo>
                  <a:lnTo>
                    <a:pt x="8" y="50"/>
                  </a:lnTo>
                  <a:lnTo>
                    <a:pt x="12" y="38"/>
                  </a:lnTo>
                  <a:lnTo>
                    <a:pt x="19" y="27"/>
                  </a:lnTo>
                  <a:lnTo>
                    <a:pt x="28" y="22"/>
                  </a:lnTo>
                  <a:lnTo>
                    <a:pt x="36" y="16"/>
                  </a:lnTo>
                  <a:lnTo>
                    <a:pt x="45" y="11"/>
                  </a:lnTo>
                  <a:lnTo>
                    <a:pt x="55" y="6"/>
                  </a:lnTo>
                  <a:lnTo>
                    <a:pt x="59" y="5"/>
                  </a:lnTo>
                  <a:lnTo>
                    <a:pt x="63" y="3"/>
                  </a:lnTo>
                  <a:lnTo>
                    <a:pt x="69" y="2"/>
                  </a:lnTo>
                  <a:lnTo>
                    <a:pt x="73" y="1"/>
                  </a:lnTo>
                  <a:lnTo>
                    <a:pt x="79" y="0"/>
                  </a:lnTo>
                  <a:lnTo>
                    <a:pt x="85" y="0"/>
                  </a:lnTo>
                  <a:lnTo>
                    <a:pt x="89" y="1"/>
                  </a:lnTo>
                  <a:lnTo>
                    <a:pt x="96" y="2"/>
                  </a:lnTo>
                  <a:lnTo>
                    <a:pt x="101" y="5"/>
                  </a:lnTo>
                  <a:lnTo>
                    <a:pt x="108" y="10"/>
                  </a:lnTo>
                  <a:lnTo>
                    <a:pt x="113" y="13"/>
                  </a:lnTo>
                  <a:lnTo>
                    <a:pt x="119" y="18"/>
                  </a:lnTo>
                  <a:lnTo>
                    <a:pt x="125" y="23"/>
                  </a:lnTo>
                  <a:lnTo>
                    <a:pt x="129" y="30"/>
                  </a:lnTo>
                  <a:lnTo>
                    <a:pt x="133" y="35"/>
                  </a:lnTo>
                  <a:lnTo>
                    <a:pt x="137" y="42"/>
                  </a:lnTo>
                  <a:close/>
                </a:path>
              </a:pathLst>
            </a:custGeom>
            <a:solidFill>
              <a:srgbClr val="FFD6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475" name="Freeform 139">
              <a:extLst>
                <a:ext uri="{FF2B5EF4-FFF2-40B4-BE49-F238E27FC236}">
                  <a16:creationId xmlns:a16="http://schemas.microsoft.com/office/drawing/2014/main" id="{31D60432-B180-48A9-A0E1-F91E49C6C53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9" y="3644"/>
              <a:ext cx="81" cy="100"/>
            </a:xfrm>
            <a:custGeom>
              <a:avLst/>
              <a:gdLst>
                <a:gd name="T0" fmla="*/ 149 w 161"/>
                <a:gd name="T1" fmla="*/ 17 h 201"/>
                <a:gd name="T2" fmla="*/ 159 w 161"/>
                <a:gd name="T3" fmla="*/ 35 h 201"/>
                <a:gd name="T4" fmla="*/ 160 w 161"/>
                <a:gd name="T5" fmla="*/ 57 h 201"/>
                <a:gd name="T6" fmla="*/ 155 w 161"/>
                <a:gd name="T7" fmla="*/ 86 h 201"/>
                <a:gd name="T8" fmla="*/ 143 w 161"/>
                <a:gd name="T9" fmla="*/ 111 h 201"/>
                <a:gd name="T10" fmla="*/ 132 w 161"/>
                <a:gd name="T11" fmla="*/ 133 h 201"/>
                <a:gd name="T12" fmla="*/ 126 w 161"/>
                <a:gd name="T13" fmla="*/ 147 h 201"/>
                <a:gd name="T14" fmla="*/ 113 w 161"/>
                <a:gd name="T15" fmla="*/ 172 h 201"/>
                <a:gd name="T16" fmla="*/ 109 w 161"/>
                <a:gd name="T17" fmla="*/ 190 h 201"/>
                <a:gd name="T18" fmla="*/ 107 w 161"/>
                <a:gd name="T19" fmla="*/ 201 h 201"/>
                <a:gd name="T20" fmla="*/ 101 w 161"/>
                <a:gd name="T21" fmla="*/ 197 h 201"/>
                <a:gd name="T22" fmla="*/ 94 w 161"/>
                <a:gd name="T23" fmla="*/ 195 h 201"/>
                <a:gd name="T24" fmla="*/ 94 w 161"/>
                <a:gd name="T25" fmla="*/ 187 h 201"/>
                <a:gd name="T26" fmla="*/ 96 w 161"/>
                <a:gd name="T27" fmla="*/ 177 h 201"/>
                <a:gd name="T28" fmla="*/ 89 w 161"/>
                <a:gd name="T29" fmla="*/ 159 h 201"/>
                <a:gd name="T30" fmla="*/ 85 w 161"/>
                <a:gd name="T31" fmla="*/ 147 h 201"/>
                <a:gd name="T32" fmla="*/ 87 w 161"/>
                <a:gd name="T33" fmla="*/ 137 h 201"/>
                <a:gd name="T34" fmla="*/ 93 w 161"/>
                <a:gd name="T35" fmla="*/ 130 h 201"/>
                <a:gd name="T36" fmla="*/ 101 w 161"/>
                <a:gd name="T37" fmla="*/ 125 h 201"/>
                <a:gd name="T38" fmla="*/ 106 w 161"/>
                <a:gd name="T39" fmla="*/ 118 h 201"/>
                <a:gd name="T40" fmla="*/ 112 w 161"/>
                <a:gd name="T41" fmla="*/ 110 h 201"/>
                <a:gd name="T42" fmla="*/ 116 w 161"/>
                <a:gd name="T43" fmla="*/ 104 h 201"/>
                <a:gd name="T44" fmla="*/ 119 w 161"/>
                <a:gd name="T45" fmla="*/ 90 h 201"/>
                <a:gd name="T46" fmla="*/ 116 w 161"/>
                <a:gd name="T47" fmla="*/ 78 h 201"/>
                <a:gd name="T48" fmla="*/ 109 w 161"/>
                <a:gd name="T49" fmla="*/ 68 h 201"/>
                <a:gd name="T50" fmla="*/ 100 w 161"/>
                <a:gd name="T51" fmla="*/ 59 h 201"/>
                <a:gd name="T52" fmla="*/ 91 w 161"/>
                <a:gd name="T53" fmla="*/ 56 h 201"/>
                <a:gd name="T54" fmla="*/ 84 w 161"/>
                <a:gd name="T55" fmla="*/ 57 h 201"/>
                <a:gd name="T56" fmla="*/ 71 w 161"/>
                <a:gd name="T57" fmla="*/ 64 h 201"/>
                <a:gd name="T58" fmla="*/ 62 w 161"/>
                <a:gd name="T59" fmla="*/ 74 h 201"/>
                <a:gd name="T60" fmla="*/ 53 w 161"/>
                <a:gd name="T61" fmla="*/ 90 h 201"/>
                <a:gd name="T62" fmla="*/ 43 w 161"/>
                <a:gd name="T63" fmla="*/ 115 h 201"/>
                <a:gd name="T64" fmla="*/ 37 w 161"/>
                <a:gd name="T65" fmla="*/ 140 h 201"/>
                <a:gd name="T66" fmla="*/ 25 w 161"/>
                <a:gd name="T67" fmla="*/ 142 h 201"/>
                <a:gd name="T68" fmla="*/ 10 w 161"/>
                <a:gd name="T69" fmla="*/ 129 h 201"/>
                <a:gd name="T70" fmla="*/ 2 w 161"/>
                <a:gd name="T71" fmla="*/ 118 h 201"/>
                <a:gd name="T72" fmla="*/ 0 w 161"/>
                <a:gd name="T73" fmla="*/ 105 h 201"/>
                <a:gd name="T74" fmla="*/ 2 w 161"/>
                <a:gd name="T75" fmla="*/ 86 h 201"/>
                <a:gd name="T76" fmla="*/ 7 w 161"/>
                <a:gd name="T77" fmla="*/ 68 h 201"/>
                <a:gd name="T78" fmla="*/ 13 w 161"/>
                <a:gd name="T79" fmla="*/ 57 h 201"/>
                <a:gd name="T80" fmla="*/ 16 w 161"/>
                <a:gd name="T81" fmla="*/ 48 h 201"/>
                <a:gd name="T82" fmla="*/ 22 w 161"/>
                <a:gd name="T83" fmla="*/ 40 h 201"/>
                <a:gd name="T84" fmla="*/ 36 w 161"/>
                <a:gd name="T85" fmla="*/ 27 h 201"/>
                <a:gd name="T86" fmla="*/ 54 w 161"/>
                <a:gd name="T87" fmla="*/ 16 h 201"/>
                <a:gd name="T88" fmla="*/ 69 w 161"/>
                <a:gd name="T89" fmla="*/ 7 h 201"/>
                <a:gd name="T90" fmla="*/ 80 w 161"/>
                <a:gd name="T91" fmla="*/ 4 h 201"/>
                <a:gd name="T92" fmla="*/ 91 w 161"/>
                <a:gd name="T93" fmla="*/ 0 h 201"/>
                <a:gd name="T94" fmla="*/ 105 w 161"/>
                <a:gd name="T95" fmla="*/ 1 h 201"/>
                <a:gd name="T96" fmla="*/ 122 w 161"/>
                <a:gd name="T97" fmla="*/ 4 h 201"/>
                <a:gd name="T98" fmla="*/ 137 w 161"/>
                <a:gd name="T99" fmla="*/ 8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61" h="201">
                  <a:moveTo>
                    <a:pt x="137" y="8"/>
                  </a:moveTo>
                  <a:lnTo>
                    <a:pt x="143" y="13"/>
                  </a:lnTo>
                  <a:lnTo>
                    <a:pt x="149" y="17"/>
                  </a:lnTo>
                  <a:lnTo>
                    <a:pt x="153" y="23"/>
                  </a:lnTo>
                  <a:lnTo>
                    <a:pt x="156" y="28"/>
                  </a:lnTo>
                  <a:lnTo>
                    <a:pt x="159" y="35"/>
                  </a:lnTo>
                  <a:lnTo>
                    <a:pt x="160" y="43"/>
                  </a:lnTo>
                  <a:lnTo>
                    <a:pt x="161" y="49"/>
                  </a:lnTo>
                  <a:lnTo>
                    <a:pt x="160" y="57"/>
                  </a:lnTo>
                  <a:lnTo>
                    <a:pt x="159" y="67"/>
                  </a:lnTo>
                  <a:lnTo>
                    <a:pt x="157" y="77"/>
                  </a:lnTo>
                  <a:lnTo>
                    <a:pt x="155" y="86"/>
                  </a:lnTo>
                  <a:lnTo>
                    <a:pt x="151" y="95"/>
                  </a:lnTo>
                  <a:lnTo>
                    <a:pt x="147" y="104"/>
                  </a:lnTo>
                  <a:lnTo>
                    <a:pt x="143" y="111"/>
                  </a:lnTo>
                  <a:lnTo>
                    <a:pt x="139" y="119"/>
                  </a:lnTo>
                  <a:lnTo>
                    <a:pt x="133" y="128"/>
                  </a:lnTo>
                  <a:lnTo>
                    <a:pt x="132" y="133"/>
                  </a:lnTo>
                  <a:lnTo>
                    <a:pt x="131" y="137"/>
                  </a:lnTo>
                  <a:lnTo>
                    <a:pt x="129" y="141"/>
                  </a:lnTo>
                  <a:lnTo>
                    <a:pt x="126" y="147"/>
                  </a:lnTo>
                  <a:lnTo>
                    <a:pt x="122" y="155"/>
                  </a:lnTo>
                  <a:lnTo>
                    <a:pt x="117" y="164"/>
                  </a:lnTo>
                  <a:lnTo>
                    <a:pt x="113" y="172"/>
                  </a:lnTo>
                  <a:lnTo>
                    <a:pt x="111" y="181"/>
                  </a:lnTo>
                  <a:lnTo>
                    <a:pt x="109" y="186"/>
                  </a:lnTo>
                  <a:lnTo>
                    <a:pt x="109" y="190"/>
                  </a:lnTo>
                  <a:lnTo>
                    <a:pt x="107" y="196"/>
                  </a:lnTo>
                  <a:lnTo>
                    <a:pt x="107" y="200"/>
                  </a:lnTo>
                  <a:lnTo>
                    <a:pt x="107" y="201"/>
                  </a:lnTo>
                  <a:lnTo>
                    <a:pt x="105" y="199"/>
                  </a:lnTo>
                  <a:lnTo>
                    <a:pt x="103" y="198"/>
                  </a:lnTo>
                  <a:lnTo>
                    <a:pt x="101" y="197"/>
                  </a:lnTo>
                  <a:lnTo>
                    <a:pt x="99" y="197"/>
                  </a:lnTo>
                  <a:lnTo>
                    <a:pt x="96" y="196"/>
                  </a:lnTo>
                  <a:lnTo>
                    <a:pt x="94" y="195"/>
                  </a:lnTo>
                  <a:lnTo>
                    <a:pt x="93" y="192"/>
                  </a:lnTo>
                  <a:lnTo>
                    <a:pt x="93" y="190"/>
                  </a:lnTo>
                  <a:lnTo>
                    <a:pt x="94" y="187"/>
                  </a:lnTo>
                  <a:lnTo>
                    <a:pt x="96" y="184"/>
                  </a:lnTo>
                  <a:lnTo>
                    <a:pt x="96" y="180"/>
                  </a:lnTo>
                  <a:lnTo>
                    <a:pt x="96" y="177"/>
                  </a:lnTo>
                  <a:lnTo>
                    <a:pt x="94" y="171"/>
                  </a:lnTo>
                  <a:lnTo>
                    <a:pt x="91" y="166"/>
                  </a:lnTo>
                  <a:lnTo>
                    <a:pt x="89" y="159"/>
                  </a:lnTo>
                  <a:lnTo>
                    <a:pt x="85" y="154"/>
                  </a:lnTo>
                  <a:lnTo>
                    <a:pt x="85" y="150"/>
                  </a:lnTo>
                  <a:lnTo>
                    <a:pt x="85" y="147"/>
                  </a:lnTo>
                  <a:lnTo>
                    <a:pt x="85" y="142"/>
                  </a:lnTo>
                  <a:lnTo>
                    <a:pt x="86" y="139"/>
                  </a:lnTo>
                  <a:lnTo>
                    <a:pt x="87" y="137"/>
                  </a:lnTo>
                  <a:lnTo>
                    <a:pt x="90" y="135"/>
                  </a:lnTo>
                  <a:lnTo>
                    <a:pt x="92" y="131"/>
                  </a:lnTo>
                  <a:lnTo>
                    <a:pt x="93" y="130"/>
                  </a:lnTo>
                  <a:lnTo>
                    <a:pt x="96" y="128"/>
                  </a:lnTo>
                  <a:lnTo>
                    <a:pt x="99" y="127"/>
                  </a:lnTo>
                  <a:lnTo>
                    <a:pt x="101" y="125"/>
                  </a:lnTo>
                  <a:lnTo>
                    <a:pt x="104" y="123"/>
                  </a:lnTo>
                  <a:lnTo>
                    <a:pt x="105" y="120"/>
                  </a:lnTo>
                  <a:lnTo>
                    <a:pt x="106" y="118"/>
                  </a:lnTo>
                  <a:lnTo>
                    <a:pt x="109" y="115"/>
                  </a:lnTo>
                  <a:lnTo>
                    <a:pt x="110" y="113"/>
                  </a:lnTo>
                  <a:lnTo>
                    <a:pt x="112" y="110"/>
                  </a:lnTo>
                  <a:lnTo>
                    <a:pt x="113" y="108"/>
                  </a:lnTo>
                  <a:lnTo>
                    <a:pt x="115" y="106"/>
                  </a:lnTo>
                  <a:lnTo>
                    <a:pt x="116" y="104"/>
                  </a:lnTo>
                  <a:lnTo>
                    <a:pt x="117" y="99"/>
                  </a:lnTo>
                  <a:lnTo>
                    <a:pt x="119" y="95"/>
                  </a:lnTo>
                  <a:lnTo>
                    <a:pt x="119" y="90"/>
                  </a:lnTo>
                  <a:lnTo>
                    <a:pt x="119" y="86"/>
                  </a:lnTo>
                  <a:lnTo>
                    <a:pt x="117" y="81"/>
                  </a:lnTo>
                  <a:lnTo>
                    <a:pt x="116" y="78"/>
                  </a:lnTo>
                  <a:lnTo>
                    <a:pt x="114" y="74"/>
                  </a:lnTo>
                  <a:lnTo>
                    <a:pt x="112" y="70"/>
                  </a:lnTo>
                  <a:lnTo>
                    <a:pt x="109" y="68"/>
                  </a:lnTo>
                  <a:lnTo>
                    <a:pt x="105" y="66"/>
                  </a:lnTo>
                  <a:lnTo>
                    <a:pt x="103" y="63"/>
                  </a:lnTo>
                  <a:lnTo>
                    <a:pt x="100" y="59"/>
                  </a:lnTo>
                  <a:lnTo>
                    <a:pt x="96" y="57"/>
                  </a:lnTo>
                  <a:lnTo>
                    <a:pt x="92" y="56"/>
                  </a:lnTo>
                  <a:lnTo>
                    <a:pt x="91" y="56"/>
                  </a:lnTo>
                  <a:lnTo>
                    <a:pt x="89" y="56"/>
                  </a:lnTo>
                  <a:lnTo>
                    <a:pt x="86" y="56"/>
                  </a:lnTo>
                  <a:lnTo>
                    <a:pt x="84" y="57"/>
                  </a:lnTo>
                  <a:lnTo>
                    <a:pt x="80" y="58"/>
                  </a:lnTo>
                  <a:lnTo>
                    <a:pt x="75" y="60"/>
                  </a:lnTo>
                  <a:lnTo>
                    <a:pt x="71" y="64"/>
                  </a:lnTo>
                  <a:lnTo>
                    <a:pt x="67" y="67"/>
                  </a:lnTo>
                  <a:lnTo>
                    <a:pt x="65" y="69"/>
                  </a:lnTo>
                  <a:lnTo>
                    <a:pt x="62" y="74"/>
                  </a:lnTo>
                  <a:lnTo>
                    <a:pt x="60" y="78"/>
                  </a:lnTo>
                  <a:lnTo>
                    <a:pt x="59" y="83"/>
                  </a:lnTo>
                  <a:lnTo>
                    <a:pt x="53" y="90"/>
                  </a:lnTo>
                  <a:lnTo>
                    <a:pt x="49" y="98"/>
                  </a:lnTo>
                  <a:lnTo>
                    <a:pt x="45" y="106"/>
                  </a:lnTo>
                  <a:lnTo>
                    <a:pt x="43" y="115"/>
                  </a:lnTo>
                  <a:lnTo>
                    <a:pt x="41" y="123"/>
                  </a:lnTo>
                  <a:lnTo>
                    <a:pt x="39" y="131"/>
                  </a:lnTo>
                  <a:lnTo>
                    <a:pt x="37" y="140"/>
                  </a:lnTo>
                  <a:lnTo>
                    <a:pt x="36" y="150"/>
                  </a:lnTo>
                  <a:lnTo>
                    <a:pt x="31" y="147"/>
                  </a:lnTo>
                  <a:lnTo>
                    <a:pt x="25" y="142"/>
                  </a:lnTo>
                  <a:lnTo>
                    <a:pt x="20" y="139"/>
                  </a:lnTo>
                  <a:lnTo>
                    <a:pt x="14" y="135"/>
                  </a:lnTo>
                  <a:lnTo>
                    <a:pt x="10" y="129"/>
                  </a:lnTo>
                  <a:lnTo>
                    <a:pt x="5" y="125"/>
                  </a:lnTo>
                  <a:lnTo>
                    <a:pt x="3" y="121"/>
                  </a:lnTo>
                  <a:lnTo>
                    <a:pt x="2" y="118"/>
                  </a:lnTo>
                  <a:lnTo>
                    <a:pt x="1" y="115"/>
                  </a:lnTo>
                  <a:lnTo>
                    <a:pt x="0" y="113"/>
                  </a:lnTo>
                  <a:lnTo>
                    <a:pt x="0" y="105"/>
                  </a:lnTo>
                  <a:lnTo>
                    <a:pt x="0" y="98"/>
                  </a:lnTo>
                  <a:lnTo>
                    <a:pt x="1" y="93"/>
                  </a:lnTo>
                  <a:lnTo>
                    <a:pt x="2" y="86"/>
                  </a:lnTo>
                  <a:lnTo>
                    <a:pt x="3" y="80"/>
                  </a:lnTo>
                  <a:lnTo>
                    <a:pt x="5" y="74"/>
                  </a:lnTo>
                  <a:lnTo>
                    <a:pt x="7" y="68"/>
                  </a:lnTo>
                  <a:lnTo>
                    <a:pt x="10" y="63"/>
                  </a:lnTo>
                  <a:lnTo>
                    <a:pt x="12" y="59"/>
                  </a:lnTo>
                  <a:lnTo>
                    <a:pt x="13" y="57"/>
                  </a:lnTo>
                  <a:lnTo>
                    <a:pt x="14" y="55"/>
                  </a:lnTo>
                  <a:lnTo>
                    <a:pt x="15" y="51"/>
                  </a:lnTo>
                  <a:lnTo>
                    <a:pt x="16" y="48"/>
                  </a:lnTo>
                  <a:lnTo>
                    <a:pt x="17" y="46"/>
                  </a:lnTo>
                  <a:lnTo>
                    <a:pt x="20" y="44"/>
                  </a:lnTo>
                  <a:lnTo>
                    <a:pt x="22" y="40"/>
                  </a:lnTo>
                  <a:lnTo>
                    <a:pt x="26" y="36"/>
                  </a:lnTo>
                  <a:lnTo>
                    <a:pt x="32" y="31"/>
                  </a:lnTo>
                  <a:lnTo>
                    <a:pt x="36" y="27"/>
                  </a:lnTo>
                  <a:lnTo>
                    <a:pt x="43" y="24"/>
                  </a:lnTo>
                  <a:lnTo>
                    <a:pt x="49" y="20"/>
                  </a:lnTo>
                  <a:lnTo>
                    <a:pt x="54" y="16"/>
                  </a:lnTo>
                  <a:lnTo>
                    <a:pt x="60" y="13"/>
                  </a:lnTo>
                  <a:lnTo>
                    <a:pt x="65" y="8"/>
                  </a:lnTo>
                  <a:lnTo>
                    <a:pt x="69" y="7"/>
                  </a:lnTo>
                  <a:lnTo>
                    <a:pt x="72" y="6"/>
                  </a:lnTo>
                  <a:lnTo>
                    <a:pt x="76" y="5"/>
                  </a:lnTo>
                  <a:lnTo>
                    <a:pt x="80" y="4"/>
                  </a:lnTo>
                  <a:lnTo>
                    <a:pt x="83" y="3"/>
                  </a:lnTo>
                  <a:lnTo>
                    <a:pt x="87" y="1"/>
                  </a:lnTo>
                  <a:lnTo>
                    <a:pt x="91" y="0"/>
                  </a:lnTo>
                  <a:lnTo>
                    <a:pt x="94" y="0"/>
                  </a:lnTo>
                  <a:lnTo>
                    <a:pt x="100" y="1"/>
                  </a:lnTo>
                  <a:lnTo>
                    <a:pt x="105" y="1"/>
                  </a:lnTo>
                  <a:lnTo>
                    <a:pt x="111" y="3"/>
                  </a:lnTo>
                  <a:lnTo>
                    <a:pt x="116" y="3"/>
                  </a:lnTo>
                  <a:lnTo>
                    <a:pt x="122" y="4"/>
                  </a:lnTo>
                  <a:lnTo>
                    <a:pt x="127" y="5"/>
                  </a:lnTo>
                  <a:lnTo>
                    <a:pt x="133" y="6"/>
                  </a:lnTo>
                  <a:lnTo>
                    <a:pt x="137" y="8"/>
                  </a:lnTo>
                  <a:close/>
                </a:path>
              </a:pathLst>
            </a:custGeom>
            <a:solidFill>
              <a:srgbClr val="FFD6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476" name="Freeform 140">
              <a:extLst>
                <a:ext uri="{FF2B5EF4-FFF2-40B4-BE49-F238E27FC236}">
                  <a16:creationId xmlns:a16="http://schemas.microsoft.com/office/drawing/2014/main" id="{70EDF428-B856-439E-9A37-90FD96A7141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8" y="3651"/>
              <a:ext cx="41" cy="87"/>
            </a:xfrm>
            <a:custGeom>
              <a:avLst/>
              <a:gdLst>
                <a:gd name="T0" fmla="*/ 57 w 82"/>
                <a:gd name="T1" fmla="*/ 6 h 173"/>
                <a:gd name="T2" fmla="*/ 57 w 82"/>
                <a:gd name="T3" fmla="*/ 6 h 173"/>
                <a:gd name="T4" fmla="*/ 56 w 82"/>
                <a:gd name="T5" fmla="*/ 8 h 173"/>
                <a:gd name="T6" fmla="*/ 56 w 82"/>
                <a:gd name="T7" fmla="*/ 8 h 173"/>
                <a:gd name="T8" fmla="*/ 57 w 82"/>
                <a:gd name="T9" fmla="*/ 10 h 173"/>
                <a:gd name="T10" fmla="*/ 58 w 82"/>
                <a:gd name="T11" fmla="*/ 16 h 173"/>
                <a:gd name="T12" fmla="*/ 59 w 82"/>
                <a:gd name="T13" fmla="*/ 23 h 173"/>
                <a:gd name="T14" fmla="*/ 62 w 82"/>
                <a:gd name="T15" fmla="*/ 30 h 173"/>
                <a:gd name="T16" fmla="*/ 65 w 82"/>
                <a:gd name="T17" fmla="*/ 44 h 173"/>
                <a:gd name="T18" fmla="*/ 70 w 82"/>
                <a:gd name="T19" fmla="*/ 69 h 173"/>
                <a:gd name="T20" fmla="*/ 75 w 82"/>
                <a:gd name="T21" fmla="*/ 92 h 173"/>
                <a:gd name="T22" fmla="*/ 78 w 82"/>
                <a:gd name="T23" fmla="*/ 116 h 173"/>
                <a:gd name="T24" fmla="*/ 80 w 82"/>
                <a:gd name="T25" fmla="*/ 134 h 173"/>
                <a:gd name="T26" fmla="*/ 82 w 82"/>
                <a:gd name="T27" fmla="*/ 144 h 173"/>
                <a:gd name="T28" fmla="*/ 82 w 82"/>
                <a:gd name="T29" fmla="*/ 155 h 173"/>
                <a:gd name="T30" fmla="*/ 82 w 82"/>
                <a:gd name="T31" fmla="*/ 165 h 173"/>
                <a:gd name="T32" fmla="*/ 80 w 82"/>
                <a:gd name="T33" fmla="*/ 172 h 173"/>
                <a:gd name="T34" fmla="*/ 77 w 82"/>
                <a:gd name="T35" fmla="*/ 173 h 173"/>
                <a:gd name="T36" fmla="*/ 75 w 82"/>
                <a:gd name="T37" fmla="*/ 172 h 173"/>
                <a:gd name="T38" fmla="*/ 72 w 82"/>
                <a:gd name="T39" fmla="*/ 172 h 173"/>
                <a:gd name="T40" fmla="*/ 69 w 82"/>
                <a:gd name="T41" fmla="*/ 155 h 173"/>
                <a:gd name="T42" fmla="*/ 68 w 82"/>
                <a:gd name="T43" fmla="*/ 127 h 173"/>
                <a:gd name="T44" fmla="*/ 67 w 82"/>
                <a:gd name="T45" fmla="*/ 110 h 173"/>
                <a:gd name="T46" fmla="*/ 64 w 82"/>
                <a:gd name="T47" fmla="*/ 91 h 173"/>
                <a:gd name="T48" fmla="*/ 57 w 82"/>
                <a:gd name="T49" fmla="*/ 74 h 173"/>
                <a:gd name="T50" fmla="*/ 50 w 82"/>
                <a:gd name="T51" fmla="*/ 63 h 173"/>
                <a:gd name="T52" fmla="*/ 45 w 82"/>
                <a:gd name="T53" fmla="*/ 55 h 173"/>
                <a:gd name="T54" fmla="*/ 38 w 82"/>
                <a:gd name="T55" fmla="*/ 49 h 173"/>
                <a:gd name="T56" fmla="*/ 30 w 82"/>
                <a:gd name="T57" fmla="*/ 44 h 173"/>
                <a:gd name="T58" fmla="*/ 0 w 82"/>
                <a:gd name="T59" fmla="*/ 40 h 173"/>
                <a:gd name="T60" fmla="*/ 7 w 82"/>
                <a:gd name="T61" fmla="*/ 9 h 173"/>
                <a:gd name="T62" fmla="*/ 19 w 82"/>
                <a:gd name="T63" fmla="*/ 8 h 173"/>
                <a:gd name="T64" fmla="*/ 32 w 82"/>
                <a:gd name="T65" fmla="*/ 5 h 173"/>
                <a:gd name="T66" fmla="*/ 44 w 82"/>
                <a:gd name="T67" fmla="*/ 2 h 173"/>
                <a:gd name="T68" fmla="*/ 52 w 82"/>
                <a:gd name="T69" fmla="*/ 0 h 173"/>
                <a:gd name="T70" fmla="*/ 54 w 82"/>
                <a:gd name="T71" fmla="*/ 0 h 173"/>
                <a:gd name="T72" fmla="*/ 56 w 82"/>
                <a:gd name="T73" fmla="*/ 1 h 173"/>
                <a:gd name="T74" fmla="*/ 57 w 82"/>
                <a:gd name="T75" fmla="*/ 4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2" h="173">
                  <a:moveTo>
                    <a:pt x="57" y="6"/>
                  </a:moveTo>
                  <a:lnTo>
                    <a:pt x="57" y="6"/>
                  </a:lnTo>
                  <a:lnTo>
                    <a:pt x="57" y="6"/>
                  </a:lnTo>
                  <a:lnTo>
                    <a:pt x="57" y="6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57" y="10"/>
                  </a:lnTo>
                  <a:lnTo>
                    <a:pt x="58" y="13"/>
                  </a:lnTo>
                  <a:lnTo>
                    <a:pt x="58" y="16"/>
                  </a:lnTo>
                  <a:lnTo>
                    <a:pt x="59" y="20"/>
                  </a:lnTo>
                  <a:lnTo>
                    <a:pt x="59" y="23"/>
                  </a:lnTo>
                  <a:lnTo>
                    <a:pt x="59" y="26"/>
                  </a:lnTo>
                  <a:lnTo>
                    <a:pt x="62" y="30"/>
                  </a:lnTo>
                  <a:lnTo>
                    <a:pt x="62" y="33"/>
                  </a:lnTo>
                  <a:lnTo>
                    <a:pt x="65" y="44"/>
                  </a:lnTo>
                  <a:lnTo>
                    <a:pt x="68" y="56"/>
                  </a:lnTo>
                  <a:lnTo>
                    <a:pt x="70" y="69"/>
                  </a:lnTo>
                  <a:lnTo>
                    <a:pt x="73" y="81"/>
                  </a:lnTo>
                  <a:lnTo>
                    <a:pt x="75" y="92"/>
                  </a:lnTo>
                  <a:lnTo>
                    <a:pt x="77" y="104"/>
                  </a:lnTo>
                  <a:lnTo>
                    <a:pt x="78" y="116"/>
                  </a:lnTo>
                  <a:lnTo>
                    <a:pt x="79" y="130"/>
                  </a:lnTo>
                  <a:lnTo>
                    <a:pt x="80" y="134"/>
                  </a:lnTo>
                  <a:lnTo>
                    <a:pt x="82" y="139"/>
                  </a:lnTo>
                  <a:lnTo>
                    <a:pt x="82" y="144"/>
                  </a:lnTo>
                  <a:lnTo>
                    <a:pt x="82" y="150"/>
                  </a:lnTo>
                  <a:lnTo>
                    <a:pt x="82" y="155"/>
                  </a:lnTo>
                  <a:lnTo>
                    <a:pt x="82" y="160"/>
                  </a:lnTo>
                  <a:lnTo>
                    <a:pt x="82" y="165"/>
                  </a:lnTo>
                  <a:lnTo>
                    <a:pt x="82" y="171"/>
                  </a:lnTo>
                  <a:lnTo>
                    <a:pt x="80" y="172"/>
                  </a:lnTo>
                  <a:lnTo>
                    <a:pt x="78" y="173"/>
                  </a:lnTo>
                  <a:lnTo>
                    <a:pt x="77" y="173"/>
                  </a:lnTo>
                  <a:lnTo>
                    <a:pt x="76" y="172"/>
                  </a:lnTo>
                  <a:lnTo>
                    <a:pt x="75" y="172"/>
                  </a:lnTo>
                  <a:lnTo>
                    <a:pt x="74" y="172"/>
                  </a:lnTo>
                  <a:lnTo>
                    <a:pt x="72" y="172"/>
                  </a:lnTo>
                  <a:lnTo>
                    <a:pt x="69" y="172"/>
                  </a:lnTo>
                  <a:lnTo>
                    <a:pt x="69" y="155"/>
                  </a:lnTo>
                  <a:lnTo>
                    <a:pt x="69" y="136"/>
                  </a:lnTo>
                  <a:lnTo>
                    <a:pt x="68" y="127"/>
                  </a:lnTo>
                  <a:lnTo>
                    <a:pt x="68" y="119"/>
                  </a:lnTo>
                  <a:lnTo>
                    <a:pt x="67" y="110"/>
                  </a:lnTo>
                  <a:lnTo>
                    <a:pt x="66" y="100"/>
                  </a:lnTo>
                  <a:lnTo>
                    <a:pt x="64" y="91"/>
                  </a:lnTo>
                  <a:lnTo>
                    <a:pt x="62" y="82"/>
                  </a:lnTo>
                  <a:lnTo>
                    <a:pt x="57" y="74"/>
                  </a:lnTo>
                  <a:lnTo>
                    <a:pt x="54" y="66"/>
                  </a:lnTo>
                  <a:lnTo>
                    <a:pt x="50" y="63"/>
                  </a:lnTo>
                  <a:lnTo>
                    <a:pt x="48" y="59"/>
                  </a:lnTo>
                  <a:lnTo>
                    <a:pt x="45" y="55"/>
                  </a:lnTo>
                  <a:lnTo>
                    <a:pt x="42" y="53"/>
                  </a:lnTo>
                  <a:lnTo>
                    <a:pt x="38" y="49"/>
                  </a:lnTo>
                  <a:lnTo>
                    <a:pt x="35" y="46"/>
                  </a:lnTo>
                  <a:lnTo>
                    <a:pt x="30" y="44"/>
                  </a:lnTo>
                  <a:lnTo>
                    <a:pt x="26" y="42"/>
                  </a:lnTo>
                  <a:lnTo>
                    <a:pt x="0" y="40"/>
                  </a:lnTo>
                  <a:lnTo>
                    <a:pt x="2" y="8"/>
                  </a:lnTo>
                  <a:lnTo>
                    <a:pt x="7" y="9"/>
                  </a:lnTo>
                  <a:lnTo>
                    <a:pt x="13" y="9"/>
                  </a:lnTo>
                  <a:lnTo>
                    <a:pt x="19" y="8"/>
                  </a:lnTo>
                  <a:lnTo>
                    <a:pt x="25" y="6"/>
                  </a:lnTo>
                  <a:lnTo>
                    <a:pt x="32" y="5"/>
                  </a:lnTo>
                  <a:lnTo>
                    <a:pt x="38" y="3"/>
                  </a:lnTo>
                  <a:lnTo>
                    <a:pt x="44" y="2"/>
                  </a:lnTo>
                  <a:lnTo>
                    <a:pt x="50" y="2"/>
                  </a:lnTo>
                  <a:lnTo>
                    <a:pt x="52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5" y="1"/>
                  </a:lnTo>
                  <a:lnTo>
                    <a:pt x="56" y="1"/>
                  </a:lnTo>
                  <a:lnTo>
                    <a:pt x="56" y="3"/>
                  </a:lnTo>
                  <a:lnTo>
                    <a:pt x="57" y="4"/>
                  </a:lnTo>
                  <a:lnTo>
                    <a:pt x="57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477" name="Freeform 141">
              <a:extLst>
                <a:ext uri="{FF2B5EF4-FFF2-40B4-BE49-F238E27FC236}">
                  <a16:creationId xmlns:a16="http://schemas.microsoft.com/office/drawing/2014/main" id="{E18A8155-AB47-40A6-93A6-C7C984B2280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0" y="3653"/>
              <a:ext cx="43" cy="85"/>
            </a:xfrm>
            <a:custGeom>
              <a:avLst/>
              <a:gdLst>
                <a:gd name="T0" fmla="*/ 71 w 85"/>
                <a:gd name="T1" fmla="*/ 11 h 171"/>
                <a:gd name="T2" fmla="*/ 73 w 85"/>
                <a:gd name="T3" fmla="*/ 36 h 171"/>
                <a:gd name="T4" fmla="*/ 76 w 85"/>
                <a:gd name="T5" fmla="*/ 60 h 171"/>
                <a:gd name="T6" fmla="*/ 79 w 85"/>
                <a:gd name="T7" fmla="*/ 85 h 171"/>
                <a:gd name="T8" fmla="*/ 80 w 85"/>
                <a:gd name="T9" fmla="*/ 107 h 171"/>
                <a:gd name="T10" fmla="*/ 83 w 85"/>
                <a:gd name="T11" fmla="*/ 124 h 171"/>
                <a:gd name="T12" fmla="*/ 84 w 85"/>
                <a:gd name="T13" fmla="*/ 143 h 171"/>
                <a:gd name="T14" fmla="*/ 84 w 85"/>
                <a:gd name="T15" fmla="*/ 162 h 171"/>
                <a:gd name="T16" fmla="*/ 70 w 85"/>
                <a:gd name="T17" fmla="*/ 171 h 171"/>
                <a:gd name="T18" fmla="*/ 70 w 85"/>
                <a:gd name="T19" fmla="*/ 149 h 171"/>
                <a:gd name="T20" fmla="*/ 68 w 85"/>
                <a:gd name="T21" fmla="*/ 129 h 171"/>
                <a:gd name="T22" fmla="*/ 64 w 85"/>
                <a:gd name="T23" fmla="*/ 109 h 171"/>
                <a:gd name="T24" fmla="*/ 63 w 85"/>
                <a:gd name="T25" fmla="*/ 88 h 171"/>
                <a:gd name="T26" fmla="*/ 56 w 85"/>
                <a:gd name="T27" fmla="*/ 71 h 171"/>
                <a:gd name="T28" fmla="*/ 46 w 85"/>
                <a:gd name="T29" fmla="*/ 56 h 171"/>
                <a:gd name="T30" fmla="*/ 40 w 85"/>
                <a:gd name="T31" fmla="*/ 49 h 171"/>
                <a:gd name="T32" fmla="*/ 33 w 85"/>
                <a:gd name="T33" fmla="*/ 43 h 171"/>
                <a:gd name="T34" fmla="*/ 25 w 85"/>
                <a:gd name="T35" fmla="*/ 39 h 171"/>
                <a:gd name="T36" fmla="*/ 16 w 85"/>
                <a:gd name="T37" fmla="*/ 37 h 171"/>
                <a:gd name="T38" fmla="*/ 12 w 85"/>
                <a:gd name="T39" fmla="*/ 37 h 171"/>
                <a:gd name="T40" fmla="*/ 8 w 85"/>
                <a:gd name="T41" fmla="*/ 36 h 171"/>
                <a:gd name="T42" fmla="*/ 3 w 85"/>
                <a:gd name="T43" fmla="*/ 35 h 171"/>
                <a:gd name="T44" fmla="*/ 0 w 85"/>
                <a:gd name="T45" fmla="*/ 35 h 171"/>
                <a:gd name="T46" fmla="*/ 2 w 85"/>
                <a:gd name="T47" fmla="*/ 27 h 171"/>
                <a:gd name="T48" fmla="*/ 3 w 85"/>
                <a:gd name="T49" fmla="*/ 20 h 171"/>
                <a:gd name="T50" fmla="*/ 5 w 85"/>
                <a:gd name="T51" fmla="*/ 13 h 171"/>
                <a:gd name="T52" fmla="*/ 8 w 85"/>
                <a:gd name="T53" fmla="*/ 6 h 171"/>
                <a:gd name="T54" fmla="*/ 23 w 85"/>
                <a:gd name="T55" fmla="*/ 8 h 171"/>
                <a:gd name="T56" fmla="*/ 39 w 85"/>
                <a:gd name="T57" fmla="*/ 8 h 171"/>
                <a:gd name="T58" fmla="*/ 54 w 85"/>
                <a:gd name="T59" fmla="*/ 6 h 171"/>
                <a:gd name="T60" fmla="*/ 62 w 85"/>
                <a:gd name="T61" fmla="*/ 3 h 171"/>
                <a:gd name="T62" fmla="*/ 69 w 85"/>
                <a:gd name="T63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5" h="171">
                  <a:moveTo>
                    <a:pt x="69" y="0"/>
                  </a:moveTo>
                  <a:lnTo>
                    <a:pt x="71" y="11"/>
                  </a:lnTo>
                  <a:lnTo>
                    <a:pt x="72" y="25"/>
                  </a:lnTo>
                  <a:lnTo>
                    <a:pt x="73" y="36"/>
                  </a:lnTo>
                  <a:lnTo>
                    <a:pt x="75" y="48"/>
                  </a:lnTo>
                  <a:lnTo>
                    <a:pt x="76" y="60"/>
                  </a:lnTo>
                  <a:lnTo>
                    <a:pt x="78" y="72"/>
                  </a:lnTo>
                  <a:lnTo>
                    <a:pt x="79" y="85"/>
                  </a:lnTo>
                  <a:lnTo>
                    <a:pt x="79" y="98"/>
                  </a:lnTo>
                  <a:lnTo>
                    <a:pt x="80" y="107"/>
                  </a:lnTo>
                  <a:lnTo>
                    <a:pt x="82" y="116"/>
                  </a:lnTo>
                  <a:lnTo>
                    <a:pt x="83" y="124"/>
                  </a:lnTo>
                  <a:lnTo>
                    <a:pt x="84" y="133"/>
                  </a:lnTo>
                  <a:lnTo>
                    <a:pt x="84" y="143"/>
                  </a:lnTo>
                  <a:lnTo>
                    <a:pt x="85" y="152"/>
                  </a:lnTo>
                  <a:lnTo>
                    <a:pt x="84" y="162"/>
                  </a:lnTo>
                  <a:lnTo>
                    <a:pt x="84" y="171"/>
                  </a:lnTo>
                  <a:lnTo>
                    <a:pt x="70" y="171"/>
                  </a:lnTo>
                  <a:lnTo>
                    <a:pt x="71" y="160"/>
                  </a:lnTo>
                  <a:lnTo>
                    <a:pt x="70" y="149"/>
                  </a:lnTo>
                  <a:lnTo>
                    <a:pt x="69" y="139"/>
                  </a:lnTo>
                  <a:lnTo>
                    <a:pt x="68" y="129"/>
                  </a:lnTo>
                  <a:lnTo>
                    <a:pt x="65" y="119"/>
                  </a:lnTo>
                  <a:lnTo>
                    <a:pt x="64" y="109"/>
                  </a:lnTo>
                  <a:lnTo>
                    <a:pt x="63" y="99"/>
                  </a:lnTo>
                  <a:lnTo>
                    <a:pt x="63" y="88"/>
                  </a:lnTo>
                  <a:lnTo>
                    <a:pt x="61" y="79"/>
                  </a:lnTo>
                  <a:lnTo>
                    <a:pt x="56" y="71"/>
                  </a:lnTo>
                  <a:lnTo>
                    <a:pt x="52" y="63"/>
                  </a:lnTo>
                  <a:lnTo>
                    <a:pt x="46" y="56"/>
                  </a:lnTo>
                  <a:lnTo>
                    <a:pt x="44" y="52"/>
                  </a:lnTo>
                  <a:lnTo>
                    <a:pt x="40" y="49"/>
                  </a:lnTo>
                  <a:lnTo>
                    <a:pt x="36" y="46"/>
                  </a:lnTo>
                  <a:lnTo>
                    <a:pt x="33" y="43"/>
                  </a:lnTo>
                  <a:lnTo>
                    <a:pt x="29" y="41"/>
                  </a:lnTo>
                  <a:lnTo>
                    <a:pt x="25" y="39"/>
                  </a:lnTo>
                  <a:lnTo>
                    <a:pt x="21" y="38"/>
                  </a:lnTo>
                  <a:lnTo>
                    <a:pt x="16" y="37"/>
                  </a:lnTo>
                  <a:lnTo>
                    <a:pt x="14" y="37"/>
                  </a:lnTo>
                  <a:lnTo>
                    <a:pt x="12" y="37"/>
                  </a:lnTo>
                  <a:lnTo>
                    <a:pt x="10" y="37"/>
                  </a:lnTo>
                  <a:lnTo>
                    <a:pt x="8" y="36"/>
                  </a:lnTo>
                  <a:lnTo>
                    <a:pt x="5" y="35"/>
                  </a:lnTo>
                  <a:lnTo>
                    <a:pt x="3" y="35"/>
                  </a:lnTo>
                  <a:lnTo>
                    <a:pt x="2" y="35"/>
                  </a:lnTo>
                  <a:lnTo>
                    <a:pt x="0" y="35"/>
                  </a:lnTo>
                  <a:lnTo>
                    <a:pt x="1" y="31"/>
                  </a:lnTo>
                  <a:lnTo>
                    <a:pt x="2" y="27"/>
                  </a:lnTo>
                  <a:lnTo>
                    <a:pt x="3" y="23"/>
                  </a:lnTo>
                  <a:lnTo>
                    <a:pt x="3" y="20"/>
                  </a:lnTo>
                  <a:lnTo>
                    <a:pt x="4" y="17"/>
                  </a:lnTo>
                  <a:lnTo>
                    <a:pt x="5" y="13"/>
                  </a:lnTo>
                  <a:lnTo>
                    <a:pt x="6" y="9"/>
                  </a:lnTo>
                  <a:lnTo>
                    <a:pt x="8" y="6"/>
                  </a:lnTo>
                  <a:lnTo>
                    <a:pt x="15" y="7"/>
                  </a:lnTo>
                  <a:lnTo>
                    <a:pt x="23" y="8"/>
                  </a:lnTo>
                  <a:lnTo>
                    <a:pt x="31" y="8"/>
                  </a:lnTo>
                  <a:lnTo>
                    <a:pt x="39" y="8"/>
                  </a:lnTo>
                  <a:lnTo>
                    <a:pt x="46" y="7"/>
                  </a:lnTo>
                  <a:lnTo>
                    <a:pt x="54" y="6"/>
                  </a:lnTo>
                  <a:lnTo>
                    <a:pt x="59" y="5"/>
                  </a:lnTo>
                  <a:lnTo>
                    <a:pt x="62" y="3"/>
                  </a:lnTo>
                  <a:lnTo>
                    <a:pt x="65" y="2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478" name="Freeform 142">
              <a:extLst>
                <a:ext uri="{FF2B5EF4-FFF2-40B4-BE49-F238E27FC236}">
                  <a16:creationId xmlns:a16="http://schemas.microsoft.com/office/drawing/2014/main" id="{FED4430B-AE22-4FE6-9E41-EAC237F823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3" y="3677"/>
              <a:ext cx="36" cy="63"/>
            </a:xfrm>
            <a:custGeom>
              <a:avLst/>
              <a:gdLst>
                <a:gd name="T0" fmla="*/ 57 w 73"/>
                <a:gd name="T1" fmla="*/ 22 h 125"/>
                <a:gd name="T2" fmla="*/ 58 w 73"/>
                <a:gd name="T3" fmla="*/ 26 h 125"/>
                <a:gd name="T4" fmla="*/ 61 w 73"/>
                <a:gd name="T5" fmla="*/ 30 h 125"/>
                <a:gd name="T6" fmla="*/ 63 w 73"/>
                <a:gd name="T7" fmla="*/ 36 h 125"/>
                <a:gd name="T8" fmla="*/ 65 w 73"/>
                <a:gd name="T9" fmla="*/ 41 h 125"/>
                <a:gd name="T10" fmla="*/ 67 w 73"/>
                <a:gd name="T11" fmla="*/ 52 h 125"/>
                <a:gd name="T12" fmla="*/ 69 w 73"/>
                <a:gd name="T13" fmla="*/ 71 h 125"/>
                <a:gd name="T14" fmla="*/ 71 w 73"/>
                <a:gd name="T15" fmla="*/ 89 h 125"/>
                <a:gd name="T16" fmla="*/ 73 w 73"/>
                <a:gd name="T17" fmla="*/ 108 h 125"/>
                <a:gd name="T18" fmla="*/ 68 w 73"/>
                <a:gd name="T19" fmla="*/ 119 h 125"/>
                <a:gd name="T20" fmla="*/ 50 w 73"/>
                <a:gd name="T21" fmla="*/ 119 h 125"/>
                <a:gd name="T22" fmla="*/ 33 w 73"/>
                <a:gd name="T23" fmla="*/ 121 h 125"/>
                <a:gd name="T24" fmla="*/ 17 w 73"/>
                <a:gd name="T25" fmla="*/ 123 h 125"/>
                <a:gd name="T26" fmla="*/ 0 w 73"/>
                <a:gd name="T27" fmla="*/ 125 h 125"/>
                <a:gd name="T28" fmla="*/ 4 w 73"/>
                <a:gd name="T29" fmla="*/ 102 h 125"/>
                <a:gd name="T30" fmla="*/ 7 w 73"/>
                <a:gd name="T31" fmla="*/ 105 h 125"/>
                <a:gd name="T32" fmla="*/ 10 w 73"/>
                <a:gd name="T33" fmla="*/ 109 h 125"/>
                <a:gd name="T34" fmla="*/ 15 w 73"/>
                <a:gd name="T35" fmla="*/ 111 h 125"/>
                <a:gd name="T36" fmla="*/ 19 w 73"/>
                <a:gd name="T37" fmla="*/ 112 h 125"/>
                <a:gd name="T38" fmla="*/ 26 w 73"/>
                <a:gd name="T39" fmla="*/ 111 h 125"/>
                <a:gd name="T40" fmla="*/ 30 w 73"/>
                <a:gd name="T41" fmla="*/ 108 h 125"/>
                <a:gd name="T42" fmla="*/ 35 w 73"/>
                <a:gd name="T43" fmla="*/ 104 h 125"/>
                <a:gd name="T44" fmla="*/ 36 w 73"/>
                <a:gd name="T45" fmla="*/ 99 h 125"/>
                <a:gd name="T46" fmla="*/ 37 w 73"/>
                <a:gd name="T47" fmla="*/ 94 h 125"/>
                <a:gd name="T48" fmla="*/ 39 w 73"/>
                <a:gd name="T49" fmla="*/ 91 h 125"/>
                <a:gd name="T50" fmla="*/ 40 w 73"/>
                <a:gd name="T51" fmla="*/ 87 h 125"/>
                <a:gd name="T52" fmla="*/ 40 w 73"/>
                <a:gd name="T53" fmla="*/ 79 h 125"/>
                <a:gd name="T54" fmla="*/ 39 w 73"/>
                <a:gd name="T55" fmla="*/ 68 h 125"/>
                <a:gd name="T56" fmla="*/ 36 w 73"/>
                <a:gd name="T57" fmla="*/ 57 h 125"/>
                <a:gd name="T58" fmla="*/ 31 w 73"/>
                <a:gd name="T59" fmla="*/ 49 h 125"/>
                <a:gd name="T60" fmla="*/ 27 w 73"/>
                <a:gd name="T61" fmla="*/ 47 h 125"/>
                <a:gd name="T62" fmla="*/ 21 w 73"/>
                <a:gd name="T63" fmla="*/ 44 h 125"/>
                <a:gd name="T64" fmla="*/ 17 w 73"/>
                <a:gd name="T65" fmla="*/ 44 h 125"/>
                <a:gd name="T66" fmla="*/ 14 w 73"/>
                <a:gd name="T67" fmla="*/ 44 h 125"/>
                <a:gd name="T68" fmla="*/ 9 w 73"/>
                <a:gd name="T69" fmla="*/ 46 h 125"/>
                <a:gd name="T70" fmla="*/ 6 w 73"/>
                <a:gd name="T71" fmla="*/ 48 h 125"/>
                <a:gd name="T72" fmla="*/ 5 w 73"/>
                <a:gd name="T73" fmla="*/ 49 h 125"/>
                <a:gd name="T74" fmla="*/ 4 w 73"/>
                <a:gd name="T75" fmla="*/ 51 h 125"/>
                <a:gd name="T76" fmla="*/ 4 w 73"/>
                <a:gd name="T77" fmla="*/ 52 h 125"/>
                <a:gd name="T78" fmla="*/ 4 w 73"/>
                <a:gd name="T79" fmla="*/ 47 h 125"/>
                <a:gd name="T80" fmla="*/ 5 w 73"/>
                <a:gd name="T81" fmla="*/ 33 h 125"/>
                <a:gd name="T82" fmla="*/ 7 w 73"/>
                <a:gd name="T83" fmla="*/ 20 h 125"/>
                <a:gd name="T84" fmla="*/ 10 w 73"/>
                <a:gd name="T85" fmla="*/ 7 h 125"/>
                <a:gd name="T86" fmla="*/ 18 w 73"/>
                <a:gd name="T87" fmla="*/ 0 h 125"/>
                <a:gd name="T88" fmla="*/ 29 w 73"/>
                <a:gd name="T89" fmla="*/ 1 h 125"/>
                <a:gd name="T90" fmla="*/ 40 w 73"/>
                <a:gd name="T91" fmla="*/ 6 h 125"/>
                <a:gd name="T92" fmla="*/ 48 w 73"/>
                <a:gd name="T93" fmla="*/ 11 h 125"/>
                <a:gd name="T94" fmla="*/ 51 w 73"/>
                <a:gd name="T95" fmla="*/ 16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3" h="125">
                  <a:moveTo>
                    <a:pt x="54" y="18"/>
                  </a:moveTo>
                  <a:lnTo>
                    <a:pt x="57" y="22"/>
                  </a:lnTo>
                  <a:lnTo>
                    <a:pt x="56" y="23"/>
                  </a:lnTo>
                  <a:lnTo>
                    <a:pt x="58" y="26"/>
                  </a:lnTo>
                  <a:lnTo>
                    <a:pt x="60" y="28"/>
                  </a:lnTo>
                  <a:lnTo>
                    <a:pt x="61" y="30"/>
                  </a:lnTo>
                  <a:lnTo>
                    <a:pt x="61" y="33"/>
                  </a:lnTo>
                  <a:lnTo>
                    <a:pt x="63" y="36"/>
                  </a:lnTo>
                  <a:lnTo>
                    <a:pt x="64" y="39"/>
                  </a:lnTo>
                  <a:lnTo>
                    <a:pt x="65" y="41"/>
                  </a:lnTo>
                  <a:lnTo>
                    <a:pt x="66" y="44"/>
                  </a:lnTo>
                  <a:lnTo>
                    <a:pt x="67" y="52"/>
                  </a:lnTo>
                  <a:lnTo>
                    <a:pt x="68" y="62"/>
                  </a:lnTo>
                  <a:lnTo>
                    <a:pt x="69" y="71"/>
                  </a:lnTo>
                  <a:lnTo>
                    <a:pt x="70" y="81"/>
                  </a:lnTo>
                  <a:lnTo>
                    <a:pt x="71" y="89"/>
                  </a:lnTo>
                  <a:lnTo>
                    <a:pt x="71" y="99"/>
                  </a:lnTo>
                  <a:lnTo>
                    <a:pt x="73" y="108"/>
                  </a:lnTo>
                  <a:lnTo>
                    <a:pt x="73" y="117"/>
                  </a:lnTo>
                  <a:lnTo>
                    <a:pt x="68" y="119"/>
                  </a:lnTo>
                  <a:lnTo>
                    <a:pt x="59" y="119"/>
                  </a:lnTo>
                  <a:lnTo>
                    <a:pt x="50" y="119"/>
                  </a:lnTo>
                  <a:lnTo>
                    <a:pt x="41" y="120"/>
                  </a:lnTo>
                  <a:lnTo>
                    <a:pt x="33" y="121"/>
                  </a:lnTo>
                  <a:lnTo>
                    <a:pt x="25" y="122"/>
                  </a:lnTo>
                  <a:lnTo>
                    <a:pt x="17" y="123"/>
                  </a:lnTo>
                  <a:lnTo>
                    <a:pt x="8" y="125"/>
                  </a:lnTo>
                  <a:lnTo>
                    <a:pt x="0" y="125"/>
                  </a:lnTo>
                  <a:lnTo>
                    <a:pt x="1" y="100"/>
                  </a:lnTo>
                  <a:lnTo>
                    <a:pt x="4" y="102"/>
                  </a:lnTo>
                  <a:lnTo>
                    <a:pt x="5" y="104"/>
                  </a:lnTo>
                  <a:lnTo>
                    <a:pt x="7" y="105"/>
                  </a:lnTo>
                  <a:lnTo>
                    <a:pt x="8" y="108"/>
                  </a:lnTo>
                  <a:lnTo>
                    <a:pt x="10" y="109"/>
                  </a:lnTo>
                  <a:lnTo>
                    <a:pt x="13" y="110"/>
                  </a:lnTo>
                  <a:lnTo>
                    <a:pt x="15" y="111"/>
                  </a:lnTo>
                  <a:lnTo>
                    <a:pt x="17" y="112"/>
                  </a:lnTo>
                  <a:lnTo>
                    <a:pt x="19" y="112"/>
                  </a:lnTo>
                  <a:lnTo>
                    <a:pt x="23" y="111"/>
                  </a:lnTo>
                  <a:lnTo>
                    <a:pt x="26" y="111"/>
                  </a:lnTo>
                  <a:lnTo>
                    <a:pt x="28" y="110"/>
                  </a:lnTo>
                  <a:lnTo>
                    <a:pt x="30" y="108"/>
                  </a:lnTo>
                  <a:lnTo>
                    <a:pt x="33" y="107"/>
                  </a:lnTo>
                  <a:lnTo>
                    <a:pt x="35" y="104"/>
                  </a:lnTo>
                  <a:lnTo>
                    <a:pt x="37" y="101"/>
                  </a:lnTo>
                  <a:lnTo>
                    <a:pt x="36" y="99"/>
                  </a:lnTo>
                  <a:lnTo>
                    <a:pt x="37" y="97"/>
                  </a:lnTo>
                  <a:lnTo>
                    <a:pt x="37" y="94"/>
                  </a:lnTo>
                  <a:lnTo>
                    <a:pt x="38" y="92"/>
                  </a:lnTo>
                  <a:lnTo>
                    <a:pt x="39" y="91"/>
                  </a:lnTo>
                  <a:lnTo>
                    <a:pt x="39" y="88"/>
                  </a:lnTo>
                  <a:lnTo>
                    <a:pt x="40" y="87"/>
                  </a:lnTo>
                  <a:lnTo>
                    <a:pt x="41" y="84"/>
                  </a:lnTo>
                  <a:lnTo>
                    <a:pt x="40" y="79"/>
                  </a:lnTo>
                  <a:lnTo>
                    <a:pt x="40" y="73"/>
                  </a:lnTo>
                  <a:lnTo>
                    <a:pt x="39" y="68"/>
                  </a:lnTo>
                  <a:lnTo>
                    <a:pt x="38" y="61"/>
                  </a:lnTo>
                  <a:lnTo>
                    <a:pt x="36" y="57"/>
                  </a:lnTo>
                  <a:lnTo>
                    <a:pt x="33" y="51"/>
                  </a:lnTo>
                  <a:lnTo>
                    <a:pt x="31" y="49"/>
                  </a:lnTo>
                  <a:lnTo>
                    <a:pt x="29" y="48"/>
                  </a:lnTo>
                  <a:lnTo>
                    <a:pt x="27" y="47"/>
                  </a:lnTo>
                  <a:lnTo>
                    <a:pt x="24" y="46"/>
                  </a:lnTo>
                  <a:lnTo>
                    <a:pt x="21" y="44"/>
                  </a:lnTo>
                  <a:lnTo>
                    <a:pt x="19" y="44"/>
                  </a:lnTo>
                  <a:lnTo>
                    <a:pt x="17" y="44"/>
                  </a:lnTo>
                  <a:lnTo>
                    <a:pt x="15" y="44"/>
                  </a:lnTo>
                  <a:lnTo>
                    <a:pt x="14" y="44"/>
                  </a:lnTo>
                  <a:lnTo>
                    <a:pt x="10" y="46"/>
                  </a:lnTo>
                  <a:lnTo>
                    <a:pt x="9" y="46"/>
                  </a:lnTo>
                  <a:lnTo>
                    <a:pt x="7" y="47"/>
                  </a:lnTo>
                  <a:lnTo>
                    <a:pt x="6" y="48"/>
                  </a:lnTo>
                  <a:lnTo>
                    <a:pt x="5" y="49"/>
                  </a:lnTo>
                  <a:lnTo>
                    <a:pt x="5" y="49"/>
                  </a:lnTo>
                  <a:lnTo>
                    <a:pt x="5" y="50"/>
                  </a:lnTo>
                  <a:lnTo>
                    <a:pt x="4" y="51"/>
                  </a:lnTo>
                  <a:lnTo>
                    <a:pt x="4" y="52"/>
                  </a:lnTo>
                  <a:lnTo>
                    <a:pt x="4" y="52"/>
                  </a:lnTo>
                  <a:lnTo>
                    <a:pt x="3" y="53"/>
                  </a:lnTo>
                  <a:lnTo>
                    <a:pt x="4" y="47"/>
                  </a:lnTo>
                  <a:lnTo>
                    <a:pt x="5" y="40"/>
                  </a:lnTo>
                  <a:lnTo>
                    <a:pt x="5" y="33"/>
                  </a:lnTo>
                  <a:lnTo>
                    <a:pt x="6" y="27"/>
                  </a:lnTo>
                  <a:lnTo>
                    <a:pt x="7" y="20"/>
                  </a:lnTo>
                  <a:lnTo>
                    <a:pt x="8" y="13"/>
                  </a:lnTo>
                  <a:lnTo>
                    <a:pt x="10" y="7"/>
                  </a:lnTo>
                  <a:lnTo>
                    <a:pt x="11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29" y="1"/>
                  </a:lnTo>
                  <a:lnTo>
                    <a:pt x="35" y="2"/>
                  </a:lnTo>
                  <a:lnTo>
                    <a:pt x="40" y="6"/>
                  </a:lnTo>
                  <a:lnTo>
                    <a:pt x="46" y="9"/>
                  </a:lnTo>
                  <a:lnTo>
                    <a:pt x="48" y="11"/>
                  </a:lnTo>
                  <a:lnTo>
                    <a:pt x="50" y="13"/>
                  </a:lnTo>
                  <a:lnTo>
                    <a:pt x="51" y="16"/>
                  </a:lnTo>
                  <a:lnTo>
                    <a:pt x="54" y="18"/>
                  </a:lnTo>
                  <a:close/>
                </a:path>
              </a:pathLst>
            </a:custGeom>
            <a:solidFill>
              <a:srgbClr val="66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479" name="Freeform 143">
              <a:extLst>
                <a:ext uri="{FF2B5EF4-FFF2-40B4-BE49-F238E27FC236}">
                  <a16:creationId xmlns:a16="http://schemas.microsoft.com/office/drawing/2014/main" id="{EE129548-E479-43F0-9620-9A831CCA4E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9" y="3678"/>
              <a:ext cx="28" cy="62"/>
            </a:xfrm>
            <a:custGeom>
              <a:avLst/>
              <a:gdLst>
                <a:gd name="T0" fmla="*/ 25 w 55"/>
                <a:gd name="T1" fmla="*/ 5 h 125"/>
                <a:gd name="T2" fmla="*/ 30 w 55"/>
                <a:gd name="T3" fmla="*/ 9 h 125"/>
                <a:gd name="T4" fmla="*/ 34 w 55"/>
                <a:gd name="T5" fmla="*/ 15 h 125"/>
                <a:gd name="T6" fmla="*/ 38 w 55"/>
                <a:gd name="T7" fmla="*/ 20 h 125"/>
                <a:gd name="T8" fmla="*/ 43 w 55"/>
                <a:gd name="T9" fmla="*/ 28 h 125"/>
                <a:gd name="T10" fmla="*/ 47 w 55"/>
                <a:gd name="T11" fmla="*/ 39 h 125"/>
                <a:gd name="T12" fmla="*/ 52 w 55"/>
                <a:gd name="T13" fmla="*/ 57 h 125"/>
                <a:gd name="T14" fmla="*/ 54 w 55"/>
                <a:gd name="T15" fmla="*/ 81 h 125"/>
                <a:gd name="T16" fmla="*/ 55 w 55"/>
                <a:gd name="T17" fmla="*/ 106 h 125"/>
                <a:gd name="T18" fmla="*/ 48 w 55"/>
                <a:gd name="T19" fmla="*/ 118 h 125"/>
                <a:gd name="T20" fmla="*/ 37 w 55"/>
                <a:gd name="T21" fmla="*/ 119 h 125"/>
                <a:gd name="T22" fmla="*/ 26 w 55"/>
                <a:gd name="T23" fmla="*/ 121 h 125"/>
                <a:gd name="T24" fmla="*/ 15 w 55"/>
                <a:gd name="T25" fmla="*/ 125 h 125"/>
                <a:gd name="T26" fmla="*/ 8 w 55"/>
                <a:gd name="T27" fmla="*/ 121 h 125"/>
                <a:gd name="T28" fmla="*/ 8 w 55"/>
                <a:gd name="T29" fmla="*/ 116 h 125"/>
                <a:gd name="T30" fmla="*/ 8 w 55"/>
                <a:gd name="T31" fmla="*/ 109 h 125"/>
                <a:gd name="T32" fmla="*/ 7 w 55"/>
                <a:gd name="T33" fmla="*/ 102 h 125"/>
                <a:gd name="T34" fmla="*/ 10 w 55"/>
                <a:gd name="T35" fmla="*/ 100 h 125"/>
                <a:gd name="T36" fmla="*/ 16 w 55"/>
                <a:gd name="T37" fmla="*/ 100 h 125"/>
                <a:gd name="T38" fmla="*/ 22 w 55"/>
                <a:gd name="T39" fmla="*/ 99 h 125"/>
                <a:gd name="T40" fmla="*/ 27 w 55"/>
                <a:gd name="T41" fmla="*/ 96 h 125"/>
                <a:gd name="T42" fmla="*/ 30 w 55"/>
                <a:gd name="T43" fmla="*/ 90 h 125"/>
                <a:gd name="T44" fmla="*/ 32 w 55"/>
                <a:gd name="T45" fmla="*/ 85 h 125"/>
                <a:gd name="T46" fmla="*/ 34 w 55"/>
                <a:gd name="T47" fmla="*/ 79 h 125"/>
                <a:gd name="T48" fmla="*/ 34 w 55"/>
                <a:gd name="T49" fmla="*/ 72 h 125"/>
                <a:gd name="T50" fmla="*/ 34 w 55"/>
                <a:gd name="T51" fmla="*/ 65 h 125"/>
                <a:gd name="T52" fmla="*/ 33 w 55"/>
                <a:gd name="T53" fmla="*/ 57 h 125"/>
                <a:gd name="T54" fmla="*/ 28 w 55"/>
                <a:gd name="T55" fmla="*/ 49 h 125"/>
                <a:gd name="T56" fmla="*/ 23 w 55"/>
                <a:gd name="T57" fmla="*/ 44 h 125"/>
                <a:gd name="T58" fmla="*/ 16 w 55"/>
                <a:gd name="T59" fmla="*/ 40 h 125"/>
                <a:gd name="T60" fmla="*/ 12 w 55"/>
                <a:gd name="T61" fmla="*/ 40 h 125"/>
                <a:gd name="T62" fmla="*/ 7 w 55"/>
                <a:gd name="T63" fmla="*/ 40 h 125"/>
                <a:gd name="T64" fmla="*/ 4 w 55"/>
                <a:gd name="T65" fmla="*/ 42 h 125"/>
                <a:gd name="T66" fmla="*/ 1 w 55"/>
                <a:gd name="T67" fmla="*/ 38 h 125"/>
                <a:gd name="T68" fmla="*/ 0 w 55"/>
                <a:gd name="T69" fmla="*/ 27 h 125"/>
                <a:gd name="T70" fmla="*/ 0 w 55"/>
                <a:gd name="T71" fmla="*/ 16 h 125"/>
                <a:gd name="T72" fmla="*/ 0 w 55"/>
                <a:gd name="T73" fmla="*/ 6 h 125"/>
                <a:gd name="T74" fmla="*/ 3 w 55"/>
                <a:gd name="T75" fmla="*/ 1 h 125"/>
                <a:gd name="T76" fmla="*/ 8 w 55"/>
                <a:gd name="T77" fmla="*/ 0 h 125"/>
                <a:gd name="T78" fmla="*/ 14 w 55"/>
                <a:gd name="T79" fmla="*/ 0 h 125"/>
                <a:gd name="T80" fmla="*/ 18 w 55"/>
                <a:gd name="T81" fmla="*/ 2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5" h="125">
                  <a:moveTo>
                    <a:pt x="21" y="5"/>
                  </a:moveTo>
                  <a:lnTo>
                    <a:pt x="25" y="5"/>
                  </a:lnTo>
                  <a:lnTo>
                    <a:pt x="27" y="7"/>
                  </a:lnTo>
                  <a:lnTo>
                    <a:pt x="30" y="9"/>
                  </a:lnTo>
                  <a:lnTo>
                    <a:pt x="32" y="11"/>
                  </a:lnTo>
                  <a:lnTo>
                    <a:pt x="34" y="15"/>
                  </a:lnTo>
                  <a:lnTo>
                    <a:pt x="36" y="17"/>
                  </a:lnTo>
                  <a:lnTo>
                    <a:pt x="38" y="20"/>
                  </a:lnTo>
                  <a:lnTo>
                    <a:pt x="40" y="24"/>
                  </a:lnTo>
                  <a:lnTo>
                    <a:pt x="43" y="28"/>
                  </a:lnTo>
                  <a:lnTo>
                    <a:pt x="45" y="34"/>
                  </a:lnTo>
                  <a:lnTo>
                    <a:pt x="47" y="39"/>
                  </a:lnTo>
                  <a:lnTo>
                    <a:pt x="50" y="45"/>
                  </a:lnTo>
                  <a:lnTo>
                    <a:pt x="52" y="57"/>
                  </a:lnTo>
                  <a:lnTo>
                    <a:pt x="54" y="69"/>
                  </a:lnTo>
                  <a:lnTo>
                    <a:pt x="54" y="81"/>
                  </a:lnTo>
                  <a:lnTo>
                    <a:pt x="55" y="93"/>
                  </a:lnTo>
                  <a:lnTo>
                    <a:pt x="55" y="106"/>
                  </a:lnTo>
                  <a:lnTo>
                    <a:pt x="55" y="118"/>
                  </a:lnTo>
                  <a:lnTo>
                    <a:pt x="48" y="118"/>
                  </a:lnTo>
                  <a:lnTo>
                    <a:pt x="43" y="119"/>
                  </a:lnTo>
                  <a:lnTo>
                    <a:pt x="37" y="119"/>
                  </a:lnTo>
                  <a:lnTo>
                    <a:pt x="32" y="120"/>
                  </a:lnTo>
                  <a:lnTo>
                    <a:pt x="26" y="121"/>
                  </a:lnTo>
                  <a:lnTo>
                    <a:pt x="21" y="123"/>
                  </a:lnTo>
                  <a:lnTo>
                    <a:pt x="15" y="125"/>
                  </a:lnTo>
                  <a:lnTo>
                    <a:pt x="10" y="125"/>
                  </a:lnTo>
                  <a:lnTo>
                    <a:pt x="8" y="121"/>
                  </a:lnTo>
                  <a:lnTo>
                    <a:pt x="8" y="119"/>
                  </a:lnTo>
                  <a:lnTo>
                    <a:pt x="8" y="116"/>
                  </a:lnTo>
                  <a:lnTo>
                    <a:pt x="8" y="112"/>
                  </a:lnTo>
                  <a:lnTo>
                    <a:pt x="8" y="109"/>
                  </a:lnTo>
                  <a:lnTo>
                    <a:pt x="8" y="106"/>
                  </a:lnTo>
                  <a:lnTo>
                    <a:pt x="7" y="102"/>
                  </a:lnTo>
                  <a:lnTo>
                    <a:pt x="7" y="99"/>
                  </a:lnTo>
                  <a:lnTo>
                    <a:pt x="10" y="100"/>
                  </a:lnTo>
                  <a:lnTo>
                    <a:pt x="13" y="100"/>
                  </a:lnTo>
                  <a:lnTo>
                    <a:pt x="16" y="100"/>
                  </a:lnTo>
                  <a:lnTo>
                    <a:pt x="18" y="100"/>
                  </a:lnTo>
                  <a:lnTo>
                    <a:pt x="22" y="99"/>
                  </a:lnTo>
                  <a:lnTo>
                    <a:pt x="24" y="98"/>
                  </a:lnTo>
                  <a:lnTo>
                    <a:pt x="27" y="96"/>
                  </a:lnTo>
                  <a:lnTo>
                    <a:pt x="30" y="93"/>
                  </a:lnTo>
                  <a:lnTo>
                    <a:pt x="30" y="90"/>
                  </a:lnTo>
                  <a:lnTo>
                    <a:pt x="31" y="87"/>
                  </a:lnTo>
                  <a:lnTo>
                    <a:pt x="32" y="85"/>
                  </a:lnTo>
                  <a:lnTo>
                    <a:pt x="33" y="81"/>
                  </a:lnTo>
                  <a:lnTo>
                    <a:pt x="34" y="79"/>
                  </a:lnTo>
                  <a:lnTo>
                    <a:pt x="34" y="75"/>
                  </a:lnTo>
                  <a:lnTo>
                    <a:pt x="34" y="72"/>
                  </a:lnTo>
                  <a:lnTo>
                    <a:pt x="34" y="69"/>
                  </a:lnTo>
                  <a:lnTo>
                    <a:pt x="34" y="65"/>
                  </a:lnTo>
                  <a:lnTo>
                    <a:pt x="34" y="60"/>
                  </a:lnTo>
                  <a:lnTo>
                    <a:pt x="33" y="57"/>
                  </a:lnTo>
                  <a:lnTo>
                    <a:pt x="31" y="52"/>
                  </a:lnTo>
                  <a:lnTo>
                    <a:pt x="28" y="49"/>
                  </a:lnTo>
                  <a:lnTo>
                    <a:pt x="26" y="47"/>
                  </a:lnTo>
                  <a:lnTo>
                    <a:pt x="23" y="44"/>
                  </a:lnTo>
                  <a:lnTo>
                    <a:pt x="20" y="40"/>
                  </a:lnTo>
                  <a:lnTo>
                    <a:pt x="16" y="40"/>
                  </a:lnTo>
                  <a:lnTo>
                    <a:pt x="14" y="40"/>
                  </a:lnTo>
                  <a:lnTo>
                    <a:pt x="12" y="40"/>
                  </a:lnTo>
                  <a:lnTo>
                    <a:pt x="10" y="40"/>
                  </a:lnTo>
                  <a:lnTo>
                    <a:pt x="7" y="40"/>
                  </a:lnTo>
                  <a:lnTo>
                    <a:pt x="5" y="41"/>
                  </a:lnTo>
                  <a:lnTo>
                    <a:pt x="4" y="42"/>
                  </a:lnTo>
                  <a:lnTo>
                    <a:pt x="1" y="44"/>
                  </a:lnTo>
                  <a:lnTo>
                    <a:pt x="1" y="38"/>
                  </a:lnTo>
                  <a:lnTo>
                    <a:pt x="1" y="32"/>
                  </a:lnTo>
                  <a:lnTo>
                    <a:pt x="0" y="27"/>
                  </a:lnTo>
                  <a:lnTo>
                    <a:pt x="0" y="21"/>
                  </a:lnTo>
                  <a:lnTo>
                    <a:pt x="0" y="16"/>
                  </a:lnTo>
                  <a:lnTo>
                    <a:pt x="0" y="11"/>
                  </a:lnTo>
                  <a:lnTo>
                    <a:pt x="0" y="6"/>
                  </a:lnTo>
                  <a:lnTo>
                    <a:pt x="0" y="1"/>
                  </a:lnTo>
                  <a:lnTo>
                    <a:pt x="3" y="1"/>
                  </a:lnTo>
                  <a:lnTo>
                    <a:pt x="5" y="0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6" y="1"/>
                  </a:lnTo>
                  <a:lnTo>
                    <a:pt x="18" y="2"/>
                  </a:lnTo>
                  <a:lnTo>
                    <a:pt x="21" y="5"/>
                  </a:lnTo>
                  <a:close/>
                </a:path>
              </a:pathLst>
            </a:custGeom>
            <a:solidFill>
              <a:srgbClr val="66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480" name="Freeform 144">
              <a:extLst>
                <a:ext uri="{FF2B5EF4-FFF2-40B4-BE49-F238E27FC236}">
                  <a16:creationId xmlns:a16="http://schemas.microsoft.com/office/drawing/2014/main" id="{4FEA8F96-227C-4333-A168-232658038A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4" y="3679"/>
              <a:ext cx="29" cy="56"/>
            </a:xfrm>
            <a:custGeom>
              <a:avLst/>
              <a:gdLst>
                <a:gd name="T0" fmla="*/ 58 w 58"/>
                <a:gd name="T1" fmla="*/ 27 h 112"/>
                <a:gd name="T2" fmla="*/ 56 w 58"/>
                <a:gd name="T3" fmla="*/ 34 h 112"/>
                <a:gd name="T4" fmla="*/ 52 w 58"/>
                <a:gd name="T5" fmla="*/ 41 h 112"/>
                <a:gd name="T6" fmla="*/ 42 w 58"/>
                <a:gd name="T7" fmla="*/ 49 h 112"/>
                <a:gd name="T8" fmla="*/ 34 w 58"/>
                <a:gd name="T9" fmla="*/ 56 h 112"/>
                <a:gd name="T10" fmla="*/ 31 w 58"/>
                <a:gd name="T11" fmla="*/ 60 h 112"/>
                <a:gd name="T12" fmla="*/ 27 w 58"/>
                <a:gd name="T13" fmla="*/ 66 h 112"/>
                <a:gd name="T14" fmla="*/ 26 w 58"/>
                <a:gd name="T15" fmla="*/ 71 h 112"/>
                <a:gd name="T16" fmla="*/ 25 w 58"/>
                <a:gd name="T17" fmla="*/ 77 h 112"/>
                <a:gd name="T18" fmla="*/ 25 w 58"/>
                <a:gd name="T19" fmla="*/ 82 h 112"/>
                <a:gd name="T20" fmla="*/ 26 w 58"/>
                <a:gd name="T21" fmla="*/ 89 h 112"/>
                <a:gd name="T22" fmla="*/ 30 w 58"/>
                <a:gd name="T23" fmla="*/ 95 h 112"/>
                <a:gd name="T24" fmla="*/ 34 w 58"/>
                <a:gd name="T25" fmla="*/ 101 h 112"/>
                <a:gd name="T26" fmla="*/ 36 w 58"/>
                <a:gd name="T27" fmla="*/ 106 h 112"/>
                <a:gd name="T28" fmla="*/ 36 w 58"/>
                <a:gd name="T29" fmla="*/ 110 h 112"/>
                <a:gd name="T30" fmla="*/ 3 w 58"/>
                <a:gd name="T31" fmla="*/ 91 h 112"/>
                <a:gd name="T32" fmla="*/ 4 w 58"/>
                <a:gd name="T33" fmla="*/ 89 h 112"/>
                <a:gd name="T34" fmla="*/ 3 w 58"/>
                <a:gd name="T35" fmla="*/ 88 h 112"/>
                <a:gd name="T36" fmla="*/ 2 w 58"/>
                <a:gd name="T37" fmla="*/ 86 h 112"/>
                <a:gd name="T38" fmla="*/ 0 w 58"/>
                <a:gd name="T39" fmla="*/ 84 h 112"/>
                <a:gd name="T40" fmla="*/ 0 w 58"/>
                <a:gd name="T41" fmla="*/ 77 h 112"/>
                <a:gd name="T42" fmla="*/ 0 w 58"/>
                <a:gd name="T43" fmla="*/ 69 h 112"/>
                <a:gd name="T44" fmla="*/ 1 w 58"/>
                <a:gd name="T45" fmla="*/ 60 h 112"/>
                <a:gd name="T46" fmla="*/ 3 w 58"/>
                <a:gd name="T47" fmla="*/ 53 h 112"/>
                <a:gd name="T48" fmla="*/ 6 w 58"/>
                <a:gd name="T49" fmla="*/ 45 h 112"/>
                <a:gd name="T50" fmla="*/ 12 w 58"/>
                <a:gd name="T51" fmla="*/ 30 h 112"/>
                <a:gd name="T52" fmla="*/ 20 w 58"/>
                <a:gd name="T53" fmla="*/ 16 h 112"/>
                <a:gd name="T54" fmla="*/ 27 w 58"/>
                <a:gd name="T55" fmla="*/ 7 h 112"/>
                <a:gd name="T56" fmla="*/ 33 w 58"/>
                <a:gd name="T57" fmla="*/ 3 h 112"/>
                <a:gd name="T58" fmla="*/ 41 w 58"/>
                <a:gd name="T59" fmla="*/ 1 h 112"/>
                <a:gd name="T60" fmla="*/ 48 w 58"/>
                <a:gd name="T61" fmla="*/ 5 h 112"/>
                <a:gd name="T62" fmla="*/ 53 w 58"/>
                <a:gd name="T63" fmla="*/ 11 h 112"/>
                <a:gd name="T64" fmla="*/ 56 w 58"/>
                <a:gd name="T65" fmla="*/ 1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8" h="112">
                  <a:moveTo>
                    <a:pt x="58" y="23"/>
                  </a:moveTo>
                  <a:lnTo>
                    <a:pt x="58" y="27"/>
                  </a:lnTo>
                  <a:lnTo>
                    <a:pt x="57" y="30"/>
                  </a:lnTo>
                  <a:lnTo>
                    <a:pt x="56" y="34"/>
                  </a:lnTo>
                  <a:lnTo>
                    <a:pt x="55" y="36"/>
                  </a:lnTo>
                  <a:lnTo>
                    <a:pt x="52" y="41"/>
                  </a:lnTo>
                  <a:lnTo>
                    <a:pt x="47" y="46"/>
                  </a:lnTo>
                  <a:lnTo>
                    <a:pt x="42" y="49"/>
                  </a:lnTo>
                  <a:lnTo>
                    <a:pt x="37" y="54"/>
                  </a:lnTo>
                  <a:lnTo>
                    <a:pt x="34" y="56"/>
                  </a:lnTo>
                  <a:lnTo>
                    <a:pt x="32" y="58"/>
                  </a:lnTo>
                  <a:lnTo>
                    <a:pt x="31" y="60"/>
                  </a:lnTo>
                  <a:lnTo>
                    <a:pt x="28" y="64"/>
                  </a:lnTo>
                  <a:lnTo>
                    <a:pt x="27" y="66"/>
                  </a:lnTo>
                  <a:lnTo>
                    <a:pt x="26" y="69"/>
                  </a:lnTo>
                  <a:lnTo>
                    <a:pt x="26" y="71"/>
                  </a:lnTo>
                  <a:lnTo>
                    <a:pt x="25" y="74"/>
                  </a:lnTo>
                  <a:lnTo>
                    <a:pt x="25" y="77"/>
                  </a:lnTo>
                  <a:lnTo>
                    <a:pt x="25" y="79"/>
                  </a:lnTo>
                  <a:lnTo>
                    <a:pt x="25" y="82"/>
                  </a:lnTo>
                  <a:lnTo>
                    <a:pt x="25" y="85"/>
                  </a:lnTo>
                  <a:lnTo>
                    <a:pt x="26" y="89"/>
                  </a:lnTo>
                  <a:lnTo>
                    <a:pt x="27" y="92"/>
                  </a:lnTo>
                  <a:lnTo>
                    <a:pt x="30" y="95"/>
                  </a:lnTo>
                  <a:lnTo>
                    <a:pt x="32" y="99"/>
                  </a:lnTo>
                  <a:lnTo>
                    <a:pt x="34" y="101"/>
                  </a:lnTo>
                  <a:lnTo>
                    <a:pt x="35" y="105"/>
                  </a:lnTo>
                  <a:lnTo>
                    <a:pt x="36" y="106"/>
                  </a:lnTo>
                  <a:lnTo>
                    <a:pt x="36" y="108"/>
                  </a:lnTo>
                  <a:lnTo>
                    <a:pt x="36" y="110"/>
                  </a:lnTo>
                  <a:lnTo>
                    <a:pt x="35" y="112"/>
                  </a:lnTo>
                  <a:lnTo>
                    <a:pt x="3" y="91"/>
                  </a:lnTo>
                  <a:lnTo>
                    <a:pt x="4" y="90"/>
                  </a:lnTo>
                  <a:lnTo>
                    <a:pt x="4" y="89"/>
                  </a:lnTo>
                  <a:lnTo>
                    <a:pt x="3" y="88"/>
                  </a:lnTo>
                  <a:lnTo>
                    <a:pt x="3" y="88"/>
                  </a:lnTo>
                  <a:lnTo>
                    <a:pt x="2" y="86"/>
                  </a:lnTo>
                  <a:lnTo>
                    <a:pt x="2" y="86"/>
                  </a:lnTo>
                  <a:lnTo>
                    <a:pt x="1" y="85"/>
                  </a:lnTo>
                  <a:lnTo>
                    <a:pt x="0" y="84"/>
                  </a:lnTo>
                  <a:lnTo>
                    <a:pt x="0" y="80"/>
                  </a:lnTo>
                  <a:lnTo>
                    <a:pt x="0" y="77"/>
                  </a:lnTo>
                  <a:lnTo>
                    <a:pt x="0" y="72"/>
                  </a:lnTo>
                  <a:lnTo>
                    <a:pt x="0" y="69"/>
                  </a:lnTo>
                  <a:lnTo>
                    <a:pt x="0" y="65"/>
                  </a:lnTo>
                  <a:lnTo>
                    <a:pt x="1" y="60"/>
                  </a:lnTo>
                  <a:lnTo>
                    <a:pt x="2" y="57"/>
                  </a:lnTo>
                  <a:lnTo>
                    <a:pt x="3" y="53"/>
                  </a:lnTo>
                  <a:lnTo>
                    <a:pt x="3" y="51"/>
                  </a:lnTo>
                  <a:lnTo>
                    <a:pt x="6" y="45"/>
                  </a:lnTo>
                  <a:lnTo>
                    <a:pt x="10" y="37"/>
                  </a:lnTo>
                  <a:lnTo>
                    <a:pt x="12" y="30"/>
                  </a:lnTo>
                  <a:lnTo>
                    <a:pt x="16" y="23"/>
                  </a:lnTo>
                  <a:lnTo>
                    <a:pt x="20" y="16"/>
                  </a:lnTo>
                  <a:lnTo>
                    <a:pt x="25" y="10"/>
                  </a:lnTo>
                  <a:lnTo>
                    <a:pt x="27" y="7"/>
                  </a:lnTo>
                  <a:lnTo>
                    <a:pt x="30" y="4"/>
                  </a:lnTo>
                  <a:lnTo>
                    <a:pt x="33" y="3"/>
                  </a:lnTo>
                  <a:lnTo>
                    <a:pt x="37" y="0"/>
                  </a:lnTo>
                  <a:lnTo>
                    <a:pt x="41" y="1"/>
                  </a:lnTo>
                  <a:lnTo>
                    <a:pt x="45" y="3"/>
                  </a:lnTo>
                  <a:lnTo>
                    <a:pt x="48" y="5"/>
                  </a:lnTo>
                  <a:lnTo>
                    <a:pt x="51" y="8"/>
                  </a:lnTo>
                  <a:lnTo>
                    <a:pt x="53" y="11"/>
                  </a:lnTo>
                  <a:lnTo>
                    <a:pt x="55" y="15"/>
                  </a:lnTo>
                  <a:lnTo>
                    <a:pt x="56" y="19"/>
                  </a:lnTo>
                  <a:lnTo>
                    <a:pt x="58" y="23"/>
                  </a:lnTo>
                  <a:close/>
                </a:path>
              </a:pathLst>
            </a:custGeom>
            <a:solidFill>
              <a:srgbClr val="D1B0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481" name="Freeform 145">
              <a:extLst>
                <a:ext uri="{FF2B5EF4-FFF2-40B4-BE49-F238E27FC236}">
                  <a16:creationId xmlns:a16="http://schemas.microsoft.com/office/drawing/2014/main" id="{850900B3-B9F5-4AFE-A38E-7FAA25BEB7E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8" y="3681"/>
              <a:ext cx="26" cy="79"/>
            </a:xfrm>
            <a:custGeom>
              <a:avLst/>
              <a:gdLst>
                <a:gd name="T0" fmla="*/ 41 w 54"/>
                <a:gd name="T1" fmla="*/ 18 h 159"/>
                <a:gd name="T2" fmla="*/ 44 w 54"/>
                <a:gd name="T3" fmla="*/ 21 h 159"/>
                <a:gd name="T4" fmla="*/ 44 w 54"/>
                <a:gd name="T5" fmla="*/ 26 h 159"/>
                <a:gd name="T6" fmla="*/ 44 w 54"/>
                <a:gd name="T7" fmla="*/ 33 h 159"/>
                <a:gd name="T8" fmla="*/ 45 w 54"/>
                <a:gd name="T9" fmla="*/ 39 h 159"/>
                <a:gd name="T10" fmla="*/ 47 w 54"/>
                <a:gd name="T11" fmla="*/ 41 h 159"/>
                <a:gd name="T12" fmla="*/ 47 w 54"/>
                <a:gd name="T13" fmla="*/ 44 h 159"/>
                <a:gd name="T14" fmla="*/ 47 w 54"/>
                <a:gd name="T15" fmla="*/ 45 h 159"/>
                <a:gd name="T16" fmla="*/ 48 w 54"/>
                <a:gd name="T17" fmla="*/ 48 h 159"/>
                <a:gd name="T18" fmla="*/ 49 w 54"/>
                <a:gd name="T19" fmla="*/ 50 h 159"/>
                <a:gd name="T20" fmla="*/ 51 w 54"/>
                <a:gd name="T21" fmla="*/ 55 h 159"/>
                <a:gd name="T22" fmla="*/ 53 w 54"/>
                <a:gd name="T23" fmla="*/ 64 h 159"/>
                <a:gd name="T24" fmla="*/ 53 w 54"/>
                <a:gd name="T25" fmla="*/ 79 h 159"/>
                <a:gd name="T26" fmla="*/ 50 w 54"/>
                <a:gd name="T27" fmla="*/ 96 h 159"/>
                <a:gd name="T28" fmla="*/ 47 w 54"/>
                <a:gd name="T29" fmla="*/ 115 h 159"/>
                <a:gd name="T30" fmla="*/ 46 w 54"/>
                <a:gd name="T31" fmla="*/ 125 h 159"/>
                <a:gd name="T32" fmla="*/ 46 w 54"/>
                <a:gd name="T33" fmla="*/ 126 h 159"/>
                <a:gd name="T34" fmla="*/ 46 w 54"/>
                <a:gd name="T35" fmla="*/ 129 h 159"/>
                <a:gd name="T36" fmla="*/ 46 w 54"/>
                <a:gd name="T37" fmla="*/ 130 h 159"/>
                <a:gd name="T38" fmla="*/ 45 w 54"/>
                <a:gd name="T39" fmla="*/ 131 h 159"/>
                <a:gd name="T40" fmla="*/ 43 w 54"/>
                <a:gd name="T41" fmla="*/ 133 h 159"/>
                <a:gd name="T42" fmla="*/ 44 w 54"/>
                <a:gd name="T43" fmla="*/ 135 h 159"/>
                <a:gd name="T44" fmla="*/ 43 w 54"/>
                <a:gd name="T45" fmla="*/ 137 h 159"/>
                <a:gd name="T46" fmla="*/ 41 w 54"/>
                <a:gd name="T47" fmla="*/ 141 h 159"/>
                <a:gd name="T48" fmla="*/ 41 w 54"/>
                <a:gd name="T49" fmla="*/ 143 h 159"/>
                <a:gd name="T50" fmla="*/ 40 w 54"/>
                <a:gd name="T51" fmla="*/ 147 h 159"/>
                <a:gd name="T52" fmla="*/ 35 w 54"/>
                <a:gd name="T53" fmla="*/ 152 h 159"/>
                <a:gd name="T54" fmla="*/ 29 w 54"/>
                <a:gd name="T55" fmla="*/ 156 h 159"/>
                <a:gd name="T56" fmla="*/ 25 w 54"/>
                <a:gd name="T57" fmla="*/ 156 h 159"/>
                <a:gd name="T58" fmla="*/ 20 w 54"/>
                <a:gd name="T59" fmla="*/ 152 h 159"/>
                <a:gd name="T60" fmla="*/ 16 w 54"/>
                <a:gd name="T61" fmla="*/ 146 h 159"/>
                <a:gd name="T62" fmla="*/ 11 w 54"/>
                <a:gd name="T63" fmla="*/ 142 h 159"/>
                <a:gd name="T64" fmla="*/ 13 w 54"/>
                <a:gd name="T65" fmla="*/ 134 h 159"/>
                <a:gd name="T66" fmla="*/ 18 w 54"/>
                <a:gd name="T67" fmla="*/ 123 h 159"/>
                <a:gd name="T68" fmla="*/ 21 w 54"/>
                <a:gd name="T69" fmla="*/ 112 h 159"/>
                <a:gd name="T70" fmla="*/ 20 w 54"/>
                <a:gd name="T71" fmla="*/ 101 h 159"/>
                <a:gd name="T72" fmla="*/ 19 w 54"/>
                <a:gd name="T73" fmla="*/ 91 h 159"/>
                <a:gd name="T74" fmla="*/ 15 w 54"/>
                <a:gd name="T75" fmla="*/ 84 h 159"/>
                <a:gd name="T76" fmla="*/ 10 w 54"/>
                <a:gd name="T77" fmla="*/ 77 h 159"/>
                <a:gd name="T78" fmla="*/ 6 w 54"/>
                <a:gd name="T79" fmla="*/ 71 h 159"/>
                <a:gd name="T80" fmla="*/ 3 w 54"/>
                <a:gd name="T81" fmla="*/ 64 h 159"/>
                <a:gd name="T82" fmla="*/ 3 w 54"/>
                <a:gd name="T83" fmla="*/ 59 h 159"/>
                <a:gd name="T84" fmla="*/ 4 w 54"/>
                <a:gd name="T85" fmla="*/ 53 h 159"/>
                <a:gd name="T86" fmla="*/ 3 w 54"/>
                <a:gd name="T87" fmla="*/ 49 h 159"/>
                <a:gd name="T88" fmla="*/ 1 w 54"/>
                <a:gd name="T89" fmla="*/ 40 h 159"/>
                <a:gd name="T90" fmla="*/ 3 w 54"/>
                <a:gd name="T91" fmla="*/ 26 h 159"/>
                <a:gd name="T92" fmla="*/ 3 w 54"/>
                <a:gd name="T93" fmla="*/ 16 h 159"/>
                <a:gd name="T94" fmla="*/ 5 w 54"/>
                <a:gd name="T95" fmla="*/ 11 h 159"/>
                <a:gd name="T96" fmla="*/ 8 w 54"/>
                <a:gd name="T97" fmla="*/ 6 h 159"/>
                <a:gd name="T98" fmla="*/ 13 w 54"/>
                <a:gd name="T99" fmla="*/ 2 h 159"/>
                <a:gd name="T100" fmla="*/ 20 w 54"/>
                <a:gd name="T101" fmla="*/ 0 h 159"/>
                <a:gd name="T102" fmla="*/ 27 w 54"/>
                <a:gd name="T103" fmla="*/ 3 h 159"/>
                <a:gd name="T104" fmla="*/ 34 w 54"/>
                <a:gd name="T105" fmla="*/ 8 h 159"/>
                <a:gd name="T106" fmla="*/ 38 w 54"/>
                <a:gd name="T107" fmla="*/ 13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4" h="159">
                  <a:moveTo>
                    <a:pt x="40" y="16"/>
                  </a:moveTo>
                  <a:lnTo>
                    <a:pt x="41" y="18"/>
                  </a:lnTo>
                  <a:lnTo>
                    <a:pt x="43" y="19"/>
                  </a:lnTo>
                  <a:lnTo>
                    <a:pt x="44" y="21"/>
                  </a:lnTo>
                  <a:lnTo>
                    <a:pt x="44" y="22"/>
                  </a:lnTo>
                  <a:lnTo>
                    <a:pt x="44" y="26"/>
                  </a:lnTo>
                  <a:lnTo>
                    <a:pt x="44" y="30"/>
                  </a:lnTo>
                  <a:lnTo>
                    <a:pt x="44" y="33"/>
                  </a:lnTo>
                  <a:lnTo>
                    <a:pt x="45" y="36"/>
                  </a:lnTo>
                  <a:lnTo>
                    <a:pt x="45" y="39"/>
                  </a:lnTo>
                  <a:lnTo>
                    <a:pt x="46" y="40"/>
                  </a:lnTo>
                  <a:lnTo>
                    <a:pt x="47" y="41"/>
                  </a:lnTo>
                  <a:lnTo>
                    <a:pt x="48" y="43"/>
                  </a:lnTo>
                  <a:lnTo>
                    <a:pt x="47" y="44"/>
                  </a:lnTo>
                  <a:lnTo>
                    <a:pt x="47" y="44"/>
                  </a:lnTo>
                  <a:lnTo>
                    <a:pt x="47" y="45"/>
                  </a:lnTo>
                  <a:lnTo>
                    <a:pt x="48" y="46"/>
                  </a:lnTo>
                  <a:lnTo>
                    <a:pt x="48" y="48"/>
                  </a:lnTo>
                  <a:lnTo>
                    <a:pt x="49" y="49"/>
                  </a:lnTo>
                  <a:lnTo>
                    <a:pt x="49" y="50"/>
                  </a:lnTo>
                  <a:lnTo>
                    <a:pt x="49" y="51"/>
                  </a:lnTo>
                  <a:lnTo>
                    <a:pt x="51" y="55"/>
                  </a:lnTo>
                  <a:lnTo>
                    <a:pt x="53" y="60"/>
                  </a:lnTo>
                  <a:lnTo>
                    <a:pt x="53" y="64"/>
                  </a:lnTo>
                  <a:lnTo>
                    <a:pt x="54" y="69"/>
                  </a:lnTo>
                  <a:lnTo>
                    <a:pt x="53" y="79"/>
                  </a:lnTo>
                  <a:lnTo>
                    <a:pt x="53" y="87"/>
                  </a:lnTo>
                  <a:lnTo>
                    <a:pt x="50" y="96"/>
                  </a:lnTo>
                  <a:lnTo>
                    <a:pt x="49" y="106"/>
                  </a:lnTo>
                  <a:lnTo>
                    <a:pt x="47" y="115"/>
                  </a:lnTo>
                  <a:lnTo>
                    <a:pt x="47" y="125"/>
                  </a:lnTo>
                  <a:lnTo>
                    <a:pt x="46" y="125"/>
                  </a:lnTo>
                  <a:lnTo>
                    <a:pt x="46" y="125"/>
                  </a:lnTo>
                  <a:lnTo>
                    <a:pt x="46" y="126"/>
                  </a:lnTo>
                  <a:lnTo>
                    <a:pt x="46" y="126"/>
                  </a:lnTo>
                  <a:lnTo>
                    <a:pt x="46" y="129"/>
                  </a:lnTo>
                  <a:lnTo>
                    <a:pt x="46" y="129"/>
                  </a:lnTo>
                  <a:lnTo>
                    <a:pt x="46" y="130"/>
                  </a:lnTo>
                  <a:lnTo>
                    <a:pt x="46" y="130"/>
                  </a:lnTo>
                  <a:lnTo>
                    <a:pt x="45" y="131"/>
                  </a:lnTo>
                  <a:lnTo>
                    <a:pt x="44" y="132"/>
                  </a:lnTo>
                  <a:lnTo>
                    <a:pt x="43" y="133"/>
                  </a:lnTo>
                  <a:lnTo>
                    <a:pt x="43" y="134"/>
                  </a:lnTo>
                  <a:lnTo>
                    <a:pt x="44" y="135"/>
                  </a:lnTo>
                  <a:lnTo>
                    <a:pt x="43" y="136"/>
                  </a:lnTo>
                  <a:lnTo>
                    <a:pt x="43" y="137"/>
                  </a:lnTo>
                  <a:lnTo>
                    <a:pt x="41" y="139"/>
                  </a:lnTo>
                  <a:lnTo>
                    <a:pt x="41" y="141"/>
                  </a:lnTo>
                  <a:lnTo>
                    <a:pt x="41" y="142"/>
                  </a:lnTo>
                  <a:lnTo>
                    <a:pt x="41" y="143"/>
                  </a:lnTo>
                  <a:lnTo>
                    <a:pt x="41" y="145"/>
                  </a:lnTo>
                  <a:lnTo>
                    <a:pt x="40" y="147"/>
                  </a:lnTo>
                  <a:lnTo>
                    <a:pt x="37" y="150"/>
                  </a:lnTo>
                  <a:lnTo>
                    <a:pt x="35" y="152"/>
                  </a:lnTo>
                  <a:lnTo>
                    <a:pt x="33" y="154"/>
                  </a:lnTo>
                  <a:lnTo>
                    <a:pt x="29" y="156"/>
                  </a:lnTo>
                  <a:lnTo>
                    <a:pt x="27" y="159"/>
                  </a:lnTo>
                  <a:lnTo>
                    <a:pt x="25" y="156"/>
                  </a:lnTo>
                  <a:lnTo>
                    <a:pt x="23" y="154"/>
                  </a:lnTo>
                  <a:lnTo>
                    <a:pt x="20" y="152"/>
                  </a:lnTo>
                  <a:lnTo>
                    <a:pt x="18" y="149"/>
                  </a:lnTo>
                  <a:lnTo>
                    <a:pt x="16" y="146"/>
                  </a:lnTo>
                  <a:lnTo>
                    <a:pt x="14" y="144"/>
                  </a:lnTo>
                  <a:lnTo>
                    <a:pt x="11" y="142"/>
                  </a:lnTo>
                  <a:lnTo>
                    <a:pt x="10" y="139"/>
                  </a:lnTo>
                  <a:lnTo>
                    <a:pt x="13" y="134"/>
                  </a:lnTo>
                  <a:lnTo>
                    <a:pt x="16" y="130"/>
                  </a:lnTo>
                  <a:lnTo>
                    <a:pt x="18" y="123"/>
                  </a:lnTo>
                  <a:lnTo>
                    <a:pt x="20" y="119"/>
                  </a:lnTo>
                  <a:lnTo>
                    <a:pt x="21" y="112"/>
                  </a:lnTo>
                  <a:lnTo>
                    <a:pt x="21" y="106"/>
                  </a:lnTo>
                  <a:lnTo>
                    <a:pt x="20" y="101"/>
                  </a:lnTo>
                  <a:lnTo>
                    <a:pt x="19" y="95"/>
                  </a:lnTo>
                  <a:lnTo>
                    <a:pt x="19" y="91"/>
                  </a:lnTo>
                  <a:lnTo>
                    <a:pt x="17" y="87"/>
                  </a:lnTo>
                  <a:lnTo>
                    <a:pt x="15" y="84"/>
                  </a:lnTo>
                  <a:lnTo>
                    <a:pt x="13" y="81"/>
                  </a:lnTo>
                  <a:lnTo>
                    <a:pt x="10" y="77"/>
                  </a:lnTo>
                  <a:lnTo>
                    <a:pt x="8" y="74"/>
                  </a:lnTo>
                  <a:lnTo>
                    <a:pt x="6" y="71"/>
                  </a:lnTo>
                  <a:lnTo>
                    <a:pt x="4" y="66"/>
                  </a:lnTo>
                  <a:lnTo>
                    <a:pt x="3" y="64"/>
                  </a:lnTo>
                  <a:lnTo>
                    <a:pt x="3" y="62"/>
                  </a:lnTo>
                  <a:lnTo>
                    <a:pt x="3" y="59"/>
                  </a:lnTo>
                  <a:lnTo>
                    <a:pt x="3" y="55"/>
                  </a:lnTo>
                  <a:lnTo>
                    <a:pt x="4" y="53"/>
                  </a:lnTo>
                  <a:lnTo>
                    <a:pt x="4" y="51"/>
                  </a:lnTo>
                  <a:lnTo>
                    <a:pt x="3" y="49"/>
                  </a:lnTo>
                  <a:lnTo>
                    <a:pt x="0" y="45"/>
                  </a:lnTo>
                  <a:lnTo>
                    <a:pt x="1" y="40"/>
                  </a:lnTo>
                  <a:lnTo>
                    <a:pt x="3" y="33"/>
                  </a:lnTo>
                  <a:lnTo>
                    <a:pt x="3" y="26"/>
                  </a:lnTo>
                  <a:lnTo>
                    <a:pt x="3" y="20"/>
                  </a:lnTo>
                  <a:lnTo>
                    <a:pt x="3" y="16"/>
                  </a:lnTo>
                  <a:lnTo>
                    <a:pt x="4" y="14"/>
                  </a:lnTo>
                  <a:lnTo>
                    <a:pt x="5" y="11"/>
                  </a:lnTo>
                  <a:lnTo>
                    <a:pt x="6" y="9"/>
                  </a:lnTo>
                  <a:lnTo>
                    <a:pt x="8" y="6"/>
                  </a:lnTo>
                  <a:lnTo>
                    <a:pt x="10" y="4"/>
                  </a:lnTo>
                  <a:lnTo>
                    <a:pt x="13" y="2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4" y="1"/>
                  </a:lnTo>
                  <a:lnTo>
                    <a:pt x="27" y="3"/>
                  </a:lnTo>
                  <a:lnTo>
                    <a:pt x="30" y="5"/>
                  </a:lnTo>
                  <a:lnTo>
                    <a:pt x="34" y="8"/>
                  </a:lnTo>
                  <a:lnTo>
                    <a:pt x="36" y="10"/>
                  </a:lnTo>
                  <a:lnTo>
                    <a:pt x="38" y="13"/>
                  </a:lnTo>
                  <a:lnTo>
                    <a:pt x="40" y="16"/>
                  </a:lnTo>
                  <a:close/>
                </a:path>
              </a:pathLst>
            </a:custGeom>
            <a:solidFill>
              <a:srgbClr val="D1B0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482" name="Freeform 146">
              <a:extLst>
                <a:ext uri="{FF2B5EF4-FFF2-40B4-BE49-F238E27FC236}">
                  <a16:creationId xmlns:a16="http://schemas.microsoft.com/office/drawing/2014/main" id="{C7EAC8CF-9D8F-4647-AE54-9063233A220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5" y="3746"/>
              <a:ext cx="369" cy="111"/>
            </a:xfrm>
            <a:custGeom>
              <a:avLst/>
              <a:gdLst>
                <a:gd name="T0" fmla="*/ 465 w 739"/>
                <a:gd name="T1" fmla="*/ 14 h 222"/>
                <a:gd name="T2" fmla="*/ 508 w 739"/>
                <a:gd name="T3" fmla="*/ 20 h 222"/>
                <a:gd name="T4" fmla="*/ 574 w 739"/>
                <a:gd name="T5" fmla="*/ 16 h 222"/>
                <a:gd name="T6" fmla="*/ 596 w 739"/>
                <a:gd name="T7" fmla="*/ 12 h 222"/>
                <a:gd name="T8" fmla="*/ 681 w 739"/>
                <a:gd name="T9" fmla="*/ 6 h 222"/>
                <a:gd name="T10" fmla="*/ 736 w 739"/>
                <a:gd name="T11" fmla="*/ 21 h 222"/>
                <a:gd name="T12" fmla="*/ 739 w 739"/>
                <a:gd name="T13" fmla="*/ 50 h 222"/>
                <a:gd name="T14" fmla="*/ 732 w 739"/>
                <a:gd name="T15" fmla="*/ 63 h 222"/>
                <a:gd name="T16" fmla="*/ 726 w 739"/>
                <a:gd name="T17" fmla="*/ 31 h 222"/>
                <a:gd name="T18" fmla="*/ 714 w 739"/>
                <a:gd name="T19" fmla="*/ 24 h 222"/>
                <a:gd name="T20" fmla="*/ 701 w 739"/>
                <a:gd name="T21" fmla="*/ 22 h 222"/>
                <a:gd name="T22" fmla="*/ 681 w 739"/>
                <a:gd name="T23" fmla="*/ 22 h 222"/>
                <a:gd name="T24" fmla="*/ 568 w 739"/>
                <a:gd name="T25" fmla="*/ 33 h 222"/>
                <a:gd name="T26" fmla="*/ 500 w 739"/>
                <a:gd name="T27" fmla="*/ 29 h 222"/>
                <a:gd name="T28" fmla="*/ 483 w 739"/>
                <a:gd name="T29" fmla="*/ 29 h 222"/>
                <a:gd name="T30" fmla="*/ 478 w 739"/>
                <a:gd name="T31" fmla="*/ 41 h 222"/>
                <a:gd name="T32" fmla="*/ 486 w 739"/>
                <a:gd name="T33" fmla="*/ 70 h 222"/>
                <a:gd name="T34" fmla="*/ 479 w 739"/>
                <a:gd name="T35" fmla="*/ 62 h 222"/>
                <a:gd name="T36" fmla="*/ 469 w 739"/>
                <a:gd name="T37" fmla="*/ 41 h 222"/>
                <a:gd name="T38" fmla="*/ 449 w 739"/>
                <a:gd name="T39" fmla="*/ 17 h 222"/>
                <a:gd name="T40" fmla="*/ 413 w 739"/>
                <a:gd name="T41" fmla="*/ 11 h 222"/>
                <a:gd name="T42" fmla="*/ 362 w 739"/>
                <a:gd name="T43" fmla="*/ 14 h 222"/>
                <a:gd name="T44" fmla="*/ 324 w 739"/>
                <a:gd name="T45" fmla="*/ 29 h 222"/>
                <a:gd name="T46" fmla="*/ 316 w 739"/>
                <a:gd name="T47" fmla="*/ 44 h 222"/>
                <a:gd name="T48" fmla="*/ 313 w 739"/>
                <a:gd name="T49" fmla="*/ 66 h 222"/>
                <a:gd name="T50" fmla="*/ 305 w 739"/>
                <a:gd name="T51" fmla="*/ 80 h 222"/>
                <a:gd name="T52" fmla="*/ 302 w 739"/>
                <a:gd name="T53" fmla="*/ 59 h 222"/>
                <a:gd name="T54" fmla="*/ 302 w 739"/>
                <a:gd name="T55" fmla="*/ 40 h 222"/>
                <a:gd name="T56" fmla="*/ 290 w 739"/>
                <a:gd name="T57" fmla="*/ 32 h 222"/>
                <a:gd name="T58" fmla="*/ 82 w 739"/>
                <a:gd name="T59" fmla="*/ 36 h 222"/>
                <a:gd name="T60" fmla="*/ 39 w 739"/>
                <a:gd name="T61" fmla="*/ 59 h 222"/>
                <a:gd name="T62" fmla="*/ 33 w 739"/>
                <a:gd name="T63" fmla="*/ 93 h 222"/>
                <a:gd name="T64" fmla="*/ 39 w 739"/>
                <a:gd name="T65" fmla="*/ 160 h 222"/>
                <a:gd name="T66" fmla="*/ 61 w 739"/>
                <a:gd name="T67" fmla="*/ 192 h 222"/>
                <a:gd name="T68" fmla="*/ 135 w 739"/>
                <a:gd name="T69" fmla="*/ 205 h 222"/>
                <a:gd name="T70" fmla="*/ 212 w 739"/>
                <a:gd name="T71" fmla="*/ 207 h 222"/>
                <a:gd name="T72" fmla="*/ 250 w 739"/>
                <a:gd name="T73" fmla="*/ 198 h 222"/>
                <a:gd name="T74" fmla="*/ 274 w 739"/>
                <a:gd name="T75" fmla="*/ 178 h 222"/>
                <a:gd name="T76" fmla="*/ 282 w 739"/>
                <a:gd name="T77" fmla="*/ 166 h 222"/>
                <a:gd name="T78" fmla="*/ 285 w 739"/>
                <a:gd name="T79" fmla="*/ 176 h 222"/>
                <a:gd name="T80" fmla="*/ 269 w 739"/>
                <a:gd name="T81" fmla="*/ 202 h 222"/>
                <a:gd name="T82" fmla="*/ 252 w 739"/>
                <a:gd name="T83" fmla="*/ 212 h 222"/>
                <a:gd name="T84" fmla="*/ 235 w 739"/>
                <a:gd name="T85" fmla="*/ 215 h 222"/>
                <a:gd name="T86" fmla="*/ 213 w 739"/>
                <a:gd name="T87" fmla="*/ 222 h 222"/>
                <a:gd name="T88" fmla="*/ 111 w 739"/>
                <a:gd name="T89" fmla="*/ 220 h 222"/>
                <a:gd name="T90" fmla="*/ 39 w 739"/>
                <a:gd name="T91" fmla="*/ 208 h 222"/>
                <a:gd name="T92" fmla="*/ 18 w 739"/>
                <a:gd name="T93" fmla="*/ 188 h 222"/>
                <a:gd name="T94" fmla="*/ 11 w 739"/>
                <a:gd name="T95" fmla="*/ 168 h 222"/>
                <a:gd name="T96" fmla="*/ 4 w 739"/>
                <a:gd name="T97" fmla="*/ 142 h 222"/>
                <a:gd name="T98" fmla="*/ 0 w 739"/>
                <a:gd name="T99" fmla="*/ 64 h 222"/>
                <a:gd name="T100" fmla="*/ 14 w 739"/>
                <a:gd name="T101" fmla="*/ 35 h 222"/>
                <a:gd name="T102" fmla="*/ 51 w 739"/>
                <a:gd name="T103" fmla="*/ 24 h 222"/>
                <a:gd name="T104" fmla="*/ 148 w 739"/>
                <a:gd name="T105" fmla="*/ 16 h 222"/>
                <a:gd name="T106" fmla="*/ 245 w 739"/>
                <a:gd name="T107" fmla="*/ 14 h 222"/>
                <a:gd name="T108" fmla="*/ 316 w 739"/>
                <a:gd name="T109" fmla="*/ 22 h 222"/>
                <a:gd name="T110" fmla="*/ 321 w 739"/>
                <a:gd name="T111" fmla="*/ 13 h 222"/>
                <a:gd name="T112" fmla="*/ 360 w 739"/>
                <a:gd name="T113" fmla="*/ 3 h 222"/>
                <a:gd name="T114" fmla="*/ 442 w 739"/>
                <a:gd name="T115" fmla="*/ 3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39" h="222">
                  <a:moveTo>
                    <a:pt x="458" y="7"/>
                  </a:moveTo>
                  <a:lnTo>
                    <a:pt x="459" y="10"/>
                  </a:lnTo>
                  <a:lnTo>
                    <a:pt x="460" y="12"/>
                  </a:lnTo>
                  <a:lnTo>
                    <a:pt x="461" y="12"/>
                  </a:lnTo>
                  <a:lnTo>
                    <a:pt x="463" y="13"/>
                  </a:lnTo>
                  <a:lnTo>
                    <a:pt x="465" y="14"/>
                  </a:lnTo>
                  <a:lnTo>
                    <a:pt x="466" y="14"/>
                  </a:lnTo>
                  <a:lnTo>
                    <a:pt x="469" y="15"/>
                  </a:lnTo>
                  <a:lnTo>
                    <a:pt x="471" y="15"/>
                  </a:lnTo>
                  <a:lnTo>
                    <a:pt x="482" y="17"/>
                  </a:lnTo>
                  <a:lnTo>
                    <a:pt x="495" y="19"/>
                  </a:lnTo>
                  <a:lnTo>
                    <a:pt x="508" y="20"/>
                  </a:lnTo>
                  <a:lnTo>
                    <a:pt x="521" y="21"/>
                  </a:lnTo>
                  <a:lnTo>
                    <a:pt x="533" y="21"/>
                  </a:lnTo>
                  <a:lnTo>
                    <a:pt x="546" y="20"/>
                  </a:lnTo>
                  <a:lnTo>
                    <a:pt x="559" y="19"/>
                  </a:lnTo>
                  <a:lnTo>
                    <a:pt x="570" y="17"/>
                  </a:lnTo>
                  <a:lnTo>
                    <a:pt x="574" y="16"/>
                  </a:lnTo>
                  <a:lnTo>
                    <a:pt x="578" y="15"/>
                  </a:lnTo>
                  <a:lnTo>
                    <a:pt x="581" y="14"/>
                  </a:lnTo>
                  <a:lnTo>
                    <a:pt x="585" y="14"/>
                  </a:lnTo>
                  <a:lnTo>
                    <a:pt x="589" y="13"/>
                  </a:lnTo>
                  <a:lnTo>
                    <a:pt x="592" y="13"/>
                  </a:lnTo>
                  <a:lnTo>
                    <a:pt x="596" y="12"/>
                  </a:lnTo>
                  <a:lnTo>
                    <a:pt x="600" y="12"/>
                  </a:lnTo>
                  <a:lnTo>
                    <a:pt x="615" y="11"/>
                  </a:lnTo>
                  <a:lnTo>
                    <a:pt x="632" y="9"/>
                  </a:lnTo>
                  <a:lnTo>
                    <a:pt x="648" y="7"/>
                  </a:lnTo>
                  <a:lnTo>
                    <a:pt x="664" y="6"/>
                  </a:lnTo>
                  <a:lnTo>
                    <a:pt x="681" y="6"/>
                  </a:lnTo>
                  <a:lnTo>
                    <a:pt x="698" y="6"/>
                  </a:lnTo>
                  <a:lnTo>
                    <a:pt x="713" y="7"/>
                  </a:lnTo>
                  <a:lnTo>
                    <a:pt x="729" y="10"/>
                  </a:lnTo>
                  <a:lnTo>
                    <a:pt x="732" y="13"/>
                  </a:lnTo>
                  <a:lnTo>
                    <a:pt x="734" y="16"/>
                  </a:lnTo>
                  <a:lnTo>
                    <a:pt x="736" y="21"/>
                  </a:lnTo>
                  <a:lnTo>
                    <a:pt x="738" y="25"/>
                  </a:lnTo>
                  <a:lnTo>
                    <a:pt x="738" y="29"/>
                  </a:lnTo>
                  <a:lnTo>
                    <a:pt x="739" y="33"/>
                  </a:lnTo>
                  <a:lnTo>
                    <a:pt x="739" y="37"/>
                  </a:lnTo>
                  <a:lnTo>
                    <a:pt x="739" y="41"/>
                  </a:lnTo>
                  <a:lnTo>
                    <a:pt x="739" y="50"/>
                  </a:lnTo>
                  <a:lnTo>
                    <a:pt x="738" y="59"/>
                  </a:lnTo>
                  <a:lnTo>
                    <a:pt x="736" y="67"/>
                  </a:lnTo>
                  <a:lnTo>
                    <a:pt x="736" y="76"/>
                  </a:lnTo>
                  <a:lnTo>
                    <a:pt x="733" y="76"/>
                  </a:lnTo>
                  <a:lnTo>
                    <a:pt x="732" y="70"/>
                  </a:lnTo>
                  <a:lnTo>
                    <a:pt x="732" y="63"/>
                  </a:lnTo>
                  <a:lnTo>
                    <a:pt x="732" y="56"/>
                  </a:lnTo>
                  <a:lnTo>
                    <a:pt x="732" y="49"/>
                  </a:lnTo>
                  <a:lnTo>
                    <a:pt x="731" y="42"/>
                  </a:lnTo>
                  <a:lnTo>
                    <a:pt x="729" y="36"/>
                  </a:lnTo>
                  <a:lnTo>
                    <a:pt x="728" y="33"/>
                  </a:lnTo>
                  <a:lnTo>
                    <a:pt x="726" y="31"/>
                  </a:lnTo>
                  <a:lnTo>
                    <a:pt x="724" y="27"/>
                  </a:lnTo>
                  <a:lnTo>
                    <a:pt x="721" y="25"/>
                  </a:lnTo>
                  <a:lnTo>
                    <a:pt x="719" y="25"/>
                  </a:lnTo>
                  <a:lnTo>
                    <a:pt x="718" y="25"/>
                  </a:lnTo>
                  <a:lnTo>
                    <a:pt x="716" y="24"/>
                  </a:lnTo>
                  <a:lnTo>
                    <a:pt x="714" y="24"/>
                  </a:lnTo>
                  <a:lnTo>
                    <a:pt x="713" y="24"/>
                  </a:lnTo>
                  <a:lnTo>
                    <a:pt x="711" y="23"/>
                  </a:lnTo>
                  <a:lnTo>
                    <a:pt x="710" y="23"/>
                  </a:lnTo>
                  <a:lnTo>
                    <a:pt x="709" y="22"/>
                  </a:lnTo>
                  <a:lnTo>
                    <a:pt x="704" y="22"/>
                  </a:lnTo>
                  <a:lnTo>
                    <a:pt x="701" y="22"/>
                  </a:lnTo>
                  <a:lnTo>
                    <a:pt x="698" y="22"/>
                  </a:lnTo>
                  <a:lnTo>
                    <a:pt x="694" y="22"/>
                  </a:lnTo>
                  <a:lnTo>
                    <a:pt x="691" y="23"/>
                  </a:lnTo>
                  <a:lnTo>
                    <a:pt x="688" y="23"/>
                  </a:lnTo>
                  <a:lnTo>
                    <a:pt x="684" y="23"/>
                  </a:lnTo>
                  <a:lnTo>
                    <a:pt x="681" y="22"/>
                  </a:lnTo>
                  <a:lnTo>
                    <a:pt x="676" y="25"/>
                  </a:lnTo>
                  <a:lnTo>
                    <a:pt x="654" y="25"/>
                  </a:lnTo>
                  <a:lnTo>
                    <a:pt x="632" y="27"/>
                  </a:lnTo>
                  <a:lnTo>
                    <a:pt x="611" y="29"/>
                  </a:lnTo>
                  <a:lnTo>
                    <a:pt x="589" y="31"/>
                  </a:lnTo>
                  <a:lnTo>
                    <a:pt x="568" y="33"/>
                  </a:lnTo>
                  <a:lnTo>
                    <a:pt x="545" y="33"/>
                  </a:lnTo>
                  <a:lnTo>
                    <a:pt x="535" y="33"/>
                  </a:lnTo>
                  <a:lnTo>
                    <a:pt x="524" y="32"/>
                  </a:lnTo>
                  <a:lnTo>
                    <a:pt x="513" y="30"/>
                  </a:lnTo>
                  <a:lnTo>
                    <a:pt x="503" y="29"/>
                  </a:lnTo>
                  <a:lnTo>
                    <a:pt x="500" y="29"/>
                  </a:lnTo>
                  <a:lnTo>
                    <a:pt x="498" y="29"/>
                  </a:lnTo>
                  <a:lnTo>
                    <a:pt x="494" y="29"/>
                  </a:lnTo>
                  <a:lnTo>
                    <a:pt x="490" y="27"/>
                  </a:lnTo>
                  <a:lnTo>
                    <a:pt x="488" y="27"/>
                  </a:lnTo>
                  <a:lnTo>
                    <a:pt x="484" y="27"/>
                  </a:lnTo>
                  <a:lnTo>
                    <a:pt x="483" y="29"/>
                  </a:lnTo>
                  <a:lnTo>
                    <a:pt x="482" y="30"/>
                  </a:lnTo>
                  <a:lnTo>
                    <a:pt x="481" y="31"/>
                  </a:lnTo>
                  <a:lnTo>
                    <a:pt x="480" y="34"/>
                  </a:lnTo>
                  <a:lnTo>
                    <a:pt x="479" y="36"/>
                  </a:lnTo>
                  <a:lnTo>
                    <a:pt x="479" y="39"/>
                  </a:lnTo>
                  <a:lnTo>
                    <a:pt x="478" y="41"/>
                  </a:lnTo>
                  <a:lnTo>
                    <a:pt x="478" y="44"/>
                  </a:lnTo>
                  <a:lnTo>
                    <a:pt x="479" y="50"/>
                  </a:lnTo>
                  <a:lnTo>
                    <a:pt x="480" y="54"/>
                  </a:lnTo>
                  <a:lnTo>
                    <a:pt x="483" y="60"/>
                  </a:lnTo>
                  <a:lnTo>
                    <a:pt x="484" y="65"/>
                  </a:lnTo>
                  <a:lnTo>
                    <a:pt x="486" y="70"/>
                  </a:lnTo>
                  <a:lnTo>
                    <a:pt x="488" y="75"/>
                  </a:lnTo>
                  <a:lnTo>
                    <a:pt x="484" y="73"/>
                  </a:lnTo>
                  <a:lnTo>
                    <a:pt x="482" y="71"/>
                  </a:lnTo>
                  <a:lnTo>
                    <a:pt x="481" y="69"/>
                  </a:lnTo>
                  <a:lnTo>
                    <a:pt x="480" y="65"/>
                  </a:lnTo>
                  <a:lnTo>
                    <a:pt x="479" y="62"/>
                  </a:lnTo>
                  <a:lnTo>
                    <a:pt x="478" y="60"/>
                  </a:lnTo>
                  <a:lnTo>
                    <a:pt x="475" y="57"/>
                  </a:lnTo>
                  <a:lnTo>
                    <a:pt x="473" y="55"/>
                  </a:lnTo>
                  <a:lnTo>
                    <a:pt x="472" y="51"/>
                  </a:lnTo>
                  <a:lnTo>
                    <a:pt x="471" y="46"/>
                  </a:lnTo>
                  <a:lnTo>
                    <a:pt x="469" y="41"/>
                  </a:lnTo>
                  <a:lnTo>
                    <a:pt x="466" y="37"/>
                  </a:lnTo>
                  <a:lnTo>
                    <a:pt x="464" y="33"/>
                  </a:lnTo>
                  <a:lnTo>
                    <a:pt x="461" y="29"/>
                  </a:lnTo>
                  <a:lnTo>
                    <a:pt x="459" y="24"/>
                  </a:lnTo>
                  <a:lnTo>
                    <a:pt x="454" y="21"/>
                  </a:lnTo>
                  <a:lnTo>
                    <a:pt x="449" y="17"/>
                  </a:lnTo>
                  <a:lnTo>
                    <a:pt x="443" y="16"/>
                  </a:lnTo>
                  <a:lnTo>
                    <a:pt x="438" y="14"/>
                  </a:lnTo>
                  <a:lnTo>
                    <a:pt x="431" y="13"/>
                  </a:lnTo>
                  <a:lnTo>
                    <a:pt x="425" y="12"/>
                  </a:lnTo>
                  <a:lnTo>
                    <a:pt x="419" y="12"/>
                  </a:lnTo>
                  <a:lnTo>
                    <a:pt x="413" y="11"/>
                  </a:lnTo>
                  <a:lnTo>
                    <a:pt x="406" y="10"/>
                  </a:lnTo>
                  <a:lnTo>
                    <a:pt x="403" y="12"/>
                  </a:lnTo>
                  <a:lnTo>
                    <a:pt x="392" y="12"/>
                  </a:lnTo>
                  <a:lnTo>
                    <a:pt x="382" y="13"/>
                  </a:lnTo>
                  <a:lnTo>
                    <a:pt x="372" y="13"/>
                  </a:lnTo>
                  <a:lnTo>
                    <a:pt x="362" y="14"/>
                  </a:lnTo>
                  <a:lnTo>
                    <a:pt x="352" y="15"/>
                  </a:lnTo>
                  <a:lnTo>
                    <a:pt x="342" y="19"/>
                  </a:lnTo>
                  <a:lnTo>
                    <a:pt x="338" y="21"/>
                  </a:lnTo>
                  <a:lnTo>
                    <a:pt x="334" y="23"/>
                  </a:lnTo>
                  <a:lnTo>
                    <a:pt x="329" y="25"/>
                  </a:lnTo>
                  <a:lnTo>
                    <a:pt x="324" y="29"/>
                  </a:lnTo>
                  <a:lnTo>
                    <a:pt x="323" y="30"/>
                  </a:lnTo>
                  <a:lnTo>
                    <a:pt x="321" y="31"/>
                  </a:lnTo>
                  <a:lnTo>
                    <a:pt x="319" y="33"/>
                  </a:lnTo>
                  <a:lnTo>
                    <a:pt x="319" y="35"/>
                  </a:lnTo>
                  <a:lnTo>
                    <a:pt x="316" y="40"/>
                  </a:lnTo>
                  <a:lnTo>
                    <a:pt x="316" y="44"/>
                  </a:lnTo>
                  <a:lnTo>
                    <a:pt x="315" y="49"/>
                  </a:lnTo>
                  <a:lnTo>
                    <a:pt x="315" y="53"/>
                  </a:lnTo>
                  <a:lnTo>
                    <a:pt x="314" y="57"/>
                  </a:lnTo>
                  <a:lnTo>
                    <a:pt x="313" y="61"/>
                  </a:lnTo>
                  <a:lnTo>
                    <a:pt x="313" y="64"/>
                  </a:lnTo>
                  <a:lnTo>
                    <a:pt x="313" y="66"/>
                  </a:lnTo>
                  <a:lnTo>
                    <a:pt x="313" y="70"/>
                  </a:lnTo>
                  <a:lnTo>
                    <a:pt x="312" y="72"/>
                  </a:lnTo>
                  <a:lnTo>
                    <a:pt x="311" y="74"/>
                  </a:lnTo>
                  <a:lnTo>
                    <a:pt x="309" y="76"/>
                  </a:lnTo>
                  <a:lnTo>
                    <a:pt x="308" y="79"/>
                  </a:lnTo>
                  <a:lnTo>
                    <a:pt x="305" y="80"/>
                  </a:lnTo>
                  <a:lnTo>
                    <a:pt x="302" y="80"/>
                  </a:lnTo>
                  <a:lnTo>
                    <a:pt x="303" y="75"/>
                  </a:lnTo>
                  <a:lnTo>
                    <a:pt x="303" y="72"/>
                  </a:lnTo>
                  <a:lnTo>
                    <a:pt x="303" y="67"/>
                  </a:lnTo>
                  <a:lnTo>
                    <a:pt x="303" y="63"/>
                  </a:lnTo>
                  <a:lnTo>
                    <a:pt x="302" y="59"/>
                  </a:lnTo>
                  <a:lnTo>
                    <a:pt x="302" y="53"/>
                  </a:lnTo>
                  <a:lnTo>
                    <a:pt x="301" y="49"/>
                  </a:lnTo>
                  <a:lnTo>
                    <a:pt x="301" y="44"/>
                  </a:lnTo>
                  <a:lnTo>
                    <a:pt x="302" y="43"/>
                  </a:lnTo>
                  <a:lnTo>
                    <a:pt x="302" y="41"/>
                  </a:lnTo>
                  <a:lnTo>
                    <a:pt x="302" y="40"/>
                  </a:lnTo>
                  <a:lnTo>
                    <a:pt x="301" y="39"/>
                  </a:lnTo>
                  <a:lnTo>
                    <a:pt x="300" y="37"/>
                  </a:lnTo>
                  <a:lnTo>
                    <a:pt x="298" y="35"/>
                  </a:lnTo>
                  <a:lnTo>
                    <a:pt x="295" y="34"/>
                  </a:lnTo>
                  <a:lnTo>
                    <a:pt x="292" y="33"/>
                  </a:lnTo>
                  <a:lnTo>
                    <a:pt x="290" y="32"/>
                  </a:lnTo>
                  <a:lnTo>
                    <a:pt x="289" y="31"/>
                  </a:lnTo>
                  <a:lnTo>
                    <a:pt x="123" y="31"/>
                  </a:lnTo>
                  <a:lnTo>
                    <a:pt x="113" y="33"/>
                  </a:lnTo>
                  <a:lnTo>
                    <a:pt x="103" y="34"/>
                  </a:lnTo>
                  <a:lnTo>
                    <a:pt x="92" y="35"/>
                  </a:lnTo>
                  <a:lnTo>
                    <a:pt x="82" y="36"/>
                  </a:lnTo>
                  <a:lnTo>
                    <a:pt x="73" y="39"/>
                  </a:lnTo>
                  <a:lnTo>
                    <a:pt x="63" y="42"/>
                  </a:lnTo>
                  <a:lnTo>
                    <a:pt x="54" y="45"/>
                  </a:lnTo>
                  <a:lnTo>
                    <a:pt x="45" y="50"/>
                  </a:lnTo>
                  <a:lnTo>
                    <a:pt x="42" y="53"/>
                  </a:lnTo>
                  <a:lnTo>
                    <a:pt x="39" y="59"/>
                  </a:lnTo>
                  <a:lnTo>
                    <a:pt x="35" y="64"/>
                  </a:lnTo>
                  <a:lnTo>
                    <a:pt x="33" y="70"/>
                  </a:lnTo>
                  <a:lnTo>
                    <a:pt x="32" y="75"/>
                  </a:lnTo>
                  <a:lnTo>
                    <a:pt x="31" y="81"/>
                  </a:lnTo>
                  <a:lnTo>
                    <a:pt x="32" y="86"/>
                  </a:lnTo>
                  <a:lnTo>
                    <a:pt x="33" y="93"/>
                  </a:lnTo>
                  <a:lnTo>
                    <a:pt x="34" y="106"/>
                  </a:lnTo>
                  <a:lnTo>
                    <a:pt x="34" y="120"/>
                  </a:lnTo>
                  <a:lnTo>
                    <a:pt x="34" y="133"/>
                  </a:lnTo>
                  <a:lnTo>
                    <a:pt x="35" y="146"/>
                  </a:lnTo>
                  <a:lnTo>
                    <a:pt x="36" y="153"/>
                  </a:lnTo>
                  <a:lnTo>
                    <a:pt x="39" y="160"/>
                  </a:lnTo>
                  <a:lnTo>
                    <a:pt x="40" y="165"/>
                  </a:lnTo>
                  <a:lnTo>
                    <a:pt x="43" y="172"/>
                  </a:lnTo>
                  <a:lnTo>
                    <a:pt x="45" y="177"/>
                  </a:lnTo>
                  <a:lnTo>
                    <a:pt x="50" y="183"/>
                  </a:lnTo>
                  <a:lnTo>
                    <a:pt x="55" y="187"/>
                  </a:lnTo>
                  <a:lnTo>
                    <a:pt x="61" y="192"/>
                  </a:lnTo>
                  <a:lnTo>
                    <a:pt x="73" y="195"/>
                  </a:lnTo>
                  <a:lnTo>
                    <a:pt x="85" y="197"/>
                  </a:lnTo>
                  <a:lnTo>
                    <a:pt x="98" y="200"/>
                  </a:lnTo>
                  <a:lnTo>
                    <a:pt x="110" y="202"/>
                  </a:lnTo>
                  <a:lnTo>
                    <a:pt x="122" y="203"/>
                  </a:lnTo>
                  <a:lnTo>
                    <a:pt x="135" y="205"/>
                  </a:lnTo>
                  <a:lnTo>
                    <a:pt x="148" y="206"/>
                  </a:lnTo>
                  <a:lnTo>
                    <a:pt x="161" y="207"/>
                  </a:lnTo>
                  <a:lnTo>
                    <a:pt x="173" y="206"/>
                  </a:lnTo>
                  <a:lnTo>
                    <a:pt x="185" y="206"/>
                  </a:lnTo>
                  <a:lnTo>
                    <a:pt x="199" y="207"/>
                  </a:lnTo>
                  <a:lnTo>
                    <a:pt x="212" y="207"/>
                  </a:lnTo>
                  <a:lnTo>
                    <a:pt x="219" y="207"/>
                  </a:lnTo>
                  <a:lnTo>
                    <a:pt x="225" y="206"/>
                  </a:lnTo>
                  <a:lnTo>
                    <a:pt x="232" y="205"/>
                  </a:lnTo>
                  <a:lnTo>
                    <a:pt x="238" y="204"/>
                  </a:lnTo>
                  <a:lnTo>
                    <a:pt x="244" y="202"/>
                  </a:lnTo>
                  <a:lnTo>
                    <a:pt x="250" y="198"/>
                  </a:lnTo>
                  <a:lnTo>
                    <a:pt x="255" y="195"/>
                  </a:lnTo>
                  <a:lnTo>
                    <a:pt x="260" y="191"/>
                  </a:lnTo>
                  <a:lnTo>
                    <a:pt x="264" y="187"/>
                  </a:lnTo>
                  <a:lnTo>
                    <a:pt x="268" y="184"/>
                  </a:lnTo>
                  <a:lnTo>
                    <a:pt x="271" y="181"/>
                  </a:lnTo>
                  <a:lnTo>
                    <a:pt x="274" y="178"/>
                  </a:lnTo>
                  <a:lnTo>
                    <a:pt x="278" y="175"/>
                  </a:lnTo>
                  <a:lnTo>
                    <a:pt x="280" y="172"/>
                  </a:lnTo>
                  <a:lnTo>
                    <a:pt x="281" y="167"/>
                  </a:lnTo>
                  <a:lnTo>
                    <a:pt x="282" y="162"/>
                  </a:lnTo>
                  <a:lnTo>
                    <a:pt x="282" y="164"/>
                  </a:lnTo>
                  <a:lnTo>
                    <a:pt x="282" y="166"/>
                  </a:lnTo>
                  <a:lnTo>
                    <a:pt x="284" y="167"/>
                  </a:lnTo>
                  <a:lnTo>
                    <a:pt x="285" y="168"/>
                  </a:lnTo>
                  <a:lnTo>
                    <a:pt x="286" y="171"/>
                  </a:lnTo>
                  <a:lnTo>
                    <a:pt x="288" y="172"/>
                  </a:lnTo>
                  <a:lnTo>
                    <a:pt x="288" y="174"/>
                  </a:lnTo>
                  <a:lnTo>
                    <a:pt x="285" y="176"/>
                  </a:lnTo>
                  <a:lnTo>
                    <a:pt x="283" y="181"/>
                  </a:lnTo>
                  <a:lnTo>
                    <a:pt x="281" y="185"/>
                  </a:lnTo>
                  <a:lnTo>
                    <a:pt x="279" y="190"/>
                  </a:lnTo>
                  <a:lnTo>
                    <a:pt x="275" y="194"/>
                  </a:lnTo>
                  <a:lnTo>
                    <a:pt x="272" y="197"/>
                  </a:lnTo>
                  <a:lnTo>
                    <a:pt x="269" y="202"/>
                  </a:lnTo>
                  <a:lnTo>
                    <a:pt x="265" y="206"/>
                  </a:lnTo>
                  <a:lnTo>
                    <a:pt x="261" y="210"/>
                  </a:lnTo>
                  <a:lnTo>
                    <a:pt x="259" y="210"/>
                  </a:lnTo>
                  <a:lnTo>
                    <a:pt x="256" y="211"/>
                  </a:lnTo>
                  <a:lnTo>
                    <a:pt x="254" y="211"/>
                  </a:lnTo>
                  <a:lnTo>
                    <a:pt x="252" y="212"/>
                  </a:lnTo>
                  <a:lnTo>
                    <a:pt x="250" y="213"/>
                  </a:lnTo>
                  <a:lnTo>
                    <a:pt x="248" y="213"/>
                  </a:lnTo>
                  <a:lnTo>
                    <a:pt x="245" y="213"/>
                  </a:lnTo>
                  <a:lnTo>
                    <a:pt x="243" y="213"/>
                  </a:lnTo>
                  <a:lnTo>
                    <a:pt x="239" y="214"/>
                  </a:lnTo>
                  <a:lnTo>
                    <a:pt x="235" y="215"/>
                  </a:lnTo>
                  <a:lnTo>
                    <a:pt x="232" y="216"/>
                  </a:lnTo>
                  <a:lnTo>
                    <a:pt x="228" y="217"/>
                  </a:lnTo>
                  <a:lnTo>
                    <a:pt x="224" y="218"/>
                  </a:lnTo>
                  <a:lnTo>
                    <a:pt x="220" y="220"/>
                  </a:lnTo>
                  <a:lnTo>
                    <a:pt x="216" y="221"/>
                  </a:lnTo>
                  <a:lnTo>
                    <a:pt x="213" y="222"/>
                  </a:lnTo>
                  <a:lnTo>
                    <a:pt x="195" y="222"/>
                  </a:lnTo>
                  <a:lnTo>
                    <a:pt x="179" y="222"/>
                  </a:lnTo>
                  <a:lnTo>
                    <a:pt x="161" y="221"/>
                  </a:lnTo>
                  <a:lnTo>
                    <a:pt x="144" y="221"/>
                  </a:lnTo>
                  <a:lnTo>
                    <a:pt x="128" y="221"/>
                  </a:lnTo>
                  <a:lnTo>
                    <a:pt x="111" y="220"/>
                  </a:lnTo>
                  <a:lnTo>
                    <a:pt x="93" y="220"/>
                  </a:lnTo>
                  <a:lnTo>
                    <a:pt x="76" y="218"/>
                  </a:lnTo>
                  <a:lnTo>
                    <a:pt x="66" y="217"/>
                  </a:lnTo>
                  <a:lnTo>
                    <a:pt x="56" y="215"/>
                  </a:lnTo>
                  <a:lnTo>
                    <a:pt x="48" y="212"/>
                  </a:lnTo>
                  <a:lnTo>
                    <a:pt x="39" y="208"/>
                  </a:lnTo>
                  <a:lnTo>
                    <a:pt x="34" y="205"/>
                  </a:lnTo>
                  <a:lnTo>
                    <a:pt x="31" y="203"/>
                  </a:lnTo>
                  <a:lnTo>
                    <a:pt x="28" y="200"/>
                  </a:lnTo>
                  <a:lnTo>
                    <a:pt x="23" y="196"/>
                  </a:lnTo>
                  <a:lnTo>
                    <a:pt x="21" y="193"/>
                  </a:lnTo>
                  <a:lnTo>
                    <a:pt x="18" y="188"/>
                  </a:lnTo>
                  <a:lnTo>
                    <a:pt x="15" y="185"/>
                  </a:lnTo>
                  <a:lnTo>
                    <a:pt x="13" y="180"/>
                  </a:lnTo>
                  <a:lnTo>
                    <a:pt x="13" y="177"/>
                  </a:lnTo>
                  <a:lnTo>
                    <a:pt x="12" y="174"/>
                  </a:lnTo>
                  <a:lnTo>
                    <a:pt x="11" y="172"/>
                  </a:lnTo>
                  <a:lnTo>
                    <a:pt x="11" y="168"/>
                  </a:lnTo>
                  <a:lnTo>
                    <a:pt x="10" y="165"/>
                  </a:lnTo>
                  <a:lnTo>
                    <a:pt x="9" y="163"/>
                  </a:lnTo>
                  <a:lnTo>
                    <a:pt x="9" y="160"/>
                  </a:lnTo>
                  <a:lnTo>
                    <a:pt x="9" y="157"/>
                  </a:lnTo>
                  <a:lnTo>
                    <a:pt x="6" y="154"/>
                  </a:lnTo>
                  <a:lnTo>
                    <a:pt x="4" y="142"/>
                  </a:lnTo>
                  <a:lnTo>
                    <a:pt x="1" y="128"/>
                  </a:lnTo>
                  <a:lnTo>
                    <a:pt x="0" y="116"/>
                  </a:lnTo>
                  <a:lnTo>
                    <a:pt x="0" y="104"/>
                  </a:lnTo>
                  <a:lnTo>
                    <a:pt x="0" y="91"/>
                  </a:lnTo>
                  <a:lnTo>
                    <a:pt x="0" y="77"/>
                  </a:lnTo>
                  <a:lnTo>
                    <a:pt x="0" y="64"/>
                  </a:lnTo>
                  <a:lnTo>
                    <a:pt x="1" y="51"/>
                  </a:lnTo>
                  <a:lnTo>
                    <a:pt x="2" y="47"/>
                  </a:lnTo>
                  <a:lnTo>
                    <a:pt x="5" y="43"/>
                  </a:lnTo>
                  <a:lnTo>
                    <a:pt x="8" y="40"/>
                  </a:lnTo>
                  <a:lnTo>
                    <a:pt x="11" y="37"/>
                  </a:lnTo>
                  <a:lnTo>
                    <a:pt x="14" y="35"/>
                  </a:lnTo>
                  <a:lnTo>
                    <a:pt x="18" y="33"/>
                  </a:lnTo>
                  <a:lnTo>
                    <a:pt x="21" y="31"/>
                  </a:lnTo>
                  <a:lnTo>
                    <a:pt x="25" y="30"/>
                  </a:lnTo>
                  <a:lnTo>
                    <a:pt x="34" y="27"/>
                  </a:lnTo>
                  <a:lnTo>
                    <a:pt x="42" y="26"/>
                  </a:lnTo>
                  <a:lnTo>
                    <a:pt x="51" y="24"/>
                  </a:lnTo>
                  <a:lnTo>
                    <a:pt x="59" y="22"/>
                  </a:lnTo>
                  <a:lnTo>
                    <a:pt x="76" y="20"/>
                  </a:lnTo>
                  <a:lnTo>
                    <a:pt x="95" y="17"/>
                  </a:lnTo>
                  <a:lnTo>
                    <a:pt x="112" y="17"/>
                  </a:lnTo>
                  <a:lnTo>
                    <a:pt x="130" y="17"/>
                  </a:lnTo>
                  <a:lnTo>
                    <a:pt x="148" y="16"/>
                  </a:lnTo>
                  <a:lnTo>
                    <a:pt x="165" y="16"/>
                  </a:lnTo>
                  <a:lnTo>
                    <a:pt x="183" y="15"/>
                  </a:lnTo>
                  <a:lnTo>
                    <a:pt x="201" y="14"/>
                  </a:lnTo>
                  <a:lnTo>
                    <a:pt x="215" y="13"/>
                  </a:lnTo>
                  <a:lnTo>
                    <a:pt x="230" y="13"/>
                  </a:lnTo>
                  <a:lnTo>
                    <a:pt x="245" y="14"/>
                  </a:lnTo>
                  <a:lnTo>
                    <a:pt x="260" y="15"/>
                  </a:lnTo>
                  <a:lnTo>
                    <a:pt x="273" y="17"/>
                  </a:lnTo>
                  <a:lnTo>
                    <a:pt x="288" y="19"/>
                  </a:lnTo>
                  <a:lnTo>
                    <a:pt x="302" y="20"/>
                  </a:lnTo>
                  <a:lnTo>
                    <a:pt x="315" y="21"/>
                  </a:lnTo>
                  <a:lnTo>
                    <a:pt x="316" y="22"/>
                  </a:lnTo>
                  <a:lnTo>
                    <a:pt x="316" y="20"/>
                  </a:lnTo>
                  <a:lnTo>
                    <a:pt x="316" y="17"/>
                  </a:lnTo>
                  <a:lnTo>
                    <a:pt x="316" y="16"/>
                  </a:lnTo>
                  <a:lnTo>
                    <a:pt x="316" y="15"/>
                  </a:lnTo>
                  <a:lnTo>
                    <a:pt x="319" y="14"/>
                  </a:lnTo>
                  <a:lnTo>
                    <a:pt x="321" y="13"/>
                  </a:lnTo>
                  <a:lnTo>
                    <a:pt x="325" y="12"/>
                  </a:lnTo>
                  <a:lnTo>
                    <a:pt x="328" y="11"/>
                  </a:lnTo>
                  <a:lnTo>
                    <a:pt x="331" y="11"/>
                  </a:lnTo>
                  <a:lnTo>
                    <a:pt x="334" y="9"/>
                  </a:lnTo>
                  <a:lnTo>
                    <a:pt x="346" y="5"/>
                  </a:lnTo>
                  <a:lnTo>
                    <a:pt x="360" y="3"/>
                  </a:lnTo>
                  <a:lnTo>
                    <a:pt x="374" y="2"/>
                  </a:lnTo>
                  <a:lnTo>
                    <a:pt x="388" y="1"/>
                  </a:lnTo>
                  <a:lnTo>
                    <a:pt x="402" y="0"/>
                  </a:lnTo>
                  <a:lnTo>
                    <a:pt x="416" y="0"/>
                  </a:lnTo>
                  <a:lnTo>
                    <a:pt x="429" y="1"/>
                  </a:lnTo>
                  <a:lnTo>
                    <a:pt x="442" y="3"/>
                  </a:lnTo>
                  <a:lnTo>
                    <a:pt x="458" y="7"/>
                  </a:lnTo>
                  <a:close/>
                </a:path>
              </a:pathLst>
            </a:custGeom>
            <a:solidFill>
              <a:srgbClr val="66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483" name="Freeform 147">
              <a:extLst>
                <a:ext uri="{FF2B5EF4-FFF2-40B4-BE49-F238E27FC236}">
                  <a16:creationId xmlns:a16="http://schemas.microsoft.com/office/drawing/2014/main" id="{E2935F7A-95D6-4E21-8D26-B0007FA5356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8" y="3757"/>
              <a:ext cx="61" cy="14"/>
            </a:xfrm>
            <a:custGeom>
              <a:avLst/>
              <a:gdLst>
                <a:gd name="T0" fmla="*/ 110 w 122"/>
                <a:gd name="T1" fmla="*/ 7 h 29"/>
                <a:gd name="T2" fmla="*/ 114 w 122"/>
                <a:gd name="T3" fmla="*/ 7 h 29"/>
                <a:gd name="T4" fmla="*/ 117 w 122"/>
                <a:gd name="T5" fmla="*/ 8 h 29"/>
                <a:gd name="T6" fmla="*/ 120 w 122"/>
                <a:gd name="T7" fmla="*/ 11 h 29"/>
                <a:gd name="T8" fmla="*/ 122 w 122"/>
                <a:gd name="T9" fmla="*/ 13 h 29"/>
                <a:gd name="T10" fmla="*/ 112 w 122"/>
                <a:gd name="T11" fmla="*/ 13 h 29"/>
                <a:gd name="T12" fmla="*/ 102 w 122"/>
                <a:gd name="T13" fmla="*/ 12 h 29"/>
                <a:gd name="T14" fmla="*/ 92 w 122"/>
                <a:gd name="T15" fmla="*/ 11 h 29"/>
                <a:gd name="T16" fmla="*/ 83 w 122"/>
                <a:gd name="T17" fmla="*/ 8 h 29"/>
                <a:gd name="T18" fmla="*/ 77 w 122"/>
                <a:gd name="T19" fmla="*/ 9 h 29"/>
                <a:gd name="T20" fmla="*/ 70 w 122"/>
                <a:gd name="T21" fmla="*/ 9 h 29"/>
                <a:gd name="T22" fmla="*/ 64 w 122"/>
                <a:gd name="T23" fmla="*/ 9 h 29"/>
                <a:gd name="T24" fmla="*/ 58 w 122"/>
                <a:gd name="T25" fmla="*/ 11 h 29"/>
                <a:gd name="T26" fmla="*/ 55 w 122"/>
                <a:gd name="T27" fmla="*/ 9 h 29"/>
                <a:gd name="T28" fmla="*/ 50 w 122"/>
                <a:gd name="T29" fmla="*/ 9 h 29"/>
                <a:gd name="T30" fmla="*/ 44 w 122"/>
                <a:gd name="T31" fmla="*/ 12 h 29"/>
                <a:gd name="T32" fmla="*/ 36 w 122"/>
                <a:gd name="T33" fmla="*/ 14 h 29"/>
                <a:gd name="T34" fmla="*/ 32 w 122"/>
                <a:gd name="T35" fmla="*/ 15 h 29"/>
                <a:gd name="T36" fmla="*/ 27 w 122"/>
                <a:gd name="T37" fmla="*/ 14 h 29"/>
                <a:gd name="T38" fmla="*/ 20 w 122"/>
                <a:gd name="T39" fmla="*/ 17 h 29"/>
                <a:gd name="T40" fmla="*/ 14 w 122"/>
                <a:gd name="T41" fmla="*/ 20 h 29"/>
                <a:gd name="T42" fmla="*/ 7 w 122"/>
                <a:gd name="T43" fmla="*/ 24 h 29"/>
                <a:gd name="T44" fmla="*/ 0 w 122"/>
                <a:gd name="T45" fmla="*/ 29 h 29"/>
                <a:gd name="T46" fmla="*/ 0 w 122"/>
                <a:gd name="T47" fmla="*/ 24 h 29"/>
                <a:gd name="T48" fmla="*/ 3 w 122"/>
                <a:gd name="T49" fmla="*/ 20 h 29"/>
                <a:gd name="T50" fmla="*/ 8 w 122"/>
                <a:gd name="T51" fmla="*/ 14 h 29"/>
                <a:gd name="T52" fmla="*/ 16 w 122"/>
                <a:gd name="T53" fmla="*/ 9 h 29"/>
                <a:gd name="T54" fmla="*/ 24 w 122"/>
                <a:gd name="T55" fmla="*/ 5 h 29"/>
                <a:gd name="T56" fmla="*/ 27 w 122"/>
                <a:gd name="T57" fmla="*/ 5 h 29"/>
                <a:gd name="T58" fmla="*/ 32 w 122"/>
                <a:gd name="T59" fmla="*/ 3 h 29"/>
                <a:gd name="T60" fmla="*/ 35 w 122"/>
                <a:gd name="T61" fmla="*/ 2 h 29"/>
                <a:gd name="T62" fmla="*/ 38 w 122"/>
                <a:gd name="T63" fmla="*/ 1 h 29"/>
                <a:gd name="T64" fmla="*/ 43 w 122"/>
                <a:gd name="T65" fmla="*/ 2 h 29"/>
                <a:gd name="T66" fmla="*/ 47 w 122"/>
                <a:gd name="T67" fmla="*/ 2 h 29"/>
                <a:gd name="T68" fmla="*/ 53 w 122"/>
                <a:gd name="T69" fmla="*/ 1 h 29"/>
                <a:gd name="T70" fmla="*/ 58 w 122"/>
                <a:gd name="T71" fmla="*/ 1 h 29"/>
                <a:gd name="T72" fmla="*/ 70 w 122"/>
                <a:gd name="T73" fmla="*/ 0 h 29"/>
                <a:gd name="T74" fmla="*/ 83 w 122"/>
                <a:gd name="T75" fmla="*/ 0 h 29"/>
                <a:gd name="T76" fmla="*/ 95 w 122"/>
                <a:gd name="T77" fmla="*/ 2 h 29"/>
                <a:gd name="T78" fmla="*/ 107 w 122"/>
                <a:gd name="T79" fmla="*/ 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2" h="29">
                  <a:moveTo>
                    <a:pt x="107" y="7"/>
                  </a:moveTo>
                  <a:lnTo>
                    <a:pt x="110" y="7"/>
                  </a:lnTo>
                  <a:lnTo>
                    <a:pt x="112" y="7"/>
                  </a:lnTo>
                  <a:lnTo>
                    <a:pt x="114" y="7"/>
                  </a:lnTo>
                  <a:lnTo>
                    <a:pt x="116" y="8"/>
                  </a:lnTo>
                  <a:lnTo>
                    <a:pt x="117" y="8"/>
                  </a:lnTo>
                  <a:lnTo>
                    <a:pt x="118" y="9"/>
                  </a:lnTo>
                  <a:lnTo>
                    <a:pt x="120" y="11"/>
                  </a:lnTo>
                  <a:lnTo>
                    <a:pt x="122" y="12"/>
                  </a:lnTo>
                  <a:lnTo>
                    <a:pt x="122" y="13"/>
                  </a:lnTo>
                  <a:lnTo>
                    <a:pt x="117" y="13"/>
                  </a:lnTo>
                  <a:lnTo>
                    <a:pt x="112" y="13"/>
                  </a:lnTo>
                  <a:lnTo>
                    <a:pt x="107" y="12"/>
                  </a:lnTo>
                  <a:lnTo>
                    <a:pt x="102" y="12"/>
                  </a:lnTo>
                  <a:lnTo>
                    <a:pt x="96" y="12"/>
                  </a:lnTo>
                  <a:lnTo>
                    <a:pt x="92" y="11"/>
                  </a:lnTo>
                  <a:lnTo>
                    <a:pt x="87" y="9"/>
                  </a:lnTo>
                  <a:lnTo>
                    <a:pt x="83" y="8"/>
                  </a:lnTo>
                  <a:lnTo>
                    <a:pt x="80" y="8"/>
                  </a:lnTo>
                  <a:lnTo>
                    <a:pt x="77" y="9"/>
                  </a:lnTo>
                  <a:lnTo>
                    <a:pt x="74" y="9"/>
                  </a:lnTo>
                  <a:lnTo>
                    <a:pt x="70" y="9"/>
                  </a:lnTo>
                  <a:lnTo>
                    <a:pt x="67" y="9"/>
                  </a:lnTo>
                  <a:lnTo>
                    <a:pt x="64" y="9"/>
                  </a:lnTo>
                  <a:lnTo>
                    <a:pt x="60" y="9"/>
                  </a:lnTo>
                  <a:lnTo>
                    <a:pt x="58" y="11"/>
                  </a:lnTo>
                  <a:lnTo>
                    <a:pt x="56" y="10"/>
                  </a:lnTo>
                  <a:lnTo>
                    <a:pt x="55" y="9"/>
                  </a:lnTo>
                  <a:lnTo>
                    <a:pt x="53" y="9"/>
                  </a:lnTo>
                  <a:lnTo>
                    <a:pt x="50" y="9"/>
                  </a:lnTo>
                  <a:lnTo>
                    <a:pt x="47" y="10"/>
                  </a:lnTo>
                  <a:lnTo>
                    <a:pt x="44" y="12"/>
                  </a:lnTo>
                  <a:lnTo>
                    <a:pt x="39" y="13"/>
                  </a:lnTo>
                  <a:lnTo>
                    <a:pt x="36" y="14"/>
                  </a:lnTo>
                  <a:lnTo>
                    <a:pt x="34" y="15"/>
                  </a:lnTo>
                  <a:lnTo>
                    <a:pt x="32" y="15"/>
                  </a:lnTo>
                  <a:lnTo>
                    <a:pt x="29" y="15"/>
                  </a:lnTo>
                  <a:lnTo>
                    <a:pt x="27" y="14"/>
                  </a:lnTo>
                  <a:lnTo>
                    <a:pt x="24" y="15"/>
                  </a:lnTo>
                  <a:lnTo>
                    <a:pt x="20" y="17"/>
                  </a:lnTo>
                  <a:lnTo>
                    <a:pt x="16" y="18"/>
                  </a:lnTo>
                  <a:lnTo>
                    <a:pt x="14" y="20"/>
                  </a:lnTo>
                  <a:lnTo>
                    <a:pt x="10" y="21"/>
                  </a:lnTo>
                  <a:lnTo>
                    <a:pt x="7" y="24"/>
                  </a:lnTo>
                  <a:lnTo>
                    <a:pt x="4" y="27"/>
                  </a:lnTo>
                  <a:lnTo>
                    <a:pt x="0" y="29"/>
                  </a:lnTo>
                  <a:lnTo>
                    <a:pt x="0" y="27"/>
                  </a:lnTo>
                  <a:lnTo>
                    <a:pt x="0" y="24"/>
                  </a:lnTo>
                  <a:lnTo>
                    <a:pt x="2" y="22"/>
                  </a:lnTo>
                  <a:lnTo>
                    <a:pt x="3" y="20"/>
                  </a:lnTo>
                  <a:lnTo>
                    <a:pt x="5" y="17"/>
                  </a:lnTo>
                  <a:lnTo>
                    <a:pt x="8" y="14"/>
                  </a:lnTo>
                  <a:lnTo>
                    <a:pt x="12" y="12"/>
                  </a:lnTo>
                  <a:lnTo>
                    <a:pt x="16" y="9"/>
                  </a:lnTo>
                  <a:lnTo>
                    <a:pt x="20" y="8"/>
                  </a:lnTo>
                  <a:lnTo>
                    <a:pt x="24" y="5"/>
                  </a:lnTo>
                  <a:lnTo>
                    <a:pt x="25" y="5"/>
                  </a:lnTo>
                  <a:lnTo>
                    <a:pt x="27" y="5"/>
                  </a:lnTo>
                  <a:lnTo>
                    <a:pt x="29" y="4"/>
                  </a:lnTo>
                  <a:lnTo>
                    <a:pt x="32" y="3"/>
                  </a:lnTo>
                  <a:lnTo>
                    <a:pt x="33" y="3"/>
                  </a:lnTo>
                  <a:lnTo>
                    <a:pt x="35" y="2"/>
                  </a:lnTo>
                  <a:lnTo>
                    <a:pt x="36" y="1"/>
                  </a:lnTo>
                  <a:lnTo>
                    <a:pt x="38" y="1"/>
                  </a:lnTo>
                  <a:lnTo>
                    <a:pt x="39" y="2"/>
                  </a:lnTo>
                  <a:lnTo>
                    <a:pt x="43" y="2"/>
                  </a:lnTo>
                  <a:lnTo>
                    <a:pt x="45" y="2"/>
                  </a:lnTo>
                  <a:lnTo>
                    <a:pt x="47" y="2"/>
                  </a:lnTo>
                  <a:lnTo>
                    <a:pt x="50" y="2"/>
                  </a:lnTo>
                  <a:lnTo>
                    <a:pt x="53" y="1"/>
                  </a:lnTo>
                  <a:lnTo>
                    <a:pt x="56" y="1"/>
                  </a:lnTo>
                  <a:lnTo>
                    <a:pt x="58" y="1"/>
                  </a:lnTo>
                  <a:lnTo>
                    <a:pt x="65" y="0"/>
                  </a:lnTo>
                  <a:lnTo>
                    <a:pt x="70" y="0"/>
                  </a:lnTo>
                  <a:lnTo>
                    <a:pt x="77" y="0"/>
                  </a:lnTo>
                  <a:lnTo>
                    <a:pt x="83" y="0"/>
                  </a:lnTo>
                  <a:lnTo>
                    <a:pt x="89" y="1"/>
                  </a:lnTo>
                  <a:lnTo>
                    <a:pt x="95" y="2"/>
                  </a:lnTo>
                  <a:lnTo>
                    <a:pt x="102" y="4"/>
                  </a:lnTo>
                  <a:lnTo>
                    <a:pt x="107" y="7"/>
                  </a:lnTo>
                  <a:close/>
                </a:path>
              </a:pathLst>
            </a:custGeom>
            <a:solidFill>
              <a:srgbClr val="FFD6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484" name="Freeform 148">
              <a:extLst>
                <a:ext uri="{FF2B5EF4-FFF2-40B4-BE49-F238E27FC236}">
                  <a16:creationId xmlns:a16="http://schemas.microsoft.com/office/drawing/2014/main" id="{44F519A7-2C35-4748-85D9-0776A40F96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1" y="3762"/>
              <a:ext cx="116" cy="74"/>
            </a:xfrm>
            <a:custGeom>
              <a:avLst/>
              <a:gdLst>
                <a:gd name="T0" fmla="*/ 228 w 231"/>
                <a:gd name="T1" fmla="*/ 16 h 147"/>
                <a:gd name="T2" fmla="*/ 230 w 231"/>
                <a:gd name="T3" fmla="*/ 27 h 147"/>
                <a:gd name="T4" fmla="*/ 231 w 231"/>
                <a:gd name="T5" fmla="*/ 41 h 147"/>
                <a:gd name="T6" fmla="*/ 229 w 231"/>
                <a:gd name="T7" fmla="*/ 61 h 147"/>
                <a:gd name="T8" fmla="*/ 226 w 231"/>
                <a:gd name="T9" fmla="*/ 82 h 147"/>
                <a:gd name="T10" fmla="*/ 222 w 231"/>
                <a:gd name="T11" fmla="*/ 98 h 147"/>
                <a:gd name="T12" fmla="*/ 217 w 231"/>
                <a:gd name="T13" fmla="*/ 108 h 147"/>
                <a:gd name="T14" fmla="*/ 210 w 231"/>
                <a:gd name="T15" fmla="*/ 117 h 147"/>
                <a:gd name="T16" fmla="*/ 201 w 231"/>
                <a:gd name="T17" fmla="*/ 124 h 147"/>
                <a:gd name="T18" fmla="*/ 192 w 231"/>
                <a:gd name="T19" fmla="*/ 130 h 147"/>
                <a:gd name="T20" fmla="*/ 181 w 231"/>
                <a:gd name="T21" fmla="*/ 134 h 147"/>
                <a:gd name="T22" fmla="*/ 170 w 231"/>
                <a:gd name="T23" fmla="*/ 139 h 147"/>
                <a:gd name="T24" fmla="*/ 160 w 231"/>
                <a:gd name="T25" fmla="*/ 141 h 147"/>
                <a:gd name="T26" fmla="*/ 152 w 231"/>
                <a:gd name="T27" fmla="*/ 142 h 147"/>
                <a:gd name="T28" fmla="*/ 150 w 231"/>
                <a:gd name="T29" fmla="*/ 142 h 147"/>
                <a:gd name="T30" fmla="*/ 147 w 231"/>
                <a:gd name="T31" fmla="*/ 143 h 147"/>
                <a:gd name="T32" fmla="*/ 144 w 231"/>
                <a:gd name="T33" fmla="*/ 142 h 147"/>
                <a:gd name="T34" fmla="*/ 141 w 231"/>
                <a:gd name="T35" fmla="*/ 143 h 147"/>
                <a:gd name="T36" fmla="*/ 137 w 231"/>
                <a:gd name="T37" fmla="*/ 144 h 147"/>
                <a:gd name="T38" fmla="*/ 132 w 231"/>
                <a:gd name="T39" fmla="*/ 144 h 147"/>
                <a:gd name="T40" fmla="*/ 128 w 231"/>
                <a:gd name="T41" fmla="*/ 145 h 147"/>
                <a:gd name="T42" fmla="*/ 116 w 231"/>
                <a:gd name="T43" fmla="*/ 145 h 147"/>
                <a:gd name="T44" fmla="*/ 96 w 231"/>
                <a:gd name="T45" fmla="*/ 147 h 147"/>
                <a:gd name="T46" fmla="*/ 76 w 231"/>
                <a:gd name="T47" fmla="*/ 147 h 147"/>
                <a:gd name="T48" fmla="*/ 56 w 231"/>
                <a:gd name="T49" fmla="*/ 145 h 147"/>
                <a:gd name="T50" fmla="*/ 42 w 231"/>
                <a:gd name="T51" fmla="*/ 144 h 147"/>
                <a:gd name="T52" fmla="*/ 37 w 231"/>
                <a:gd name="T53" fmla="*/ 140 h 147"/>
                <a:gd name="T54" fmla="*/ 32 w 231"/>
                <a:gd name="T55" fmla="*/ 134 h 147"/>
                <a:gd name="T56" fmla="*/ 29 w 231"/>
                <a:gd name="T57" fmla="*/ 129 h 147"/>
                <a:gd name="T58" fmla="*/ 30 w 231"/>
                <a:gd name="T59" fmla="*/ 123 h 147"/>
                <a:gd name="T60" fmla="*/ 36 w 231"/>
                <a:gd name="T61" fmla="*/ 119 h 147"/>
                <a:gd name="T62" fmla="*/ 40 w 231"/>
                <a:gd name="T63" fmla="*/ 112 h 147"/>
                <a:gd name="T64" fmla="*/ 43 w 231"/>
                <a:gd name="T65" fmla="*/ 107 h 147"/>
                <a:gd name="T66" fmla="*/ 47 w 231"/>
                <a:gd name="T67" fmla="*/ 97 h 147"/>
                <a:gd name="T68" fmla="*/ 47 w 231"/>
                <a:gd name="T69" fmla="*/ 87 h 147"/>
                <a:gd name="T70" fmla="*/ 44 w 231"/>
                <a:gd name="T71" fmla="*/ 75 h 147"/>
                <a:gd name="T72" fmla="*/ 40 w 231"/>
                <a:gd name="T73" fmla="*/ 65 h 147"/>
                <a:gd name="T74" fmla="*/ 33 w 231"/>
                <a:gd name="T75" fmla="*/ 58 h 147"/>
                <a:gd name="T76" fmla="*/ 27 w 231"/>
                <a:gd name="T77" fmla="*/ 52 h 147"/>
                <a:gd name="T78" fmla="*/ 19 w 231"/>
                <a:gd name="T79" fmla="*/ 49 h 147"/>
                <a:gd name="T80" fmla="*/ 11 w 231"/>
                <a:gd name="T81" fmla="*/ 47 h 147"/>
                <a:gd name="T82" fmla="*/ 9 w 231"/>
                <a:gd name="T83" fmla="*/ 42 h 147"/>
                <a:gd name="T84" fmla="*/ 8 w 231"/>
                <a:gd name="T85" fmla="*/ 40 h 147"/>
                <a:gd name="T86" fmla="*/ 7 w 231"/>
                <a:gd name="T87" fmla="*/ 38 h 147"/>
                <a:gd name="T88" fmla="*/ 4 w 231"/>
                <a:gd name="T89" fmla="*/ 36 h 147"/>
                <a:gd name="T90" fmla="*/ 3 w 231"/>
                <a:gd name="T91" fmla="*/ 31 h 147"/>
                <a:gd name="T92" fmla="*/ 2 w 231"/>
                <a:gd name="T93" fmla="*/ 26 h 147"/>
                <a:gd name="T94" fmla="*/ 1 w 231"/>
                <a:gd name="T95" fmla="*/ 18 h 147"/>
                <a:gd name="T96" fmla="*/ 1 w 231"/>
                <a:gd name="T97" fmla="*/ 12 h 147"/>
                <a:gd name="T98" fmla="*/ 12 w 231"/>
                <a:gd name="T99" fmla="*/ 9 h 147"/>
                <a:gd name="T100" fmla="*/ 33 w 231"/>
                <a:gd name="T101" fmla="*/ 10 h 147"/>
                <a:gd name="T102" fmla="*/ 56 w 231"/>
                <a:gd name="T103" fmla="*/ 12 h 147"/>
                <a:gd name="T104" fmla="*/ 78 w 231"/>
                <a:gd name="T105" fmla="*/ 10 h 147"/>
                <a:gd name="T106" fmla="*/ 103 w 231"/>
                <a:gd name="T107" fmla="*/ 8 h 147"/>
                <a:gd name="T108" fmla="*/ 131 w 231"/>
                <a:gd name="T109" fmla="*/ 6 h 147"/>
                <a:gd name="T110" fmla="*/ 159 w 231"/>
                <a:gd name="T111" fmla="*/ 3 h 147"/>
                <a:gd name="T112" fmla="*/ 187 w 231"/>
                <a:gd name="T113" fmla="*/ 1 h 147"/>
                <a:gd name="T114" fmla="*/ 203 w 231"/>
                <a:gd name="T115" fmla="*/ 0 h 147"/>
                <a:gd name="T116" fmla="*/ 211 w 231"/>
                <a:gd name="T117" fmla="*/ 1 h 147"/>
                <a:gd name="T118" fmla="*/ 219 w 231"/>
                <a:gd name="T119" fmla="*/ 2 h 147"/>
                <a:gd name="T120" fmla="*/ 224 w 231"/>
                <a:gd name="T121" fmla="*/ 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31" h="147">
                  <a:moveTo>
                    <a:pt x="226" y="10"/>
                  </a:moveTo>
                  <a:lnTo>
                    <a:pt x="228" y="16"/>
                  </a:lnTo>
                  <a:lnTo>
                    <a:pt x="229" y="21"/>
                  </a:lnTo>
                  <a:lnTo>
                    <a:pt x="230" y="27"/>
                  </a:lnTo>
                  <a:lnTo>
                    <a:pt x="231" y="31"/>
                  </a:lnTo>
                  <a:lnTo>
                    <a:pt x="231" y="41"/>
                  </a:lnTo>
                  <a:lnTo>
                    <a:pt x="230" y="51"/>
                  </a:lnTo>
                  <a:lnTo>
                    <a:pt x="229" y="61"/>
                  </a:lnTo>
                  <a:lnTo>
                    <a:pt x="227" y="71"/>
                  </a:lnTo>
                  <a:lnTo>
                    <a:pt x="226" y="82"/>
                  </a:lnTo>
                  <a:lnTo>
                    <a:pt x="223" y="92"/>
                  </a:lnTo>
                  <a:lnTo>
                    <a:pt x="222" y="98"/>
                  </a:lnTo>
                  <a:lnTo>
                    <a:pt x="220" y="103"/>
                  </a:lnTo>
                  <a:lnTo>
                    <a:pt x="217" y="108"/>
                  </a:lnTo>
                  <a:lnTo>
                    <a:pt x="213" y="112"/>
                  </a:lnTo>
                  <a:lnTo>
                    <a:pt x="210" y="117"/>
                  </a:lnTo>
                  <a:lnTo>
                    <a:pt x="206" y="121"/>
                  </a:lnTo>
                  <a:lnTo>
                    <a:pt x="201" y="124"/>
                  </a:lnTo>
                  <a:lnTo>
                    <a:pt x="197" y="128"/>
                  </a:lnTo>
                  <a:lnTo>
                    <a:pt x="192" y="130"/>
                  </a:lnTo>
                  <a:lnTo>
                    <a:pt x="187" y="132"/>
                  </a:lnTo>
                  <a:lnTo>
                    <a:pt x="181" y="134"/>
                  </a:lnTo>
                  <a:lnTo>
                    <a:pt x="177" y="137"/>
                  </a:lnTo>
                  <a:lnTo>
                    <a:pt x="170" y="139"/>
                  </a:lnTo>
                  <a:lnTo>
                    <a:pt x="166" y="140"/>
                  </a:lnTo>
                  <a:lnTo>
                    <a:pt x="160" y="141"/>
                  </a:lnTo>
                  <a:lnTo>
                    <a:pt x="153" y="141"/>
                  </a:lnTo>
                  <a:lnTo>
                    <a:pt x="152" y="142"/>
                  </a:lnTo>
                  <a:lnTo>
                    <a:pt x="151" y="142"/>
                  </a:lnTo>
                  <a:lnTo>
                    <a:pt x="150" y="142"/>
                  </a:lnTo>
                  <a:lnTo>
                    <a:pt x="149" y="143"/>
                  </a:lnTo>
                  <a:lnTo>
                    <a:pt x="147" y="143"/>
                  </a:lnTo>
                  <a:lnTo>
                    <a:pt x="146" y="143"/>
                  </a:lnTo>
                  <a:lnTo>
                    <a:pt x="144" y="142"/>
                  </a:lnTo>
                  <a:lnTo>
                    <a:pt x="142" y="142"/>
                  </a:lnTo>
                  <a:lnTo>
                    <a:pt x="141" y="143"/>
                  </a:lnTo>
                  <a:lnTo>
                    <a:pt x="139" y="144"/>
                  </a:lnTo>
                  <a:lnTo>
                    <a:pt x="137" y="144"/>
                  </a:lnTo>
                  <a:lnTo>
                    <a:pt x="134" y="144"/>
                  </a:lnTo>
                  <a:lnTo>
                    <a:pt x="132" y="144"/>
                  </a:lnTo>
                  <a:lnTo>
                    <a:pt x="129" y="145"/>
                  </a:lnTo>
                  <a:lnTo>
                    <a:pt x="128" y="145"/>
                  </a:lnTo>
                  <a:lnTo>
                    <a:pt x="124" y="145"/>
                  </a:lnTo>
                  <a:lnTo>
                    <a:pt x="116" y="145"/>
                  </a:lnTo>
                  <a:lnTo>
                    <a:pt x="106" y="147"/>
                  </a:lnTo>
                  <a:lnTo>
                    <a:pt x="96" y="147"/>
                  </a:lnTo>
                  <a:lnTo>
                    <a:pt x="86" y="147"/>
                  </a:lnTo>
                  <a:lnTo>
                    <a:pt x="76" y="147"/>
                  </a:lnTo>
                  <a:lnTo>
                    <a:pt x="66" y="147"/>
                  </a:lnTo>
                  <a:lnTo>
                    <a:pt x="56" y="145"/>
                  </a:lnTo>
                  <a:lnTo>
                    <a:pt x="46" y="145"/>
                  </a:lnTo>
                  <a:lnTo>
                    <a:pt x="42" y="144"/>
                  </a:lnTo>
                  <a:lnTo>
                    <a:pt x="40" y="142"/>
                  </a:lnTo>
                  <a:lnTo>
                    <a:pt x="37" y="140"/>
                  </a:lnTo>
                  <a:lnTo>
                    <a:pt x="34" y="138"/>
                  </a:lnTo>
                  <a:lnTo>
                    <a:pt x="32" y="134"/>
                  </a:lnTo>
                  <a:lnTo>
                    <a:pt x="30" y="132"/>
                  </a:lnTo>
                  <a:lnTo>
                    <a:pt x="29" y="129"/>
                  </a:lnTo>
                  <a:lnTo>
                    <a:pt x="28" y="127"/>
                  </a:lnTo>
                  <a:lnTo>
                    <a:pt x="30" y="123"/>
                  </a:lnTo>
                  <a:lnTo>
                    <a:pt x="32" y="121"/>
                  </a:lnTo>
                  <a:lnTo>
                    <a:pt x="36" y="119"/>
                  </a:lnTo>
                  <a:lnTo>
                    <a:pt x="38" y="115"/>
                  </a:lnTo>
                  <a:lnTo>
                    <a:pt x="40" y="112"/>
                  </a:lnTo>
                  <a:lnTo>
                    <a:pt x="42" y="109"/>
                  </a:lnTo>
                  <a:lnTo>
                    <a:pt x="43" y="107"/>
                  </a:lnTo>
                  <a:lnTo>
                    <a:pt x="44" y="102"/>
                  </a:lnTo>
                  <a:lnTo>
                    <a:pt x="47" y="97"/>
                  </a:lnTo>
                  <a:lnTo>
                    <a:pt x="47" y="92"/>
                  </a:lnTo>
                  <a:lnTo>
                    <a:pt x="47" y="87"/>
                  </a:lnTo>
                  <a:lnTo>
                    <a:pt x="47" y="81"/>
                  </a:lnTo>
                  <a:lnTo>
                    <a:pt x="44" y="75"/>
                  </a:lnTo>
                  <a:lnTo>
                    <a:pt x="42" y="71"/>
                  </a:lnTo>
                  <a:lnTo>
                    <a:pt x="40" y="65"/>
                  </a:lnTo>
                  <a:lnTo>
                    <a:pt x="37" y="62"/>
                  </a:lnTo>
                  <a:lnTo>
                    <a:pt x="33" y="58"/>
                  </a:lnTo>
                  <a:lnTo>
                    <a:pt x="31" y="54"/>
                  </a:lnTo>
                  <a:lnTo>
                    <a:pt x="27" y="52"/>
                  </a:lnTo>
                  <a:lnTo>
                    <a:pt x="23" y="51"/>
                  </a:lnTo>
                  <a:lnTo>
                    <a:pt x="19" y="49"/>
                  </a:lnTo>
                  <a:lnTo>
                    <a:pt x="16" y="48"/>
                  </a:lnTo>
                  <a:lnTo>
                    <a:pt x="11" y="47"/>
                  </a:lnTo>
                  <a:lnTo>
                    <a:pt x="8" y="43"/>
                  </a:lnTo>
                  <a:lnTo>
                    <a:pt x="9" y="42"/>
                  </a:lnTo>
                  <a:lnTo>
                    <a:pt x="9" y="41"/>
                  </a:lnTo>
                  <a:lnTo>
                    <a:pt x="8" y="40"/>
                  </a:lnTo>
                  <a:lnTo>
                    <a:pt x="8" y="39"/>
                  </a:lnTo>
                  <a:lnTo>
                    <a:pt x="7" y="38"/>
                  </a:lnTo>
                  <a:lnTo>
                    <a:pt x="6" y="37"/>
                  </a:lnTo>
                  <a:lnTo>
                    <a:pt x="4" y="36"/>
                  </a:lnTo>
                  <a:lnTo>
                    <a:pt x="4" y="34"/>
                  </a:lnTo>
                  <a:lnTo>
                    <a:pt x="3" y="31"/>
                  </a:lnTo>
                  <a:lnTo>
                    <a:pt x="2" y="28"/>
                  </a:lnTo>
                  <a:lnTo>
                    <a:pt x="2" y="26"/>
                  </a:lnTo>
                  <a:lnTo>
                    <a:pt x="2" y="21"/>
                  </a:lnTo>
                  <a:lnTo>
                    <a:pt x="1" y="18"/>
                  </a:lnTo>
                  <a:lnTo>
                    <a:pt x="1" y="16"/>
                  </a:lnTo>
                  <a:lnTo>
                    <a:pt x="1" y="12"/>
                  </a:lnTo>
                  <a:lnTo>
                    <a:pt x="0" y="8"/>
                  </a:lnTo>
                  <a:lnTo>
                    <a:pt x="12" y="9"/>
                  </a:lnTo>
                  <a:lnTo>
                    <a:pt x="22" y="10"/>
                  </a:lnTo>
                  <a:lnTo>
                    <a:pt x="33" y="10"/>
                  </a:lnTo>
                  <a:lnTo>
                    <a:pt x="44" y="11"/>
                  </a:lnTo>
                  <a:lnTo>
                    <a:pt x="56" y="12"/>
                  </a:lnTo>
                  <a:lnTo>
                    <a:pt x="66" y="11"/>
                  </a:lnTo>
                  <a:lnTo>
                    <a:pt x="78" y="10"/>
                  </a:lnTo>
                  <a:lnTo>
                    <a:pt x="89" y="8"/>
                  </a:lnTo>
                  <a:lnTo>
                    <a:pt x="103" y="8"/>
                  </a:lnTo>
                  <a:lnTo>
                    <a:pt x="117" y="7"/>
                  </a:lnTo>
                  <a:lnTo>
                    <a:pt x="131" y="6"/>
                  </a:lnTo>
                  <a:lnTo>
                    <a:pt x="144" y="4"/>
                  </a:lnTo>
                  <a:lnTo>
                    <a:pt x="159" y="3"/>
                  </a:lnTo>
                  <a:lnTo>
                    <a:pt x="172" y="2"/>
                  </a:lnTo>
                  <a:lnTo>
                    <a:pt x="187" y="1"/>
                  </a:lnTo>
                  <a:lnTo>
                    <a:pt x="200" y="0"/>
                  </a:lnTo>
                  <a:lnTo>
                    <a:pt x="203" y="0"/>
                  </a:lnTo>
                  <a:lnTo>
                    <a:pt x="208" y="0"/>
                  </a:lnTo>
                  <a:lnTo>
                    <a:pt x="211" y="1"/>
                  </a:lnTo>
                  <a:lnTo>
                    <a:pt x="214" y="1"/>
                  </a:lnTo>
                  <a:lnTo>
                    <a:pt x="219" y="2"/>
                  </a:lnTo>
                  <a:lnTo>
                    <a:pt x="221" y="4"/>
                  </a:lnTo>
                  <a:lnTo>
                    <a:pt x="224" y="7"/>
                  </a:lnTo>
                  <a:lnTo>
                    <a:pt x="226" y="10"/>
                  </a:lnTo>
                  <a:close/>
                </a:path>
              </a:pathLst>
            </a:custGeom>
            <a:solidFill>
              <a:srgbClr val="FFE3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485" name="Freeform 149">
              <a:extLst>
                <a:ext uri="{FF2B5EF4-FFF2-40B4-BE49-F238E27FC236}">
                  <a16:creationId xmlns:a16="http://schemas.microsoft.com/office/drawing/2014/main" id="{FAA6B3A8-86E0-4E07-9A54-2FF267591A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6" y="3766"/>
              <a:ext cx="124" cy="78"/>
            </a:xfrm>
            <a:custGeom>
              <a:avLst/>
              <a:gdLst>
                <a:gd name="T0" fmla="*/ 243 w 249"/>
                <a:gd name="T1" fmla="*/ 2 h 154"/>
                <a:gd name="T2" fmla="*/ 247 w 249"/>
                <a:gd name="T3" fmla="*/ 5 h 154"/>
                <a:gd name="T4" fmla="*/ 249 w 249"/>
                <a:gd name="T5" fmla="*/ 11 h 154"/>
                <a:gd name="T6" fmla="*/ 249 w 249"/>
                <a:gd name="T7" fmla="*/ 22 h 154"/>
                <a:gd name="T8" fmla="*/ 248 w 249"/>
                <a:gd name="T9" fmla="*/ 31 h 154"/>
                <a:gd name="T10" fmla="*/ 248 w 249"/>
                <a:gd name="T11" fmla="*/ 39 h 154"/>
                <a:gd name="T12" fmla="*/ 246 w 249"/>
                <a:gd name="T13" fmla="*/ 43 h 154"/>
                <a:gd name="T14" fmla="*/ 239 w 249"/>
                <a:gd name="T15" fmla="*/ 50 h 154"/>
                <a:gd name="T16" fmla="*/ 230 w 249"/>
                <a:gd name="T17" fmla="*/ 56 h 154"/>
                <a:gd name="T18" fmla="*/ 224 w 249"/>
                <a:gd name="T19" fmla="*/ 63 h 154"/>
                <a:gd name="T20" fmla="*/ 221 w 249"/>
                <a:gd name="T21" fmla="*/ 69 h 154"/>
                <a:gd name="T22" fmla="*/ 218 w 249"/>
                <a:gd name="T23" fmla="*/ 75 h 154"/>
                <a:gd name="T24" fmla="*/ 217 w 249"/>
                <a:gd name="T25" fmla="*/ 84 h 154"/>
                <a:gd name="T26" fmla="*/ 217 w 249"/>
                <a:gd name="T27" fmla="*/ 92 h 154"/>
                <a:gd name="T28" fmla="*/ 218 w 249"/>
                <a:gd name="T29" fmla="*/ 101 h 154"/>
                <a:gd name="T30" fmla="*/ 220 w 249"/>
                <a:gd name="T31" fmla="*/ 107 h 154"/>
                <a:gd name="T32" fmla="*/ 226 w 249"/>
                <a:gd name="T33" fmla="*/ 111 h 154"/>
                <a:gd name="T34" fmla="*/ 230 w 249"/>
                <a:gd name="T35" fmla="*/ 115 h 154"/>
                <a:gd name="T36" fmla="*/ 231 w 249"/>
                <a:gd name="T37" fmla="*/ 119 h 154"/>
                <a:gd name="T38" fmla="*/ 230 w 249"/>
                <a:gd name="T39" fmla="*/ 122 h 154"/>
                <a:gd name="T40" fmla="*/ 227 w 249"/>
                <a:gd name="T41" fmla="*/ 125 h 154"/>
                <a:gd name="T42" fmla="*/ 222 w 249"/>
                <a:gd name="T43" fmla="*/ 131 h 154"/>
                <a:gd name="T44" fmla="*/ 218 w 249"/>
                <a:gd name="T45" fmla="*/ 136 h 154"/>
                <a:gd name="T46" fmla="*/ 213 w 249"/>
                <a:gd name="T47" fmla="*/ 140 h 154"/>
                <a:gd name="T48" fmla="*/ 207 w 249"/>
                <a:gd name="T49" fmla="*/ 144 h 154"/>
                <a:gd name="T50" fmla="*/ 199 w 249"/>
                <a:gd name="T51" fmla="*/ 149 h 154"/>
                <a:gd name="T52" fmla="*/ 191 w 249"/>
                <a:gd name="T53" fmla="*/ 151 h 154"/>
                <a:gd name="T54" fmla="*/ 182 w 249"/>
                <a:gd name="T55" fmla="*/ 153 h 154"/>
                <a:gd name="T56" fmla="*/ 117 w 249"/>
                <a:gd name="T57" fmla="*/ 154 h 154"/>
                <a:gd name="T58" fmla="*/ 103 w 249"/>
                <a:gd name="T59" fmla="*/ 151 h 154"/>
                <a:gd name="T60" fmla="*/ 79 w 249"/>
                <a:gd name="T61" fmla="*/ 150 h 154"/>
                <a:gd name="T62" fmla="*/ 57 w 249"/>
                <a:gd name="T63" fmla="*/ 147 h 154"/>
                <a:gd name="T64" fmla="*/ 33 w 249"/>
                <a:gd name="T65" fmla="*/ 143 h 154"/>
                <a:gd name="T66" fmla="*/ 19 w 249"/>
                <a:gd name="T67" fmla="*/ 136 h 154"/>
                <a:gd name="T68" fmla="*/ 12 w 249"/>
                <a:gd name="T69" fmla="*/ 129 h 154"/>
                <a:gd name="T70" fmla="*/ 8 w 249"/>
                <a:gd name="T71" fmla="*/ 120 h 154"/>
                <a:gd name="T72" fmla="*/ 4 w 249"/>
                <a:gd name="T73" fmla="*/ 110 h 154"/>
                <a:gd name="T74" fmla="*/ 2 w 249"/>
                <a:gd name="T75" fmla="*/ 94 h 154"/>
                <a:gd name="T76" fmla="*/ 1 w 249"/>
                <a:gd name="T77" fmla="*/ 73 h 154"/>
                <a:gd name="T78" fmla="*/ 0 w 249"/>
                <a:gd name="T79" fmla="*/ 53 h 154"/>
                <a:gd name="T80" fmla="*/ 2 w 249"/>
                <a:gd name="T81" fmla="*/ 33 h 154"/>
                <a:gd name="T82" fmla="*/ 6 w 249"/>
                <a:gd name="T83" fmla="*/ 20 h 154"/>
                <a:gd name="T84" fmla="*/ 11 w 249"/>
                <a:gd name="T85" fmla="*/ 16 h 154"/>
                <a:gd name="T86" fmla="*/ 16 w 249"/>
                <a:gd name="T87" fmla="*/ 13 h 154"/>
                <a:gd name="T88" fmla="*/ 21 w 249"/>
                <a:gd name="T89" fmla="*/ 11 h 154"/>
                <a:gd name="T90" fmla="*/ 37 w 249"/>
                <a:gd name="T91" fmla="*/ 6 h 154"/>
                <a:gd name="T92" fmla="*/ 62 w 249"/>
                <a:gd name="T93" fmla="*/ 2 h 154"/>
                <a:gd name="T94" fmla="*/ 89 w 249"/>
                <a:gd name="T95" fmla="*/ 0 h 154"/>
                <a:gd name="T96" fmla="*/ 114 w 249"/>
                <a:gd name="T97" fmla="*/ 0 h 154"/>
                <a:gd name="T98" fmla="*/ 134 w 249"/>
                <a:gd name="T99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49" h="154">
                  <a:moveTo>
                    <a:pt x="241" y="0"/>
                  </a:moveTo>
                  <a:lnTo>
                    <a:pt x="243" y="2"/>
                  </a:lnTo>
                  <a:lnTo>
                    <a:pt x="244" y="3"/>
                  </a:lnTo>
                  <a:lnTo>
                    <a:pt x="247" y="5"/>
                  </a:lnTo>
                  <a:lnTo>
                    <a:pt x="248" y="8"/>
                  </a:lnTo>
                  <a:lnTo>
                    <a:pt x="249" y="11"/>
                  </a:lnTo>
                  <a:lnTo>
                    <a:pt x="249" y="16"/>
                  </a:lnTo>
                  <a:lnTo>
                    <a:pt x="249" y="22"/>
                  </a:lnTo>
                  <a:lnTo>
                    <a:pt x="248" y="26"/>
                  </a:lnTo>
                  <a:lnTo>
                    <a:pt x="248" y="31"/>
                  </a:lnTo>
                  <a:lnTo>
                    <a:pt x="249" y="35"/>
                  </a:lnTo>
                  <a:lnTo>
                    <a:pt x="248" y="39"/>
                  </a:lnTo>
                  <a:lnTo>
                    <a:pt x="247" y="41"/>
                  </a:lnTo>
                  <a:lnTo>
                    <a:pt x="246" y="43"/>
                  </a:lnTo>
                  <a:lnTo>
                    <a:pt x="243" y="45"/>
                  </a:lnTo>
                  <a:lnTo>
                    <a:pt x="239" y="50"/>
                  </a:lnTo>
                  <a:lnTo>
                    <a:pt x="234" y="53"/>
                  </a:lnTo>
                  <a:lnTo>
                    <a:pt x="230" y="56"/>
                  </a:lnTo>
                  <a:lnTo>
                    <a:pt x="226" y="61"/>
                  </a:lnTo>
                  <a:lnTo>
                    <a:pt x="224" y="63"/>
                  </a:lnTo>
                  <a:lnTo>
                    <a:pt x="222" y="66"/>
                  </a:lnTo>
                  <a:lnTo>
                    <a:pt x="221" y="69"/>
                  </a:lnTo>
                  <a:lnTo>
                    <a:pt x="220" y="72"/>
                  </a:lnTo>
                  <a:lnTo>
                    <a:pt x="218" y="75"/>
                  </a:lnTo>
                  <a:lnTo>
                    <a:pt x="217" y="80"/>
                  </a:lnTo>
                  <a:lnTo>
                    <a:pt x="217" y="84"/>
                  </a:lnTo>
                  <a:lnTo>
                    <a:pt x="217" y="89"/>
                  </a:lnTo>
                  <a:lnTo>
                    <a:pt x="217" y="92"/>
                  </a:lnTo>
                  <a:lnTo>
                    <a:pt x="218" y="97"/>
                  </a:lnTo>
                  <a:lnTo>
                    <a:pt x="218" y="101"/>
                  </a:lnTo>
                  <a:lnTo>
                    <a:pt x="219" y="105"/>
                  </a:lnTo>
                  <a:lnTo>
                    <a:pt x="220" y="107"/>
                  </a:lnTo>
                  <a:lnTo>
                    <a:pt x="222" y="110"/>
                  </a:lnTo>
                  <a:lnTo>
                    <a:pt x="226" y="111"/>
                  </a:lnTo>
                  <a:lnTo>
                    <a:pt x="228" y="113"/>
                  </a:lnTo>
                  <a:lnTo>
                    <a:pt x="230" y="115"/>
                  </a:lnTo>
                  <a:lnTo>
                    <a:pt x="231" y="117"/>
                  </a:lnTo>
                  <a:lnTo>
                    <a:pt x="231" y="119"/>
                  </a:lnTo>
                  <a:lnTo>
                    <a:pt x="230" y="120"/>
                  </a:lnTo>
                  <a:lnTo>
                    <a:pt x="230" y="122"/>
                  </a:lnTo>
                  <a:lnTo>
                    <a:pt x="228" y="123"/>
                  </a:lnTo>
                  <a:lnTo>
                    <a:pt x="227" y="125"/>
                  </a:lnTo>
                  <a:lnTo>
                    <a:pt x="224" y="127"/>
                  </a:lnTo>
                  <a:lnTo>
                    <a:pt x="222" y="131"/>
                  </a:lnTo>
                  <a:lnTo>
                    <a:pt x="220" y="134"/>
                  </a:lnTo>
                  <a:lnTo>
                    <a:pt x="218" y="136"/>
                  </a:lnTo>
                  <a:lnTo>
                    <a:pt x="216" y="139"/>
                  </a:lnTo>
                  <a:lnTo>
                    <a:pt x="213" y="140"/>
                  </a:lnTo>
                  <a:lnTo>
                    <a:pt x="210" y="141"/>
                  </a:lnTo>
                  <a:lnTo>
                    <a:pt x="207" y="144"/>
                  </a:lnTo>
                  <a:lnTo>
                    <a:pt x="203" y="146"/>
                  </a:lnTo>
                  <a:lnTo>
                    <a:pt x="199" y="149"/>
                  </a:lnTo>
                  <a:lnTo>
                    <a:pt x="194" y="150"/>
                  </a:lnTo>
                  <a:lnTo>
                    <a:pt x="191" y="151"/>
                  </a:lnTo>
                  <a:lnTo>
                    <a:pt x="187" y="153"/>
                  </a:lnTo>
                  <a:lnTo>
                    <a:pt x="182" y="153"/>
                  </a:lnTo>
                  <a:lnTo>
                    <a:pt x="178" y="153"/>
                  </a:lnTo>
                  <a:lnTo>
                    <a:pt x="117" y="154"/>
                  </a:lnTo>
                  <a:lnTo>
                    <a:pt x="116" y="152"/>
                  </a:lnTo>
                  <a:lnTo>
                    <a:pt x="103" y="151"/>
                  </a:lnTo>
                  <a:lnTo>
                    <a:pt x="91" y="151"/>
                  </a:lnTo>
                  <a:lnTo>
                    <a:pt x="79" y="150"/>
                  </a:lnTo>
                  <a:lnTo>
                    <a:pt x="68" y="149"/>
                  </a:lnTo>
                  <a:lnTo>
                    <a:pt x="57" y="147"/>
                  </a:lnTo>
                  <a:lnTo>
                    <a:pt x="44" y="145"/>
                  </a:lnTo>
                  <a:lnTo>
                    <a:pt x="33" y="143"/>
                  </a:lnTo>
                  <a:lnTo>
                    <a:pt x="22" y="140"/>
                  </a:lnTo>
                  <a:lnTo>
                    <a:pt x="19" y="136"/>
                  </a:lnTo>
                  <a:lnTo>
                    <a:pt x="14" y="133"/>
                  </a:lnTo>
                  <a:lnTo>
                    <a:pt x="12" y="129"/>
                  </a:lnTo>
                  <a:lnTo>
                    <a:pt x="10" y="124"/>
                  </a:lnTo>
                  <a:lnTo>
                    <a:pt x="8" y="120"/>
                  </a:lnTo>
                  <a:lnTo>
                    <a:pt x="6" y="114"/>
                  </a:lnTo>
                  <a:lnTo>
                    <a:pt x="4" y="110"/>
                  </a:lnTo>
                  <a:lnTo>
                    <a:pt x="2" y="105"/>
                  </a:lnTo>
                  <a:lnTo>
                    <a:pt x="2" y="94"/>
                  </a:lnTo>
                  <a:lnTo>
                    <a:pt x="1" y="84"/>
                  </a:lnTo>
                  <a:lnTo>
                    <a:pt x="1" y="73"/>
                  </a:lnTo>
                  <a:lnTo>
                    <a:pt x="0" y="63"/>
                  </a:lnTo>
                  <a:lnTo>
                    <a:pt x="0" y="53"/>
                  </a:lnTo>
                  <a:lnTo>
                    <a:pt x="1" y="43"/>
                  </a:lnTo>
                  <a:lnTo>
                    <a:pt x="2" y="33"/>
                  </a:lnTo>
                  <a:lnTo>
                    <a:pt x="4" y="23"/>
                  </a:lnTo>
                  <a:lnTo>
                    <a:pt x="6" y="20"/>
                  </a:lnTo>
                  <a:lnTo>
                    <a:pt x="9" y="18"/>
                  </a:lnTo>
                  <a:lnTo>
                    <a:pt x="11" y="16"/>
                  </a:lnTo>
                  <a:lnTo>
                    <a:pt x="13" y="15"/>
                  </a:lnTo>
                  <a:lnTo>
                    <a:pt x="16" y="13"/>
                  </a:lnTo>
                  <a:lnTo>
                    <a:pt x="19" y="12"/>
                  </a:lnTo>
                  <a:lnTo>
                    <a:pt x="21" y="11"/>
                  </a:lnTo>
                  <a:lnTo>
                    <a:pt x="24" y="10"/>
                  </a:lnTo>
                  <a:lnTo>
                    <a:pt x="37" y="6"/>
                  </a:lnTo>
                  <a:lnTo>
                    <a:pt x="49" y="4"/>
                  </a:lnTo>
                  <a:lnTo>
                    <a:pt x="62" y="2"/>
                  </a:lnTo>
                  <a:lnTo>
                    <a:pt x="76" y="0"/>
                  </a:lnTo>
                  <a:lnTo>
                    <a:pt x="89" y="0"/>
                  </a:lnTo>
                  <a:lnTo>
                    <a:pt x="102" y="0"/>
                  </a:lnTo>
                  <a:lnTo>
                    <a:pt x="114" y="0"/>
                  </a:lnTo>
                  <a:lnTo>
                    <a:pt x="127" y="1"/>
                  </a:lnTo>
                  <a:lnTo>
                    <a:pt x="134" y="0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FFE3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486" name="Freeform 150">
              <a:extLst>
                <a:ext uri="{FF2B5EF4-FFF2-40B4-BE49-F238E27FC236}">
                  <a16:creationId xmlns:a16="http://schemas.microsoft.com/office/drawing/2014/main" id="{8AE1C876-0C99-475E-9071-59BD422BBA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0" y="3767"/>
              <a:ext cx="27" cy="10"/>
            </a:xfrm>
            <a:custGeom>
              <a:avLst/>
              <a:gdLst>
                <a:gd name="T0" fmla="*/ 53 w 53"/>
                <a:gd name="T1" fmla="*/ 0 h 20"/>
                <a:gd name="T2" fmla="*/ 46 w 53"/>
                <a:gd name="T3" fmla="*/ 4 h 20"/>
                <a:gd name="T4" fmla="*/ 41 w 53"/>
                <a:gd name="T5" fmla="*/ 7 h 20"/>
                <a:gd name="T6" fmla="*/ 33 w 53"/>
                <a:gd name="T7" fmla="*/ 9 h 20"/>
                <a:gd name="T8" fmla="*/ 26 w 53"/>
                <a:gd name="T9" fmla="*/ 10 h 20"/>
                <a:gd name="T10" fmla="*/ 20 w 53"/>
                <a:gd name="T11" fmla="*/ 13 h 20"/>
                <a:gd name="T12" fmla="*/ 13 w 53"/>
                <a:gd name="T13" fmla="*/ 14 h 20"/>
                <a:gd name="T14" fmla="*/ 6 w 53"/>
                <a:gd name="T15" fmla="*/ 17 h 20"/>
                <a:gd name="T16" fmla="*/ 0 w 53"/>
                <a:gd name="T17" fmla="*/ 20 h 20"/>
                <a:gd name="T18" fmla="*/ 2 w 53"/>
                <a:gd name="T19" fmla="*/ 17 h 20"/>
                <a:gd name="T20" fmla="*/ 5 w 53"/>
                <a:gd name="T21" fmla="*/ 14 h 20"/>
                <a:gd name="T22" fmla="*/ 8 w 53"/>
                <a:gd name="T23" fmla="*/ 12 h 20"/>
                <a:gd name="T24" fmla="*/ 11 w 53"/>
                <a:gd name="T25" fmla="*/ 10 h 20"/>
                <a:gd name="T26" fmla="*/ 18 w 53"/>
                <a:gd name="T27" fmla="*/ 8 h 20"/>
                <a:gd name="T28" fmla="*/ 23 w 53"/>
                <a:gd name="T29" fmla="*/ 6 h 20"/>
                <a:gd name="T30" fmla="*/ 31 w 53"/>
                <a:gd name="T31" fmla="*/ 4 h 20"/>
                <a:gd name="T32" fmla="*/ 39 w 53"/>
                <a:gd name="T33" fmla="*/ 3 h 20"/>
                <a:gd name="T34" fmla="*/ 45 w 53"/>
                <a:gd name="T35" fmla="*/ 2 h 20"/>
                <a:gd name="T36" fmla="*/ 53 w 53"/>
                <a:gd name="T3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3" h="20">
                  <a:moveTo>
                    <a:pt x="53" y="0"/>
                  </a:moveTo>
                  <a:lnTo>
                    <a:pt x="46" y="4"/>
                  </a:lnTo>
                  <a:lnTo>
                    <a:pt x="41" y="7"/>
                  </a:lnTo>
                  <a:lnTo>
                    <a:pt x="33" y="9"/>
                  </a:lnTo>
                  <a:lnTo>
                    <a:pt x="26" y="10"/>
                  </a:lnTo>
                  <a:lnTo>
                    <a:pt x="20" y="13"/>
                  </a:lnTo>
                  <a:lnTo>
                    <a:pt x="13" y="14"/>
                  </a:lnTo>
                  <a:lnTo>
                    <a:pt x="6" y="17"/>
                  </a:lnTo>
                  <a:lnTo>
                    <a:pt x="0" y="20"/>
                  </a:lnTo>
                  <a:lnTo>
                    <a:pt x="2" y="17"/>
                  </a:lnTo>
                  <a:lnTo>
                    <a:pt x="5" y="14"/>
                  </a:lnTo>
                  <a:lnTo>
                    <a:pt x="8" y="12"/>
                  </a:lnTo>
                  <a:lnTo>
                    <a:pt x="11" y="10"/>
                  </a:lnTo>
                  <a:lnTo>
                    <a:pt x="18" y="8"/>
                  </a:lnTo>
                  <a:lnTo>
                    <a:pt x="23" y="6"/>
                  </a:lnTo>
                  <a:lnTo>
                    <a:pt x="31" y="4"/>
                  </a:lnTo>
                  <a:lnTo>
                    <a:pt x="39" y="3"/>
                  </a:lnTo>
                  <a:lnTo>
                    <a:pt x="45" y="2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FFD6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487" name="Freeform 151">
              <a:extLst>
                <a:ext uri="{FF2B5EF4-FFF2-40B4-BE49-F238E27FC236}">
                  <a16:creationId xmlns:a16="http://schemas.microsoft.com/office/drawing/2014/main" id="{9551DDC6-AF0D-4B43-A2B7-1F24D46511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6" y="3768"/>
              <a:ext cx="8" cy="4"/>
            </a:xfrm>
            <a:custGeom>
              <a:avLst/>
              <a:gdLst>
                <a:gd name="T0" fmla="*/ 16 w 16"/>
                <a:gd name="T1" fmla="*/ 7 h 9"/>
                <a:gd name="T2" fmla="*/ 16 w 16"/>
                <a:gd name="T3" fmla="*/ 9 h 9"/>
                <a:gd name="T4" fmla="*/ 13 w 16"/>
                <a:gd name="T5" fmla="*/ 9 h 9"/>
                <a:gd name="T6" fmla="*/ 11 w 16"/>
                <a:gd name="T7" fmla="*/ 9 h 9"/>
                <a:gd name="T8" fmla="*/ 10 w 16"/>
                <a:gd name="T9" fmla="*/ 9 h 9"/>
                <a:gd name="T10" fmla="*/ 8 w 16"/>
                <a:gd name="T11" fmla="*/ 9 h 9"/>
                <a:gd name="T12" fmla="*/ 6 w 16"/>
                <a:gd name="T13" fmla="*/ 8 h 9"/>
                <a:gd name="T14" fmla="*/ 3 w 16"/>
                <a:gd name="T15" fmla="*/ 7 h 9"/>
                <a:gd name="T16" fmla="*/ 2 w 16"/>
                <a:gd name="T17" fmla="*/ 6 h 9"/>
                <a:gd name="T18" fmla="*/ 0 w 16"/>
                <a:gd name="T19" fmla="*/ 5 h 9"/>
                <a:gd name="T20" fmla="*/ 1 w 16"/>
                <a:gd name="T21" fmla="*/ 0 h 9"/>
                <a:gd name="T22" fmla="*/ 3 w 16"/>
                <a:gd name="T23" fmla="*/ 1 h 9"/>
                <a:gd name="T24" fmla="*/ 6 w 16"/>
                <a:gd name="T25" fmla="*/ 1 h 9"/>
                <a:gd name="T26" fmla="*/ 8 w 16"/>
                <a:gd name="T27" fmla="*/ 1 h 9"/>
                <a:gd name="T28" fmla="*/ 10 w 16"/>
                <a:gd name="T29" fmla="*/ 1 h 9"/>
                <a:gd name="T30" fmla="*/ 11 w 16"/>
                <a:gd name="T31" fmla="*/ 2 h 9"/>
                <a:gd name="T32" fmla="*/ 13 w 16"/>
                <a:gd name="T33" fmla="*/ 3 h 9"/>
                <a:gd name="T34" fmla="*/ 14 w 16"/>
                <a:gd name="T35" fmla="*/ 5 h 9"/>
                <a:gd name="T36" fmla="*/ 16 w 16"/>
                <a:gd name="T37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" h="9">
                  <a:moveTo>
                    <a:pt x="16" y="7"/>
                  </a:moveTo>
                  <a:lnTo>
                    <a:pt x="16" y="9"/>
                  </a:lnTo>
                  <a:lnTo>
                    <a:pt x="13" y="9"/>
                  </a:lnTo>
                  <a:lnTo>
                    <a:pt x="11" y="9"/>
                  </a:lnTo>
                  <a:lnTo>
                    <a:pt x="10" y="9"/>
                  </a:lnTo>
                  <a:lnTo>
                    <a:pt x="8" y="9"/>
                  </a:lnTo>
                  <a:lnTo>
                    <a:pt x="6" y="8"/>
                  </a:lnTo>
                  <a:lnTo>
                    <a:pt x="3" y="7"/>
                  </a:lnTo>
                  <a:lnTo>
                    <a:pt x="2" y="6"/>
                  </a:lnTo>
                  <a:lnTo>
                    <a:pt x="0" y="5"/>
                  </a:lnTo>
                  <a:lnTo>
                    <a:pt x="1" y="0"/>
                  </a:lnTo>
                  <a:lnTo>
                    <a:pt x="3" y="1"/>
                  </a:lnTo>
                  <a:lnTo>
                    <a:pt x="6" y="1"/>
                  </a:lnTo>
                  <a:lnTo>
                    <a:pt x="8" y="1"/>
                  </a:lnTo>
                  <a:lnTo>
                    <a:pt x="10" y="1"/>
                  </a:lnTo>
                  <a:lnTo>
                    <a:pt x="11" y="2"/>
                  </a:lnTo>
                  <a:lnTo>
                    <a:pt x="13" y="3"/>
                  </a:lnTo>
                  <a:lnTo>
                    <a:pt x="14" y="5"/>
                  </a:lnTo>
                  <a:lnTo>
                    <a:pt x="16" y="7"/>
                  </a:lnTo>
                  <a:close/>
                </a:path>
              </a:pathLst>
            </a:custGeom>
            <a:solidFill>
              <a:srgbClr val="FFD6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488" name="Freeform 152">
              <a:extLst>
                <a:ext uri="{FF2B5EF4-FFF2-40B4-BE49-F238E27FC236}">
                  <a16:creationId xmlns:a16="http://schemas.microsoft.com/office/drawing/2014/main" id="{87439AC4-5C82-4BC9-B43C-777D4C25D1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9" y="3771"/>
              <a:ext cx="130" cy="72"/>
            </a:xfrm>
            <a:custGeom>
              <a:avLst/>
              <a:gdLst>
                <a:gd name="T0" fmla="*/ 177 w 261"/>
                <a:gd name="T1" fmla="*/ 9 h 143"/>
                <a:gd name="T2" fmla="*/ 188 w 261"/>
                <a:gd name="T3" fmla="*/ 13 h 143"/>
                <a:gd name="T4" fmla="*/ 198 w 261"/>
                <a:gd name="T5" fmla="*/ 21 h 143"/>
                <a:gd name="T6" fmla="*/ 208 w 261"/>
                <a:gd name="T7" fmla="*/ 30 h 143"/>
                <a:gd name="T8" fmla="*/ 220 w 261"/>
                <a:gd name="T9" fmla="*/ 35 h 143"/>
                <a:gd name="T10" fmla="*/ 232 w 261"/>
                <a:gd name="T11" fmla="*/ 39 h 143"/>
                <a:gd name="T12" fmla="*/ 244 w 261"/>
                <a:gd name="T13" fmla="*/ 44 h 143"/>
                <a:gd name="T14" fmla="*/ 252 w 261"/>
                <a:gd name="T15" fmla="*/ 51 h 143"/>
                <a:gd name="T16" fmla="*/ 256 w 261"/>
                <a:gd name="T17" fmla="*/ 55 h 143"/>
                <a:gd name="T18" fmla="*/ 260 w 261"/>
                <a:gd name="T19" fmla="*/ 61 h 143"/>
                <a:gd name="T20" fmla="*/ 261 w 261"/>
                <a:gd name="T21" fmla="*/ 66 h 143"/>
                <a:gd name="T22" fmla="*/ 261 w 261"/>
                <a:gd name="T23" fmla="*/ 74 h 143"/>
                <a:gd name="T24" fmla="*/ 257 w 261"/>
                <a:gd name="T25" fmla="*/ 84 h 143"/>
                <a:gd name="T26" fmla="*/ 252 w 261"/>
                <a:gd name="T27" fmla="*/ 93 h 143"/>
                <a:gd name="T28" fmla="*/ 245 w 261"/>
                <a:gd name="T29" fmla="*/ 100 h 143"/>
                <a:gd name="T30" fmla="*/ 238 w 261"/>
                <a:gd name="T31" fmla="*/ 103 h 143"/>
                <a:gd name="T32" fmla="*/ 231 w 261"/>
                <a:gd name="T33" fmla="*/ 106 h 143"/>
                <a:gd name="T34" fmla="*/ 223 w 261"/>
                <a:gd name="T35" fmla="*/ 109 h 143"/>
                <a:gd name="T36" fmla="*/ 211 w 261"/>
                <a:gd name="T37" fmla="*/ 114 h 143"/>
                <a:gd name="T38" fmla="*/ 194 w 261"/>
                <a:gd name="T39" fmla="*/ 124 h 143"/>
                <a:gd name="T40" fmla="*/ 176 w 261"/>
                <a:gd name="T41" fmla="*/ 132 h 143"/>
                <a:gd name="T42" fmla="*/ 157 w 261"/>
                <a:gd name="T43" fmla="*/ 137 h 143"/>
                <a:gd name="T44" fmla="*/ 138 w 261"/>
                <a:gd name="T45" fmla="*/ 141 h 143"/>
                <a:gd name="T46" fmla="*/ 120 w 261"/>
                <a:gd name="T47" fmla="*/ 143 h 143"/>
                <a:gd name="T48" fmla="*/ 101 w 261"/>
                <a:gd name="T49" fmla="*/ 141 h 143"/>
                <a:gd name="T50" fmla="*/ 82 w 261"/>
                <a:gd name="T51" fmla="*/ 136 h 143"/>
                <a:gd name="T52" fmla="*/ 68 w 261"/>
                <a:gd name="T53" fmla="*/ 129 h 143"/>
                <a:gd name="T54" fmla="*/ 58 w 261"/>
                <a:gd name="T55" fmla="*/ 122 h 143"/>
                <a:gd name="T56" fmla="*/ 42 w 261"/>
                <a:gd name="T57" fmla="*/ 114 h 143"/>
                <a:gd name="T58" fmla="*/ 25 w 261"/>
                <a:gd name="T59" fmla="*/ 109 h 143"/>
                <a:gd name="T60" fmla="*/ 15 w 261"/>
                <a:gd name="T61" fmla="*/ 103 h 143"/>
                <a:gd name="T62" fmla="*/ 7 w 261"/>
                <a:gd name="T63" fmla="*/ 95 h 143"/>
                <a:gd name="T64" fmla="*/ 1 w 261"/>
                <a:gd name="T65" fmla="*/ 85 h 143"/>
                <a:gd name="T66" fmla="*/ 1 w 261"/>
                <a:gd name="T67" fmla="*/ 74 h 143"/>
                <a:gd name="T68" fmla="*/ 4 w 261"/>
                <a:gd name="T69" fmla="*/ 64 h 143"/>
                <a:gd name="T70" fmla="*/ 10 w 261"/>
                <a:gd name="T71" fmla="*/ 55 h 143"/>
                <a:gd name="T72" fmla="*/ 16 w 261"/>
                <a:gd name="T73" fmla="*/ 47 h 143"/>
                <a:gd name="T74" fmla="*/ 23 w 261"/>
                <a:gd name="T75" fmla="*/ 44 h 143"/>
                <a:gd name="T76" fmla="*/ 28 w 261"/>
                <a:gd name="T77" fmla="*/ 41 h 143"/>
                <a:gd name="T78" fmla="*/ 35 w 261"/>
                <a:gd name="T79" fmla="*/ 40 h 143"/>
                <a:gd name="T80" fmla="*/ 43 w 261"/>
                <a:gd name="T81" fmla="*/ 37 h 143"/>
                <a:gd name="T82" fmla="*/ 48 w 261"/>
                <a:gd name="T83" fmla="*/ 34 h 143"/>
                <a:gd name="T84" fmla="*/ 55 w 261"/>
                <a:gd name="T85" fmla="*/ 29 h 143"/>
                <a:gd name="T86" fmla="*/ 65 w 261"/>
                <a:gd name="T87" fmla="*/ 22 h 143"/>
                <a:gd name="T88" fmla="*/ 81 w 261"/>
                <a:gd name="T89" fmla="*/ 16 h 143"/>
                <a:gd name="T90" fmla="*/ 95 w 261"/>
                <a:gd name="T91" fmla="*/ 11 h 143"/>
                <a:gd name="T92" fmla="*/ 112 w 261"/>
                <a:gd name="T93" fmla="*/ 5 h 143"/>
                <a:gd name="T94" fmla="*/ 128 w 261"/>
                <a:gd name="T95" fmla="*/ 1 h 143"/>
                <a:gd name="T96" fmla="*/ 146 w 261"/>
                <a:gd name="T97" fmla="*/ 0 h 143"/>
                <a:gd name="T98" fmla="*/ 160 w 261"/>
                <a:gd name="T99" fmla="*/ 2 h 143"/>
                <a:gd name="T100" fmla="*/ 167 w 261"/>
                <a:gd name="T101" fmla="*/ 5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61" h="143">
                  <a:moveTo>
                    <a:pt x="172" y="8"/>
                  </a:moveTo>
                  <a:lnTo>
                    <a:pt x="177" y="9"/>
                  </a:lnTo>
                  <a:lnTo>
                    <a:pt x="183" y="10"/>
                  </a:lnTo>
                  <a:lnTo>
                    <a:pt x="188" y="13"/>
                  </a:lnTo>
                  <a:lnTo>
                    <a:pt x="194" y="16"/>
                  </a:lnTo>
                  <a:lnTo>
                    <a:pt x="198" y="21"/>
                  </a:lnTo>
                  <a:lnTo>
                    <a:pt x="204" y="25"/>
                  </a:lnTo>
                  <a:lnTo>
                    <a:pt x="208" y="30"/>
                  </a:lnTo>
                  <a:lnTo>
                    <a:pt x="214" y="34"/>
                  </a:lnTo>
                  <a:lnTo>
                    <a:pt x="220" y="35"/>
                  </a:lnTo>
                  <a:lnTo>
                    <a:pt x="226" y="36"/>
                  </a:lnTo>
                  <a:lnTo>
                    <a:pt x="232" y="39"/>
                  </a:lnTo>
                  <a:lnTo>
                    <a:pt x="238" y="41"/>
                  </a:lnTo>
                  <a:lnTo>
                    <a:pt x="244" y="44"/>
                  </a:lnTo>
                  <a:lnTo>
                    <a:pt x="250" y="47"/>
                  </a:lnTo>
                  <a:lnTo>
                    <a:pt x="252" y="51"/>
                  </a:lnTo>
                  <a:lnTo>
                    <a:pt x="254" y="53"/>
                  </a:lnTo>
                  <a:lnTo>
                    <a:pt x="256" y="55"/>
                  </a:lnTo>
                  <a:lnTo>
                    <a:pt x="257" y="59"/>
                  </a:lnTo>
                  <a:lnTo>
                    <a:pt x="260" y="61"/>
                  </a:lnTo>
                  <a:lnTo>
                    <a:pt x="260" y="64"/>
                  </a:lnTo>
                  <a:lnTo>
                    <a:pt x="261" y="66"/>
                  </a:lnTo>
                  <a:lnTo>
                    <a:pt x="261" y="69"/>
                  </a:lnTo>
                  <a:lnTo>
                    <a:pt x="261" y="74"/>
                  </a:lnTo>
                  <a:lnTo>
                    <a:pt x="260" y="79"/>
                  </a:lnTo>
                  <a:lnTo>
                    <a:pt x="257" y="84"/>
                  </a:lnTo>
                  <a:lnTo>
                    <a:pt x="255" y="89"/>
                  </a:lnTo>
                  <a:lnTo>
                    <a:pt x="252" y="93"/>
                  </a:lnTo>
                  <a:lnTo>
                    <a:pt x="250" y="97"/>
                  </a:lnTo>
                  <a:lnTo>
                    <a:pt x="245" y="100"/>
                  </a:lnTo>
                  <a:lnTo>
                    <a:pt x="242" y="101"/>
                  </a:lnTo>
                  <a:lnTo>
                    <a:pt x="238" y="103"/>
                  </a:lnTo>
                  <a:lnTo>
                    <a:pt x="234" y="105"/>
                  </a:lnTo>
                  <a:lnTo>
                    <a:pt x="231" y="106"/>
                  </a:lnTo>
                  <a:lnTo>
                    <a:pt x="227" y="109"/>
                  </a:lnTo>
                  <a:lnTo>
                    <a:pt x="223" y="109"/>
                  </a:lnTo>
                  <a:lnTo>
                    <a:pt x="220" y="110"/>
                  </a:lnTo>
                  <a:lnTo>
                    <a:pt x="211" y="114"/>
                  </a:lnTo>
                  <a:lnTo>
                    <a:pt x="203" y="120"/>
                  </a:lnTo>
                  <a:lnTo>
                    <a:pt x="194" y="124"/>
                  </a:lnTo>
                  <a:lnTo>
                    <a:pt x="185" y="127"/>
                  </a:lnTo>
                  <a:lnTo>
                    <a:pt x="176" y="132"/>
                  </a:lnTo>
                  <a:lnTo>
                    <a:pt x="166" y="135"/>
                  </a:lnTo>
                  <a:lnTo>
                    <a:pt x="157" y="137"/>
                  </a:lnTo>
                  <a:lnTo>
                    <a:pt x="148" y="140"/>
                  </a:lnTo>
                  <a:lnTo>
                    <a:pt x="138" y="141"/>
                  </a:lnTo>
                  <a:lnTo>
                    <a:pt x="128" y="143"/>
                  </a:lnTo>
                  <a:lnTo>
                    <a:pt x="120" y="143"/>
                  </a:lnTo>
                  <a:lnTo>
                    <a:pt x="110" y="143"/>
                  </a:lnTo>
                  <a:lnTo>
                    <a:pt x="101" y="141"/>
                  </a:lnTo>
                  <a:lnTo>
                    <a:pt x="91" y="140"/>
                  </a:lnTo>
                  <a:lnTo>
                    <a:pt x="82" y="136"/>
                  </a:lnTo>
                  <a:lnTo>
                    <a:pt x="72" y="133"/>
                  </a:lnTo>
                  <a:lnTo>
                    <a:pt x="68" y="129"/>
                  </a:lnTo>
                  <a:lnTo>
                    <a:pt x="63" y="125"/>
                  </a:lnTo>
                  <a:lnTo>
                    <a:pt x="58" y="122"/>
                  </a:lnTo>
                  <a:lnTo>
                    <a:pt x="53" y="120"/>
                  </a:lnTo>
                  <a:lnTo>
                    <a:pt x="42" y="114"/>
                  </a:lnTo>
                  <a:lnTo>
                    <a:pt x="31" y="111"/>
                  </a:lnTo>
                  <a:lnTo>
                    <a:pt x="25" y="109"/>
                  </a:lnTo>
                  <a:lnTo>
                    <a:pt x="21" y="105"/>
                  </a:lnTo>
                  <a:lnTo>
                    <a:pt x="15" y="103"/>
                  </a:lnTo>
                  <a:lnTo>
                    <a:pt x="11" y="100"/>
                  </a:lnTo>
                  <a:lnTo>
                    <a:pt x="7" y="95"/>
                  </a:lnTo>
                  <a:lnTo>
                    <a:pt x="4" y="91"/>
                  </a:lnTo>
                  <a:lnTo>
                    <a:pt x="1" y="85"/>
                  </a:lnTo>
                  <a:lnTo>
                    <a:pt x="0" y="79"/>
                  </a:lnTo>
                  <a:lnTo>
                    <a:pt x="1" y="74"/>
                  </a:lnTo>
                  <a:lnTo>
                    <a:pt x="2" y="69"/>
                  </a:lnTo>
                  <a:lnTo>
                    <a:pt x="4" y="64"/>
                  </a:lnTo>
                  <a:lnTo>
                    <a:pt x="6" y="59"/>
                  </a:lnTo>
                  <a:lnTo>
                    <a:pt x="10" y="55"/>
                  </a:lnTo>
                  <a:lnTo>
                    <a:pt x="13" y="52"/>
                  </a:lnTo>
                  <a:lnTo>
                    <a:pt x="16" y="47"/>
                  </a:lnTo>
                  <a:lnTo>
                    <a:pt x="22" y="45"/>
                  </a:lnTo>
                  <a:lnTo>
                    <a:pt x="23" y="44"/>
                  </a:lnTo>
                  <a:lnTo>
                    <a:pt x="26" y="42"/>
                  </a:lnTo>
                  <a:lnTo>
                    <a:pt x="28" y="41"/>
                  </a:lnTo>
                  <a:lnTo>
                    <a:pt x="32" y="40"/>
                  </a:lnTo>
                  <a:lnTo>
                    <a:pt x="35" y="40"/>
                  </a:lnTo>
                  <a:lnTo>
                    <a:pt x="38" y="39"/>
                  </a:lnTo>
                  <a:lnTo>
                    <a:pt x="43" y="37"/>
                  </a:lnTo>
                  <a:lnTo>
                    <a:pt x="46" y="37"/>
                  </a:lnTo>
                  <a:lnTo>
                    <a:pt x="48" y="34"/>
                  </a:lnTo>
                  <a:lnTo>
                    <a:pt x="52" y="31"/>
                  </a:lnTo>
                  <a:lnTo>
                    <a:pt x="55" y="29"/>
                  </a:lnTo>
                  <a:lnTo>
                    <a:pt x="58" y="25"/>
                  </a:lnTo>
                  <a:lnTo>
                    <a:pt x="65" y="22"/>
                  </a:lnTo>
                  <a:lnTo>
                    <a:pt x="73" y="19"/>
                  </a:lnTo>
                  <a:lnTo>
                    <a:pt x="81" y="16"/>
                  </a:lnTo>
                  <a:lnTo>
                    <a:pt x="88" y="13"/>
                  </a:lnTo>
                  <a:lnTo>
                    <a:pt x="95" y="11"/>
                  </a:lnTo>
                  <a:lnTo>
                    <a:pt x="103" y="9"/>
                  </a:lnTo>
                  <a:lnTo>
                    <a:pt x="112" y="5"/>
                  </a:lnTo>
                  <a:lnTo>
                    <a:pt x="120" y="2"/>
                  </a:lnTo>
                  <a:lnTo>
                    <a:pt x="128" y="1"/>
                  </a:lnTo>
                  <a:lnTo>
                    <a:pt x="137" y="0"/>
                  </a:lnTo>
                  <a:lnTo>
                    <a:pt x="146" y="0"/>
                  </a:lnTo>
                  <a:lnTo>
                    <a:pt x="155" y="1"/>
                  </a:lnTo>
                  <a:lnTo>
                    <a:pt x="160" y="2"/>
                  </a:lnTo>
                  <a:lnTo>
                    <a:pt x="163" y="3"/>
                  </a:lnTo>
                  <a:lnTo>
                    <a:pt x="167" y="5"/>
                  </a:lnTo>
                  <a:lnTo>
                    <a:pt x="172" y="8"/>
                  </a:lnTo>
                  <a:close/>
                </a:path>
              </a:pathLst>
            </a:custGeom>
            <a:solidFill>
              <a:srgbClr val="FFD6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489" name="Freeform 153">
              <a:extLst>
                <a:ext uri="{FF2B5EF4-FFF2-40B4-BE49-F238E27FC236}">
                  <a16:creationId xmlns:a16="http://schemas.microsoft.com/office/drawing/2014/main" id="{3BD67B45-99E5-428F-831F-5839816F1EF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3" y="3829"/>
              <a:ext cx="102" cy="19"/>
            </a:xfrm>
            <a:custGeom>
              <a:avLst/>
              <a:gdLst>
                <a:gd name="T0" fmla="*/ 20 w 206"/>
                <a:gd name="T1" fmla="*/ 10 h 38"/>
                <a:gd name="T2" fmla="*/ 25 w 206"/>
                <a:gd name="T3" fmla="*/ 14 h 38"/>
                <a:gd name="T4" fmla="*/ 28 w 206"/>
                <a:gd name="T5" fmla="*/ 18 h 38"/>
                <a:gd name="T6" fmla="*/ 34 w 206"/>
                <a:gd name="T7" fmla="*/ 21 h 38"/>
                <a:gd name="T8" fmla="*/ 50 w 206"/>
                <a:gd name="T9" fmla="*/ 26 h 38"/>
                <a:gd name="T10" fmla="*/ 79 w 206"/>
                <a:gd name="T11" fmla="*/ 26 h 38"/>
                <a:gd name="T12" fmla="*/ 107 w 206"/>
                <a:gd name="T13" fmla="*/ 25 h 38"/>
                <a:gd name="T14" fmla="*/ 135 w 206"/>
                <a:gd name="T15" fmla="*/ 21 h 38"/>
                <a:gd name="T16" fmla="*/ 161 w 206"/>
                <a:gd name="T17" fmla="*/ 17 h 38"/>
                <a:gd name="T18" fmla="*/ 169 w 206"/>
                <a:gd name="T19" fmla="*/ 17 h 38"/>
                <a:gd name="T20" fmla="*/ 175 w 206"/>
                <a:gd name="T21" fmla="*/ 15 h 38"/>
                <a:gd name="T22" fmla="*/ 183 w 206"/>
                <a:gd name="T23" fmla="*/ 11 h 38"/>
                <a:gd name="T24" fmla="*/ 188 w 206"/>
                <a:gd name="T25" fmla="*/ 8 h 38"/>
                <a:gd name="T26" fmla="*/ 194 w 206"/>
                <a:gd name="T27" fmla="*/ 7 h 38"/>
                <a:gd name="T28" fmla="*/ 198 w 206"/>
                <a:gd name="T29" fmla="*/ 6 h 38"/>
                <a:gd name="T30" fmla="*/ 203 w 206"/>
                <a:gd name="T31" fmla="*/ 4 h 38"/>
                <a:gd name="T32" fmla="*/ 206 w 206"/>
                <a:gd name="T33" fmla="*/ 1 h 38"/>
                <a:gd name="T34" fmla="*/ 199 w 206"/>
                <a:gd name="T35" fmla="*/ 10 h 38"/>
                <a:gd name="T36" fmla="*/ 191 w 206"/>
                <a:gd name="T37" fmla="*/ 18 h 38"/>
                <a:gd name="T38" fmla="*/ 183 w 206"/>
                <a:gd name="T39" fmla="*/ 24 h 38"/>
                <a:gd name="T40" fmla="*/ 173 w 206"/>
                <a:gd name="T41" fmla="*/ 28 h 38"/>
                <a:gd name="T42" fmla="*/ 151 w 206"/>
                <a:gd name="T43" fmla="*/ 32 h 38"/>
                <a:gd name="T44" fmla="*/ 130 w 206"/>
                <a:gd name="T45" fmla="*/ 35 h 38"/>
                <a:gd name="T46" fmla="*/ 114 w 206"/>
                <a:gd name="T47" fmla="*/ 38 h 38"/>
                <a:gd name="T48" fmla="*/ 89 w 206"/>
                <a:gd name="T49" fmla="*/ 37 h 38"/>
                <a:gd name="T50" fmla="*/ 63 w 206"/>
                <a:gd name="T51" fmla="*/ 36 h 38"/>
                <a:gd name="T52" fmla="*/ 37 w 206"/>
                <a:gd name="T53" fmla="*/ 34 h 38"/>
                <a:gd name="T54" fmla="*/ 19 w 206"/>
                <a:gd name="T55" fmla="*/ 30 h 38"/>
                <a:gd name="T56" fmla="*/ 13 w 206"/>
                <a:gd name="T57" fmla="*/ 25 h 38"/>
                <a:gd name="T58" fmla="*/ 7 w 206"/>
                <a:gd name="T59" fmla="*/ 17 h 38"/>
                <a:gd name="T60" fmla="*/ 3 w 206"/>
                <a:gd name="T61" fmla="*/ 9 h 38"/>
                <a:gd name="T62" fmla="*/ 0 w 206"/>
                <a:gd name="T63" fmla="*/ 6 h 38"/>
                <a:gd name="T64" fmla="*/ 5 w 206"/>
                <a:gd name="T65" fmla="*/ 2 h 38"/>
                <a:gd name="T66" fmla="*/ 11 w 206"/>
                <a:gd name="T67" fmla="*/ 0 h 38"/>
                <a:gd name="T68" fmla="*/ 16 w 206"/>
                <a:gd name="T69" fmla="*/ 1 h 38"/>
                <a:gd name="T70" fmla="*/ 18 w 206"/>
                <a:gd name="T71" fmla="*/ 5 h 38"/>
                <a:gd name="T72" fmla="*/ 19 w 206"/>
                <a:gd name="T7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06" h="38">
                  <a:moveTo>
                    <a:pt x="19" y="8"/>
                  </a:moveTo>
                  <a:lnTo>
                    <a:pt x="20" y="10"/>
                  </a:lnTo>
                  <a:lnTo>
                    <a:pt x="23" y="12"/>
                  </a:lnTo>
                  <a:lnTo>
                    <a:pt x="25" y="14"/>
                  </a:lnTo>
                  <a:lnTo>
                    <a:pt x="26" y="17"/>
                  </a:lnTo>
                  <a:lnTo>
                    <a:pt x="28" y="18"/>
                  </a:lnTo>
                  <a:lnTo>
                    <a:pt x="30" y="20"/>
                  </a:lnTo>
                  <a:lnTo>
                    <a:pt x="34" y="21"/>
                  </a:lnTo>
                  <a:lnTo>
                    <a:pt x="36" y="22"/>
                  </a:lnTo>
                  <a:lnTo>
                    <a:pt x="50" y="26"/>
                  </a:lnTo>
                  <a:lnTo>
                    <a:pt x="65" y="26"/>
                  </a:lnTo>
                  <a:lnTo>
                    <a:pt x="79" y="26"/>
                  </a:lnTo>
                  <a:lnTo>
                    <a:pt x="93" y="26"/>
                  </a:lnTo>
                  <a:lnTo>
                    <a:pt x="107" y="25"/>
                  </a:lnTo>
                  <a:lnTo>
                    <a:pt x="120" y="24"/>
                  </a:lnTo>
                  <a:lnTo>
                    <a:pt x="135" y="21"/>
                  </a:lnTo>
                  <a:lnTo>
                    <a:pt x="148" y="19"/>
                  </a:lnTo>
                  <a:lnTo>
                    <a:pt x="161" y="17"/>
                  </a:lnTo>
                  <a:lnTo>
                    <a:pt x="165" y="17"/>
                  </a:lnTo>
                  <a:lnTo>
                    <a:pt x="169" y="17"/>
                  </a:lnTo>
                  <a:lnTo>
                    <a:pt x="173" y="16"/>
                  </a:lnTo>
                  <a:lnTo>
                    <a:pt x="175" y="15"/>
                  </a:lnTo>
                  <a:lnTo>
                    <a:pt x="178" y="14"/>
                  </a:lnTo>
                  <a:lnTo>
                    <a:pt x="183" y="11"/>
                  </a:lnTo>
                  <a:lnTo>
                    <a:pt x="185" y="10"/>
                  </a:lnTo>
                  <a:lnTo>
                    <a:pt x="188" y="8"/>
                  </a:lnTo>
                  <a:lnTo>
                    <a:pt x="191" y="8"/>
                  </a:lnTo>
                  <a:lnTo>
                    <a:pt x="194" y="7"/>
                  </a:lnTo>
                  <a:lnTo>
                    <a:pt x="196" y="7"/>
                  </a:lnTo>
                  <a:lnTo>
                    <a:pt x="198" y="6"/>
                  </a:lnTo>
                  <a:lnTo>
                    <a:pt x="200" y="5"/>
                  </a:lnTo>
                  <a:lnTo>
                    <a:pt x="203" y="4"/>
                  </a:lnTo>
                  <a:lnTo>
                    <a:pt x="205" y="2"/>
                  </a:lnTo>
                  <a:lnTo>
                    <a:pt x="206" y="1"/>
                  </a:lnTo>
                  <a:lnTo>
                    <a:pt x="204" y="6"/>
                  </a:lnTo>
                  <a:lnTo>
                    <a:pt x="199" y="10"/>
                  </a:lnTo>
                  <a:lnTo>
                    <a:pt x="196" y="15"/>
                  </a:lnTo>
                  <a:lnTo>
                    <a:pt x="191" y="18"/>
                  </a:lnTo>
                  <a:lnTo>
                    <a:pt x="187" y="21"/>
                  </a:lnTo>
                  <a:lnTo>
                    <a:pt x="183" y="24"/>
                  </a:lnTo>
                  <a:lnTo>
                    <a:pt x="177" y="26"/>
                  </a:lnTo>
                  <a:lnTo>
                    <a:pt x="173" y="28"/>
                  </a:lnTo>
                  <a:lnTo>
                    <a:pt x="161" y="30"/>
                  </a:lnTo>
                  <a:lnTo>
                    <a:pt x="151" y="32"/>
                  </a:lnTo>
                  <a:lnTo>
                    <a:pt x="140" y="34"/>
                  </a:lnTo>
                  <a:lnTo>
                    <a:pt x="130" y="35"/>
                  </a:lnTo>
                  <a:lnTo>
                    <a:pt x="125" y="37"/>
                  </a:lnTo>
                  <a:lnTo>
                    <a:pt x="114" y="38"/>
                  </a:lnTo>
                  <a:lnTo>
                    <a:pt x="101" y="38"/>
                  </a:lnTo>
                  <a:lnTo>
                    <a:pt x="89" y="37"/>
                  </a:lnTo>
                  <a:lnTo>
                    <a:pt x="76" y="37"/>
                  </a:lnTo>
                  <a:lnTo>
                    <a:pt x="63" y="36"/>
                  </a:lnTo>
                  <a:lnTo>
                    <a:pt x="49" y="35"/>
                  </a:lnTo>
                  <a:lnTo>
                    <a:pt x="37" y="34"/>
                  </a:lnTo>
                  <a:lnTo>
                    <a:pt x="24" y="31"/>
                  </a:lnTo>
                  <a:lnTo>
                    <a:pt x="19" y="30"/>
                  </a:lnTo>
                  <a:lnTo>
                    <a:pt x="16" y="28"/>
                  </a:lnTo>
                  <a:lnTo>
                    <a:pt x="13" y="25"/>
                  </a:lnTo>
                  <a:lnTo>
                    <a:pt x="9" y="21"/>
                  </a:lnTo>
                  <a:lnTo>
                    <a:pt x="7" y="17"/>
                  </a:lnTo>
                  <a:lnTo>
                    <a:pt x="5" y="14"/>
                  </a:lnTo>
                  <a:lnTo>
                    <a:pt x="3" y="9"/>
                  </a:lnTo>
                  <a:lnTo>
                    <a:pt x="1" y="6"/>
                  </a:lnTo>
                  <a:lnTo>
                    <a:pt x="0" y="6"/>
                  </a:lnTo>
                  <a:lnTo>
                    <a:pt x="3" y="5"/>
                  </a:lnTo>
                  <a:lnTo>
                    <a:pt x="5" y="2"/>
                  </a:lnTo>
                  <a:lnTo>
                    <a:pt x="8" y="1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6" y="1"/>
                  </a:lnTo>
                  <a:lnTo>
                    <a:pt x="17" y="2"/>
                  </a:lnTo>
                  <a:lnTo>
                    <a:pt x="18" y="5"/>
                  </a:lnTo>
                  <a:lnTo>
                    <a:pt x="18" y="6"/>
                  </a:lnTo>
                  <a:lnTo>
                    <a:pt x="19" y="8"/>
                  </a:lnTo>
                  <a:close/>
                </a:path>
              </a:pathLst>
            </a:custGeom>
            <a:solidFill>
              <a:srgbClr val="66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490" name="Freeform 154">
              <a:extLst>
                <a:ext uri="{FF2B5EF4-FFF2-40B4-BE49-F238E27FC236}">
                  <a16:creationId xmlns:a16="http://schemas.microsoft.com/office/drawing/2014/main" id="{2D31EC3F-BCA7-4383-B1CE-FFC3C92F29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2" y="3879"/>
              <a:ext cx="112" cy="18"/>
            </a:xfrm>
            <a:custGeom>
              <a:avLst/>
              <a:gdLst>
                <a:gd name="T0" fmla="*/ 220 w 225"/>
                <a:gd name="T1" fmla="*/ 3 h 36"/>
                <a:gd name="T2" fmla="*/ 215 w 225"/>
                <a:gd name="T3" fmla="*/ 9 h 36"/>
                <a:gd name="T4" fmla="*/ 208 w 225"/>
                <a:gd name="T5" fmla="*/ 12 h 36"/>
                <a:gd name="T6" fmla="*/ 179 w 225"/>
                <a:gd name="T7" fmla="*/ 21 h 36"/>
                <a:gd name="T8" fmla="*/ 178 w 225"/>
                <a:gd name="T9" fmla="*/ 16 h 36"/>
                <a:gd name="T10" fmla="*/ 172 w 225"/>
                <a:gd name="T11" fmla="*/ 13 h 36"/>
                <a:gd name="T12" fmla="*/ 169 w 225"/>
                <a:gd name="T13" fmla="*/ 16 h 36"/>
                <a:gd name="T14" fmla="*/ 169 w 225"/>
                <a:gd name="T15" fmla="*/ 21 h 36"/>
                <a:gd name="T16" fmla="*/ 170 w 225"/>
                <a:gd name="T17" fmla="*/ 26 h 36"/>
                <a:gd name="T18" fmla="*/ 161 w 225"/>
                <a:gd name="T19" fmla="*/ 28 h 36"/>
                <a:gd name="T20" fmla="*/ 152 w 225"/>
                <a:gd name="T21" fmla="*/ 30 h 36"/>
                <a:gd name="T22" fmla="*/ 147 w 225"/>
                <a:gd name="T23" fmla="*/ 29 h 36"/>
                <a:gd name="T24" fmla="*/ 148 w 225"/>
                <a:gd name="T25" fmla="*/ 25 h 36"/>
                <a:gd name="T26" fmla="*/ 148 w 225"/>
                <a:gd name="T27" fmla="*/ 20 h 36"/>
                <a:gd name="T28" fmla="*/ 146 w 225"/>
                <a:gd name="T29" fmla="*/ 17 h 36"/>
                <a:gd name="T30" fmla="*/ 143 w 225"/>
                <a:gd name="T31" fmla="*/ 15 h 36"/>
                <a:gd name="T32" fmla="*/ 140 w 225"/>
                <a:gd name="T33" fmla="*/ 15 h 36"/>
                <a:gd name="T34" fmla="*/ 137 w 225"/>
                <a:gd name="T35" fmla="*/ 21 h 36"/>
                <a:gd name="T36" fmla="*/ 138 w 225"/>
                <a:gd name="T37" fmla="*/ 27 h 36"/>
                <a:gd name="T38" fmla="*/ 136 w 225"/>
                <a:gd name="T39" fmla="*/ 32 h 36"/>
                <a:gd name="T40" fmla="*/ 126 w 225"/>
                <a:gd name="T41" fmla="*/ 33 h 36"/>
                <a:gd name="T42" fmla="*/ 116 w 225"/>
                <a:gd name="T43" fmla="*/ 36 h 36"/>
                <a:gd name="T44" fmla="*/ 112 w 225"/>
                <a:gd name="T45" fmla="*/ 30 h 36"/>
                <a:gd name="T46" fmla="*/ 113 w 225"/>
                <a:gd name="T47" fmla="*/ 23 h 36"/>
                <a:gd name="T48" fmla="*/ 108 w 225"/>
                <a:gd name="T49" fmla="*/ 20 h 36"/>
                <a:gd name="T50" fmla="*/ 103 w 225"/>
                <a:gd name="T51" fmla="*/ 21 h 36"/>
                <a:gd name="T52" fmla="*/ 102 w 225"/>
                <a:gd name="T53" fmla="*/ 25 h 36"/>
                <a:gd name="T54" fmla="*/ 103 w 225"/>
                <a:gd name="T55" fmla="*/ 28 h 36"/>
                <a:gd name="T56" fmla="*/ 105 w 225"/>
                <a:gd name="T57" fmla="*/ 31 h 36"/>
                <a:gd name="T58" fmla="*/ 105 w 225"/>
                <a:gd name="T59" fmla="*/ 35 h 36"/>
                <a:gd name="T60" fmla="*/ 91 w 225"/>
                <a:gd name="T61" fmla="*/ 35 h 36"/>
                <a:gd name="T62" fmla="*/ 70 w 225"/>
                <a:gd name="T63" fmla="*/ 35 h 36"/>
                <a:gd name="T64" fmla="*/ 49 w 225"/>
                <a:gd name="T65" fmla="*/ 32 h 36"/>
                <a:gd name="T66" fmla="*/ 50 w 225"/>
                <a:gd name="T67" fmla="*/ 28 h 36"/>
                <a:gd name="T68" fmla="*/ 50 w 225"/>
                <a:gd name="T69" fmla="*/ 23 h 36"/>
                <a:gd name="T70" fmla="*/ 46 w 225"/>
                <a:gd name="T71" fmla="*/ 22 h 36"/>
                <a:gd name="T72" fmla="*/ 43 w 225"/>
                <a:gd name="T73" fmla="*/ 21 h 36"/>
                <a:gd name="T74" fmla="*/ 41 w 225"/>
                <a:gd name="T75" fmla="*/ 22 h 36"/>
                <a:gd name="T76" fmla="*/ 39 w 225"/>
                <a:gd name="T77" fmla="*/ 27 h 36"/>
                <a:gd name="T78" fmla="*/ 42 w 225"/>
                <a:gd name="T79" fmla="*/ 29 h 36"/>
                <a:gd name="T80" fmla="*/ 43 w 225"/>
                <a:gd name="T81" fmla="*/ 32 h 36"/>
                <a:gd name="T82" fmla="*/ 27 w 225"/>
                <a:gd name="T83" fmla="*/ 28 h 36"/>
                <a:gd name="T84" fmla="*/ 11 w 225"/>
                <a:gd name="T85" fmla="*/ 23 h 36"/>
                <a:gd name="T86" fmla="*/ 9 w 225"/>
                <a:gd name="T87" fmla="*/ 20 h 36"/>
                <a:gd name="T88" fmla="*/ 41 w 225"/>
                <a:gd name="T89" fmla="*/ 20 h 36"/>
                <a:gd name="T90" fmla="*/ 72 w 225"/>
                <a:gd name="T91" fmla="*/ 17 h 36"/>
                <a:gd name="T92" fmla="*/ 100 w 225"/>
                <a:gd name="T93" fmla="*/ 17 h 36"/>
                <a:gd name="T94" fmla="*/ 125 w 225"/>
                <a:gd name="T95" fmla="*/ 15 h 36"/>
                <a:gd name="T96" fmla="*/ 149 w 225"/>
                <a:gd name="T97" fmla="*/ 12 h 36"/>
                <a:gd name="T98" fmla="*/ 177 w 225"/>
                <a:gd name="T99" fmla="*/ 9 h 36"/>
                <a:gd name="T100" fmla="*/ 205 w 225"/>
                <a:gd name="T101" fmla="*/ 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25" h="36">
                  <a:moveTo>
                    <a:pt x="225" y="0"/>
                  </a:moveTo>
                  <a:lnTo>
                    <a:pt x="222" y="2"/>
                  </a:lnTo>
                  <a:lnTo>
                    <a:pt x="220" y="3"/>
                  </a:lnTo>
                  <a:lnTo>
                    <a:pt x="219" y="6"/>
                  </a:lnTo>
                  <a:lnTo>
                    <a:pt x="217" y="8"/>
                  </a:lnTo>
                  <a:lnTo>
                    <a:pt x="215" y="9"/>
                  </a:lnTo>
                  <a:lnTo>
                    <a:pt x="212" y="10"/>
                  </a:lnTo>
                  <a:lnTo>
                    <a:pt x="210" y="11"/>
                  </a:lnTo>
                  <a:lnTo>
                    <a:pt x="208" y="12"/>
                  </a:lnTo>
                  <a:lnTo>
                    <a:pt x="180" y="23"/>
                  </a:lnTo>
                  <a:lnTo>
                    <a:pt x="179" y="22"/>
                  </a:lnTo>
                  <a:lnTo>
                    <a:pt x="179" y="21"/>
                  </a:lnTo>
                  <a:lnTo>
                    <a:pt x="178" y="20"/>
                  </a:lnTo>
                  <a:lnTo>
                    <a:pt x="178" y="18"/>
                  </a:lnTo>
                  <a:lnTo>
                    <a:pt x="178" y="16"/>
                  </a:lnTo>
                  <a:lnTo>
                    <a:pt x="176" y="15"/>
                  </a:lnTo>
                  <a:lnTo>
                    <a:pt x="175" y="13"/>
                  </a:lnTo>
                  <a:lnTo>
                    <a:pt x="172" y="13"/>
                  </a:lnTo>
                  <a:lnTo>
                    <a:pt x="169" y="13"/>
                  </a:lnTo>
                  <a:lnTo>
                    <a:pt x="169" y="15"/>
                  </a:lnTo>
                  <a:lnTo>
                    <a:pt x="169" y="16"/>
                  </a:lnTo>
                  <a:lnTo>
                    <a:pt x="169" y="18"/>
                  </a:lnTo>
                  <a:lnTo>
                    <a:pt x="169" y="20"/>
                  </a:lnTo>
                  <a:lnTo>
                    <a:pt x="169" y="21"/>
                  </a:lnTo>
                  <a:lnTo>
                    <a:pt x="169" y="22"/>
                  </a:lnTo>
                  <a:lnTo>
                    <a:pt x="170" y="25"/>
                  </a:lnTo>
                  <a:lnTo>
                    <a:pt x="170" y="26"/>
                  </a:lnTo>
                  <a:lnTo>
                    <a:pt x="168" y="26"/>
                  </a:lnTo>
                  <a:lnTo>
                    <a:pt x="165" y="27"/>
                  </a:lnTo>
                  <a:lnTo>
                    <a:pt x="161" y="28"/>
                  </a:lnTo>
                  <a:lnTo>
                    <a:pt x="159" y="29"/>
                  </a:lnTo>
                  <a:lnTo>
                    <a:pt x="156" y="29"/>
                  </a:lnTo>
                  <a:lnTo>
                    <a:pt x="152" y="30"/>
                  </a:lnTo>
                  <a:lnTo>
                    <a:pt x="150" y="30"/>
                  </a:lnTo>
                  <a:lnTo>
                    <a:pt x="147" y="31"/>
                  </a:lnTo>
                  <a:lnTo>
                    <a:pt x="147" y="29"/>
                  </a:lnTo>
                  <a:lnTo>
                    <a:pt x="148" y="28"/>
                  </a:lnTo>
                  <a:lnTo>
                    <a:pt x="148" y="26"/>
                  </a:lnTo>
                  <a:lnTo>
                    <a:pt x="148" y="25"/>
                  </a:lnTo>
                  <a:lnTo>
                    <a:pt x="148" y="22"/>
                  </a:lnTo>
                  <a:lnTo>
                    <a:pt x="148" y="21"/>
                  </a:lnTo>
                  <a:lnTo>
                    <a:pt x="148" y="20"/>
                  </a:lnTo>
                  <a:lnTo>
                    <a:pt x="148" y="18"/>
                  </a:lnTo>
                  <a:lnTo>
                    <a:pt x="147" y="17"/>
                  </a:lnTo>
                  <a:lnTo>
                    <a:pt x="146" y="17"/>
                  </a:lnTo>
                  <a:lnTo>
                    <a:pt x="145" y="16"/>
                  </a:lnTo>
                  <a:lnTo>
                    <a:pt x="145" y="16"/>
                  </a:lnTo>
                  <a:lnTo>
                    <a:pt x="143" y="15"/>
                  </a:lnTo>
                  <a:lnTo>
                    <a:pt x="141" y="15"/>
                  </a:lnTo>
                  <a:lnTo>
                    <a:pt x="141" y="15"/>
                  </a:lnTo>
                  <a:lnTo>
                    <a:pt x="140" y="15"/>
                  </a:lnTo>
                  <a:lnTo>
                    <a:pt x="138" y="17"/>
                  </a:lnTo>
                  <a:lnTo>
                    <a:pt x="137" y="18"/>
                  </a:lnTo>
                  <a:lnTo>
                    <a:pt x="137" y="21"/>
                  </a:lnTo>
                  <a:lnTo>
                    <a:pt x="137" y="23"/>
                  </a:lnTo>
                  <a:lnTo>
                    <a:pt x="138" y="26"/>
                  </a:lnTo>
                  <a:lnTo>
                    <a:pt x="138" y="27"/>
                  </a:lnTo>
                  <a:lnTo>
                    <a:pt x="139" y="29"/>
                  </a:lnTo>
                  <a:lnTo>
                    <a:pt x="140" y="32"/>
                  </a:lnTo>
                  <a:lnTo>
                    <a:pt x="136" y="32"/>
                  </a:lnTo>
                  <a:lnTo>
                    <a:pt x="132" y="32"/>
                  </a:lnTo>
                  <a:lnTo>
                    <a:pt x="129" y="33"/>
                  </a:lnTo>
                  <a:lnTo>
                    <a:pt x="126" y="33"/>
                  </a:lnTo>
                  <a:lnTo>
                    <a:pt x="122" y="35"/>
                  </a:lnTo>
                  <a:lnTo>
                    <a:pt x="119" y="35"/>
                  </a:lnTo>
                  <a:lnTo>
                    <a:pt x="116" y="36"/>
                  </a:lnTo>
                  <a:lnTo>
                    <a:pt x="112" y="35"/>
                  </a:lnTo>
                  <a:lnTo>
                    <a:pt x="111" y="32"/>
                  </a:lnTo>
                  <a:lnTo>
                    <a:pt x="112" y="30"/>
                  </a:lnTo>
                  <a:lnTo>
                    <a:pt x="112" y="28"/>
                  </a:lnTo>
                  <a:lnTo>
                    <a:pt x="112" y="26"/>
                  </a:lnTo>
                  <a:lnTo>
                    <a:pt x="113" y="23"/>
                  </a:lnTo>
                  <a:lnTo>
                    <a:pt x="112" y="21"/>
                  </a:lnTo>
                  <a:lnTo>
                    <a:pt x="111" y="20"/>
                  </a:lnTo>
                  <a:lnTo>
                    <a:pt x="108" y="20"/>
                  </a:lnTo>
                  <a:lnTo>
                    <a:pt x="106" y="20"/>
                  </a:lnTo>
                  <a:lnTo>
                    <a:pt x="105" y="20"/>
                  </a:lnTo>
                  <a:lnTo>
                    <a:pt x="103" y="21"/>
                  </a:lnTo>
                  <a:lnTo>
                    <a:pt x="102" y="22"/>
                  </a:lnTo>
                  <a:lnTo>
                    <a:pt x="102" y="23"/>
                  </a:lnTo>
                  <a:lnTo>
                    <a:pt x="102" y="25"/>
                  </a:lnTo>
                  <a:lnTo>
                    <a:pt x="102" y="26"/>
                  </a:lnTo>
                  <a:lnTo>
                    <a:pt x="102" y="28"/>
                  </a:lnTo>
                  <a:lnTo>
                    <a:pt x="103" y="28"/>
                  </a:lnTo>
                  <a:lnTo>
                    <a:pt x="103" y="29"/>
                  </a:lnTo>
                  <a:lnTo>
                    <a:pt x="105" y="30"/>
                  </a:lnTo>
                  <a:lnTo>
                    <a:pt x="105" y="31"/>
                  </a:lnTo>
                  <a:lnTo>
                    <a:pt x="105" y="32"/>
                  </a:lnTo>
                  <a:lnTo>
                    <a:pt x="105" y="33"/>
                  </a:lnTo>
                  <a:lnTo>
                    <a:pt x="105" y="35"/>
                  </a:lnTo>
                  <a:lnTo>
                    <a:pt x="105" y="36"/>
                  </a:lnTo>
                  <a:lnTo>
                    <a:pt x="98" y="35"/>
                  </a:lnTo>
                  <a:lnTo>
                    <a:pt x="91" y="35"/>
                  </a:lnTo>
                  <a:lnTo>
                    <a:pt x="83" y="35"/>
                  </a:lnTo>
                  <a:lnTo>
                    <a:pt x="77" y="35"/>
                  </a:lnTo>
                  <a:lnTo>
                    <a:pt x="70" y="35"/>
                  </a:lnTo>
                  <a:lnTo>
                    <a:pt x="63" y="35"/>
                  </a:lnTo>
                  <a:lnTo>
                    <a:pt x="57" y="33"/>
                  </a:lnTo>
                  <a:lnTo>
                    <a:pt x="49" y="32"/>
                  </a:lnTo>
                  <a:lnTo>
                    <a:pt x="50" y="31"/>
                  </a:lnTo>
                  <a:lnTo>
                    <a:pt x="50" y="29"/>
                  </a:lnTo>
                  <a:lnTo>
                    <a:pt x="50" y="28"/>
                  </a:lnTo>
                  <a:lnTo>
                    <a:pt x="51" y="26"/>
                  </a:lnTo>
                  <a:lnTo>
                    <a:pt x="51" y="25"/>
                  </a:lnTo>
                  <a:lnTo>
                    <a:pt x="50" y="23"/>
                  </a:lnTo>
                  <a:lnTo>
                    <a:pt x="49" y="22"/>
                  </a:lnTo>
                  <a:lnTo>
                    <a:pt x="47" y="22"/>
                  </a:lnTo>
                  <a:lnTo>
                    <a:pt x="46" y="22"/>
                  </a:lnTo>
                  <a:lnTo>
                    <a:pt x="45" y="21"/>
                  </a:lnTo>
                  <a:lnTo>
                    <a:pt x="45" y="21"/>
                  </a:lnTo>
                  <a:lnTo>
                    <a:pt x="43" y="21"/>
                  </a:lnTo>
                  <a:lnTo>
                    <a:pt x="42" y="21"/>
                  </a:lnTo>
                  <a:lnTo>
                    <a:pt x="41" y="22"/>
                  </a:lnTo>
                  <a:lnTo>
                    <a:pt x="41" y="22"/>
                  </a:lnTo>
                  <a:lnTo>
                    <a:pt x="39" y="23"/>
                  </a:lnTo>
                  <a:lnTo>
                    <a:pt x="39" y="26"/>
                  </a:lnTo>
                  <a:lnTo>
                    <a:pt x="39" y="27"/>
                  </a:lnTo>
                  <a:lnTo>
                    <a:pt x="40" y="28"/>
                  </a:lnTo>
                  <a:lnTo>
                    <a:pt x="41" y="28"/>
                  </a:lnTo>
                  <a:lnTo>
                    <a:pt x="42" y="29"/>
                  </a:lnTo>
                  <a:lnTo>
                    <a:pt x="42" y="30"/>
                  </a:lnTo>
                  <a:lnTo>
                    <a:pt x="43" y="31"/>
                  </a:lnTo>
                  <a:lnTo>
                    <a:pt x="43" y="32"/>
                  </a:lnTo>
                  <a:lnTo>
                    <a:pt x="38" y="31"/>
                  </a:lnTo>
                  <a:lnTo>
                    <a:pt x="32" y="30"/>
                  </a:lnTo>
                  <a:lnTo>
                    <a:pt x="27" y="28"/>
                  </a:lnTo>
                  <a:lnTo>
                    <a:pt x="21" y="27"/>
                  </a:lnTo>
                  <a:lnTo>
                    <a:pt x="16" y="26"/>
                  </a:lnTo>
                  <a:lnTo>
                    <a:pt x="11" y="23"/>
                  </a:lnTo>
                  <a:lnTo>
                    <a:pt x="6" y="22"/>
                  </a:lnTo>
                  <a:lnTo>
                    <a:pt x="0" y="21"/>
                  </a:lnTo>
                  <a:lnTo>
                    <a:pt x="9" y="20"/>
                  </a:lnTo>
                  <a:lnTo>
                    <a:pt x="19" y="20"/>
                  </a:lnTo>
                  <a:lnTo>
                    <a:pt x="30" y="20"/>
                  </a:lnTo>
                  <a:lnTo>
                    <a:pt x="41" y="20"/>
                  </a:lnTo>
                  <a:lnTo>
                    <a:pt x="52" y="19"/>
                  </a:lnTo>
                  <a:lnTo>
                    <a:pt x="62" y="18"/>
                  </a:lnTo>
                  <a:lnTo>
                    <a:pt x="72" y="17"/>
                  </a:lnTo>
                  <a:lnTo>
                    <a:pt x="82" y="16"/>
                  </a:lnTo>
                  <a:lnTo>
                    <a:pt x="91" y="17"/>
                  </a:lnTo>
                  <a:lnTo>
                    <a:pt x="100" y="17"/>
                  </a:lnTo>
                  <a:lnTo>
                    <a:pt x="108" y="17"/>
                  </a:lnTo>
                  <a:lnTo>
                    <a:pt x="116" y="16"/>
                  </a:lnTo>
                  <a:lnTo>
                    <a:pt x="125" y="15"/>
                  </a:lnTo>
                  <a:lnTo>
                    <a:pt x="132" y="15"/>
                  </a:lnTo>
                  <a:lnTo>
                    <a:pt x="140" y="13"/>
                  </a:lnTo>
                  <a:lnTo>
                    <a:pt x="149" y="12"/>
                  </a:lnTo>
                  <a:lnTo>
                    <a:pt x="158" y="11"/>
                  </a:lnTo>
                  <a:lnTo>
                    <a:pt x="168" y="10"/>
                  </a:lnTo>
                  <a:lnTo>
                    <a:pt x="177" y="9"/>
                  </a:lnTo>
                  <a:lnTo>
                    <a:pt x="186" y="6"/>
                  </a:lnTo>
                  <a:lnTo>
                    <a:pt x="196" y="5"/>
                  </a:lnTo>
                  <a:lnTo>
                    <a:pt x="205" y="2"/>
                  </a:lnTo>
                  <a:lnTo>
                    <a:pt x="215" y="1"/>
                  </a:lnTo>
                  <a:lnTo>
                    <a:pt x="2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491" name="Freeform 155">
              <a:extLst>
                <a:ext uri="{FF2B5EF4-FFF2-40B4-BE49-F238E27FC236}">
                  <a16:creationId xmlns:a16="http://schemas.microsoft.com/office/drawing/2014/main" id="{B2812EEB-E451-4EED-BF49-BEE3C0A0A4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4" y="3890"/>
              <a:ext cx="6" cy="5"/>
            </a:xfrm>
            <a:custGeom>
              <a:avLst/>
              <a:gdLst>
                <a:gd name="T0" fmla="*/ 10 w 11"/>
                <a:gd name="T1" fmla="*/ 4 h 11"/>
                <a:gd name="T2" fmla="*/ 10 w 11"/>
                <a:gd name="T3" fmla="*/ 5 h 11"/>
                <a:gd name="T4" fmla="*/ 10 w 11"/>
                <a:gd name="T5" fmla="*/ 6 h 11"/>
                <a:gd name="T6" fmla="*/ 10 w 11"/>
                <a:gd name="T7" fmla="*/ 6 h 11"/>
                <a:gd name="T8" fmla="*/ 10 w 11"/>
                <a:gd name="T9" fmla="*/ 7 h 11"/>
                <a:gd name="T10" fmla="*/ 10 w 11"/>
                <a:gd name="T11" fmla="*/ 8 h 11"/>
                <a:gd name="T12" fmla="*/ 10 w 11"/>
                <a:gd name="T13" fmla="*/ 9 h 11"/>
                <a:gd name="T14" fmla="*/ 10 w 11"/>
                <a:gd name="T15" fmla="*/ 10 h 11"/>
                <a:gd name="T16" fmla="*/ 11 w 11"/>
                <a:gd name="T17" fmla="*/ 11 h 11"/>
                <a:gd name="T18" fmla="*/ 10 w 11"/>
                <a:gd name="T19" fmla="*/ 11 h 11"/>
                <a:gd name="T20" fmla="*/ 7 w 11"/>
                <a:gd name="T21" fmla="*/ 11 h 11"/>
                <a:gd name="T22" fmla="*/ 7 w 11"/>
                <a:gd name="T23" fmla="*/ 11 h 11"/>
                <a:gd name="T24" fmla="*/ 6 w 11"/>
                <a:gd name="T25" fmla="*/ 11 h 11"/>
                <a:gd name="T26" fmla="*/ 5 w 11"/>
                <a:gd name="T27" fmla="*/ 11 h 11"/>
                <a:gd name="T28" fmla="*/ 4 w 11"/>
                <a:gd name="T29" fmla="*/ 11 h 11"/>
                <a:gd name="T30" fmla="*/ 3 w 11"/>
                <a:gd name="T31" fmla="*/ 11 h 11"/>
                <a:gd name="T32" fmla="*/ 2 w 11"/>
                <a:gd name="T33" fmla="*/ 11 h 11"/>
                <a:gd name="T34" fmla="*/ 2 w 11"/>
                <a:gd name="T35" fmla="*/ 10 h 11"/>
                <a:gd name="T36" fmla="*/ 2 w 11"/>
                <a:gd name="T37" fmla="*/ 9 h 11"/>
                <a:gd name="T38" fmla="*/ 1 w 11"/>
                <a:gd name="T39" fmla="*/ 8 h 11"/>
                <a:gd name="T40" fmla="*/ 1 w 11"/>
                <a:gd name="T41" fmla="*/ 7 h 11"/>
                <a:gd name="T42" fmla="*/ 1 w 11"/>
                <a:gd name="T43" fmla="*/ 6 h 11"/>
                <a:gd name="T44" fmla="*/ 1 w 11"/>
                <a:gd name="T45" fmla="*/ 5 h 11"/>
                <a:gd name="T46" fmla="*/ 0 w 11"/>
                <a:gd name="T47" fmla="*/ 4 h 11"/>
                <a:gd name="T48" fmla="*/ 1 w 11"/>
                <a:gd name="T49" fmla="*/ 2 h 11"/>
                <a:gd name="T50" fmla="*/ 2 w 11"/>
                <a:gd name="T51" fmla="*/ 2 h 11"/>
                <a:gd name="T52" fmla="*/ 3 w 11"/>
                <a:gd name="T53" fmla="*/ 1 h 11"/>
                <a:gd name="T54" fmla="*/ 4 w 11"/>
                <a:gd name="T55" fmla="*/ 0 h 11"/>
                <a:gd name="T56" fmla="*/ 5 w 11"/>
                <a:gd name="T57" fmla="*/ 0 h 11"/>
                <a:gd name="T58" fmla="*/ 6 w 11"/>
                <a:gd name="T59" fmla="*/ 0 h 11"/>
                <a:gd name="T60" fmla="*/ 7 w 11"/>
                <a:gd name="T61" fmla="*/ 0 h 11"/>
                <a:gd name="T62" fmla="*/ 9 w 11"/>
                <a:gd name="T63" fmla="*/ 1 h 11"/>
                <a:gd name="T64" fmla="*/ 10 w 11"/>
                <a:gd name="T65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" h="11">
                  <a:moveTo>
                    <a:pt x="10" y="4"/>
                  </a:moveTo>
                  <a:lnTo>
                    <a:pt x="10" y="5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0" y="7"/>
                  </a:lnTo>
                  <a:lnTo>
                    <a:pt x="10" y="8"/>
                  </a:lnTo>
                  <a:lnTo>
                    <a:pt x="10" y="9"/>
                  </a:lnTo>
                  <a:lnTo>
                    <a:pt x="10" y="10"/>
                  </a:lnTo>
                  <a:lnTo>
                    <a:pt x="11" y="11"/>
                  </a:lnTo>
                  <a:lnTo>
                    <a:pt x="10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6" y="11"/>
                  </a:lnTo>
                  <a:lnTo>
                    <a:pt x="5" y="11"/>
                  </a:lnTo>
                  <a:lnTo>
                    <a:pt x="4" y="11"/>
                  </a:lnTo>
                  <a:lnTo>
                    <a:pt x="3" y="11"/>
                  </a:lnTo>
                  <a:lnTo>
                    <a:pt x="2" y="11"/>
                  </a:lnTo>
                  <a:lnTo>
                    <a:pt x="2" y="10"/>
                  </a:lnTo>
                  <a:lnTo>
                    <a:pt x="2" y="9"/>
                  </a:lnTo>
                  <a:lnTo>
                    <a:pt x="1" y="8"/>
                  </a:lnTo>
                  <a:lnTo>
                    <a:pt x="1" y="7"/>
                  </a:lnTo>
                  <a:lnTo>
                    <a:pt x="1" y="6"/>
                  </a:lnTo>
                  <a:lnTo>
                    <a:pt x="1" y="5"/>
                  </a:lnTo>
                  <a:lnTo>
                    <a:pt x="0" y="4"/>
                  </a:lnTo>
                  <a:lnTo>
                    <a:pt x="1" y="2"/>
                  </a:lnTo>
                  <a:lnTo>
                    <a:pt x="2" y="2"/>
                  </a:lnTo>
                  <a:lnTo>
                    <a:pt x="3" y="1"/>
                  </a:lnTo>
                  <a:lnTo>
                    <a:pt x="4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9" y="1"/>
                  </a:lnTo>
                  <a:lnTo>
                    <a:pt x="1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492" name="Freeform 156">
              <a:extLst>
                <a:ext uri="{FF2B5EF4-FFF2-40B4-BE49-F238E27FC236}">
                  <a16:creationId xmlns:a16="http://schemas.microsoft.com/office/drawing/2014/main" id="{8D6F31B0-89AA-455A-960B-F1F1315BDC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4" y="3896"/>
              <a:ext cx="85" cy="19"/>
            </a:xfrm>
            <a:custGeom>
              <a:avLst/>
              <a:gdLst>
                <a:gd name="T0" fmla="*/ 167 w 169"/>
                <a:gd name="T1" fmla="*/ 6 h 39"/>
                <a:gd name="T2" fmla="*/ 167 w 169"/>
                <a:gd name="T3" fmla="*/ 8 h 39"/>
                <a:gd name="T4" fmla="*/ 169 w 169"/>
                <a:gd name="T5" fmla="*/ 10 h 39"/>
                <a:gd name="T6" fmla="*/ 167 w 169"/>
                <a:gd name="T7" fmla="*/ 12 h 39"/>
                <a:gd name="T8" fmla="*/ 167 w 169"/>
                <a:gd name="T9" fmla="*/ 14 h 39"/>
                <a:gd name="T10" fmla="*/ 167 w 169"/>
                <a:gd name="T11" fmla="*/ 15 h 39"/>
                <a:gd name="T12" fmla="*/ 166 w 169"/>
                <a:gd name="T13" fmla="*/ 16 h 39"/>
                <a:gd name="T14" fmla="*/ 165 w 169"/>
                <a:gd name="T15" fmla="*/ 18 h 39"/>
                <a:gd name="T16" fmla="*/ 165 w 169"/>
                <a:gd name="T17" fmla="*/ 19 h 39"/>
                <a:gd name="T18" fmla="*/ 161 w 169"/>
                <a:gd name="T19" fmla="*/ 23 h 39"/>
                <a:gd name="T20" fmla="*/ 156 w 169"/>
                <a:gd name="T21" fmla="*/ 25 h 39"/>
                <a:gd name="T22" fmla="*/ 153 w 169"/>
                <a:gd name="T23" fmla="*/ 26 h 39"/>
                <a:gd name="T24" fmla="*/ 149 w 169"/>
                <a:gd name="T25" fmla="*/ 27 h 39"/>
                <a:gd name="T26" fmla="*/ 140 w 169"/>
                <a:gd name="T27" fmla="*/ 30 h 39"/>
                <a:gd name="T28" fmla="*/ 131 w 169"/>
                <a:gd name="T29" fmla="*/ 32 h 39"/>
                <a:gd name="T30" fmla="*/ 122 w 169"/>
                <a:gd name="T31" fmla="*/ 34 h 39"/>
                <a:gd name="T32" fmla="*/ 113 w 169"/>
                <a:gd name="T33" fmla="*/ 35 h 39"/>
                <a:gd name="T34" fmla="*/ 104 w 169"/>
                <a:gd name="T35" fmla="*/ 37 h 39"/>
                <a:gd name="T36" fmla="*/ 95 w 169"/>
                <a:gd name="T37" fmla="*/ 39 h 39"/>
                <a:gd name="T38" fmla="*/ 83 w 169"/>
                <a:gd name="T39" fmla="*/ 38 h 39"/>
                <a:gd name="T40" fmla="*/ 70 w 169"/>
                <a:gd name="T41" fmla="*/ 38 h 39"/>
                <a:gd name="T42" fmla="*/ 59 w 169"/>
                <a:gd name="T43" fmla="*/ 38 h 39"/>
                <a:gd name="T44" fmla="*/ 46 w 169"/>
                <a:gd name="T45" fmla="*/ 38 h 39"/>
                <a:gd name="T46" fmla="*/ 35 w 169"/>
                <a:gd name="T47" fmla="*/ 38 h 39"/>
                <a:gd name="T48" fmla="*/ 23 w 169"/>
                <a:gd name="T49" fmla="*/ 36 h 39"/>
                <a:gd name="T50" fmla="*/ 17 w 169"/>
                <a:gd name="T51" fmla="*/ 35 h 39"/>
                <a:gd name="T52" fmla="*/ 12 w 169"/>
                <a:gd name="T53" fmla="*/ 34 h 39"/>
                <a:gd name="T54" fmla="*/ 6 w 169"/>
                <a:gd name="T55" fmla="*/ 33 h 39"/>
                <a:gd name="T56" fmla="*/ 0 w 169"/>
                <a:gd name="T57" fmla="*/ 29 h 39"/>
                <a:gd name="T58" fmla="*/ 1 w 169"/>
                <a:gd name="T59" fmla="*/ 28 h 39"/>
                <a:gd name="T60" fmla="*/ 1 w 169"/>
                <a:gd name="T61" fmla="*/ 27 h 39"/>
                <a:gd name="T62" fmla="*/ 2 w 169"/>
                <a:gd name="T63" fmla="*/ 26 h 39"/>
                <a:gd name="T64" fmla="*/ 2 w 169"/>
                <a:gd name="T65" fmla="*/ 24 h 39"/>
                <a:gd name="T66" fmla="*/ 2 w 169"/>
                <a:gd name="T67" fmla="*/ 23 h 39"/>
                <a:gd name="T68" fmla="*/ 2 w 169"/>
                <a:gd name="T69" fmla="*/ 22 h 39"/>
                <a:gd name="T70" fmla="*/ 2 w 169"/>
                <a:gd name="T71" fmla="*/ 19 h 39"/>
                <a:gd name="T72" fmla="*/ 3 w 169"/>
                <a:gd name="T73" fmla="*/ 18 h 39"/>
                <a:gd name="T74" fmla="*/ 12 w 169"/>
                <a:gd name="T75" fmla="*/ 10 h 39"/>
                <a:gd name="T76" fmla="*/ 17 w 169"/>
                <a:gd name="T77" fmla="*/ 13 h 39"/>
                <a:gd name="T78" fmla="*/ 24 w 169"/>
                <a:gd name="T79" fmla="*/ 14 h 39"/>
                <a:gd name="T80" fmla="*/ 31 w 169"/>
                <a:gd name="T81" fmla="*/ 14 h 39"/>
                <a:gd name="T82" fmla="*/ 39 w 169"/>
                <a:gd name="T83" fmla="*/ 14 h 39"/>
                <a:gd name="T84" fmla="*/ 45 w 169"/>
                <a:gd name="T85" fmla="*/ 14 h 39"/>
                <a:gd name="T86" fmla="*/ 52 w 169"/>
                <a:gd name="T87" fmla="*/ 14 h 39"/>
                <a:gd name="T88" fmla="*/ 59 w 169"/>
                <a:gd name="T89" fmla="*/ 14 h 39"/>
                <a:gd name="T90" fmla="*/ 66 w 169"/>
                <a:gd name="T91" fmla="*/ 16 h 39"/>
                <a:gd name="T92" fmla="*/ 79 w 169"/>
                <a:gd name="T93" fmla="*/ 15 h 39"/>
                <a:gd name="T94" fmla="*/ 91 w 169"/>
                <a:gd name="T95" fmla="*/ 14 h 39"/>
                <a:gd name="T96" fmla="*/ 104 w 169"/>
                <a:gd name="T97" fmla="*/ 13 h 39"/>
                <a:gd name="T98" fmla="*/ 116 w 169"/>
                <a:gd name="T99" fmla="*/ 12 h 39"/>
                <a:gd name="T100" fmla="*/ 129 w 169"/>
                <a:gd name="T101" fmla="*/ 9 h 39"/>
                <a:gd name="T102" fmla="*/ 141 w 169"/>
                <a:gd name="T103" fmla="*/ 7 h 39"/>
                <a:gd name="T104" fmla="*/ 152 w 169"/>
                <a:gd name="T105" fmla="*/ 4 h 39"/>
                <a:gd name="T106" fmla="*/ 163 w 169"/>
                <a:gd name="T107" fmla="*/ 0 h 39"/>
                <a:gd name="T108" fmla="*/ 167 w 169"/>
                <a:gd name="T109" fmla="*/ 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69" h="39">
                  <a:moveTo>
                    <a:pt x="167" y="6"/>
                  </a:moveTo>
                  <a:lnTo>
                    <a:pt x="167" y="8"/>
                  </a:lnTo>
                  <a:lnTo>
                    <a:pt x="169" y="10"/>
                  </a:lnTo>
                  <a:lnTo>
                    <a:pt x="167" y="12"/>
                  </a:lnTo>
                  <a:lnTo>
                    <a:pt x="167" y="14"/>
                  </a:lnTo>
                  <a:lnTo>
                    <a:pt x="167" y="15"/>
                  </a:lnTo>
                  <a:lnTo>
                    <a:pt x="166" y="16"/>
                  </a:lnTo>
                  <a:lnTo>
                    <a:pt x="165" y="18"/>
                  </a:lnTo>
                  <a:lnTo>
                    <a:pt x="165" y="19"/>
                  </a:lnTo>
                  <a:lnTo>
                    <a:pt x="161" y="23"/>
                  </a:lnTo>
                  <a:lnTo>
                    <a:pt x="156" y="25"/>
                  </a:lnTo>
                  <a:lnTo>
                    <a:pt x="153" y="26"/>
                  </a:lnTo>
                  <a:lnTo>
                    <a:pt x="149" y="27"/>
                  </a:lnTo>
                  <a:lnTo>
                    <a:pt x="140" y="30"/>
                  </a:lnTo>
                  <a:lnTo>
                    <a:pt x="131" y="32"/>
                  </a:lnTo>
                  <a:lnTo>
                    <a:pt x="122" y="34"/>
                  </a:lnTo>
                  <a:lnTo>
                    <a:pt x="113" y="35"/>
                  </a:lnTo>
                  <a:lnTo>
                    <a:pt x="104" y="37"/>
                  </a:lnTo>
                  <a:lnTo>
                    <a:pt x="95" y="39"/>
                  </a:lnTo>
                  <a:lnTo>
                    <a:pt x="83" y="38"/>
                  </a:lnTo>
                  <a:lnTo>
                    <a:pt x="70" y="38"/>
                  </a:lnTo>
                  <a:lnTo>
                    <a:pt x="59" y="38"/>
                  </a:lnTo>
                  <a:lnTo>
                    <a:pt x="46" y="38"/>
                  </a:lnTo>
                  <a:lnTo>
                    <a:pt x="35" y="38"/>
                  </a:lnTo>
                  <a:lnTo>
                    <a:pt x="23" y="36"/>
                  </a:lnTo>
                  <a:lnTo>
                    <a:pt x="17" y="35"/>
                  </a:lnTo>
                  <a:lnTo>
                    <a:pt x="12" y="34"/>
                  </a:lnTo>
                  <a:lnTo>
                    <a:pt x="6" y="33"/>
                  </a:lnTo>
                  <a:lnTo>
                    <a:pt x="0" y="29"/>
                  </a:lnTo>
                  <a:lnTo>
                    <a:pt x="1" y="28"/>
                  </a:lnTo>
                  <a:lnTo>
                    <a:pt x="1" y="27"/>
                  </a:lnTo>
                  <a:lnTo>
                    <a:pt x="2" y="26"/>
                  </a:lnTo>
                  <a:lnTo>
                    <a:pt x="2" y="24"/>
                  </a:lnTo>
                  <a:lnTo>
                    <a:pt x="2" y="23"/>
                  </a:lnTo>
                  <a:lnTo>
                    <a:pt x="2" y="22"/>
                  </a:lnTo>
                  <a:lnTo>
                    <a:pt x="2" y="19"/>
                  </a:lnTo>
                  <a:lnTo>
                    <a:pt x="3" y="18"/>
                  </a:lnTo>
                  <a:lnTo>
                    <a:pt x="12" y="10"/>
                  </a:lnTo>
                  <a:lnTo>
                    <a:pt x="17" y="13"/>
                  </a:lnTo>
                  <a:lnTo>
                    <a:pt x="24" y="14"/>
                  </a:lnTo>
                  <a:lnTo>
                    <a:pt x="31" y="14"/>
                  </a:lnTo>
                  <a:lnTo>
                    <a:pt x="39" y="14"/>
                  </a:lnTo>
                  <a:lnTo>
                    <a:pt x="45" y="14"/>
                  </a:lnTo>
                  <a:lnTo>
                    <a:pt x="52" y="14"/>
                  </a:lnTo>
                  <a:lnTo>
                    <a:pt x="59" y="14"/>
                  </a:lnTo>
                  <a:lnTo>
                    <a:pt x="66" y="16"/>
                  </a:lnTo>
                  <a:lnTo>
                    <a:pt x="79" y="15"/>
                  </a:lnTo>
                  <a:lnTo>
                    <a:pt x="91" y="14"/>
                  </a:lnTo>
                  <a:lnTo>
                    <a:pt x="104" y="13"/>
                  </a:lnTo>
                  <a:lnTo>
                    <a:pt x="116" y="12"/>
                  </a:lnTo>
                  <a:lnTo>
                    <a:pt x="129" y="9"/>
                  </a:lnTo>
                  <a:lnTo>
                    <a:pt x="141" y="7"/>
                  </a:lnTo>
                  <a:lnTo>
                    <a:pt x="152" y="4"/>
                  </a:lnTo>
                  <a:lnTo>
                    <a:pt x="163" y="0"/>
                  </a:lnTo>
                  <a:lnTo>
                    <a:pt x="167" y="6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493" name="Freeform 157">
              <a:extLst>
                <a:ext uri="{FF2B5EF4-FFF2-40B4-BE49-F238E27FC236}">
                  <a16:creationId xmlns:a16="http://schemas.microsoft.com/office/drawing/2014/main" id="{C508244B-311D-480B-B9BB-9F4DDD8855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7" y="3922"/>
              <a:ext cx="72" cy="17"/>
            </a:xfrm>
            <a:custGeom>
              <a:avLst/>
              <a:gdLst>
                <a:gd name="T0" fmla="*/ 146 w 146"/>
                <a:gd name="T1" fmla="*/ 6 h 34"/>
                <a:gd name="T2" fmla="*/ 139 w 146"/>
                <a:gd name="T3" fmla="*/ 10 h 34"/>
                <a:gd name="T4" fmla="*/ 132 w 146"/>
                <a:gd name="T5" fmla="*/ 13 h 34"/>
                <a:gd name="T6" fmla="*/ 126 w 146"/>
                <a:gd name="T7" fmla="*/ 16 h 34"/>
                <a:gd name="T8" fmla="*/ 120 w 146"/>
                <a:gd name="T9" fmla="*/ 19 h 34"/>
                <a:gd name="T10" fmla="*/ 112 w 146"/>
                <a:gd name="T11" fmla="*/ 21 h 34"/>
                <a:gd name="T12" fmla="*/ 107 w 146"/>
                <a:gd name="T13" fmla="*/ 23 h 34"/>
                <a:gd name="T14" fmla="*/ 99 w 146"/>
                <a:gd name="T15" fmla="*/ 26 h 34"/>
                <a:gd name="T16" fmla="*/ 92 w 146"/>
                <a:gd name="T17" fmla="*/ 27 h 34"/>
                <a:gd name="T18" fmla="*/ 81 w 146"/>
                <a:gd name="T19" fmla="*/ 31 h 34"/>
                <a:gd name="T20" fmla="*/ 71 w 146"/>
                <a:gd name="T21" fmla="*/ 32 h 34"/>
                <a:gd name="T22" fmla="*/ 60 w 146"/>
                <a:gd name="T23" fmla="*/ 33 h 34"/>
                <a:gd name="T24" fmla="*/ 49 w 146"/>
                <a:gd name="T25" fmla="*/ 33 h 34"/>
                <a:gd name="T26" fmla="*/ 38 w 146"/>
                <a:gd name="T27" fmla="*/ 34 h 34"/>
                <a:gd name="T28" fmla="*/ 27 w 146"/>
                <a:gd name="T29" fmla="*/ 33 h 34"/>
                <a:gd name="T30" fmla="*/ 16 w 146"/>
                <a:gd name="T31" fmla="*/ 33 h 34"/>
                <a:gd name="T32" fmla="*/ 3 w 146"/>
                <a:gd name="T33" fmla="*/ 33 h 34"/>
                <a:gd name="T34" fmla="*/ 2 w 146"/>
                <a:gd name="T35" fmla="*/ 32 h 34"/>
                <a:gd name="T36" fmla="*/ 2 w 146"/>
                <a:gd name="T37" fmla="*/ 31 h 34"/>
                <a:gd name="T38" fmla="*/ 1 w 146"/>
                <a:gd name="T39" fmla="*/ 30 h 34"/>
                <a:gd name="T40" fmla="*/ 1 w 146"/>
                <a:gd name="T41" fmla="*/ 29 h 34"/>
                <a:gd name="T42" fmla="*/ 2 w 146"/>
                <a:gd name="T43" fmla="*/ 27 h 34"/>
                <a:gd name="T44" fmla="*/ 1 w 146"/>
                <a:gd name="T45" fmla="*/ 27 h 34"/>
                <a:gd name="T46" fmla="*/ 1 w 146"/>
                <a:gd name="T47" fmla="*/ 26 h 34"/>
                <a:gd name="T48" fmla="*/ 0 w 146"/>
                <a:gd name="T49" fmla="*/ 24 h 34"/>
                <a:gd name="T50" fmla="*/ 5 w 146"/>
                <a:gd name="T51" fmla="*/ 23 h 34"/>
                <a:gd name="T52" fmla="*/ 9 w 146"/>
                <a:gd name="T53" fmla="*/ 23 h 34"/>
                <a:gd name="T54" fmla="*/ 12 w 146"/>
                <a:gd name="T55" fmla="*/ 23 h 34"/>
                <a:gd name="T56" fmla="*/ 17 w 146"/>
                <a:gd name="T57" fmla="*/ 23 h 34"/>
                <a:gd name="T58" fmla="*/ 20 w 146"/>
                <a:gd name="T59" fmla="*/ 23 h 34"/>
                <a:gd name="T60" fmla="*/ 23 w 146"/>
                <a:gd name="T61" fmla="*/ 24 h 34"/>
                <a:gd name="T62" fmla="*/ 28 w 146"/>
                <a:gd name="T63" fmla="*/ 24 h 34"/>
                <a:gd name="T64" fmla="*/ 32 w 146"/>
                <a:gd name="T65" fmla="*/ 24 h 34"/>
                <a:gd name="T66" fmla="*/ 43 w 146"/>
                <a:gd name="T67" fmla="*/ 24 h 34"/>
                <a:gd name="T68" fmla="*/ 56 w 146"/>
                <a:gd name="T69" fmla="*/ 23 h 34"/>
                <a:gd name="T70" fmla="*/ 67 w 146"/>
                <a:gd name="T71" fmla="*/ 22 h 34"/>
                <a:gd name="T72" fmla="*/ 79 w 146"/>
                <a:gd name="T73" fmla="*/ 21 h 34"/>
                <a:gd name="T74" fmla="*/ 90 w 146"/>
                <a:gd name="T75" fmla="*/ 19 h 34"/>
                <a:gd name="T76" fmla="*/ 101 w 146"/>
                <a:gd name="T77" fmla="*/ 16 h 34"/>
                <a:gd name="T78" fmla="*/ 113 w 146"/>
                <a:gd name="T79" fmla="*/ 13 h 34"/>
                <a:gd name="T80" fmla="*/ 125 w 146"/>
                <a:gd name="T81" fmla="*/ 9 h 34"/>
                <a:gd name="T82" fmla="*/ 128 w 146"/>
                <a:gd name="T83" fmla="*/ 7 h 34"/>
                <a:gd name="T84" fmla="*/ 131 w 146"/>
                <a:gd name="T85" fmla="*/ 6 h 34"/>
                <a:gd name="T86" fmla="*/ 133 w 146"/>
                <a:gd name="T87" fmla="*/ 4 h 34"/>
                <a:gd name="T88" fmla="*/ 137 w 146"/>
                <a:gd name="T89" fmla="*/ 1 h 34"/>
                <a:gd name="T90" fmla="*/ 141 w 146"/>
                <a:gd name="T91" fmla="*/ 0 h 34"/>
                <a:gd name="T92" fmla="*/ 143 w 146"/>
                <a:gd name="T93" fmla="*/ 0 h 34"/>
                <a:gd name="T94" fmla="*/ 143 w 146"/>
                <a:gd name="T95" fmla="*/ 1 h 34"/>
                <a:gd name="T96" fmla="*/ 145 w 146"/>
                <a:gd name="T97" fmla="*/ 2 h 34"/>
                <a:gd name="T98" fmla="*/ 145 w 146"/>
                <a:gd name="T99" fmla="*/ 4 h 34"/>
                <a:gd name="T100" fmla="*/ 146 w 146"/>
                <a:gd name="T101" fmla="*/ 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6" h="34">
                  <a:moveTo>
                    <a:pt x="146" y="6"/>
                  </a:moveTo>
                  <a:lnTo>
                    <a:pt x="139" y="10"/>
                  </a:lnTo>
                  <a:lnTo>
                    <a:pt x="132" y="13"/>
                  </a:lnTo>
                  <a:lnTo>
                    <a:pt x="126" y="16"/>
                  </a:lnTo>
                  <a:lnTo>
                    <a:pt x="120" y="19"/>
                  </a:lnTo>
                  <a:lnTo>
                    <a:pt x="112" y="21"/>
                  </a:lnTo>
                  <a:lnTo>
                    <a:pt x="107" y="23"/>
                  </a:lnTo>
                  <a:lnTo>
                    <a:pt x="99" y="26"/>
                  </a:lnTo>
                  <a:lnTo>
                    <a:pt x="92" y="27"/>
                  </a:lnTo>
                  <a:lnTo>
                    <a:pt x="81" y="31"/>
                  </a:lnTo>
                  <a:lnTo>
                    <a:pt x="71" y="32"/>
                  </a:lnTo>
                  <a:lnTo>
                    <a:pt x="60" y="33"/>
                  </a:lnTo>
                  <a:lnTo>
                    <a:pt x="49" y="33"/>
                  </a:lnTo>
                  <a:lnTo>
                    <a:pt x="38" y="34"/>
                  </a:lnTo>
                  <a:lnTo>
                    <a:pt x="27" y="33"/>
                  </a:lnTo>
                  <a:lnTo>
                    <a:pt x="16" y="33"/>
                  </a:lnTo>
                  <a:lnTo>
                    <a:pt x="3" y="33"/>
                  </a:lnTo>
                  <a:lnTo>
                    <a:pt x="2" y="32"/>
                  </a:lnTo>
                  <a:lnTo>
                    <a:pt x="2" y="31"/>
                  </a:lnTo>
                  <a:lnTo>
                    <a:pt x="1" y="30"/>
                  </a:lnTo>
                  <a:lnTo>
                    <a:pt x="1" y="29"/>
                  </a:lnTo>
                  <a:lnTo>
                    <a:pt x="2" y="27"/>
                  </a:lnTo>
                  <a:lnTo>
                    <a:pt x="1" y="27"/>
                  </a:lnTo>
                  <a:lnTo>
                    <a:pt x="1" y="26"/>
                  </a:lnTo>
                  <a:lnTo>
                    <a:pt x="0" y="24"/>
                  </a:lnTo>
                  <a:lnTo>
                    <a:pt x="5" y="23"/>
                  </a:lnTo>
                  <a:lnTo>
                    <a:pt x="9" y="23"/>
                  </a:lnTo>
                  <a:lnTo>
                    <a:pt x="12" y="23"/>
                  </a:lnTo>
                  <a:lnTo>
                    <a:pt x="17" y="23"/>
                  </a:lnTo>
                  <a:lnTo>
                    <a:pt x="20" y="23"/>
                  </a:lnTo>
                  <a:lnTo>
                    <a:pt x="23" y="24"/>
                  </a:lnTo>
                  <a:lnTo>
                    <a:pt x="28" y="24"/>
                  </a:lnTo>
                  <a:lnTo>
                    <a:pt x="32" y="24"/>
                  </a:lnTo>
                  <a:lnTo>
                    <a:pt x="43" y="24"/>
                  </a:lnTo>
                  <a:lnTo>
                    <a:pt x="56" y="23"/>
                  </a:lnTo>
                  <a:lnTo>
                    <a:pt x="67" y="22"/>
                  </a:lnTo>
                  <a:lnTo>
                    <a:pt x="79" y="21"/>
                  </a:lnTo>
                  <a:lnTo>
                    <a:pt x="90" y="19"/>
                  </a:lnTo>
                  <a:lnTo>
                    <a:pt x="101" y="16"/>
                  </a:lnTo>
                  <a:lnTo>
                    <a:pt x="113" y="13"/>
                  </a:lnTo>
                  <a:lnTo>
                    <a:pt x="125" y="9"/>
                  </a:lnTo>
                  <a:lnTo>
                    <a:pt x="128" y="7"/>
                  </a:lnTo>
                  <a:lnTo>
                    <a:pt x="131" y="6"/>
                  </a:lnTo>
                  <a:lnTo>
                    <a:pt x="133" y="4"/>
                  </a:lnTo>
                  <a:lnTo>
                    <a:pt x="137" y="1"/>
                  </a:lnTo>
                  <a:lnTo>
                    <a:pt x="141" y="0"/>
                  </a:lnTo>
                  <a:lnTo>
                    <a:pt x="143" y="0"/>
                  </a:lnTo>
                  <a:lnTo>
                    <a:pt x="143" y="1"/>
                  </a:lnTo>
                  <a:lnTo>
                    <a:pt x="145" y="2"/>
                  </a:lnTo>
                  <a:lnTo>
                    <a:pt x="145" y="4"/>
                  </a:lnTo>
                  <a:lnTo>
                    <a:pt x="146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494" name="Freeform 158">
              <a:extLst>
                <a:ext uri="{FF2B5EF4-FFF2-40B4-BE49-F238E27FC236}">
                  <a16:creationId xmlns:a16="http://schemas.microsoft.com/office/drawing/2014/main" id="{C020521C-101A-46EC-B86F-463D745EC0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8" y="3408"/>
              <a:ext cx="238" cy="109"/>
            </a:xfrm>
            <a:custGeom>
              <a:avLst/>
              <a:gdLst>
                <a:gd name="T0" fmla="*/ 263 w 476"/>
                <a:gd name="T1" fmla="*/ 0 h 216"/>
                <a:gd name="T2" fmla="*/ 308 w 476"/>
                <a:gd name="T3" fmla="*/ 4 h 216"/>
                <a:gd name="T4" fmla="*/ 352 w 476"/>
                <a:gd name="T5" fmla="*/ 13 h 216"/>
                <a:gd name="T6" fmla="*/ 380 w 476"/>
                <a:gd name="T7" fmla="*/ 21 h 216"/>
                <a:gd name="T8" fmla="*/ 398 w 476"/>
                <a:gd name="T9" fmla="*/ 27 h 216"/>
                <a:gd name="T10" fmla="*/ 414 w 476"/>
                <a:gd name="T11" fmla="*/ 35 h 216"/>
                <a:gd name="T12" fmla="*/ 429 w 476"/>
                <a:gd name="T13" fmla="*/ 43 h 216"/>
                <a:gd name="T14" fmla="*/ 442 w 476"/>
                <a:gd name="T15" fmla="*/ 52 h 216"/>
                <a:gd name="T16" fmla="*/ 453 w 476"/>
                <a:gd name="T17" fmla="*/ 61 h 216"/>
                <a:gd name="T18" fmla="*/ 462 w 476"/>
                <a:gd name="T19" fmla="*/ 71 h 216"/>
                <a:gd name="T20" fmla="*/ 468 w 476"/>
                <a:gd name="T21" fmla="*/ 81 h 216"/>
                <a:gd name="T22" fmla="*/ 474 w 476"/>
                <a:gd name="T23" fmla="*/ 92 h 216"/>
                <a:gd name="T24" fmla="*/ 476 w 476"/>
                <a:gd name="T25" fmla="*/ 102 h 216"/>
                <a:gd name="T26" fmla="*/ 476 w 476"/>
                <a:gd name="T27" fmla="*/ 114 h 216"/>
                <a:gd name="T28" fmla="*/ 474 w 476"/>
                <a:gd name="T29" fmla="*/ 124 h 216"/>
                <a:gd name="T30" fmla="*/ 468 w 476"/>
                <a:gd name="T31" fmla="*/ 135 h 216"/>
                <a:gd name="T32" fmla="*/ 462 w 476"/>
                <a:gd name="T33" fmla="*/ 145 h 216"/>
                <a:gd name="T34" fmla="*/ 453 w 476"/>
                <a:gd name="T35" fmla="*/ 154 h 216"/>
                <a:gd name="T36" fmla="*/ 442 w 476"/>
                <a:gd name="T37" fmla="*/ 164 h 216"/>
                <a:gd name="T38" fmla="*/ 429 w 476"/>
                <a:gd name="T39" fmla="*/ 173 h 216"/>
                <a:gd name="T40" fmla="*/ 414 w 476"/>
                <a:gd name="T41" fmla="*/ 181 h 216"/>
                <a:gd name="T42" fmla="*/ 398 w 476"/>
                <a:gd name="T43" fmla="*/ 187 h 216"/>
                <a:gd name="T44" fmla="*/ 380 w 476"/>
                <a:gd name="T45" fmla="*/ 195 h 216"/>
                <a:gd name="T46" fmla="*/ 352 w 476"/>
                <a:gd name="T47" fmla="*/ 203 h 216"/>
                <a:gd name="T48" fmla="*/ 308 w 476"/>
                <a:gd name="T49" fmla="*/ 211 h 216"/>
                <a:gd name="T50" fmla="*/ 263 w 476"/>
                <a:gd name="T51" fmla="*/ 216 h 216"/>
                <a:gd name="T52" fmla="*/ 214 w 476"/>
                <a:gd name="T53" fmla="*/ 216 h 216"/>
                <a:gd name="T54" fmla="*/ 168 w 476"/>
                <a:gd name="T55" fmla="*/ 211 h 216"/>
                <a:gd name="T56" fmla="*/ 125 w 476"/>
                <a:gd name="T57" fmla="*/ 203 h 216"/>
                <a:gd name="T58" fmla="*/ 96 w 476"/>
                <a:gd name="T59" fmla="*/ 195 h 216"/>
                <a:gd name="T60" fmla="*/ 78 w 476"/>
                <a:gd name="T61" fmla="*/ 187 h 216"/>
                <a:gd name="T62" fmla="*/ 63 w 476"/>
                <a:gd name="T63" fmla="*/ 181 h 216"/>
                <a:gd name="T64" fmla="*/ 48 w 476"/>
                <a:gd name="T65" fmla="*/ 173 h 216"/>
                <a:gd name="T66" fmla="*/ 35 w 476"/>
                <a:gd name="T67" fmla="*/ 164 h 216"/>
                <a:gd name="T68" fmla="*/ 24 w 476"/>
                <a:gd name="T69" fmla="*/ 154 h 216"/>
                <a:gd name="T70" fmla="*/ 15 w 476"/>
                <a:gd name="T71" fmla="*/ 145 h 216"/>
                <a:gd name="T72" fmla="*/ 8 w 476"/>
                <a:gd name="T73" fmla="*/ 135 h 216"/>
                <a:gd name="T74" fmla="*/ 3 w 476"/>
                <a:gd name="T75" fmla="*/ 124 h 216"/>
                <a:gd name="T76" fmla="*/ 0 w 476"/>
                <a:gd name="T77" fmla="*/ 114 h 216"/>
                <a:gd name="T78" fmla="*/ 0 w 476"/>
                <a:gd name="T79" fmla="*/ 102 h 216"/>
                <a:gd name="T80" fmla="*/ 3 w 476"/>
                <a:gd name="T81" fmla="*/ 92 h 216"/>
                <a:gd name="T82" fmla="*/ 8 w 476"/>
                <a:gd name="T83" fmla="*/ 81 h 216"/>
                <a:gd name="T84" fmla="*/ 15 w 476"/>
                <a:gd name="T85" fmla="*/ 71 h 216"/>
                <a:gd name="T86" fmla="*/ 24 w 476"/>
                <a:gd name="T87" fmla="*/ 61 h 216"/>
                <a:gd name="T88" fmla="*/ 35 w 476"/>
                <a:gd name="T89" fmla="*/ 52 h 216"/>
                <a:gd name="T90" fmla="*/ 48 w 476"/>
                <a:gd name="T91" fmla="*/ 43 h 216"/>
                <a:gd name="T92" fmla="*/ 63 w 476"/>
                <a:gd name="T93" fmla="*/ 35 h 216"/>
                <a:gd name="T94" fmla="*/ 78 w 476"/>
                <a:gd name="T95" fmla="*/ 27 h 216"/>
                <a:gd name="T96" fmla="*/ 96 w 476"/>
                <a:gd name="T97" fmla="*/ 21 h 216"/>
                <a:gd name="T98" fmla="*/ 125 w 476"/>
                <a:gd name="T99" fmla="*/ 13 h 216"/>
                <a:gd name="T100" fmla="*/ 168 w 476"/>
                <a:gd name="T101" fmla="*/ 4 h 216"/>
                <a:gd name="T102" fmla="*/ 214 w 476"/>
                <a:gd name="T103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76" h="216">
                  <a:moveTo>
                    <a:pt x="238" y="0"/>
                  </a:moveTo>
                  <a:lnTo>
                    <a:pt x="263" y="0"/>
                  </a:lnTo>
                  <a:lnTo>
                    <a:pt x="286" y="2"/>
                  </a:lnTo>
                  <a:lnTo>
                    <a:pt x="308" y="4"/>
                  </a:lnTo>
                  <a:lnTo>
                    <a:pt x="330" y="8"/>
                  </a:lnTo>
                  <a:lnTo>
                    <a:pt x="352" y="13"/>
                  </a:lnTo>
                  <a:lnTo>
                    <a:pt x="372" y="18"/>
                  </a:lnTo>
                  <a:lnTo>
                    <a:pt x="380" y="21"/>
                  </a:lnTo>
                  <a:lnTo>
                    <a:pt x="389" y="24"/>
                  </a:lnTo>
                  <a:lnTo>
                    <a:pt x="398" y="27"/>
                  </a:lnTo>
                  <a:lnTo>
                    <a:pt x="406" y="32"/>
                  </a:lnTo>
                  <a:lnTo>
                    <a:pt x="414" y="35"/>
                  </a:lnTo>
                  <a:lnTo>
                    <a:pt x="422" y="38"/>
                  </a:lnTo>
                  <a:lnTo>
                    <a:pt x="429" y="43"/>
                  </a:lnTo>
                  <a:lnTo>
                    <a:pt x="435" y="47"/>
                  </a:lnTo>
                  <a:lnTo>
                    <a:pt x="442" y="52"/>
                  </a:lnTo>
                  <a:lnTo>
                    <a:pt x="447" y="56"/>
                  </a:lnTo>
                  <a:lnTo>
                    <a:pt x="453" y="61"/>
                  </a:lnTo>
                  <a:lnTo>
                    <a:pt x="457" y="66"/>
                  </a:lnTo>
                  <a:lnTo>
                    <a:pt x="462" y="71"/>
                  </a:lnTo>
                  <a:lnTo>
                    <a:pt x="465" y="76"/>
                  </a:lnTo>
                  <a:lnTo>
                    <a:pt x="468" y="81"/>
                  </a:lnTo>
                  <a:lnTo>
                    <a:pt x="470" y="86"/>
                  </a:lnTo>
                  <a:lnTo>
                    <a:pt x="474" y="92"/>
                  </a:lnTo>
                  <a:lnTo>
                    <a:pt x="475" y="96"/>
                  </a:lnTo>
                  <a:lnTo>
                    <a:pt x="476" y="102"/>
                  </a:lnTo>
                  <a:lnTo>
                    <a:pt x="476" y="107"/>
                  </a:lnTo>
                  <a:lnTo>
                    <a:pt x="476" y="114"/>
                  </a:lnTo>
                  <a:lnTo>
                    <a:pt x="475" y="118"/>
                  </a:lnTo>
                  <a:lnTo>
                    <a:pt x="474" y="124"/>
                  </a:lnTo>
                  <a:lnTo>
                    <a:pt x="470" y="130"/>
                  </a:lnTo>
                  <a:lnTo>
                    <a:pt x="468" y="135"/>
                  </a:lnTo>
                  <a:lnTo>
                    <a:pt x="465" y="139"/>
                  </a:lnTo>
                  <a:lnTo>
                    <a:pt x="462" y="145"/>
                  </a:lnTo>
                  <a:lnTo>
                    <a:pt x="457" y="149"/>
                  </a:lnTo>
                  <a:lnTo>
                    <a:pt x="453" y="154"/>
                  </a:lnTo>
                  <a:lnTo>
                    <a:pt x="447" y="159"/>
                  </a:lnTo>
                  <a:lnTo>
                    <a:pt x="442" y="164"/>
                  </a:lnTo>
                  <a:lnTo>
                    <a:pt x="435" y="168"/>
                  </a:lnTo>
                  <a:lnTo>
                    <a:pt x="429" y="173"/>
                  </a:lnTo>
                  <a:lnTo>
                    <a:pt x="422" y="176"/>
                  </a:lnTo>
                  <a:lnTo>
                    <a:pt x="414" y="181"/>
                  </a:lnTo>
                  <a:lnTo>
                    <a:pt x="406" y="184"/>
                  </a:lnTo>
                  <a:lnTo>
                    <a:pt x="398" y="187"/>
                  </a:lnTo>
                  <a:lnTo>
                    <a:pt x="389" y="192"/>
                  </a:lnTo>
                  <a:lnTo>
                    <a:pt x="380" y="195"/>
                  </a:lnTo>
                  <a:lnTo>
                    <a:pt x="372" y="197"/>
                  </a:lnTo>
                  <a:lnTo>
                    <a:pt x="352" y="203"/>
                  </a:lnTo>
                  <a:lnTo>
                    <a:pt x="330" y="207"/>
                  </a:lnTo>
                  <a:lnTo>
                    <a:pt x="308" y="211"/>
                  </a:lnTo>
                  <a:lnTo>
                    <a:pt x="286" y="214"/>
                  </a:lnTo>
                  <a:lnTo>
                    <a:pt x="263" y="216"/>
                  </a:lnTo>
                  <a:lnTo>
                    <a:pt x="238" y="216"/>
                  </a:lnTo>
                  <a:lnTo>
                    <a:pt x="214" y="216"/>
                  </a:lnTo>
                  <a:lnTo>
                    <a:pt x="190" y="214"/>
                  </a:lnTo>
                  <a:lnTo>
                    <a:pt x="168" y="211"/>
                  </a:lnTo>
                  <a:lnTo>
                    <a:pt x="146" y="207"/>
                  </a:lnTo>
                  <a:lnTo>
                    <a:pt x="125" y="203"/>
                  </a:lnTo>
                  <a:lnTo>
                    <a:pt x="105" y="197"/>
                  </a:lnTo>
                  <a:lnTo>
                    <a:pt x="96" y="195"/>
                  </a:lnTo>
                  <a:lnTo>
                    <a:pt x="87" y="192"/>
                  </a:lnTo>
                  <a:lnTo>
                    <a:pt x="78" y="187"/>
                  </a:lnTo>
                  <a:lnTo>
                    <a:pt x="70" y="184"/>
                  </a:lnTo>
                  <a:lnTo>
                    <a:pt x="63" y="181"/>
                  </a:lnTo>
                  <a:lnTo>
                    <a:pt x="55" y="176"/>
                  </a:lnTo>
                  <a:lnTo>
                    <a:pt x="48" y="173"/>
                  </a:lnTo>
                  <a:lnTo>
                    <a:pt x="42" y="168"/>
                  </a:lnTo>
                  <a:lnTo>
                    <a:pt x="35" y="164"/>
                  </a:lnTo>
                  <a:lnTo>
                    <a:pt x="29" y="159"/>
                  </a:lnTo>
                  <a:lnTo>
                    <a:pt x="24" y="154"/>
                  </a:lnTo>
                  <a:lnTo>
                    <a:pt x="19" y="149"/>
                  </a:lnTo>
                  <a:lnTo>
                    <a:pt x="15" y="145"/>
                  </a:lnTo>
                  <a:lnTo>
                    <a:pt x="12" y="139"/>
                  </a:lnTo>
                  <a:lnTo>
                    <a:pt x="8" y="135"/>
                  </a:lnTo>
                  <a:lnTo>
                    <a:pt x="6" y="130"/>
                  </a:lnTo>
                  <a:lnTo>
                    <a:pt x="3" y="124"/>
                  </a:lnTo>
                  <a:lnTo>
                    <a:pt x="2" y="118"/>
                  </a:lnTo>
                  <a:lnTo>
                    <a:pt x="0" y="114"/>
                  </a:lnTo>
                  <a:lnTo>
                    <a:pt x="0" y="107"/>
                  </a:lnTo>
                  <a:lnTo>
                    <a:pt x="0" y="102"/>
                  </a:lnTo>
                  <a:lnTo>
                    <a:pt x="2" y="96"/>
                  </a:lnTo>
                  <a:lnTo>
                    <a:pt x="3" y="92"/>
                  </a:lnTo>
                  <a:lnTo>
                    <a:pt x="6" y="86"/>
                  </a:lnTo>
                  <a:lnTo>
                    <a:pt x="8" y="81"/>
                  </a:lnTo>
                  <a:lnTo>
                    <a:pt x="12" y="76"/>
                  </a:lnTo>
                  <a:lnTo>
                    <a:pt x="15" y="71"/>
                  </a:lnTo>
                  <a:lnTo>
                    <a:pt x="19" y="66"/>
                  </a:lnTo>
                  <a:lnTo>
                    <a:pt x="24" y="61"/>
                  </a:lnTo>
                  <a:lnTo>
                    <a:pt x="29" y="56"/>
                  </a:lnTo>
                  <a:lnTo>
                    <a:pt x="35" y="52"/>
                  </a:lnTo>
                  <a:lnTo>
                    <a:pt x="42" y="47"/>
                  </a:lnTo>
                  <a:lnTo>
                    <a:pt x="48" y="43"/>
                  </a:lnTo>
                  <a:lnTo>
                    <a:pt x="55" y="38"/>
                  </a:lnTo>
                  <a:lnTo>
                    <a:pt x="63" y="35"/>
                  </a:lnTo>
                  <a:lnTo>
                    <a:pt x="70" y="32"/>
                  </a:lnTo>
                  <a:lnTo>
                    <a:pt x="78" y="27"/>
                  </a:lnTo>
                  <a:lnTo>
                    <a:pt x="87" y="24"/>
                  </a:lnTo>
                  <a:lnTo>
                    <a:pt x="96" y="21"/>
                  </a:lnTo>
                  <a:lnTo>
                    <a:pt x="105" y="18"/>
                  </a:lnTo>
                  <a:lnTo>
                    <a:pt x="125" y="13"/>
                  </a:lnTo>
                  <a:lnTo>
                    <a:pt x="146" y="8"/>
                  </a:lnTo>
                  <a:lnTo>
                    <a:pt x="168" y="4"/>
                  </a:lnTo>
                  <a:lnTo>
                    <a:pt x="190" y="2"/>
                  </a:lnTo>
                  <a:lnTo>
                    <a:pt x="214" y="0"/>
                  </a:lnTo>
                  <a:lnTo>
                    <a:pt x="238" y="0"/>
                  </a:lnTo>
                  <a:close/>
                </a:path>
              </a:pathLst>
            </a:custGeom>
            <a:solidFill>
              <a:srgbClr val="FFD6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495" name="Freeform 159">
              <a:extLst>
                <a:ext uri="{FF2B5EF4-FFF2-40B4-BE49-F238E27FC236}">
                  <a16:creationId xmlns:a16="http://schemas.microsoft.com/office/drawing/2014/main" id="{18FCBF57-B572-462C-A286-ADF928937E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4" y="3409"/>
              <a:ext cx="227" cy="104"/>
            </a:xfrm>
            <a:custGeom>
              <a:avLst/>
              <a:gdLst>
                <a:gd name="T0" fmla="*/ 250 w 454"/>
                <a:gd name="T1" fmla="*/ 0 h 207"/>
                <a:gd name="T2" fmla="*/ 294 w 454"/>
                <a:gd name="T3" fmla="*/ 4 h 207"/>
                <a:gd name="T4" fmla="*/ 335 w 454"/>
                <a:gd name="T5" fmla="*/ 12 h 207"/>
                <a:gd name="T6" fmla="*/ 371 w 454"/>
                <a:gd name="T7" fmla="*/ 23 h 207"/>
                <a:gd name="T8" fmla="*/ 395 w 454"/>
                <a:gd name="T9" fmla="*/ 34 h 207"/>
                <a:gd name="T10" fmla="*/ 408 w 454"/>
                <a:gd name="T11" fmla="*/ 42 h 207"/>
                <a:gd name="T12" fmla="*/ 421 w 454"/>
                <a:gd name="T13" fmla="*/ 50 h 207"/>
                <a:gd name="T14" fmla="*/ 431 w 454"/>
                <a:gd name="T15" fmla="*/ 59 h 207"/>
                <a:gd name="T16" fmla="*/ 440 w 454"/>
                <a:gd name="T17" fmla="*/ 68 h 207"/>
                <a:gd name="T18" fmla="*/ 446 w 454"/>
                <a:gd name="T19" fmla="*/ 78 h 207"/>
                <a:gd name="T20" fmla="*/ 451 w 454"/>
                <a:gd name="T21" fmla="*/ 89 h 207"/>
                <a:gd name="T22" fmla="*/ 453 w 454"/>
                <a:gd name="T23" fmla="*/ 99 h 207"/>
                <a:gd name="T24" fmla="*/ 453 w 454"/>
                <a:gd name="T25" fmla="*/ 110 h 207"/>
                <a:gd name="T26" fmla="*/ 451 w 454"/>
                <a:gd name="T27" fmla="*/ 120 h 207"/>
                <a:gd name="T28" fmla="*/ 446 w 454"/>
                <a:gd name="T29" fmla="*/ 130 h 207"/>
                <a:gd name="T30" fmla="*/ 440 w 454"/>
                <a:gd name="T31" fmla="*/ 140 h 207"/>
                <a:gd name="T32" fmla="*/ 431 w 454"/>
                <a:gd name="T33" fmla="*/ 149 h 207"/>
                <a:gd name="T34" fmla="*/ 421 w 454"/>
                <a:gd name="T35" fmla="*/ 157 h 207"/>
                <a:gd name="T36" fmla="*/ 408 w 454"/>
                <a:gd name="T37" fmla="*/ 166 h 207"/>
                <a:gd name="T38" fmla="*/ 395 w 454"/>
                <a:gd name="T39" fmla="*/ 173 h 207"/>
                <a:gd name="T40" fmla="*/ 371 w 454"/>
                <a:gd name="T41" fmla="*/ 184 h 207"/>
                <a:gd name="T42" fmla="*/ 335 w 454"/>
                <a:gd name="T43" fmla="*/ 195 h 207"/>
                <a:gd name="T44" fmla="*/ 294 w 454"/>
                <a:gd name="T45" fmla="*/ 203 h 207"/>
                <a:gd name="T46" fmla="*/ 250 w 454"/>
                <a:gd name="T47" fmla="*/ 207 h 207"/>
                <a:gd name="T48" fmla="*/ 203 w 454"/>
                <a:gd name="T49" fmla="*/ 207 h 207"/>
                <a:gd name="T50" fmla="*/ 158 w 454"/>
                <a:gd name="T51" fmla="*/ 203 h 207"/>
                <a:gd name="T52" fmla="*/ 117 w 454"/>
                <a:gd name="T53" fmla="*/ 195 h 207"/>
                <a:gd name="T54" fmla="*/ 82 w 454"/>
                <a:gd name="T55" fmla="*/ 184 h 207"/>
                <a:gd name="T56" fmla="*/ 58 w 454"/>
                <a:gd name="T57" fmla="*/ 173 h 207"/>
                <a:gd name="T58" fmla="*/ 44 w 454"/>
                <a:gd name="T59" fmla="*/ 166 h 207"/>
                <a:gd name="T60" fmla="*/ 32 w 454"/>
                <a:gd name="T61" fmla="*/ 157 h 207"/>
                <a:gd name="T62" fmla="*/ 22 w 454"/>
                <a:gd name="T63" fmla="*/ 149 h 207"/>
                <a:gd name="T64" fmla="*/ 13 w 454"/>
                <a:gd name="T65" fmla="*/ 140 h 207"/>
                <a:gd name="T66" fmla="*/ 6 w 454"/>
                <a:gd name="T67" fmla="*/ 130 h 207"/>
                <a:gd name="T68" fmla="*/ 2 w 454"/>
                <a:gd name="T69" fmla="*/ 120 h 207"/>
                <a:gd name="T70" fmla="*/ 0 w 454"/>
                <a:gd name="T71" fmla="*/ 110 h 207"/>
                <a:gd name="T72" fmla="*/ 0 w 454"/>
                <a:gd name="T73" fmla="*/ 99 h 207"/>
                <a:gd name="T74" fmla="*/ 2 w 454"/>
                <a:gd name="T75" fmla="*/ 89 h 207"/>
                <a:gd name="T76" fmla="*/ 6 w 454"/>
                <a:gd name="T77" fmla="*/ 78 h 207"/>
                <a:gd name="T78" fmla="*/ 13 w 454"/>
                <a:gd name="T79" fmla="*/ 68 h 207"/>
                <a:gd name="T80" fmla="*/ 22 w 454"/>
                <a:gd name="T81" fmla="*/ 59 h 207"/>
                <a:gd name="T82" fmla="*/ 32 w 454"/>
                <a:gd name="T83" fmla="*/ 50 h 207"/>
                <a:gd name="T84" fmla="*/ 44 w 454"/>
                <a:gd name="T85" fmla="*/ 42 h 207"/>
                <a:gd name="T86" fmla="*/ 58 w 454"/>
                <a:gd name="T87" fmla="*/ 34 h 207"/>
                <a:gd name="T88" fmla="*/ 82 w 454"/>
                <a:gd name="T89" fmla="*/ 23 h 207"/>
                <a:gd name="T90" fmla="*/ 117 w 454"/>
                <a:gd name="T91" fmla="*/ 12 h 207"/>
                <a:gd name="T92" fmla="*/ 158 w 454"/>
                <a:gd name="T93" fmla="*/ 4 h 207"/>
                <a:gd name="T94" fmla="*/ 203 w 454"/>
                <a:gd name="T95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54" h="207">
                  <a:moveTo>
                    <a:pt x="226" y="0"/>
                  </a:moveTo>
                  <a:lnTo>
                    <a:pt x="250" y="0"/>
                  </a:lnTo>
                  <a:lnTo>
                    <a:pt x="272" y="2"/>
                  </a:lnTo>
                  <a:lnTo>
                    <a:pt x="294" y="4"/>
                  </a:lnTo>
                  <a:lnTo>
                    <a:pt x="315" y="8"/>
                  </a:lnTo>
                  <a:lnTo>
                    <a:pt x="335" y="12"/>
                  </a:lnTo>
                  <a:lnTo>
                    <a:pt x="353" y="18"/>
                  </a:lnTo>
                  <a:lnTo>
                    <a:pt x="371" y="23"/>
                  </a:lnTo>
                  <a:lnTo>
                    <a:pt x="387" y="31"/>
                  </a:lnTo>
                  <a:lnTo>
                    <a:pt x="395" y="34"/>
                  </a:lnTo>
                  <a:lnTo>
                    <a:pt x="402" y="38"/>
                  </a:lnTo>
                  <a:lnTo>
                    <a:pt x="408" y="42"/>
                  </a:lnTo>
                  <a:lnTo>
                    <a:pt x="415" y="45"/>
                  </a:lnTo>
                  <a:lnTo>
                    <a:pt x="421" y="50"/>
                  </a:lnTo>
                  <a:lnTo>
                    <a:pt x="426" y="54"/>
                  </a:lnTo>
                  <a:lnTo>
                    <a:pt x="431" y="59"/>
                  </a:lnTo>
                  <a:lnTo>
                    <a:pt x="435" y="63"/>
                  </a:lnTo>
                  <a:lnTo>
                    <a:pt x="440" y="68"/>
                  </a:lnTo>
                  <a:lnTo>
                    <a:pt x="443" y="73"/>
                  </a:lnTo>
                  <a:lnTo>
                    <a:pt x="446" y="78"/>
                  </a:lnTo>
                  <a:lnTo>
                    <a:pt x="450" y="83"/>
                  </a:lnTo>
                  <a:lnTo>
                    <a:pt x="451" y="89"/>
                  </a:lnTo>
                  <a:lnTo>
                    <a:pt x="453" y="93"/>
                  </a:lnTo>
                  <a:lnTo>
                    <a:pt x="453" y="99"/>
                  </a:lnTo>
                  <a:lnTo>
                    <a:pt x="454" y="104"/>
                  </a:lnTo>
                  <a:lnTo>
                    <a:pt x="453" y="110"/>
                  </a:lnTo>
                  <a:lnTo>
                    <a:pt x="453" y="114"/>
                  </a:lnTo>
                  <a:lnTo>
                    <a:pt x="451" y="120"/>
                  </a:lnTo>
                  <a:lnTo>
                    <a:pt x="450" y="124"/>
                  </a:lnTo>
                  <a:lnTo>
                    <a:pt x="446" y="130"/>
                  </a:lnTo>
                  <a:lnTo>
                    <a:pt x="443" y="135"/>
                  </a:lnTo>
                  <a:lnTo>
                    <a:pt x="440" y="140"/>
                  </a:lnTo>
                  <a:lnTo>
                    <a:pt x="435" y="144"/>
                  </a:lnTo>
                  <a:lnTo>
                    <a:pt x="431" y="149"/>
                  </a:lnTo>
                  <a:lnTo>
                    <a:pt x="426" y="153"/>
                  </a:lnTo>
                  <a:lnTo>
                    <a:pt x="421" y="157"/>
                  </a:lnTo>
                  <a:lnTo>
                    <a:pt x="415" y="162"/>
                  </a:lnTo>
                  <a:lnTo>
                    <a:pt x="408" y="166"/>
                  </a:lnTo>
                  <a:lnTo>
                    <a:pt x="402" y="170"/>
                  </a:lnTo>
                  <a:lnTo>
                    <a:pt x="395" y="173"/>
                  </a:lnTo>
                  <a:lnTo>
                    <a:pt x="387" y="177"/>
                  </a:lnTo>
                  <a:lnTo>
                    <a:pt x="371" y="184"/>
                  </a:lnTo>
                  <a:lnTo>
                    <a:pt x="353" y="190"/>
                  </a:lnTo>
                  <a:lnTo>
                    <a:pt x="335" y="195"/>
                  </a:lnTo>
                  <a:lnTo>
                    <a:pt x="315" y="200"/>
                  </a:lnTo>
                  <a:lnTo>
                    <a:pt x="294" y="203"/>
                  </a:lnTo>
                  <a:lnTo>
                    <a:pt x="272" y="205"/>
                  </a:lnTo>
                  <a:lnTo>
                    <a:pt x="250" y="207"/>
                  </a:lnTo>
                  <a:lnTo>
                    <a:pt x="226" y="207"/>
                  </a:lnTo>
                  <a:lnTo>
                    <a:pt x="203" y="207"/>
                  </a:lnTo>
                  <a:lnTo>
                    <a:pt x="181" y="205"/>
                  </a:lnTo>
                  <a:lnTo>
                    <a:pt x="158" y="203"/>
                  </a:lnTo>
                  <a:lnTo>
                    <a:pt x="137" y="200"/>
                  </a:lnTo>
                  <a:lnTo>
                    <a:pt x="117" y="195"/>
                  </a:lnTo>
                  <a:lnTo>
                    <a:pt x="100" y="190"/>
                  </a:lnTo>
                  <a:lnTo>
                    <a:pt x="82" y="184"/>
                  </a:lnTo>
                  <a:lnTo>
                    <a:pt x="66" y="177"/>
                  </a:lnTo>
                  <a:lnTo>
                    <a:pt x="58" y="173"/>
                  </a:lnTo>
                  <a:lnTo>
                    <a:pt x="52" y="170"/>
                  </a:lnTo>
                  <a:lnTo>
                    <a:pt x="44" y="166"/>
                  </a:lnTo>
                  <a:lnTo>
                    <a:pt x="37" y="162"/>
                  </a:lnTo>
                  <a:lnTo>
                    <a:pt x="32" y="157"/>
                  </a:lnTo>
                  <a:lnTo>
                    <a:pt x="26" y="153"/>
                  </a:lnTo>
                  <a:lnTo>
                    <a:pt x="22" y="149"/>
                  </a:lnTo>
                  <a:lnTo>
                    <a:pt x="17" y="144"/>
                  </a:lnTo>
                  <a:lnTo>
                    <a:pt x="13" y="140"/>
                  </a:lnTo>
                  <a:lnTo>
                    <a:pt x="10" y="135"/>
                  </a:lnTo>
                  <a:lnTo>
                    <a:pt x="6" y="130"/>
                  </a:lnTo>
                  <a:lnTo>
                    <a:pt x="3" y="124"/>
                  </a:lnTo>
                  <a:lnTo>
                    <a:pt x="2" y="120"/>
                  </a:lnTo>
                  <a:lnTo>
                    <a:pt x="1" y="114"/>
                  </a:lnTo>
                  <a:lnTo>
                    <a:pt x="0" y="110"/>
                  </a:lnTo>
                  <a:lnTo>
                    <a:pt x="0" y="104"/>
                  </a:lnTo>
                  <a:lnTo>
                    <a:pt x="0" y="99"/>
                  </a:lnTo>
                  <a:lnTo>
                    <a:pt x="1" y="93"/>
                  </a:lnTo>
                  <a:lnTo>
                    <a:pt x="2" y="89"/>
                  </a:lnTo>
                  <a:lnTo>
                    <a:pt x="3" y="83"/>
                  </a:lnTo>
                  <a:lnTo>
                    <a:pt x="6" y="78"/>
                  </a:lnTo>
                  <a:lnTo>
                    <a:pt x="10" y="73"/>
                  </a:lnTo>
                  <a:lnTo>
                    <a:pt x="13" y="68"/>
                  </a:lnTo>
                  <a:lnTo>
                    <a:pt x="17" y="63"/>
                  </a:lnTo>
                  <a:lnTo>
                    <a:pt x="22" y="59"/>
                  </a:lnTo>
                  <a:lnTo>
                    <a:pt x="26" y="54"/>
                  </a:lnTo>
                  <a:lnTo>
                    <a:pt x="32" y="50"/>
                  </a:lnTo>
                  <a:lnTo>
                    <a:pt x="37" y="45"/>
                  </a:lnTo>
                  <a:lnTo>
                    <a:pt x="44" y="42"/>
                  </a:lnTo>
                  <a:lnTo>
                    <a:pt x="52" y="38"/>
                  </a:lnTo>
                  <a:lnTo>
                    <a:pt x="58" y="34"/>
                  </a:lnTo>
                  <a:lnTo>
                    <a:pt x="66" y="31"/>
                  </a:lnTo>
                  <a:lnTo>
                    <a:pt x="82" y="23"/>
                  </a:lnTo>
                  <a:lnTo>
                    <a:pt x="100" y="18"/>
                  </a:lnTo>
                  <a:lnTo>
                    <a:pt x="117" y="12"/>
                  </a:lnTo>
                  <a:lnTo>
                    <a:pt x="137" y="8"/>
                  </a:lnTo>
                  <a:lnTo>
                    <a:pt x="158" y="4"/>
                  </a:lnTo>
                  <a:lnTo>
                    <a:pt x="181" y="2"/>
                  </a:lnTo>
                  <a:lnTo>
                    <a:pt x="203" y="0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FFD9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496" name="Freeform 160">
              <a:extLst>
                <a:ext uri="{FF2B5EF4-FFF2-40B4-BE49-F238E27FC236}">
                  <a16:creationId xmlns:a16="http://schemas.microsoft.com/office/drawing/2014/main" id="{FC05F26E-5EAC-493B-908D-2BA9CC77B3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9" y="3411"/>
              <a:ext cx="216" cy="99"/>
            </a:xfrm>
            <a:custGeom>
              <a:avLst/>
              <a:gdLst>
                <a:gd name="T0" fmla="*/ 238 w 433"/>
                <a:gd name="T1" fmla="*/ 0 h 200"/>
                <a:gd name="T2" fmla="*/ 281 w 433"/>
                <a:gd name="T3" fmla="*/ 4 h 200"/>
                <a:gd name="T4" fmla="*/ 320 w 433"/>
                <a:gd name="T5" fmla="*/ 12 h 200"/>
                <a:gd name="T6" fmla="*/ 354 w 433"/>
                <a:gd name="T7" fmla="*/ 22 h 200"/>
                <a:gd name="T8" fmla="*/ 376 w 433"/>
                <a:gd name="T9" fmla="*/ 32 h 200"/>
                <a:gd name="T10" fmla="*/ 390 w 433"/>
                <a:gd name="T11" fmla="*/ 40 h 200"/>
                <a:gd name="T12" fmla="*/ 402 w 433"/>
                <a:gd name="T13" fmla="*/ 49 h 200"/>
                <a:gd name="T14" fmla="*/ 412 w 433"/>
                <a:gd name="T15" fmla="*/ 57 h 200"/>
                <a:gd name="T16" fmla="*/ 420 w 433"/>
                <a:gd name="T17" fmla="*/ 66 h 200"/>
                <a:gd name="T18" fmla="*/ 426 w 433"/>
                <a:gd name="T19" fmla="*/ 76 h 200"/>
                <a:gd name="T20" fmla="*/ 431 w 433"/>
                <a:gd name="T21" fmla="*/ 84 h 200"/>
                <a:gd name="T22" fmla="*/ 433 w 433"/>
                <a:gd name="T23" fmla="*/ 94 h 200"/>
                <a:gd name="T24" fmla="*/ 433 w 433"/>
                <a:gd name="T25" fmla="*/ 104 h 200"/>
                <a:gd name="T26" fmla="*/ 431 w 433"/>
                <a:gd name="T27" fmla="*/ 114 h 200"/>
                <a:gd name="T28" fmla="*/ 426 w 433"/>
                <a:gd name="T29" fmla="*/ 124 h 200"/>
                <a:gd name="T30" fmla="*/ 420 w 433"/>
                <a:gd name="T31" fmla="*/ 134 h 200"/>
                <a:gd name="T32" fmla="*/ 412 w 433"/>
                <a:gd name="T33" fmla="*/ 143 h 200"/>
                <a:gd name="T34" fmla="*/ 402 w 433"/>
                <a:gd name="T35" fmla="*/ 151 h 200"/>
                <a:gd name="T36" fmla="*/ 390 w 433"/>
                <a:gd name="T37" fmla="*/ 159 h 200"/>
                <a:gd name="T38" fmla="*/ 376 w 433"/>
                <a:gd name="T39" fmla="*/ 167 h 200"/>
                <a:gd name="T40" fmla="*/ 354 w 433"/>
                <a:gd name="T41" fmla="*/ 177 h 200"/>
                <a:gd name="T42" fmla="*/ 320 w 433"/>
                <a:gd name="T43" fmla="*/ 188 h 200"/>
                <a:gd name="T44" fmla="*/ 281 w 433"/>
                <a:gd name="T45" fmla="*/ 194 h 200"/>
                <a:gd name="T46" fmla="*/ 238 w 433"/>
                <a:gd name="T47" fmla="*/ 199 h 200"/>
                <a:gd name="T48" fmla="*/ 194 w 433"/>
                <a:gd name="T49" fmla="*/ 199 h 200"/>
                <a:gd name="T50" fmla="*/ 152 w 433"/>
                <a:gd name="T51" fmla="*/ 194 h 200"/>
                <a:gd name="T52" fmla="*/ 113 w 433"/>
                <a:gd name="T53" fmla="*/ 188 h 200"/>
                <a:gd name="T54" fmla="*/ 78 w 433"/>
                <a:gd name="T55" fmla="*/ 177 h 200"/>
                <a:gd name="T56" fmla="*/ 56 w 433"/>
                <a:gd name="T57" fmla="*/ 167 h 200"/>
                <a:gd name="T58" fmla="*/ 43 w 433"/>
                <a:gd name="T59" fmla="*/ 159 h 200"/>
                <a:gd name="T60" fmla="*/ 31 w 433"/>
                <a:gd name="T61" fmla="*/ 151 h 200"/>
                <a:gd name="T62" fmla="*/ 21 w 433"/>
                <a:gd name="T63" fmla="*/ 143 h 200"/>
                <a:gd name="T64" fmla="*/ 13 w 433"/>
                <a:gd name="T65" fmla="*/ 134 h 200"/>
                <a:gd name="T66" fmla="*/ 6 w 433"/>
                <a:gd name="T67" fmla="*/ 124 h 200"/>
                <a:gd name="T68" fmla="*/ 2 w 433"/>
                <a:gd name="T69" fmla="*/ 114 h 200"/>
                <a:gd name="T70" fmla="*/ 0 w 433"/>
                <a:gd name="T71" fmla="*/ 104 h 200"/>
                <a:gd name="T72" fmla="*/ 0 w 433"/>
                <a:gd name="T73" fmla="*/ 94 h 200"/>
                <a:gd name="T74" fmla="*/ 2 w 433"/>
                <a:gd name="T75" fmla="*/ 84 h 200"/>
                <a:gd name="T76" fmla="*/ 6 w 433"/>
                <a:gd name="T77" fmla="*/ 76 h 200"/>
                <a:gd name="T78" fmla="*/ 13 w 433"/>
                <a:gd name="T79" fmla="*/ 66 h 200"/>
                <a:gd name="T80" fmla="*/ 21 w 433"/>
                <a:gd name="T81" fmla="*/ 57 h 200"/>
                <a:gd name="T82" fmla="*/ 31 w 433"/>
                <a:gd name="T83" fmla="*/ 49 h 200"/>
                <a:gd name="T84" fmla="*/ 43 w 433"/>
                <a:gd name="T85" fmla="*/ 40 h 200"/>
                <a:gd name="T86" fmla="*/ 56 w 433"/>
                <a:gd name="T87" fmla="*/ 32 h 200"/>
                <a:gd name="T88" fmla="*/ 78 w 433"/>
                <a:gd name="T89" fmla="*/ 22 h 200"/>
                <a:gd name="T90" fmla="*/ 113 w 433"/>
                <a:gd name="T91" fmla="*/ 12 h 200"/>
                <a:gd name="T92" fmla="*/ 152 w 433"/>
                <a:gd name="T93" fmla="*/ 4 h 200"/>
                <a:gd name="T94" fmla="*/ 194 w 433"/>
                <a:gd name="T95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33" h="200">
                  <a:moveTo>
                    <a:pt x="216" y="0"/>
                  </a:moveTo>
                  <a:lnTo>
                    <a:pt x="238" y="0"/>
                  </a:lnTo>
                  <a:lnTo>
                    <a:pt x="260" y="2"/>
                  </a:lnTo>
                  <a:lnTo>
                    <a:pt x="281" y="4"/>
                  </a:lnTo>
                  <a:lnTo>
                    <a:pt x="301" y="8"/>
                  </a:lnTo>
                  <a:lnTo>
                    <a:pt x="320" y="12"/>
                  </a:lnTo>
                  <a:lnTo>
                    <a:pt x="337" y="18"/>
                  </a:lnTo>
                  <a:lnTo>
                    <a:pt x="354" y="22"/>
                  </a:lnTo>
                  <a:lnTo>
                    <a:pt x="370" y="29"/>
                  </a:lnTo>
                  <a:lnTo>
                    <a:pt x="376" y="32"/>
                  </a:lnTo>
                  <a:lnTo>
                    <a:pt x="384" y="37"/>
                  </a:lnTo>
                  <a:lnTo>
                    <a:pt x="390" y="40"/>
                  </a:lnTo>
                  <a:lnTo>
                    <a:pt x="396" y="44"/>
                  </a:lnTo>
                  <a:lnTo>
                    <a:pt x="402" y="49"/>
                  </a:lnTo>
                  <a:lnTo>
                    <a:pt x="407" y="52"/>
                  </a:lnTo>
                  <a:lnTo>
                    <a:pt x="412" y="57"/>
                  </a:lnTo>
                  <a:lnTo>
                    <a:pt x="416" y="61"/>
                  </a:lnTo>
                  <a:lnTo>
                    <a:pt x="420" y="66"/>
                  </a:lnTo>
                  <a:lnTo>
                    <a:pt x="423" y="70"/>
                  </a:lnTo>
                  <a:lnTo>
                    <a:pt x="426" y="76"/>
                  </a:lnTo>
                  <a:lnTo>
                    <a:pt x="428" y="80"/>
                  </a:lnTo>
                  <a:lnTo>
                    <a:pt x="431" y="84"/>
                  </a:lnTo>
                  <a:lnTo>
                    <a:pt x="432" y="90"/>
                  </a:lnTo>
                  <a:lnTo>
                    <a:pt x="433" y="94"/>
                  </a:lnTo>
                  <a:lnTo>
                    <a:pt x="433" y="100"/>
                  </a:lnTo>
                  <a:lnTo>
                    <a:pt x="433" y="104"/>
                  </a:lnTo>
                  <a:lnTo>
                    <a:pt x="432" y="110"/>
                  </a:lnTo>
                  <a:lnTo>
                    <a:pt x="431" y="114"/>
                  </a:lnTo>
                  <a:lnTo>
                    <a:pt x="428" y="120"/>
                  </a:lnTo>
                  <a:lnTo>
                    <a:pt x="426" y="124"/>
                  </a:lnTo>
                  <a:lnTo>
                    <a:pt x="423" y="130"/>
                  </a:lnTo>
                  <a:lnTo>
                    <a:pt x="420" y="134"/>
                  </a:lnTo>
                  <a:lnTo>
                    <a:pt x="416" y="139"/>
                  </a:lnTo>
                  <a:lnTo>
                    <a:pt x="412" y="143"/>
                  </a:lnTo>
                  <a:lnTo>
                    <a:pt x="407" y="148"/>
                  </a:lnTo>
                  <a:lnTo>
                    <a:pt x="402" y="151"/>
                  </a:lnTo>
                  <a:lnTo>
                    <a:pt x="396" y="155"/>
                  </a:lnTo>
                  <a:lnTo>
                    <a:pt x="390" y="159"/>
                  </a:lnTo>
                  <a:lnTo>
                    <a:pt x="384" y="163"/>
                  </a:lnTo>
                  <a:lnTo>
                    <a:pt x="376" y="167"/>
                  </a:lnTo>
                  <a:lnTo>
                    <a:pt x="370" y="170"/>
                  </a:lnTo>
                  <a:lnTo>
                    <a:pt x="354" y="177"/>
                  </a:lnTo>
                  <a:lnTo>
                    <a:pt x="337" y="182"/>
                  </a:lnTo>
                  <a:lnTo>
                    <a:pt x="320" y="188"/>
                  </a:lnTo>
                  <a:lnTo>
                    <a:pt x="301" y="192"/>
                  </a:lnTo>
                  <a:lnTo>
                    <a:pt x="281" y="194"/>
                  </a:lnTo>
                  <a:lnTo>
                    <a:pt x="260" y="198"/>
                  </a:lnTo>
                  <a:lnTo>
                    <a:pt x="238" y="199"/>
                  </a:lnTo>
                  <a:lnTo>
                    <a:pt x="216" y="200"/>
                  </a:lnTo>
                  <a:lnTo>
                    <a:pt x="194" y="199"/>
                  </a:lnTo>
                  <a:lnTo>
                    <a:pt x="173" y="198"/>
                  </a:lnTo>
                  <a:lnTo>
                    <a:pt x="152" y="194"/>
                  </a:lnTo>
                  <a:lnTo>
                    <a:pt x="132" y="192"/>
                  </a:lnTo>
                  <a:lnTo>
                    <a:pt x="113" y="188"/>
                  </a:lnTo>
                  <a:lnTo>
                    <a:pt x="95" y="182"/>
                  </a:lnTo>
                  <a:lnTo>
                    <a:pt x="78" y="177"/>
                  </a:lnTo>
                  <a:lnTo>
                    <a:pt x="63" y="170"/>
                  </a:lnTo>
                  <a:lnTo>
                    <a:pt x="56" y="167"/>
                  </a:lnTo>
                  <a:lnTo>
                    <a:pt x="48" y="163"/>
                  </a:lnTo>
                  <a:lnTo>
                    <a:pt x="43" y="159"/>
                  </a:lnTo>
                  <a:lnTo>
                    <a:pt x="36" y="155"/>
                  </a:lnTo>
                  <a:lnTo>
                    <a:pt x="31" y="151"/>
                  </a:lnTo>
                  <a:lnTo>
                    <a:pt x="25" y="148"/>
                  </a:lnTo>
                  <a:lnTo>
                    <a:pt x="21" y="143"/>
                  </a:lnTo>
                  <a:lnTo>
                    <a:pt x="16" y="139"/>
                  </a:lnTo>
                  <a:lnTo>
                    <a:pt x="13" y="134"/>
                  </a:lnTo>
                  <a:lnTo>
                    <a:pt x="10" y="130"/>
                  </a:lnTo>
                  <a:lnTo>
                    <a:pt x="6" y="124"/>
                  </a:lnTo>
                  <a:lnTo>
                    <a:pt x="4" y="120"/>
                  </a:lnTo>
                  <a:lnTo>
                    <a:pt x="2" y="114"/>
                  </a:lnTo>
                  <a:lnTo>
                    <a:pt x="1" y="110"/>
                  </a:lnTo>
                  <a:lnTo>
                    <a:pt x="0" y="104"/>
                  </a:lnTo>
                  <a:lnTo>
                    <a:pt x="0" y="100"/>
                  </a:lnTo>
                  <a:lnTo>
                    <a:pt x="0" y="94"/>
                  </a:lnTo>
                  <a:lnTo>
                    <a:pt x="1" y="90"/>
                  </a:lnTo>
                  <a:lnTo>
                    <a:pt x="2" y="84"/>
                  </a:lnTo>
                  <a:lnTo>
                    <a:pt x="4" y="80"/>
                  </a:lnTo>
                  <a:lnTo>
                    <a:pt x="6" y="76"/>
                  </a:lnTo>
                  <a:lnTo>
                    <a:pt x="10" y="70"/>
                  </a:lnTo>
                  <a:lnTo>
                    <a:pt x="13" y="66"/>
                  </a:lnTo>
                  <a:lnTo>
                    <a:pt x="16" y="61"/>
                  </a:lnTo>
                  <a:lnTo>
                    <a:pt x="21" y="57"/>
                  </a:lnTo>
                  <a:lnTo>
                    <a:pt x="25" y="52"/>
                  </a:lnTo>
                  <a:lnTo>
                    <a:pt x="31" y="49"/>
                  </a:lnTo>
                  <a:lnTo>
                    <a:pt x="36" y="44"/>
                  </a:lnTo>
                  <a:lnTo>
                    <a:pt x="43" y="40"/>
                  </a:lnTo>
                  <a:lnTo>
                    <a:pt x="48" y="37"/>
                  </a:lnTo>
                  <a:lnTo>
                    <a:pt x="56" y="32"/>
                  </a:lnTo>
                  <a:lnTo>
                    <a:pt x="63" y="29"/>
                  </a:lnTo>
                  <a:lnTo>
                    <a:pt x="78" y="22"/>
                  </a:lnTo>
                  <a:lnTo>
                    <a:pt x="95" y="18"/>
                  </a:lnTo>
                  <a:lnTo>
                    <a:pt x="113" y="12"/>
                  </a:lnTo>
                  <a:lnTo>
                    <a:pt x="132" y="8"/>
                  </a:lnTo>
                  <a:lnTo>
                    <a:pt x="152" y="4"/>
                  </a:lnTo>
                  <a:lnTo>
                    <a:pt x="173" y="2"/>
                  </a:lnTo>
                  <a:lnTo>
                    <a:pt x="194" y="0"/>
                  </a:lnTo>
                  <a:lnTo>
                    <a:pt x="216" y="0"/>
                  </a:lnTo>
                  <a:close/>
                </a:path>
              </a:pathLst>
            </a:custGeom>
            <a:solidFill>
              <a:srgbClr val="FFDB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497" name="Freeform 161">
              <a:extLst>
                <a:ext uri="{FF2B5EF4-FFF2-40B4-BE49-F238E27FC236}">
                  <a16:creationId xmlns:a16="http://schemas.microsoft.com/office/drawing/2014/main" id="{1CB3C407-877F-47EB-B024-BCB28BF850E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4" y="3412"/>
              <a:ext cx="206" cy="95"/>
            </a:xfrm>
            <a:custGeom>
              <a:avLst/>
              <a:gdLst>
                <a:gd name="T0" fmla="*/ 227 w 413"/>
                <a:gd name="T1" fmla="*/ 1 h 191"/>
                <a:gd name="T2" fmla="*/ 267 w 413"/>
                <a:gd name="T3" fmla="*/ 5 h 191"/>
                <a:gd name="T4" fmla="*/ 305 w 413"/>
                <a:gd name="T5" fmla="*/ 12 h 191"/>
                <a:gd name="T6" fmla="*/ 337 w 413"/>
                <a:gd name="T7" fmla="*/ 22 h 191"/>
                <a:gd name="T8" fmla="*/ 358 w 413"/>
                <a:gd name="T9" fmla="*/ 31 h 191"/>
                <a:gd name="T10" fmla="*/ 372 w 413"/>
                <a:gd name="T11" fmla="*/ 39 h 191"/>
                <a:gd name="T12" fmla="*/ 383 w 413"/>
                <a:gd name="T13" fmla="*/ 47 h 191"/>
                <a:gd name="T14" fmla="*/ 392 w 413"/>
                <a:gd name="T15" fmla="*/ 55 h 191"/>
                <a:gd name="T16" fmla="*/ 401 w 413"/>
                <a:gd name="T17" fmla="*/ 64 h 191"/>
                <a:gd name="T18" fmla="*/ 406 w 413"/>
                <a:gd name="T19" fmla="*/ 72 h 191"/>
                <a:gd name="T20" fmla="*/ 411 w 413"/>
                <a:gd name="T21" fmla="*/ 81 h 191"/>
                <a:gd name="T22" fmla="*/ 413 w 413"/>
                <a:gd name="T23" fmla="*/ 90 h 191"/>
                <a:gd name="T24" fmla="*/ 413 w 413"/>
                <a:gd name="T25" fmla="*/ 100 h 191"/>
                <a:gd name="T26" fmla="*/ 411 w 413"/>
                <a:gd name="T27" fmla="*/ 110 h 191"/>
                <a:gd name="T28" fmla="*/ 406 w 413"/>
                <a:gd name="T29" fmla="*/ 120 h 191"/>
                <a:gd name="T30" fmla="*/ 401 w 413"/>
                <a:gd name="T31" fmla="*/ 129 h 191"/>
                <a:gd name="T32" fmla="*/ 392 w 413"/>
                <a:gd name="T33" fmla="*/ 137 h 191"/>
                <a:gd name="T34" fmla="*/ 383 w 413"/>
                <a:gd name="T35" fmla="*/ 146 h 191"/>
                <a:gd name="T36" fmla="*/ 372 w 413"/>
                <a:gd name="T37" fmla="*/ 153 h 191"/>
                <a:gd name="T38" fmla="*/ 358 w 413"/>
                <a:gd name="T39" fmla="*/ 160 h 191"/>
                <a:gd name="T40" fmla="*/ 337 w 413"/>
                <a:gd name="T41" fmla="*/ 169 h 191"/>
                <a:gd name="T42" fmla="*/ 305 w 413"/>
                <a:gd name="T43" fmla="*/ 180 h 191"/>
                <a:gd name="T44" fmla="*/ 267 w 413"/>
                <a:gd name="T45" fmla="*/ 187 h 191"/>
                <a:gd name="T46" fmla="*/ 227 w 413"/>
                <a:gd name="T47" fmla="*/ 191 h 191"/>
                <a:gd name="T48" fmla="*/ 185 w 413"/>
                <a:gd name="T49" fmla="*/ 191 h 191"/>
                <a:gd name="T50" fmla="*/ 145 w 413"/>
                <a:gd name="T51" fmla="*/ 187 h 191"/>
                <a:gd name="T52" fmla="*/ 107 w 413"/>
                <a:gd name="T53" fmla="*/ 180 h 191"/>
                <a:gd name="T54" fmla="*/ 75 w 413"/>
                <a:gd name="T55" fmla="*/ 169 h 191"/>
                <a:gd name="T56" fmla="*/ 54 w 413"/>
                <a:gd name="T57" fmla="*/ 160 h 191"/>
                <a:gd name="T58" fmla="*/ 41 w 413"/>
                <a:gd name="T59" fmla="*/ 153 h 191"/>
                <a:gd name="T60" fmla="*/ 30 w 413"/>
                <a:gd name="T61" fmla="*/ 146 h 191"/>
                <a:gd name="T62" fmla="*/ 21 w 413"/>
                <a:gd name="T63" fmla="*/ 137 h 191"/>
                <a:gd name="T64" fmla="*/ 13 w 413"/>
                <a:gd name="T65" fmla="*/ 129 h 191"/>
                <a:gd name="T66" fmla="*/ 6 w 413"/>
                <a:gd name="T67" fmla="*/ 120 h 191"/>
                <a:gd name="T68" fmla="*/ 2 w 413"/>
                <a:gd name="T69" fmla="*/ 110 h 191"/>
                <a:gd name="T70" fmla="*/ 1 w 413"/>
                <a:gd name="T71" fmla="*/ 100 h 191"/>
                <a:gd name="T72" fmla="*/ 1 w 413"/>
                <a:gd name="T73" fmla="*/ 90 h 191"/>
                <a:gd name="T74" fmla="*/ 2 w 413"/>
                <a:gd name="T75" fmla="*/ 81 h 191"/>
                <a:gd name="T76" fmla="*/ 6 w 413"/>
                <a:gd name="T77" fmla="*/ 72 h 191"/>
                <a:gd name="T78" fmla="*/ 13 w 413"/>
                <a:gd name="T79" fmla="*/ 64 h 191"/>
                <a:gd name="T80" fmla="*/ 21 w 413"/>
                <a:gd name="T81" fmla="*/ 55 h 191"/>
                <a:gd name="T82" fmla="*/ 30 w 413"/>
                <a:gd name="T83" fmla="*/ 47 h 191"/>
                <a:gd name="T84" fmla="*/ 41 w 413"/>
                <a:gd name="T85" fmla="*/ 39 h 191"/>
                <a:gd name="T86" fmla="*/ 54 w 413"/>
                <a:gd name="T87" fmla="*/ 31 h 191"/>
                <a:gd name="T88" fmla="*/ 75 w 413"/>
                <a:gd name="T89" fmla="*/ 22 h 191"/>
                <a:gd name="T90" fmla="*/ 107 w 413"/>
                <a:gd name="T91" fmla="*/ 12 h 191"/>
                <a:gd name="T92" fmla="*/ 145 w 413"/>
                <a:gd name="T93" fmla="*/ 5 h 191"/>
                <a:gd name="T94" fmla="*/ 185 w 413"/>
                <a:gd name="T95" fmla="*/ 1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13" h="191">
                  <a:moveTo>
                    <a:pt x="206" y="0"/>
                  </a:moveTo>
                  <a:lnTo>
                    <a:pt x="227" y="1"/>
                  </a:lnTo>
                  <a:lnTo>
                    <a:pt x="248" y="2"/>
                  </a:lnTo>
                  <a:lnTo>
                    <a:pt x="267" y="5"/>
                  </a:lnTo>
                  <a:lnTo>
                    <a:pt x="286" y="8"/>
                  </a:lnTo>
                  <a:lnTo>
                    <a:pt x="305" y="12"/>
                  </a:lnTo>
                  <a:lnTo>
                    <a:pt x="322" y="17"/>
                  </a:lnTo>
                  <a:lnTo>
                    <a:pt x="337" y="22"/>
                  </a:lnTo>
                  <a:lnTo>
                    <a:pt x="352" y="28"/>
                  </a:lnTo>
                  <a:lnTo>
                    <a:pt x="358" y="31"/>
                  </a:lnTo>
                  <a:lnTo>
                    <a:pt x="365" y="36"/>
                  </a:lnTo>
                  <a:lnTo>
                    <a:pt x="372" y="39"/>
                  </a:lnTo>
                  <a:lnTo>
                    <a:pt x="377" y="42"/>
                  </a:lnTo>
                  <a:lnTo>
                    <a:pt x="383" y="47"/>
                  </a:lnTo>
                  <a:lnTo>
                    <a:pt x="387" y="50"/>
                  </a:lnTo>
                  <a:lnTo>
                    <a:pt x="392" y="55"/>
                  </a:lnTo>
                  <a:lnTo>
                    <a:pt x="396" y="59"/>
                  </a:lnTo>
                  <a:lnTo>
                    <a:pt x="401" y="64"/>
                  </a:lnTo>
                  <a:lnTo>
                    <a:pt x="403" y="67"/>
                  </a:lnTo>
                  <a:lnTo>
                    <a:pt x="406" y="72"/>
                  </a:lnTo>
                  <a:lnTo>
                    <a:pt x="408" y="77"/>
                  </a:lnTo>
                  <a:lnTo>
                    <a:pt x="411" y="81"/>
                  </a:lnTo>
                  <a:lnTo>
                    <a:pt x="412" y="86"/>
                  </a:lnTo>
                  <a:lnTo>
                    <a:pt x="413" y="90"/>
                  </a:lnTo>
                  <a:lnTo>
                    <a:pt x="413" y="96"/>
                  </a:lnTo>
                  <a:lnTo>
                    <a:pt x="413" y="100"/>
                  </a:lnTo>
                  <a:lnTo>
                    <a:pt x="412" y="106"/>
                  </a:lnTo>
                  <a:lnTo>
                    <a:pt x="411" y="110"/>
                  </a:lnTo>
                  <a:lnTo>
                    <a:pt x="408" y="115"/>
                  </a:lnTo>
                  <a:lnTo>
                    <a:pt x="406" y="120"/>
                  </a:lnTo>
                  <a:lnTo>
                    <a:pt x="403" y="124"/>
                  </a:lnTo>
                  <a:lnTo>
                    <a:pt x="401" y="129"/>
                  </a:lnTo>
                  <a:lnTo>
                    <a:pt x="396" y="132"/>
                  </a:lnTo>
                  <a:lnTo>
                    <a:pt x="392" y="137"/>
                  </a:lnTo>
                  <a:lnTo>
                    <a:pt x="387" y="141"/>
                  </a:lnTo>
                  <a:lnTo>
                    <a:pt x="383" y="146"/>
                  </a:lnTo>
                  <a:lnTo>
                    <a:pt x="377" y="149"/>
                  </a:lnTo>
                  <a:lnTo>
                    <a:pt x="372" y="153"/>
                  </a:lnTo>
                  <a:lnTo>
                    <a:pt x="365" y="157"/>
                  </a:lnTo>
                  <a:lnTo>
                    <a:pt x="358" y="160"/>
                  </a:lnTo>
                  <a:lnTo>
                    <a:pt x="352" y="163"/>
                  </a:lnTo>
                  <a:lnTo>
                    <a:pt x="337" y="169"/>
                  </a:lnTo>
                  <a:lnTo>
                    <a:pt x="322" y="175"/>
                  </a:lnTo>
                  <a:lnTo>
                    <a:pt x="305" y="180"/>
                  </a:lnTo>
                  <a:lnTo>
                    <a:pt x="286" y="183"/>
                  </a:lnTo>
                  <a:lnTo>
                    <a:pt x="267" y="187"/>
                  </a:lnTo>
                  <a:lnTo>
                    <a:pt x="248" y="189"/>
                  </a:lnTo>
                  <a:lnTo>
                    <a:pt x="227" y="191"/>
                  </a:lnTo>
                  <a:lnTo>
                    <a:pt x="206" y="191"/>
                  </a:lnTo>
                  <a:lnTo>
                    <a:pt x="185" y="191"/>
                  </a:lnTo>
                  <a:lnTo>
                    <a:pt x="165" y="189"/>
                  </a:lnTo>
                  <a:lnTo>
                    <a:pt x="145" y="187"/>
                  </a:lnTo>
                  <a:lnTo>
                    <a:pt x="126" y="183"/>
                  </a:lnTo>
                  <a:lnTo>
                    <a:pt x="107" y="180"/>
                  </a:lnTo>
                  <a:lnTo>
                    <a:pt x="91" y="175"/>
                  </a:lnTo>
                  <a:lnTo>
                    <a:pt x="75" y="169"/>
                  </a:lnTo>
                  <a:lnTo>
                    <a:pt x="61" y="163"/>
                  </a:lnTo>
                  <a:lnTo>
                    <a:pt x="54" y="160"/>
                  </a:lnTo>
                  <a:lnTo>
                    <a:pt x="47" y="157"/>
                  </a:lnTo>
                  <a:lnTo>
                    <a:pt x="41" y="153"/>
                  </a:lnTo>
                  <a:lnTo>
                    <a:pt x="35" y="149"/>
                  </a:lnTo>
                  <a:lnTo>
                    <a:pt x="30" y="146"/>
                  </a:lnTo>
                  <a:lnTo>
                    <a:pt x="25" y="141"/>
                  </a:lnTo>
                  <a:lnTo>
                    <a:pt x="21" y="137"/>
                  </a:lnTo>
                  <a:lnTo>
                    <a:pt x="16" y="132"/>
                  </a:lnTo>
                  <a:lnTo>
                    <a:pt x="13" y="129"/>
                  </a:lnTo>
                  <a:lnTo>
                    <a:pt x="10" y="124"/>
                  </a:lnTo>
                  <a:lnTo>
                    <a:pt x="6" y="120"/>
                  </a:lnTo>
                  <a:lnTo>
                    <a:pt x="4" y="115"/>
                  </a:lnTo>
                  <a:lnTo>
                    <a:pt x="2" y="110"/>
                  </a:lnTo>
                  <a:lnTo>
                    <a:pt x="1" y="106"/>
                  </a:lnTo>
                  <a:lnTo>
                    <a:pt x="1" y="100"/>
                  </a:lnTo>
                  <a:lnTo>
                    <a:pt x="0" y="96"/>
                  </a:lnTo>
                  <a:lnTo>
                    <a:pt x="1" y="90"/>
                  </a:lnTo>
                  <a:lnTo>
                    <a:pt x="1" y="86"/>
                  </a:lnTo>
                  <a:lnTo>
                    <a:pt x="2" y="81"/>
                  </a:lnTo>
                  <a:lnTo>
                    <a:pt x="4" y="77"/>
                  </a:lnTo>
                  <a:lnTo>
                    <a:pt x="6" y="72"/>
                  </a:lnTo>
                  <a:lnTo>
                    <a:pt x="10" y="67"/>
                  </a:lnTo>
                  <a:lnTo>
                    <a:pt x="13" y="64"/>
                  </a:lnTo>
                  <a:lnTo>
                    <a:pt x="16" y="59"/>
                  </a:lnTo>
                  <a:lnTo>
                    <a:pt x="21" y="55"/>
                  </a:lnTo>
                  <a:lnTo>
                    <a:pt x="25" y="50"/>
                  </a:lnTo>
                  <a:lnTo>
                    <a:pt x="30" y="47"/>
                  </a:lnTo>
                  <a:lnTo>
                    <a:pt x="35" y="42"/>
                  </a:lnTo>
                  <a:lnTo>
                    <a:pt x="41" y="39"/>
                  </a:lnTo>
                  <a:lnTo>
                    <a:pt x="47" y="36"/>
                  </a:lnTo>
                  <a:lnTo>
                    <a:pt x="54" y="31"/>
                  </a:lnTo>
                  <a:lnTo>
                    <a:pt x="61" y="28"/>
                  </a:lnTo>
                  <a:lnTo>
                    <a:pt x="75" y="22"/>
                  </a:lnTo>
                  <a:lnTo>
                    <a:pt x="91" y="17"/>
                  </a:lnTo>
                  <a:lnTo>
                    <a:pt x="107" y="12"/>
                  </a:lnTo>
                  <a:lnTo>
                    <a:pt x="126" y="8"/>
                  </a:lnTo>
                  <a:lnTo>
                    <a:pt x="145" y="5"/>
                  </a:lnTo>
                  <a:lnTo>
                    <a:pt x="165" y="2"/>
                  </a:lnTo>
                  <a:lnTo>
                    <a:pt x="185" y="1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rgbClr val="FFDE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498" name="Freeform 162">
              <a:extLst>
                <a:ext uri="{FF2B5EF4-FFF2-40B4-BE49-F238E27FC236}">
                  <a16:creationId xmlns:a16="http://schemas.microsoft.com/office/drawing/2014/main" id="{0D9665B7-BE0F-4B20-B31D-696ADF8AD0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9" y="3413"/>
              <a:ext cx="196" cy="91"/>
            </a:xfrm>
            <a:custGeom>
              <a:avLst/>
              <a:gdLst>
                <a:gd name="T0" fmla="*/ 215 w 391"/>
                <a:gd name="T1" fmla="*/ 2 h 184"/>
                <a:gd name="T2" fmla="*/ 253 w 391"/>
                <a:gd name="T3" fmla="*/ 5 h 184"/>
                <a:gd name="T4" fmla="*/ 289 w 391"/>
                <a:gd name="T5" fmla="*/ 12 h 184"/>
                <a:gd name="T6" fmla="*/ 320 w 391"/>
                <a:gd name="T7" fmla="*/ 22 h 184"/>
                <a:gd name="T8" fmla="*/ 346 w 391"/>
                <a:gd name="T9" fmla="*/ 34 h 184"/>
                <a:gd name="T10" fmla="*/ 363 w 391"/>
                <a:gd name="T11" fmla="*/ 45 h 184"/>
                <a:gd name="T12" fmla="*/ 372 w 391"/>
                <a:gd name="T13" fmla="*/ 53 h 184"/>
                <a:gd name="T14" fmla="*/ 380 w 391"/>
                <a:gd name="T15" fmla="*/ 60 h 184"/>
                <a:gd name="T16" fmla="*/ 385 w 391"/>
                <a:gd name="T17" fmla="*/ 69 h 184"/>
                <a:gd name="T18" fmla="*/ 390 w 391"/>
                <a:gd name="T19" fmla="*/ 78 h 184"/>
                <a:gd name="T20" fmla="*/ 391 w 391"/>
                <a:gd name="T21" fmla="*/ 87 h 184"/>
                <a:gd name="T22" fmla="*/ 391 w 391"/>
                <a:gd name="T23" fmla="*/ 96 h 184"/>
                <a:gd name="T24" fmla="*/ 390 w 391"/>
                <a:gd name="T25" fmla="*/ 106 h 184"/>
                <a:gd name="T26" fmla="*/ 385 w 391"/>
                <a:gd name="T27" fmla="*/ 115 h 184"/>
                <a:gd name="T28" fmla="*/ 380 w 391"/>
                <a:gd name="T29" fmla="*/ 123 h 184"/>
                <a:gd name="T30" fmla="*/ 372 w 391"/>
                <a:gd name="T31" fmla="*/ 131 h 184"/>
                <a:gd name="T32" fmla="*/ 363 w 391"/>
                <a:gd name="T33" fmla="*/ 139 h 184"/>
                <a:gd name="T34" fmla="*/ 346 w 391"/>
                <a:gd name="T35" fmla="*/ 150 h 184"/>
                <a:gd name="T36" fmla="*/ 320 w 391"/>
                <a:gd name="T37" fmla="*/ 163 h 184"/>
                <a:gd name="T38" fmla="*/ 289 w 391"/>
                <a:gd name="T39" fmla="*/ 173 h 184"/>
                <a:gd name="T40" fmla="*/ 253 w 391"/>
                <a:gd name="T41" fmla="*/ 179 h 184"/>
                <a:gd name="T42" fmla="*/ 215 w 391"/>
                <a:gd name="T43" fmla="*/ 183 h 184"/>
                <a:gd name="T44" fmla="*/ 175 w 391"/>
                <a:gd name="T45" fmla="*/ 183 h 184"/>
                <a:gd name="T46" fmla="*/ 137 w 391"/>
                <a:gd name="T47" fmla="*/ 179 h 184"/>
                <a:gd name="T48" fmla="*/ 102 w 391"/>
                <a:gd name="T49" fmla="*/ 173 h 184"/>
                <a:gd name="T50" fmla="*/ 71 w 391"/>
                <a:gd name="T51" fmla="*/ 163 h 184"/>
                <a:gd name="T52" fmla="*/ 44 w 391"/>
                <a:gd name="T53" fmla="*/ 150 h 184"/>
                <a:gd name="T54" fmla="*/ 27 w 391"/>
                <a:gd name="T55" fmla="*/ 139 h 184"/>
                <a:gd name="T56" fmla="*/ 19 w 391"/>
                <a:gd name="T57" fmla="*/ 131 h 184"/>
                <a:gd name="T58" fmla="*/ 11 w 391"/>
                <a:gd name="T59" fmla="*/ 123 h 184"/>
                <a:gd name="T60" fmla="*/ 5 w 391"/>
                <a:gd name="T61" fmla="*/ 115 h 184"/>
                <a:gd name="T62" fmla="*/ 2 w 391"/>
                <a:gd name="T63" fmla="*/ 106 h 184"/>
                <a:gd name="T64" fmla="*/ 0 w 391"/>
                <a:gd name="T65" fmla="*/ 96 h 184"/>
                <a:gd name="T66" fmla="*/ 0 w 391"/>
                <a:gd name="T67" fmla="*/ 87 h 184"/>
                <a:gd name="T68" fmla="*/ 2 w 391"/>
                <a:gd name="T69" fmla="*/ 78 h 184"/>
                <a:gd name="T70" fmla="*/ 5 w 391"/>
                <a:gd name="T71" fmla="*/ 69 h 184"/>
                <a:gd name="T72" fmla="*/ 11 w 391"/>
                <a:gd name="T73" fmla="*/ 60 h 184"/>
                <a:gd name="T74" fmla="*/ 19 w 391"/>
                <a:gd name="T75" fmla="*/ 53 h 184"/>
                <a:gd name="T76" fmla="*/ 27 w 391"/>
                <a:gd name="T77" fmla="*/ 45 h 184"/>
                <a:gd name="T78" fmla="*/ 44 w 391"/>
                <a:gd name="T79" fmla="*/ 34 h 184"/>
                <a:gd name="T80" fmla="*/ 71 w 391"/>
                <a:gd name="T81" fmla="*/ 22 h 184"/>
                <a:gd name="T82" fmla="*/ 102 w 391"/>
                <a:gd name="T83" fmla="*/ 12 h 184"/>
                <a:gd name="T84" fmla="*/ 137 w 391"/>
                <a:gd name="T85" fmla="*/ 5 h 184"/>
                <a:gd name="T86" fmla="*/ 175 w 391"/>
                <a:gd name="T87" fmla="*/ 2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91" h="184">
                  <a:moveTo>
                    <a:pt x="195" y="0"/>
                  </a:moveTo>
                  <a:lnTo>
                    <a:pt x="215" y="2"/>
                  </a:lnTo>
                  <a:lnTo>
                    <a:pt x="234" y="3"/>
                  </a:lnTo>
                  <a:lnTo>
                    <a:pt x="253" y="5"/>
                  </a:lnTo>
                  <a:lnTo>
                    <a:pt x="272" y="8"/>
                  </a:lnTo>
                  <a:lnTo>
                    <a:pt x="289" y="12"/>
                  </a:lnTo>
                  <a:lnTo>
                    <a:pt x="305" y="16"/>
                  </a:lnTo>
                  <a:lnTo>
                    <a:pt x="320" y="22"/>
                  </a:lnTo>
                  <a:lnTo>
                    <a:pt x="334" y="27"/>
                  </a:lnTo>
                  <a:lnTo>
                    <a:pt x="346" y="34"/>
                  </a:lnTo>
                  <a:lnTo>
                    <a:pt x="357" y="40"/>
                  </a:lnTo>
                  <a:lnTo>
                    <a:pt x="363" y="45"/>
                  </a:lnTo>
                  <a:lnTo>
                    <a:pt x="367" y="48"/>
                  </a:lnTo>
                  <a:lnTo>
                    <a:pt x="372" y="53"/>
                  </a:lnTo>
                  <a:lnTo>
                    <a:pt x="376" y="57"/>
                  </a:lnTo>
                  <a:lnTo>
                    <a:pt x="380" y="60"/>
                  </a:lnTo>
                  <a:lnTo>
                    <a:pt x="382" y="65"/>
                  </a:lnTo>
                  <a:lnTo>
                    <a:pt x="385" y="69"/>
                  </a:lnTo>
                  <a:lnTo>
                    <a:pt x="387" y="74"/>
                  </a:lnTo>
                  <a:lnTo>
                    <a:pt x="390" y="78"/>
                  </a:lnTo>
                  <a:lnTo>
                    <a:pt x="391" y="83"/>
                  </a:lnTo>
                  <a:lnTo>
                    <a:pt x="391" y="87"/>
                  </a:lnTo>
                  <a:lnTo>
                    <a:pt x="391" y="92"/>
                  </a:lnTo>
                  <a:lnTo>
                    <a:pt x="391" y="96"/>
                  </a:lnTo>
                  <a:lnTo>
                    <a:pt x="391" y="100"/>
                  </a:lnTo>
                  <a:lnTo>
                    <a:pt x="390" y="106"/>
                  </a:lnTo>
                  <a:lnTo>
                    <a:pt x="387" y="110"/>
                  </a:lnTo>
                  <a:lnTo>
                    <a:pt x="385" y="115"/>
                  </a:lnTo>
                  <a:lnTo>
                    <a:pt x="382" y="119"/>
                  </a:lnTo>
                  <a:lnTo>
                    <a:pt x="380" y="123"/>
                  </a:lnTo>
                  <a:lnTo>
                    <a:pt x="376" y="127"/>
                  </a:lnTo>
                  <a:lnTo>
                    <a:pt x="372" y="131"/>
                  </a:lnTo>
                  <a:lnTo>
                    <a:pt x="367" y="135"/>
                  </a:lnTo>
                  <a:lnTo>
                    <a:pt x="363" y="139"/>
                  </a:lnTo>
                  <a:lnTo>
                    <a:pt x="357" y="143"/>
                  </a:lnTo>
                  <a:lnTo>
                    <a:pt x="346" y="150"/>
                  </a:lnTo>
                  <a:lnTo>
                    <a:pt x="334" y="156"/>
                  </a:lnTo>
                  <a:lnTo>
                    <a:pt x="320" y="163"/>
                  </a:lnTo>
                  <a:lnTo>
                    <a:pt x="305" y="167"/>
                  </a:lnTo>
                  <a:lnTo>
                    <a:pt x="289" y="173"/>
                  </a:lnTo>
                  <a:lnTo>
                    <a:pt x="272" y="176"/>
                  </a:lnTo>
                  <a:lnTo>
                    <a:pt x="253" y="179"/>
                  </a:lnTo>
                  <a:lnTo>
                    <a:pt x="234" y="181"/>
                  </a:lnTo>
                  <a:lnTo>
                    <a:pt x="215" y="183"/>
                  </a:lnTo>
                  <a:lnTo>
                    <a:pt x="195" y="184"/>
                  </a:lnTo>
                  <a:lnTo>
                    <a:pt x="175" y="183"/>
                  </a:lnTo>
                  <a:lnTo>
                    <a:pt x="156" y="181"/>
                  </a:lnTo>
                  <a:lnTo>
                    <a:pt x="137" y="179"/>
                  </a:lnTo>
                  <a:lnTo>
                    <a:pt x="119" y="176"/>
                  </a:lnTo>
                  <a:lnTo>
                    <a:pt x="102" y="173"/>
                  </a:lnTo>
                  <a:lnTo>
                    <a:pt x="85" y="167"/>
                  </a:lnTo>
                  <a:lnTo>
                    <a:pt x="71" y="163"/>
                  </a:lnTo>
                  <a:lnTo>
                    <a:pt x="56" y="156"/>
                  </a:lnTo>
                  <a:lnTo>
                    <a:pt x="44" y="150"/>
                  </a:lnTo>
                  <a:lnTo>
                    <a:pt x="33" y="143"/>
                  </a:lnTo>
                  <a:lnTo>
                    <a:pt x="27" y="139"/>
                  </a:lnTo>
                  <a:lnTo>
                    <a:pt x="23" y="135"/>
                  </a:lnTo>
                  <a:lnTo>
                    <a:pt x="19" y="131"/>
                  </a:lnTo>
                  <a:lnTo>
                    <a:pt x="14" y="127"/>
                  </a:lnTo>
                  <a:lnTo>
                    <a:pt x="11" y="123"/>
                  </a:lnTo>
                  <a:lnTo>
                    <a:pt x="9" y="119"/>
                  </a:lnTo>
                  <a:lnTo>
                    <a:pt x="5" y="115"/>
                  </a:lnTo>
                  <a:lnTo>
                    <a:pt x="3" y="110"/>
                  </a:lnTo>
                  <a:lnTo>
                    <a:pt x="2" y="106"/>
                  </a:lnTo>
                  <a:lnTo>
                    <a:pt x="1" y="100"/>
                  </a:lnTo>
                  <a:lnTo>
                    <a:pt x="0" y="96"/>
                  </a:lnTo>
                  <a:lnTo>
                    <a:pt x="0" y="92"/>
                  </a:lnTo>
                  <a:lnTo>
                    <a:pt x="0" y="87"/>
                  </a:lnTo>
                  <a:lnTo>
                    <a:pt x="1" y="83"/>
                  </a:lnTo>
                  <a:lnTo>
                    <a:pt x="2" y="78"/>
                  </a:lnTo>
                  <a:lnTo>
                    <a:pt x="3" y="74"/>
                  </a:lnTo>
                  <a:lnTo>
                    <a:pt x="5" y="69"/>
                  </a:lnTo>
                  <a:lnTo>
                    <a:pt x="9" y="65"/>
                  </a:lnTo>
                  <a:lnTo>
                    <a:pt x="11" y="60"/>
                  </a:lnTo>
                  <a:lnTo>
                    <a:pt x="14" y="57"/>
                  </a:lnTo>
                  <a:lnTo>
                    <a:pt x="19" y="53"/>
                  </a:lnTo>
                  <a:lnTo>
                    <a:pt x="23" y="48"/>
                  </a:lnTo>
                  <a:lnTo>
                    <a:pt x="27" y="45"/>
                  </a:lnTo>
                  <a:lnTo>
                    <a:pt x="33" y="40"/>
                  </a:lnTo>
                  <a:lnTo>
                    <a:pt x="44" y="34"/>
                  </a:lnTo>
                  <a:lnTo>
                    <a:pt x="56" y="27"/>
                  </a:lnTo>
                  <a:lnTo>
                    <a:pt x="71" y="22"/>
                  </a:lnTo>
                  <a:lnTo>
                    <a:pt x="85" y="16"/>
                  </a:lnTo>
                  <a:lnTo>
                    <a:pt x="102" y="12"/>
                  </a:lnTo>
                  <a:lnTo>
                    <a:pt x="119" y="8"/>
                  </a:lnTo>
                  <a:lnTo>
                    <a:pt x="137" y="5"/>
                  </a:lnTo>
                  <a:lnTo>
                    <a:pt x="156" y="3"/>
                  </a:lnTo>
                  <a:lnTo>
                    <a:pt x="175" y="2"/>
                  </a:lnTo>
                  <a:lnTo>
                    <a:pt x="195" y="0"/>
                  </a:lnTo>
                  <a:close/>
                </a:path>
              </a:pathLst>
            </a:custGeom>
            <a:solidFill>
              <a:srgbClr val="FFE0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499" name="Freeform 163">
              <a:extLst>
                <a:ext uri="{FF2B5EF4-FFF2-40B4-BE49-F238E27FC236}">
                  <a16:creationId xmlns:a16="http://schemas.microsoft.com/office/drawing/2014/main" id="{551E87E0-54ED-428C-AE90-47E3CFAA2A7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4" y="3414"/>
              <a:ext cx="186" cy="87"/>
            </a:xfrm>
            <a:custGeom>
              <a:avLst/>
              <a:gdLst>
                <a:gd name="T0" fmla="*/ 204 w 371"/>
                <a:gd name="T1" fmla="*/ 1 h 174"/>
                <a:gd name="T2" fmla="*/ 241 w 371"/>
                <a:gd name="T3" fmla="*/ 4 h 174"/>
                <a:gd name="T4" fmla="*/ 274 w 371"/>
                <a:gd name="T5" fmla="*/ 11 h 174"/>
                <a:gd name="T6" fmla="*/ 303 w 371"/>
                <a:gd name="T7" fmla="*/ 20 h 174"/>
                <a:gd name="T8" fmla="*/ 329 w 371"/>
                <a:gd name="T9" fmla="*/ 32 h 174"/>
                <a:gd name="T10" fmla="*/ 344 w 371"/>
                <a:gd name="T11" fmla="*/ 42 h 174"/>
                <a:gd name="T12" fmla="*/ 353 w 371"/>
                <a:gd name="T13" fmla="*/ 50 h 174"/>
                <a:gd name="T14" fmla="*/ 360 w 371"/>
                <a:gd name="T15" fmla="*/ 57 h 174"/>
                <a:gd name="T16" fmla="*/ 365 w 371"/>
                <a:gd name="T17" fmla="*/ 65 h 174"/>
                <a:gd name="T18" fmla="*/ 369 w 371"/>
                <a:gd name="T19" fmla="*/ 73 h 174"/>
                <a:gd name="T20" fmla="*/ 371 w 371"/>
                <a:gd name="T21" fmla="*/ 82 h 174"/>
                <a:gd name="T22" fmla="*/ 371 w 371"/>
                <a:gd name="T23" fmla="*/ 92 h 174"/>
                <a:gd name="T24" fmla="*/ 369 w 371"/>
                <a:gd name="T25" fmla="*/ 101 h 174"/>
                <a:gd name="T26" fmla="*/ 365 w 371"/>
                <a:gd name="T27" fmla="*/ 109 h 174"/>
                <a:gd name="T28" fmla="*/ 360 w 371"/>
                <a:gd name="T29" fmla="*/ 116 h 174"/>
                <a:gd name="T30" fmla="*/ 353 w 371"/>
                <a:gd name="T31" fmla="*/ 125 h 174"/>
                <a:gd name="T32" fmla="*/ 344 w 371"/>
                <a:gd name="T33" fmla="*/ 132 h 174"/>
                <a:gd name="T34" fmla="*/ 329 w 371"/>
                <a:gd name="T35" fmla="*/ 142 h 174"/>
                <a:gd name="T36" fmla="*/ 303 w 371"/>
                <a:gd name="T37" fmla="*/ 154 h 174"/>
                <a:gd name="T38" fmla="*/ 274 w 371"/>
                <a:gd name="T39" fmla="*/ 163 h 174"/>
                <a:gd name="T40" fmla="*/ 241 w 371"/>
                <a:gd name="T41" fmla="*/ 170 h 174"/>
                <a:gd name="T42" fmla="*/ 204 w 371"/>
                <a:gd name="T43" fmla="*/ 173 h 174"/>
                <a:gd name="T44" fmla="*/ 166 w 371"/>
                <a:gd name="T45" fmla="*/ 173 h 174"/>
                <a:gd name="T46" fmla="*/ 130 w 371"/>
                <a:gd name="T47" fmla="*/ 170 h 174"/>
                <a:gd name="T48" fmla="*/ 96 w 371"/>
                <a:gd name="T49" fmla="*/ 163 h 174"/>
                <a:gd name="T50" fmla="*/ 67 w 371"/>
                <a:gd name="T51" fmla="*/ 154 h 174"/>
                <a:gd name="T52" fmla="*/ 42 w 371"/>
                <a:gd name="T53" fmla="*/ 142 h 174"/>
                <a:gd name="T54" fmla="*/ 26 w 371"/>
                <a:gd name="T55" fmla="*/ 132 h 174"/>
                <a:gd name="T56" fmla="*/ 17 w 371"/>
                <a:gd name="T57" fmla="*/ 125 h 174"/>
                <a:gd name="T58" fmla="*/ 11 w 371"/>
                <a:gd name="T59" fmla="*/ 116 h 174"/>
                <a:gd name="T60" fmla="*/ 5 w 371"/>
                <a:gd name="T61" fmla="*/ 109 h 174"/>
                <a:gd name="T62" fmla="*/ 2 w 371"/>
                <a:gd name="T63" fmla="*/ 101 h 174"/>
                <a:gd name="T64" fmla="*/ 0 w 371"/>
                <a:gd name="T65" fmla="*/ 92 h 174"/>
                <a:gd name="T66" fmla="*/ 0 w 371"/>
                <a:gd name="T67" fmla="*/ 82 h 174"/>
                <a:gd name="T68" fmla="*/ 2 w 371"/>
                <a:gd name="T69" fmla="*/ 73 h 174"/>
                <a:gd name="T70" fmla="*/ 5 w 371"/>
                <a:gd name="T71" fmla="*/ 65 h 174"/>
                <a:gd name="T72" fmla="*/ 11 w 371"/>
                <a:gd name="T73" fmla="*/ 57 h 174"/>
                <a:gd name="T74" fmla="*/ 17 w 371"/>
                <a:gd name="T75" fmla="*/ 50 h 174"/>
                <a:gd name="T76" fmla="*/ 26 w 371"/>
                <a:gd name="T77" fmla="*/ 42 h 174"/>
                <a:gd name="T78" fmla="*/ 42 w 371"/>
                <a:gd name="T79" fmla="*/ 32 h 174"/>
                <a:gd name="T80" fmla="*/ 67 w 371"/>
                <a:gd name="T81" fmla="*/ 20 h 174"/>
                <a:gd name="T82" fmla="*/ 96 w 371"/>
                <a:gd name="T83" fmla="*/ 11 h 174"/>
                <a:gd name="T84" fmla="*/ 130 w 371"/>
                <a:gd name="T85" fmla="*/ 4 h 174"/>
                <a:gd name="T86" fmla="*/ 166 w 371"/>
                <a:gd name="T87" fmla="*/ 1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71" h="174">
                  <a:moveTo>
                    <a:pt x="185" y="0"/>
                  </a:moveTo>
                  <a:lnTo>
                    <a:pt x="204" y="1"/>
                  </a:lnTo>
                  <a:lnTo>
                    <a:pt x="223" y="2"/>
                  </a:lnTo>
                  <a:lnTo>
                    <a:pt x="241" y="4"/>
                  </a:lnTo>
                  <a:lnTo>
                    <a:pt x="257" y="7"/>
                  </a:lnTo>
                  <a:lnTo>
                    <a:pt x="274" y="11"/>
                  </a:lnTo>
                  <a:lnTo>
                    <a:pt x="289" y="15"/>
                  </a:lnTo>
                  <a:lnTo>
                    <a:pt x="303" y="20"/>
                  </a:lnTo>
                  <a:lnTo>
                    <a:pt x="316" y="25"/>
                  </a:lnTo>
                  <a:lnTo>
                    <a:pt x="329" y="32"/>
                  </a:lnTo>
                  <a:lnTo>
                    <a:pt x="340" y="39"/>
                  </a:lnTo>
                  <a:lnTo>
                    <a:pt x="344" y="42"/>
                  </a:lnTo>
                  <a:lnTo>
                    <a:pt x="349" y="45"/>
                  </a:lnTo>
                  <a:lnTo>
                    <a:pt x="353" y="50"/>
                  </a:lnTo>
                  <a:lnTo>
                    <a:pt x="356" y="53"/>
                  </a:lnTo>
                  <a:lnTo>
                    <a:pt x="360" y="57"/>
                  </a:lnTo>
                  <a:lnTo>
                    <a:pt x="363" y="61"/>
                  </a:lnTo>
                  <a:lnTo>
                    <a:pt x="365" y="65"/>
                  </a:lnTo>
                  <a:lnTo>
                    <a:pt x="367" y="70"/>
                  </a:lnTo>
                  <a:lnTo>
                    <a:pt x="369" y="73"/>
                  </a:lnTo>
                  <a:lnTo>
                    <a:pt x="370" y="79"/>
                  </a:lnTo>
                  <a:lnTo>
                    <a:pt x="371" y="82"/>
                  </a:lnTo>
                  <a:lnTo>
                    <a:pt x="371" y="86"/>
                  </a:lnTo>
                  <a:lnTo>
                    <a:pt x="371" y="92"/>
                  </a:lnTo>
                  <a:lnTo>
                    <a:pt x="370" y="95"/>
                  </a:lnTo>
                  <a:lnTo>
                    <a:pt x="369" y="101"/>
                  </a:lnTo>
                  <a:lnTo>
                    <a:pt x="367" y="104"/>
                  </a:lnTo>
                  <a:lnTo>
                    <a:pt x="365" y="109"/>
                  </a:lnTo>
                  <a:lnTo>
                    <a:pt x="363" y="113"/>
                  </a:lnTo>
                  <a:lnTo>
                    <a:pt x="360" y="116"/>
                  </a:lnTo>
                  <a:lnTo>
                    <a:pt x="356" y="121"/>
                  </a:lnTo>
                  <a:lnTo>
                    <a:pt x="353" y="125"/>
                  </a:lnTo>
                  <a:lnTo>
                    <a:pt x="349" y="128"/>
                  </a:lnTo>
                  <a:lnTo>
                    <a:pt x="344" y="132"/>
                  </a:lnTo>
                  <a:lnTo>
                    <a:pt x="340" y="135"/>
                  </a:lnTo>
                  <a:lnTo>
                    <a:pt x="329" y="142"/>
                  </a:lnTo>
                  <a:lnTo>
                    <a:pt x="316" y="148"/>
                  </a:lnTo>
                  <a:lnTo>
                    <a:pt x="303" y="154"/>
                  </a:lnTo>
                  <a:lnTo>
                    <a:pt x="289" y="160"/>
                  </a:lnTo>
                  <a:lnTo>
                    <a:pt x="274" y="163"/>
                  </a:lnTo>
                  <a:lnTo>
                    <a:pt x="257" y="166"/>
                  </a:lnTo>
                  <a:lnTo>
                    <a:pt x="241" y="170"/>
                  </a:lnTo>
                  <a:lnTo>
                    <a:pt x="223" y="172"/>
                  </a:lnTo>
                  <a:lnTo>
                    <a:pt x="204" y="173"/>
                  </a:lnTo>
                  <a:lnTo>
                    <a:pt x="185" y="174"/>
                  </a:lnTo>
                  <a:lnTo>
                    <a:pt x="166" y="173"/>
                  </a:lnTo>
                  <a:lnTo>
                    <a:pt x="149" y="172"/>
                  </a:lnTo>
                  <a:lnTo>
                    <a:pt x="130" y="170"/>
                  </a:lnTo>
                  <a:lnTo>
                    <a:pt x="113" y="166"/>
                  </a:lnTo>
                  <a:lnTo>
                    <a:pt x="96" y="163"/>
                  </a:lnTo>
                  <a:lnTo>
                    <a:pt x="82" y="160"/>
                  </a:lnTo>
                  <a:lnTo>
                    <a:pt x="67" y="154"/>
                  </a:lnTo>
                  <a:lnTo>
                    <a:pt x="54" y="148"/>
                  </a:lnTo>
                  <a:lnTo>
                    <a:pt x="42" y="142"/>
                  </a:lnTo>
                  <a:lnTo>
                    <a:pt x="31" y="135"/>
                  </a:lnTo>
                  <a:lnTo>
                    <a:pt x="26" y="132"/>
                  </a:lnTo>
                  <a:lnTo>
                    <a:pt x="22" y="128"/>
                  </a:lnTo>
                  <a:lnTo>
                    <a:pt x="17" y="125"/>
                  </a:lnTo>
                  <a:lnTo>
                    <a:pt x="14" y="121"/>
                  </a:lnTo>
                  <a:lnTo>
                    <a:pt x="11" y="116"/>
                  </a:lnTo>
                  <a:lnTo>
                    <a:pt x="7" y="113"/>
                  </a:lnTo>
                  <a:lnTo>
                    <a:pt x="5" y="109"/>
                  </a:lnTo>
                  <a:lnTo>
                    <a:pt x="3" y="104"/>
                  </a:lnTo>
                  <a:lnTo>
                    <a:pt x="2" y="101"/>
                  </a:lnTo>
                  <a:lnTo>
                    <a:pt x="1" y="95"/>
                  </a:lnTo>
                  <a:lnTo>
                    <a:pt x="0" y="92"/>
                  </a:lnTo>
                  <a:lnTo>
                    <a:pt x="0" y="86"/>
                  </a:lnTo>
                  <a:lnTo>
                    <a:pt x="0" y="82"/>
                  </a:lnTo>
                  <a:lnTo>
                    <a:pt x="1" y="79"/>
                  </a:lnTo>
                  <a:lnTo>
                    <a:pt x="2" y="73"/>
                  </a:lnTo>
                  <a:lnTo>
                    <a:pt x="3" y="70"/>
                  </a:lnTo>
                  <a:lnTo>
                    <a:pt x="5" y="65"/>
                  </a:lnTo>
                  <a:lnTo>
                    <a:pt x="7" y="61"/>
                  </a:lnTo>
                  <a:lnTo>
                    <a:pt x="11" y="57"/>
                  </a:lnTo>
                  <a:lnTo>
                    <a:pt x="14" y="53"/>
                  </a:lnTo>
                  <a:lnTo>
                    <a:pt x="17" y="50"/>
                  </a:lnTo>
                  <a:lnTo>
                    <a:pt x="22" y="45"/>
                  </a:lnTo>
                  <a:lnTo>
                    <a:pt x="26" y="42"/>
                  </a:lnTo>
                  <a:lnTo>
                    <a:pt x="31" y="39"/>
                  </a:lnTo>
                  <a:lnTo>
                    <a:pt x="42" y="32"/>
                  </a:lnTo>
                  <a:lnTo>
                    <a:pt x="54" y="25"/>
                  </a:lnTo>
                  <a:lnTo>
                    <a:pt x="67" y="20"/>
                  </a:lnTo>
                  <a:lnTo>
                    <a:pt x="82" y="15"/>
                  </a:lnTo>
                  <a:lnTo>
                    <a:pt x="96" y="11"/>
                  </a:lnTo>
                  <a:lnTo>
                    <a:pt x="113" y="7"/>
                  </a:lnTo>
                  <a:lnTo>
                    <a:pt x="130" y="4"/>
                  </a:lnTo>
                  <a:lnTo>
                    <a:pt x="149" y="2"/>
                  </a:lnTo>
                  <a:lnTo>
                    <a:pt x="166" y="1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FFE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00" name="Freeform 164">
              <a:extLst>
                <a:ext uri="{FF2B5EF4-FFF2-40B4-BE49-F238E27FC236}">
                  <a16:creationId xmlns:a16="http://schemas.microsoft.com/office/drawing/2014/main" id="{B564EDDA-746F-4CB5-91E1-C03680CBAC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0" y="3415"/>
              <a:ext cx="175" cy="83"/>
            </a:xfrm>
            <a:custGeom>
              <a:avLst/>
              <a:gdLst>
                <a:gd name="T0" fmla="*/ 192 w 350"/>
                <a:gd name="T1" fmla="*/ 1 h 165"/>
                <a:gd name="T2" fmla="*/ 226 w 350"/>
                <a:gd name="T3" fmla="*/ 3 h 165"/>
                <a:gd name="T4" fmla="*/ 258 w 350"/>
                <a:gd name="T5" fmla="*/ 10 h 165"/>
                <a:gd name="T6" fmla="*/ 285 w 350"/>
                <a:gd name="T7" fmla="*/ 20 h 165"/>
                <a:gd name="T8" fmla="*/ 310 w 350"/>
                <a:gd name="T9" fmla="*/ 31 h 165"/>
                <a:gd name="T10" fmla="*/ 324 w 350"/>
                <a:gd name="T11" fmla="*/ 40 h 165"/>
                <a:gd name="T12" fmla="*/ 332 w 350"/>
                <a:gd name="T13" fmla="*/ 47 h 165"/>
                <a:gd name="T14" fmla="*/ 340 w 350"/>
                <a:gd name="T15" fmla="*/ 54 h 165"/>
                <a:gd name="T16" fmla="*/ 344 w 350"/>
                <a:gd name="T17" fmla="*/ 62 h 165"/>
                <a:gd name="T18" fmla="*/ 348 w 350"/>
                <a:gd name="T19" fmla="*/ 70 h 165"/>
                <a:gd name="T20" fmla="*/ 349 w 350"/>
                <a:gd name="T21" fmla="*/ 79 h 165"/>
                <a:gd name="T22" fmla="*/ 349 w 350"/>
                <a:gd name="T23" fmla="*/ 88 h 165"/>
                <a:gd name="T24" fmla="*/ 348 w 350"/>
                <a:gd name="T25" fmla="*/ 95 h 165"/>
                <a:gd name="T26" fmla="*/ 344 w 350"/>
                <a:gd name="T27" fmla="*/ 103 h 165"/>
                <a:gd name="T28" fmla="*/ 340 w 350"/>
                <a:gd name="T29" fmla="*/ 111 h 165"/>
                <a:gd name="T30" fmla="*/ 332 w 350"/>
                <a:gd name="T31" fmla="*/ 119 h 165"/>
                <a:gd name="T32" fmla="*/ 324 w 350"/>
                <a:gd name="T33" fmla="*/ 125 h 165"/>
                <a:gd name="T34" fmla="*/ 310 w 350"/>
                <a:gd name="T35" fmla="*/ 135 h 165"/>
                <a:gd name="T36" fmla="*/ 285 w 350"/>
                <a:gd name="T37" fmla="*/ 146 h 165"/>
                <a:gd name="T38" fmla="*/ 258 w 350"/>
                <a:gd name="T39" fmla="*/ 155 h 165"/>
                <a:gd name="T40" fmla="*/ 226 w 350"/>
                <a:gd name="T41" fmla="*/ 162 h 165"/>
                <a:gd name="T42" fmla="*/ 192 w 350"/>
                <a:gd name="T43" fmla="*/ 165 h 165"/>
                <a:gd name="T44" fmla="*/ 156 w 350"/>
                <a:gd name="T45" fmla="*/ 165 h 165"/>
                <a:gd name="T46" fmla="*/ 122 w 350"/>
                <a:gd name="T47" fmla="*/ 162 h 165"/>
                <a:gd name="T48" fmla="*/ 91 w 350"/>
                <a:gd name="T49" fmla="*/ 155 h 165"/>
                <a:gd name="T50" fmla="*/ 63 w 350"/>
                <a:gd name="T51" fmla="*/ 146 h 165"/>
                <a:gd name="T52" fmla="*/ 39 w 350"/>
                <a:gd name="T53" fmla="*/ 135 h 165"/>
                <a:gd name="T54" fmla="*/ 24 w 350"/>
                <a:gd name="T55" fmla="*/ 125 h 165"/>
                <a:gd name="T56" fmla="*/ 16 w 350"/>
                <a:gd name="T57" fmla="*/ 119 h 165"/>
                <a:gd name="T58" fmla="*/ 10 w 350"/>
                <a:gd name="T59" fmla="*/ 111 h 165"/>
                <a:gd name="T60" fmla="*/ 4 w 350"/>
                <a:gd name="T61" fmla="*/ 103 h 165"/>
                <a:gd name="T62" fmla="*/ 1 w 350"/>
                <a:gd name="T63" fmla="*/ 95 h 165"/>
                <a:gd name="T64" fmla="*/ 0 w 350"/>
                <a:gd name="T65" fmla="*/ 88 h 165"/>
                <a:gd name="T66" fmla="*/ 0 w 350"/>
                <a:gd name="T67" fmla="*/ 79 h 165"/>
                <a:gd name="T68" fmla="*/ 1 w 350"/>
                <a:gd name="T69" fmla="*/ 70 h 165"/>
                <a:gd name="T70" fmla="*/ 4 w 350"/>
                <a:gd name="T71" fmla="*/ 62 h 165"/>
                <a:gd name="T72" fmla="*/ 10 w 350"/>
                <a:gd name="T73" fmla="*/ 54 h 165"/>
                <a:gd name="T74" fmla="*/ 16 w 350"/>
                <a:gd name="T75" fmla="*/ 47 h 165"/>
                <a:gd name="T76" fmla="*/ 24 w 350"/>
                <a:gd name="T77" fmla="*/ 40 h 165"/>
                <a:gd name="T78" fmla="*/ 39 w 350"/>
                <a:gd name="T79" fmla="*/ 31 h 165"/>
                <a:gd name="T80" fmla="*/ 63 w 350"/>
                <a:gd name="T81" fmla="*/ 20 h 165"/>
                <a:gd name="T82" fmla="*/ 91 w 350"/>
                <a:gd name="T83" fmla="*/ 10 h 165"/>
                <a:gd name="T84" fmla="*/ 122 w 350"/>
                <a:gd name="T85" fmla="*/ 3 h 165"/>
                <a:gd name="T86" fmla="*/ 156 w 350"/>
                <a:gd name="T87" fmla="*/ 1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50" h="165">
                  <a:moveTo>
                    <a:pt x="174" y="0"/>
                  </a:moveTo>
                  <a:lnTo>
                    <a:pt x="192" y="1"/>
                  </a:lnTo>
                  <a:lnTo>
                    <a:pt x="210" y="2"/>
                  </a:lnTo>
                  <a:lnTo>
                    <a:pt x="226" y="3"/>
                  </a:lnTo>
                  <a:lnTo>
                    <a:pt x="242" y="7"/>
                  </a:lnTo>
                  <a:lnTo>
                    <a:pt x="258" y="10"/>
                  </a:lnTo>
                  <a:lnTo>
                    <a:pt x="272" y="14"/>
                  </a:lnTo>
                  <a:lnTo>
                    <a:pt x="285" y="20"/>
                  </a:lnTo>
                  <a:lnTo>
                    <a:pt x="299" y="24"/>
                  </a:lnTo>
                  <a:lnTo>
                    <a:pt x="310" y="31"/>
                  </a:lnTo>
                  <a:lnTo>
                    <a:pt x="320" y="37"/>
                  </a:lnTo>
                  <a:lnTo>
                    <a:pt x="324" y="40"/>
                  </a:lnTo>
                  <a:lnTo>
                    <a:pt x="329" y="43"/>
                  </a:lnTo>
                  <a:lnTo>
                    <a:pt x="332" y="47"/>
                  </a:lnTo>
                  <a:lnTo>
                    <a:pt x="335" y="51"/>
                  </a:lnTo>
                  <a:lnTo>
                    <a:pt x="340" y="54"/>
                  </a:lnTo>
                  <a:lnTo>
                    <a:pt x="342" y="59"/>
                  </a:lnTo>
                  <a:lnTo>
                    <a:pt x="344" y="62"/>
                  </a:lnTo>
                  <a:lnTo>
                    <a:pt x="346" y="67"/>
                  </a:lnTo>
                  <a:lnTo>
                    <a:pt x="348" y="70"/>
                  </a:lnTo>
                  <a:lnTo>
                    <a:pt x="349" y="74"/>
                  </a:lnTo>
                  <a:lnTo>
                    <a:pt x="349" y="79"/>
                  </a:lnTo>
                  <a:lnTo>
                    <a:pt x="350" y="83"/>
                  </a:lnTo>
                  <a:lnTo>
                    <a:pt x="349" y="88"/>
                  </a:lnTo>
                  <a:lnTo>
                    <a:pt x="349" y="91"/>
                  </a:lnTo>
                  <a:lnTo>
                    <a:pt x="348" y="95"/>
                  </a:lnTo>
                  <a:lnTo>
                    <a:pt x="346" y="100"/>
                  </a:lnTo>
                  <a:lnTo>
                    <a:pt x="344" y="103"/>
                  </a:lnTo>
                  <a:lnTo>
                    <a:pt x="342" y="108"/>
                  </a:lnTo>
                  <a:lnTo>
                    <a:pt x="340" y="111"/>
                  </a:lnTo>
                  <a:lnTo>
                    <a:pt x="335" y="115"/>
                  </a:lnTo>
                  <a:lnTo>
                    <a:pt x="332" y="119"/>
                  </a:lnTo>
                  <a:lnTo>
                    <a:pt x="329" y="122"/>
                  </a:lnTo>
                  <a:lnTo>
                    <a:pt x="324" y="125"/>
                  </a:lnTo>
                  <a:lnTo>
                    <a:pt x="320" y="129"/>
                  </a:lnTo>
                  <a:lnTo>
                    <a:pt x="310" y="135"/>
                  </a:lnTo>
                  <a:lnTo>
                    <a:pt x="299" y="141"/>
                  </a:lnTo>
                  <a:lnTo>
                    <a:pt x="285" y="146"/>
                  </a:lnTo>
                  <a:lnTo>
                    <a:pt x="272" y="151"/>
                  </a:lnTo>
                  <a:lnTo>
                    <a:pt x="258" y="155"/>
                  </a:lnTo>
                  <a:lnTo>
                    <a:pt x="242" y="159"/>
                  </a:lnTo>
                  <a:lnTo>
                    <a:pt x="226" y="162"/>
                  </a:lnTo>
                  <a:lnTo>
                    <a:pt x="210" y="163"/>
                  </a:lnTo>
                  <a:lnTo>
                    <a:pt x="192" y="165"/>
                  </a:lnTo>
                  <a:lnTo>
                    <a:pt x="174" y="165"/>
                  </a:lnTo>
                  <a:lnTo>
                    <a:pt x="156" y="165"/>
                  </a:lnTo>
                  <a:lnTo>
                    <a:pt x="139" y="163"/>
                  </a:lnTo>
                  <a:lnTo>
                    <a:pt x="122" y="162"/>
                  </a:lnTo>
                  <a:lnTo>
                    <a:pt x="106" y="159"/>
                  </a:lnTo>
                  <a:lnTo>
                    <a:pt x="91" y="155"/>
                  </a:lnTo>
                  <a:lnTo>
                    <a:pt x="76" y="151"/>
                  </a:lnTo>
                  <a:lnTo>
                    <a:pt x="63" y="146"/>
                  </a:lnTo>
                  <a:lnTo>
                    <a:pt x="51" y="141"/>
                  </a:lnTo>
                  <a:lnTo>
                    <a:pt x="39" y="135"/>
                  </a:lnTo>
                  <a:lnTo>
                    <a:pt x="29" y="129"/>
                  </a:lnTo>
                  <a:lnTo>
                    <a:pt x="24" y="125"/>
                  </a:lnTo>
                  <a:lnTo>
                    <a:pt x="20" y="122"/>
                  </a:lnTo>
                  <a:lnTo>
                    <a:pt x="16" y="119"/>
                  </a:lnTo>
                  <a:lnTo>
                    <a:pt x="13" y="115"/>
                  </a:lnTo>
                  <a:lnTo>
                    <a:pt x="10" y="111"/>
                  </a:lnTo>
                  <a:lnTo>
                    <a:pt x="6" y="108"/>
                  </a:lnTo>
                  <a:lnTo>
                    <a:pt x="4" y="103"/>
                  </a:lnTo>
                  <a:lnTo>
                    <a:pt x="3" y="100"/>
                  </a:lnTo>
                  <a:lnTo>
                    <a:pt x="1" y="95"/>
                  </a:lnTo>
                  <a:lnTo>
                    <a:pt x="0" y="91"/>
                  </a:lnTo>
                  <a:lnTo>
                    <a:pt x="0" y="88"/>
                  </a:lnTo>
                  <a:lnTo>
                    <a:pt x="0" y="83"/>
                  </a:lnTo>
                  <a:lnTo>
                    <a:pt x="0" y="79"/>
                  </a:lnTo>
                  <a:lnTo>
                    <a:pt x="0" y="74"/>
                  </a:lnTo>
                  <a:lnTo>
                    <a:pt x="1" y="70"/>
                  </a:lnTo>
                  <a:lnTo>
                    <a:pt x="3" y="67"/>
                  </a:lnTo>
                  <a:lnTo>
                    <a:pt x="4" y="62"/>
                  </a:lnTo>
                  <a:lnTo>
                    <a:pt x="6" y="59"/>
                  </a:lnTo>
                  <a:lnTo>
                    <a:pt x="10" y="54"/>
                  </a:lnTo>
                  <a:lnTo>
                    <a:pt x="13" y="51"/>
                  </a:lnTo>
                  <a:lnTo>
                    <a:pt x="16" y="47"/>
                  </a:lnTo>
                  <a:lnTo>
                    <a:pt x="20" y="43"/>
                  </a:lnTo>
                  <a:lnTo>
                    <a:pt x="24" y="40"/>
                  </a:lnTo>
                  <a:lnTo>
                    <a:pt x="29" y="37"/>
                  </a:lnTo>
                  <a:lnTo>
                    <a:pt x="39" y="31"/>
                  </a:lnTo>
                  <a:lnTo>
                    <a:pt x="51" y="24"/>
                  </a:lnTo>
                  <a:lnTo>
                    <a:pt x="63" y="20"/>
                  </a:lnTo>
                  <a:lnTo>
                    <a:pt x="76" y="14"/>
                  </a:lnTo>
                  <a:lnTo>
                    <a:pt x="91" y="10"/>
                  </a:lnTo>
                  <a:lnTo>
                    <a:pt x="106" y="7"/>
                  </a:lnTo>
                  <a:lnTo>
                    <a:pt x="122" y="3"/>
                  </a:lnTo>
                  <a:lnTo>
                    <a:pt x="139" y="2"/>
                  </a:lnTo>
                  <a:lnTo>
                    <a:pt x="156" y="1"/>
                  </a:lnTo>
                  <a:lnTo>
                    <a:pt x="174" y="0"/>
                  </a:lnTo>
                  <a:close/>
                </a:path>
              </a:pathLst>
            </a:custGeom>
            <a:solidFill>
              <a:srgbClr val="FFE5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01" name="Freeform 165">
              <a:extLst>
                <a:ext uri="{FF2B5EF4-FFF2-40B4-BE49-F238E27FC236}">
                  <a16:creationId xmlns:a16="http://schemas.microsoft.com/office/drawing/2014/main" id="{21E3A822-CDAB-49ED-B750-092C53DE4CF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4" y="3416"/>
              <a:ext cx="166" cy="79"/>
            </a:xfrm>
            <a:custGeom>
              <a:avLst/>
              <a:gdLst>
                <a:gd name="T0" fmla="*/ 182 w 331"/>
                <a:gd name="T1" fmla="*/ 1 h 158"/>
                <a:gd name="T2" fmla="*/ 214 w 331"/>
                <a:gd name="T3" fmla="*/ 5 h 158"/>
                <a:gd name="T4" fmla="*/ 244 w 331"/>
                <a:gd name="T5" fmla="*/ 10 h 158"/>
                <a:gd name="T6" fmla="*/ 270 w 331"/>
                <a:gd name="T7" fmla="*/ 19 h 158"/>
                <a:gd name="T8" fmla="*/ 292 w 331"/>
                <a:gd name="T9" fmla="*/ 29 h 158"/>
                <a:gd name="T10" fmla="*/ 311 w 331"/>
                <a:gd name="T11" fmla="*/ 41 h 158"/>
                <a:gd name="T12" fmla="*/ 321 w 331"/>
                <a:gd name="T13" fmla="*/ 52 h 158"/>
                <a:gd name="T14" fmla="*/ 325 w 331"/>
                <a:gd name="T15" fmla="*/ 59 h 158"/>
                <a:gd name="T16" fmla="*/ 329 w 331"/>
                <a:gd name="T17" fmla="*/ 67 h 158"/>
                <a:gd name="T18" fmla="*/ 331 w 331"/>
                <a:gd name="T19" fmla="*/ 75 h 158"/>
                <a:gd name="T20" fmla="*/ 331 w 331"/>
                <a:gd name="T21" fmla="*/ 82 h 158"/>
                <a:gd name="T22" fmla="*/ 329 w 331"/>
                <a:gd name="T23" fmla="*/ 91 h 158"/>
                <a:gd name="T24" fmla="*/ 325 w 331"/>
                <a:gd name="T25" fmla="*/ 99 h 158"/>
                <a:gd name="T26" fmla="*/ 321 w 331"/>
                <a:gd name="T27" fmla="*/ 106 h 158"/>
                <a:gd name="T28" fmla="*/ 311 w 331"/>
                <a:gd name="T29" fmla="*/ 116 h 158"/>
                <a:gd name="T30" fmla="*/ 292 w 331"/>
                <a:gd name="T31" fmla="*/ 129 h 158"/>
                <a:gd name="T32" fmla="*/ 270 w 331"/>
                <a:gd name="T33" fmla="*/ 139 h 158"/>
                <a:gd name="T34" fmla="*/ 244 w 331"/>
                <a:gd name="T35" fmla="*/ 148 h 158"/>
                <a:gd name="T36" fmla="*/ 214 w 331"/>
                <a:gd name="T37" fmla="*/ 154 h 158"/>
                <a:gd name="T38" fmla="*/ 182 w 331"/>
                <a:gd name="T39" fmla="*/ 157 h 158"/>
                <a:gd name="T40" fmla="*/ 149 w 331"/>
                <a:gd name="T41" fmla="*/ 157 h 158"/>
                <a:gd name="T42" fmla="*/ 116 w 331"/>
                <a:gd name="T43" fmla="*/ 154 h 158"/>
                <a:gd name="T44" fmla="*/ 86 w 331"/>
                <a:gd name="T45" fmla="*/ 148 h 158"/>
                <a:gd name="T46" fmla="*/ 61 w 331"/>
                <a:gd name="T47" fmla="*/ 139 h 158"/>
                <a:gd name="T48" fmla="*/ 39 w 331"/>
                <a:gd name="T49" fmla="*/ 129 h 158"/>
                <a:gd name="T50" fmla="*/ 21 w 331"/>
                <a:gd name="T51" fmla="*/ 116 h 158"/>
                <a:gd name="T52" fmla="*/ 11 w 331"/>
                <a:gd name="T53" fmla="*/ 106 h 158"/>
                <a:gd name="T54" fmla="*/ 5 w 331"/>
                <a:gd name="T55" fmla="*/ 99 h 158"/>
                <a:gd name="T56" fmla="*/ 3 w 331"/>
                <a:gd name="T57" fmla="*/ 91 h 158"/>
                <a:gd name="T58" fmla="*/ 1 w 331"/>
                <a:gd name="T59" fmla="*/ 82 h 158"/>
                <a:gd name="T60" fmla="*/ 1 w 331"/>
                <a:gd name="T61" fmla="*/ 75 h 158"/>
                <a:gd name="T62" fmla="*/ 3 w 331"/>
                <a:gd name="T63" fmla="*/ 67 h 158"/>
                <a:gd name="T64" fmla="*/ 5 w 331"/>
                <a:gd name="T65" fmla="*/ 59 h 158"/>
                <a:gd name="T66" fmla="*/ 11 w 331"/>
                <a:gd name="T67" fmla="*/ 52 h 158"/>
                <a:gd name="T68" fmla="*/ 21 w 331"/>
                <a:gd name="T69" fmla="*/ 41 h 158"/>
                <a:gd name="T70" fmla="*/ 39 w 331"/>
                <a:gd name="T71" fmla="*/ 29 h 158"/>
                <a:gd name="T72" fmla="*/ 61 w 331"/>
                <a:gd name="T73" fmla="*/ 19 h 158"/>
                <a:gd name="T74" fmla="*/ 86 w 331"/>
                <a:gd name="T75" fmla="*/ 10 h 158"/>
                <a:gd name="T76" fmla="*/ 116 w 331"/>
                <a:gd name="T77" fmla="*/ 5 h 158"/>
                <a:gd name="T78" fmla="*/ 149 w 331"/>
                <a:gd name="T79" fmla="*/ 1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31" h="158">
                  <a:moveTo>
                    <a:pt x="165" y="0"/>
                  </a:moveTo>
                  <a:lnTo>
                    <a:pt x="182" y="1"/>
                  </a:lnTo>
                  <a:lnTo>
                    <a:pt x="199" y="2"/>
                  </a:lnTo>
                  <a:lnTo>
                    <a:pt x="214" y="5"/>
                  </a:lnTo>
                  <a:lnTo>
                    <a:pt x="230" y="7"/>
                  </a:lnTo>
                  <a:lnTo>
                    <a:pt x="244" y="10"/>
                  </a:lnTo>
                  <a:lnTo>
                    <a:pt x="257" y="13"/>
                  </a:lnTo>
                  <a:lnTo>
                    <a:pt x="270" y="19"/>
                  </a:lnTo>
                  <a:lnTo>
                    <a:pt x="282" y="23"/>
                  </a:lnTo>
                  <a:lnTo>
                    <a:pt x="292" y="29"/>
                  </a:lnTo>
                  <a:lnTo>
                    <a:pt x="302" y="35"/>
                  </a:lnTo>
                  <a:lnTo>
                    <a:pt x="311" y="41"/>
                  </a:lnTo>
                  <a:lnTo>
                    <a:pt x="317" y="48"/>
                  </a:lnTo>
                  <a:lnTo>
                    <a:pt x="321" y="52"/>
                  </a:lnTo>
                  <a:lnTo>
                    <a:pt x="323" y="56"/>
                  </a:lnTo>
                  <a:lnTo>
                    <a:pt x="325" y="59"/>
                  </a:lnTo>
                  <a:lnTo>
                    <a:pt x="326" y="63"/>
                  </a:lnTo>
                  <a:lnTo>
                    <a:pt x="329" y="67"/>
                  </a:lnTo>
                  <a:lnTo>
                    <a:pt x="330" y="71"/>
                  </a:lnTo>
                  <a:lnTo>
                    <a:pt x="331" y="75"/>
                  </a:lnTo>
                  <a:lnTo>
                    <a:pt x="331" y="79"/>
                  </a:lnTo>
                  <a:lnTo>
                    <a:pt x="331" y="82"/>
                  </a:lnTo>
                  <a:lnTo>
                    <a:pt x="330" y="87"/>
                  </a:lnTo>
                  <a:lnTo>
                    <a:pt x="329" y="91"/>
                  </a:lnTo>
                  <a:lnTo>
                    <a:pt x="326" y="95"/>
                  </a:lnTo>
                  <a:lnTo>
                    <a:pt x="325" y="99"/>
                  </a:lnTo>
                  <a:lnTo>
                    <a:pt x="323" y="102"/>
                  </a:lnTo>
                  <a:lnTo>
                    <a:pt x="321" y="106"/>
                  </a:lnTo>
                  <a:lnTo>
                    <a:pt x="317" y="110"/>
                  </a:lnTo>
                  <a:lnTo>
                    <a:pt x="311" y="116"/>
                  </a:lnTo>
                  <a:lnTo>
                    <a:pt x="302" y="122"/>
                  </a:lnTo>
                  <a:lnTo>
                    <a:pt x="292" y="129"/>
                  </a:lnTo>
                  <a:lnTo>
                    <a:pt x="282" y="134"/>
                  </a:lnTo>
                  <a:lnTo>
                    <a:pt x="270" y="139"/>
                  </a:lnTo>
                  <a:lnTo>
                    <a:pt x="257" y="144"/>
                  </a:lnTo>
                  <a:lnTo>
                    <a:pt x="244" y="148"/>
                  </a:lnTo>
                  <a:lnTo>
                    <a:pt x="230" y="151"/>
                  </a:lnTo>
                  <a:lnTo>
                    <a:pt x="214" y="154"/>
                  </a:lnTo>
                  <a:lnTo>
                    <a:pt x="199" y="156"/>
                  </a:lnTo>
                  <a:lnTo>
                    <a:pt x="182" y="157"/>
                  </a:lnTo>
                  <a:lnTo>
                    <a:pt x="165" y="158"/>
                  </a:lnTo>
                  <a:lnTo>
                    <a:pt x="149" y="157"/>
                  </a:lnTo>
                  <a:lnTo>
                    <a:pt x="132" y="156"/>
                  </a:lnTo>
                  <a:lnTo>
                    <a:pt x="116" y="154"/>
                  </a:lnTo>
                  <a:lnTo>
                    <a:pt x="101" y="151"/>
                  </a:lnTo>
                  <a:lnTo>
                    <a:pt x="86" y="148"/>
                  </a:lnTo>
                  <a:lnTo>
                    <a:pt x="73" y="144"/>
                  </a:lnTo>
                  <a:lnTo>
                    <a:pt x="61" y="139"/>
                  </a:lnTo>
                  <a:lnTo>
                    <a:pt x="49" y="134"/>
                  </a:lnTo>
                  <a:lnTo>
                    <a:pt x="39" y="129"/>
                  </a:lnTo>
                  <a:lnTo>
                    <a:pt x="29" y="122"/>
                  </a:lnTo>
                  <a:lnTo>
                    <a:pt x="21" y="116"/>
                  </a:lnTo>
                  <a:lnTo>
                    <a:pt x="14" y="110"/>
                  </a:lnTo>
                  <a:lnTo>
                    <a:pt x="11" y="106"/>
                  </a:lnTo>
                  <a:lnTo>
                    <a:pt x="7" y="102"/>
                  </a:lnTo>
                  <a:lnTo>
                    <a:pt x="5" y="99"/>
                  </a:lnTo>
                  <a:lnTo>
                    <a:pt x="4" y="95"/>
                  </a:lnTo>
                  <a:lnTo>
                    <a:pt x="3" y="91"/>
                  </a:lnTo>
                  <a:lnTo>
                    <a:pt x="2" y="87"/>
                  </a:lnTo>
                  <a:lnTo>
                    <a:pt x="1" y="82"/>
                  </a:lnTo>
                  <a:lnTo>
                    <a:pt x="0" y="79"/>
                  </a:lnTo>
                  <a:lnTo>
                    <a:pt x="1" y="75"/>
                  </a:lnTo>
                  <a:lnTo>
                    <a:pt x="2" y="71"/>
                  </a:lnTo>
                  <a:lnTo>
                    <a:pt x="3" y="67"/>
                  </a:lnTo>
                  <a:lnTo>
                    <a:pt x="4" y="63"/>
                  </a:lnTo>
                  <a:lnTo>
                    <a:pt x="5" y="59"/>
                  </a:lnTo>
                  <a:lnTo>
                    <a:pt x="7" y="56"/>
                  </a:lnTo>
                  <a:lnTo>
                    <a:pt x="11" y="52"/>
                  </a:lnTo>
                  <a:lnTo>
                    <a:pt x="14" y="48"/>
                  </a:lnTo>
                  <a:lnTo>
                    <a:pt x="21" y="41"/>
                  </a:lnTo>
                  <a:lnTo>
                    <a:pt x="29" y="35"/>
                  </a:lnTo>
                  <a:lnTo>
                    <a:pt x="39" y="29"/>
                  </a:lnTo>
                  <a:lnTo>
                    <a:pt x="49" y="23"/>
                  </a:lnTo>
                  <a:lnTo>
                    <a:pt x="61" y="19"/>
                  </a:lnTo>
                  <a:lnTo>
                    <a:pt x="73" y="13"/>
                  </a:lnTo>
                  <a:lnTo>
                    <a:pt x="86" y="10"/>
                  </a:lnTo>
                  <a:lnTo>
                    <a:pt x="101" y="7"/>
                  </a:lnTo>
                  <a:lnTo>
                    <a:pt x="116" y="5"/>
                  </a:lnTo>
                  <a:lnTo>
                    <a:pt x="132" y="2"/>
                  </a:lnTo>
                  <a:lnTo>
                    <a:pt x="149" y="1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FFE8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02" name="Freeform 166">
              <a:extLst>
                <a:ext uri="{FF2B5EF4-FFF2-40B4-BE49-F238E27FC236}">
                  <a16:creationId xmlns:a16="http://schemas.microsoft.com/office/drawing/2014/main" id="{B9309469-0B3A-4B68-AE15-9C09BA2310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0" y="3418"/>
              <a:ext cx="154" cy="74"/>
            </a:xfrm>
            <a:custGeom>
              <a:avLst/>
              <a:gdLst>
                <a:gd name="T0" fmla="*/ 170 w 309"/>
                <a:gd name="T1" fmla="*/ 0 h 148"/>
                <a:gd name="T2" fmla="*/ 200 w 309"/>
                <a:gd name="T3" fmla="*/ 4 h 148"/>
                <a:gd name="T4" fmla="*/ 229 w 309"/>
                <a:gd name="T5" fmla="*/ 8 h 148"/>
                <a:gd name="T6" fmla="*/ 253 w 309"/>
                <a:gd name="T7" fmla="*/ 17 h 148"/>
                <a:gd name="T8" fmla="*/ 274 w 309"/>
                <a:gd name="T9" fmla="*/ 27 h 148"/>
                <a:gd name="T10" fmla="*/ 290 w 309"/>
                <a:gd name="T11" fmla="*/ 39 h 148"/>
                <a:gd name="T12" fmla="*/ 300 w 309"/>
                <a:gd name="T13" fmla="*/ 48 h 148"/>
                <a:gd name="T14" fmla="*/ 304 w 309"/>
                <a:gd name="T15" fmla="*/ 55 h 148"/>
                <a:gd name="T16" fmla="*/ 306 w 309"/>
                <a:gd name="T17" fmla="*/ 63 h 148"/>
                <a:gd name="T18" fmla="*/ 309 w 309"/>
                <a:gd name="T19" fmla="*/ 70 h 148"/>
                <a:gd name="T20" fmla="*/ 309 w 309"/>
                <a:gd name="T21" fmla="*/ 77 h 148"/>
                <a:gd name="T22" fmla="*/ 306 w 309"/>
                <a:gd name="T23" fmla="*/ 85 h 148"/>
                <a:gd name="T24" fmla="*/ 304 w 309"/>
                <a:gd name="T25" fmla="*/ 93 h 148"/>
                <a:gd name="T26" fmla="*/ 300 w 309"/>
                <a:gd name="T27" fmla="*/ 99 h 148"/>
                <a:gd name="T28" fmla="*/ 290 w 309"/>
                <a:gd name="T29" fmla="*/ 109 h 148"/>
                <a:gd name="T30" fmla="*/ 274 w 309"/>
                <a:gd name="T31" fmla="*/ 121 h 148"/>
                <a:gd name="T32" fmla="*/ 253 w 309"/>
                <a:gd name="T33" fmla="*/ 131 h 148"/>
                <a:gd name="T34" fmla="*/ 229 w 309"/>
                <a:gd name="T35" fmla="*/ 139 h 148"/>
                <a:gd name="T36" fmla="*/ 200 w 309"/>
                <a:gd name="T37" fmla="*/ 145 h 148"/>
                <a:gd name="T38" fmla="*/ 170 w 309"/>
                <a:gd name="T39" fmla="*/ 147 h 148"/>
                <a:gd name="T40" fmla="*/ 139 w 309"/>
                <a:gd name="T41" fmla="*/ 147 h 148"/>
                <a:gd name="T42" fmla="*/ 109 w 309"/>
                <a:gd name="T43" fmla="*/ 145 h 148"/>
                <a:gd name="T44" fmla="*/ 81 w 309"/>
                <a:gd name="T45" fmla="*/ 139 h 148"/>
                <a:gd name="T46" fmla="*/ 56 w 309"/>
                <a:gd name="T47" fmla="*/ 131 h 148"/>
                <a:gd name="T48" fmla="*/ 35 w 309"/>
                <a:gd name="T49" fmla="*/ 121 h 148"/>
                <a:gd name="T50" fmla="*/ 19 w 309"/>
                <a:gd name="T51" fmla="*/ 109 h 148"/>
                <a:gd name="T52" fmla="*/ 9 w 309"/>
                <a:gd name="T53" fmla="*/ 99 h 148"/>
                <a:gd name="T54" fmla="*/ 5 w 309"/>
                <a:gd name="T55" fmla="*/ 93 h 148"/>
                <a:gd name="T56" fmla="*/ 2 w 309"/>
                <a:gd name="T57" fmla="*/ 85 h 148"/>
                <a:gd name="T58" fmla="*/ 0 w 309"/>
                <a:gd name="T59" fmla="*/ 77 h 148"/>
                <a:gd name="T60" fmla="*/ 0 w 309"/>
                <a:gd name="T61" fmla="*/ 70 h 148"/>
                <a:gd name="T62" fmla="*/ 2 w 309"/>
                <a:gd name="T63" fmla="*/ 63 h 148"/>
                <a:gd name="T64" fmla="*/ 5 w 309"/>
                <a:gd name="T65" fmla="*/ 55 h 148"/>
                <a:gd name="T66" fmla="*/ 9 w 309"/>
                <a:gd name="T67" fmla="*/ 48 h 148"/>
                <a:gd name="T68" fmla="*/ 19 w 309"/>
                <a:gd name="T69" fmla="*/ 39 h 148"/>
                <a:gd name="T70" fmla="*/ 35 w 309"/>
                <a:gd name="T71" fmla="*/ 27 h 148"/>
                <a:gd name="T72" fmla="*/ 56 w 309"/>
                <a:gd name="T73" fmla="*/ 17 h 148"/>
                <a:gd name="T74" fmla="*/ 81 w 309"/>
                <a:gd name="T75" fmla="*/ 8 h 148"/>
                <a:gd name="T76" fmla="*/ 109 w 309"/>
                <a:gd name="T77" fmla="*/ 4 h 148"/>
                <a:gd name="T78" fmla="*/ 139 w 309"/>
                <a:gd name="T79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09" h="148">
                  <a:moveTo>
                    <a:pt x="154" y="0"/>
                  </a:moveTo>
                  <a:lnTo>
                    <a:pt x="170" y="0"/>
                  </a:lnTo>
                  <a:lnTo>
                    <a:pt x="185" y="2"/>
                  </a:lnTo>
                  <a:lnTo>
                    <a:pt x="200" y="4"/>
                  </a:lnTo>
                  <a:lnTo>
                    <a:pt x="214" y="6"/>
                  </a:lnTo>
                  <a:lnTo>
                    <a:pt x="229" y="8"/>
                  </a:lnTo>
                  <a:lnTo>
                    <a:pt x="241" y="13"/>
                  </a:lnTo>
                  <a:lnTo>
                    <a:pt x="253" y="17"/>
                  </a:lnTo>
                  <a:lnTo>
                    <a:pt x="264" y="22"/>
                  </a:lnTo>
                  <a:lnTo>
                    <a:pt x="274" y="27"/>
                  </a:lnTo>
                  <a:lnTo>
                    <a:pt x="282" y="33"/>
                  </a:lnTo>
                  <a:lnTo>
                    <a:pt x="290" y="39"/>
                  </a:lnTo>
                  <a:lnTo>
                    <a:pt x="296" y="45"/>
                  </a:lnTo>
                  <a:lnTo>
                    <a:pt x="300" y="48"/>
                  </a:lnTo>
                  <a:lnTo>
                    <a:pt x="302" y="52"/>
                  </a:lnTo>
                  <a:lnTo>
                    <a:pt x="304" y="55"/>
                  </a:lnTo>
                  <a:lnTo>
                    <a:pt x="305" y="59"/>
                  </a:lnTo>
                  <a:lnTo>
                    <a:pt x="306" y="63"/>
                  </a:lnTo>
                  <a:lnTo>
                    <a:pt x="309" y="66"/>
                  </a:lnTo>
                  <a:lnTo>
                    <a:pt x="309" y="70"/>
                  </a:lnTo>
                  <a:lnTo>
                    <a:pt x="309" y="74"/>
                  </a:lnTo>
                  <a:lnTo>
                    <a:pt x="309" y="77"/>
                  </a:lnTo>
                  <a:lnTo>
                    <a:pt x="309" y="82"/>
                  </a:lnTo>
                  <a:lnTo>
                    <a:pt x="306" y="85"/>
                  </a:lnTo>
                  <a:lnTo>
                    <a:pt x="305" y="88"/>
                  </a:lnTo>
                  <a:lnTo>
                    <a:pt x="304" y="93"/>
                  </a:lnTo>
                  <a:lnTo>
                    <a:pt x="302" y="96"/>
                  </a:lnTo>
                  <a:lnTo>
                    <a:pt x="300" y="99"/>
                  </a:lnTo>
                  <a:lnTo>
                    <a:pt x="296" y="103"/>
                  </a:lnTo>
                  <a:lnTo>
                    <a:pt x="290" y="109"/>
                  </a:lnTo>
                  <a:lnTo>
                    <a:pt x="282" y="116"/>
                  </a:lnTo>
                  <a:lnTo>
                    <a:pt x="274" y="121"/>
                  </a:lnTo>
                  <a:lnTo>
                    <a:pt x="264" y="127"/>
                  </a:lnTo>
                  <a:lnTo>
                    <a:pt x="253" y="131"/>
                  </a:lnTo>
                  <a:lnTo>
                    <a:pt x="241" y="135"/>
                  </a:lnTo>
                  <a:lnTo>
                    <a:pt x="229" y="139"/>
                  </a:lnTo>
                  <a:lnTo>
                    <a:pt x="214" y="143"/>
                  </a:lnTo>
                  <a:lnTo>
                    <a:pt x="200" y="145"/>
                  </a:lnTo>
                  <a:lnTo>
                    <a:pt x="185" y="146"/>
                  </a:lnTo>
                  <a:lnTo>
                    <a:pt x="170" y="147"/>
                  </a:lnTo>
                  <a:lnTo>
                    <a:pt x="154" y="148"/>
                  </a:lnTo>
                  <a:lnTo>
                    <a:pt x="139" y="147"/>
                  </a:lnTo>
                  <a:lnTo>
                    <a:pt x="123" y="146"/>
                  </a:lnTo>
                  <a:lnTo>
                    <a:pt x="109" y="145"/>
                  </a:lnTo>
                  <a:lnTo>
                    <a:pt x="94" y="143"/>
                  </a:lnTo>
                  <a:lnTo>
                    <a:pt x="81" y="139"/>
                  </a:lnTo>
                  <a:lnTo>
                    <a:pt x="68" y="135"/>
                  </a:lnTo>
                  <a:lnTo>
                    <a:pt x="56" y="131"/>
                  </a:lnTo>
                  <a:lnTo>
                    <a:pt x="45" y="127"/>
                  </a:lnTo>
                  <a:lnTo>
                    <a:pt x="35" y="121"/>
                  </a:lnTo>
                  <a:lnTo>
                    <a:pt x="26" y="116"/>
                  </a:lnTo>
                  <a:lnTo>
                    <a:pt x="19" y="109"/>
                  </a:lnTo>
                  <a:lnTo>
                    <a:pt x="12" y="103"/>
                  </a:lnTo>
                  <a:lnTo>
                    <a:pt x="9" y="99"/>
                  </a:lnTo>
                  <a:lnTo>
                    <a:pt x="6" y="96"/>
                  </a:lnTo>
                  <a:lnTo>
                    <a:pt x="5" y="93"/>
                  </a:lnTo>
                  <a:lnTo>
                    <a:pt x="3" y="88"/>
                  </a:lnTo>
                  <a:lnTo>
                    <a:pt x="2" y="85"/>
                  </a:lnTo>
                  <a:lnTo>
                    <a:pt x="1" y="82"/>
                  </a:lnTo>
                  <a:lnTo>
                    <a:pt x="0" y="77"/>
                  </a:lnTo>
                  <a:lnTo>
                    <a:pt x="0" y="74"/>
                  </a:lnTo>
                  <a:lnTo>
                    <a:pt x="0" y="70"/>
                  </a:lnTo>
                  <a:lnTo>
                    <a:pt x="1" y="66"/>
                  </a:lnTo>
                  <a:lnTo>
                    <a:pt x="2" y="63"/>
                  </a:lnTo>
                  <a:lnTo>
                    <a:pt x="3" y="59"/>
                  </a:lnTo>
                  <a:lnTo>
                    <a:pt x="5" y="55"/>
                  </a:lnTo>
                  <a:lnTo>
                    <a:pt x="6" y="52"/>
                  </a:lnTo>
                  <a:lnTo>
                    <a:pt x="9" y="48"/>
                  </a:lnTo>
                  <a:lnTo>
                    <a:pt x="12" y="45"/>
                  </a:lnTo>
                  <a:lnTo>
                    <a:pt x="19" y="39"/>
                  </a:lnTo>
                  <a:lnTo>
                    <a:pt x="26" y="33"/>
                  </a:lnTo>
                  <a:lnTo>
                    <a:pt x="35" y="27"/>
                  </a:lnTo>
                  <a:lnTo>
                    <a:pt x="45" y="22"/>
                  </a:lnTo>
                  <a:lnTo>
                    <a:pt x="56" y="17"/>
                  </a:lnTo>
                  <a:lnTo>
                    <a:pt x="68" y="13"/>
                  </a:lnTo>
                  <a:lnTo>
                    <a:pt x="81" y="8"/>
                  </a:lnTo>
                  <a:lnTo>
                    <a:pt x="94" y="6"/>
                  </a:lnTo>
                  <a:lnTo>
                    <a:pt x="109" y="4"/>
                  </a:lnTo>
                  <a:lnTo>
                    <a:pt x="123" y="2"/>
                  </a:lnTo>
                  <a:lnTo>
                    <a:pt x="139" y="0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FFEB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03" name="Freeform 167">
              <a:extLst>
                <a:ext uri="{FF2B5EF4-FFF2-40B4-BE49-F238E27FC236}">
                  <a16:creationId xmlns:a16="http://schemas.microsoft.com/office/drawing/2014/main" id="{80A82DF4-F541-4BB6-8A7B-0B3F627F34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5" y="3419"/>
              <a:ext cx="144" cy="69"/>
            </a:xfrm>
            <a:custGeom>
              <a:avLst/>
              <a:gdLst>
                <a:gd name="T0" fmla="*/ 159 w 289"/>
                <a:gd name="T1" fmla="*/ 0 h 138"/>
                <a:gd name="T2" fmla="*/ 188 w 289"/>
                <a:gd name="T3" fmla="*/ 2 h 138"/>
                <a:gd name="T4" fmla="*/ 213 w 289"/>
                <a:gd name="T5" fmla="*/ 7 h 138"/>
                <a:gd name="T6" fmla="*/ 235 w 289"/>
                <a:gd name="T7" fmla="*/ 15 h 138"/>
                <a:gd name="T8" fmla="*/ 255 w 289"/>
                <a:gd name="T9" fmla="*/ 25 h 138"/>
                <a:gd name="T10" fmla="*/ 271 w 289"/>
                <a:gd name="T11" fmla="*/ 36 h 138"/>
                <a:gd name="T12" fmla="*/ 280 w 289"/>
                <a:gd name="T13" fmla="*/ 45 h 138"/>
                <a:gd name="T14" fmla="*/ 284 w 289"/>
                <a:gd name="T15" fmla="*/ 52 h 138"/>
                <a:gd name="T16" fmla="*/ 288 w 289"/>
                <a:gd name="T17" fmla="*/ 59 h 138"/>
                <a:gd name="T18" fmla="*/ 289 w 289"/>
                <a:gd name="T19" fmla="*/ 65 h 138"/>
                <a:gd name="T20" fmla="*/ 289 w 289"/>
                <a:gd name="T21" fmla="*/ 73 h 138"/>
                <a:gd name="T22" fmla="*/ 288 w 289"/>
                <a:gd name="T23" fmla="*/ 80 h 138"/>
                <a:gd name="T24" fmla="*/ 284 w 289"/>
                <a:gd name="T25" fmla="*/ 86 h 138"/>
                <a:gd name="T26" fmla="*/ 280 w 289"/>
                <a:gd name="T27" fmla="*/ 93 h 138"/>
                <a:gd name="T28" fmla="*/ 271 w 289"/>
                <a:gd name="T29" fmla="*/ 103 h 138"/>
                <a:gd name="T30" fmla="*/ 255 w 289"/>
                <a:gd name="T31" fmla="*/ 114 h 138"/>
                <a:gd name="T32" fmla="*/ 235 w 289"/>
                <a:gd name="T33" fmla="*/ 123 h 138"/>
                <a:gd name="T34" fmla="*/ 213 w 289"/>
                <a:gd name="T35" fmla="*/ 131 h 138"/>
                <a:gd name="T36" fmla="*/ 188 w 289"/>
                <a:gd name="T37" fmla="*/ 136 h 138"/>
                <a:gd name="T38" fmla="*/ 159 w 289"/>
                <a:gd name="T39" fmla="*/ 138 h 138"/>
                <a:gd name="T40" fmla="*/ 130 w 289"/>
                <a:gd name="T41" fmla="*/ 138 h 138"/>
                <a:gd name="T42" fmla="*/ 101 w 289"/>
                <a:gd name="T43" fmla="*/ 136 h 138"/>
                <a:gd name="T44" fmla="*/ 75 w 289"/>
                <a:gd name="T45" fmla="*/ 131 h 138"/>
                <a:gd name="T46" fmla="*/ 53 w 289"/>
                <a:gd name="T47" fmla="*/ 123 h 138"/>
                <a:gd name="T48" fmla="*/ 33 w 289"/>
                <a:gd name="T49" fmla="*/ 114 h 138"/>
                <a:gd name="T50" fmla="*/ 18 w 289"/>
                <a:gd name="T51" fmla="*/ 103 h 138"/>
                <a:gd name="T52" fmla="*/ 9 w 289"/>
                <a:gd name="T53" fmla="*/ 93 h 138"/>
                <a:gd name="T54" fmla="*/ 5 w 289"/>
                <a:gd name="T55" fmla="*/ 86 h 138"/>
                <a:gd name="T56" fmla="*/ 2 w 289"/>
                <a:gd name="T57" fmla="*/ 80 h 138"/>
                <a:gd name="T58" fmla="*/ 0 w 289"/>
                <a:gd name="T59" fmla="*/ 73 h 138"/>
                <a:gd name="T60" fmla="*/ 0 w 289"/>
                <a:gd name="T61" fmla="*/ 65 h 138"/>
                <a:gd name="T62" fmla="*/ 2 w 289"/>
                <a:gd name="T63" fmla="*/ 59 h 138"/>
                <a:gd name="T64" fmla="*/ 5 w 289"/>
                <a:gd name="T65" fmla="*/ 52 h 138"/>
                <a:gd name="T66" fmla="*/ 9 w 289"/>
                <a:gd name="T67" fmla="*/ 45 h 138"/>
                <a:gd name="T68" fmla="*/ 18 w 289"/>
                <a:gd name="T69" fmla="*/ 36 h 138"/>
                <a:gd name="T70" fmla="*/ 33 w 289"/>
                <a:gd name="T71" fmla="*/ 25 h 138"/>
                <a:gd name="T72" fmla="*/ 53 w 289"/>
                <a:gd name="T73" fmla="*/ 15 h 138"/>
                <a:gd name="T74" fmla="*/ 75 w 289"/>
                <a:gd name="T75" fmla="*/ 7 h 138"/>
                <a:gd name="T76" fmla="*/ 101 w 289"/>
                <a:gd name="T77" fmla="*/ 2 h 138"/>
                <a:gd name="T78" fmla="*/ 130 w 289"/>
                <a:gd name="T79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89" h="138">
                  <a:moveTo>
                    <a:pt x="144" y="0"/>
                  </a:moveTo>
                  <a:lnTo>
                    <a:pt x="159" y="0"/>
                  </a:lnTo>
                  <a:lnTo>
                    <a:pt x="173" y="1"/>
                  </a:lnTo>
                  <a:lnTo>
                    <a:pt x="188" y="2"/>
                  </a:lnTo>
                  <a:lnTo>
                    <a:pt x="201" y="4"/>
                  </a:lnTo>
                  <a:lnTo>
                    <a:pt x="213" y="7"/>
                  </a:lnTo>
                  <a:lnTo>
                    <a:pt x="224" y="11"/>
                  </a:lnTo>
                  <a:lnTo>
                    <a:pt x="235" y="15"/>
                  </a:lnTo>
                  <a:lnTo>
                    <a:pt x="246" y="20"/>
                  </a:lnTo>
                  <a:lnTo>
                    <a:pt x="255" y="25"/>
                  </a:lnTo>
                  <a:lnTo>
                    <a:pt x="264" y="30"/>
                  </a:lnTo>
                  <a:lnTo>
                    <a:pt x="271" y="36"/>
                  </a:lnTo>
                  <a:lnTo>
                    <a:pt x="278" y="42"/>
                  </a:lnTo>
                  <a:lnTo>
                    <a:pt x="280" y="45"/>
                  </a:lnTo>
                  <a:lnTo>
                    <a:pt x="282" y="49"/>
                  </a:lnTo>
                  <a:lnTo>
                    <a:pt x="284" y="52"/>
                  </a:lnTo>
                  <a:lnTo>
                    <a:pt x="285" y="55"/>
                  </a:lnTo>
                  <a:lnTo>
                    <a:pt x="288" y="59"/>
                  </a:lnTo>
                  <a:lnTo>
                    <a:pt x="288" y="62"/>
                  </a:lnTo>
                  <a:lnTo>
                    <a:pt x="289" y="65"/>
                  </a:lnTo>
                  <a:lnTo>
                    <a:pt x="289" y="70"/>
                  </a:lnTo>
                  <a:lnTo>
                    <a:pt x="289" y="73"/>
                  </a:lnTo>
                  <a:lnTo>
                    <a:pt x="288" y="76"/>
                  </a:lnTo>
                  <a:lnTo>
                    <a:pt x="288" y="80"/>
                  </a:lnTo>
                  <a:lnTo>
                    <a:pt x="285" y="83"/>
                  </a:lnTo>
                  <a:lnTo>
                    <a:pt x="284" y="86"/>
                  </a:lnTo>
                  <a:lnTo>
                    <a:pt x="282" y="90"/>
                  </a:lnTo>
                  <a:lnTo>
                    <a:pt x="280" y="93"/>
                  </a:lnTo>
                  <a:lnTo>
                    <a:pt x="278" y="96"/>
                  </a:lnTo>
                  <a:lnTo>
                    <a:pt x="271" y="103"/>
                  </a:lnTo>
                  <a:lnTo>
                    <a:pt x="264" y="107"/>
                  </a:lnTo>
                  <a:lnTo>
                    <a:pt x="255" y="114"/>
                  </a:lnTo>
                  <a:lnTo>
                    <a:pt x="246" y="118"/>
                  </a:lnTo>
                  <a:lnTo>
                    <a:pt x="235" y="123"/>
                  </a:lnTo>
                  <a:lnTo>
                    <a:pt x="224" y="127"/>
                  </a:lnTo>
                  <a:lnTo>
                    <a:pt x="213" y="131"/>
                  </a:lnTo>
                  <a:lnTo>
                    <a:pt x="201" y="133"/>
                  </a:lnTo>
                  <a:lnTo>
                    <a:pt x="188" y="136"/>
                  </a:lnTo>
                  <a:lnTo>
                    <a:pt x="173" y="137"/>
                  </a:lnTo>
                  <a:lnTo>
                    <a:pt x="159" y="138"/>
                  </a:lnTo>
                  <a:lnTo>
                    <a:pt x="144" y="138"/>
                  </a:lnTo>
                  <a:lnTo>
                    <a:pt x="130" y="138"/>
                  </a:lnTo>
                  <a:lnTo>
                    <a:pt x="115" y="137"/>
                  </a:lnTo>
                  <a:lnTo>
                    <a:pt x="101" y="136"/>
                  </a:lnTo>
                  <a:lnTo>
                    <a:pt x="89" y="133"/>
                  </a:lnTo>
                  <a:lnTo>
                    <a:pt x="75" y="131"/>
                  </a:lnTo>
                  <a:lnTo>
                    <a:pt x="64" y="127"/>
                  </a:lnTo>
                  <a:lnTo>
                    <a:pt x="53" y="123"/>
                  </a:lnTo>
                  <a:lnTo>
                    <a:pt x="42" y="118"/>
                  </a:lnTo>
                  <a:lnTo>
                    <a:pt x="33" y="114"/>
                  </a:lnTo>
                  <a:lnTo>
                    <a:pt x="24" y="107"/>
                  </a:lnTo>
                  <a:lnTo>
                    <a:pt x="18" y="103"/>
                  </a:lnTo>
                  <a:lnTo>
                    <a:pt x="11" y="96"/>
                  </a:lnTo>
                  <a:lnTo>
                    <a:pt x="9" y="93"/>
                  </a:lnTo>
                  <a:lnTo>
                    <a:pt x="6" y="90"/>
                  </a:lnTo>
                  <a:lnTo>
                    <a:pt x="5" y="86"/>
                  </a:lnTo>
                  <a:lnTo>
                    <a:pt x="3" y="83"/>
                  </a:lnTo>
                  <a:lnTo>
                    <a:pt x="2" y="80"/>
                  </a:lnTo>
                  <a:lnTo>
                    <a:pt x="1" y="76"/>
                  </a:lnTo>
                  <a:lnTo>
                    <a:pt x="0" y="73"/>
                  </a:lnTo>
                  <a:lnTo>
                    <a:pt x="0" y="70"/>
                  </a:lnTo>
                  <a:lnTo>
                    <a:pt x="0" y="65"/>
                  </a:lnTo>
                  <a:lnTo>
                    <a:pt x="1" y="62"/>
                  </a:lnTo>
                  <a:lnTo>
                    <a:pt x="2" y="59"/>
                  </a:lnTo>
                  <a:lnTo>
                    <a:pt x="3" y="55"/>
                  </a:lnTo>
                  <a:lnTo>
                    <a:pt x="5" y="52"/>
                  </a:lnTo>
                  <a:lnTo>
                    <a:pt x="6" y="49"/>
                  </a:lnTo>
                  <a:lnTo>
                    <a:pt x="9" y="45"/>
                  </a:lnTo>
                  <a:lnTo>
                    <a:pt x="11" y="42"/>
                  </a:lnTo>
                  <a:lnTo>
                    <a:pt x="18" y="36"/>
                  </a:lnTo>
                  <a:lnTo>
                    <a:pt x="24" y="30"/>
                  </a:lnTo>
                  <a:lnTo>
                    <a:pt x="33" y="25"/>
                  </a:lnTo>
                  <a:lnTo>
                    <a:pt x="42" y="20"/>
                  </a:lnTo>
                  <a:lnTo>
                    <a:pt x="53" y="15"/>
                  </a:lnTo>
                  <a:lnTo>
                    <a:pt x="64" y="11"/>
                  </a:lnTo>
                  <a:lnTo>
                    <a:pt x="75" y="7"/>
                  </a:lnTo>
                  <a:lnTo>
                    <a:pt x="89" y="4"/>
                  </a:lnTo>
                  <a:lnTo>
                    <a:pt x="101" y="2"/>
                  </a:lnTo>
                  <a:lnTo>
                    <a:pt x="115" y="1"/>
                  </a:lnTo>
                  <a:lnTo>
                    <a:pt x="130" y="0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FFED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04" name="Freeform 168">
              <a:extLst>
                <a:ext uri="{FF2B5EF4-FFF2-40B4-BE49-F238E27FC236}">
                  <a16:creationId xmlns:a16="http://schemas.microsoft.com/office/drawing/2014/main" id="{1643B359-9F69-4A9A-B7C5-A6B1DCEB9A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0" y="3420"/>
              <a:ext cx="134" cy="65"/>
            </a:xfrm>
            <a:custGeom>
              <a:avLst/>
              <a:gdLst>
                <a:gd name="T0" fmla="*/ 147 w 268"/>
                <a:gd name="T1" fmla="*/ 0 h 130"/>
                <a:gd name="T2" fmla="*/ 173 w 268"/>
                <a:gd name="T3" fmla="*/ 2 h 130"/>
                <a:gd name="T4" fmla="*/ 198 w 268"/>
                <a:gd name="T5" fmla="*/ 8 h 130"/>
                <a:gd name="T6" fmla="*/ 218 w 268"/>
                <a:gd name="T7" fmla="*/ 14 h 130"/>
                <a:gd name="T8" fmla="*/ 237 w 268"/>
                <a:gd name="T9" fmla="*/ 23 h 130"/>
                <a:gd name="T10" fmla="*/ 251 w 268"/>
                <a:gd name="T11" fmla="*/ 34 h 130"/>
                <a:gd name="T12" fmla="*/ 261 w 268"/>
                <a:gd name="T13" fmla="*/ 45 h 130"/>
                <a:gd name="T14" fmla="*/ 265 w 268"/>
                <a:gd name="T15" fmla="*/ 55 h 130"/>
                <a:gd name="T16" fmla="*/ 267 w 268"/>
                <a:gd name="T17" fmla="*/ 61 h 130"/>
                <a:gd name="T18" fmla="*/ 267 w 268"/>
                <a:gd name="T19" fmla="*/ 69 h 130"/>
                <a:gd name="T20" fmla="*/ 265 w 268"/>
                <a:gd name="T21" fmla="*/ 74 h 130"/>
                <a:gd name="T22" fmla="*/ 261 w 268"/>
                <a:gd name="T23" fmla="*/ 84 h 130"/>
                <a:gd name="T24" fmla="*/ 251 w 268"/>
                <a:gd name="T25" fmla="*/ 97 h 130"/>
                <a:gd name="T26" fmla="*/ 237 w 268"/>
                <a:gd name="T27" fmla="*/ 107 h 130"/>
                <a:gd name="T28" fmla="*/ 218 w 268"/>
                <a:gd name="T29" fmla="*/ 115 h 130"/>
                <a:gd name="T30" fmla="*/ 198 w 268"/>
                <a:gd name="T31" fmla="*/ 123 h 130"/>
                <a:gd name="T32" fmla="*/ 173 w 268"/>
                <a:gd name="T33" fmla="*/ 128 h 130"/>
                <a:gd name="T34" fmla="*/ 147 w 268"/>
                <a:gd name="T35" fmla="*/ 130 h 130"/>
                <a:gd name="T36" fmla="*/ 120 w 268"/>
                <a:gd name="T37" fmla="*/ 130 h 130"/>
                <a:gd name="T38" fmla="*/ 94 w 268"/>
                <a:gd name="T39" fmla="*/ 128 h 130"/>
                <a:gd name="T40" fmla="*/ 70 w 268"/>
                <a:gd name="T41" fmla="*/ 123 h 130"/>
                <a:gd name="T42" fmla="*/ 49 w 268"/>
                <a:gd name="T43" fmla="*/ 115 h 130"/>
                <a:gd name="T44" fmla="*/ 30 w 268"/>
                <a:gd name="T45" fmla="*/ 107 h 130"/>
                <a:gd name="T46" fmla="*/ 15 w 268"/>
                <a:gd name="T47" fmla="*/ 97 h 130"/>
                <a:gd name="T48" fmla="*/ 5 w 268"/>
                <a:gd name="T49" fmla="*/ 84 h 130"/>
                <a:gd name="T50" fmla="*/ 1 w 268"/>
                <a:gd name="T51" fmla="*/ 74 h 130"/>
                <a:gd name="T52" fmla="*/ 0 w 268"/>
                <a:gd name="T53" fmla="*/ 69 h 130"/>
                <a:gd name="T54" fmla="*/ 0 w 268"/>
                <a:gd name="T55" fmla="*/ 61 h 130"/>
                <a:gd name="T56" fmla="*/ 1 w 268"/>
                <a:gd name="T57" fmla="*/ 55 h 130"/>
                <a:gd name="T58" fmla="*/ 5 w 268"/>
                <a:gd name="T59" fmla="*/ 45 h 130"/>
                <a:gd name="T60" fmla="*/ 15 w 268"/>
                <a:gd name="T61" fmla="*/ 34 h 130"/>
                <a:gd name="T62" fmla="*/ 30 w 268"/>
                <a:gd name="T63" fmla="*/ 23 h 130"/>
                <a:gd name="T64" fmla="*/ 49 w 268"/>
                <a:gd name="T65" fmla="*/ 14 h 130"/>
                <a:gd name="T66" fmla="*/ 70 w 268"/>
                <a:gd name="T67" fmla="*/ 8 h 130"/>
                <a:gd name="T68" fmla="*/ 94 w 268"/>
                <a:gd name="T69" fmla="*/ 2 h 130"/>
                <a:gd name="T70" fmla="*/ 120 w 268"/>
                <a:gd name="T71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68" h="130">
                  <a:moveTo>
                    <a:pt x="133" y="0"/>
                  </a:moveTo>
                  <a:lnTo>
                    <a:pt x="147" y="0"/>
                  </a:lnTo>
                  <a:lnTo>
                    <a:pt x="160" y="1"/>
                  </a:lnTo>
                  <a:lnTo>
                    <a:pt x="173" y="2"/>
                  </a:lnTo>
                  <a:lnTo>
                    <a:pt x="185" y="4"/>
                  </a:lnTo>
                  <a:lnTo>
                    <a:pt x="198" y="8"/>
                  </a:lnTo>
                  <a:lnTo>
                    <a:pt x="209" y="11"/>
                  </a:lnTo>
                  <a:lnTo>
                    <a:pt x="218" y="14"/>
                  </a:lnTo>
                  <a:lnTo>
                    <a:pt x="228" y="19"/>
                  </a:lnTo>
                  <a:lnTo>
                    <a:pt x="237" y="23"/>
                  </a:lnTo>
                  <a:lnTo>
                    <a:pt x="244" y="28"/>
                  </a:lnTo>
                  <a:lnTo>
                    <a:pt x="251" y="34"/>
                  </a:lnTo>
                  <a:lnTo>
                    <a:pt x="257" y="40"/>
                  </a:lnTo>
                  <a:lnTo>
                    <a:pt x="261" y="45"/>
                  </a:lnTo>
                  <a:lnTo>
                    <a:pt x="264" y="52"/>
                  </a:lnTo>
                  <a:lnTo>
                    <a:pt x="265" y="55"/>
                  </a:lnTo>
                  <a:lnTo>
                    <a:pt x="267" y="59"/>
                  </a:lnTo>
                  <a:lnTo>
                    <a:pt x="267" y="61"/>
                  </a:lnTo>
                  <a:lnTo>
                    <a:pt x="268" y="65"/>
                  </a:lnTo>
                  <a:lnTo>
                    <a:pt x="267" y="69"/>
                  </a:lnTo>
                  <a:lnTo>
                    <a:pt x="267" y="72"/>
                  </a:lnTo>
                  <a:lnTo>
                    <a:pt x="265" y="74"/>
                  </a:lnTo>
                  <a:lnTo>
                    <a:pt x="264" y="79"/>
                  </a:lnTo>
                  <a:lnTo>
                    <a:pt x="261" y="84"/>
                  </a:lnTo>
                  <a:lnTo>
                    <a:pt x="257" y="91"/>
                  </a:lnTo>
                  <a:lnTo>
                    <a:pt x="251" y="97"/>
                  </a:lnTo>
                  <a:lnTo>
                    <a:pt x="244" y="102"/>
                  </a:lnTo>
                  <a:lnTo>
                    <a:pt x="237" y="107"/>
                  </a:lnTo>
                  <a:lnTo>
                    <a:pt x="228" y="112"/>
                  </a:lnTo>
                  <a:lnTo>
                    <a:pt x="218" y="115"/>
                  </a:lnTo>
                  <a:lnTo>
                    <a:pt x="209" y="119"/>
                  </a:lnTo>
                  <a:lnTo>
                    <a:pt x="198" y="123"/>
                  </a:lnTo>
                  <a:lnTo>
                    <a:pt x="185" y="125"/>
                  </a:lnTo>
                  <a:lnTo>
                    <a:pt x="173" y="128"/>
                  </a:lnTo>
                  <a:lnTo>
                    <a:pt x="160" y="129"/>
                  </a:lnTo>
                  <a:lnTo>
                    <a:pt x="147" y="130"/>
                  </a:lnTo>
                  <a:lnTo>
                    <a:pt x="133" y="130"/>
                  </a:lnTo>
                  <a:lnTo>
                    <a:pt x="120" y="130"/>
                  </a:lnTo>
                  <a:lnTo>
                    <a:pt x="107" y="129"/>
                  </a:lnTo>
                  <a:lnTo>
                    <a:pt x="94" y="128"/>
                  </a:lnTo>
                  <a:lnTo>
                    <a:pt x="81" y="125"/>
                  </a:lnTo>
                  <a:lnTo>
                    <a:pt x="70" y="123"/>
                  </a:lnTo>
                  <a:lnTo>
                    <a:pt x="59" y="119"/>
                  </a:lnTo>
                  <a:lnTo>
                    <a:pt x="49" y="115"/>
                  </a:lnTo>
                  <a:lnTo>
                    <a:pt x="39" y="112"/>
                  </a:lnTo>
                  <a:lnTo>
                    <a:pt x="30" y="107"/>
                  </a:lnTo>
                  <a:lnTo>
                    <a:pt x="22" y="102"/>
                  </a:lnTo>
                  <a:lnTo>
                    <a:pt x="15" y="97"/>
                  </a:lnTo>
                  <a:lnTo>
                    <a:pt x="10" y="91"/>
                  </a:lnTo>
                  <a:lnTo>
                    <a:pt x="5" y="84"/>
                  </a:lnTo>
                  <a:lnTo>
                    <a:pt x="2" y="79"/>
                  </a:lnTo>
                  <a:lnTo>
                    <a:pt x="1" y="74"/>
                  </a:lnTo>
                  <a:lnTo>
                    <a:pt x="0" y="72"/>
                  </a:lnTo>
                  <a:lnTo>
                    <a:pt x="0" y="69"/>
                  </a:lnTo>
                  <a:lnTo>
                    <a:pt x="0" y="65"/>
                  </a:lnTo>
                  <a:lnTo>
                    <a:pt x="0" y="61"/>
                  </a:lnTo>
                  <a:lnTo>
                    <a:pt x="0" y="59"/>
                  </a:lnTo>
                  <a:lnTo>
                    <a:pt x="1" y="55"/>
                  </a:lnTo>
                  <a:lnTo>
                    <a:pt x="2" y="52"/>
                  </a:lnTo>
                  <a:lnTo>
                    <a:pt x="5" y="45"/>
                  </a:lnTo>
                  <a:lnTo>
                    <a:pt x="10" y="40"/>
                  </a:lnTo>
                  <a:lnTo>
                    <a:pt x="15" y="34"/>
                  </a:lnTo>
                  <a:lnTo>
                    <a:pt x="22" y="28"/>
                  </a:lnTo>
                  <a:lnTo>
                    <a:pt x="30" y="23"/>
                  </a:lnTo>
                  <a:lnTo>
                    <a:pt x="39" y="19"/>
                  </a:lnTo>
                  <a:lnTo>
                    <a:pt x="49" y="14"/>
                  </a:lnTo>
                  <a:lnTo>
                    <a:pt x="59" y="11"/>
                  </a:lnTo>
                  <a:lnTo>
                    <a:pt x="70" y="8"/>
                  </a:lnTo>
                  <a:lnTo>
                    <a:pt x="81" y="4"/>
                  </a:lnTo>
                  <a:lnTo>
                    <a:pt x="94" y="2"/>
                  </a:lnTo>
                  <a:lnTo>
                    <a:pt x="107" y="1"/>
                  </a:lnTo>
                  <a:lnTo>
                    <a:pt x="120" y="0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0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05" name="Freeform 169">
              <a:extLst>
                <a:ext uri="{FF2B5EF4-FFF2-40B4-BE49-F238E27FC236}">
                  <a16:creationId xmlns:a16="http://schemas.microsoft.com/office/drawing/2014/main" id="{7386D594-2CFB-4F98-AAD4-9B31DA2FD1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5" y="3421"/>
              <a:ext cx="124" cy="61"/>
            </a:xfrm>
            <a:custGeom>
              <a:avLst/>
              <a:gdLst>
                <a:gd name="T0" fmla="*/ 135 w 247"/>
                <a:gd name="T1" fmla="*/ 0 h 122"/>
                <a:gd name="T2" fmla="*/ 160 w 247"/>
                <a:gd name="T3" fmla="*/ 2 h 122"/>
                <a:gd name="T4" fmla="*/ 182 w 247"/>
                <a:gd name="T5" fmla="*/ 8 h 122"/>
                <a:gd name="T6" fmla="*/ 202 w 247"/>
                <a:gd name="T7" fmla="*/ 13 h 122"/>
                <a:gd name="T8" fmla="*/ 218 w 247"/>
                <a:gd name="T9" fmla="*/ 22 h 122"/>
                <a:gd name="T10" fmla="*/ 232 w 247"/>
                <a:gd name="T11" fmla="*/ 32 h 122"/>
                <a:gd name="T12" fmla="*/ 241 w 247"/>
                <a:gd name="T13" fmla="*/ 43 h 122"/>
                <a:gd name="T14" fmla="*/ 245 w 247"/>
                <a:gd name="T15" fmla="*/ 52 h 122"/>
                <a:gd name="T16" fmla="*/ 247 w 247"/>
                <a:gd name="T17" fmla="*/ 58 h 122"/>
                <a:gd name="T18" fmla="*/ 247 w 247"/>
                <a:gd name="T19" fmla="*/ 65 h 122"/>
                <a:gd name="T20" fmla="*/ 245 w 247"/>
                <a:gd name="T21" fmla="*/ 70 h 122"/>
                <a:gd name="T22" fmla="*/ 241 w 247"/>
                <a:gd name="T23" fmla="*/ 79 h 122"/>
                <a:gd name="T24" fmla="*/ 232 w 247"/>
                <a:gd name="T25" fmla="*/ 90 h 122"/>
                <a:gd name="T26" fmla="*/ 218 w 247"/>
                <a:gd name="T27" fmla="*/ 100 h 122"/>
                <a:gd name="T28" fmla="*/ 202 w 247"/>
                <a:gd name="T29" fmla="*/ 109 h 122"/>
                <a:gd name="T30" fmla="*/ 182 w 247"/>
                <a:gd name="T31" fmla="*/ 114 h 122"/>
                <a:gd name="T32" fmla="*/ 160 w 247"/>
                <a:gd name="T33" fmla="*/ 120 h 122"/>
                <a:gd name="T34" fmla="*/ 135 w 247"/>
                <a:gd name="T35" fmla="*/ 122 h 122"/>
                <a:gd name="T36" fmla="*/ 111 w 247"/>
                <a:gd name="T37" fmla="*/ 122 h 122"/>
                <a:gd name="T38" fmla="*/ 87 w 247"/>
                <a:gd name="T39" fmla="*/ 120 h 122"/>
                <a:gd name="T40" fmla="*/ 64 w 247"/>
                <a:gd name="T41" fmla="*/ 114 h 122"/>
                <a:gd name="T42" fmla="*/ 45 w 247"/>
                <a:gd name="T43" fmla="*/ 109 h 122"/>
                <a:gd name="T44" fmla="*/ 29 w 247"/>
                <a:gd name="T45" fmla="*/ 100 h 122"/>
                <a:gd name="T46" fmla="*/ 14 w 247"/>
                <a:gd name="T47" fmla="*/ 90 h 122"/>
                <a:gd name="T48" fmla="*/ 5 w 247"/>
                <a:gd name="T49" fmla="*/ 79 h 122"/>
                <a:gd name="T50" fmla="*/ 1 w 247"/>
                <a:gd name="T51" fmla="*/ 70 h 122"/>
                <a:gd name="T52" fmla="*/ 0 w 247"/>
                <a:gd name="T53" fmla="*/ 65 h 122"/>
                <a:gd name="T54" fmla="*/ 0 w 247"/>
                <a:gd name="T55" fmla="*/ 58 h 122"/>
                <a:gd name="T56" fmla="*/ 1 w 247"/>
                <a:gd name="T57" fmla="*/ 52 h 122"/>
                <a:gd name="T58" fmla="*/ 5 w 247"/>
                <a:gd name="T59" fmla="*/ 43 h 122"/>
                <a:gd name="T60" fmla="*/ 14 w 247"/>
                <a:gd name="T61" fmla="*/ 32 h 122"/>
                <a:gd name="T62" fmla="*/ 29 w 247"/>
                <a:gd name="T63" fmla="*/ 22 h 122"/>
                <a:gd name="T64" fmla="*/ 45 w 247"/>
                <a:gd name="T65" fmla="*/ 13 h 122"/>
                <a:gd name="T66" fmla="*/ 64 w 247"/>
                <a:gd name="T67" fmla="*/ 8 h 122"/>
                <a:gd name="T68" fmla="*/ 87 w 247"/>
                <a:gd name="T69" fmla="*/ 2 h 122"/>
                <a:gd name="T70" fmla="*/ 111 w 247"/>
                <a:gd name="T71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47" h="122">
                  <a:moveTo>
                    <a:pt x="123" y="0"/>
                  </a:moveTo>
                  <a:lnTo>
                    <a:pt x="135" y="0"/>
                  </a:lnTo>
                  <a:lnTo>
                    <a:pt x="148" y="1"/>
                  </a:lnTo>
                  <a:lnTo>
                    <a:pt x="160" y="2"/>
                  </a:lnTo>
                  <a:lnTo>
                    <a:pt x="171" y="5"/>
                  </a:lnTo>
                  <a:lnTo>
                    <a:pt x="182" y="8"/>
                  </a:lnTo>
                  <a:lnTo>
                    <a:pt x="192" y="10"/>
                  </a:lnTo>
                  <a:lnTo>
                    <a:pt x="202" y="13"/>
                  </a:lnTo>
                  <a:lnTo>
                    <a:pt x="211" y="18"/>
                  </a:lnTo>
                  <a:lnTo>
                    <a:pt x="218" y="22"/>
                  </a:lnTo>
                  <a:lnTo>
                    <a:pt x="225" y="27"/>
                  </a:lnTo>
                  <a:lnTo>
                    <a:pt x="232" y="32"/>
                  </a:lnTo>
                  <a:lnTo>
                    <a:pt x="237" y="37"/>
                  </a:lnTo>
                  <a:lnTo>
                    <a:pt x="241" y="43"/>
                  </a:lnTo>
                  <a:lnTo>
                    <a:pt x="244" y="49"/>
                  </a:lnTo>
                  <a:lnTo>
                    <a:pt x="245" y="52"/>
                  </a:lnTo>
                  <a:lnTo>
                    <a:pt x="247" y="55"/>
                  </a:lnTo>
                  <a:lnTo>
                    <a:pt x="247" y="58"/>
                  </a:lnTo>
                  <a:lnTo>
                    <a:pt x="247" y="61"/>
                  </a:lnTo>
                  <a:lnTo>
                    <a:pt x="247" y="65"/>
                  </a:lnTo>
                  <a:lnTo>
                    <a:pt x="247" y="68"/>
                  </a:lnTo>
                  <a:lnTo>
                    <a:pt x="245" y="70"/>
                  </a:lnTo>
                  <a:lnTo>
                    <a:pt x="244" y="73"/>
                  </a:lnTo>
                  <a:lnTo>
                    <a:pt x="241" y="79"/>
                  </a:lnTo>
                  <a:lnTo>
                    <a:pt x="237" y="86"/>
                  </a:lnTo>
                  <a:lnTo>
                    <a:pt x="232" y="90"/>
                  </a:lnTo>
                  <a:lnTo>
                    <a:pt x="225" y="95"/>
                  </a:lnTo>
                  <a:lnTo>
                    <a:pt x="218" y="100"/>
                  </a:lnTo>
                  <a:lnTo>
                    <a:pt x="211" y="105"/>
                  </a:lnTo>
                  <a:lnTo>
                    <a:pt x="202" y="109"/>
                  </a:lnTo>
                  <a:lnTo>
                    <a:pt x="192" y="112"/>
                  </a:lnTo>
                  <a:lnTo>
                    <a:pt x="182" y="114"/>
                  </a:lnTo>
                  <a:lnTo>
                    <a:pt x="171" y="118"/>
                  </a:lnTo>
                  <a:lnTo>
                    <a:pt x="160" y="120"/>
                  </a:lnTo>
                  <a:lnTo>
                    <a:pt x="148" y="121"/>
                  </a:lnTo>
                  <a:lnTo>
                    <a:pt x="135" y="122"/>
                  </a:lnTo>
                  <a:lnTo>
                    <a:pt x="123" y="122"/>
                  </a:lnTo>
                  <a:lnTo>
                    <a:pt x="111" y="122"/>
                  </a:lnTo>
                  <a:lnTo>
                    <a:pt x="99" y="121"/>
                  </a:lnTo>
                  <a:lnTo>
                    <a:pt x="87" y="120"/>
                  </a:lnTo>
                  <a:lnTo>
                    <a:pt x="75" y="118"/>
                  </a:lnTo>
                  <a:lnTo>
                    <a:pt x="64" y="114"/>
                  </a:lnTo>
                  <a:lnTo>
                    <a:pt x="54" y="112"/>
                  </a:lnTo>
                  <a:lnTo>
                    <a:pt x="45" y="109"/>
                  </a:lnTo>
                  <a:lnTo>
                    <a:pt x="37" y="105"/>
                  </a:lnTo>
                  <a:lnTo>
                    <a:pt x="29" y="100"/>
                  </a:lnTo>
                  <a:lnTo>
                    <a:pt x="21" y="95"/>
                  </a:lnTo>
                  <a:lnTo>
                    <a:pt x="14" y="90"/>
                  </a:lnTo>
                  <a:lnTo>
                    <a:pt x="10" y="86"/>
                  </a:lnTo>
                  <a:lnTo>
                    <a:pt x="5" y="79"/>
                  </a:lnTo>
                  <a:lnTo>
                    <a:pt x="2" y="73"/>
                  </a:lnTo>
                  <a:lnTo>
                    <a:pt x="1" y="70"/>
                  </a:lnTo>
                  <a:lnTo>
                    <a:pt x="1" y="68"/>
                  </a:lnTo>
                  <a:lnTo>
                    <a:pt x="0" y="65"/>
                  </a:lnTo>
                  <a:lnTo>
                    <a:pt x="0" y="61"/>
                  </a:lnTo>
                  <a:lnTo>
                    <a:pt x="0" y="58"/>
                  </a:lnTo>
                  <a:lnTo>
                    <a:pt x="1" y="55"/>
                  </a:lnTo>
                  <a:lnTo>
                    <a:pt x="1" y="52"/>
                  </a:lnTo>
                  <a:lnTo>
                    <a:pt x="2" y="49"/>
                  </a:lnTo>
                  <a:lnTo>
                    <a:pt x="5" y="43"/>
                  </a:lnTo>
                  <a:lnTo>
                    <a:pt x="10" y="37"/>
                  </a:lnTo>
                  <a:lnTo>
                    <a:pt x="14" y="32"/>
                  </a:lnTo>
                  <a:lnTo>
                    <a:pt x="21" y="27"/>
                  </a:lnTo>
                  <a:lnTo>
                    <a:pt x="29" y="22"/>
                  </a:lnTo>
                  <a:lnTo>
                    <a:pt x="37" y="18"/>
                  </a:lnTo>
                  <a:lnTo>
                    <a:pt x="45" y="13"/>
                  </a:lnTo>
                  <a:lnTo>
                    <a:pt x="54" y="10"/>
                  </a:lnTo>
                  <a:lnTo>
                    <a:pt x="64" y="8"/>
                  </a:lnTo>
                  <a:lnTo>
                    <a:pt x="75" y="5"/>
                  </a:lnTo>
                  <a:lnTo>
                    <a:pt x="87" y="2"/>
                  </a:lnTo>
                  <a:lnTo>
                    <a:pt x="99" y="1"/>
                  </a:lnTo>
                  <a:lnTo>
                    <a:pt x="111" y="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FFF2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06" name="Freeform 170">
              <a:extLst>
                <a:ext uri="{FF2B5EF4-FFF2-40B4-BE49-F238E27FC236}">
                  <a16:creationId xmlns:a16="http://schemas.microsoft.com/office/drawing/2014/main" id="{09A16007-203F-459D-B541-A6C2C721F5D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0" y="3422"/>
              <a:ext cx="114" cy="57"/>
            </a:xfrm>
            <a:custGeom>
              <a:avLst/>
              <a:gdLst>
                <a:gd name="T0" fmla="*/ 124 w 227"/>
                <a:gd name="T1" fmla="*/ 0 h 114"/>
                <a:gd name="T2" fmla="*/ 147 w 227"/>
                <a:gd name="T3" fmla="*/ 3 h 114"/>
                <a:gd name="T4" fmla="*/ 168 w 227"/>
                <a:gd name="T5" fmla="*/ 7 h 114"/>
                <a:gd name="T6" fmla="*/ 185 w 227"/>
                <a:gd name="T7" fmla="*/ 13 h 114"/>
                <a:gd name="T8" fmla="*/ 201 w 227"/>
                <a:gd name="T9" fmla="*/ 20 h 114"/>
                <a:gd name="T10" fmla="*/ 213 w 227"/>
                <a:gd name="T11" fmla="*/ 30 h 114"/>
                <a:gd name="T12" fmla="*/ 221 w 227"/>
                <a:gd name="T13" fmla="*/ 40 h 114"/>
                <a:gd name="T14" fmla="*/ 225 w 227"/>
                <a:gd name="T15" fmla="*/ 51 h 114"/>
                <a:gd name="T16" fmla="*/ 225 w 227"/>
                <a:gd name="T17" fmla="*/ 63 h 114"/>
                <a:gd name="T18" fmla="*/ 221 w 227"/>
                <a:gd name="T19" fmla="*/ 74 h 114"/>
                <a:gd name="T20" fmla="*/ 213 w 227"/>
                <a:gd name="T21" fmla="*/ 85 h 114"/>
                <a:gd name="T22" fmla="*/ 201 w 227"/>
                <a:gd name="T23" fmla="*/ 93 h 114"/>
                <a:gd name="T24" fmla="*/ 185 w 227"/>
                <a:gd name="T25" fmla="*/ 101 h 114"/>
                <a:gd name="T26" fmla="*/ 168 w 227"/>
                <a:gd name="T27" fmla="*/ 107 h 114"/>
                <a:gd name="T28" fmla="*/ 147 w 227"/>
                <a:gd name="T29" fmla="*/ 111 h 114"/>
                <a:gd name="T30" fmla="*/ 124 w 227"/>
                <a:gd name="T31" fmla="*/ 114 h 114"/>
                <a:gd name="T32" fmla="*/ 102 w 227"/>
                <a:gd name="T33" fmla="*/ 114 h 114"/>
                <a:gd name="T34" fmla="*/ 80 w 227"/>
                <a:gd name="T35" fmla="*/ 111 h 114"/>
                <a:gd name="T36" fmla="*/ 60 w 227"/>
                <a:gd name="T37" fmla="*/ 107 h 114"/>
                <a:gd name="T38" fmla="*/ 42 w 227"/>
                <a:gd name="T39" fmla="*/ 101 h 114"/>
                <a:gd name="T40" fmla="*/ 27 w 227"/>
                <a:gd name="T41" fmla="*/ 93 h 114"/>
                <a:gd name="T42" fmla="*/ 14 w 227"/>
                <a:gd name="T43" fmla="*/ 85 h 114"/>
                <a:gd name="T44" fmla="*/ 5 w 227"/>
                <a:gd name="T45" fmla="*/ 74 h 114"/>
                <a:gd name="T46" fmla="*/ 1 w 227"/>
                <a:gd name="T47" fmla="*/ 63 h 114"/>
                <a:gd name="T48" fmla="*/ 1 w 227"/>
                <a:gd name="T49" fmla="*/ 51 h 114"/>
                <a:gd name="T50" fmla="*/ 5 w 227"/>
                <a:gd name="T51" fmla="*/ 40 h 114"/>
                <a:gd name="T52" fmla="*/ 14 w 227"/>
                <a:gd name="T53" fmla="*/ 30 h 114"/>
                <a:gd name="T54" fmla="*/ 27 w 227"/>
                <a:gd name="T55" fmla="*/ 20 h 114"/>
                <a:gd name="T56" fmla="*/ 42 w 227"/>
                <a:gd name="T57" fmla="*/ 13 h 114"/>
                <a:gd name="T58" fmla="*/ 60 w 227"/>
                <a:gd name="T59" fmla="*/ 7 h 114"/>
                <a:gd name="T60" fmla="*/ 80 w 227"/>
                <a:gd name="T61" fmla="*/ 3 h 114"/>
                <a:gd name="T62" fmla="*/ 102 w 227"/>
                <a:gd name="T6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7" h="114">
                  <a:moveTo>
                    <a:pt x="113" y="0"/>
                  </a:moveTo>
                  <a:lnTo>
                    <a:pt x="124" y="0"/>
                  </a:lnTo>
                  <a:lnTo>
                    <a:pt x="137" y="1"/>
                  </a:lnTo>
                  <a:lnTo>
                    <a:pt x="147" y="3"/>
                  </a:lnTo>
                  <a:lnTo>
                    <a:pt x="158" y="5"/>
                  </a:lnTo>
                  <a:lnTo>
                    <a:pt x="168" y="7"/>
                  </a:lnTo>
                  <a:lnTo>
                    <a:pt x="177" y="10"/>
                  </a:lnTo>
                  <a:lnTo>
                    <a:pt x="185" y="13"/>
                  </a:lnTo>
                  <a:lnTo>
                    <a:pt x="193" y="17"/>
                  </a:lnTo>
                  <a:lnTo>
                    <a:pt x="201" y="20"/>
                  </a:lnTo>
                  <a:lnTo>
                    <a:pt x="207" y="26"/>
                  </a:lnTo>
                  <a:lnTo>
                    <a:pt x="213" y="30"/>
                  </a:lnTo>
                  <a:lnTo>
                    <a:pt x="218" y="35"/>
                  </a:lnTo>
                  <a:lnTo>
                    <a:pt x="221" y="40"/>
                  </a:lnTo>
                  <a:lnTo>
                    <a:pt x="224" y="46"/>
                  </a:lnTo>
                  <a:lnTo>
                    <a:pt x="225" y="51"/>
                  </a:lnTo>
                  <a:lnTo>
                    <a:pt x="227" y="57"/>
                  </a:lnTo>
                  <a:lnTo>
                    <a:pt x="225" y="63"/>
                  </a:lnTo>
                  <a:lnTo>
                    <a:pt x="224" y="68"/>
                  </a:lnTo>
                  <a:lnTo>
                    <a:pt x="221" y="74"/>
                  </a:lnTo>
                  <a:lnTo>
                    <a:pt x="218" y="79"/>
                  </a:lnTo>
                  <a:lnTo>
                    <a:pt x="213" y="85"/>
                  </a:lnTo>
                  <a:lnTo>
                    <a:pt x="207" y="89"/>
                  </a:lnTo>
                  <a:lnTo>
                    <a:pt x="201" y="93"/>
                  </a:lnTo>
                  <a:lnTo>
                    <a:pt x="193" y="97"/>
                  </a:lnTo>
                  <a:lnTo>
                    <a:pt x="185" y="101"/>
                  </a:lnTo>
                  <a:lnTo>
                    <a:pt x="177" y="104"/>
                  </a:lnTo>
                  <a:lnTo>
                    <a:pt x="168" y="107"/>
                  </a:lnTo>
                  <a:lnTo>
                    <a:pt x="158" y="109"/>
                  </a:lnTo>
                  <a:lnTo>
                    <a:pt x="147" y="111"/>
                  </a:lnTo>
                  <a:lnTo>
                    <a:pt x="137" y="112"/>
                  </a:lnTo>
                  <a:lnTo>
                    <a:pt x="124" y="114"/>
                  </a:lnTo>
                  <a:lnTo>
                    <a:pt x="113" y="114"/>
                  </a:lnTo>
                  <a:lnTo>
                    <a:pt x="102" y="114"/>
                  </a:lnTo>
                  <a:lnTo>
                    <a:pt x="91" y="112"/>
                  </a:lnTo>
                  <a:lnTo>
                    <a:pt x="80" y="111"/>
                  </a:lnTo>
                  <a:lnTo>
                    <a:pt x="70" y="109"/>
                  </a:lnTo>
                  <a:lnTo>
                    <a:pt x="60" y="107"/>
                  </a:lnTo>
                  <a:lnTo>
                    <a:pt x="50" y="104"/>
                  </a:lnTo>
                  <a:lnTo>
                    <a:pt x="42" y="101"/>
                  </a:lnTo>
                  <a:lnTo>
                    <a:pt x="33" y="97"/>
                  </a:lnTo>
                  <a:lnTo>
                    <a:pt x="27" y="93"/>
                  </a:lnTo>
                  <a:lnTo>
                    <a:pt x="20" y="89"/>
                  </a:lnTo>
                  <a:lnTo>
                    <a:pt x="14" y="85"/>
                  </a:lnTo>
                  <a:lnTo>
                    <a:pt x="10" y="79"/>
                  </a:lnTo>
                  <a:lnTo>
                    <a:pt x="5" y="74"/>
                  </a:lnTo>
                  <a:lnTo>
                    <a:pt x="2" y="68"/>
                  </a:lnTo>
                  <a:lnTo>
                    <a:pt x="1" y="63"/>
                  </a:lnTo>
                  <a:lnTo>
                    <a:pt x="0" y="57"/>
                  </a:lnTo>
                  <a:lnTo>
                    <a:pt x="1" y="51"/>
                  </a:lnTo>
                  <a:lnTo>
                    <a:pt x="2" y="46"/>
                  </a:lnTo>
                  <a:lnTo>
                    <a:pt x="5" y="40"/>
                  </a:lnTo>
                  <a:lnTo>
                    <a:pt x="10" y="35"/>
                  </a:lnTo>
                  <a:lnTo>
                    <a:pt x="14" y="30"/>
                  </a:lnTo>
                  <a:lnTo>
                    <a:pt x="20" y="26"/>
                  </a:lnTo>
                  <a:lnTo>
                    <a:pt x="27" y="20"/>
                  </a:lnTo>
                  <a:lnTo>
                    <a:pt x="33" y="17"/>
                  </a:lnTo>
                  <a:lnTo>
                    <a:pt x="42" y="13"/>
                  </a:lnTo>
                  <a:lnTo>
                    <a:pt x="50" y="10"/>
                  </a:lnTo>
                  <a:lnTo>
                    <a:pt x="60" y="7"/>
                  </a:lnTo>
                  <a:lnTo>
                    <a:pt x="70" y="5"/>
                  </a:lnTo>
                  <a:lnTo>
                    <a:pt x="80" y="3"/>
                  </a:lnTo>
                  <a:lnTo>
                    <a:pt x="91" y="1"/>
                  </a:lnTo>
                  <a:lnTo>
                    <a:pt x="102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FFF5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07" name="Freeform 171">
              <a:extLst>
                <a:ext uri="{FF2B5EF4-FFF2-40B4-BE49-F238E27FC236}">
                  <a16:creationId xmlns:a16="http://schemas.microsoft.com/office/drawing/2014/main" id="{64288796-33E2-4E36-8953-47DDA5A535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6" y="3423"/>
              <a:ext cx="102" cy="53"/>
            </a:xfrm>
            <a:custGeom>
              <a:avLst/>
              <a:gdLst>
                <a:gd name="T0" fmla="*/ 113 w 204"/>
                <a:gd name="T1" fmla="*/ 0 h 105"/>
                <a:gd name="T2" fmla="*/ 133 w 204"/>
                <a:gd name="T3" fmla="*/ 2 h 105"/>
                <a:gd name="T4" fmla="*/ 151 w 204"/>
                <a:gd name="T5" fmla="*/ 6 h 105"/>
                <a:gd name="T6" fmla="*/ 168 w 204"/>
                <a:gd name="T7" fmla="*/ 12 h 105"/>
                <a:gd name="T8" fmla="*/ 181 w 204"/>
                <a:gd name="T9" fmla="*/ 18 h 105"/>
                <a:gd name="T10" fmla="*/ 192 w 204"/>
                <a:gd name="T11" fmla="*/ 27 h 105"/>
                <a:gd name="T12" fmla="*/ 200 w 204"/>
                <a:gd name="T13" fmla="*/ 36 h 105"/>
                <a:gd name="T14" fmla="*/ 204 w 204"/>
                <a:gd name="T15" fmla="*/ 47 h 105"/>
                <a:gd name="T16" fmla="*/ 204 w 204"/>
                <a:gd name="T17" fmla="*/ 57 h 105"/>
                <a:gd name="T18" fmla="*/ 200 w 204"/>
                <a:gd name="T19" fmla="*/ 67 h 105"/>
                <a:gd name="T20" fmla="*/ 192 w 204"/>
                <a:gd name="T21" fmla="*/ 77 h 105"/>
                <a:gd name="T22" fmla="*/ 181 w 204"/>
                <a:gd name="T23" fmla="*/ 85 h 105"/>
                <a:gd name="T24" fmla="*/ 168 w 204"/>
                <a:gd name="T25" fmla="*/ 93 h 105"/>
                <a:gd name="T26" fmla="*/ 151 w 204"/>
                <a:gd name="T27" fmla="*/ 98 h 105"/>
                <a:gd name="T28" fmla="*/ 133 w 204"/>
                <a:gd name="T29" fmla="*/ 102 h 105"/>
                <a:gd name="T30" fmla="*/ 113 w 204"/>
                <a:gd name="T31" fmla="*/ 105 h 105"/>
                <a:gd name="T32" fmla="*/ 92 w 204"/>
                <a:gd name="T33" fmla="*/ 105 h 105"/>
                <a:gd name="T34" fmla="*/ 72 w 204"/>
                <a:gd name="T35" fmla="*/ 102 h 105"/>
                <a:gd name="T36" fmla="*/ 53 w 204"/>
                <a:gd name="T37" fmla="*/ 98 h 105"/>
                <a:gd name="T38" fmla="*/ 37 w 204"/>
                <a:gd name="T39" fmla="*/ 93 h 105"/>
                <a:gd name="T40" fmla="*/ 23 w 204"/>
                <a:gd name="T41" fmla="*/ 85 h 105"/>
                <a:gd name="T42" fmla="*/ 12 w 204"/>
                <a:gd name="T43" fmla="*/ 77 h 105"/>
                <a:gd name="T44" fmla="*/ 4 w 204"/>
                <a:gd name="T45" fmla="*/ 67 h 105"/>
                <a:gd name="T46" fmla="*/ 0 w 204"/>
                <a:gd name="T47" fmla="*/ 57 h 105"/>
                <a:gd name="T48" fmla="*/ 0 w 204"/>
                <a:gd name="T49" fmla="*/ 47 h 105"/>
                <a:gd name="T50" fmla="*/ 4 w 204"/>
                <a:gd name="T51" fmla="*/ 36 h 105"/>
                <a:gd name="T52" fmla="*/ 12 w 204"/>
                <a:gd name="T53" fmla="*/ 27 h 105"/>
                <a:gd name="T54" fmla="*/ 23 w 204"/>
                <a:gd name="T55" fmla="*/ 18 h 105"/>
                <a:gd name="T56" fmla="*/ 37 w 204"/>
                <a:gd name="T57" fmla="*/ 12 h 105"/>
                <a:gd name="T58" fmla="*/ 53 w 204"/>
                <a:gd name="T59" fmla="*/ 6 h 105"/>
                <a:gd name="T60" fmla="*/ 72 w 204"/>
                <a:gd name="T61" fmla="*/ 2 h 105"/>
                <a:gd name="T62" fmla="*/ 92 w 204"/>
                <a:gd name="T63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4" h="105">
                  <a:moveTo>
                    <a:pt x="102" y="0"/>
                  </a:moveTo>
                  <a:lnTo>
                    <a:pt x="113" y="0"/>
                  </a:lnTo>
                  <a:lnTo>
                    <a:pt x="123" y="1"/>
                  </a:lnTo>
                  <a:lnTo>
                    <a:pt x="133" y="2"/>
                  </a:lnTo>
                  <a:lnTo>
                    <a:pt x="142" y="4"/>
                  </a:lnTo>
                  <a:lnTo>
                    <a:pt x="151" y="6"/>
                  </a:lnTo>
                  <a:lnTo>
                    <a:pt x="160" y="8"/>
                  </a:lnTo>
                  <a:lnTo>
                    <a:pt x="168" y="12"/>
                  </a:lnTo>
                  <a:lnTo>
                    <a:pt x="174" y="15"/>
                  </a:lnTo>
                  <a:lnTo>
                    <a:pt x="181" y="18"/>
                  </a:lnTo>
                  <a:lnTo>
                    <a:pt x="187" y="23"/>
                  </a:lnTo>
                  <a:lnTo>
                    <a:pt x="192" y="27"/>
                  </a:lnTo>
                  <a:lnTo>
                    <a:pt x="197" y="32"/>
                  </a:lnTo>
                  <a:lnTo>
                    <a:pt x="200" y="36"/>
                  </a:lnTo>
                  <a:lnTo>
                    <a:pt x="203" y="42"/>
                  </a:lnTo>
                  <a:lnTo>
                    <a:pt x="204" y="47"/>
                  </a:lnTo>
                  <a:lnTo>
                    <a:pt x="204" y="52"/>
                  </a:lnTo>
                  <a:lnTo>
                    <a:pt x="204" y="57"/>
                  </a:lnTo>
                  <a:lnTo>
                    <a:pt x="203" y="63"/>
                  </a:lnTo>
                  <a:lnTo>
                    <a:pt x="200" y="67"/>
                  </a:lnTo>
                  <a:lnTo>
                    <a:pt x="197" y="73"/>
                  </a:lnTo>
                  <a:lnTo>
                    <a:pt x="192" y="77"/>
                  </a:lnTo>
                  <a:lnTo>
                    <a:pt x="187" y="82"/>
                  </a:lnTo>
                  <a:lnTo>
                    <a:pt x="181" y="85"/>
                  </a:lnTo>
                  <a:lnTo>
                    <a:pt x="174" y="90"/>
                  </a:lnTo>
                  <a:lnTo>
                    <a:pt x="168" y="93"/>
                  </a:lnTo>
                  <a:lnTo>
                    <a:pt x="160" y="96"/>
                  </a:lnTo>
                  <a:lnTo>
                    <a:pt x="151" y="98"/>
                  </a:lnTo>
                  <a:lnTo>
                    <a:pt x="142" y="101"/>
                  </a:lnTo>
                  <a:lnTo>
                    <a:pt x="133" y="102"/>
                  </a:lnTo>
                  <a:lnTo>
                    <a:pt x="123" y="104"/>
                  </a:lnTo>
                  <a:lnTo>
                    <a:pt x="113" y="105"/>
                  </a:lnTo>
                  <a:lnTo>
                    <a:pt x="102" y="105"/>
                  </a:lnTo>
                  <a:lnTo>
                    <a:pt x="92" y="105"/>
                  </a:lnTo>
                  <a:lnTo>
                    <a:pt x="81" y="104"/>
                  </a:lnTo>
                  <a:lnTo>
                    <a:pt x="72" y="102"/>
                  </a:lnTo>
                  <a:lnTo>
                    <a:pt x="62" y="101"/>
                  </a:lnTo>
                  <a:lnTo>
                    <a:pt x="53" y="98"/>
                  </a:lnTo>
                  <a:lnTo>
                    <a:pt x="46" y="96"/>
                  </a:lnTo>
                  <a:lnTo>
                    <a:pt x="37" y="93"/>
                  </a:lnTo>
                  <a:lnTo>
                    <a:pt x="30" y="90"/>
                  </a:lnTo>
                  <a:lnTo>
                    <a:pt x="23" y="85"/>
                  </a:lnTo>
                  <a:lnTo>
                    <a:pt x="18" y="82"/>
                  </a:lnTo>
                  <a:lnTo>
                    <a:pt x="12" y="77"/>
                  </a:lnTo>
                  <a:lnTo>
                    <a:pt x="8" y="73"/>
                  </a:lnTo>
                  <a:lnTo>
                    <a:pt x="4" y="67"/>
                  </a:lnTo>
                  <a:lnTo>
                    <a:pt x="2" y="63"/>
                  </a:lnTo>
                  <a:lnTo>
                    <a:pt x="0" y="57"/>
                  </a:lnTo>
                  <a:lnTo>
                    <a:pt x="0" y="52"/>
                  </a:lnTo>
                  <a:lnTo>
                    <a:pt x="0" y="47"/>
                  </a:lnTo>
                  <a:lnTo>
                    <a:pt x="2" y="42"/>
                  </a:lnTo>
                  <a:lnTo>
                    <a:pt x="4" y="36"/>
                  </a:lnTo>
                  <a:lnTo>
                    <a:pt x="8" y="32"/>
                  </a:lnTo>
                  <a:lnTo>
                    <a:pt x="12" y="27"/>
                  </a:lnTo>
                  <a:lnTo>
                    <a:pt x="18" y="23"/>
                  </a:lnTo>
                  <a:lnTo>
                    <a:pt x="23" y="18"/>
                  </a:lnTo>
                  <a:lnTo>
                    <a:pt x="30" y="15"/>
                  </a:lnTo>
                  <a:lnTo>
                    <a:pt x="37" y="12"/>
                  </a:lnTo>
                  <a:lnTo>
                    <a:pt x="46" y="8"/>
                  </a:lnTo>
                  <a:lnTo>
                    <a:pt x="53" y="6"/>
                  </a:lnTo>
                  <a:lnTo>
                    <a:pt x="62" y="4"/>
                  </a:lnTo>
                  <a:lnTo>
                    <a:pt x="72" y="2"/>
                  </a:lnTo>
                  <a:lnTo>
                    <a:pt x="81" y="1"/>
                  </a:lnTo>
                  <a:lnTo>
                    <a:pt x="92" y="0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FFF7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08" name="Freeform 172">
              <a:extLst>
                <a:ext uri="{FF2B5EF4-FFF2-40B4-BE49-F238E27FC236}">
                  <a16:creationId xmlns:a16="http://schemas.microsoft.com/office/drawing/2014/main" id="{66865DB3-8EBC-43D8-B3D8-8566F3F2732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1" y="3424"/>
              <a:ext cx="92" cy="49"/>
            </a:xfrm>
            <a:custGeom>
              <a:avLst/>
              <a:gdLst>
                <a:gd name="T0" fmla="*/ 102 w 184"/>
                <a:gd name="T1" fmla="*/ 0 h 96"/>
                <a:gd name="T2" fmla="*/ 119 w 184"/>
                <a:gd name="T3" fmla="*/ 2 h 96"/>
                <a:gd name="T4" fmla="*/ 137 w 184"/>
                <a:gd name="T5" fmla="*/ 5 h 96"/>
                <a:gd name="T6" fmla="*/ 151 w 184"/>
                <a:gd name="T7" fmla="*/ 11 h 96"/>
                <a:gd name="T8" fmla="*/ 163 w 184"/>
                <a:gd name="T9" fmla="*/ 18 h 96"/>
                <a:gd name="T10" fmla="*/ 173 w 184"/>
                <a:gd name="T11" fmla="*/ 25 h 96"/>
                <a:gd name="T12" fmla="*/ 180 w 184"/>
                <a:gd name="T13" fmla="*/ 34 h 96"/>
                <a:gd name="T14" fmla="*/ 184 w 184"/>
                <a:gd name="T15" fmla="*/ 43 h 96"/>
                <a:gd name="T16" fmla="*/ 184 w 184"/>
                <a:gd name="T17" fmla="*/ 53 h 96"/>
                <a:gd name="T18" fmla="*/ 180 w 184"/>
                <a:gd name="T19" fmla="*/ 62 h 96"/>
                <a:gd name="T20" fmla="*/ 173 w 184"/>
                <a:gd name="T21" fmla="*/ 71 h 96"/>
                <a:gd name="T22" fmla="*/ 163 w 184"/>
                <a:gd name="T23" fmla="*/ 79 h 96"/>
                <a:gd name="T24" fmla="*/ 151 w 184"/>
                <a:gd name="T25" fmla="*/ 85 h 96"/>
                <a:gd name="T26" fmla="*/ 137 w 184"/>
                <a:gd name="T27" fmla="*/ 91 h 96"/>
                <a:gd name="T28" fmla="*/ 119 w 184"/>
                <a:gd name="T29" fmla="*/ 94 h 96"/>
                <a:gd name="T30" fmla="*/ 102 w 184"/>
                <a:gd name="T31" fmla="*/ 96 h 96"/>
                <a:gd name="T32" fmla="*/ 83 w 184"/>
                <a:gd name="T33" fmla="*/ 96 h 96"/>
                <a:gd name="T34" fmla="*/ 66 w 184"/>
                <a:gd name="T35" fmla="*/ 94 h 96"/>
                <a:gd name="T36" fmla="*/ 49 w 184"/>
                <a:gd name="T37" fmla="*/ 91 h 96"/>
                <a:gd name="T38" fmla="*/ 33 w 184"/>
                <a:gd name="T39" fmla="*/ 85 h 96"/>
                <a:gd name="T40" fmla="*/ 21 w 184"/>
                <a:gd name="T41" fmla="*/ 79 h 96"/>
                <a:gd name="T42" fmla="*/ 11 w 184"/>
                <a:gd name="T43" fmla="*/ 71 h 96"/>
                <a:gd name="T44" fmla="*/ 4 w 184"/>
                <a:gd name="T45" fmla="*/ 62 h 96"/>
                <a:gd name="T46" fmla="*/ 1 w 184"/>
                <a:gd name="T47" fmla="*/ 53 h 96"/>
                <a:gd name="T48" fmla="*/ 1 w 184"/>
                <a:gd name="T49" fmla="*/ 43 h 96"/>
                <a:gd name="T50" fmla="*/ 4 w 184"/>
                <a:gd name="T51" fmla="*/ 34 h 96"/>
                <a:gd name="T52" fmla="*/ 11 w 184"/>
                <a:gd name="T53" fmla="*/ 25 h 96"/>
                <a:gd name="T54" fmla="*/ 21 w 184"/>
                <a:gd name="T55" fmla="*/ 18 h 96"/>
                <a:gd name="T56" fmla="*/ 33 w 184"/>
                <a:gd name="T57" fmla="*/ 11 h 96"/>
                <a:gd name="T58" fmla="*/ 49 w 184"/>
                <a:gd name="T59" fmla="*/ 5 h 96"/>
                <a:gd name="T60" fmla="*/ 66 w 184"/>
                <a:gd name="T61" fmla="*/ 2 h 96"/>
                <a:gd name="T62" fmla="*/ 83 w 184"/>
                <a:gd name="T63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84" h="96">
                  <a:moveTo>
                    <a:pt x="92" y="0"/>
                  </a:moveTo>
                  <a:lnTo>
                    <a:pt x="102" y="0"/>
                  </a:lnTo>
                  <a:lnTo>
                    <a:pt x="111" y="1"/>
                  </a:lnTo>
                  <a:lnTo>
                    <a:pt x="119" y="2"/>
                  </a:lnTo>
                  <a:lnTo>
                    <a:pt x="128" y="3"/>
                  </a:lnTo>
                  <a:lnTo>
                    <a:pt x="137" y="5"/>
                  </a:lnTo>
                  <a:lnTo>
                    <a:pt x="144" y="8"/>
                  </a:lnTo>
                  <a:lnTo>
                    <a:pt x="151" y="11"/>
                  </a:lnTo>
                  <a:lnTo>
                    <a:pt x="158" y="14"/>
                  </a:lnTo>
                  <a:lnTo>
                    <a:pt x="163" y="18"/>
                  </a:lnTo>
                  <a:lnTo>
                    <a:pt x="169" y="21"/>
                  </a:lnTo>
                  <a:lnTo>
                    <a:pt x="173" y="25"/>
                  </a:lnTo>
                  <a:lnTo>
                    <a:pt x="177" y="29"/>
                  </a:lnTo>
                  <a:lnTo>
                    <a:pt x="180" y="34"/>
                  </a:lnTo>
                  <a:lnTo>
                    <a:pt x="182" y="39"/>
                  </a:lnTo>
                  <a:lnTo>
                    <a:pt x="184" y="43"/>
                  </a:lnTo>
                  <a:lnTo>
                    <a:pt x="184" y="49"/>
                  </a:lnTo>
                  <a:lnTo>
                    <a:pt x="184" y="53"/>
                  </a:lnTo>
                  <a:lnTo>
                    <a:pt x="182" y="58"/>
                  </a:lnTo>
                  <a:lnTo>
                    <a:pt x="180" y="62"/>
                  </a:lnTo>
                  <a:lnTo>
                    <a:pt x="177" y="68"/>
                  </a:lnTo>
                  <a:lnTo>
                    <a:pt x="173" y="71"/>
                  </a:lnTo>
                  <a:lnTo>
                    <a:pt x="169" y="75"/>
                  </a:lnTo>
                  <a:lnTo>
                    <a:pt x="163" y="79"/>
                  </a:lnTo>
                  <a:lnTo>
                    <a:pt x="158" y="82"/>
                  </a:lnTo>
                  <a:lnTo>
                    <a:pt x="151" y="85"/>
                  </a:lnTo>
                  <a:lnTo>
                    <a:pt x="144" y="88"/>
                  </a:lnTo>
                  <a:lnTo>
                    <a:pt x="137" y="91"/>
                  </a:lnTo>
                  <a:lnTo>
                    <a:pt x="128" y="93"/>
                  </a:lnTo>
                  <a:lnTo>
                    <a:pt x="119" y="94"/>
                  </a:lnTo>
                  <a:lnTo>
                    <a:pt x="111" y="95"/>
                  </a:lnTo>
                  <a:lnTo>
                    <a:pt x="102" y="96"/>
                  </a:lnTo>
                  <a:lnTo>
                    <a:pt x="92" y="96"/>
                  </a:lnTo>
                  <a:lnTo>
                    <a:pt x="83" y="96"/>
                  </a:lnTo>
                  <a:lnTo>
                    <a:pt x="73" y="95"/>
                  </a:lnTo>
                  <a:lnTo>
                    <a:pt x="66" y="94"/>
                  </a:lnTo>
                  <a:lnTo>
                    <a:pt x="57" y="93"/>
                  </a:lnTo>
                  <a:lnTo>
                    <a:pt x="49" y="91"/>
                  </a:lnTo>
                  <a:lnTo>
                    <a:pt x="41" y="88"/>
                  </a:lnTo>
                  <a:lnTo>
                    <a:pt x="33" y="85"/>
                  </a:lnTo>
                  <a:lnTo>
                    <a:pt x="27" y="82"/>
                  </a:lnTo>
                  <a:lnTo>
                    <a:pt x="21" y="79"/>
                  </a:lnTo>
                  <a:lnTo>
                    <a:pt x="16" y="75"/>
                  </a:lnTo>
                  <a:lnTo>
                    <a:pt x="11" y="71"/>
                  </a:lnTo>
                  <a:lnTo>
                    <a:pt x="8" y="68"/>
                  </a:lnTo>
                  <a:lnTo>
                    <a:pt x="4" y="62"/>
                  </a:lnTo>
                  <a:lnTo>
                    <a:pt x="2" y="58"/>
                  </a:lnTo>
                  <a:lnTo>
                    <a:pt x="1" y="53"/>
                  </a:lnTo>
                  <a:lnTo>
                    <a:pt x="0" y="49"/>
                  </a:lnTo>
                  <a:lnTo>
                    <a:pt x="1" y="43"/>
                  </a:lnTo>
                  <a:lnTo>
                    <a:pt x="2" y="39"/>
                  </a:lnTo>
                  <a:lnTo>
                    <a:pt x="4" y="34"/>
                  </a:lnTo>
                  <a:lnTo>
                    <a:pt x="8" y="29"/>
                  </a:lnTo>
                  <a:lnTo>
                    <a:pt x="11" y="25"/>
                  </a:lnTo>
                  <a:lnTo>
                    <a:pt x="16" y="21"/>
                  </a:lnTo>
                  <a:lnTo>
                    <a:pt x="21" y="18"/>
                  </a:lnTo>
                  <a:lnTo>
                    <a:pt x="27" y="14"/>
                  </a:lnTo>
                  <a:lnTo>
                    <a:pt x="33" y="11"/>
                  </a:lnTo>
                  <a:lnTo>
                    <a:pt x="41" y="8"/>
                  </a:lnTo>
                  <a:lnTo>
                    <a:pt x="49" y="5"/>
                  </a:lnTo>
                  <a:lnTo>
                    <a:pt x="57" y="3"/>
                  </a:lnTo>
                  <a:lnTo>
                    <a:pt x="66" y="2"/>
                  </a:lnTo>
                  <a:lnTo>
                    <a:pt x="73" y="1"/>
                  </a:lnTo>
                  <a:lnTo>
                    <a:pt x="83" y="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FFF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09" name="Freeform 173">
              <a:extLst>
                <a:ext uri="{FF2B5EF4-FFF2-40B4-BE49-F238E27FC236}">
                  <a16:creationId xmlns:a16="http://schemas.microsoft.com/office/drawing/2014/main" id="{AAE1E8BA-C1E2-470F-8D54-9BF0FEECEAD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7" y="3426"/>
              <a:ext cx="81" cy="44"/>
            </a:xfrm>
            <a:custGeom>
              <a:avLst/>
              <a:gdLst>
                <a:gd name="T0" fmla="*/ 90 w 163"/>
                <a:gd name="T1" fmla="*/ 0 h 89"/>
                <a:gd name="T2" fmla="*/ 106 w 163"/>
                <a:gd name="T3" fmla="*/ 2 h 89"/>
                <a:gd name="T4" fmla="*/ 120 w 163"/>
                <a:gd name="T5" fmla="*/ 6 h 89"/>
                <a:gd name="T6" fmla="*/ 133 w 163"/>
                <a:gd name="T7" fmla="*/ 10 h 89"/>
                <a:gd name="T8" fmla="*/ 145 w 163"/>
                <a:gd name="T9" fmla="*/ 16 h 89"/>
                <a:gd name="T10" fmla="*/ 153 w 163"/>
                <a:gd name="T11" fmla="*/ 23 h 89"/>
                <a:gd name="T12" fmla="*/ 159 w 163"/>
                <a:gd name="T13" fmla="*/ 31 h 89"/>
                <a:gd name="T14" fmla="*/ 162 w 163"/>
                <a:gd name="T15" fmla="*/ 40 h 89"/>
                <a:gd name="T16" fmla="*/ 162 w 163"/>
                <a:gd name="T17" fmla="*/ 49 h 89"/>
                <a:gd name="T18" fmla="*/ 159 w 163"/>
                <a:gd name="T19" fmla="*/ 58 h 89"/>
                <a:gd name="T20" fmla="*/ 153 w 163"/>
                <a:gd name="T21" fmla="*/ 66 h 89"/>
                <a:gd name="T22" fmla="*/ 145 w 163"/>
                <a:gd name="T23" fmla="*/ 72 h 89"/>
                <a:gd name="T24" fmla="*/ 133 w 163"/>
                <a:gd name="T25" fmla="*/ 79 h 89"/>
                <a:gd name="T26" fmla="*/ 120 w 163"/>
                <a:gd name="T27" fmla="*/ 83 h 89"/>
                <a:gd name="T28" fmla="*/ 106 w 163"/>
                <a:gd name="T29" fmla="*/ 87 h 89"/>
                <a:gd name="T30" fmla="*/ 90 w 163"/>
                <a:gd name="T31" fmla="*/ 89 h 89"/>
                <a:gd name="T32" fmla="*/ 72 w 163"/>
                <a:gd name="T33" fmla="*/ 89 h 89"/>
                <a:gd name="T34" fmla="*/ 57 w 163"/>
                <a:gd name="T35" fmla="*/ 87 h 89"/>
                <a:gd name="T36" fmla="*/ 42 w 163"/>
                <a:gd name="T37" fmla="*/ 83 h 89"/>
                <a:gd name="T38" fmla="*/ 29 w 163"/>
                <a:gd name="T39" fmla="*/ 79 h 89"/>
                <a:gd name="T40" fmla="*/ 18 w 163"/>
                <a:gd name="T41" fmla="*/ 72 h 89"/>
                <a:gd name="T42" fmla="*/ 10 w 163"/>
                <a:gd name="T43" fmla="*/ 66 h 89"/>
                <a:gd name="T44" fmla="*/ 3 w 163"/>
                <a:gd name="T45" fmla="*/ 58 h 89"/>
                <a:gd name="T46" fmla="*/ 0 w 163"/>
                <a:gd name="T47" fmla="*/ 49 h 89"/>
                <a:gd name="T48" fmla="*/ 0 w 163"/>
                <a:gd name="T49" fmla="*/ 40 h 89"/>
                <a:gd name="T50" fmla="*/ 3 w 163"/>
                <a:gd name="T51" fmla="*/ 31 h 89"/>
                <a:gd name="T52" fmla="*/ 10 w 163"/>
                <a:gd name="T53" fmla="*/ 23 h 89"/>
                <a:gd name="T54" fmla="*/ 18 w 163"/>
                <a:gd name="T55" fmla="*/ 16 h 89"/>
                <a:gd name="T56" fmla="*/ 29 w 163"/>
                <a:gd name="T57" fmla="*/ 10 h 89"/>
                <a:gd name="T58" fmla="*/ 42 w 163"/>
                <a:gd name="T59" fmla="*/ 6 h 89"/>
                <a:gd name="T60" fmla="*/ 57 w 163"/>
                <a:gd name="T61" fmla="*/ 2 h 89"/>
                <a:gd name="T62" fmla="*/ 72 w 163"/>
                <a:gd name="T63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3" h="89">
                  <a:moveTo>
                    <a:pt x="81" y="0"/>
                  </a:moveTo>
                  <a:lnTo>
                    <a:pt x="90" y="0"/>
                  </a:lnTo>
                  <a:lnTo>
                    <a:pt x="98" y="1"/>
                  </a:lnTo>
                  <a:lnTo>
                    <a:pt x="106" y="2"/>
                  </a:lnTo>
                  <a:lnTo>
                    <a:pt x="113" y="3"/>
                  </a:lnTo>
                  <a:lnTo>
                    <a:pt x="120" y="6"/>
                  </a:lnTo>
                  <a:lnTo>
                    <a:pt x="127" y="8"/>
                  </a:lnTo>
                  <a:lnTo>
                    <a:pt x="133" y="10"/>
                  </a:lnTo>
                  <a:lnTo>
                    <a:pt x="139" y="13"/>
                  </a:lnTo>
                  <a:lnTo>
                    <a:pt x="145" y="16"/>
                  </a:lnTo>
                  <a:lnTo>
                    <a:pt x="149" y="20"/>
                  </a:lnTo>
                  <a:lnTo>
                    <a:pt x="153" y="23"/>
                  </a:lnTo>
                  <a:lnTo>
                    <a:pt x="157" y="27"/>
                  </a:lnTo>
                  <a:lnTo>
                    <a:pt x="159" y="31"/>
                  </a:lnTo>
                  <a:lnTo>
                    <a:pt x="161" y="36"/>
                  </a:lnTo>
                  <a:lnTo>
                    <a:pt x="162" y="40"/>
                  </a:lnTo>
                  <a:lnTo>
                    <a:pt x="163" y="44"/>
                  </a:lnTo>
                  <a:lnTo>
                    <a:pt x="162" y="49"/>
                  </a:lnTo>
                  <a:lnTo>
                    <a:pt x="161" y="53"/>
                  </a:lnTo>
                  <a:lnTo>
                    <a:pt x="159" y="58"/>
                  </a:lnTo>
                  <a:lnTo>
                    <a:pt x="157" y="61"/>
                  </a:lnTo>
                  <a:lnTo>
                    <a:pt x="153" y="66"/>
                  </a:lnTo>
                  <a:lnTo>
                    <a:pt x="149" y="69"/>
                  </a:lnTo>
                  <a:lnTo>
                    <a:pt x="145" y="72"/>
                  </a:lnTo>
                  <a:lnTo>
                    <a:pt x="139" y="76"/>
                  </a:lnTo>
                  <a:lnTo>
                    <a:pt x="133" y="79"/>
                  </a:lnTo>
                  <a:lnTo>
                    <a:pt x="127" y="81"/>
                  </a:lnTo>
                  <a:lnTo>
                    <a:pt x="120" y="83"/>
                  </a:lnTo>
                  <a:lnTo>
                    <a:pt x="113" y="84"/>
                  </a:lnTo>
                  <a:lnTo>
                    <a:pt x="106" y="87"/>
                  </a:lnTo>
                  <a:lnTo>
                    <a:pt x="98" y="87"/>
                  </a:lnTo>
                  <a:lnTo>
                    <a:pt x="90" y="89"/>
                  </a:lnTo>
                  <a:lnTo>
                    <a:pt x="81" y="89"/>
                  </a:lnTo>
                  <a:lnTo>
                    <a:pt x="72" y="89"/>
                  </a:lnTo>
                  <a:lnTo>
                    <a:pt x="66" y="87"/>
                  </a:lnTo>
                  <a:lnTo>
                    <a:pt x="57" y="87"/>
                  </a:lnTo>
                  <a:lnTo>
                    <a:pt x="49" y="84"/>
                  </a:lnTo>
                  <a:lnTo>
                    <a:pt x="42" y="83"/>
                  </a:lnTo>
                  <a:lnTo>
                    <a:pt x="36" y="81"/>
                  </a:lnTo>
                  <a:lnTo>
                    <a:pt x="29" y="79"/>
                  </a:lnTo>
                  <a:lnTo>
                    <a:pt x="23" y="76"/>
                  </a:lnTo>
                  <a:lnTo>
                    <a:pt x="18" y="72"/>
                  </a:lnTo>
                  <a:lnTo>
                    <a:pt x="13" y="69"/>
                  </a:lnTo>
                  <a:lnTo>
                    <a:pt x="10" y="66"/>
                  </a:lnTo>
                  <a:lnTo>
                    <a:pt x="6" y="61"/>
                  </a:lnTo>
                  <a:lnTo>
                    <a:pt x="3" y="58"/>
                  </a:lnTo>
                  <a:lnTo>
                    <a:pt x="1" y="53"/>
                  </a:lnTo>
                  <a:lnTo>
                    <a:pt x="0" y="49"/>
                  </a:lnTo>
                  <a:lnTo>
                    <a:pt x="0" y="44"/>
                  </a:lnTo>
                  <a:lnTo>
                    <a:pt x="0" y="40"/>
                  </a:lnTo>
                  <a:lnTo>
                    <a:pt x="1" y="36"/>
                  </a:lnTo>
                  <a:lnTo>
                    <a:pt x="3" y="31"/>
                  </a:lnTo>
                  <a:lnTo>
                    <a:pt x="6" y="27"/>
                  </a:lnTo>
                  <a:lnTo>
                    <a:pt x="10" y="23"/>
                  </a:lnTo>
                  <a:lnTo>
                    <a:pt x="13" y="20"/>
                  </a:lnTo>
                  <a:lnTo>
                    <a:pt x="18" y="16"/>
                  </a:lnTo>
                  <a:lnTo>
                    <a:pt x="23" y="13"/>
                  </a:lnTo>
                  <a:lnTo>
                    <a:pt x="29" y="10"/>
                  </a:lnTo>
                  <a:lnTo>
                    <a:pt x="36" y="8"/>
                  </a:lnTo>
                  <a:lnTo>
                    <a:pt x="42" y="6"/>
                  </a:lnTo>
                  <a:lnTo>
                    <a:pt x="49" y="3"/>
                  </a:lnTo>
                  <a:lnTo>
                    <a:pt x="57" y="2"/>
                  </a:lnTo>
                  <a:lnTo>
                    <a:pt x="66" y="1"/>
                  </a:lnTo>
                  <a:lnTo>
                    <a:pt x="72" y="0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FF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10" name="Freeform 174">
              <a:extLst>
                <a:ext uri="{FF2B5EF4-FFF2-40B4-BE49-F238E27FC236}">
                  <a16:creationId xmlns:a16="http://schemas.microsoft.com/office/drawing/2014/main" id="{D286D5DB-7AEE-4C81-90E9-C8B2D6B8CAC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2" y="3427"/>
              <a:ext cx="71" cy="40"/>
            </a:xfrm>
            <a:custGeom>
              <a:avLst/>
              <a:gdLst>
                <a:gd name="T0" fmla="*/ 79 w 142"/>
                <a:gd name="T1" fmla="*/ 0 h 80"/>
                <a:gd name="T2" fmla="*/ 92 w 142"/>
                <a:gd name="T3" fmla="*/ 2 h 80"/>
                <a:gd name="T4" fmla="*/ 106 w 142"/>
                <a:gd name="T5" fmla="*/ 6 h 80"/>
                <a:gd name="T6" fmla="*/ 117 w 142"/>
                <a:gd name="T7" fmla="*/ 9 h 80"/>
                <a:gd name="T8" fmla="*/ 127 w 142"/>
                <a:gd name="T9" fmla="*/ 15 h 80"/>
                <a:gd name="T10" fmla="*/ 135 w 142"/>
                <a:gd name="T11" fmla="*/ 21 h 80"/>
                <a:gd name="T12" fmla="*/ 139 w 142"/>
                <a:gd name="T13" fmla="*/ 29 h 80"/>
                <a:gd name="T14" fmla="*/ 142 w 142"/>
                <a:gd name="T15" fmla="*/ 36 h 80"/>
                <a:gd name="T16" fmla="*/ 142 w 142"/>
                <a:gd name="T17" fmla="*/ 45 h 80"/>
                <a:gd name="T18" fmla="*/ 139 w 142"/>
                <a:gd name="T19" fmla="*/ 52 h 80"/>
                <a:gd name="T20" fmla="*/ 135 w 142"/>
                <a:gd name="T21" fmla="*/ 59 h 80"/>
                <a:gd name="T22" fmla="*/ 127 w 142"/>
                <a:gd name="T23" fmla="*/ 66 h 80"/>
                <a:gd name="T24" fmla="*/ 117 w 142"/>
                <a:gd name="T25" fmla="*/ 71 h 80"/>
                <a:gd name="T26" fmla="*/ 106 w 142"/>
                <a:gd name="T27" fmla="*/ 76 h 80"/>
                <a:gd name="T28" fmla="*/ 92 w 142"/>
                <a:gd name="T29" fmla="*/ 78 h 80"/>
                <a:gd name="T30" fmla="*/ 79 w 142"/>
                <a:gd name="T31" fmla="*/ 80 h 80"/>
                <a:gd name="T32" fmla="*/ 63 w 142"/>
                <a:gd name="T33" fmla="*/ 80 h 80"/>
                <a:gd name="T34" fmla="*/ 50 w 142"/>
                <a:gd name="T35" fmla="*/ 78 h 80"/>
                <a:gd name="T36" fmla="*/ 38 w 142"/>
                <a:gd name="T37" fmla="*/ 76 h 80"/>
                <a:gd name="T38" fmla="*/ 26 w 142"/>
                <a:gd name="T39" fmla="*/ 71 h 80"/>
                <a:gd name="T40" fmla="*/ 17 w 142"/>
                <a:gd name="T41" fmla="*/ 66 h 80"/>
                <a:gd name="T42" fmla="*/ 8 w 142"/>
                <a:gd name="T43" fmla="*/ 59 h 80"/>
                <a:gd name="T44" fmla="*/ 3 w 142"/>
                <a:gd name="T45" fmla="*/ 52 h 80"/>
                <a:gd name="T46" fmla="*/ 0 w 142"/>
                <a:gd name="T47" fmla="*/ 45 h 80"/>
                <a:gd name="T48" fmla="*/ 0 w 142"/>
                <a:gd name="T49" fmla="*/ 36 h 80"/>
                <a:gd name="T50" fmla="*/ 3 w 142"/>
                <a:gd name="T51" fmla="*/ 29 h 80"/>
                <a:gd name="T52" fmla="*/ 8 w 142"/>
                <a:gd name="T53" fmla="*/ 21 h 80"/>
                <a:gd name="T54" fmla="*/ 17 w 142"/>
                <a:gd name="T55" fmla="*/ 15 h 80"/>
                <a:gd name="T56" fmla="*/ 26 w 142"/>
                <a:gd name="T57" fmla="*/ 9 h 80"/>
                <a:gd name="T58" fmla="*/ 38 w 142"/>
                <a:gd name="T59" fmla="*/ 6 h 80"/>
                <a:gd name="T60" fmla="*/ 50 w 142"/>
                <a:gd name="T61" fmla="*/ 2 h 80"/>
                <a:gd name="T62" fmla="*/ 63 w 142"/>
                <a:gd name="T6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2" h="80">
                  <a:moveTo>
                    <a:pt x="71" y="0"/>
                  </a:moveTo>
                  <a:lnTo>
                    <a:pt x="79" y="0"/>
                  </a:lnTo>
                  <a:lnTo>
                    <a:pt x="86" y="1"/>
                  </a:lnTo>
                  <a:lnTo>
                    <a:pt x="92" y="2"/>
                  </a:lnTo>
                  <a:lnTo>
                    <a:pt x="99" y="4"/>
                  </a:lnTo>
                  <a:lnTo>
                    <a:pt x="106" y="6"/>
                  </a:lnTo>
                  <a:lnTo>
                    <a:pt x="111" y="7"/>
                  </a:lnTo>
                  <a:lnTo>
                    <a:pt x="117" y="9"/>
                  </a:lnTo>
                  <a:lnTo>
                    <a:pt x="121" y="12"/>
                  </a:lnTo>
                  <a:lnTo>
                    <a:pt x="127" y="15"/>
                  </a:lnTo>
                  <a:lnTo>
                    <a:pt x="130" y="18"/>
                  </a:lnTo>
                  <a:lnTo>
                    <a:pt x="135" y="21"/>
                  </a:lnTo>
                  <a:lnTo>
                    <a:pt x="137" y="25"/>
                  </a:lnTo>
                  <a:lnTo>
                    <a:pt x="139" y="29"/>
                  </a:lnTo>
                  <a:lnTo>
                    <a:pt x="141" y="32"/>
                  </a:lnTo>
                  <a:lnTo>
                    <a:pt x="142" y="36"/>
                  </a:lnTo>
                  <a:lnTo>
                    <a:pt x="142" y="40"/>
                  </a:lnTo>
                  <a:lnTo>
                    <a:pt x="142" y="45"/>
                  </a:lnTo>
                  <a:lnTo>
                    <a:pt x="141" y="48"/>
                  </a:lnTo>
                  <a:lnTo>
                    <a:pt x="139" y="52"/>
                  </a:lnTo>
                  <a:lnTo>
                    <a:pt x="137" y="56"/>
                  </a:lnTo>
                  <a:lnTo>
                    <a:pt x="135" y="59"/>
                  </a:lnTo>
                  <a:lnTo>
                    <a:pt x="130" y="62"/>
                  </a:lnTo>
                  <a:lnTo>
                    <a:pt x="127" y="66"/>
                  </a:lnTo>
                  <a:lnTo>
                    <a:pt x="121" y="68"/>
                  </a:lnTo>
                  <a:lnTo>
                    <a:pt x="117" y="71"/>
                  </a:lnTo>
                  <a:lnTo>
                    <a:pt x="111" y="74"/>
                  </a:lnTo>
                  <a:lnTo>
                    <a:pt x="106" y="76"/>
                  </a:lnTo>
                  <a:lnTo>
                    <a:pt x="99" y="77"/>
                  </a:lnTo>
                  <a:lnTo>
                    <a:pt x="92" y="78"/>
                  </a:lnTo>
                  <a:lnTo>
                    <a:pt x="86" y="79"/>
                  </a:lnTo>
                  <a:lnTo>
                    <a:pt x="79" y="80"/>
                  </a:lnTo>
                  <a:lnTo>
                    <a:pt x="71" y="80"/>
                  </a:lnTo>
                  <a:lnTo>
                    <a:pt x="63" y="80"/>
                  </a:lnTo>
                  <a:lnTo>
                    <a:pt x="57" y="79"/>
                  </a:lnTo>
                  <a:lnTo>
                    <a:pt x="50" y="78"/>
                  </a:lnTo>
                  <a:lnTo>
                    <a:pt x="43" y="77"/>
                  </a:lnTo>
                  <a:lnTo>
                    <a:pt x="38" y="76"/>
                  </a:lnTo>
                  <a:lnTo>
                    <a:pt x="31" y="74"/>
                  </a:lnTo>
                  <a:lnTo>
                    <a:pt x="26" y="71"/>
                  </a:lnTo>
                  <a:lnTo>
                    <a:pt x="21" y="68"/>
                  </a:lnTo>
                  <a:lnTo>
                    <a:pt x="17" y="66"/>
                  </a:lnTo>
                  <a:lnTo>
                    <a:pt x="12" y="62"/>
                  </a:lnTo>
                  <a:lnTo>
                    <a:pt x="8" y="59"/>
                  </a:lnTo>
                  <a:lnTo>
                    <a:pt x="6" y="56"/>
                  </a:lnTo>
                  <a:lnTo>
                    <a:pt x="3" y="52"/>
                  </a:lnTo>
                  <a:lnTo>
                    <a:pt x="1" y="48"/>
                  </a:lnTo>
                  <a:lnTo>
                    <a:pt x="0" y="45"/>
                  </a:lnTo>
                  <a:lnTo>
                    <a:pt x="0" y="40"/>
                  </a:lnTo>
                  <a:lnTo>
                    <a:pt x="0" y="36"/>
                  </a:lnTo>
                  <a:lnTo>
                    <a:pt x="1" y="32"/>
                  </a:lnTo>
                  <a:lnTo>
                    <a:pt x="3" y="29"/>
                  </a:lnTo>
                  <a:lnTo>
                    <a:pt x="6" y="25"/>
                  </a:lnTo>
                  <a:lnTo>
                    <a:pt x="8" y="21"/>
                  </a:lnTo>
                  <a:lnTo>
                    <a:pt x="12" y="18"/>
                  </a:lnTo>
                  <a:lnTo>
                    <a:pt x="17" y="15"/>
                  </a:lnTo>
                  <a:lnTo>
                    <a:pt x="21" y="12"/>
                  </a:lnTo>
                  <a:lnTo>
                    <a:pt x="26" y="9"/>
                  </a:lnTo>
                  <a:lnTo>
                    <a:pt x="31" y="7"/>
                  </a:lnTo>
                  <a:lnTo>
                    <a:pt x="38" y="6"/>
                  </a:lnTo>
                  <a:lnTo>
                    <a:pt x="43" y="4"/>
                  </a:lnTo>
                  <a:lnTo>
                    <a:pt x="50" y="2"/>
                  </a:lnTo>
                  <a:lnTo>
                    <a:pt x="57" y="1"/>
                  </a:lnTo>
                  <a:lnTo>
                    <a:pt x="63" y="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11" name="Freeform 175">
              <a:extLst>
                <a:ext uri="{FF2B5EF4-FFF2-40B4-BE49-F238E27FC236}">
                  <a16:creationId xmlns:a16="http://schemas.microsoft.com/office/drawing/2014/main" id="{1DE72A40-AAC7-4643-AC99-BBDFE4ED699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3" y="3778"/>
              <a:ext cx="84" cy="60"/>
            </a:xfrm>
            <a:custGeom>
              <a:avLst/>
              <a:gdLst>
                <a:gd name="T0" fmla="*/ 93 w 167"/>
                <a:gd name="T1" fmla="*/ 0 h 120"/>
                <a:gd name="T2" fmla="*/ 109 w 167"/>
                <a:gd name="T3" fmla="*/ 2 h 120"/>
                <a:gd name="T4" fmla="*/ 124 w 167"/>
                <a:gd name="T5" fmla="*/ 7 h 120"/>
                <a:gd name="T6" fmla="*/ 137 w 167"/>
                <a:gd name="T7" fmla="*/ 13 h 120"/>
                <a:gd name="T8" fmla="*/ 148 w 167"/>
                <a:gd name="T9" fmla="*/ 21 h 120"/>
                <a:gd name="T10" fmla="*/ 157 w 167"/>
                <a:gd name="T11" fmla="*/ 31 h 120"/>
                <a:gd name="T12" fmla="*/ 164 w 167"/>
                <a:gd name="T13" fmla="*/ 42 h 120"/>
                <a:gd name="T14" fmla="*/ 167 w 167"/>
                <a:gd name="T15" fmla="*/ 54 h 120"/>
                <a:gd name="T16" fmla="*/ 167 w 167"/>
                <a:gd name="T17" fmla="*/ 67 h 120"/>
                <a:gd name="T18" fmla="*/ 164 w 167"/>
                <a:gd name="T19" fmla="*/ 78 h 120"/>
                <a:gd name="T20" fmla="*/ 157 w 167"/>
                <a:gd name="T21" fmla="*/ 89 h 120"/>
                <a:gd name="T22" fmla="*/ 148 w 167"/>
                <a:gd name="T23" fmla="*/ 99 h 120"/>
                <a:gd name="T24" fmla="*/ 137 w 167"/>
                <a:gd name="T25" fmla="*/ 107 h 120"/>
                <a:gd name="T26" fmla="*/ 124 w 167"/>
                <a:gd name="T27" fmla="*/ 113 h 120"/>
                <a:gd name="T28" fmla="*/ 109 w 167"/>
                <a:gd name="T29" fmla="*/ 118 h 120"/>
                <a:gd name="T30" fmla="*/ 93 w 167"/>
                <a:gd name="T31" fmla="*/ 120 h 120"/>
                <a:gd name="T32" fmla="*/ 76 w 167"/>
                <a:gd name="T33" fmla="*/ 120 h 120"/>
                <a:gd name="T34" fmla="*/ 59 w 167"/>
                <a:gd name="T35" fmla="*/ 118 h 120"/>
                <a:gd name="T36" fmla="*/ 45 w 167"/>
                <a:gd name="T37" fmla="*/ 113 h 120"/>
                <a:gd name="T38" fmla="*/ 32 w 167"/>
                <a:gd name="T39" fmla="*/ 107 h 120"/>
                <a:gd name="T40" fmla="*/ 20 w 167"/>
                <a:gd name="T41" fmla="*/ 99 h 120"/>
                <a:gd name="T42" fmla="*/ 12 w 167"/>
                <a:gd name="T43" fmla="*/ 89 h 120"/>
                <a:gd name="T44" fmla="*/ 5 w 167"/>
                <a:gd name="T45" fmla="*/ 78 h 120"/>
                <a:gd name="T46" fmla="*/ 2 w 167"/>
                <a:gd name="T47" fmla="*/ 67 h 120"/>
                <a:gd name="T48" fmla="*/ 2 w 167"/>
                <a:gd name="T49" fmla="*/ 54 h 120"/>
                <a:gd name="T50" fmla="*/ 5 w 167"/>
                <a:gd name="T51" fmla="*/ 42 h 120"/>
                <a:gd name="T52" fmla="*/ 12 w 167"/>
                <a:gd name="T53" fmla="*/ 31 h 120"/>
                <a:gd name="T54" fmla="*/ 20 w 167"/>
                <a:gd name="T55" fmla="*/ 21 h 120"/>
                <a:gd name="T56" fmla="*/ 32 w 167"/>
                <a:gd name="T57" fmla="*/ 13 h 120"/>
                <a:gd name="T58" fmla="*/ 45 w 167"/>
                <a:gd name="T59" fmla="*/ 7 h 120"/>
                <a:gd name="T60" fmla="*/ 59 w 167"/>
                <a:gd name="T61" fmla="*/ 2 h 120"/>
                <a:gd name="T62" fmla="*/ 76 w 167"/>
                <a:gd name="T63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7" h="120">
                  <a:moveTo>
                    <a:pt x="84" y="0"/>
                  </a:moveTo>
                  <a:lnTo>
                    <a:pt x="93" y="0"/>
                  </a:lnTo>
                  <a:lnTo>
                    <a:pt x="100" y="1"/>
                  </a:lnTo>
                  <a:lnTo>
                    <a:pt x="109" y="2"/>
                  </a:lnTo>
                  <a:lnTo>
                    <a:pt x="116" y="5"/>
                  </a:lnTo>
                  <a:lnTo>
                    <a:pt x="124" y="7"/>
                  </a:lnTo>
                  <a:lnTo>
                    <a:pt x="130" y="10"/>
                  </a:lnTo>
                  <a:lnTo>
                    <a:pt x="137" y="13"/>
                  </a:lnTo>
                  <a:lnTo>
                    <a:pt x="143" y="18"/>
                  </a:lnTo>
                  <a:lnTo>
                    <a:pt x="148" y="21"/>
                  </a:lnTo>
                  <a:lnTo>
                    <a:pt x="153" y="27"/>
                  </a:lnTo>
                  <a:lnTo>
                    <a:pt x="157" y="31"/>
                  </a:lnTo>
                  <a:lnTo>
                    <a:pt x="160" y="37"/>
                  </a:lnTo>
                  <a:lnTo>
                    <a:pt x="164" y="42"/>
                  </a:lnTo>
                  <a:lnTo>
                    <a:pt x="166" y="48"/>
                  </a:lnTo>
                  <a:lnTo>
                    <a:pt x="167" y="54"/>
                  </a:lnTo>
                  <a:lnTo>
                    <a:pt x="167" y="60"/>
                  </a:lnTo>
                  <a:lnTo>
                    <a:pt x="167" y="67"/>
                  </a:lnTo>
                  <a:lnTo>
                    <a:pt x="166" y="72"/>
                  </a:lnTo>
                  <a:lnTo>
                    <a:pt x="164" y="78"/>
                  </a:lnTo>
                  <a:lnTo>
                    <a:pt x="160" y="83"/>
                  </a:lnTo>
                  <a:lnTo>
                    <a:pt x="157" y="89"/>
                  </a:lnTo>
                  <a:lnTo>
                    <a:pt x="153" y="93"/>
                  </a:lnTo>
                  <a:lnTo>
                    <a:pt x="148" y="99"/>
                  </a:lnTo>
                  <a:lnTo>
                    <a:pt x="143" y="102"/>
                  </a:lnTo>
                  <a:lnTo>
                    <a:pt x="137" y="107"/>
                  </a:lnTo>
                  <a:lnTo>
                    <a:pt x="130" y="110"/>
                  </a:lnTo>
                  <a:lnTo>
                    <a:pt x="124" y="113"/>
                  </a:lnTo>
                  <a:lnTo>
                    <a:pt x="116" y="116"/>
                  </a:lnTo>
                  <a:lnTo>
                    <a:pt x="109" y="118"/>
                  </a:lnTo>
                  <a:lnTo>
                    <a:pt x="100" y="119"/>
                  </a:lnTo>
                  <a:lnTo>
                    <a:pt x="93" y="120"/>
                  </a:lnTo>
                  <a:lnTo>
                    <a:pt x="84" y="120"/>
                  </a:lnTo>
                  <a:lnTo>
                    <a:pt x="76" y="120"/>
                  </a:lnTo>
                  <a:lnTo>
                    <a:pt x="67" y="119"/>
                  </a:lnTo>
                  <a:lnTo>
                    <a:pt x="59" y="118"/>
                  </a:lnTo>
                  <a:lnTo>
                    <a:pt x="52" y="116"/>
                  </a:lnTo>
                  <a:lnTo>
                    <a:pt x="45" y="113"/>
                  </a:lnTo>
                  <a:lnTo>
                    <a:pt x="37" y="110"/>
                  </a:lnTo>
                  <a:lnTo>
                    <a:pt x="32" y="107"/>
                  </a:lnTo>
                  <a:lnTo>
                    <a:pt x="25" y="102"/>
                  </a:lnTo>
                  <a:lnTo>
                    <a:pt x="20" y="99"/>
                  </a:lnTo>
                  <a:lnTo>
                    <a:pt x="15" y="93"/>
                  </a:lnTo>
                  <a:lnTo>
                    <a:pt x="12" y="89"/>
                  </a:lnTo>
                  <a:lnTo>
                    <a:pt x="8" y="83"/>
                  </a:lnTo>
                  <a:lnTo>
                    <a:pt x="5" y="78"/>
                  </a:lnTo>
                  <a:lnTo>
                    <a:pt x="3" y="72"/>
                  </a:lnTo>
                  <a:lnTo>
                    <a:pt x="2" y="67"/>
                  </a:lnTo>
                  <a:lnTo>
                    <a:pt x="0" y="60"/>
                  </a:lnTo>
                  <a:lnTo>
                    <a:pt x="2" y="54"/>
                  </a:lnTo>
                  <a:lnTo>
                    <a:pt x="3" y="48"/>
                  </a:lnTo>
                  <a:lnTo>
                    <a:pt x="5" y="42"/>
                  </a:lnTo>
                  <a:lnTo>
                    <a:pt x="8" y="37"/>
                  </a:lnTo>
                  <a:lnTo>
                    <a:pt x="12" y="31"/>
                  </a:lnTo>
                  <a:lnTo>
                    <a:pt x="15" y="27"/>
                  </a:lnTo>
                  <a:lnTo>
                    <a:pt x="20" y="21"/>
                  </a:lnTo>
                  <a:lnTo>
                    <a:pt x="25" y="18"/>
                  </a:lnTo>
                  <a:lnTo>
                    <a:pt x="32" y="13"/>
                  </a:lnTo>
                  <a:lnTo>
                    <a:pt x="37" y="10"/>
                  </a:lnTo>
                  <a:lnTo>
                    <a:pt x="45" y="7"/>
                  </a:lnTo>
                  <a:lnTo>
                    <a:pt x="52" y="5"/>
                  </a:lnTo>
                  <a:lnTo>
                    <a:pt x="59" y="2"/>
                  </a:lnTo>
                  <a:lnTo>
                    <a:pt x="67" y="1"/>
                  </a:lnTo>
                  <a:lnTo>
                    <a:pt x="76" y="0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FFD6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12" name="Freeform 176">
              <a:extLst>
                <a:ext uri="{FF2B5EF4-FFF2-40B4-BE49-F238E27FC236}">
                  <a16:creationId xmlns:a16="http://schemas.microsoft.com/office/drawing/2014/main" id="{9CF12740-8AB7-4B0D-BE71-CB1034184C5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5" y="3779"/>
              <a:ext cx="80" cy="58"/>
            </a:xfrm>
            <a:custGeom>
              <a:avLst/>
              <a:gdLst>
                <a:gd name="T0" fmla="*/ 88 w 159"/>
                <a:gd name="T1" fmla="*/ 1 h 116"/>
                <a:gd name="T2" fmla="*/ 102 w 159"/>
                <a:gd name="T3" fmla="*/ 4 h 116"/>
                <a:gd name="T4" fmla="*/ 117 w 159"/>
                <a:gd name="T5" fmla="*/ 7 h 116"/>
                <a:gd name="T6" fmla="*/ 130 w 159"/>
                <a:gd name="T7" fmla="*/ 14 h 116"/>
                <a:gd name="T8" fmla="*/ 141 w 159"/>
                <a:gd name="T9" fmla="*/ 21 h 116"/>
                <a:gd name="T10" fmla="*/ 149 w 159"/>
                <a:gd name="T11" fmla="*/ 30 h 116"/>
                <a:gd name="T12" fmla="*/ 155 w 159"/>
                <a:gd name="T13" fmla="*/ 41 h 116"/>
                <a:gd name="T14" fmla="*/ 158 w 159"/>
                <a:gd name="T15" fmla="*/ 52 h 116"/>
                <a:gd name="T16" fmla="*/ 158 w 159"/>
                <a:gd name="T17" fmla="*/ 64 h 116"/>
                <a:gd name="T18" fmla="*/ 155 w 159"/>
                <a:gd name="T19" fmla="*/ 75 h 116"/>
                <a:gd name="T20" fmla="*/ 149 w 159"/>
                <a:gd name="T21" fmla="*/ 86 h 116"/>
                <a:gd name="T22" fmla="*/ 141 w 159"/>
                <a:gd name="T23" fmla="*/ 95 h 116"/>
                <a:gd name="T24" fmla="*/ 130 w 159"/>
                <a:gd name="T25" fmla="*/ 102 h 116"/>
                <a:gd name="T26" fmla="*/ 117 w 159"/>
                <a:gd name="T27" fmla="*/ 109 h 116"/>
                <a:gd name="T28" fmla="*/ 102 w 159"/>
                <a:gd name="T29" fmla="*/ 112 h 116"/>
                <a:gd name="T30" fmla="*/ 88 w 159"/>
                <a:gd name="T31" fmla="*/ 115 h 116"/>
                <a:gd name="T32" fmla="*/ 71 w 159"/>
                <a:gd name="T33" fmla="*/ 115 h 116"/>
                <a:gd name="T34" fmla="*/ 55 w 159"/>
                <a:gd name="T35" fmla="*/ 112 h 116"/>
                <a:gd name="T36" fmla="*/ 41 w 159"/>
                <a:gd name="T37" fmla="*/ 109 h 116"/>
                <a:gd name="T38" fmla="*/ 29 w 159"/>
                <a:gd name="T39" fmla="*/ 102 h 116"/>
                <a:gd name="T40" fmla="*/ 18 w 159"/>
                <a:gd name="T41" fmla="*/ 95 h 116"/>
                <a:gd name="T42" fmla="*/ 9 w 159"/>
                <a:gd name="T43" fmla="*/ 86 h 116"/>
                <a:gd name="T44" fmla="*/ 3 w 159"/>
                <a:gd name="T45" fmla="*/ 75 h 116"/>
                <a:gd name="T46" fmla="*/ 0 w 159"/>
                <a:gd name="T47" fmla="*/ 64 h 116"/>
                <a:gd name="T48" fmla="*/ 0 w 159"/>
                <a:gd name="T49" fmla="*/ 52 h 116"/>
                <a:gd name="T50" fmla="*/ 3 w 159"/>
                <a:gd name="T51" fmla="*/ 41 h 116"/>
                <a:gd name="T52" fmla="*/ 9 w 159"/>
                <a:gd name="T53" fmla="*/ 30 h 116"/>
                <a:gd name="T54" fmla="*/ 18 w 159"/>
                <a:gd name="T55" fmla="*/ 21 h 116"/>
                <a:gd name="T56" fmla="*/ 29 w 159"/>
                <a:gd name="T57" fmla="*/ 14 h 116"/>
                <a:gd name="T58" fmla="*/ 41 w 159"/>
                <a:gd name="T59" fmla="*/ 7 h 116"/>
                <a:gd name="T60" fmla="*/ 55 w 159"/>
                <a:gd name="T61" fmla="*/ 4 h 116"/>
                <a:gd name="T62" fmla="*/ 71 w 159"/>
                <a:gd name="T63" fmla="*/ 1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9" h="116">
                  <a:moveTo>
                    <a:pt x="79" y="0"/>
                  </a:moveTo>
                  <a:lnTo>
                    <a:pt x="88" y="1"/>
                  </a:lnTo>
                  <a:lnTo>
                    <a:pt x="95" y="1"/>
                  </a:lnTo>
                  <a:lnTo>
                    <a:pt x="102" y="4"/>
                  </a:lnTo>
                  <a:lnTo>
                    <a:pt x="110" y="5"/>
                  </a:lnTo>
                  <a:lnTo>
                    <a:pt x="117" y="7"/>
                  </a:lnTo>
                  <a:lnTo>
                    <a:pt x="123" y="10"/>
                  </a:lnTo>
                  <a:lnTo>
                    <a:pt x="130" y="14"/>
                  </a:lnTo>
                  <a:lnTo>
                    <a:pt x="135" y="17"/>
                  </a:lnTo>
                  <a:lnTo>
                    <a:pt x="141" y="21"/>
                  </a:lnTo>
                  <a:lnTo>
                    <a:pt x="144" y="26"/>
                  </a:lnTo>
                  <a:lnTo>
                    <a:pt x="149" y="30"/>
                  </a:lnTo>
                  <a:lnTo>
                    <a:pt x="152" y="36"/>
                  </a:lnTo>
                  <a:lnTo>
                    <a:pt x="155" y="41"/>
                  </a:lnTo>
                  <a:lnTo>
                    <a:pt x="157" y="46"/>
                  </a:lnTo>
                  <a:lnTo>
                    <a:pt x="158" y="52"/>
                  </a:lnTo>
                  <a:lnTo>
                    <a:pt x="159" y="58"/>
                  </a:lnTo>
                  <a:lnTo>
                    <a:pt x="158" y="64"/>
                  </a:lnTo>
                  <a:lnTo>
                    <a:pt x="157" y="70"/>
                  </a:lnTo>
                  <a:lnTo>
                    <a:pt x="155" y="75"/>
                  </a:lnTo>
                  <a:lnTo>
                    <a:pt x="152" y="80"/>
                  </a:lnTo>
                  <a:lnTo>
                    <a:pt x="149" y="86"/>
                  </a:lnTo>
                  <a:lnTo>
                    <a:pt x="144" y="90"/>
                  </a:lnTo>
                  <a:lnTo>
                    <a:pt x="141" y="95"/>
                  </a:lnTo>
                  <a:lnTo>
                    <a:pt x="135" y="99"/>
                  </a:lnTo>
                  <a:lnTo>
                    <a:pt x="130" y="102"/>
                  </a:lnTo>
                  <a:lnTo>
                    <a:pt x="123" y="106"/>
                  </a:lnTo>
                  <a:lnTo>
                    <a:pt x="117" y="109"/>
                  </a:lnTo>
                  <a:lnTo>
                    <a:pt x="110" y="111"/>
                  </a:lnTo>
                  <a:lnTo>
                    <a:pt x="102" y="112"/>
                  </a:lnTo>
                  <a:lnTo>
                    <a:pt x="95" y="115"/>
                  </a:lnTo>
                  <a:lnTo>
                    <a:pt x="88" y="115"/>
                  </a:lnTo>
                  <a:lnTo>
                    <a:pt x="79" y="116"/>
                  </a:lnTo>
                  <a:lnTo>
                    <a:pt x="71" y="115"/>
                  </a:lnTo>
                  <a:lnTo>
                    <a:pt x="63" y="115"/>
                  </a:lnTo>
                  <a:lnTo>
                    <a:pt x="55" y="112"/>
                  </a:lnTo>
                  <a:lnTo>
                    <a:pt x="49" y="111"/>
                  </a:lnTo>
                  <a:lnTo>
                    <a:pt x="41" y="109"/>
                  </a:lnTo>
                  <a:lnTo>
                    <a:pt x="35" y="106"/>
                  </a:lnTo>
                  <a:lnTo>
                    <a:pt x="29" y="102"/>
                  </a:lnTo>
                  <a:lnTo>
                    <a:pt x="23" y="99"/>
                  </a:lnTo>
                  <a:lnTo>
                    <a:pt x="18" y="95"/>
                  </a:lnTo>
                  <a:lnTo>
                    <a:pt x="13" y="90"/>
                  </a:lnTo>
                  <a:lnTo>
                    <a:pt x="9" y="86"/>
                  </a:lnTo>
                  <a:lnTo>
                    <a:pt x="5" y="80"/>
                  </a:lnTo>
                  <a:lnTo>
                    <a:pt x="3" y="75"/>
                  </a:lnTo>
                  <a:lnTo>
                    <a:pt x="1" y="70"/>
                  </a:lnTo>
                  <a:lnTo>
                    <a:pt x="0" y="64"/>
                  </a:lnTo>
                  <a:lnTo>
                    <a:pt x="0" y="58"/>
                  </a:lnTo>
                  <a:lnTo>
                    <a:pt x="0" y="52"/>
                  </a:lnTo>
                  <a:lnTo>
                    <a:pt x="1" y="46"/>
                  </a:lnTo>
                  <a:lnTo>
                    <a:pt x="3" y="41"/>
                  </a:lnTo>
                  <a:lnTo>
                    <a:pt x="5" y="36"/>
                  </a:lnTo>
                  <a:lnTo>
                    <a:pt x="9" y="30"/>
                  </a:lnTo>
                  <a:lnTo>
                    <a:pt x="13" y="26"/>
                  </a:lnTo>
                  <a:lnTo>
                    <a:pt x="18" y="21"/>
                  </a:lnTo>
                  <a:lnTo>
                    <a:pt x="23" y="17"/>
                  </a:lnTo>
                  <a:lnTo>
                    <a:pt x="29" y="14"/>
                  </a:lnTo>
                  <a:lnTo>
                    <a:pt x="35" y="10"/>
                  </a:lnTo>
                  <a:lnTo>
                    <a:pt x="41" y="7"/>
                  </a:lnTo>
                  <a:lnTo>
                    <a:pt x="49" y="5"/>
                  </a:lnTo>
                  <a:lnTo>
                    <a:pt x="55" y="4"/>
                  </a:lnTo>
                  <a:lnTo>
                    <a:pt x="63" y="1"/>
                  </a:lnTo>
                  <a:lnTo>
                    <a:pt x="71" y="1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FFD9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13" name="Freeform 177">
              <a:extLst>
                <a:ext uri="{FF2B5EF4-FFF2-40B4-BE49-F238E27FC236}">
                  <a16:creationId xmlns:a16="http://schemas.microsoft.com/office/drawing/2014/main" id="{5C3B3C19-F261-49AF-8E9A-BCBC5477A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7" y="3781"/>
              <a:ext cx="76" cy="54"/>
            </a:xfrm>
            <a:custGeom>
              <a:avLst/>
              <a:gdLst>
                <a:gd name="T0" fmla="*/ 84 w 151"/>
                <a:gd name="T1" fmla="*/ 0 h 108"/>
                <a:gd name="T2" fmla="*/ 98 w 151"/>
                <a:gd name="T3" fmla="*/ 2 h 108"/>
                <a:gd name="T4" fmla="*/ 112 w 151"/>
                <a:gd name="T5" fmla="*/ 5 h 108"/>
                <a:gd name="T6" fmla="*/ 125 w 151"/>
                <a:gd name="T7" fmla="*/ 12 h 108"/>
                <a:gd name="T8" fmla="*/ 135 w 151"/>
                <a:gd name="T9" fmla="*/ 18 h 108"/>
                <a:gd name="T10" fmla="*/ 142 w 151"/>
                <a:gd name="T11" fmla="*/ 27 h 108"/>
                <a:gd name="T12" fmla="*/ 149 w 151"/>
                <a:gd name="T13" fmla="*/ 37 h 108"/>
                <a:gd name="T14" fmla="*/ 151 w 151"/>
                <a:gd name="T15" fmla="*/ 48 h 108"/>
                <a:gd name="T16" fmla="*/ 151 w 151"/>
                <a:gd name="T17" fmla="*/ 60 h 108"/>
                <a:gd name="T18" fmla="*/ 149 w 151"/>
                <a:gd name="T19" fmla="*/ 71 h 108"/>
                <a:gd name="T20" fmla="*/ 142 w 151"/>
                <a:gd name="T21" fmla="*/ 81 h 108"/>
                <a:gd name="T22" fmla="*/ 135 w 151"/>
                <a:gd name="T23" fmla="*/ 90 h 108"/>
                <a:gd name="T24" fmla="*/ 125 w 151"/>
                <a:gd name="T25" fmla="*/ 96 h 108"/>
                <a:gd name="T26" fmla="*/ 112 w 151"/>
                <a:gd name="T27" fmla="*/ 103 h 108"/>
                <a:gd name="T28" fmla="*/ 98 w 151"/>
                <a:gd name="T29" fmla="*/ 106 h 108"/>
                <a:gd name="T30" fmla="*/ 84 w 151"/>
                <a:gd name="T31" fmla="*/ 108 h 108"/>
                <a:gd name="T32" fmla="*/ 68 w 151"/>
                <a:gd name="T33" fmla="*/ 108 h 108"/>
                <a:gd name="T34" fmla="*/ 54 w 151"/>
                <a:gd name="T35" fmla="*/ 106 h 108"/>
                <a:gd name="T36" fmla="*/ 40 w 151"/>
                <a:gd name="T37" fmla="*/ 103 h 108"/>
                <a:gd name="T38" fmla="*/ 28 w 151"/>
                <a:gd name="T39" fmla="*/ 96 h 108"/>
                <a:gd name="T40" fmla="*/ 18 w 151"/>
                <a:gd name="T41" fmla="*/ 90 h 108"/>
                <a:gd name="T42" fmla="*/ 10 w 151"/>
                <a:gd name="T43" fmla="*/ 81 h 108"/>
                <a:gd name="T44" fmla="*/ 4 w 151"/>
                <a:gd name="T45" fmla="*/ 71 h 108"/>
                <a:gd name="T46" fmla="*/ 1 w 151"/>
                <a:gd name="T47" fmla="*/ 60 h 108"/>
                <a:gd name="T48" fmla="*/ 1 w 151"/>
                <a:gd name="T49" fmla="*/ 48 h 108"/>
                <a:gd name="T50" fmla="*/ 4 w 151"/>
                <a:gd name="T51" fmla="*/ 37 h 108"/>
                <a:gd name="T52" fmla="*/ 10 w 151"/>
                <a:gd name="T53" fmla="*/ 27 h 108"/>
                <a:gd name="T54" fmla="*/ 18 w 151"/>
                <a:gd name="T55" fmla="*/ 18 h 108"/>
                <a:gd name="T56" fmla="*/ 28 w 151"/>
                <a:gd name="T57" fmla="*/ 12 h 108"/>
                <a:gd name="T58" fmla="*/ 40 w 151"/>
                <a:gd name="T59" fmla="*/ 5 h 108"/>
                <a:gd name="T60" fmla="*/ 54 w 151"/>
                <a:gd name="T61" fmla="*/ 2 h 108"/>
                <a:gd name="T62" fmla="*/ 68 w 151"/>
                <a:gd name="T6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1" h="108">
                  <a:moveTo>
                    <a:pt x="76" y="0"/>
                  </a:moveTo>
                  <a:lnTo>
                    <a:pt x="84" y="0"/>
                  </a:lnTo>
                  <a:lnTo>
                    <a:pt x="91" y="1"/>
                  </a:lnTo>
                  <a:lnTo>
                    <a:pt x="98" y="2"/>
                  </a:lnTo>
                  <a:lnTo>
                    <a:pt x="106" y="3"/>
                  </a:lnTo>
                  <a:lnTo>
                    <a:pt x="112" y="5"/>
                  </a:lnTo>
                  <a:lnTo>
                    <a:pt x="118" y="9"/>
                  </a:lnTo>
                  <a:lnTo>
                    <a:pt x="125" y="12"/>
                  </a:lnTo>
                  <a:lnTo>
                    <a:pt x="129" y="15"/>
                  </a:lnTo>
                  <a:lnTo>
                    <a:pt x="135" y="18"/>
                  </a:lnTo>
                  <a:lnTo>
                    <a:pt x="139" y="23"/>
                  </a:lnTo>
                  <a:lnTo>
                    <a:pt x="142" y="27"/>
                  </a:lnTo>
                  <a:lnTo>
                    <a:pt x="146" y="33"/>
                  </a:lnTo>
                  <a:lnTo>
                    <a:pt x="149" y="37"/>
                  </a:lnTo>
                  <a:lnTo>
                    <a:pt x="150" y="43"/>
                  </a:lnTo>
                  <a:lnTo>
                    <a:pt x="151" y="48"/>
                  </a:lnTo>
                  <a:lnTo>
                    <a:pt x="151" y="54"/>
                  </a:lnTo>
                  <a:lnTo>
                    <a:pt x="151" y="60"/>
                  </a:lnTo>
                  <a:lnTo>
                    <a:pt x="150" y="65"/>
                  </a:lnTo>
                  <a:lnTo>
                    <a:pt x="149" y="71"/>
                  </a:lnTo>
                  <a:lnTo>
                    <a:pt x="146" y="75"/>
                  </a:lnTo>
                  <a:lnTo>
                    <a:pt x="142" y="81"/>
                  </a:lnTo>
                  <a:lnTo>
                    <a:pt x="139" y="85"/>
                  </a:lnTo>
                  <a:lnTo>
                    <a:pt x="135" y="90"/>
                  </a:lnTo>
                  <a:lnTo>
                    <a:pt x="129" y="93"/>
                  </a:lnTo>
                  <a:lnTo>
                    <a:pt x="125" y="96"/>
                  </a:lnTo>
                  <a:lnTo>
                    <a:pt x="118" y="100"/>
                  </a:lnTo>
                  <a:lnTo>
                    <a:pt x="112" y="103"/>
                  </a:lnTo>
                  <a:lnTo>
                    <a:pt x="106" y="105"/>
                  </a:lnTo>
                  <a:lnTo>
                    <a:pt x="98" y="106"/>
                  </a:lnTo>
                  <a:lnTo>
                    <a:pt x="91" y="107"/>
                  </a:lnTo>
                  <a:lnTo>
                    <a:pt x="84" y="108"/>
                  </a:lnTo>
                  <a:lnTo>
                    <a:pt x="76" y="108"/>
                  </a:lnTo>
                  <a:lnTo>
                    <a:pt x="68" y="108"/>
                  </a:lnTo>
                  <a:lnTo>
                    <a:pt x="61" y="107"/>
                  </a:lnTo>
                  <a:lnTo>
                    <a:pt x="54" y="106"/>
                  </a:lnTo>
                  <a:lnTo>
                    <a:pt x="47" y="105"/>
                  </a:lnTo>
                  <a:lnTo>
                    <a:pt x="40" y="103"/>
                  </a:lnTo>
                  <a:lnTo>
                    <a:pt x="34" y="100"/>
                  </a:lnTo>
                  <a:lnTo>
                    <a:pt x="28" y="96"/>
                  </a:lnTo>
                  <a:lnTo>
                    <a:pt x="22" y="93"/>
                  </a:lnTo>
                  <a:lnTo>
                    <a:pt x="18" y="90"/>
                  </a:lnTo>
                  <a:lnTo>
                    <a:pt x="14" y="85"/>
                  </a:lnTo>
                  <a:lnTo>
                    <a:pt x="10" y="81"/>
                  </a:lnTo>
                  <a:lnTo>
                    <a:pt x="6" y="75"/>
                  </a:lnTo>
                  <a:lnTo>
                    <a:pt x="4" y="71"/>
                  </a:lnTo>
                  <a:lnTo>
                    <a:pt x="1" y="65"/>
                  </a:lnTo>
                  <a:lnTo>
                    <a:pt x="1" y="60"/>
                  </a:lnTo>
                  <a:lnTo>
                    <a:pt x="0" y="54"/>
                  </a:lnTo>
                  <a:lnTo>
                    <a:pt x="1" y="48"/>
                  </a:lnTo>
                  <a:lnTo>
                    <a:pt x="1" y="43"/>
                  </a:lnTo>
                  <a:lnTo>
                    <a:pt x="4" y="37"/>
                  </a:lnTo>
                  <a:lnTo>
                    <a:pt x="6" y="33"/>
                  </a:lnTo>
                  <a:lnTo>
                    <a:pt x="10" y="27"/>
                  </a:lnTo>
                  <a:lnTo>
                    <a:pt x="14" y="23"/>
                  </a:lnTo>
                  <a:lnTo>
                    <a:pt x="18" y="18"/>
                  </a:lnTo>
                  <a:lnTo>
                    <a:pt x="22" y="15"/>
                  </a:lnTo>
                  <a:lnTo>
                    <a:pt x="28" y="12"/>
                  </a:lnTo>
                  <a:lnTo>
                    <a:pt x="34" y="9"/>
                  </a:lnTo>
                  <a:lnTo>
                    <a:pt x="40" y="5"/>
                  </a:lnTo>
                  <a:lnTo>
                    <a:pt x="47" y="3"/>
                  </a:lnTo>
                  <a:lnTo>
                    <a:pt x="54" y="2"/>
                  </a:lnTo>
                  <a:lnTo>
                    <a:pt x="61" y="1"/>
                  </a:lnTo>
                  <a:lnTo>
                    <a:pt x="68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FFDB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14" name="Freeform 178">
              <a:extLst>
                <a:ext uri="{FF2B5EF4-FFF2-40B4-BE49-F238E27FC236}">
                  <a16:creationId xmlns:a16="http://schemas.microsoft.com/office/drawing/2014/main" id="{DBA15749-01BB-4AB5-9592-DF326C5436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9" y="3782"/>
              <a:ext cx="72" cy="52"/>
            </a:xfrm>
            <a:custGeom>
              <a:avLst/>
              <a:gdLst>
                <a:gd name="T0" fmla="*/ 80 w 144"/>
                <a:gd name="T1" fmla="*/ 0 h 104"/>
                <a:gd name="T2" fmla="*/ 93 w 144"/>
                <a:gd name="T3" fmla="*/ 2 h 104"/>
                <a:gd name="T4" fmla="*/ 106 w 144"/>
                <a:gd name="T5" fmla="*/ 5 h 104"/>
                <a:gd name="T6" fmla="*/ 117 w 144"/>
                <a:gd name="T7" fmla="*/ 12 h 104"/>
                <a:gd name="T8" fmla="*/ 127 w 144"/>
                <a:gd name="T9" fmla="*/ 19 h 104"/>
                <a:gd name="T10" fmla="*/ 135 w 144"/>
                <a:gd name="T11" fmla="*/ 26 h 104"/>
                <a:gd name="T12" fmla="*/ 141 w 144"/>
                <a:gd name="T13" fmla="*/ 36 h 104"/>
                <a:gd name="T14" fmla="*/ 144 w 144"/>
                <a:gd name="T15" fmla="*/ 46 h 104"/>
                <a:gd name="T16" fmla="*/ 144 w 144"/>
                <a:gd name="T17" fmla="*/ 58 h 104"/>
                <a:gd name="T18" fmla="*/ 141 w 144"/>
                <a:gd name="T19" fmla="*/ 68 h 104"/>
                <a:gd name="T20" fmla="*/ 135 w 144"/>
                <a:gd name="T21" fmla="*/ 78 h 104"/>
                <a:gd name="T22" fmla="*/ 127 w 144"/>
                <a:gd name="T23" fmla="*/ 85 h 104"/>
                <a:gd name="T24" fmla="*/ 117 w 144"/>
                <a:gd name="T25" fmla="*/ 92 h 104"/>
                <a:gd name="T26" fmla="*/ 106 w 144"/>
                <a:gd name="T27" fmla="*/ 99 h 104"/>
                <a:gd name="T28" fmla="*/ 93 w 144"/>
                <a:gd name="T29" fmla="*/ 102 h 104"/>
                <a:gd name="T30" fmla="*/ 80 w 144"/>
                <a:gd name="T31" fmla="*/ 104 h 104"/>
                <a:gd name="T32" fmla="*/ 65 w 144"/>
                <a:gd name="T33" fmla="*/ 104 h 104"/>
                <a:gd name="T34" fmla="*/ 51 w 144"/>
                <a:gd name="T35" fmla="*/ 102 h 104"/>
                <a:gd name="T36" fmla="*/ 37 w 144"/>
                <a:gd name="T37" fmla="*/ 99 h 104"/>
                <a:gd name="T38" fmla="*/ 26 w 144"/>
                <a:gd name="T39" fmla="*/ 92 h 104"/>
                <a:gd name="T40" fmla="*/ 16 w 144"/>
                <a:gd name="T41" fmla="*/ 85 h 104"/>
                <a:gd name="T42" fmla="*/ 8 w 144"/>
                <a:gd name="T43" fmla="*/ 78 h 104"/>
                <a:gd name="T44" fmla="*/ 3 w 144"/>
                <a:gd name="T45" fmla="*/ 68 h 104"/>
                <a:gd name="T46" fmla="*/ 1 w 144"/>
                <a:gd name="T47" fmla="*/ 58 h 104"/>
                <a:gd name="T48" fmla="*/ 1 w 144"/>
                <a:gd name="T49" fmla="*/ 46 h 104"/>
                <a:gd name="T50" fmla="*/ 3 w 144"/>
                <a:gd name="T51" fmla="*/ 36 h 104"/>
                <a:gd name="T52" fmla="*/ 8 w 144"/>
                <a:gd name="T53" fmla="*/ 26 h 104"/>
                <a:gd name="T54" fmla="*/ 16 w 144"/>
                <a:gd name="T55" fmla="*/ 19 h 104"/>
                <a:gd name="T56" fmla="*/ 26 w 144"/>
                <a:gd name="T57" fmla="*/ 12 h 104"/>
                <a:gd name="T58" fmla="*/ 37 w 144"/>
                <a:gd name="T59" fmla="*/ 5 h 104"/>
                <a:gd name="T60" fmla="*/ 51 w 144"/>
                <a:gd name="T61" fmla="*/ 2 h 104"/>
                <a:gd name="T62" fmla="*/ 65 w 144"/>
                <a:gd name="T63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4" h="104">
                  <a:moveTo>
                    <a:pt x="72" y="0"/>
                  </a:moveTo>
                  <a:lnTo>
                    <a:pt x="80" y="0"/>
                  </a:lnTo>
                  <a:lnTo>
                    <a:pt x="87" y="1"/>
                  </a:lnTo>
                  <a:lnTo>
                    <a:pt x="93" y="2"/>
                  </a:lnTo>
                  <a:lnTo>
                    <a:pt x="101" y="3"/>
                  </a:lnTo>
                  <a:lnTo>
                    <a:pt x="106" y="5"/>
                  </a:lnTo>
                  <a:lnTo>
                    <a:pt x="113" y="9"/>
                  </a:lnTo>
                  <a:lnTo>
                    <a:pt x="117" y="12"/>
                  </a:lnTo>
                  <a:lnTo>
                    <a:pt x="123" y="15"/>
                  </a:lnTo>
                  <a:lnTo>
                    <a:pt x="127" y="19"/>
                  </a:lnTo>
                  <a:lnTo>
                    <a:pt x="132" y="23"/>
                  </a:lnTo>
                  <a:lnTo>
                    <a:pt x="135" y="26"/>
                  </a:lnTo>
                  <a:lnTo>
                    <a:pt x="138" y="32"/>
                  </a:lnTo>
                  <a:lnTo>
                    <a:pt x="141" y="36"/>
                  </a:lnTo>
                  <a:lnTo>
                    <a:pt x="143" y="42"/>
                  </a:lnTo>
                  <a:lnTo>
                    <a:pt x="144" y="46"/>
                  </a:lnTo>
                  <a:lnTo>
                    <a:pt x="144" y="52"/>
                  </a:lnTo>
                  <a:lnTo>
                    <a:pt x="144" y="58"/>
                  </a:lnTo>
                  <a:lnTo>
                    <a:pt x="143" y="62"/>
                  </a:lnTo>
                  <a:lnTo>
                    <a:pt x="141" y="68"/>
                  </a:lnTo>
                  <a:lnTo>
                    <a:pt x="138" y="72"/>
                  </a:lnTo>
                  <a:lnTo>
                    <a:pt x="135" y="78"/>
                  </a:lnTo>
                  <a:lnTo>
                    <a:pt x="132" y="81"/>
                  </a:lnTo>
                  <a:lnTo>
                    <a:pt x="127" y="85"/>
                  </a:lnTo>
                  <a:lnTo>
                    <a:pt x="123" y="90"/>
                  </a:lnTo>
                  <a:lnTo>
                    <a:pt x="117" y="92"/>
                  </a:lnTo>
                  <a:lnTo>
                    <a:pt x="113" y="95"/>
                  </a:lnTo>
                  <a:lnTo>
                    <a:pt x="106" y="99"/>
                  </a:lnTo>
                  <a:lnTo>
                    <a:pt x="101" y="101"/>
                  </a:lnTo>
                  <a:lnTo>
                    <a:pt x="93" y="102"/>
                  </a:lnTo>
                  <a:lnTo>
                    <a:pt x="87" y="103"/>
                  </a:lnTo>
                  <a:lnTo>
                    <a:pt x="80" y="104"/>
                  </a:lnTo>
                  <a:lnTo>
                    <a:pt x="72" y="104"/>
                  </a:lnTo>
                  <a:lnTo>
                    <a:pt x="65" y="104"/>
                  </a:lnTo>
                  <a:lnTo>
                    <a:pt x="57" y="103"/>
                  </a:lnTo>
                  <a:lnTo>
                    <a:pt x="51" y="102"/>
                  </a:lnTo>
                  <a:lnTo>
                    <a:pt x="44" y="101"/>
                  </a:lnTo>
                  <a:lnTo>
                    <a:pt x="37" y="99"/>
                  </a:lnTo>
                  <a:lnTo>
                    <a:pt x="32" y="95"/>
                  </a:lnTo>
                  <a:lnTo>
                    <a:pt x="26" y="92"/>
                  </a:lnTo>
                  <a:lnTo>
                    <a:pt x="21" y="90"/>
                  </a:lnTo>
                  <a:lnTo>
                    <a:pt x="16" y="85"/>
                  </a:lnTo>
                  <a:lnTo>
                    <a:pt x="12" y="81"/>
                  </a:lnTo>
                  <a:lnTo>
                    <a:pt x="8" y="78"/>
                  </a:lnTo>
                  <a:lnTo>
                    <a:pt x="6" y="72"/>
                  </a:lnTo>
                  <a:lnTo>
                    <a:pt x="3" y="68"/>
                  </a:lnTo>
                  <a:lnTo>
                    <a:pt x="2" y="62"/>
                  </a:lnTo>
                  <a:lnTo>
                    <a:pt x="1" y="58"/>
                  </a:lnTo>
                  <a:lnTo>
                    <a:pt x="0" y="52"/>
                  </a:lnTo>
                  <a:lnTo>
                    <a:pt x="1" y="46"/>
                  </a:lnTo>
                  <a:lnTo>
                    <a:pt x="2" y="42"/>
                  </a:lnTo>
                  <a:lnTo>
                    <a:pt x="3" y="36"/>
                  </a:lnTo>
                  <a:lnTo>
                    <a:pt x="6" y="32"/>
                  </a:lnTo>
                  <a:lnTo>
                    <a:pt x="8" y="26"/>
                  </a:lnTo>
                  <a:lnTo>
                    <a:pt x="12" y="23"/>
                  </a:lnTo>
                  <a:lnTo>
                    <a:pt x="16" y="19"/>
                  </a:lnTo>
                  <a:lnTo>
                    <a:pt x="21" y="15"/>
                  </a:lnTo>
                  <a:lnTo>
                    <a:pt x="26" y="12"/>
                  </a:lnTo>
                  <a:lnTo>
                    <a:pt x="32" y="9"/>
                  </a:lnTo>
                  <a:lnTo>
                    <a:pt x="37" y="5"/>
                  </a:lnTo>
                  <a:lnTo>
                    <a:pt x="44" y="3"/>
                  </a:lnTo>
                  <a:lnTo>
                    <a:pt x="51" y="2"/>
                  </a:lnTo>
                  <a:lnTo>
                    <a:pt x="57" y="1"/>
                  </a:lnTo>
                  <a:lnTo>
                    <a:pt x="65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FDE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15" name="Freeform 179">
              <a:extLst>
                <a:ext uri="{FF2B5EF4-FFF2-40B4-BE49-F238E27FC236}">
                  <a16:creationId xmlns:a16="http://schemas.microsoft.com/office/drawing/2014/main" id="{CA26FC4B-6A13-4532-9EBC-1ECE0CF11B7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0" y="3783"/>
              <a:ext cx="69" cy="50"/>
            </a:xfrm>
            <a:custGeom>
              <a:avLst/>
              <a:gdLst>
                <a:gd name="T0" fmla="*/ 77 w 138"/>
                <a:gd name="T1" fmla="*/ 0 h 100"/>
                <a:gd name="T2" fmla="*/ 89 w 138"/>
                <a:gd name="T3" fmla="*/ 2 h 100"/>
                <a:gd name="T4" fmla="*/ 102 w 138"/>
                <a:gd name="T5" fmla="*/ 7 h 100"/>
                <a:gd name="T6" fmla="*/ 112 w 138"/>
                <a:gd name="T7" fmla="*/ 11 h 100"/>
                <a:gd name="T8" fmla="*/ 122 w 138"/>
                <a:gd name="T9" fmla="*/ 19 h 100"/>
                <a:gd name="T10" fmla="*/ 130 w 138"/>
                <a:gd name="T11" fmla="*/ 26 h 100"/>
                <a:gd name="T12" fmla="*/ 134 w 138"/>
                <a:gd name="T13" fmla="*/ 36 h 100"/>
                <a:gd name="T14" fmla="*/ 137 w 138"/>
                <a:gd name="T15" fmla="*/ 44 h 100"/>
                <a:gd name="T16" fmla="*/ 137 w 138"/>
                <a:gd name="T17" fmla="*/ 56 h 100"/>
                <a:gd name="T18" fmla="*/ 134 w 138"/>
                <a:gd name="T19" fmla="*/ 64 h 100"/>
                <a:gd name="T20" fmla="*/ 130 w 138"/>
                <a:gd name="T21" fmla="*/ 74 h 100"/>
                <a:gd name="T22" fmla="*/ 122 w 138"/>
                <a:gd name="T23" fmla="*/ 81 h 100"/>
                <a:gd name="T24" fmla="*/ 112 w 138"/>
                <a:gd name="T25" fmla="*/ 89 h 100"/>
                <a:gd name="T26" fmla="*/ 102 w 138"/>
                <a:gd name="T27" fmla="*/ 93 h 100"/>
                <a:gd name="T28" fmla="*/ 89 w 138"/>
                <a:gd name="T29" fmla="*/ 98 h 100"/>
                <a:gd name="T30" fmla="*/ 77 w 138"/>
                <a:gd name="T31" fmla="*/ 100 h 100"/>
                <a:gd name="T32" fmla="*/ 62 w 138"/>
                <a:gd name="T33" fmla="*/ 100 h 100"/>
                <a:gd name="T34" fmla="*/ 49 w 138"/>
                <a:gd name="T35" fmla="*/ 98 h 100"/>
                <a:gd name="T36" fmla="*/ 37 w 138"/>
                <a:gd name="T37" fmla="*/ 93 h 100"/>
                <a:gd name="T38" fmla="*/ 25 w 138"/>
                <a:gd name="T39" fmla="*/ 89 h 100"/>
                <a:gd name="T40" fmla="*/ 17 w 138"/>
                <a:gd name="T41" fmla="*/ 81 h 100"/>
                <a:gd name="T42" fmla="*/ 9 w 138"/>
                <a:gd name="T43" fmla="*/ 74 h 100"/>
                <a:gd name="T44" fmla="*/ 4 w 138"/>
                <a:gd name="T45" fmla="*/ 64 h 100"/>
                <a:gd name="T46" fmla="*/ 1 w 138"/>
                <a:gd name="T47" fmla="*/ 56 h 100"/>
                <a:gd name="T48" fmla="*/ 1 w 138"/>
                <a:gd name="T49" fmla="*/ 44 h 100"/>
                <a:gd name="T50" fmla="*/ 4 w 138"/>
                <a:gd name="T51" fmla="*/ 36 h 100"/>
                <a:gd name="T52" fmla="*/ 9 w 138"/>
                <a:gd name="T53" fmla="*/ 26 h 100"/>
                <a:gd name="T54" fmla="*/ 17 w 138"/>
                <a:gd name="T55" fmla="*/ 19 h 100"/>
                <a:gd name="T56" fmla="*/ 25 w 138"/>
                <a:gd name="T57" fmla="*/ 11 h 100"/>
                <a:gd name="T58" fmla="*/ 37 w 138"/>
                <a:gd name="T59" fmla="*/ 7 h 100"/>
                <a:gd name="T60" fmla="*/ 49 w 138"/>
                <a:gd name="T61" fmla="*/ 2 h 100"/>
                <a:gd name="T62" fmla="*/ 62 w 138"/>
                <a:gd name="T63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8" h="100">
                  <a:moveTo>
                    <a:pt x="69" y="0"/>
                  </a:moveTo>
                  <a:lnTo>
                    <a:pt x="77" y="0"/>
                  </a:lnTo>
                  <a:lnTo>
                    <a:pt x="83" y="1"/>
                  </a:lnTo>
                  <a:lnTo>
                    <a:pt x="89" y="2"/>
                  </a:lnTo>
                  <a:lnTo>
                    <a:pt x="95" y="3"/>
                  </a:lnTo>
                  <a:lnTo>
                    <a:pt x="102" y="7"/>
                  </a:lnTo>
                  <a:lnTo>
                    <a:pt x="108" y="9"/>
                  </a:lnTo>
                  <a:lnTo>
                    <a:pt x="112" y="11"/>
                  </a:lnTo>
                  <a:lnTo>
                    <a:pt x="118" y="14"/>
                  </a:lnTo>
                  <a:lnTo>
                    <a:pt x="122" y="19"/>
                  </a:lnTo>
                  <a:lnTo>
                    <a:pt x="125" y="22"/>
                  </a:lnTo>
                  <a:lnTo>
                    <a:pt x="130" y="26"/>
                  </a:lnTo>
                  <a:lnTo>
                    <a:pt x="132" y="31"/>
                  </a:lnTo>
                  <a:lnTo>
                    <a:pt x="134" y="36"/>
                  </a:lnTo>
                  <a:lnTo>
                    <a:pt x="137" y="40"/>
                  </a:lnTo>
                  <a:lnTo>
                    <a:pt x="137" y="44"/>
                  </a:lnTo>
                  <a:lnTo>
                    <a:pt x="138" y="50"/>
                  </a:lnTo>
                  <a:lnTo>
                    <a:pt x="137" y="56"/>
                  </a:lnTo>
                  <a:lnTo>
                    <a:pt x="137" y="60"/>
                  </a:lnTo>
                  <a:lnTo>
                    <a:pt x="134" y="64"/>
                  </a:lnTo>
                  <a:lnTo>
                    <a:pt x="132" y="69"/>
                  </a:lnTo>
                  <a:lnTo>
                    <a:pt x="130" y="74"/>
                  </a:lnTo>
                  <a:lnTo>
                    <a:pt x="125" y="78"/>
                  </a:lnTo>
                  <a:lnTo>
                    <a:pt x="122" y="81"/>
                  </a:lnTo>
                  <a:lnTo>
                    <a:pt x="118" y="86"/>
                  </a:lnTo>
                  <a:lnTo>
                    <a:pt x="112" y="89"/>
                  </a:lnTo>
                  <a:lnTo>
                    <a:pt x="108" y="91"/>
                  </a:lnTo>
                  <a:lnTo>
                    <a:pt x="102" y="93"/>
                  </a:lnTo>
                  <a:lnTo>
                    <a:pt x="95" y="97"/>
                  </a:lnTo>
                  <a:lnTo>
                    <a:pt x="89" y="98"/>
                  </a:lnTo>
                  <a:lnTo>
                    <a:pt x="83" y="99"/>
                  </a:lnTo>
                  <a:lnTo>
                    <a:pt x="77" y="100"/>
                  </a:lnTo>
                  <a:lnTo>
                    <a:pt x="69" y="100"/>
                  </a:lnTo>
                  <a:lnTo>
                    <a:pt x="62" y="100"/>
                  </a:lnTo>
                  <a:lnTo>
                    <a:pt x="55" y="99"/>
                  </a:lnTo>
                  <a:lnTo>
                    <a:pt x="49" y="98"/>
                  </a:lnTo>
                  <a:lnTo>
                    <a:pt x="42" y="97"/>
                  </a:lnTo>
                  <a:lnTo>
                    <a:pt x="37" y="93"/>
                  </a:lnTo>
                  <a:lnTo>
                    <a:pt x="31" y="91"/>
                  </a:lnTo>
                  <a:lnTo>
                    <a:pt x="25" y="89"/>
                  </a:lnTo>
                  <a:lnTo>
                    <a:pt x="21" y="86"/>
                  </a:lnTo>
                  <a:lnTo>
                    <a:pt x="17" y="81"/>
                  </a:lnTo>
                  <a:lnTo>
                    <a:pt x="12" y="78"/>
                  </a:lnTo>
                  <a:lnTo>
                    <a:pt x="9" y="74"/>
                  </a:lnTo>
                  <a:lnTo>
                    <a:pt x="7" y="69"/>
                  </a:lnTo>
                  <a:lnTo>
                    <a:pt x="4" y="64"/>
                  </a:lnTo>
                  <a:lnTo>
                    <a:pt x="2" y="60"/>
                  </a:lnTo>
                  <a:lnTo>
                    <a:pt x="1" y="56"/>
                  </a:lnTo>
                  <a:lnTo>
                    <a:pt x="0" y="50"/>
                  </a:lnTo>
                  <a:lnTo>
                    <a:pt x="1" y="44"/>
                  </a:lnTo>
                  <a:lnTo>
                    <a:pt x="2" y="40"/>
                  </a:lnTo>
                  <a:lnTo>
                    <a:pt x="4" y="36"/>
                  </a:lnTo>
                  <a:lnTo>
                    <a:pt x="7" y="31"/>
                  </a:lnTo>
                  <a:lnTo>
                    <a:pt x="9" y="26"/>
                  </a:lnTo>
                  <a:lnTo>
                    <a:pt x="12" y="22"/>
                  </a:lnTo>
                  <a:lnTo>
                    <a:pt x="17" y="19"/>
                  </a:lnTo>
                  <a:lnTo>
                    <a:pt x="21" y="14"/>
                  </a:lnTo>
                  <a:lnTo>
                    <a:pt x="25" y="11"/>
                  </a:lnTo>
                  <a:lnTo>
                    <a:pt x="31" y="9"/>
                  </a:lnTo>
                  <a:lnTo>
                    <a:pt x="37" y="7"/>
                  </a:lnTo>
                  <a:lnTo>
                    <a:pt x="42" y="3"/>
                  </a:lnTo>
                  <a:lnTo>
                    <a:pt x="49" y="2"/>
                  </a:lnTo>
                  <a:lnTo>
                    <a:pt x="55" y="1"/>
                  </a:lnTo>
                  <a:lnTo>
                    <a:pt x="62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FE0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16" name="Freeform 180">
              <a:extLst>
                <a:ext uri="{FF2B5EF4-FFF2-40B4-BE49-F238E27FC236}">
                  <a16:creationId xmlns:a16="http://schemas.microsoft.com/office/drawing/2014/main" id="{7BC82CF4-083C-4D50-823D-6E066FC5ED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3" y="3784"/>
              <a:ext cx="65" cy="48"/>
            </a:xfrm>
            <a:custGeom>
              <a:avLst/>
              <a:gdLst>
                <a:gd name="T0" fmla="*/ 71 w 130"/>
                <a:gd name="T1" fmla="*/ 1 h 96"/>
                <a:gd name="T2" fmla="*/ 85 w 130"/>
                <a:gd name="T3" fmla="*/ 4 h 96"/>
                <a:gd name="T4" fmla="*/ 96 w 130"/>
                <a:gd name="T5" fmla="*/ 7 h 96"/>
                <a:gd name="T6" fmla="*/ 106 w 130"/>
                <a:gd name="T7" fmla="*/ 11 h 96"/>
                <a:gd name="T8" fmla="*/ 115 w 130"/>
                <a:gd name="T9" fmla="*/ 18 h 96"/>
                <a:gd name="T10" fmla="*/ 121 w 130"/>
                <a:gd name="T11" fmla="*/ 26 h 96"/>
                <a:gd name="T12" fmla="*/ 127 w 130"/>
                <a:gd name="T13" fmla="*/ 34 h 96"/>
                <a:gd name="T14" fmla="*/ 129 w 130"/>
                <a:gd name="T15" fmla="*/ 44 h 96"/>
                <a:gd name="T16" fmla="*/ 129 w 130"/>
                <a:gd name="T17" fmla="*/ 52 h 96"/>
                <a:gd name="T18" fmla="*/ 127 w 130"/>
                <a:gd name="T19" fmla="*/ 62 h 96"/>
                <a:gd name="T20" fmla="*/ 121 w 130"/>
                <a:gd name="T21" fmla="*/ 70 h 96"/>
                <a:gd name="T22" fmla="*/ 115 w 130"/>
                <a:gd name="T23" fmla="*/ 78 h 96"/>
                <a:gd name="T24" fmla="*/ 106 w 130"/>
                <a:gd name="T25" fmla="*/ 85 h 96"/>
                <a:gd name="T26" fmla="*/ 96 w 130"/>
                <a:gd name="T27" fmla="*/ 89 h 96"/>
                <a:gd name="T28" fmla="*/ 85 w 130"/>
                <a:gd name="T29" fmla="*/ 92 h 96"/>
                <a:gd name="T30" fmla="*/ 71 w 130"/>
                <a:gd name="T31" fmla="*/ 95 h 96"/>
                <a:gd name="T32" fmla="*/ 58 w 130"/>
                <a:gd name="T33" fmla="*/ 95 h 96"/>
                <a:gd name="T34" fmla="*/ 46 w 130"/>
                <a:gd name="T35" fmla="*/ 92 h 96"/>
                <a:gd name="T36" fmla="*/ 35 w 130"/>
                <a:gd name="T37" fmla="*/ 89 h 96"/>
                <a:gd name="T38" fmla="*/ 24 w 130"/>
                <a:gd name="T39" fmla="*/ 85 h 96"/>
                <a:gd name="T40" fmla="*/ 15 w 130"/>
                <a:gd name="T41" fmla="*/ 78 h 96"/>
                <a:gd name="T42" fmla="*/ 8 w 130"/>
                <a:gd name="T43" fmla="*/ 70 h 96"/>
                <a:gd name="T44" fmla="*/ 4 w 130"/>
                <a:gd name="T45" fmla="*/ 62 h 96"/>
                <a:gd name="T46" fmla="*/ 0 w 130"/>
                <a:gd name="T47" fmla="*/ 52 h 96"/>
                <a:gd name="T48" fmla="*/ 0 w 130"/>
                <a:gd name="T49" fmla="*/ 44 h 96"/>
                <a:gd name="T50" fmla="*/ 4 w 130"/>
                <a:gd name="T51" fmla="*/ 34 h 96"/>
                <a:gd name="T52" fmla="*/ 8 w 130"/>
                <a:gd name="T53" fmla="*/ 26 h 96"/>
                <a:gd name="T54" fmla="*/ 15 w 130"/>
                <a:gd name="T55" fmla="*/ 18 h 96"/>
                <a:gd name="T56" fmla="*/ 24 w 130"/>
                <a:gd name="T57" fmla="*/ 11 h 96"/>
                <a:gd name="T58" fmla="*/ 35 w 130"/>
                <a:gd name="T59" fmla="*/ 7 h 96"/>
                <a:gd name="T60" fmla="*/ 46 w 130"/>
                <a:gd name="T61" fmla="*/ 4 h 96"/>
                <a:gd name="T62" fmla="*/ 58 w 130"/>
                <a:gd name="T63" fmla="*/ 1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0" h="96">
                  <a:moveTo>
                    <a:pt x="65" y="0"/>
                  </a:moveTo>
                  <a:lnTo>
                    <a:pt x="71" y="1"/>
                  </a:lnTo>
                  <a:lnTo>
                    <a:pt x="78" y="1"/>
                  </a:lnTo>
                  <a:lnTo>
                    <a:pt x="85" y="4"/>
                  </a:lnTo>
                  <a:lnTo>
                    <a:pt x="90" y="5"/>
                  </a:lnTo>
                  <a:lnTo>
                    <a:pt x="96" y="7"/>
                  </a:lnTo>
                  <a:lnTo>
                    <a:pt x="101" y="9"/>
                  </a:lnTo>
                  <a:lnTo>
                    <a:pt x="106" y="11"/>
                  </a:lnTo>
                  <a:lnTo>
                    <a:pt x="110" y="15"/>
                  </a:lnTo>
                  <a:lnTo>
                    <a:pt x="115" y="18"/>
                  </a:lnTo>
                  <a:lnTo>
                    <a:pt x="119" y="21"/>
                  </a:lnTo>
                  <a:lnTo>
                    <a:pt x="121" y="26"/>
                  </a:lnTo>
                  <a:lnTo>
                    <a:pt x="125" y="30"/>
                  </a:lnTo>
                  <a:lnTo>
                    <a:pt x="127" y="34"/>
                  </a:lnTo>
                  <a:lnTo>
                    <a:pt x="129" y="39"/>
                  </a:lnTo>
                  <a:lnTo>
                    <a:pt x="129" y="44"/>
                  </a:lnTo>
                  <a:lnTo>
                    <a:pt x="130" y="48"/>
                  </a:lnTo>
                  <a:lnTo>
                    <a:pt x="129" y="52"/>
                  </a:lnTo>
                  <a:lnTo>
                    <a:pt x="129" y="57"/>
                  </a:lnTo>
                  <a:lnTo>
                    <a:pt x="127" y="62"/>
                  </a:lnTo>
                  <a:lnTo>
                    <a:pt x="125" y="66"/>
                  </a:lnTo>
                  <a:lnTo>
                    <a:pt x="121" y="70"/>
                  </a:lnTo>
                  <a:lnTo>
                    <a:pt x="119" y="75"/>
                  </a:lnTo>
                  <a:lnTo>
                    <a:pt x="115" y="78"/>
                  </a:lnTo>
                  <a:lnTo>
                    <a:pt x="110" y="81"/>
                  </a:lnTo>
                  <a:lnTo>
                    <a:pt x="106" y="85"/>
                  </a:lnTo>
                  <a:lnTo>
                    <a:pt x="101" y="87"/>
                  </a:lnTo>
                  <a:lnTo>
                    <a:pt x="96" y="89"/>
                  </a:lnTo>
                  <a:lnTo>
                    <a:pt x="90" y="91"/>
                  </a:lnTo>
                  <a:lnTo>
                    <a:pt x="85" y="92"/>
                  </a:lnTo>
                  <a:lnTo>
                    <a:pt x="78" y="95"/>
                  </a:lnTo>
                  <a:lnTo>
                    <a:pt x="71" y="95"/>
                  </a:lnTo>
                  <a:lnTo>
                    <a:pt x="65" y="96"/>
                  </a:lnTo>
                  <a:lnTo>
                    <a:pt x="58" y="95"/>
                  </a:lnTo>
                  <a:lnTo>
                    <a:pt x="51" y="95"/>
                  </a:lnTo>
                  <a:lnTo>
                    <a:pt x="46" y="92"/>
                  </a:lnTo>
                  <a:lnTo>
                    <a:pt x="39" y="91"/>
                  </a:lnTo>
                  <a:lnTo>
                    <a:pt x="35" y="89"/>
                  </a:lnTo>
                  <a:lnTo>
                    <a:pt x="29" y="87"/>
                  </a:lnTo>
                  <a:lnTo>
                    <a:pt x="24" y="85"/>
                  </a:lnTo>
                  <a:lnTo>
                    <a:pt x="19" y="81"/>
                  </a:lnTo>
                  <a:lnTo>
                    <a:pt x="15" y="78"/>
                  </a:lnTo>
                  <a:lnTo>
                    <a:pt x="11" y="75"/>
                  </a:lnTo>
                  <a:lnTo>
                    <a:pt x="8" y="70"/>
                  </a:lnTo>
                  <a:lnTo>
                    <a:pt x="5" y="66"/>
                  </a:lnTo>
                  <a:lnTo>
                    <a:pt x="4" y="62"/>
                  </a:lnTo>
                  <a:lnTo>
                    <a:pt x="1" y="57"/>
                  </a:lnTo>
                  <a:lnTo>
                    <a:pt x="0" y="52"/>
                  </a:lnTo>
                  <a:lnTo>
                    <a:pt x="0" y="48"/>
                  </a:lnTo>
                  <a:lnTo>
                    <a:pt x="0" y="44"/>
                  </a:lnTo>
                  <a:lnTo>
                    <a:pt x="1" y="39"/>
                  </a:lnTo>
                  <a:lnTo>
                    <a:pt x="4" y="34"/>
                  </a:lnTo>
                  <a:lnTo>
                    <a:pt x="5" y="30"/>
                  </a:lnTo>
                  <a:lnTo>
                    <a:pt x="8" y="26"/>
                  </a:lnTo>
                  <a:lnTo>
                    <a:pt x="11" y="21"/>
                  </a:lnTo>
                  <a:lnTo>
                    <a:pt x="15" y="18"/>
                  </a:lnTo>
                  <a:lnTo>
                    <a:pt x="19" y="15"/>
                  </a:lnTo>
                  <a:lnTo>
                    <a:pt x="24" y="11"/>
                  </a:lnTo>
                  <a:lnTo>
                    <a:pt x="29" y="9"/>
                  </a:lnTo>
                  <a:lnTo>
                    <a:pt x="35" y="7"/>
                  </a:lnTo>
                  <a:lnTo>
                    <a:pt x="39" y="5"/>
                  </a:lnTo>
                  <a:lnTo>
                    <a:pt x="46" y="4"/>
                  </a:lnTo>
                  <a:lnTo>
                    <a:pt x="51" y="1"/>
                  </a:lnTo>
                  <a:lnTo>
                    <a:pt x="58" y="1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FFE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17" name="Freeform 181">
              <a:extLst>
                <a:ext uri="{FF2B5EF4-FFF2-40B4-BE49-F238E27FC236}">
                  <a16:creationId xmlns:a16="http://schemas.microsoft.com/office/drawing/2014/main" id="{F36A09CE-79E6-4275-A0FB-2AF4DC1FE0F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4" y="3786"/>
              <a:ext cx="62" cy="44"/>
            </a:xfrm>
            <a:custGeom>
              <a:avLst/>
              <a:gdLst>
                <a:gd name="T0" fmla="*/ 67 w 123"/>
                <a:gd name="T1" fmla="*/ 0 h 88"/>
                <a:gd name="T2" fmla="*/ 80 w 123"/>
                <a:gd name="T3" fmla="*/ 2 h 88"/>
                <a:gd name="T4" fmla="*/ 91 w 123"/>
                <a:gd name="T5" fmla="*/ 5 h 88"/>
                <a:gd name="T6" fmla="*/ 100 w 123"/>
                <a:gd name="T7" fmla="*/ 10 h 88"/>
                <a:gd name="T8" fmla="*/ 109 w 123"/>
                <a:gd name="T9" fmla="*/ 16 h 88"/>
                <a:gd name="T10" fmla="*/ 115 w 123"/>
                <a:gd name="T11" fmla="*/ 23 h 88"/>
                <a:gd name="T12" fmla="*/ 120 w 123"/>
                <a:gd name="T13" fmla="*/ 31 h 88"/>
                <a:gd name="T14" fmla="*/ 122 w 123"/>
                <a:gd name="T15" fmla="*/ 40 h 88"/>
                <a:gd name="T16" fmla="*/ 122 w 123"/>
                <a:gd name="T17" fmla="*/ 48 h 88"/>
                <a:gd name="T18" fmla="*/ 120 w 123"/>
                <a:gd name="T19" fmla="*/ 57 h 88"/>
                <a:gd name="T20" fmla="*/ 115 w 123"/>
                <a:gd name="T21" fmla="*/ 65 h 88"/>
                <a:gd name="T22" fmla="*/ 109 w 123"/>
                <a:gd name="T23" fmla="*/ 73 h 88"/>
                <a:gd name="T24" fmla="*/ 100 w 123"/>
                <a:gd name="T25" fmla="*/ 78 h 88"/>
                <a:gd name="T26" fmla="*/ 91 w 123"/>
                <a:gd name="T27" fmla="*/ 83 h 88"/>
                <a:gd name="T28" fmla="*/ 80 w 123"/>
                <a:gd name="T29" fmla="*/ 86 h 88"/>
                <a:gd name="T30" fmla="*/ 67 w 123"/>
                <a:gd name="T31" fmla="*/ 88 h 88"/>
                <a:gd name="T32" fmla="*/ 55 w 123"/>
                <a:gd name="T33" fmla="*/ 88 h 88"/>
                <a:gd name="T34" fmla="*/ 43 w 123"/>
                <a:gd name="T35" fmla="*/ 86 h 88"/>
                <a:gd name="T36" fmla="*/ 32 w 123"/>
                <a:gd name="T37" fmla="*/ 83 h 88"/>
                <a:gd name="T38" fmla="*/ 22 w 123"/>
                <a:gd name="T39" fmla="*/ 78 h 88"/>
                <a:gd name="T40" fmla="*/ 14 w 123"/>
                <a:gd name="T41" fmla="*/ 73 h 88"/>
                <a:gd name="T42" fmla="*/ 7 w 123"/>
                <a:gd name="T43" fmla="*/ 65 h 88"/>
                <a:gd name="T44" fmla="*/ 2 w 123"/>
                <a:gd name="T45" fmla="*/ 57 h 88"/>
                <a:gd name="T46" fmla="*/ 0 w 123"/>
                <a:gd name="T47" fmla="*/ 48 h 88"/>
                <a:gd name="T48" fmla="*/ 0 w 123"/>
                <a:gd name="T49" fmla="*/ 40 h 88"/>
                <a:gd name="T50" fmla="*/ 2 w 123"/>
                <a:gd name="T51" fmla="*/ 31 h 88"/>
                <a:gd name="T52" fmla="*/ 7 w 123"/>
                <a:gd name="T53" fmla="*/ 23 h 88"/>
                <a:gd name="T54" fmla="*/ 14 w 123"/>
                <a:gd name="T55" fmla="*/ 16 h 88"/>
                <a:gd name="T56" fmla="*/ 22 w 123"/>
                <a:gd name="T57" fmla="*/ 10 h 88"/>
                <a:gd name="T58" fmla="*/ 32 w 123"/>
                <a:gd name="T59" fmla="*/ 5 h 88"/>
                <a:gd name="T60" fmla="*/ 43 w 123"/>
                <a:gd name="T61" fmla="*/ 2 h 88"/>
                <a:gd name="T62" fmla="*/ 55 w 123"/>
                <a:gd name="T63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3" h="88">
                  <a:moveTo>
                    <a:pt x="61" y="0"/>
                  </a:moveTo>
                  <a:lnTo>
                    <a:pt x="67" y="0"/>
                  </a:lnTo>
                  <a:lnTo>
                    <a:pt x="73" y="1"/>
                  </a:lnTo>
                  <a:lnTo>
                    <a:pt x="80" y="2"/>
                  </a:lnTo>
                  <a:lnTo>
                    <a:pt x="84" y="3"/>
                  </a:lnTo>
                  <a:lnTo>
                    <a:pt x="91" y="5"/>
                  </a:lnTo>
                  <a:lnTo>
                    <a:pt x="95" y="7"/>
                  </a:lnTo>
                  <a:lnTo>
                    <a:pt x="100" y="10"/>
                  </a:lnTo>
                  <a:lnTo>
                    <a:pt x="104" y="13"/>
                  </a:lnTo>
                  <a:lnTo>
                    <a:pt x="109" y="16"/>
                  </a:lnTo>
                  <a:lnTo>
                    <a:pt x="112" y="18"/>
                  </a:lnTo>
                  <a:lnTo>
                    <a:pt x="115" y="23"/>
                  </a:lnTo>
                  <a:lnTo>
                    <a:pt x="117" y="26"/>
                  </a:lnTo>
                  <a:lnTo>
                    <a:pt x="120" y="31"/>
                  </a:lnTo>
                  <a:lnTo>
                    <a:pt x="121" y="35"/>
                  </a:lnTo>
                  <a:lnTo>
                    <a:pt x="122" y="40"/>
                  </a:lnTo>
                  <a:lnTo>
                    <a:pt x="123" y="44"/>
                  </a:lnTo>
                  <a:lnTo>
                    <a:pt x="122" y="48"/>
                  </a:lnTo>
                  <a:lnTo>
                    <a:pt x="121" y="53"/>
                  </a:lnTo>
                  <a:lnTo>
                    <a:pt x="120" y="57"/>
                  </a:lnTo>
                  <a:lnTo>
                    <a:pt x="117" y="62"/>
                  </a:lnTo>
                  <a:lnTo>
                    <a:pt x="115" y="65"/>
                  </a:lnTo>
                  <a:lnTo>
                    <a:pt x="112" y="70"/>
                  </a:lnTo>
                  <a:lnTo>
                    <a:pt x="109" y="73"/>
                  </a:lnTo>
                  <a:lnTo>
                    <a:pt x="104" y="75"/>
                  </a:lnTo>
                  <a:lnTo>
                    <a:pt x="100" y="78"/>
                  </a:lnTo>
                  <a:lnTo>
                    <a:pt x="95" y="81"/>
                  </a:lnTo>
                  <a:lnTo>
                    <a:pt x="91" y="83"/>
                  </a:lnTo>
                  <a:lnTo>
                    <a:pt x="84" y="85"/>
                  </a:lnTo>
                  <a:lnTo>
                    <a:pt x="80" y="86"/>
                  </a:lnTo>
                  <a:lnTo>
                    <a:pt x="73" y="87"/>
                  </a:lnTo>
                  <a:lnTo>
                    <a:pt x="67" y="88"/>
                  </a:lnTo>
                  <a:lnTo>
                    <a:pt x="61" y="88"/>
                  </a:lnTo>
                  <a:lnTo>
                    <a:pt x="55" y="88"/>
                  </a:lnTo>
                  <a:lnTo>
                    <a:pt x="49" y="87"/>
                  </a:lnTo>
                  <a:lnTo>
                    <a:pt x="43" y="86"/>
                  </a:lnTo>
                  <a:lnTo>
                    <a:pt x="37" y="85"/>
                  </a:lnTo>
                  <a:lnTo>
                    <a:pt x="32" y="83"/>
                  </a:lnTo>
                  <a:lnTo>
                    <a:pt x="26" y="81"/>
                  </a:lnTo>
                  <a:lnTo>
                    <a:pt x="22" y="78"/>
                  </a:lnTo>
                  <a:lnTo>
                    <a:pt x="19" y="75"/>
                  </a:lnTo>
                  <a:lnTo>
                    <a:pt x="14" y="73"/>
                  </a:lnTo>
                  <a:lnTo>
                    <a:pt x="11" y="70"/>
                  </a:lnTo>
                  <a:lnTo>
                    <a:pt x="7" y="65"/>
                  </a:lnTo>
                  <a:lnTo>
                    <a:pt x="4" y="62"/>
                  </a:lnTo>
                  <a:lnTo>
                    <a:pt x="2" y="57"/>
                  </a:lnTo>
                  <a:lnTo>
                    <a:pt x="1" y="53"/>
                  </a:lnTo>
                  <a:lnTo>
                    <a:pt x="0" y="48"/>
                  </a:lnTo>
                  <a:lnTo>
                    <a:pt x="0" y="44"/>
                  </a:lnTo>
                  <a:lnTo>
                    <a:pt x="0" y="40"/>
                  </a:lnTo>
                  <a:lnTo>
                    <a:pt x="1" y="35"/>
                  </a:lnTo>
                  <a:lnTo>
                    <a:pt x="2" y="31"/>
                  </a:lnTo>
                  <a:lnTo>
                    <a:pt x="4" y="26"/>
                  </a:lnTo>
                  <a:lnTo>
                    <a:pt x="7" y="23"/>
                  </a:lnTo>
                  <a:lnTo>
                    <a:pt x="11" y="18"/>
                  </a:lnTo>
                  <a:lnTo>
                    <a:pt x="14" y="16"/>
                  </a:lnTo>
                  <a:lnTo>
                    <a:pt x="19" y="13"/>
                  </a:lnTo>
                  <a:lnTo>
                    <a:pt x="22" y="10"/>
                  </a:lnTo>
                  <a:lnTo>
                    <a:pt x="26" y="7"/>
                  </a:lnTo>
                  <a:lnTo>
                    <a:pt x="32" y="5"/>
                  </a:lnTo>
                  <a:lnTo>
                    <a:pt x="37" y="3"/>
                  </a:lnTo>
                  <a:lnTo>
                    <a:pt x="43" y="2"/>
                  </a:lnTo>
                  <a:lnTo>
                    <a:pt x="49" y="1"/>
                  </a:lnTo>
                  <a:lnTo>
                    <a:pt x="55" y="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FFE5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18" name="Freeform 182">
              <a:extLst>
                <a:ext uri="{FF2B5EF4-FFF2-40B4-BE49-F238E27FC236}">
                  <a16:creationId xmlns:a16="http://schemas.microsoft.com/office/drawing/2014/main" id="{79DBEC14-9824-4195-81DC-19382D21FC6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6" y="3787"/>
              <a:ext cx="58" cy="42"/>
            </a:xfrm>
            <a:custGeom>
              <a:avLst/>
              <a:gdLst>
                <a:gd name="T0" fmla="*/ 64 w 116"/>
                <a:gd name="T1" fmla="*/ 1 h 84"/>
                <a:gd name="T2" fmla="*/ 76 w 116"/>
                <a:gd name="T3" fmla="*/ 2 h 84"/>
                <a:gd name="T4" fmla="*/ 86 w 116"/>
                <a:gd name="T5" fmla="*/ 5 h 84"/>
                <a:gd name="T6" fmla="*/ 94 w 116"/>
                <a:gd name="T7" fmla="*/ 10 h 84"/>
                <a:gd name="T8" fmla="*/ 102 w 116"/>
                <a:gd name="T9" fmla="*/ 15 h 84"/>
                <a:gd name="T10" fmla="*/ 109 w 116"/>
                <a:gd name="T11" fmla="*/ 22 h 84"/>
                <a:gd name="T12" fmla="*/ 113 w 116"/>
                <a:gd name="T13" fmla="*/ 30 h 84"/>
                <a:gd name="T14" fmla="*/ 116 w 116"/>
                <a:gd name="T15" fmla="*/ 38 h 84"/>
                <a:gd name="T16" fmla="*/ 116 w 116"/>
                <a:gd name="T17" fmla="*/ 46 h 84"/>
                <a:gd name="T18" fmla="*/ 113 w 116"/>
                <a:gd name="T19" fmla="*/ 54 h 84"/>
                <a:gd name="T20" fmla="*/ 109 w 116"/>
                <a:gd name="T21" fmla="*/ 62 h 84"/>
                <a:gd name="T22" fmla="*/ 102 w 116"/>
                <a:gd name="T23" fmla="*/ 69 h 84"/>
                <a:gd name="T24" fmla="*/ 94 w 116"/>
                <a:gd name="T25" fmla="*/ 74 h 84"/>
                <a:gd name="T26" fmla="*/ 86 w 116"/>
                <a:gd name="T27" fmla="*/ 79 h 84"/>
                <a:gd name="T28" fmla="*/ 76 w 116"/>
                <a:gd name="T29" fmla="*/ 82 h 84"/>
                <a:gd name="T30" fmla="*/ 64 w 116"/>
                <a:gd name="T31" fmla="*/ 83 h 84"/>
                <a:gd name="T32" fmla="*/ 52 w 116"/>
                <a:gd name="T33" fmla="*/ 83 h 84"/>
                <a:gd name="T34" fmla="*/ 41 w 116"/>
                <a:gd name="T35" fmla="*/ 82 h 84"/>
                <a:gd name="T36" fmla="*/ 31 w 116"/>
                <a:gd name="T37" fmla="*/ 79 h 84"/>
                <a:gd name="T38" fmla="*/ 21 w 116"/>
                <a:gd name="T39" fmla="*/ 74 h 84"/>
                <a:gd name="T40" fmla="*/ 14 w 116"/>
                <a:gd name="T41" fmla="*/ 69 h 84"/>
                <a:gd name="T42" fmla="*/ 8 w 116"/>
                <a:gd name="T43" fmla="*/ 62 h 84"/>
                <a:gd name="T44" fmla="*/ 3 w 116"/>
                <a:gd name="T45" fmla="*/ 54 h 84"/>
                <a:gd name="T46" fmla="*/ 0 w 116"/>
                <a:gd name="T47" fmla="*/ 46 h 84"/>
                <a:gd name="T48" fmla="*/ 0 w 116"/>
                <a:gd name="T49" fmla="*/ 38 h 84"/>
                <a:gd name="T50" fmla="*/ 3 w 116"/>
                <a:gd name="T51" fmla="*/ 30 h 84"/>
                <a:gd name="T52" fmla="*/ 8 w 116"/>
                <a:gd name="T53" fmla="*/ 22 h 84"/>
                <a:gd name="T54" fmla="*/ 14 w 116"/>
                <a:gd name="T55" fmla="*/ 15 h 84"/>
                <a:gd name="T56" fmla="*/ 21 w 116"/>
                <a:gd name="T57" fmla="*/ 10 h 84"/>
                <a:gd name="T58" fmla="*/ 31 w 116"/>
                <a:gd name="T59" fmla="*/ 5 h 84"/>
                <a:gd name="T60" fmla="*/ 41 w 116"/>
                <a:gd name="T61" fmla="*/ 2 h 84"/>
                <a:gd name="T62" fmla="*/ 52 w 116"/>
                <a:gd name="T63" fmla="*/ 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6" h="84">
                  <a:moveTo>
                    <a:pt x="58" y="0"/>
                  </a:moveTo>
                  <a:lnTo>
                    <a:pt x="64" y="1"/>
                  </a:lnTo>
                  <a:lnTo>
                    <a:pt x="69" y="1"/>
                  </a:lnTo>
                  <a:lnTo>
                    <a:pt x="76" y="2"/>
                  </a:lnTo>
                  <a:lnTo>
                    <a:pt x="80" y="3"/>
                  </a:lnTo>
                  <a:lnTo>
                    <a:pt x="86" y="5"/>
                  </a:lnTo>
                  <a:lnTo>
                    <a:pt x="90" y="8"/>
                  </a:lnTo>
                  <a:lnTo>
                    <a:pt x="94" y="10"/>
                  </a:lnTo>
                  <a:lnTo>
                    <a:pt x="99" y="12"/>
                  </a:lnTo>
                  <a:lnTo>
                    <a:pt x="102" y="15"/>
                  </a:lnTo>
                  <a:lnTo>
                    <a:pt x="106" y="19"/>
                  </a:lnTo>
                  <a:lnTo>
                    <a:pt x="109" y="22"/>
                  </a:lnTo>
                  <a:lnTo>
                    <a:pt x="111" y="25"/>
                  </a:lnTo>
                  <a:lnTo>
                    <a:pt x="113" y="30"/>
                  </a:lnTo>
                  <a:lnTo>
                    <a:pt x="114" y="34"/>
                  </a:lnTo>
                  <a:lnTo>
                    <a:pt x="116" y="38"/>
                  </a:lnTo>
                  <a:lnTo>
                    <a:pt x="116" y="42"/>
                  </a:lnTo>
                  <a:lnTo>
                    <a:pt x="116" y="46"/>
                  </a:lnTo>
                  <a:lnTo>
                    <a:pt x="114" y="50"/>
                  </a:lnTo>
                  <a:lnTo>
                    <a:pt x="113" y="54"/>
                  </a:lnTo>
                  <a:lnTo>
                    <a:pt x="111" y="59"/>
                  </a:lnTo>
                  <a:lnTo>
                    <a:pt x="109" y="62"/>
                  </a:lnTo>
                  <a:lnTo>
                    <a:pt x="106" y="65"/>
                  </a:lnTo>
                  <a:lnTo>
                    <a:pt x="102" y="69"/>
                  </a:lnTo>
                  <a:lnTo>
                    <a:pt x="99" y="72"/>
                  </a:lnTo>
                  <a:lnTo>
                    <a:pt x="94" y="74"/>
                  </a:lnTo>
                  <a:lnTo>
                    <a:pt x="90" y="78"/>
                  </a:lnTo>
                  <a:lnTo>
                    <a:pt x="86" y="79"/>
                  </a:lnTo>
                  <a:lnTo>
                    <a:pt x="80" y="81"/>
                  </a:lnTo>
                  <a:lnTo>
                    <a:pt x="76" y="82"/>
                  </a:lnTo>
                  <a:lnTo>
                    <a:pt x="69" y="83"/>
                  </a:lnTo>
                  <a:lnTo>
                    <a:pt x="64" y="83"/>
                  </a:lnTo>
                  <a:lnTo>
                    <a:pt x="58" y="84"/>
                  </a:lnTo>
                  <a:lnTo>
                    <a:pt x="52" y="83"/>
                  </a:lnTo>
                  <a:lnTo>
                    <a:pt x="47" y="83"/>
                  </a:lnTo>
                  <a:lnTo>
                    <a:pt x="41" y="82"/>
                  </a:lnTo>
                  <a:lnTo>
                    <a:pt x="36" y="81"/>
                  </a:lnTo>
                  <a:lnTo>
                    <a:pt x="31" y="79"/>
                  </a:lnTo>
                  <a:lnTo>
                    <a:pt x="27" y="78"/>
                  </a:lnTo>
                  <a:lnTo>
                    <a:pt x="21" y="74"/>
                  </a:lnTo>
                  <a:lnTo>
                    <a:pt x="18" y="72"/>
                  </a:lnTo>
                  <a:lnTo>
                    <a:pt x="14" y="69"/>
                  </a:lnTo>
                  <a:lnTo>
                    <a:pt x="10" y="65"/>
                  </a:lnTo>
                  <a:lnTo>
                    <a:pt x="8" y="62"/>
                  </a:lnTo>
                  <a:lnTo>
                    <a:pt x="6" y="59"/>
                  </a:lnTo>
                  <a:lnTo>
                    <a:pt x="3" y="54"/>
                  </a:lnTo>
                  <a:lnTo>
                    <a:pt x="1" y="50"/>
                  </a:lnTo>
                  <a:lnTo>
                    <a:pt x="0" y="46"/>
                  </a:lnTo>
                  <a:lnTo>
                    <a:pt x="0" y="42"/>
                  </a:lnTo>
                  <a:lnTo>
                    <a:pt x="0" y="38"/>
                  </a:lnTo>
                  <a:lnTo>
                    <a:pt x="1" y="34"/>
                  </a:lnTo>
                  <a:lnTo>
                    <a:pt x="3" y="30"/>
                  </a:lnTo>
                  <a:lnTo>
                    <a:pt x="6" y="25"/>
                  </a:lnTo>
                  <a:lnTo>
                    <a:pt x="8" y="22"/>
                  </a:lnTo>
                  <a:lnTo>
                    <a:pt x="10" y="19"/>
                  </a:lnTo>
                  <a:lnTo>
                    <a:pt x="14" y="15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7" y="8"/>
                  </a:lnTo>
                  <a:lnTo>
                    <a:pt x="31" y="5"/>
                  </a:lnTo>
                  <a:lnTo>
                    <a:pt x="36" y="3"/>
                  </a:lnTo>
                  <a:lnTo>
                    <a:pt x="41" y="2"/>
                  </a:lnTo>
                  <a:lnTo>
                    <a:pt x="47" y="1"/>
                  </a:lnTo>
                  <a:lnTo>
                    <a:pt x="52" y="1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E8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19" name="Freeform 183">
              <a:extLst>
                <a:ext uri="{FF2B5EF4-FFF2-40B4-BE49-F238E27FC236}">
                  <a16:creationId xmlns:a16="http://schemas.microsoft.com/office/drawing/2014/main" id="{1E2310C5-065A-4AD0-B60C-440DE7B557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8" y="3789"/>
              <a:ext cx="54" cy="38"/>
            </a:xfrm>
            <a:custGeom>
              <a:avLst/>
              <a:gdLst>
                <a:gd name="T0" fmla="*/ 59 w 108"/>
                <a:gd name="T1" fmla="*/ 0 h 78"/>
                <a:gd name="T2" fmla="*/ 70 w 108"/>
                <a:gd name="T3" fmla="*/ 1 h 78"/>
                <a:gd name="T4" fmla="*/ 80 w 108"/>
                <a:gd name="T5" fmla="*/ 5 h 78"/>
                <a:gd name="T6" fmla="*/ 88 w 108"/>
                <a:gd name="T7" fmla="*/ 9 h 78"/>
                <a:gd name="T8" fmla="*/ 96 w 108"/>
                <a:gd name="T9" fmla="*/ 13 h 78"/>
                <a:gd name="T10" fmla="*/ 102 w 108"/>
                <a:gd name="T11" fmla="*/ 20 h 78"/>
                <a:gd name="T12" fmla="*/ 106 w 108"/>
                <a:gd name="T13" fmla="*/ 27 h 78"/>
                <a:gd name="T14" fmla="*/ 108 w 108"/>
                <a:gd name="T15" fmla="*/ 35 h 78"/>
                <a:gd name="T16" fmla="*/ 108 w 108"/>
                <a:gd name="T17" fmla="*/ 43 h 78"/>
                <a:gd name="T18" fmla="*/ 106 w 108"/>
                <a:gd name="T19" fmla="*/ 51 h 78"/>
                <a:gd name="T20" fmla="*/ 102 w 108"/>
                <a:gd name="T21" fmla="*/ 58 h 78"/>
                <a:gd name="T22" fmla="*/ 96 w 108"/>
                <a:gd name="T23" fmla="*/ 65 h 78"/>
                <a:gd name="T24" fmla="*/ 88 w 108"/>
                <a:gd name="T25" fmla="*/ 69 h 78"/>
                <a:gd name="T26" fmla="*/ 80 w 108"/>
                <a:gd name="T27" fmla="*/ 73 h 78"/>
                <a:gd name="T28" fmla="*/ 70 w 108"/>
                <a:gd name="T29" fmla="*/ 77 h 78"/>
                <a:gd name="T30" fmla="*/ 59 w 108"/>
                <a:gd name="T31" fmla="*/ 78 h 78"/>
                <a:gd name="T32" fmla="*/ 48 w 108"/>
                <a:gd name="T33" fmla="*/ 78 h 78"/>
                <a:gd name="T34" fmla="*/ 38 w 108"/>
                <a:gd name="T35" fmla="*/ 77 h 78"/>
                <a:gd name="T36" fmla="*/ 28 w 108"/>
                <a:gd name="T37" fmla="*/ 73 h 78"/>
                <a:gd name="T38" fmla="*/ 19 w 108"/>
                <a:gd name="T39" fmla="*/ 69 h 78"/>
                <a:gd name="T40" fmla="*/ 13 w 108"/>
                <a:gd name="T41" fmla="*/ 65 h 78"/>
                <a:gd name="T42" fmla="*/ 6 w 108"/>
                <a:gd name="T43" fmla="*/ 58 h 78"/>
                <a:gd name="T44" fmla="*/ 3 w 108"/>
                <a:gd name="T45" fmla="*/ 51 h 78"/>
                <a:gd name="T46" fmla="*/ 0 w 108"/>
                <a:gd name="T47" fmla="*/ 43 h 78"/>
                <a:gd name="T48" fmla="*/ 0 w 108"/>
                <a:gd name="T49" fmla="*/ 35 h 78"/>
                <a:gd name="T50" fmla="*/ 3 w 108"/>
                <a:gd name="T51" fmla="*/ 27 h 78"/>
                <a:gd name="T52" fmla="*/ 6 w 108"/>
                <a:gd name="T53" fmla="*/ 20 h 78"/>
                <a:gd name="T54" fmla="*/ 13 w 108"/>
                <a:gd name="T55" fmla="*/ 13 h 78"/>
                <a:gd name="T56" fmla="*/ 19 w 108"/>
                <a:gd name="T57" fmla="*/ 9 h 78"/>
                <a:gd name="T58" fmla="*/ 28 w 108"/>
                <a:gd name="T59" fmla="*/ 5 h 78"/>
                <a:gd name="T60" fmla="*/ 38 w 108"/>
                <a:gd name="T61" fmla="*/ 1 h 78"/>
                <a:gd name="T62" fmla="*/ 48 w 108"/>
                <a:gd name="T63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8" h="78">
                  <a:moveTo>
                    <a:pt x="54" y="0"/>
                  </a:moveTo>
                  <a:lnTo>
                    <a:pt x="59" y="0"/>
                  </a:lnTo>
                  <a:lnTo>
                    <a:pt x="65" y="0"/>
                  </a:lnTo>
                  <a:lnTo>
                    <a:pt x="70" y="1"/>
                  </a:lnTo>
                  <a:lnTo>
                    <a:pt x="75" y="2"/>
                  </a:lnTo>
                  <a:lnTo>
                    <a:pt x="80" y="5"/>
                  </a:lnTo>
                  <a:lnTo>
                    <a:pt x="84" y="7"/>
                  </a:lnTo>
                  <a:lnTo>
                    <a:pt x="88" y="9"/>
                  </a:lnTo>
                  <a:lnTo>
                    <a:pt x="93" y="11"/>
                  </a:lnTo>
                  <a:lnTo>
                    <a:pt x="96" y="13"/>
                  </a:lnTo>
                  <a:lnTo>
                    <a:pt x="98" y="18"/>
                  </a:lnTo>
                  <a:lnTo>
                    <a:pt x="102" y="20"/>
                  </a:lnTo>
                  <a:lnTo>
                    <a:pt x="104" y="23"/>
                  </a:lnTo>
                  <a:lnTo>
                    <a:pt x="106" y="27"/>
                  </a:lnTo>
                  <a:lnTo>
                    <a:pt x="107" y="31"/>
                  </a:lnTo>
                  <a:lnTo>
                    <a:pt x="108" y="35"/>
                  </a:lnTo>
                  <a:lnTo>
                    <a:pt x="108" y="39"/>
                  </a:lnTo>
                  <a:lnTo>
                    <a:pt x="108" y="43"/>
                  </a:lnTo>
                  <a:lnTo>
                    <a:pt x="107" y="47"/>
                  </a:lnTo>
                  <a:lnTo>
                    <a:pt x="106" y="51"/>
                  </a:lnTo>
                  <a:lnTo>
                    <a:pt x="104" y="55"/>
                  </a:lnTo>
                  <a:lnTo>
                    <a:pt x="102" y="58"/>
                  </a:lnTo>
                  <a:lnTo>
                    <a:pt x="98" y="61"/>
                  </a:lnTo>
                  <a:lnTo>
                    <a:pt x="96" y="65"/>
                  </a:lnTo>
                  <a:lnTo>
                    <a:pt x="93" y="67"/>
                  </a:lnTo>
                  <a:lnTo>
                    <a:pt x="88" y="69"/>
                  </a:lnTo>
                  <a:lnTo>
                    <a:pt x="84" y="71"/>
                  </a:lnTo>
                  <a:lnTo>
                    <a:pt x="80" y="73"/>
                  </a:lnTo>
                  <a:lnTo>
                    <a:pt x="75" y="76"/>
                  </a:lnTo>
                  <a:lnTo>
                    <a:pt x="70" y="77"/>
                  </a:lnTo>
                  <a:lnTo>
                    <a:pt x="65" y="78"/>
                  </a:lnTo>
                  <a:lnTo>
                    <a:pt x="59" y="78"/>
                  </a:lnTo>
                  <a:lnTo>
                    <a:pt x="54" y="78"/>
                  </a:lnTo>
                  <a:lnTo>
                    <a:pt x="48" y="78"/>
                  </a:lnTo>
                  <a:lnTo>
                    <a:pt x="43" y="78"/>
                  </a:lnTo>
                  <a:lnTo>
                    <a:pt x="38" y="77"/>
                  </a:lnTo>
                  <a:lnTo>
                    <a:pt x="34" y="76"/>
                  </a:lnTo>
                  <a:lnTo>
                    <a:pt x="28" y="73"/>
                  </a:lnTo>
                  <a:lnTo>
                    <a:pt x="24" y="71"/>
                  </a:lnTo>
                  <a:lnTo>
                    <a:pt x="19" y="69"/>
                  </a:lnTo>
                  <a:lnTo>
                    <a:pt x="16" y="67"/>
                  </a:lnTo>
                  <a:lnTo>
                    <a:pt x="13" y="65"/>
                  </a:lnTo>
                  <a:lnTo>
                    <a:pt x="9" y="61"/>
                  </a:lnTo>
                  <a:lnTo>
                    <a:pt x="6" y="58"/>
                  </a:lnTo>
                  <a:lnTo>
                    <a:pt x="4" y="55"/>
                  </a:lnTo>
                  <a:lnTo>
                    <a:pt x="3" y="51"/>
                  </a:lnTo>
                  <a:lnTo>
                    <a:pt x="2" y="47"/>
                  </a:lnTo>
                  <a:lnTo>
                    <a:pt x="0" y="43"/>
                  </a:lnTo>
                  <a:lnTo>
                    <a:pt x="0" y="39"/>
                  </a:lnTo>
                  <a:lnTo>
                    <a:pt x="0" y="35"/>
                  </a:lnTo>
                  <a:lnTo>
                    <a:pt x="2" y="31"/>
                  </a:lnTo>
                  <a:lnTo>
                    <a:pt x="3" y="27"/>
                  </a:lnTo>
                  <a:lnTo>
                    <a:pt x="4" y="23"/>
                  </a:lnTo>
                  <a:lnTo>
                    <a:pt x="6" y="20"/>
                  </a:lnTo>
                  <a:lnTo>
                    <a:pt x="9" y="18"/>
                  </a:lnTo>
                  <a:lnTo>
                    <a:pt x="13" y="13"/>
                  </a:lnTo>
                  <a:lnTo>
                    <a:pt x="16" y="11"/>
                  </a:lnTo>
                  <a:lnTo>
                    <a:pt x="19" y="9"/>
                  </a:lnTo>
                  <a:lnTo>
                    <a:pt x="24" y="7"/>
                  </a:lnTo>
                  <a:lnTo>
                    <a:pt x="28" y="5"/>
                  </a:lnTo>
                  <a:lnTo>
                    <a:pt x="34" y="2"/>
                  </a:lnTo>
                  <a:lnTo>
                    <a:pt x="38" y="1"/>
                  </a:lnTo>
                  <a:lnTo>
                    <a:pt x="43" y="0"/>
                  </a:lnTo>
                  <a:lnTo>
                    <a:pt x="48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FFEB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20" name="Freeform 184">
              <a:extLst>
                <a:ext uri="{FF2B5EF4-FFF2-40B4-BE49-F238E27FC236}">
                  <a16:creationId xmlns:a16="http://schemas.microsoft.com/office/drawing/2014/main" id="{3466C3D7-2D89-4567-8E3C-C86863AE569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0" y="3790"/>
              <a:ext cx="50" cy="36"/>
            </a:xfrm>
            <a:custGeom>
              <a:avLst/>
              <a:gdLst>
                <a:gd name="T0" fmla="*/ 55 w 101"/>
                <a:gd name="T1" fmla="*/ 0 h 74"/>
                <a:gd name="T2" fmla="*/ 65 w 101"/>
                <a:gd name="T3" fmla="*/ 1 h 74"/>
                <a:gd name="T4" fmla="*/ 74 w 101"/>
                <a:gd name="T5" fmla="*/ 5 h 74"/>
                <a:gd name="T6" fmla="*/ 82 w 101"/>
                <a:gd name="T7" fmla="*/ 9 h 74"/>
                <a:gd name="T8" fmla="*/ 89 w 101"/>
                <a:gd name="T9" fmla="*/ 14 h 74"/>
                <a:gd name="T10" fmla="*/ 94 w 101"/>
                <a:gd name="T11" fmla="*/ 19 h 74"/>
                <a:gd name="T12" fmla="*/ 99 w 101"/>
                <a:gd name="T13" fmla="*/ 26 h 74"/>
                <a:gd name="T14" fmla="*/ 100 w 101"/>
                <a:gd name="T15" fmla="*/ 34 h 74"/>
                <a:gd name="T16" fmla="*/ 100 w 101"/>
                <a:gd name="T17" fmla="*/ 40 h 74"/>
                <a:gd name="T18" fmla="*/ 99 w 101"/>
                <a:gd name="T19" fmla="*/ 48 h 74"/>
                <a:gd name="T20" fmla="*/ 94 w 101"/>
                <a:gd name="T21" fmla="*/ 55 h 74"/>
                <a:gd name="T22" fmla="*/ 89 w 101"/>
                <a:gd name="T23" fmla="*/ 60 h 74"/>
                <a:gd name="T24" fmla="*/ 82 w 101"/>
                <a:gd name="T25" fmla="*/ 65 h 74"/>
                <a:gd name="T26" fmla="*/ 74 w 101"/>
                <a:gd name="T27" fmla="*/ 69 h 74"/>
                <a:gd name="T28" fmla="*/ 65 w 101"/>
                <a:gd name="T29" fmla="*/ 73 h 74"/>
                <a:gd name="T30" fmla="*/ 55 w 101"/>
                <a:gd name="T31" fmla="*/ 74 h 74"/>
                <a:gd name="T32" fmla="*/ 45 w 101"/>
                <a:gd name="T33" fmla="*/ 74 h 74"/>
                <a:gd name="T34" fmla="*/ 35 w 101"/>
                <a:gd name="T35" fmla="*/ 73 h 74"/>
                <a:gd name="T36" fmla="*/ 26 w 101"/>
                <a:gd name="T37" fmla="*/ 69 h 74"/>
                <a:gd name="T38" fmla="*/ 19 w 101"/>
                <a:gd name="T39" fmla="*/ 65 h 74"/>
                <a:gd name="T40" fmla="*/ 11 w 101"/>
                <a:gd name="T41" fmla="*/ 60 h 74"/>
                <a:gd name="T42" fmla="*/ 6 w 101"/>
                <a:gd name="T43" fmla="*/ 55 h 74"/>
                <a:gd name="T44" fmla="*/ 2 w 101"/>
                <a:gd name="T45" fmla="*/ 48 h 74"/>
                <a:gd name="T46" fmla="*/ 0 w 101"/>
                <a:gd name="T47" fmla="*/ 40 h 74"/>
                <a:gd name="T48" fmla="*/ 0 w 101"/>
                <a:gd name="T49" fmla="*/ 34 h 74"/>
                <a:gd name="T50" fmla="*/ 2 w 101"/>
                <a:gd name="T51" fmla="*/ 26 h 74"/>
                <a:gd name="T52" fmla="*/ 6 w 101"/>
                <a:gd name="T53" fmla="*/ 19 h 74"/>
                <a:gd name="T54" fmla="*/ 11 w 101"/>
                <a:gd name="T55" fmla="*/ 14 h 74"/>
                <a:gd name="T56" fmla="*/ 19 w 101"/>
                <a:gd name="T57" fmla="*/ 9 h 74"/>
                <a:gd name="T58" fmla="*/ 26 w 101"/>
                <a:gd name="T59" fmla="*/ 5 h 74"/>
                <a:gd name="T60" fmla="*/ 35 w 101"/>
                <a:gd name="T61" fmla="*/ 1 h 74"/>
                <a:gd name="T62" fmla="*/ 45 w 101"/>
                <a:gd name="T63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1" h="74">
                  <a:moveTo>
                    <a:pt x="50" y="0"/>
                  </a:moveTo>
                  <a:lnTo>
                    <a:pt x="55" y="0"/>
                  </a:lnTo>
                  <a:lnTo>
                    <a:pt x="60" y="1"/>
                  </a:lnTo>
                  <a:lnTo>
                    <a:pt x="65" y="1"/>
                  </a:lnTo>
                  <a:lnTo>
                    <a:pt x="70" y="4"/>
                  </a:lnTo>
                  <a:lnTo>
                    <a:pt x="74" y="5"/>
                  </a:lnTo>
                  <a:lnTo>
                    <a:pt x="79" y="7"/>
                  </a:lnTo>
                  <a:lnTo>
                    <a:pt x="82" y="9"/>
                  </a:lnTo>
                  <a:lnTo>
                    <a:pt x="86" y="11"/>
                  </a:lnTo>
                  <a:lnTo>
                    <a:pt x="89" y="14"/>
                  </a:lnTo>
                  <a:lnTo>
                    <a:pt x="92" y="17"/>
                  </a:lnTo>
                  <a:lnTo>
                    <a:pt x="94" y="19"/>
                  </a:lnTo>
                  <a:lnTo>
                    <a:pt x="96" y="23"/>
                  </a:lnTo>
                  <a:lnTo>
                    <a:pt x="99" y="26"/>
                  </a:lnTo>
                  <a:lnTo>
                    <a:pt x="100" y="29"/>
                  </a:lnTo>
                  <a:lnTo>
                    <a:pt x="100" y="34"/>
                  </a:lnTo>
                  <a:lnTo>
                    <a:pt x="101" y="37"/>
                  </a:lnTo>
                  <a:lnTo>
                    <a:pt x="100" y="40"/>
                  </a:lnTo>
                  <a:lnTo>
                    <a:pt x="100" y="45"/>
                  </a:lnTo>
                  <a:lnTo>
                    <a:pt x="99" y="48"/>
                  </a:lnTo>
                  <a:lnTo>
                    <a:pt x="96" y="51"/>
                  </a:lnTo>
                  <a:lnTo>
                    <a:pt x="94" y="55"/>
                  </a:lnTo>
                  <a:lnTo>
                    <a:pt x="92" y="57"/>
                  </a:lnTo>
                  <a:lnTo>
                    <a:pt x="89" y="60"/>
                  </a:lnTo>
                  <a:lnTo>
                    <a:pt x="86" y="63"/>
                  </a:lnTo>
                  <a:lnTo>
                    <a:pt x="82" y="65"/>
                  </a:lnTo>
                  <a:lnTo>
                    <a:pt x="79" y="67"/>
                  </a:lnTo>
                  <a:lnTo>
                    <a:pt x="74" y="69"/>
                  </a:lnTo>
                  <a:lnTo>
                    <a:pt x="70" y="70"/>
                  </a:lnTo>
                  <a:lnTo>
                    <a:pt x="65" y="73"/>
                  </a:lnTo>
                  <a:lnTo>
                    <a:pt x="60" y="73"/>
                  </a:lnTo>
                  <a:lnTo>
                    <a:pt x="55" y="74"/>
                  </a:lnTo>
                  <a:lnTo>
                    <a:pt x="50" y="74"/>
                  </a:lnTo>
                  <a:lnTo>
                    <a:pt x="45" y="74"/>
                  </a:lnTo>
                  <a:lnTo>
                    <a:pt x="40" y="73"/>
                  </a:lnTo>
                  <a:lnTo>
                    <a:pt x="35" y="73"/>
                  </a:lnTo>
                  <a:lnTo>
                    <a:pt x="31" y="70"/>
                  </a:lnTo>
                  <a:lnTo>
                    <a:pt x="26" y="69"/>
                  </a:lnTo>
                  <a:lnTo>
                    <a:pt x="22" y="67"/>
                  </a:lnTo>
                  <a:lnTo>
                    <a:pt x="19" y="65"/>
                  </a:lnTo>
                  <a:lnTo>
                    <a:pt x="14" y="63"/>
                  </a:lnTo>
                  <a:lnTo>
                    <a:pt x="11" y="60"/>
                  </a:lnTo>
                  <a:lnTo>
                    <a:pt x="9" y="57"/>
                  </a:lnTo>
                  <a:lnTo>
                    <a:pt x="6" y="55"/>
                  </a:lnTo>
                  <a:lnTo>
                    <a:pt x="3" y="51"/>
                  </a:lnTo>
                  <a:lnTo>
                    <a:pt x="2" y="48"/>
                  </a:lnTo>
                  <a:lnTo>
                    <a:pt x="1" y="45"/>
                  </a:lnTo>
                  <a:lnTo>
                    <a:pt x="0" y="40"/>
                  </a:lnTo>
                  <a:lnTo>
                    <a:pt x="0" y="37"/>
                  </a:lnTo>
                  <a:lnTo>
                    <a:pt x="0" y="34"/>
                  </a:lnTo>
                  <a:lnTo>
                    <a:pt x="1" y="29"/>
                  </a:lnTo>
                  <a:lnTo>
                    <a:pt x="2" y="26"/>
                  </a:lnTo>
                  <a:lnTo>
                    <a:pt x="3" y="23"/>
                  </a:lnTo>
                  <a:lnTo>
                    <a:pt x="6" y="19"/>
                  </a:lnTo>
                  <a:lnTo>
                    <a:pt x="9" y="17"/>
                  </a:lnTo>
                  <a:lnTo>
                    <a:pt x="11" y="14"/>
                  </a:lnTo>
                  <a:lnTo>
                    <a:pt x="14" y="11"/>
                  </a:lnTo>
                  <a:lnTo>
                    <a:pt x="19" y="9"/>
                  </a:lnTo>
                  <a:lnTo>
                    <a:pt x="22" y="7"/>
                  </a:lnTo>
                  <a:lnTo>
                    <a:pt x="26" y="5"/>
                  </a:lnTo>
                  <a:lnTo>
                    <a:pt x="31" y="4"/>
                  </a:lnTo>
                  <a:lnTo>
                    <a:pt x="35" y="1"/>
                  </a:lnTo>
                  <a:lnTo>
                    <a:pt x="40" y="1"/>
                  </a:lnTo>
                  <a:lnTo>
                    <a:pt x="45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ED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21" name="Freeform 185">
              <a:extLst>
                <a:ext uri="{FF2B5EF4-FFF2-40B4-BE49-F238E27FC236}">
                  <a16:creationId xmlns:a16="http://schemas.microsoft.com/office/drawing/2014/main" id="{022C0049-BC99-45AA-9CC7-13AB62E7BB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2" y="3791"/>
              <a:ext cx="47" cy="34"/>
            </a:xfrm>
            <a:custGeom>
              <a:avLst/>
              <a:gdLst>
                <a:gd name="T0" fmla="*/ 52 w 95"/>
                <a:gd name="T1" fmla="*/ 0 h 66"/>
                <a:gd name="T2" fmla="*/ 61 w 95"/>
                <a:gd name="T3" fmla="*/ 1 h 66"/>
                <a:gd name="T4" fmla="*/ 69 w 95"/>
                <a:gd name="T5" fmla="*/ 3 h 66"/>
                <a:gd name="T6" fmla="*/ 77 w 95"/>
                <a:gd name="T7" fmla="*/ 6 h 66"/>
                <a:gd name="T8" fmla="*/ 83 w 95"/>
                <a:gd name="T9" fmla="*/ 12 h 66"/>
                <a:gd name="T10" fmla="*/ 88 w 95"/>
                <a:gd name="T11" fmla="*/ 16 h 66"/>
                <a:gd name="T12" fmla="*/ 91 w 95"/>
                <a:gd name="T13" fmla="*/ 23 h 66"/>
                <a:gd name="T14" fmla="*/ 93 w 95"/>
                <a:gd name="T15" fmla="*/ 30 h 66"/>
                <a:gd name="T16" fmla="*/ 93 w 95"/>
                <a:gd name="T17" fmla="*/ 36 h 66"/>
                <a:gd name="T18" fmla="*/ 91 w 95"/>
                <a:gd name="T19" fmla="*/ 43 h 66"/>
                <a:gd name="T20" fmla="*/ 88 w 95"/>
                <a:gd name="T21" fmla="*/ 50 h 66"/>
                <a:gd name="T22" fmla="*/ 83 w 95"/>
                <a:gd name="T23" fmla="*/ 54 h 66"/>
                <a:gd name="T24" fmla="*/ 77 w 95"/>
                <a:gd name="T25" fmla="*/ 60 h 66"/>
                <a:gd name="T26" fmla="*/ 69 w 95"/>
                <a:gd name="T27" fmla="*/ 63 h 66"/>
                <a:gd name="T28" fmla="*/ 61 w 95"/>
                <a:gd name="T29" fmla="*/ 65 h 66"/>
                <a:gd name="T30" fmla="*/ 52 w 95"/>
                <a:gd name="T31" fmla="*/ 66 h 66"/>
                <a:gd name="T32" fmla="*/ 42 w 95"/>
                <a:gd name="T33" fmla="*/ 66 h 66"/>
                <a:gd name="T34" fmla="*/ 33 w 95"/>
                <a:gd name="T35" fmla="*/ 65 h 66"/>
                <a:gd name="T36" fmla="*/ 25 w 95"/>
                <a:gd name="T37" fmla="*/ 63 h 66"/>
                <a:gd name="T38" fmla="*/ 18 w 95"/>
                <a:gd name="T39" fmla="*/ 60 h 66"/>
                <a:gd name="T40" fmla="*/ 11 w 95"/>
                <a:gd name="T41" fmla="*/ 54 h 66"/>
                <a:gd name="T42" fmla="*/ 6 w 95"/>
                <a:gd name="T43" fmla="*/ 50 h 66"/>
                <a:gd name="T44" fmla="*/ 2 w 95"/>
                <a:gd name="T45" fmla="*/ 43 h 66"/>
                <a:gd name="T46" fmla="*/ 0 w 95"/>
                <a:gd name="T47" fmla="*/ 36 h 66"/>
                <a:gd name="T48" fmla="*/ 0 w 95"/>
                <a:gd name="T49" fmla="*/ 30 h 66"/>
                <a:gd name="T50" fmla="*/ 2 w 95"/>
                <a:gd name="T51" fmla="*/ 23 h 66"/>
                <a:gd name="T52" fmla="*/ 6 w 95"/>
                <a:gd name="T53" fmla="*/ 16 h 66"/>
                <a:gd name="T54" fmla="*/ 11 w 95"/>
                <a:gd name="T55" fmla="*/ 12 h 66"/>
                <a:gd name="T56" fmla="*/ 18 w 95"/>
                <a:gd name="T57" fmla="*/ 6 h 66"/>
                <a:gd name="T58" fmla="*/ 25 w 95"/>
                <a:gd name="T59" fmla="*/ 3 h 66"/>
                <a:gd name="T60" fmla="*/ 33 w 95"/>
                <a:gd name="T61" fmla="*/ 1 h 66"/>
                <a:gd name="T62" fmla="*/ 42 w 95"/>
                <a:gd name="T63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5" h="66">
                  <a:moveTo>
                    <a:pt x="47" y="0"/>
                  </a:moveTo>
                  <a:lnTo>
                    <a:pt x="52" y="0"/>
                  </a:lnTo>
                  <a:lnTo>
                    <a:pt x="57" y="0"/>
                  </a:lnTo>
                  <a:lnTo>
                    <a:pt x="61" y="1"/>
                  </a:lnTo>
                  <a:lnTo>
                    <a:pt x="66" y="2"/>
                  </a:lnTo>
                  <a:lnTo>
                    <a:pt x="69" y="3"/>
                  </a:lnTo>
                  <a:lnTo>
                    <a:pt x="73" y="5"/>
                  </a:lnTo>
                  <a:lnTo>
                    <a:pt x="77" y="6"/>
                  </a:lnTo>
                  <a:lnTo>
                    <a:pt x="80" y="9"/>
                  </a:lnTo>
                  <a:lnTo>
                    <a:pt x="83" y="12"/>
                  </a:lnTo>
                  <a:lnTo>
                    <a:pt x="86" y="14"/>
                  </a:lnTo>
                  <a:lnTo>
                    <a:pt x="88" y="16"/>
                  </a:lnTo>
                  <a:lnTo>
                    <a:pt x="90" y="20"/>
                  </a:lnTo>
                  <a:lnTo>
                    <a:pt x="91" y="23"/>
                  </a:lnTo>
                  <a:lnTo>
                    <a:pt x="92" y="26"/>
                  </a:lnTo>
                  <a:lnTo>
                    <a:pt x="93" y="30"/>
                  </a:lnTo>
                  <a:lnTo>
                    <a:pt x="95" y="33"/>
                  </a:lnTo>
                  <a:lnTo>
                    <a:pt x="93" y="36"/>
                  </a:lnTo>
                  <a:lnTo>
                    <a:pt x="92" y="40"/>
                  </a:lnTo>
                  <a:lnTo>
                    <a:pt x="91" y="43"/>
                  </a:lnTo>
                  <a:lnTo>
                    <a:pt x="90" y="46"/>
                  </a:lnTo>
                  <a:lnTo>
                    <a:pt x="88" y="50"/>
                  </a:lnTo>
                  <a:lnTo>
                    <a:pt x="86" y="52"/>
                  </a:lnTo>
                  <a:lnTo>
                    <a:pt x="83" y="54"/>
                  </a:lnTo>
                  <a:lnTo>
                    <a:pt x="80" y="57"/>
                  </a:lnTo>
                  <a:lnTo>
                    <a:pt x="77" y="60"/>
                  </a:lnTo>
                  <a:lnTo>
                    <a:pt x="73" y="61"/>
                  </a:lnTo>
                  <a:lnTo>
                    <a:pt x="69" y="63"/>
                  </a:lnTo>
                  <a:lnTo>
                    <a:pt x="66" y="64"/>
                  </a:lnTo>
                  <a:lnTo>
                    <a:pt x="61" y="65"/>
                  </a:lnTo>
                  <a:lnTo>
                    <a:pt x="57" y="66"/>
                  </a:lnTo>
                  <a:lnTo>
                    <a:pt x="52" y="66"/>
                  </a:lnTo>
                  <a:lnTo>
                    <a:pt x="47" y="66"/>
                  </a:lnTo>
                  <a:lnTo>
                    <a:pt x="42" y="66"/>
                  </a:lnTo>
                  <a:lnTo>
                    <a:pt x="38" y="66"/>
                  </a:lnTo>
                  <a:lnTo>
                    <a:pt x="33" y="65"/>
                  </a:lnTo>
                  <a:lnTo>
                    <a:pt x="29" y="64"/>
                  </a:lnTo>
                  <a:lnTo>
                    <a:pt x="25" y="63"/>
                  </a:lnTo>
                  <a:lnTo>
                    <a:pt x="21" y="61"/>
                  </a:lnTo>
                  <a:lnTo>
                    <a:pt x="18" y="60"/>
                  </a:lnTo>
                  <a:lnTo>
                    <a:pt x="13" y="57"/>
                  </a:lnTo>
                  <a:lnTo>
                    <a:pt x="11" y="54"/>
                  </a:lnTo>
                  <a:lnTo>
                    <a:pt x="8" y="52"/>
                  </a:lnTo>
                  <a:lnTo>
                    <a:pt x="6" y="50"/>
                  </a:lnTo>
                  <a:lnTo>
                    <a:pt x="5" y="46"/>
                  </a:lnTo>
                  <a:lnTo>
                    <a:pt x="2" y="43"/>
                  </a:lnTo>
                  <a:lnTo>
                    <a:pt x="1" y="40"/>
                  </a:lnTo>
                  <a:lnTo>
                    <a:pt x="0" y="36"/>
                  </a:lnTo>
                  <a:lnTo>
                    <a:pt x="0" y="33"/>
                  </a:lnTo>
                  <a:lnTo>
                    <a:pt x="0" y="30"/>
                  </a:lnTo>
                  <a:lnTo>
                    <a:pt x="1" y="26"/>
                  </a:lnTo>
                  <a:lnTo>
                    <a:pt x="2" y="23"/>
                  </a:lnTo>
                  <a:lnTo>
                    <a:pt x="5" y="20"/>
                  </a:lnTo>
                  <a:lnTo>
                    <a:pt x="6" y="16"/>
                  </a:lnTo>
                  <a:lnTo>
                    <a:pt x="8" y="14"/>
                  </a:lnTo>
                  <a:lnTo>
                    <a:pt x="11" y="12"/>
                  </a:lnTo>
                  <a:lnTo>
                    <a:pt x="13" y="9"/>
                  </a:lnTo>
                  <a:lnTo>
                    <a:pt x="18" y="6"/>
                  </a:lnTo>
                  <a:lnTo>
                    <a:pt x="21" y="5"/>
                  </a:lnTo>
                  <a:lnTo>
                    <a:pt x="25" y="3"/>
                  </a:lnTo>
                  <a:lnTo>
                    <a:pt x="29" y="2"/>
                  </a:lnTo>
                  <a:lnTo>
                    <a:pt x="33" y="1"/>
                  </a:lnTo>
                  <a:lnTo>
                    <a:pt x="38" y="0"/>
                  </a:lnTo>
                  <a:lnTo>
                    <a:pt x="42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FFF0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22" name="Freeform 186">
              <a:extLst>
                <a:ext uri="{FF2B5EF4-FFF2-40B4-BE49-F238E27FC236}">
                  <a16:creationId xmlns:a16="http://schemas.microsoft.com/office/drawing/2014/main" id="{5B7BE013-C5F6-4E70-8080-41EE5AEE14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4" y="3792"/>
              <a:ext cx="43" cy="32"/>
            </a:xfrm>
            <a:custGeom>
              <a:avLst/>
              <a:gdLst>
                <a:gd name="T0" fmla="*/ 46 w 85"/>
                <a:gd name="T1" fmla="*/ 0 h 62"/>
                <a:gd name="T2" fmla="*/ 55 w 85"/>
                <a:gd name="T3" fmla="*/ 1 h 62"/>
                <a:gd name="T4" fmla="*/ 63 w 85"/>
                <a:gd name="T5" fmla="*/ 3 h 62"/>
                <a:gd name="T6" fmla="*/ 70 w 85"/>
                <a:gd name="T7" fmla="*/ 7 h 62"/>
                <a:gd name="T8" fmla="*/ 75 w 85"/>
                <a:gd name="T9" fmla="*/ 11 h 62"/>
                <a:gd name="T10" fmla="*/ 81 w 85"/>
                <a:gd name="T11" fmla="*/ 17 h 62"/>
                <a:gd name="T12" fmla="*/ 83 w 85"/>
                <a:gd name="T13" fmla="*/ 22 h 62"/>
                <a:gd name="T14" fmla="*/ 85 w 85"/>
                <a:gd name="T15" fmla="*/ 28 h 62"/>
                <a:gd name="T16" fmla="*/ 85 w 85"/>
                <a:gd name="T17" fmla="*/ 34 h 62"/>
                <a:gd name="T18" fmla="*/ 83 w 85"/>
                <a:gd name="T19" fmla="*/ 40 h 62"/>
                <a:gd name="T20" fmla="*/ 81 w 85"/>
                <a:gd name="T21" fmla="*/ 47 h 62"/>
                <a:gd name="T22" fmla="*/ 75 w 85"/>
                <a:gd name="T23" fmla="*/ 51 h 62"/>
                <a:gd name="T24" fmla="*/ 70 w 85"/>
                <a:gd name="T25" fmla="*/ 55 h 62"/>
                <a:gd name="T26" fmla="*/ 63 w 85"/>
                <a:gd name="T27" fmla="*/ 59 h 62"/>
                <a:gd name="T28" fmla="*/ 55 w 85"/>
                <a:gd name="T29" fmla="*/ 61 h 62"/>
                <a:gd name="T30" fmla="*/ 46 w 85"/>
                <a:gd name="T31" fmla="*/ 62 h 62"/>
                <a:gd name="T32" fmla="*/ 37 w 85"/>
                <a:gd name="T33" fmla="*/ 62 h 62"/>
                <a:gd name="T34" fmla="*/ 30 w 85"/>
                <a:gd name="T35" fmla="*/ 61 h 62"/>
                <a:gd name="T36" fmla="*/ 22 w 85"/>
                <a:gd name="T37" fmla="*/ 59 h 62"/>
                <a:gd name="T38" fmla="*/ 15 w 85"/>
                <a:gd name="T39" fmla="*/ 55 h 62"/>
                <a:gd name="T40" fmla="*/ 8 w 85"/>
                <a:gd name="T41" fmla="*/ 51 h 62"/>
                <a:gd name="T42" fmla="*/ 4 w 85"/>
                <a:gd name="T43" fmla="*/ 47 h 62"/>
                <a:gd name="T44" fmla="*/ 1 w 85"/>
                <a:gd name="T45" fmla="*/ 40 h 62"/>
                <a:gd name="T46" fmla="*/ 0 w 85"/>
                <a:gd name="T47" fmla="*/ 34 h 62"/>
                <a:gd name="T48" fmla="*/ 0 w 85"/>
                <a:gd name="T49" fmla="*/ 28 h 62"/>
                <a:gd name="T50" fmla="*/ 1 w 85"/>
                <a:gd name="T51" fmla="*/ 22 h 62"/>
                <a:gd name="T52" fmla="*/ 4 w 85"/>
                <a:gd name="T53" fmla="*/ 17 h 62"/>
                <a:gd name="T54" fmla="*/ 8 w 85"/>
                <a:gd name="T55" fmla="*/ 11 h 62"/>
                <a:gd name="T56" fmla="*/ 15 w 85"/>
                <a:gd name="T57" fmla="*/ 7 h 62"/>
                <a:gd name="T58" fmla="*/ 22 w 85"/>
                <a:gd name="T59" fmla="*/ 3 h 62"/>
                <a:gd name="T60" fmla="*/ 30 w 85"/>
                <a:gd name="T61" fmla="*/ 1 h 62"/>
                <a:gd name="T62" fmla="*/ 37 w 85"/>
                <a:gd name="T63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5" h="62">
                  <a:moveTo>
                    <a:pt x="42" y="0"/>
                  </a:moveTo>
                  <a:lnTo>
                    <a:pt x="46" y="0"/>
                  </a:lnTo>
                  <a:lnTo>
                    <a:pt x="51" y="1"/>
                  </a:lnTo>
                  <a:lnTo>
                    <a:pt x="55" y="1"/>
                  </a:lnTo>
                  <a:lnTo>
                    <a:pt x="58" y="2"/>
                  </a:lnTo>
                  <a:lnTo>
                    <a:pt x="63" y="3"/>
                  </a:lnTo>
                  <a:lnTo>
                    <a:pt x="66" y="5"/>
                  </a:lnTo>
                  <a:lnTo>
                    <a:pt x="70" y="7"/>
                  </a:lnTo>
                  <a:lnTo>
                    <a:pt x="73" y="9"/>
                  </a:lnTo>
                  <a:lnTo>
                    <a:pt x="75" y="11"/>
                  </a:lnTo>
                  <a:lnTo>
                    <a:pt x="78" y="13"/>
                  </a:lnTo>
                  <a:lnTo>
                    <a:pt x="81" y="17"/>
                  </a:lnTo>
                  <a:lnTo>
                    <a:pt x="82" y="19"/>
                  </a:lnTo>
                  <a:lnTo>
                    <a:pt x="83" y="22"/>
                  </a:lnTo>
                  <a:lnTo>
                    <a:pt x="84" y="24"/>
                  </a:lnTo>
                  <a:lnTo>
                    <a:pt x="85" y="28"/>
                  </a:lnTo>
                  <a:lnTo>
                    <a:pt x="85" y="31"/>
                  </a:lnTo>
                  <a:lnTo>
                    <a:pt x="85" y="34"/>
                  </a:lnTo>
                  <a:lnTo>
                    <a:pt x="84" y="38"/>
                  </a:lnTo>
                  <a:lnTo>
                    <a:pt x="83" y="40"/>
                  </a:lnTo>
                  <a:lnTo>
                    <a:pt x="82" y="43"/>
                  </a:lnTo>
                  <a:lnTo>
                    <a:pt x="81" y="47"/>
                  </a:lnTo>
                  <a:lnTo>
                    <a:pt x="78" y="49"/>
                  </a:lnTo>
                  <a:lnTo>
                    <a:pt x="75" y="51"/>
                  </a:lnTo>
                  <a:lnTo>
                    <a:pt x="73" y="53"/>
                  </a:lnTo>
                  <a:lnTo>
                    <a:pt x="70" y="55"/>
                  </a:lnTo>
                  <a:lnTo>
                    <a:pt x="66" y="58"/>
                  </a:lnTo>
                  <a:lnTo>
                    <a:pt x="63" y="59"/>
                  </a:lnTo>
                  <a:lnTo>
                    <a:pt x="58" y="60"/>
                  </a:lnTo>
                  <a:lnTo>
                    <a:pt x="55" y="61"/>
                  </a:lnTo>
                  <a:lnTo>
                    <a:pt x="51" y="62"/>
                  </a:lnTo>
                  <a:lnTo>
                    <a:pt x="46" y="62"/>
                  </a:lnTo>
                  <a:lnTo>
                    <a:pt x="42" y="62"/>
                  </a:lnTo>
                  <a:lnTo>
                    <a:pt x="37" y="62"/>
                  </a:lnTo>
                  <a:lnTo>
                    <a:pt x="34" y="62"/>
                  </a:lnTo>
                  <a:lnTo>
                    <a:pt x="30" y="61"/>
                  </a:lnTo>
                  <a:lnTo>
                    <a:pt x="25" y="60"/>
                  </a:lnTo>
                  <a:lnTo>
                    <a:pt x="22" y="59"/>
                  </a:lnTo>
                  <a:lnTo>
                    <a:pt x="17" y="58"/>
                  </a:lnTo>
                  <a:lnTo>
                    <a:pt x="15" y="55"/>
                  </a:lnTo>
                  <a:lnTo>
                    <a:pt x="12" y="53"/>
                  </a:lnTo>
                  <a:lnTo>
                    <a:pt x="8" y="51"/>
                  </a:lnTo>
                  <a:lnTo>
                    <a:pt x="6" y="49"/>
                  </a:lnTo>
                  <a:lnTo>
                    <a:pt x="4" y="47"/>
                  </a:lnTo>
                  <a:lnTo>
                    <a:pt x="3" y="43"/>
                  </a:lnTo>
                  <a:lnTo>
                    <a:pt x="1" y="40"/>
                  </a:lnTo>
                  <a:lnTo>
                    <a:pt x="0" y="38"/>
                  </a:lnTo>
                  <a:lnTo>
                    <a:pt x="0" y="34"/>
                  </a:lnTo>
                  <a:lnTo>
                    <a:pt x="0" y="31"/>
                  </a:lnTo>
                  <a:lnTo>
                    <a:pt x="0" y="28"/>
                  </a:lnTo>
                  <a:lnTo>
                    <a:pt x="0" y="24"/>
                  </a:lnTo>
                  <a:lnTo>
                    <a:pt x="1" y="22"/>
                  </a:lnTo>
                  <a:lnTo>
                    <a:pt x="3" y="19"/>
                  </a:lnTo>
                  <a:lnTo>
                    <a:pt x="4" y="17"/>
                  </a:lnTo>
                  <a:lnTo>
                    <a:pt x="6" y="13"/>
                  </a:lnTo>
                  <a:lnTo>
                    <a:pt x="8" y="11"/>
                  </a:lnTo>
                  <a:lnTo>
                    <a:pt x="12" y="9"/>
                  </a:lnTo>
                  <a:lnTo>
                    <a:pt x="15" y="7"/>
                  </a:lnTo>
                  <a:lnTo>
                    <a:pt x="17" y="5"/>
                  </a:lnTo>
                  <a:lnTo>
                    <a:pt x="22" y="3"/>
                  </a:lnTo>
                  <a:lnTo>
                    <a:pt x="25" y="2"/>
                  </a:lnTo>
                  <a:lnTo>
                    <a:pt x="30" y="1"/>
                  </a:lnTo>
                  <a:lnTo>
                    <a:pt x="34" y="1"/>
                  </a:lnTo>
                  <a:lnTo>
                    <a:pt x="37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FFF2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23" name="Freeform 187">
              <a:extLst>
                <a:ext uri="{FF2B5EF4-FFF2-40B4-BE49-F238E27FC236}">
                  <a16:creationId xmlns:a16="http://schemas.microsoft.com/office/drawing/2014/main" id="{FCD50ADD-1177-47E1-AD29-8C627EA031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5" y="3794"/>
              <a:ext cx="40" cy="28"/>
            </a:xfrm>
            <a:custGeom>
              <a:avLst/>
              <a:gdLst>
                <a:gd name="T0" fmla="*/ 39 w 79"/>
                <a:gd name="T1" fmla="*/ 0 h 58"/>
                <a:gd name="T2" fmla="*/ 47 w 79"/>
                <a:gd name="T3" fmla="*/ 1 h 58"/>
                <a:gd name="T4" fmla="*/ 54 w 79"/>
                <a:gd name="T5" fmla="*/ 2 h 58"/>
                <a:gd name="T6" fmla="*/ 61 w 79"/>
                <a:gd name="T7" fmla="*/ 5 h 58"/>
                <a:gd name="T8" fmla="*/ 67 w 79"/>
                <a:gd name="T9" fmla="*/ 9 h 58"/>
                <a:gd name="T10" fmla="*/ 70 w 79"/>
                <a:gd name="T11" fmla="*/ 11 h 58"/>
                <a:gd name="T12" fmla="*/ 72 w 79"/>
                <a:gd name="T13" fmla="*/ 13 h 58"/>
                <a:gd name="T14" fmla="*/ 73 w 79"/>
                <a:gd name="T15" fmla="*/ 16 h 58"/>
                <a:gd name="T16" fmla="*/ 75 w 79"/>
                <a:gd name="T17" fmla="*/ 18 h 58"/>
                <a:gd name="T18" fmla="*/ 77 w 79"/>
                <a:gd name="T19" fmla="*/ 20 h 58"/>
                <a:gd name="T20" fmla="*/ 78 w 79"/>
                <a:gd name="T21" fmla="*/ 23 h 58"/>
                <a:gd name="T22" fmla="*/ 79 w 79"/>
                <a:gd name="T23" fmla="*/ 26 h 58"/>
                <a:gd name="T24" fmla="*/ 79 w 79"/>
                <a:gd name="T25" fmla="*/ 29 h 58"/>
                <a:gd name="T26" fmla="*/ 79 w 79"/>
                <a:gd name="T27" fmla="*/ 32 h 58"/>
                <a:gd name="T28" fmla="*/ 78 w 79"/>
                <a:gd name="T29" fmla="*/ 35 h 58"/>
                <a:gd name="T30" fmla="*/ 77 w 79"/>
                <a:gd name="T31" fmla="*/ 38 h 58"/>
                <a:gd name="T32" fmla="*/ 75 w 79"/>
                <a:gd name="T33" fmla="*/ 40 h 58"/>
                <a:gd name="T34" fmla="*/ 73 w 79"/>
                <a:gd name="T35" fmla="*/ 42 h 58"/>
                <a:gd name="T36" fmla="*/ 72 w 79"/>
                <a:gd name="T37" fmla="*/ 45 h 58"/>
                <a:gd name="T38" fmla="*/ 70 w 79"/>
                <a:gd name="T39" fmla="*/ 47 h 58"/>
                <a:gd name="T40" fmla="*/ 67 w 79"/>
                <a:gd name="T41" fmla="*/ 49 h 58"/>
                <a:gd name="T42" fmla="*/ 61 w 79"/>
                <a:gd name="T43" fmla="*/ 53 h 58"/>
                <a:gd name="T44" fmla="*/ 54 w 79"/>
                <a:gd name="T45" fmla="*/ 56 h 58"/>
                <a:gd name="T46" fmla="*/ 47 w 79"/>
                <a:gd name="T47" fmla="*/ 57 h 58"/>
                <a:gd name="T48" fmla="*/ 39 w 79"/>
                <a:gd name="T49" fmla="*/ 58 h 58"/>
                <a:gd name="T50" fmla="*/ 31 w 79"/>
                <a:gd name="T51" fmla="*/ 57 h 58"/>
                <a:gd name="T52" fmla="*/ 23 w 79"/>
                <a:gd name="T53" fmla="*/ 56 h 58"/>
                <a:gd name="T54" fmla="*/ 17 w 79"/>
                <a:gd name="T55" fmla="*/ 53 h 58"/>
                <a:gd name="T56" fmla="*/ 11 w 79"/>
                <a:gd name="T57" fmla="*/ 49 h 58"/>
                <a:gd name="T58" fmla="*/ 9 w 79"/>
                <a:gd name="T59" fmla="*/ 47 h 58"/>
                <a:gd name="T60" fmla="*/ 7 w 79"/>
                <a:gd name="T61" fmla="*/ 45 h 58"/>
                <a:gd name="T62" fmla="*/ 4 w 79"/>
                <a:gd name="T63" fmla="*/ 42 h 58"/>
                <a:gd name="T64" fmla="*/ 2 w 79"/>
                <a:gd name="T65" fmla="*/ 40 h 58"/>
                <a:gd name="T66" fmla="*/ 1 w 79"/>
                <a:gd name="T67" fmla="*/ 38 h 58"/>
                <a:gd name="T68" fmla="*/ 0 w 79"/>
                <a:gd name="T69" fmla="*/ 35 h 58"/>
                <a:gd name="T70" fmla="*/ 0 w 79"/>
                <a:gd name="T71" fmla="*/ 32 h 58"/>
                <a:gd name="T72" fmla="*/ 0 w 79"/>
                <a:gd name="T73" fmla="*/ 29 h 58"/>
                <a:gd name="T74" fmla="*/ 0 w 79"/>
                <a:gd name="T75" fmla="*/ 26 h 58"/>
                <a:gd name="T76" fmla="*/ 0 w 79"/>
                <a:gd name="T77" fmla="*/ 23 h 58"/>
                <a:gd name="T78" fmla="*/ 1 w 79"/>
                <a:gd name="T79" fmla="*/ 20 h 58"/>
                <a:gd name="T80" fmla="*/ 2 w 79"/>
                <a:gd name="T81" fmla="*/ 18 h 58"/>
                <a:gd name="T82" fmla="*/ 4 w 79"/>
                <a:gd name="T83" fmla="*/ 16 h 58"/>
                <a:gd name="T84" fmla="*/ 7 w 79"/>
                <a:gd name="T85" fmla="*/ 13 h 58"/>
                <a:gd name="T86" fmla="*/ 9 w 79"/>
                <a:gd name="T87" fmla="*/ 11 h 58"/>
                <a:gd name="T88" fmla="*/ 11 w 79"/>
                <a:gd name="T89" fmla="*/ 9 h 58"/>
                <a:gd name="T90" fmla="*/ 17 w 79"/>
                <a:gd name="T91" fmla="*/ 5 h 58"/>
                <a:gd name="T92" fmla="*/ 23 w 79"/>
                <a:gd name="T93" fmla="*/ 2 h 58"/>
                <a:gd name="T94" fmla="*/ 31 w 79"/>
                <a:gd name="T95" fmla="*/ 1 h 58"/>
                <a:gd name="T96" fmla="*/ 39 w 79"/>
                <a:gd name="T97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9" h="58">
                  <a:moveTo>
                    <a:pt x="39" y="0"/>
                  </a:moveTo>
                  <a:lnTo>
                    <a:pt x="47" y="1"/>
                  </a:lnTo>
                  <a:lnTo>
                    <a:pt x="54" y="2"/>
                  </a:lnTo>
                  <a:lnTo>
                    <a:pt x="61" y="5"/>
                  </a:lnTo>
                  <a:lnTo>
                    <a:pt x="67" y="9"/>
                  </a:lnTo>
                  <a:lnTo>
                    <a:pt x="70" y="11"/>
                  </a:lnTo>
                  <a:lnTo>
                    <a:pt x="72" y="13"/>
                  </a:lnTo>
                  <a:lnTo>
                    <a:pt x="73" y="16"/>
                  </a:lnTo>
                  <a:lnTo>
                    <a:pt x="75" y="18"/>
                  </a:lnTo>
                  <a:lnTo>
                    <a:pt x="77" y="20"/>
                  </a:lnTo>
                  <a:lnTo>
                    <a:pt x="78" y="23"/>
                  </a:lnTo>
                  <a:lnTo>
                    <a:pt x="79" y="26"/>
                  </a:lnTo>
                  <a:lnTo>
                    <a:pt x="79" y="29"/>
                  </a:lnTo>
                  <a:lnTo>
                    <a:pt x="79" y="32"/>
                  </a:lnTo>
                  <a:lnTo>
                    <a:pt x="78" y="35"/>
                  </a:lnTo>
                  <a:lnTo>
                    <a:pt x="77" y="38"/>
                  </a:lnTo>
                  <a:lnTo>
                    <a:pt x="75" y="40"/>
                  </a:lnTo>
                  <a:lnTo>
                    <a:pt x="73" y="42"/>
                  </a:lnTo>
                  <a:lnTo>
                    <a:pt x="72" y="45"/>
                  </a:lnTo>
                  <a:lnTo>
                    <a:pt x="70" y="47"/>
                  </a:lnTo>
                  <a:lnTo>
                    <a:pt x="67" y="49"/>
                  </a:lnTo>
                  <a:lnTo>
                    <a:pt x="61" y="53"/>
                  </a:lnTo>
                  <a:lnTo>
                    <a:pt x="54" y="56"/>
                  </a:lnTo>
                  <a:lnTo>
                    <a:pt x="47" y="57"/>
                  </a:lnTo>
                  <a:lnTo>
                    <a:pt x="39" y="58"/>
                  </a:lnTo>
                  <a:lnTo>
                    <a:pt x="31" y="57"/>
                  </a:lnTo>
                  <a:lnTo>
                    <a:pt x="23" y="56"/>
                  </a:lnTo>
                  <a:lnTo>
                    <a:pt x="17" y="53"/>
                  </a:lnTo>
                  <a:lnTo>
                    <a:pt x="11" y="49"/>
                  </a:lnTo>
                  <a:lnTo>
                    <a:pt x="9" y="47"/>
                  </a:lnTo>
                  <a:lnTo>
                    <a:pt x="7" y="45"/>
                  </a:lnTo>
                  <a:lnTo>
                    <a:pt x="4" y="42"/>
                  </a:lnTo>
                  <a:lnTo>
                    <a:pt x="2" y="40"/>
                  </a:lnTo>
                  <a:lnTo>
                    <a:pt x="1" y="38"/>
                  </a:lnTo>
                  <a:lnTo>
                    <a:pt x="0" y="35"/>
                  </a:lnTo>
                  <a:lnTo>
                    <a:pt x="0" y="32"/>
                  </a:lnTo>
                  <a:lnTo>
                    <a:pt x="0" y="29"/>
                  </a:lnTo>
                  <a:lnTo>
                    <a:pt x="0" y="26"/>
                  </a:lnTo>
                  <a:lnTo>
                    <a:pt x="0" y="23"/>
                  </a:lnTo>
                  <a:lnTo>
                    <a:pt x="1" y="20"/>
                  </a:lnTo>
                  <a:lnTo>
                    <a:pt x="2" y="18"/>
                  </a:lnTo>
                  <a:lnTo>
                    <a:pt x="4" y="16"/>
                  </a:lnTo>
                  <a:lnTo>
                    <a:pt x="7" y="13"/>
                  </a:lnTo>
                  <a:lnTo>
                    <a:pt x="9" y="11"/>
                  </a:lnTo>
                  <a:lnTo>
                    <a:pt x="11" y="9"/>
                  </a:lnTo>
                  <a:lnTo>
                    <a:pt x="17" y="5"/>
                  </a:lnTo>
                  <a:lnTo>
                    <a:pt x="23" y="2"/>
                  </a:lnTo>
                  <a:lnTo>
                    <a:pt x="31" y="1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FF5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24" name="Freeform 188">
              <a:extLst>
                <a:ext uri="{FF2B5EF4-FFF2-40B4-BE49-F238E27FC236}">
                  <a16:creationId xmlns:a16="http://schemas.microsoft.com/office/drawing/2014/main" id="{D5FBC898-0CDE-4D37-AE82-725AFFA0FA6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7" y="3795"/>
              <a:ext cx="36" cy="26"/>
            </a:xfrm>
            <a:custGeom>
              <a:avLst/>
              <a:gdLst>
                <a:gd name="T0" fmla="*/ 36 w 72"/>
                <a:gd name="T1" fmla="*/ 0 h 54"/>
                <a:gd name="T2" fmla="*/ 44 w 72"/>
                <a:gd name="T3" fmla="*/ 1 h 54"/>
                <a:gd name="T4" fmla="*/ 50 w 72"/>
                <a:gd name="T5" fmla="*/ 3 h 54"/>
                <a:gd name="T6" fmla="*/ 56 w 72"/>
                <a:gd name="T7" fmla="*/ 6 h 54"/>
                <a:gd name="T8" fmla="*/ 61 w 72"/>
                <a:gd name="T9" fmla="*/ 9 h 54"/>
                <a:gd name="T10" fmla="*/ 64 w 72"/>
                <a:gd name="T11" fmla="*/ 10 h 54"/>
                <a:gd name="T12" fmla="*/ 66 w 72"/>
                <a:gd name="T13" fmla="*/ 13 h 54"/>
                <a:gd name="T14" fmla="*/ 68 w 72"/>
                <a:gd name="T15" fmla="*/ 15 h 54"/>
                <a:gd name="T16" fmla="*/ 69 w 72"/>
                <a:gd name="T17" fmla="*/ 17 h 54"/>
                <a:gd name="T18" fmla="*/ 70 w 72"/>
                <a:gd name="T19" fmla="*/ 19 h 54"/>
                <a:gd name="T20" fmla="*/ 71 w 72"/>
                <a:gd name="T21" fmla="*/ 21 h 54"/>
                <a:gd name="T22" fmla="*/ 72 w 72"/>
                <a:gd name="T23" fmla="*/ 25 h 54"/>
                <a:gd name="T24" fmla="*/ 72 w 72"/>
                <a:gd name="T25" fmla="*/ 27 h 54"/>
                <a:gd name="T26" fmla="*/ 72 w 72"/>
                <a:gd name="T27" fmla="*/ 30 h 54"/>
                <a:gd name="T28" fmla="*/ 71 w 72"/>
                <a:gd name="T29" fmla="*/ 33 h 54"/>
                <a:gd name="T30" fmla="*/ 70 w 72"/>
                <a:gd name="T31" fmla="*/ 35 h 54"/>
                <a:gd name="T32" fmla="*/ 69 w 72"/>
                <a:gd name="T33" fmla="*/ 37 h 54"/>
                <a:gd name="T34" fmla="*/ 68 w 72"/>
                <a:gd name="T35" fmla="*/ 39 h 54"/>
                <a:gd name="T36" fmla="*/ 66 w 72"/>
                <a:gd name="T37" fmla="*/ 41 h 54"/>
                <a:gd name="T38" fmla="*/ 64 w 72"/>
                <a:gd name="T39" fmla="*/ 44 h 54"/>
                <a:gd name="T40" fmla="*/ 61 w 72"/>
                <a:gd name="T41" fmla="*/ 46 h 54"/>
                <a:gd name="T42" fmla="*/ 56 w 72"/>
                <a:gd name="T43" fmla="*/ 48 h 54"/>
                <a:gd name="T44" fmla="*/ 50 w 72"/>
                <a:gd name="T45" fmla="*/ 51 h 54"/>
                <a:gd name="T46" fmla="*/ 44 w 72"/>
                <a:gd name="T47" fmla="*/ 53 h 54"/>
                <a:gd name="T48" fmla="*/ 36 w 72"/>
                <a:gd name="T49" fmla="*/ 54 h 54"/>
                <a:gd name="T50" fmla="*/ 29 w 72"/>
                <a:gd name="T51" fmla="*/ 53 h 54"/>
                <a:gd name="T52" fmla="*/ 22 w 72"/>
                <a:gd name="T53" fmla="*/ 51 h 54"/>
                <a:gd name="T54" fmla="*/ 16 w 72"/>
                <a:gd name="T55" fmla="*/ 48 h 54"/>
                <a:gd name="T56" fmla="*/ 10 w 72"/>
                <a:gd name="T57" fmla="*/ 46 h 54"/>
                <a:gd name="T58" fmla="*/ 8 w 72"/>
                <a:gd name="T59" fmla="*/ 44 h 54"/>
                <a:gd name="T60" fmla="*/ 7 w 72"/>
                <a:gd name="T61" fmla="*/ 41 h 54"/>
                <a:gd name="T62" fmla="*/ 5 w 72"/>
                <a:gd name="T63" fmla="*/ 39 h 54"/>
                <a:gd name="T64" fmla="*/ 2 w 72"/>
                <a:gd name="T65" fmla="*/ 37 h 54"/>
                <a:gd name="T66" fmla="*/ 1 w 72"/>
                <a:gd name="T67" fmla="*/ 35 h 54"/>
                <a:gd name="T68" fmla="*/ 1 w 72"/>
                <a:gd name="T69" fmla="*/ 33 h 54"/>
                <a:gd name="T70" fmla="*/ 0 w 72"/>
                <a:gd name="T71" fmla="*/ 30 h 54"/>
                <a:gd name="T72" fmla="*/ 0 w 72"/>
                <a:gd name="T73" fmla="*/ 27 h 54"/>
                <a:gd name="T74" fmla="*/ 0 w 72"/>
                <a:gd name="T75" fmla="*/ 25 h 54"/>
                <a:gd name="T76" fmla="*/ 1 w 72"/>
                <a:gd name="T77" fmla="*/ 21 h 54"/>
                <a:gd name="T78" fmla="*/ 1 w 72"/>
                <a:gd name="T79" fmla="*/ 19 h 54"/>
                <a:gd name="T80" fmla="*/ 2 w 72"/>
                <a:gd name="T81" fmla="*/ 17 h 54"/>
                <a:gd name="T82" fmla="*/ 5 w 72"/>
                <a:gd name="T83" fmla="*/ 15 h 54"/>
                <a:gd name="T84" fmla="*/ 7 w 72"/>
                <a:gd name="T85" fmla="*/ 13 h 54"/>
                <a:gd name="T86" fmla="*/ 8 w 72"/>
                <a:gd name="T87" fmla="*/ 10 h 54"/>
                <a:gd name="T88" fmla="*/ 10 w 72"/>
                <a:gd name="T89" fmla="*/ 9 h 54"/>
                <a:gd name="T90" fmla="*/ 16 w 72"/>
                <a:gd name="T91" fmla="*/ 6 h 54"/>
                <a:gd name="T92" fmla="*/ 22 w 72"/>
                <a:gd name="T93" fmla="*/ 3 h 54"/>
                <a:gd name="T94" fmla="*/ 29 w 72"/>
                <a:gd name="T95" fmla="*/ 1 h 54"/>
                <a:gd name="T96" fmla="*/ 36 w 72"/>
                <a:gd name="T9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2" h="54">
                  <a:moveTo>
                    <a:pt x="36" y="0"/>
                  </a:moveTo>
                  <a:lnTo>
                    <a:pt x="44" y="1"/>
                  </a:lnTo>
                  <a:lnTo>
                    <a:pt x="50" y="3"/>
                  </a:lnTo>
                  <a:lnTo>
                    <a:pt x="56" y="6"/>
                  </a:lnTo>
                  <a:lnTo>
                    <a:pt x="61" y="9"/>
                  </a:lnTo>
                  <a:lnTo>
                    <a:pt x="64" y="10"/>
                  </a:lnTo>
                  <a:lnTo>
                    <a:pt x="66" y="13"/>
                  </a:lnTo>
                  <a:lnTo>
                    <a:pt x="68" y="15"/>
                  </a:lnTo>
                  <a:lnTo>
                    <a:pt x="69" y="17"/>
                  </a:lnTo>
                  <a:lnTo>
                    <a:pt x="70" y="19"/>
                  </a:lnTo>
                  <a:lnTo>
                    <a:pt x="71" y="21"/>
                  </a:lnTo>
                  <a:lnTo>
                    <a:pt x="72" y="25"/>
                  </a:lnTo>
                  <a:lnTo>
                    <a:pt x="72" y="27"/>
                  </a:lnTo>
                  <a:lnTo>
                    <a:pt x="72" y="30"/>
                  </a:lnTo>
                  <a:lnTo>
                    <a:pt x="71" y="33"/>
                  </a:lnTo>
                  <a:lnTo>
                    <a:pt x="70" y="35"/>
                  </a:lnTo>
                  <a:lnTo>
                    <a:pt x="69" y="37"/>
                  </a:lnTo>
                  <a:lnTo>
                    <a:pt x="68" y="39"/>
                  </a:lnTo>
                  <a:lnTo>
                    <a:pt x="66" y="41"/>
                  </a:lnTo>
                  <a:lnTo>
                    <a:pt x="64" y="44"/>
                  </a:lnTo>
                  <a:lnTo>
                    <a:pt x="61" y="46"/>
                  </a:lnTo>
                  <a:lnTo>
                    <a:pt x="56" y="48"/>
                  </a:lnTo>
                  <a:lnTo>
                    <a:pt x="50" y="51"/>
                  </a:lnTo>
                  <a:lnTo>
                    <a:pt x="44" y="53"/>
                  </a:lnTo>
                  <a:lnTo>
                    <a:pt x="36" y="54"/>
                  </a:lnTo>
                  <a:lnTo>
                    <a:pt x="29" y="53"/>
                  </a:lnTo>
                  <a:lnTo>
                    <a:pt x="22" y="51"/>
                  </a:lnTo>
                  <a:lnTo>
                    <a:pt x="16" y="48"/>
                  </a:lnTo>
                  <a:lnTo>
                    <a:pt x="10" y="46"/>
                  </a:lnTo>
                  <a:lnTo>
                    <a:pt x="8" y="44"/>
                  </a:lnTo>
                  <a:lnTo>
                    <a:pt x="7" y="41"/>
                  </a:lnTo>
                  <a:lnTo>
                    <a:pt x="5" y="39"/>
                  </a:lnTo>
                  <a:lnTo>
                    <a:pt x="2" y="37"/>
                  </a:lnTo>
                  <a:lnTo>
                    <a:pt x="1" y="35"/>
                  </a:lnTo>
                  <a:lnTo>
                    <a:pt x="1" y="33"/>
                  </a:lnTo>
                  <a:lnTo>
                    <a:pt x="0" y="30"/>
                  </a:lnTo>
                  <a:lnTo>
                    <a:pt x="0" y="27"/>
                  </a:lnTo>
                  <a:lnTo>
                    <a:pt x="0" y="25"/>
                  </a:lnTo>
                  <a:lnTo>
                    <a:pt x="1" y="21"/>
                  </a:lnTo>
                  <a:lnTo>
                    <a:pt x="1" y="19"/>
                  </a:lnTo>
                  <a:lnTo>
                    <a:pt x="2" y="17"/>
                  </a:lnTo>
                  <a:lnTo>
                    <a:pt x="5" y="15"/>
                  </a:lnTo>
                  <a:lnTo>
                    <a:pt x="7" y="13"/>
                  </a:lnTo>
                  <a:lnTo>
                    <a:pt x="8" y="10"/>
                  </a:lnTo>
                  <a:lnTo>
                    <a:pt x="10" y="9"/>
                  </a:lnTo>
                  <a:lnTo>
                    <a:pt x="16" y="6"/>
                  </a:lnTo>
                  <a:lnTo>
                    <a:pt x="22" y="3"/>
                  </a:lnTo>
                  <a:lnTo>
                    <a:pt x="29" y="1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7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25" name="Freeform 189">
              <a:extLst>
                <a:ext uri="{FF2B5EF4-FFF2-40B4-BE49-F238E27FC236}">
                  <a16:creationId xmlns:a16="http://schemas.microsoft.com/office/drawing/2014/main" id="{4A94C628-9FEE-475A-8D96-185C913C759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9" y="3796"/>
              <a:ext cx="32" cy="24"/>
            </a:xfrm>
            <a:custGeom>
              <a:avLst/>
              <a:gdLst>
                <a:gd name="T0" fmla="*/ 31 w 63"/>
                <a:gd name="T1" fmla="*/ 0 h 46"/>
                <a:gd name="T2" fmla="*/ 37 w 63"/>
                <a:gd name="T3" fmla="*/ 1 h 46"/>
                <a:gd name="T4" fmla="*/ 43 w 63"/>
                <a:gd name="T5" fmla="*/ 2 h 46"/>
                <a:gd name="T6" fmla="*/ 49 w 63"/>
                <a:gd name="T7" fmla="*/ 4 h 46"/>
                <a:gd name="T8" fmla="*/ 54 w 63"/>
                <a:gd name="T9" fmla="*/ 6 h 46"/>
                <a:gd name="T10" fmla="*/ 57 w 63"/>
                <a:gd name="T11" fmla="*/ 10 h 46"/>
                <a:gd name="T12" fmla="*/ 61 w 63"/>
                <a:gd name="T13" fmla="*/ 14 h 46"/>
                <a:gd name="T14" fmla="*/ 62 w 63"/>
                <a:gd name="T15" fmla="*/ 16 h 46"/>
                <a:gd name="T16" fmla="*/ 63 w 63"/>
                <a:gd name="T17" fmla="*/ 19 h 46"/>
                <a:gd name="T18" fmla="*/ 63 w 63"/>
                <a:gd name="T19" fmla="*/ 21 h 46"/>
                <a:gd name="T20" fmla="*/ 63 w 63"/>
                <a:gd name="T21" fmla="*/ 23 h 46"/>
                <a:gd name="T22" fmla="*/ 63 w 63"/>
                <a:gd name="T23" fmla="*/ 25 h 46"/>
                <a:gd name="T24" fmla="*/ 63 w 63"/>
                <a:gd name="T25" fmla="*/ 27 h 46"/>
                <a:gd name="T26" fmla="*/ 62 w 63"/>
                <a:gd name="T27" fmla="*/ 30 h 46"/>
                <a:gd name="T28" fmla="*/ 61 w 63"/>
                <a:gd name="T29" fmla="*/ 32 h 46"/>
                <a:gd name="T30" fmla="*/ 57 w 63"/>
                <a:gd name="T31" fmla="*/ 36 h 46"/>
                <a:gd name="T32" fmla="*/ 54 w 63"/>
                <a:gd name="T33" fmla="*/ 40 h 46"/>
                <a:gd name="T34" fmla="*/ 49 w 63"/>
                <a:gd name="T35" fmla="*/ 42 h 46"/>
                <a:gd name="T36" fmla="*/ 43 w 63"/>
                <a:gd name="T37" fmla="*/ 44 h 46"/>
                <a:gd name="T38" fmla="*/ 37 w 63"/>
                <a:gd name="T39" fmla="*/ 45 h 46"/>
                <a:gd name="T40" fmla="*/ 31 w 63"/>
                <a:gd name="T41" fmla="*/ 46 h 46"/>
                <a:gd name="T42" fmla="*/ 25 w 63"/>
                <a:gd name="T43" fmla="*/ 45 h 46"/>
                <a:gd name="T44" fmla="*/ 19 w 63"/>
                <a:gd name="T45" fmla="*/ 44 h 46"/>
                <a:gd name="T46" fmla="*/ 13 w 63"/>
                <a:gd name="T47" fmla="*/ 42 h 46"/>
                <a:gd name="T48" fmla="*/ 9 w 63"/>
                <a:gd name="T49" fmla="*/ 40 h 46"/>
                <a:gd name="T50" fmla="*/ 4 w 63"/>
                <a:gd name="T51" fmla="*/ 36 h 46"/>
                <a:gd name="T52" fmla="*/ 2 w 63"/>
                <a:gd name="T53" fmla="*/ 32 h 46"/>
                <a:gd name="T54" fmla="*/ 1 w 63"/>
                <a:gd name="T55" fmla="*/ 30 h 46"/>
                <a:gd name="T56" fmla="*/ 0 w 63"/>
                <a:gd name="T57" fmla="*/ 27 h 46"/>
                <a:gd name="T58" fmla="*/ 0 w 63"/>
                <a:gd name="T59" fmla="*/ 25 h 46"/>
                <a:gd name="T60" fmla="*/ 0 w 63"/>
                <a:gd name="T61" fmla="*/ 23 h 46"/>
                <a:gd name="T62" fmla="*/ 0 w 63"/>
                <a:gd name="T63" fmla="*/ 21 h 46"/>
                <a:gd name="T64" fmla="*/ 0 w 63"/>
                <a:gd name="T65" fmla="*/ 19 h 46"/>
                <a:gd name="T66" fmla="*/ 1 w 63"/>
                <a:gd name="T67" fmla="*/ 16 h 46"/>
                <a:gd name="T68" fmla="*/ 2 w 63"/>
                <a:gd name="T69" fmla="*/ 14 h 46"/>
                <a:gd name="T70" fmla="*/ 4 w 63"/>
                <a:gd name="T71" fmla="*/ 10 h 46"/>
                <a:gd name="T72" fmla="*/ 9 w 63"/>
                <a:gd name="T73" fmla="*/ 6 h 46"/>
                <a:gd name="T74" fmla="*/ 13 w 63"/>
                <a:gd name="T75" fmla="*/ 4 h 46"/>
                <a:gd name="T76" fmla="*/ 19 w 63"/>
                <a:gd name="T77" fmla="*/ 2 h 46"/>
                <a:gd name="T78" fmla="*/ 25 w 63"/>
                <a:gd name="T79" fmla="*/ 1 h 46"/>
                <a:gd name="T80" fmla="*/ 31 w 63"/>
                <a:gd name="T8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3" h="46">
                  <a:moveTo>
                    <a:pt x="31" y="0"/>
                  </a:moveTo>
                  <a:lnTo>
                    <a:pt x="37" y="1"/>
                  </a:lnTo>
                  <a:lnTo>
                    <a:pt x="43" y="2"/>
                  </a:lnTo>
                  <a:lnTo>
                    <a:pt x="49" y="4"/>
                  </a:lnTo>
                  <a:lnTo>
                    <a:pt x="54" y="6"/>
                  </a:lnTo>
                  <a:lnTo>
                    <a:pt x="57" y="10"/>
                  </a:lnTo>
                  <a:lnTo>
                    <a:pt x="61" y="14"/>
                  </a:lnTo>
                  <a:lnTo>
                    <a:pt x="62" y="16"/>
                  </a:lnTo>
                  <a:lnTo>
                    <a:pt x="63" y="19"/>
                  </a:lnTo>
                  <a:lnTo>
                    <a:pt x="63" y="21"/>
                  </a:lnTo>
                  <a:lnTo>
                    <a:pt x="63" y="23"/>
                  </a:lnTo>
                  <a:lnTo>
                    <a:pt x="63" y="25"/>
                  </a:lnTo>
                  <a:lnTo>
                    <a:pt x="63" y="27"/>
                  </a:lnTo>
                  <a:lnTo>
                    <a:pt x="62" y="30"/>
                  </a:lnTo>
                  <a:lnTo>
                    <a:pt x="61" y="32"/>
                  </a:lnTo>
                  <a:lnTo>
                    <a:pt x="57" y="36"/>
                  </a:lnTo>
                  <a:lnTo>
                    <a:pt x="54" y="40"/>
                  </a:lnTo>
                  <a:lnTo>
                    <a:pt x="49" y="42"/>
                  </a:lnTo>
                  <a:lnTo>
                    <a:pt x="43" y="44"/>
                  </a:lnTo>
                  <a:lnTo>
                    <a:pt x="37" y="45"/>
                  </a:lnTo>
                  <a:lnTo>
                    <a:pt x="31" y="46"/>
                  </a:lnTo>
                  <a:lnTo>
                    <a:pt x="25" y="45"/>
                  </a:lnTo>
                  <a:lnTo>
                    <a:pt x="19" y="44"/>
                  </a:lnTo>
                  <a:lnTo>
                    <a:pt x="13" y="42"/>
                  </a:lnTo>
                  <a:lnTo>
                    <a:pt x="9" y="40"/>
                  </a:lnTo>
                  <a:lnTo>
                    <a:pt x="4" y="36"/>
                  </a:lnTo>
                  <a:lnTo>
                    <a:pt x="2" y="32"/>
                  </a:lnTo>
                  <a:lnTo>
                    <a:pt x="1" y="30"/>
                  </a:lnTo>
                  <a:lnTo>
                    <a:pt x="0" y="27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0" y="19"/>
                  </a:lnTo>
                  <a:lnTo>
                    <a:pt x="1" y="16"/>
                  </a:lnTo>
                  <a:lnTo>
                    <a:pt x="2" y="14"/>
                  </a:lnTo>
                  <a:lnTo>
                    <a:pt x="4" y="10"/>
                  </a:lnTo>
                  <a:lnTo>
                    <a:pt x="9" y="6"/>
                  </a:lnTo>
                  <a:lnTo>
                    <a:pt x="13" y="4"/>
                  </a:lnTo>
                  <a:lnTo>
                    <a:pt x="19" y="2"/>
                  </a:lnTo>
                  <a:lnTo>
                    <a:pt x="25" y="1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FFF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26" name="Freeform 190">
              <a:extLst>
                <a:ext uri="{FF2B5EF4-FFF2-40B4-BE49-F238E27FC236}">
                  <a16:creationId xmlns:a16="http://schemas.microsoft.com/office/drawing/2014/main" id="{47C90CD3-DAC1-4817-B595-1FBCAB74A0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1" y="3798"/>
              <a:ext cx="28" cy="21"/>
            </a:xfrm>
            <a:custGeom>
              <a:avLst/>
              <a:gdLst>
                <a:gd name="T0" fmla="*/ 28 w 57"/>
                <a:gd name="T1" fmla="*/ 0 h 41"/>
                <a:gd name="T2" fmla="*/ 33 w 57"/>
                <a:gd name="T3" fmla="*/ 0 h 41"/>
                <a:gd name="T4" fmla="*/ 39 w 57"/>
                <a:gd name="T5" fmla="*/ 1 h 41"/>
                <a:gd name="T6" fmla="*/ 44 w 57"/>
                <a:gd name="T7" fmla="*/ 3 h 41"/>
                <a:gd name="T8" fmla="*/ 48 w 57"/>
                <a:gd name="T9" fmla="*/ 6 h 41"/>
                <a:gd name="T10" fmla="*/ 51 w 57"/>
                <a:gd name="T11" fmla="*/ 8 h 41"/>
                <a:gd name="T12" fmla="*/ 54 w 57"/>
                <a:gd name="T13" fmla="*/ 12 h 41"/>
                <a:gd name="T14" fmla="*/ 57 w 57"/>
                <a:gd name="T15" fmla="*/ 16 h 41"/>
                <a:gd name="T16" fmla="*/ 57 w 57"/>
                <a:gd name="T17" fmla="*/ 20 h 41"/>
                <a:gd name="T18" fmla="*/ 57 w 57"/>
                <a:gd name="T19" fmla="*/ 24 h 41"/>
                <a:gd name="T20" fmla="*/ 54 w 57"/>
                <a:gd name="T21" fmla="*/ 28 h 41"/>
                <a:gd name="T22" fmla="*/ 51 w 57"/>
                <a:gd name="T23" fmla="*/ 32 h 41"/>
                <a:gd name="T24" fmla="*/ 48 w 57"/>
                <a:gd name="T25" fmla="*/ 34 h 41"/>
                <a:gd name="T26" fmla="*/ 44 w 57"/>
                <a:gd name="T27" fmla="*/ 38 h 41"/>
                <a:gd name="T28" fmla="*/ 39 w 57"/>
                <a:gd name="T29" fmla="*/ 39 h 41"/>
                <a:gd name="T30" fmla="*/ 33 w 57"/>
                <a:gd name="T31" fmla="*/ 40 h 41"/>
                <a:gd name="T32" fmla="*/ 28 w 57"/>
                <a:gd name="T33" fmla="*/ 41 h 41"/>
                <a:gd name="T34" fmla="*/ 22 w 57"/>
                <a:gd name="T35" fmla="*/ 40 h 41"/>
                <a:gd name="T36" fmla="*/ 17 w 57"/>
                <a:gd name="T37" fmla="*/ 39 h 41"/>
                <a:gd name="T38" fmla="*/ 12 w 57"/>
                <a:gd name="T39" fmla="*/ 38 h 41"/>
                <a:gd name="T40" fmla="*/ 8 w 57"/>
                <a:gd name="T41" fmla="*/ 34 h 41"/>
                <a:gd name="T42" fmla="*/ 4 w 57"/>
                <a:gd name="T43" fmla="*/ 32 h 41"/>
                <a:gd name="T44" fmla="*/ 2 w 57"/>
                <a:gd name="T45" fmla="*/ 28 h 41"/>
                <a:gd name="T46" fmla="*/ 0 w 57"/>
                <a:gd name="T47" fmla="*/ 24 h 41"/>
                <a:gd name="T48" fmla="*/ 0 w 57"/>
                <a:gd name="T49" fmla="*/ 20 h 41"/>
                <a:gd name="T50" fmla="*/ 0 w 57"/>
                <a:gd name="T51" fmla="*/ 16 h 41"/>
                <a:gd name="T52" fmla="*/ 2 w 57"/>
                <a:gd name="T53" fmla="*/ 12 h 41"/>
                <a:gd name="T54" fmla="*/ 4 w 57"/>
                <a:gd name="T55" fmla="*/ 8 h 41"/>
                <a:gd name="T56" fmla="*/ 8 w 57"/>
                <a:gd name="T57" fmla="*/ 6 h 41"/>
                <a:gd name="T58" fmla="*/ 12 w 57"/>
                <a:gd name="T59" fmla="*/ 3 h 41"/>
                <a:gd name="T60" fmla="*/ 17 w 57"/>
                <a:gd name="T61" fmla="*/ 1 h 41"/>
                <a:gd name="T62" fmla="*/ 22 w 57"/>
                <a:gd name="T63" fmla="*/ 0 h 41"/>
                <a:gd name="T64" fmla="*/ 28 w 57"/>
                <a:gd name="T65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7" h="41">
                  <a:moveTo>
                    <a:pt x="28" y="0"/>
                  </a:moveTo>
                  <a:lnTo>
                    <a:pt x="33" y="0"/>
                  </a:lnTo>
                  <a:lnTo>
                    <a:pt x="39" y="1"/>
                  </a:lnTo>
                  <a:lnTo>
                    <a:pt x="44" y="3"/>
                  </a:lnTo>
                  <a:lnTo>
                    <a:pt x="48" y="6"/>
                  </a:lnTo>
                  <a:lnTo>
                    <a:pt x="51" y="8"/>
                  </a:lnTo>
                  <a:lnTo>
                    <a:pt x="54" y="12"/>
                  </a:lnTo>
                  <a:lnTo>
                    <a:pt x="57" y="16"/>
                  </a:lnTo>
                  <a:lnTo>
                    <a:pt x="57" y="20"/>
                  </a:lnTo>
                  <a:lnTo>
                    <a:pt x="57" y="24"/>
                  </a:lnTo>
                  <a:lnTo>
                    <a:pt x="54" y="28"/>
                  </a:lnTo>
                  <a:lnTo>
                    <a:pt x="51" y="32"/>
                  </a:lnTo>
                  <a:lnTo>
                    <a:pt x="48" y="34"/>
                  </a:lnTo>
                  <a:lnTo>
                    <a:pt x="44" y="38"/>
                  </a:lnTo>
                  <a:lnTo>
                    <a:pt x="39" y="39"/>
                  </a:lnTo>
                  <a:lnTo>
                    <a:pt x="33" y="40"/>
                  </a:lnTo>
                  <a:lnTo>
                    <a:pt x="28" y="41"/>
                  </a:lnTo>
                  <a:lnTo>
                    <a:pt x="22" y="40"/>
                  </a:lnTo>
                  <a:lnTo>
                    <a:pt x="17" y="39"/>
                  </a:lnTo>
                  <a:lnTo>
                    <a:pt x="12" y="38"/>
                  </a:lnTo>
                  <a:lnTo>
                    <a:pt x="8" y="34"/>
                  </a:lnTo>
                  <a:lnTo>
                    <a:pt x="4" y="32"/>
                  </a:lnTo>
                  <a:lnTo>
                    <a:pt x="2" y="28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2" y="12"/>
                  </a:lnTo>
                  <a:lnTo>
                    <a:pt x="4" y="8"/>
                  </a:lnTo>
                  <a:lnTo>
                    <a:pt x="8" y="6"/>
                  </a:lnTo>
                  <a:lnTo>
                    <a:pt x="12" y="3"/>
                  </a:lnTo>
                  <a:lnTo>
                    <a:pt x="17" y="1"/>
                  </a:lnTo>
                  <a:lnTo>
                    <a:pt x="22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27" name="Freeform 191">
              <a:extLst>
                <a:ext uri="{FF2B5EF4-FFF2-40B4-BE49-F238E27FC236}">
                  <a16:creationId xmlns:a16="http://schemas.microsoft.com/office/drawing/2014/main" id="{C1A54215-9DB5-41DD-B5E6-7D4930C0BAA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3" y="3799"/>
              <a:ext cx="25" cy="18"/>
            </a:xfrm>
            <a:custGeom>
              <a:avLst/>
              <a:gdLst>
                <a:gd name="T0" fmla="*/ 25 w 50"/>
                <a:gd name="T1" fmla="*/ 0 h 36"/>
                <a:gd name="T2" fmla="*/ 30 w 50"/>
                <a:gd name="T3" fmla="*/ 0 h 36"/>
                <a:gd name="T4" fmla="*/ 35 w 50"/>
                <a:gd name="T5" fmla="*/ 1 h 36"/>
                <a:gd name="T6" fmla="*/ 39 w 50"/>
                <a:gd name="T7" fmla="*/ 2 h 36"/>
                <a:gd name="T8" fmla="*/ 43 w 50"/>
                <a:gd name="T9" fmla="*/ 5 h 36"/>
                <a:gd name="T10" fmla="*/ 46 w 50"/>
                <a:gd name="T11" fmla="*/ 8 h 36"/>
                <a:gd name="T12" fmla="*/ 48 w 50"/>
                <a:gd name="T13" fmla="*/ 11 h 36"/>
                <a:gd name="T14" fmla="*/ 49 w 50"/>
                <a:gd name="T15" fmla="*/ 15 h 36"/>
                <a:gd name="T16" fmla="*/ 50 w 50"/>
                <a:gd name="T17" fmla="*/ 18 h 36"/>
                <a:gd name="T18" fmla="*/ 49 w 50"/>
                <a:gd name="T19" fmla="*/ 21 h 36"/>
                <a:gd name="T20" fmla="*/ 48 w 50"/>
                <a:gd name="T21" fmla="*/ 25 h 36"/>
                <a:gd name="T22" fmla="*/ 46 w 50"/>
                <a:gd name="T23" fmla="*/ 28 h 36"/>
                <a:gd name="T24" fmla="*/ 43 w 50"/>
                <a:gd name="T25" fmla="*/ 31 h 36"/>
                <a:gd name="T26" fmla="*/ 39 w 50"/>
                <a:gd name="T27" fmla="*/ 34 h 36"/>
                <a:gd name="T28" fmla="*/ 35 w 50"/>
                <a:gd name="T29" fmla="*/ 35 h 36"/>
                <a:gd name="T30" fmla="*/ 30 w 50"/>
                <a:gd name="T31" fmla="*/ 36 h 36"/>
                <a:gd name="T32" fmla="*/ 25 w 50"/>
                <a:gd name="T33" fmla="*/ 36 h 36"/>
                <a:gd name="T34" fmla="*/ 20 w 50"/>
                <a:gd name="T35" fmla="*/ 36 h 36"/>
                <a:gd name="T36" fmla="*/ 16 w 50"/>
                <a:gd name="T37" fmla="*/ 35 h 36"/>
                <a:gd name="T38" fmla="*/ 11 w 50"/>
                <a:gd name="T39" fmla="*/ 34 h 36"/>
                <a:gd name="T40" fmla="*/ 7 w 50"/>
                <a:gd name="T41" fmla="*/ 31 h 36"/>
                <a:gd name="T42" fmla="*/ 5 w 50"/>
                <a:gd name="T43" fmla="*/ 28 h 36"/>
                <a:gd name="T44" fmla="*/ 1 w 50"/>
                <a:gd name="T45" fmla="*/ 25 h 36"/>
                <a:gd name="T46" fmla="*/ 0 w 50"/>
                <a:gd name="T47" fmla="*/ 21 h 36"/>
                <a:gd name="T48" fmla="*/ 0 w 50"/>
                <a:gd name="T49" fmla="*/ 18 h 36"/>
                <a:gd name="T50" fmla="*/ 0 w 50"/>
                <a:gd name="T51" fmla="*/ 15 h 36"/>
                <a:gd name="T52" fmla="*/ 1 w 50"/>
                <a:gd name="T53" fmla="*/ 11 h 36"/>
                <a:gd name="T54" fmla="*/ 5 w 50"/>
                <a:gd name="T55" fmla="*/ 8 h 36"/>
                <a:gd name="T56" fmla="*/ 7 w 50"/>
                <a:gd name="T57" fmla="*/ 5 h 36"/>
                <a:gd name="T58" fmla="*/ 11 w 50"/>
                <a:gd name="T59" fmla="*/ 2 h 36"/>
                <a:gd name="T60" fmla="*/ 16 w 50"/>
                <a:gd name="T61" fmla="*/ 1 h 36"/>
                <a:gd name="T62" fmla="*/ 20 w 50"/>
                <a:gd name="T63" fmla="*/ 0 h 36"/>
                <a:gd name="T64" fmla="*/ 25 w 50"/>
                <a:gd name="T6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0" h="36">
                  <a:moveTo>
                    <a:pt x="25" y="0"/>
                  </a:moveTo>
                  <a:lnTo>
                    <a:pt x="30" y="0"/>
                  </a:lnTo>
                  <a:lnTo>
                    <a:pt x="35" y="1"/>
                  </a:lnTo>
                  <a:lnTo>
                    <a:pt x="39" y="2"/>
                  </a:lnTo>
                  <a:lnTo>
                    <a:pt x="43" y="5"/>
                  </a:lnTo>
                  <a:lnTo>
                    <a:pt x="46" y="8"/>
                  </a:lnTo>
                  <a:lnTo>
                    <a:pt x="48" y="11"/>
                  </a:lnTo>
                  <a:lnTo>
                    <a:pt x="49" y="15"/>
                  </a:lnTo>
                  <a:lnTo>
                    <a:pt x="50" y="18"/>
                  </a:lnTo>
                  <a:lnTo>
                    <a:pt x="49" y="21"/>
                  </a:lnTo>
                  <a:lnTo>
                    <a:pt x="48" y="25"/>
                  </a:lnTo>
                  <a:lnTo>
                    <a:pt x="46" y="28"/>
                  </a:lnTo>
                  <a:lnTo>
                    <a:pt x="43" y="31"/>
                  </a:lnTo>
                  <a:lnTo>
                    <a:pt x="39" y="34"/>
                  </a:lnTo>
                  <a:lnTo>
                    <a:pt x="35" y="35"/>
                  </a:lnTo>
                  <a:lnTo>
                    <a:pt x="30" y="36"/>
                  </a:lnTo>
                  <a:lnTo>
                    <a:pt x="25" y="36"/>
                  </a:lnTo>
                  <a:lnTo>
                    <a:pt x="20" y="36"/>
                  </a:lnTo>
                  <a:lnTo>
                    <a:pt x="16" y="35"/>
                  </a:lnTo>
                  <a:lnTo>
                    <a:pt x="11" y="34"/>
                  </a:lnTo>
                  <a:lnTo>
                    <a:pt x="7" y="31"/>
                  </a:lnTo>
                  <a:lnTo>
                    <a:pt x="5" y="28"/>
                  </a:lnTo>
                  <a:lnTo>
                    <a:pt x="1" y="25"/>
                  </a:lnTo>
                  <a:lnTo>
                    <a:pt x="0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1" y="11"/>
                  </a:lnTo>
                  <a:lnTo>
                    <a:pt x="5" y="8"/>
                  </a:lnTo>
                  <a:lnTo>
                    <a:pt x="7" y="5"/>
                  </a:lnTo>
                  <a:lnTo>
                    <a:pt x="11" y="2"/>
                  </a:lnTo>
                  <a:lnTo>
                    <a:pt x="16" y="1"/>
                  </a:lnTo>
                  <a:lnTo>
                    <a:pt x="20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28" name="Freeform 192">
              <a:extLst>
                <a:ext uri="{FF2B5EF4-FFF2-40B4-BE49-F238E27FC236}">
                  <a16:creationId xmlns:a16="http://schemas.microsoft.com/office/drawing/2014/main" id="{239DEFB7-A99E-412E-9D97-AF8F5E099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7" y="3759"/>
              <a:ext cx="68" cy="19"/>
            </a:xfrm>
            <a:custGeom>
              <a:avLst/>
              <a:gdLst>
                <a:gd name="T0" fmla="*/ 2 w 137"/>
                <a:gd name="T1" fmla="*/ 24 h 39"/>
                <a:gd name="T2" fmla="*/ 1 w 137"/>
                <a:gd name="T3" fmla="*/ 31 h 39"/>
                <a:gd name="T4" fmla="*/ 0 w 137"/>
                <a:gd name="T5" fmla="*/ 39 h 39"/>
                <a:gd name="T6" fmla="*/ 2 w 137"/>
                <a:gd name="T7" fmla="*/ 39 h 39"/>
                <a:gd name="T8" fmla="*/ 6 w 137"/>
                <a:gd name="T9" fmla="*/ 39 h 39"/>
                <a:gd name="T10" fmla="*/ 8 w 137"/>
                <a:gd name="T11" fmla="*/ 39 h 39"/>
                <a:gd name="T12" fmla="*/ 10 w 137"/>
                <a:gd name="T13" fmla="*/ 37 h 39"/>
                <a:gd name="T14" fmla="*/ 14 w 137"/>
                <a:gd name="T15" fmla="*/ 35 h 39"/>
                <a:gd name="T16" fmla="*/ 16 w 137"/>
                <a:gd name="T17" fmla="*/ 32 h 39"/>
                <a:gd name="T18" fmla="*/ 19 w 137"/>
                <a:gd name="T19" fmla="*/ 32 h 39"/>
                <a:gd name="T20" fmla="*/ 24 w 137"/>
                <a:gd name="T21" fmla="*/ 32 h 39"/>
                <a:gd name="T22" fmla="*/ 25 w 137"/>
                <a:gd name="T23" fmla="*/ 31 h 39"/>
                <a:gd name="T24" fmla="*/ 26 w 137"/>
                <a:gd name="T25" fmla="*/ 31 h 39"/>
                <a:gd name="T26" fmla="*/ 27 w 137"/>
                <a:gd name="T27" fmla="*/ 31 h 39"/>
                <a:gd name="T28" fmla="*/ 29 w 137"/>
                <a:gd name="T29" fmla="*/ 30 h 39"/>
                <a:gd name="T30" fmla="*/ 31 w 137"/>
                <a:gd name="T31" fmla="*/ 29 h 39"/>
                <a:gd name="T32" fmla="*/ 32 w 137"/>
                <a:gd name="T33" fmla="*/ 28 h 39"/>
                <a:gd name="T34" fmla="*/ 40 w 137"/>
                <a:gd name="T35" fmla="*/ 26 h 39"/>
                <a:gd name="T36" fmla="*/ 49 w 137"/>
                <a:gd name="T37" fmla="*/ 24 h 39"/>
                <a:gd name="T38" fmla="*/ 59 w 137"/>
                <a:gd name="T39" fmla="*/ 21 h 39"/>
                <a:gd name="T40" fmla="*/ 65 w 137"/>
                <a:gd name="T41" fmla="*/ 19 h 39"/>
                <a:gd name="T42" fmla="*/ 77 w 137"/>
                <a:gd name="T43" fmla="*/ 17 h 39"/>
                <a:gd name="T44" fmla="*/ 89 w 137"/>
                <a:gd name="T45" fmla="*/ 17 h 39"/>
                <a:gd name="T46" fmla="*/ 92 w 137"/>
                <a:gd name="T47" fmla="*/ 19 h 39"/>
                <a:gd name="T48" fmla="*/ 94 w 137"/>
                <a:gd name="T49" fmla="*/ 19 h 39"/>
                <a:gd name="T50" fmla="*/ 96 w 137"/>
                <a:gd name="T51" fmla="*/ 20 h 39"/>
                <a:gd name="T52" fmla="*/ 98 w 137"/>
                <a:gd name="T53" fmla="*/ 20 h 39"/>
                <a:gd name="T54" fmla="*/ 105 w 137"/>
                <a:gd name="T55" fmla="*/ 20 h 39"/>
                <a:gd name="T56" fmla="*/ 108 w 137"/>
                <a:gd name="T57" fmla="*/ 21 h 39"/>
                <a:gd name="T58" fmla="*/ 137 w 137"/>
                <a:gd name="T59" fmla="*/ 31 h 39"/>
                <a:gd name="T60" fmla="*/ 137 w 137"/>
                <a:gd name="T61" fmla="*/ 31 h 39"/>
                <a:gd name="T62" fmla="*/ 136 w 137"/>
                <a:gd name="T63" fmla="*/ 31 h 39"/>
                <a:gd name="T64" fmla="*/ 136 w 137"/>
                <a:gd name="T65" fmla="*/ 30 h 39"/>
                <a:gd name="T66" fmla="*/ 135 w 137"/>
                <a:gd name="T67" fmla="*/ 29 h 39"/>
                <a:gd name="T68" fmla="*/ 134 w 137"/>
                <a:gd name="T69" fmla="*/ 29 h 39"/>
                <a:gd name="T70" fmla="*/ 132 w 137"/>
                <a:gd name="T71" fmla="*/ 26 h 39"/>
                <a:gd name="T72" fmla="*/ 130 w 137"/>
                <a:gd name="T73" fmla="*/ 22 h 39"/>
                <a:gd name="T74" fmla="*/ 129 w 137"/>
                <a:gd name="T75" fmla="*/ 20 h 39"/>
                <a:gd name="T76" fmla="*/ 128 w 137"/>
                <a:gd name="T77" fmla="*/ 17 h 39"/>
                <a:gd name="T78" fmla="*/ 127 w 137"/>
                <a:gd name="T79" fmla="*/ 14 h 39"/>
                <a:gd name="T80" fmla="*/ 126 w 137"/>
                <a:gd name="T81" fmla="*/ 12 h 39"/>
                <a:gd name="T82" fmla="*/ 126 w 137"/>
                <a:gd name="T83" fmla="*/ 11 h 39"/>
                <a:gd name="T84" fmla="*/ 124 w 137"/>
                <a:gd name="T85" fmla="*/ 10 h 39"/>
                <a:gd name="T86" fmla="*/ 122 w 137"/>
                <a:gd name="T87" fmla="*/ 9 h 39"/>
                <a:gd name="T88" fmla="*/ 120 w 137"/>
                <a:gd name="T89" fmla="*/ 8 h 39"/>
                <a:gd name="T90" fmla="*/ 119 w 137"/>
                <a:gd name="T91" fmla="*/ 6 h 39"/>
                <a:gd name="T92" fmla="*/ 94 w 137"/>
                <a:gd name="T93" fmla="*/ 2 h 39"/>
                <a:gd name="T94" fmla="*/ 67 w 137"/>
                <a:gd name="T95" fmla="*/ 0 h 39"/>
                <a:gd name="T96" fmla="*/ 55 w 137"/>
                <a:gd name="T97" fmla="*/ 2 h 39"/>
                <a:gd name="T98" fmla="*/ 49 w 137"/>
                <a:gd name="T99" fmla="*/ 6 h 39"/>
                <a:gd name="T100" fmla="*/ 39 w 137"/>
                <a:gd name="T101" fmla="*/ 6 h 39"/>
                <a:gd name="T102" fmla="*/ 28 w 137"/>
                <a:gd name="T103" fmla="*/ 6 h 39"/>
                <a:gd name="T104" fmla="*/ 22 w 137"/>
                <a:gd name="T105" fmla="*/ 8 h 39"/>
                <a:gd name="T106" fmla="*/ 16 w 137"/>
                <a:gd name="T107" fmla="*/ 10 h 39"/>
                <a:gd name="T108" fmla="*/ 12 w 137"/>
                <a:gd name="T109" fmla="*/ 14 h 39"/>
                <a:gd name="T110" fmla="*/ 10 w 137"/>
                <a:gd name="T111" fmla="*/ 14 h 39"/>
                <a:gd name="T112" fmla="*/ 9 w 137"/>
                <a:gd name="T113" fmla="*/ 14 h 39"/>
                <a:gd name="T114" fmla="*/ 8 w 137"/>
                <a:gd name="T115" fmla="*/ 15 h 39"/>
                <a:gd name="T116" fmla="*/ 7 w 137"/>
                <a:gd name="T117" fmla="*/ 16 h 39"/>
                <a:gd name="T118" fmla="*/ 6 w 137"/>
                <a:gd name="T119" fmla="*/ 17 h 39"/>
                <a:gd name="T120" fmla="*/ 5 w 137"/>
                <a:gd name="T121" fmla="*/ 19 h 39"/>
                <a:gd name="T122" fmla="*/ 2 w 137"/>
                <a:gd name="T123" fmla="*/ 2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37" h="39">
                  <a:moveTo>
                    <a:pt x="4" y="18"/>
                  </a:moveTo>
                  <a:lnTo>
                    <a:pt x="2" y="21"/>
                  </a:lnTo>
                  <a:lnTo>
                    <a:pt x="2" y="24"/>
                  </a:lnTo>
                  <a:lnTo>
                    <a:pt x="1" y="26"/>
                  </a:lnTo>
                  <a:lnTo>
                    <a:pt x="1" y="28"/>
                  </a:lnTo>
                  <a:lnTo>
                    <a:pt x="1" y="31"/>
                  </a:lnTo>
                  <a:lnTo>
                    <a:pt x="0" y="34"/>
                  </a:lnTo>
                  <a:lnTo>
                    <a:pt x="0" y="37"/>
                  </a:lnTo>
                  <a:lnTo>
                    <a:pt x="0" y="39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2" y="39"/>
                  </a:lnTo>
                  <a:lnTo>
                    <a:pt x="4" y="39"/>
                  </a:lnTo>
                  <a:lnTo>
                    <a:pt x="5" y="39"/>
                  </a:lnTo>
                  <a:lnTo>
                    <a:pt x="6" y="39"/>
                  </a:lnTo>
                  <a:lnTo>
                    <a:pt x="7" y="39"/>
                  </a:lnTo>
                  <a:lnTo>
                    <a:pt x="8" y="39"/>
                  </a:lnTo>
                  <a:lnTo>
                    <a:pt x="8" y="39"/>
                  </a:lnTo>
                  <a:lnTo>
                    <a:pt x="9" y="38"/>
                  </a:lnTo>
                  <a:lnTo>
                    <a:pt x="10" y="37"/>
                  </a:lnTo>
                  <a:lnTo>
                    <a:pt x="10" y="37"/>
                  </a:lnTo>
                  <a:lnTo>
                    <a:pt x="11" y="36"/>
                  </a:lnTo>
                  <a:lnTo>
                    <a:pt x="12" y="35"/>
                  </a:lnTo>
                  <a:lnTo>
                    <a:pt x="14" y="35"/>
                  </a:lnTo>
                  <a:lnTo>
                    <a:pt x="15" y="34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7" y="32"/>
                  </a:lnTo>
                  <a:lnTo>
                    <a:pt x="18" y="32"/>
                  </a:lnTo>
                  <a:lnTo>
                    <a:pt x="19" y="32"/>
                  </a:lnTo>
                  <a:lnTo>
                    <a:pt x="21" y="32"/>
                  </a:lnTo>
                  <a:lnTo>
                    <a:pt x="22" y="32"/>
                  </a:lnTo>
                  <a:lnTo>
                    <a:pt x="24" y="32"/>
                  </a:lnTo>
                  <a:lnTo>
                    <a:pt x="24" y="32"/>
                  </a:lnTo>
                  <a:lnTo>
                    <a:pt x="24" y="31"/>
                  </a:lnTo>
                  <a:lnTo>
                    <a:pt x="25" y="31"/>
                  </a:lnTo>
                  <a:lnTo>
                    <a:pt x="25" y="31"/>
                  </a:lnTo>
                  <a:lnTo>
                    <a:pt x="26" y="31"/>
                  </a:lnTo>
                  <a:lnTo>
                    <a:pt x="26" y="31"/>
                  </a:lnTo>
                  <a:lnTo>
                    <a:pt x="27" y="31"/>
                  </a:lnTo>
                  <a:lnTo>
                    <a:pt x="27" y="31"/>
                  </a:lnTo>
                  <a:lnTo>
                    <a:pt x="27" y="31"/>
                  </a:lnTo>
                  <a:lnTo>
                    <a:pt x="27" y="30"/>
                  </a:lnTo>
                  <a:lnTo>
                    <a:pt x="28" y="30"/>
                  </a:lnTo>
                  <a:lnTo>
                    <a:pt x="29" y="30"/>
                  </a:lnTo>
                  <a:lnTo>
                    <a:pt x="29" y="29"/>
                  </a:lnTo>
                  <a:lnTo>
                    <a:pt x="30" y="29"/>
                  </a:lnTo>
                  <a:lnTo>
                    <a:pt x="31" y="29"/>
                  </a:lnTo>
                  <a:lnTo>
                    <a:pt x="31" y="29"/>
                  </a:lnTo>
                  <a:lnTo>
                    <a:pt x="32" y="29"/>
                  </a:lnTo>
                  <a:lnTo>
                    <a:pt x="32" y="28"/>
                  </a:lnTo>
                  <a:lnTo>
                    <a:pt x="35" y="28"/>
                  </a:lnTo>
                  <a:lnTo>
                    <a:pt x="37" y="27"/>
                  </a:lnTo>
                  <a:lnTo>
                    <a:pt x="40" y="26"/>
                  </a:lnTo>
                  <a:lnTo>
                    <a:pt x="42" y="25"/>
                  </a:lnTo>
                  <a:lnTo>
                    <a:pt x="46" y="25"/>
                  </a:lnTo>
                  <a:lnTo>
                    <a:pt x="49" y="24"/>
                  </a:lnTo>
                  <a:lnTo>
                    <a:pt x="52" y="24"/>
                  </a:lnTo>
                  <a:lnTo>
                    <a:pt x="56" y="22"/>
                  </a:lnTo>
                  <a:lnTo>
                    <a:pt x="59" y="21"/>
                  </a:lnTo>
                  <a:lnTo>
                    <a:pt x="62" y="21"/>
                  </a:lnTo>
                  <a:lnTo>
                    <a:pt x="62" y="20"/>
                  </a:lnTo>
                  <a:lnTo>
                    <a:pt x="65" y="19"/>
                  </a:lnTo>
                  <a:lnTo>
                    <a:pt x="68" y="18"/>
                  </a:lnTo>
                  <a:lnTo>
                    <a:pt x="72" y="17"/>
                  </a:lnTo>
                  <a:lnTo>
                    <a:pt x="77" y="17"/>
                  </a:lnTo>
                  <a:lnTo>
                    <a:pt x="81" y="17"/>
                  </a:lnTo>
                  <a:lnTo>
                    <a:pt x="86" y="17"/>
                  </a:lnTo>
                  <a:lnTo>
                    <a:pt x="89" y="17"/>
                  </a:lnTo>
                  <a:lnTo>
                    <a:pt x="91" y="18"/>
                  </a:lnTo>
                  <a:lnTo>
                    <a:pt x="91" y="19"/>
                  </a:lnTo>
                  <a:lnTo>
                    <a:pt x="92" y="19"/>
                  </a:lnTo>
                  <a:lnTo>
                    <a:pt x="92" y="19"/>
                  </a:lnTo>
                  <a:lnTo>
                    <a:pt x="94" y="19"/>
                  </a:lnTo>
                  <a:lnTo>
                    <a:pt x="94" y="19"/>
                  </a:lnTo>
                  <a:lnTo>
                    <a:pt x="95" y="19"/>
                  </a:lnTo>
                  <a:lnTo>
                    <a:pt x="95" y="19"/>
                  </a:lnTo>
                  <a:lnTo>
                    <a:pt x="96" y="20"/>
                  </a:lnTo>
                  <a:lnTo>
                    <a:pt x="96" y="20"/>
                  </a:lnTo>
                  <a:lnTo>
                    <a:pt x="97" y="20"/>
                  </a:lnTo>
                  <a:lnTo>
                    <a:pt x="98" y="20"/>
                  </a:lnTo>
                  <a:lnTo>
                    <a:pt x="100" y="20"/>
                  </a:lnTo>
                  <a:lnTo>
                    <a:pt x="102" y="20"/>
                  </a:lnTo>
                  <a:lnTo>
                    <a:pt x="105" y="20"/>
                  </a:lnTo>
                  <a:lnTo>
                    <a:pt x="106" y="21"/>
                  </a:lnTo>
                  <a:lnTo>
                    <a:pt x="107" y="21"/>
                  </a:lnTo>
                  <a:lnTo>
                    <a:pt x="108" y="21"/>
                  </a:lnTo>
                  <a:lnTo>
                    <a:pt x="111" y="21"/>
                  </a:lnTo>
                  <a:lnTo>
                    <a:pt x="137" y="32"/>
                  </a:lnTo>
                  <a:lnTo>
                    <a:pt x="137" y="31"/>
                  </a:lnTo>
                  <a:lnTo>
                    <a:pt x="137" y="31"/>
                  </a:lnTo>
                  <a:lnTo>
                    <a:pt x="137" y="31"/>
                  </a:lnTo>
                  <a:lnTo>
                    <a:pt x="137" y="31"/>
                  </a:lnTo>
                  <a:lnTo>
                    <a:pt x="137" y="31"/>
                  </a:lnTo>
                  <a:lnTo>
                    <a:pt x="137" y="31"/>
                  </a:lnTo>
                  <a:lnTo>
                    <a:pt x="136" y="31"/>
                  </a:lnTo>
                  <a:lnTo>
                    <a:pt x="136" y="30"/>
                  </a:lnTo>
                  <a:lnTo>
                    <a:pt x="136" y="30"/>
                  </a:lnTo>
                  <a:lnTo>
                    <a:pt x="136" y="30"/>
                  </a:lnTo>
                  <a:lnTo>
                    <a:pt x="136" y="30"/>
                  </a:lnTo>
                  <a:lnTo>
                    <a:pt x="135" y="29"/>
                  </a:lnTo>
                  <a:lnTo>
                    <a:pt x="135" y="29"/>
                  </a:lnTo>
                  <a:lnTo>
                    <a:pt x="135" y="29"/>
                  </a:lnTo>
                  <a:lnTo>
                    <a:pt x="134" y="29"/>
                  </a:lnTo>
                  <a:lnTo>
                    <a:pt x="134" y="29"/>
                  </a:lnTo>
                  <a:lnTo>
                    <a:pt x="134" y="28"/>
                  </a:lnTo>
                  <a:lnTo>
                    <a:pt x="132" y="27"/>
                  </a:lnTo>
                  <a:lnTo>
                    <a:pt x="132" y="26"/>
                  </a:lnTo>
                  <a:lnTo>
                    <a:pt x="131" y="25"/>
                  </a:lnTo>
                  <a:lnTo>
                    <a:pt x="131" y="24"/>
                  </a:lnTo>
                  <a:lnTo>
                    <a:pt x="130" y="22"/>
                  </a:lnTo>
                  <a:lnTo>
                    <a:pt x="129" y="21"/>
                  </a:lnTo>
                  <a:lnTo>
                    <a:pt x="129" y="21"/>
                  </a:lnTo>
                  <a:lnTo>
                    <a:pt x="129" y="20"/>
                  </a:lnTo>
                  <a:lnTo>
                    <a:pt x="129" y="19"/>
                  </a:lnTo>
                  <a:lnTo>
                    <a:pt x="129" y="18"/>
                  </a:lnTo>
                  <a:lnTo>
                    <a:pt x="128" y="17"/>
                  </a:lnTo>
                  <a:lnTo>
                    <a:pt x="128" y="16"/>
                  </a:lnTo>
                  <a:lnTo>
                    <a:pt x="127" y="15"/>
                  </a:lnTo>
                  <a:lnTo>
                    <a:pt x="127" y="14"/>
                  </a:lnTo>
                  <a:lnTo>
                    <a:pt x="127" y="14"/>
                  </a:lnTo>
                  <a:lnTo>
                    <a:pt x="126" y="14"/>
                  </a:lnTo>
                  <a:lnTo>
                    <a:pt x="126" y="12"/>
                  </a:lnTo>
                  <a:lnTo>
                    <a:pt x="126" y="12"/>
                  </a:lnTo>
                  <a:lnTo>
                    <a:pt x="126" y="12"/>
                  </a:lnTo>
                  <a:lnTo>
                    <a:pt x="126" y="11"/>
                  </a:lnTo>
                  <a:lnTo>
                    <a:pt x="125" y="11"/>
                  </a:lnTo>
                  <a:lnTo>
                    <a:pt x="125" y="11"/>
                  </a:lnTo>
                  <a:lnTo>
                    <a:pt x="124" y="10"/>
                  </a:lnTo>
                  <a:lnTo>
                    <a:pt x="124" y="10"/>
                  </a:lnTo>
                  <a:lnTo>
                    <a:pt x="124" y="10"/>
                  </a:lnTo>
                  <a:lnTo>
                    <a:pt x="122" y="9"/>
                  </a:lnTo>
                  <a:lnTo>
                    <a:pt x="121" y="9"/>
                  </a:lnTo>
                  <a:lnTo>
                    <a:pt x="121" y="9"/>
                  </a:lnTo>
                  <a:lnTo>
                    <a:pt x="120" y="8"/>
                  </a:lnTo>
                  <a:lnTo>
                    <a:pt x="119" y="8"/>
                  </a:lnTo>
                  <a:lnTo>
                    <a:pt x="119" y="7"/>
                  </a:lnTo>
                  <a:lnTo>
                    <a:pt x="119" y="6"/>
                  </a:lnTo>
                  <a:lnTo>
                    <a:pt x="111" y="6"/>
                  </a:lnTo>
                  <a:lnTo>
                    <a:pt x="102" y="5"/>
                  </a:lnTo>
                  <a:lnTo>
                    <a:pt x="94" y="2"/>
                  </a:lnTo>
                  <a:lnTo>
                    <a:pt x="85" y="1"/>
                  </a:lnTo>
                  <a:lnTo>
                    <a:pt x="75" y="0"/>
                  </a:lnTo>
                  <a:lnTo>
                    <a:pt x="67" y="0"/>
                  </a:lnTo>
                  <a:lnTo>
                    <a:pt x="62" y="1"/>
                  </a:lnTo>
                  <a:lnTo>
                    <a:pt x="58" y="1"/>
                  </a:lnTo>
                  <a:lnTo>
                    <a:pt x="55" y="2"/>
                  </a:lnTo>
                  <a:lnTo>
                    <a:pt x="51" y="5"/>
                  </a:lnTo>
                  <a:lnTo>
                    <a:pt x="51" y="5"/>
                  </a:lnTo>
                  <a:lnTo>
                    <a:pt x="49" y="6"/>
                  </a:lnTo>
                  <a:lnTo>
                    <a:pt x="47" y="6"/>
                  </a:lnTo>
                  <a:lnTo>
                    <a:pt x="44" y="6"/>
                  </a:lnTo>
                  <a:lnTo>
                    <a:pt x="39" y="6"/>
                  </a:lnTo>
                  <a:lnTo>
                    <a:pt x="36" y="6"/>
                  </a:lnTo>
                  <a:lnTo>
                    <a:pt x="31" y="6"/>
                  </a:lnTo>
                  <a:lnTo>
                    <a:pt x="28" y="6"/>
                  </a:lnTo>
                  <a:lnTo>
                    <a:pt x="26" y="6"/>
                  </a:lnTo>
                  <a:lnTo>
                    <a:pt x="25" y="7"/>
                  </a:lnTo>
                  <a:lnTo>
                    <a:pt x="22" y="8"/>
                  </a:lnTo>
                  <a:lnTo>
                    <a:pt x="20" y="8"/>
                  </a:lnTo>
                  <a:lnTo>
                    <a:pt x="18" y="9"/>
                  </a:lnTo>
                  <a:lnTo>
                    <a:pt x="16" y="10"/>
                  </a:lnTo>
                  <a:lnTo>
                    <a:pt x="14" y="11"/>
                  </a:lnTo>
                  <a:lnTo>
                    <a:pt x="12" y="12"/>
                  </a:lnTo>
                  <a:lnTo>
                    <a:pt x="12" y="14"/>
                  </a:lnTo>
                  <a:lnTo>
                    <a:pt x="11" y="14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9" y="14"/>
                  </a:lnTo>
                  <a:lnTo>
                    <a:pt x="9" y="15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7" y="16"/>
                  </a:lnTo>
                  <a:lnTo>
                    <a:pt x="7" y="17"/>
                  </a:lnTo>
                  <a:lnTo>
                    <a:pt x="6" y="17"/>
                  </a:lnTo>
                  <a:lnTo>
                    <a:pt x="6" y="17"/>
                  </a:lnTo>
                  <a:lnTo>
                    <a:pt x="6" y="18"/>
                  </a:lnTo>
                  <a:lnTo>
                    <a:pt x="5" y="18"/>
                  </a:lnTo>
                  <a:lnTo>
                    <a:pt x="5" y="19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2" y="21"/>
                  </a:lnTo>
                  <a:lnTo>
                    <a:pt x="4" y="18"/>
                  </a:lnTo>
                  <a:close/>
                </a:path>
              </a:pathLst>
            </a:custGeom>
            <a:solidFill>
              <a:srgbClr val="FFD6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29" name="Freeform 193">
              <a:extLst>
                <a:ext uri="{FF2B5EF4-FFF2-40B4-BE49-F238E27FC236}">
                  <a16:creationId xmlns:a16="http://schemas.microsoft.com/office/drawing/2014/main" id="{BFB44248-3A11-4205-B7FA-1FB410FC22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9" y="3577"/>
              <a:ext cx="104" cy="164"/>
            </a:xfrm>
            <a:custGeom>
              <a:avLst/>
              <a:gdLst>
                <a:gd name="T0" fmla="*/ 84 w 207"/>
                <a:gd name="T1" fmla="*/ 7 h 329"/>
                <a:gd name="T2" fmla="*/ 57 w 207"/>
                <a:gd name="T3" fmla="*/ 15 h 329"/>
                <a:gd name="T4" fmla="*/ 35 w 207"/>
                <a:gd name="T5" fmla="*/ 23 h 329"/>
                <a:gd name="T6" fmla="*/ 21 w 207"/>
                <a:gd name="T7" fmla="*/ 32 h 329"/>
                <a:gd name="T8" fmla="*/ 10 w 207"/>
                <a:gd name="T9" fmla="*/ 41 h 329"/>
                <a:gd name="T10" fmla="*/ 3 w 207"/>
                <a:gd name="T11" fmla="*/ 50 h 329"/>
                <a:gd name="T12" fmla="*/ 0 w 207"/>
                <a:gd name="T13" fmla="*/ 59 h 329"/>
                <a:gd name="T14" fmla="*/ 0 w 207"/>
                <a:gd name="T15" fmla="*/ 68 h 329"/>
                <a:gd name="T16" fmla="*/ 2 w 207"/>
                <a:gd name="T17" fmla="*/ 78 h 329"/>
                <a:gd name="T18" fmla="*/ 7 w 207"/>
                <a:gd name="T19" fmla="*/ 87 h 329"/>
                <a:gd name="T20" fmla="*/ 16 w 207"/>
                <a:gd name="T21" fmla="*/ 99 h 329"/>
                <a:gd name="T22" fmla="*/ 38 w 207"/>
                <a:gd name="T23" fmla="*/ 119 h 329"/>
                <a:gd name="T24" fmla="*/ 52 w 207"/>
                <a:gd name="T25" fmla="*/ 133 h 329"/>
                <a:gd name="T26" fmla="*/ 57 w 207"/>
                <a:gd name="T27" fmla="*/ 146 h 329"/>
                <a:gd name="T28" fmla="*/ 61 w 207"/>
                <a:gd name="T29" fmla="*/ 161 h 329"/>
                <a:gd name="T30" fmla="*/ 63 w 207"/>
                <a:gd name="T31" fmla="*/ 178 h 329"/>
                <a:gd name="T32" fmla="*/ 64 w 207"/>
                <a:gd name="T33" fmla="*/ 206 h 329"/>
                <a:gd name="T34" fmla="*/ 66 w 207"/>
                <a:gd name="T35" fmla="*/ 244 h 329"/>
                <a:gd name="T36" fmla="*/ 70 w 207"/>
                <a:gd name="T37" fmla="*/ 271 h 329"/>
                <a:gd name="T38" fmla="*/ 74 w 207"/>
                <a:gd name="T39" fmla="*/ 288 h 329"/>
                <a:gd name="T40" fmla="*/ 81 w 207"/>
                <a:gd name="T41" fmla="*/ 302 h 329"/>
                <a:gd name="T42" fmla="*/ 92 w 207"/>
                <a:gd name="T43" fmla="*/ 314 h 329"/>
                <a:gd name="T44" fmla="*/ 101 w 207"/>
                <a:gd name="T45" fmla="*/ 321 h 329"/>
                <a:gd name="T46" fmla="*/ 108 w 207"/>
                <a:gd name="T47" fmla="*/ 324 h 329"/>
                <a:gd name="T48" fmla="*/ 117 w 207"/>
                <a:gd name="T49" fmla="*/ 327 h 329"/>
                <a:gd name="T50" fmla="*/ 127 w 207"/>
                <a:gd name="T51" fmla="*/ 329 h 329"/>
                <a:gd name="T52" fmla="*/ 144 w 207"/>
                <a:gd name="T53" fmla="*/ 329 h 329"/>
                <a:gd name="T54" fmla="*/ 171 w 207"/>
                <a:gd name="T55" fmla="*/ 324 h 329"/>
                <a:gd name="T56" fmla="*/ 188 w 207"/>
                <a:gd name="T57" fmla="*/ 319 h 329"/>
                <a:gd name="T58" fmla="*/ 193 w 207"/>
                <a:gd name="T59" fmla="*/ 313 h 329"/>
                <a:gd name="T60" fmla="*/ 196 w 207"/>
                <a:gd name="T61" fmla="*/ 299 h 329"/>
                <a:gd name="T62" fmla="*/ 201 w 207"/>
                <a:gd name="T63" fmla="*/ 273 h 329"/>
                <a:gd name="T64" fmla="*/ 202 w 207"/>
                <a:gd name="T65" fmla="*/ 242 h 329"/>
                <a:gd name="T66" fmla="*/ 202 w 207"/>
                <a:gd name="T67" fmla="*/ 191 h 329"/>
                <a:gd name="T68" fmla="*/ 203 w 207"/>
                <a:gd name="T69" fmla="*/ 143 h 329"/>
                <a:gd name="T70" fmla="*/ 204 w 207"/>
                <a:gd name="T71" fmla="*/ 120 h 329"/>
                <a:gd name="T72" fmla="*/ 206 w 207"/>
                <a:gd name="T73" fmla="*/ 107 h 329"/>
                <a:gd name="T74" fmla="*/ 207 w 207"/>
                <a:gd name="T75" fmla="*/ 96 h 329"/>
                <a:gd name="T76" fmla="*/ 206 w 207"/>
                <a:gd name="T77" fmla="*/ 86 h 329"/>
                <a:gd name="T78" fmla="*/ 205 w 207"/>
                <a:gd name="T79" fmla="*/ 75 h 329"/>
                <a:gd name="T80" fmla="*/ 201 w 207"/>
                <a:gd name="T81" fmla="*/ 63 h 329"/>
                <a:gd name="T82" fmla="*/ 196 w 207"/>
                <a:gd name="T83" fmla="*/ 53 h 329"/>
                <a:gd name="T84" fmla="*/ 191 w 207"/>
                <a:gd name="T85" fmla="*/ 43 h 329"/>
                <a:gd name="T86" fmla="*/ 183 w 207"/>
                <a:gd name="T87" fmla="*/ 35 h 329"/>
                <a:gd name="T88" fmla="*/ 175 w 207"/>
                <a:gd name="T89" fmla="*/ 26 h 329"/>
                <a:gd name="T90" fmla="*/ 167 w 207"/>
                <a:gd name="T91" fmla="*/ 18 h 329"/>
                <a:gd name="T92" fmla="*/ 157 w 207"/>
                <a:gd name="T93" fmla="*/ 11 h 329"/>
                <a:gd name="T94" fmla="*/ 147 w 207"/>
                <a:gd name="T95" fmla="*/ 7 h 329"/>
                <a:gd name="T96" fmla="*/ 137 w 207"/>
                <a:gd name="T97" fmla="*/ 3 h 329"/>
                <a:gd name="T98" fmla="*/ 126 w 207"/>
                <a:gd name="T99" fmla="*/ 0 h 329"/>
                <a:gd name="T100" fmla="*/ 116 w 207"/>
                <a:gd name="T101" fmla="*/ 0 h 329"/>
                <a:gd name="T102" fmla="*/ 105 w 207"/>
                <a:gd name="T103" fmla="*/ 1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07" h="329">
                  <a:moveTo>
                    <a:pt x="100" y="3"/>
                  </a:moveTo>
                  <a:lnTo>
                    <a:pt x="84" y="7"/>
                  </a:lnTo>
                  <a:lnTo>
                    <a:pt x="70" y="10"/>
                  </a:lnTo>
                  <a:lnTo>
                    <a:pt x="57" y="15"/>
                  </a:lnTo>
                  <a:lnTo>
                    <a:pt x="45" y="19"/>
                  </a:lnTo>
                  <a:lnTo>
                    <a:pt x="35" y="23"/>
                  </a:lnTo>
                  <a:lnTo>
                    <a:pt x="27" y="28"/>
                  </a:lnTo>
                  <a:lnTo>
                    <a:pt x="21" y="32"/>
                  </a:lnTo>
                  <a:lnTo>
                    <a:pt x="14" y="36"/>
                  </a:lnTo>
                  <a:lnTo>
                    <a:pt x="10" y="41"/>
                  </a:lnTo>
                  <a:lnTo>
                    <a:pt x="5" y="46"/>
                  </a:lnTo>
                  <a:lnTo>
                    <a:pt x="3" y="50"/>
                  </a:lnTo>
                  <a:lnTo>
                    <a:pt x="1" y="55"/>
                  </a:lnTo>
                  <a:lnTo>
                    <a:pt x="0" y="59"/>
                  </a:lnTo>
                  <a:lnTo>
                    <a:pt x="0" y="65"/>
                  </a:lnTo>
                  <a:lnTo>
                    <a:pt x="0" y="68"/>
                  </a:lnTo>
                  <a:lnTo>
                    <a:pt x="1" y="73"/>
                  </a:lnTo>
                  <a:lnTo>
                    <a:pt x="2" y="78"/>
                  </a:lnTo>
                  <a:lnTo>
                    <a:pt x="4" y="81"/>
                  </a:lnTo>
                  <a:lnTo>
                    <a:pt x="7" y="87"/>
                  </a:lnTo>
                  <a:lnTo>
                    <a:pt x="11" y="90"/>
                  </a:lnTo>
                  <a:lnTo>
                    <a:pt x="16" y="99"/>
                  </a:lnTo>
                  <a:lnTo>
                    <a:pt x="24" y="107"/>
                  </a:lnTo>
                  <a:lnTo>
                    <a:pt x="38" y="119"/>
                  </a:lnTo>
                  <a:lnTo>
                    <a:pt x="47" y="128"/>
                  </a:lnTo>
                  <a:lnTo>
                    <a:pt x="52" y="133"/>
                  </a:lnTo>
                  <a:lnTo>
                    <a:pt x="55" y="139"/>
                  </a:lnTo>
                  <a:lnTo>
                    <a:pt x="57" y="146"/>
                  </a:lnTo>
                  <a:lnTo>
                    <a:pt x="58" y="153"/>
                  </a:lnTo>
                  <a:lnTo>
                    <a:pt x="61" y="161"/>
                  </a:lnTo>
                  <a:lnTo>
                    <a:pt x="61" y="169"/>
                  </a:lnTo>
                  <a:lnTo>
                    <a:pt x="63" y="178"/>
                  </a:lnTo>
                  <a:lnTo>
                    <a:pt x="63" y="187"/>
                  </a:lnTo>
                  <a:lnTo>
                    <a:pt x="64" y="206"/>
                  </a:lnTo>
                  <a:lnTo>
                    <a:pt x="65" y="224"/>
                  </a:lnTo>
                  <a:lnTo>
                    <a:pt x="66" y="244"/>
                  </a:lnTo>
                  <a:lnTo>
                    <a:pt x="67" y="262"/>
                  </a:lnTo>
                  <a:lnTo>
                    <a:pt x="70" y="271"/>
                  </a:lnTo>
                  <a:lnTo>
                    <a:pt x="72" y="280"/>
                  </a:lnTo>
                  <a:lnTo>
                    <a:pt x="74" y="288"/>
                  </a:lnTo>
                  <a:lnTo>
                    <a:pt x="77" y="295"/>
                  </a:lnTo>
                  <a:lnTo>
                    <a:pt x="81" y="302"/>
                  </a:lnTo>
                  <a:lnTo>
                    <a:pt x="86" y="309"/>
                  </a:lnTo>
                  <a:lnTo>
                    <a:pt x="92" y="314"/>
                  </a:lnTo>
                  <a:lnTo>
                    <a:pt x="97" y="319"/>
                  </a:lnTo>
                  <a:lnTo>
                    <a:pt x="101" y="321"/>
                  </a:lnTo>
                  <a:lnTo>
                    <a:pt x="104" y="322"/>
                  </a:lnTo>
                  <a:lnTo>
                    <a:pt x="108" y="324"/>
                  </a:lnTo>
                  <a:lnTo>
                    <a:pt x="113" y="327"/>
                  </a:lnTo>
                  <a:lnTo>
                    <a:pt x="117" y="327"/>
                  </a:lnTo>
                  <a:lnTo>
                    <a:pt x="122" y="328"/>
                  </a:lnTo>
                  <a:lnTo>
                    <a:pt x="127" y="329"/>
                  </a:lnTo>
                  <a:lnTo>
                    <a:pt x="133" y="329"/>
                  </a:lnTo>
                  <a:lnTo>
                    <a:pt x="144" y="329"/>
                  </a:lnTo>
                  <a:lnTo>
                    <a:pt x="157" y="328"/>
                  </a:lnTo>
                  <a:lnTo>
                    <a:pt x="171" y="324"/>
                  </a:lnTo>
                  <a:lnTo>
                    <a:pt x="186" y="321"/>
                  </a:lnTo>
                  <a:lnTo>
                    <a:pt x="188" y="319"/>
                  </a:lnTo>
                  <a:lnTo>
                    <a:pt x="191" y="317"/>
                  </a:lnTo>
                  <a:lnTo>
                    <a:pt x="193" y="313"/>
                  </a:lnTo>
                  <a:lnTo>
                    <a:pt x="194" y="309"/>
                  </a:lnTo>
                  <a:lnTo>
                    <a:pt x="196" y="299"/>
                  </a:lnTo>
                  <a:lnTo>
                    <a:pt x="198" y="287"/>
                  </a:lnTo>
                  <a:lnTo>
                    <a:pt x="201" y="273"/>
                  </a:lnTo>
                  <a:lnTo>
                    <a:pt x="201" y="259"/>
                  </a:lnTo>
                  <a:lnTo>
                    <a:pt x="202" y="242"/>
                  </a:lnTo>
                  <a:lnTo>
                    <a:pt x="202" y="226"/>
                  </a:lnTo>
                  <a:lnTo>
                    <a:pt x="202" y="191"/>
                  </a:lnTo>
                  <a:lnTo>
                    <a:pt x="202" y="158"/>
                  </a:lnTo>
                  <a:lnTo>
                    <a:pt x="203" y="143"/>
                  </a:lnTo>
                  <a:lnTo>
                    <a:pt x="203" y="131"/>
                  </a:lnTo>
                  <a:lnTo>
                    <a:pt x="204" y="120"/>
                  </a:lnTo>
                  <a:lnTo>
                    <a:pt x="205" y="111"/>
                  </a:lnTo>
                  <a:lnTo>
                    <a:pt x="206" y="107"/>
                  </a:lnTo>
                  <a:lnTo>
                    <a:pt x="207" y="101"/>
                  </a:lnTo>
                  <a:lnTo>
                    <a:pt x="207" y="96"/>
                  </a:lnTo>
                  <a:lnTo>
                    <a:pt x="207" y="90"/>
                  </a:lnTo>
                  <a:lnTo>
                    <a:pt x="206" y="86"/>
                  </a:lnTo>
                  <a:lnTo>
                    <a:pt x="206" y="80"/>
                  </a:lnTo>
                  <a:lnTo>
                    <a:pt x="205" y="75"/>
                  </a:lnTo>
                  <a:lnTo>
                    <a:pt x="203" y="69"/>
                  </a:lnTo>
                  <a:lnTo>
                    <a:pt x="201" y="63"/>
                  </a:lnTo>
                  <a:lnTo>
                    <a:pt x="200" y="58"/>
                  </a:lnTo>
                  <a:lnTo>
                    <a:pt x="196" y="53"/>
                  </a:lnTo>
                  <a:lnTo>
                    <a:pt x="193" y="48"/>
                  </a:lnTo>
                  <a:lnTo>
                    <a:pt x="191" y="43"/>
                  </a:lnTo>
                  <a:lnTo>
                    <a:pt x="186" y="39"/>
                  </a:lnTo>
                  <a:lnTo>
                    <a:pt x="183" y="35"/>
                  </a:lnTo>
                  <a:lnTo>
                    <a:pt x="180" y="30"/>
                  </a:lnTo>
                  <a:lnTo>
                    <a:pt x="175" y="26"/>
                  </a:lnTo>
                  <a:lnTo>
                    <a:pt x="171" y="22"/>
                  </a:lnTo>
                  <a:lnTo>
                    <a:pt x="167" y="18"/>
                  </a:lnTo>
                  <a:lnTo>
                    <a:pt x="162" y="16"/>
                  </a:lnTo>
                  <a:lnTo>
                    <a:pt x="157" y="11"/>
                  </a:lnTo>
                  <a:lnTo>
                    <a:pt x="153" y="9"/>
                  </a:lnTo>
                  <a:lnTo>
                    <a:pt x="147" y="7"/>
                  </a:lnTo>
                  <a:lnTo>
                    <a:pt x="143" y="5"/>
                  </a:lnTo>
                  <a:lnTo>
                    <a:pt x="137" y="3"/>
                  </a:lnTo>
                  <a:lnTo>
                    <a:pt x="133" y="1"/>
                  </a:lnTo>
                  <a:lnTo>
                    <a:pt x="126" y="0"/>
                  </a:lnTo>
                  <a:lnTo>
                    <a:pt x="122" y="0"/>
                  </a:lnTo>
                  <a:lnTo>
                    <a:pt x="116" y="0"/>
                  </a:lnTo>
                  <a:lnTo>
                    <a:pt x="111" y="0"/>
                  </a:lnTo>
                  <a:lnTo>
                    <a:pt x="105" y="1"/>
                  </a:lnTo>
                  <a:lnTo>
                    <a:pt x="100" y="3"/>
                  </a:lnTo>
                  <a:close/>
                </a:path>
              </a:pathLst>
            </a:custGeom>
            <a:solidFill>
              <a:srgbClr val="FFD6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30" name="Freeform 194">
              <a:extLst>
                <a:ext uri="{FF2B5EF4-FFF2-40B4-BE49-F238E27FC236}">
                  <a16:creationId xmlns:a16="http://schemas.microsoft.com/office/drawing/2014/main" id="{41AA83C8-9B83-47EB-B2B7-B4DBC48529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2" y="3583"/>
              <a:ext cx="99" cy="158"/>
            </a:xfrm>
            <a:custGeom>
              <a:avLst/>
              <a:gdLst>
                <a:gd name="T0" fmla="*/ 80 w 198"/>
                <a:gd name="T1" fmla="*/ 7 h 316"/>
                <a:gd name="T2" fmla="*/ 55 w 198"/>
                <a:gd name="T3" fmla="*/ 15 h 316"/>
                <a:gd name="T4" fmla="*/ 35 w 198"/>
                <a:gd name="T5" fmla="*/ 23 h 316"/>
                <a:gd name="T6" fmla="*/ 19 w 198"/>
                <a:gd name="T7" fmla="*/ 31 h 316"/>
                <a:gd name="T8" fmla="*/ 9 w 198"/>
                <a:gd name="T9" fmla="*/ 40 h 316"/>
                <a:gd name="T10" fmla="*/ 4 w 198"/>
                <a:gd name="T11" fmla="*/ 50 h 316"/>
                <a:gd name="T12" fmla="*/ 0 w 198"/>
                <a:gd name="T13" fmla="*/ 58 h 316"/>
                <a:gd name="T14" fmla="*/ 0 w 198"/>
                <a:gd name="T15" fmla="*/ 67 h 316"/>
                <a:gd name="T16" fmla="*/ 4 w 198"/>
                <a:gd name="T17" fmla="*/ 77 h 316"/>
                <a:gd name="T18" fmla="*/ 7 w 198"/>
                <a:gd name="T19" fmla="*/ 85 h 316"/>
                <a:gd name="T20" fmla="*/ 17 w 198"/>
                <a:gd name="T21" fmla="*/ 97 h 316"/>
                <a:gd name="T22" fmla="*/ 37 w 198"/>
                <a:gd name="T23" fmla="*/ 118 h 316"/>
                <a:gd name="T24" fmla="*/ 49 w 198"/>
                <a:gd name="T25" fmla="*/ 132 h 316"/>
                <a:gd name="T26" fmla="*/ 55 w 198"/>
                <a:gd name="T27" fmla="*/ 145 h 316"/>
                <a:gd name="T28" fmla="*/ 59 w 198"/>
                <a:gd name="T29" fmla="*/ 158 h 316"/>
                <a:gd name="T30" fmla="*/ 62 w 198"/>
                <a:gd name="T31" fmla="*/ 174 h 316"/>
                <a:gd name="T32" fmla="*/ 64 w 198"/>
                <a:gd name="T33" fmla="*/ 191 h 316"/>
                <a:gd name="T34" fmla="*/ 65 w 198"/>
                <a:gd name="T35" fmla="*/ 209 h 316"/>
                <a:gd name="T36" fmla="*/ 65 w 198"/>
                <a:gd name="T37" fmla="*/ 227 h 316"/>
                <a:gd name="T38" fmla="*/ 67 w 198"/>
                <a:gd name="T39" fmla="*/ 245 h 316"/>
                <a:gd name="T40" fmla="*/ 70 w 198"/>
                <a:gd name="T41" fmla="*/ 261 h 316"/>
                <a:gd name="T42" fmla="*/ 74 w 198"/>
                <a:gd name="T43" fmla="*/ 277 h 316"/>
                <a:gd name="T44" fmla="*/ 81 w 198"/>
                <a:gd name="T45" fmla="*/ 290 h 316"/>
                <a:gd name="T46" fmla="*/ 90 w 198"/>
                <a:gd name="T47" fmla="*/ 301 h 316"/>
                <a:gd name="T48" fmla="*/ 99 w 198"/>
                <a:gd name="T49" fmla="*/ 308 h 316"/>
                <a:gd name="T50" fmla="*/ 107 w 198"/>
                <a:gd name="T51" fmla="*/ 311 h 316"/>
                <a:gd name="T52" fmla="*/ 119 w 198"/>
                <a:gd name="T53" fmla="*/ 315 h 316"/>
                <a:gd name="T54" fmla="*/ 140 w 198"/>
                <a:gd name="T55" fmla="*/ 316 h 316"/>
                <a:gd name="T56" fmla="*/ 165 w 198"/>
                <a:gd name="T57" fmla="*/ 311 h 316"/>
                <a:gd name="T58" fmla="*/ 181 w 198"/>
                <a:gd name="T59" fmla="*/ 306 h 316"/>
                <a:gd name="T60" fmla="*/ 186 w 198"/>
                <a:gd name="T61" fmla="*/ 299 h 316"/>
                <a:gd name="T62" fmla="*/ 189 w 198"/>
                <a:gd name="T63" fmla="*/ 286 h 316"/>
                <a:gd name="T64" fmla="*/ 191 w 198"/>
                <a:gd name="T65" fmla="*/ 260 h 316"/>
                <a:gd name="T66" fmla="*/ 194 w 198"/>
                <a:gd name="T67" fmla="*/ 229 h 316"/>
                <a:gd name="T68" fmla="*/ 194 w 198"/>
                <a:gd name="T69" fmla="*/ 196 h 316"/>
                <a:gd name="T70" fmla="*/ 194 w 198"/>
                <a:gd name="T71" fmla="*/ 165 h 316"/>
                <a:gd name="T72" fmla="*/ 194 w 198"/>
                <a:gd name="T73" fmla="*/ 136 h 316"/>
                <a:gd name="T74" fmla="*/ 196 w 198"/>
                <a:gd name="T75" fmla="*/ 114 h 316"/>
                <a:gd name="T76" fmla="*/ 198 w 198"/>
                <a:gd name="T77" fmla="*/ 101 h 316"/>
                <a:gd name="T78" fmla="*/ 198 w 198"/>
                <a:gd name="T79" fmla="*/ 91 h 316"/>
                <a:gd name="T80" fmla="*/ 198 w 198"/>
                <a:gd name="T81" fmla="*/ 80 h 316"/>
                <a:gd name="T82" fmla="*/ 196 w 198"/>
                <a:gd name="T83" fmla="*/ 70 h 316"/>
                <a:gd name="T84" fmla="*/ 190 w 198"/>
                <a:gd name="T85" fmla="*/ 56 h 316"/>
                <a:gd name="T86" fmla="*/ 179 w 198"/>
                <a:gd name="T87" fmla="*/ 38 h 316"/>
                <a:gd name="T88" fmla="*/ 168 w 198"/>
                <a:gd name="T89" fmla="*/ 26 h 316"/>
                <a:gd name="T90" fmla="*/ 160 w 198"/>
                <a:gd name="T91" fmla="*/ 18 h 316"/>
                <a:gd name="T92" fmla="*/ 151 w 198"/>
                <a:gd name="T93" fmla="*/ 11 h 316"/>
                <a:gd name="T94" fmla="*/ 141 w 198"/>
                <a:gd name="T95" fmla="*/ 7 h 316"/>
                <a:gd name="T96" fmla="*/ 131 w 198"/>
                <a:gd name="T97" fmla="*/ 4 h 316"/>
                <a:gd name="T98" fmla="*/ 120 w 198"/>
                <a:gd name="T99" fmla="*/ 0 h 316"/>
                <a:gd name="T100" fmla="*/ 110 w 198"/>
                <a:gd name="T101" fmla="*/ 0 h 316"/>
                <a:gd name="T102" fmla="*/ 100 w 198"/>
                <a:gd name="T103" fmla="*/ 3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8" h="316">
                  <a:moveTo>
                    <a:pt x="95" y="4"/>
                  </a:moveTo>
                  <a:lnTo>
                    <a:pt x="80" y="7"/>
                  </a:lnTo>
                  <a:lnTo>
                    <a:pt x="66" y="11"/>
                  </a:lnTo>
                  <a:lnTo>
                    <a:pt x="55" y="15"/>
                  </a:lnTo>
                  <a:lnTo>
                    <a:pt x="44" y="19"/>
                  </a:lnTo>
                  <a:lnTo>
                    <a:pt x="35" y="23"/>
                  </a:lnTo>
                  <a:lnTo>
                    <a:pt x="27" y="28"/>
                  </a:lnTo>
                  <a:lnTo>
                    <a:pt x="19" y="31"/>
                  </a:lnTo>
                  <a:lnTo>
                    <a:pt x="15" y="36"/>
                  </a:lnTo>
                  <a:lnTo>
                    <a:pt x="9" y="40"/>
                  </a:lnTo>
                  <a:lnTo>
                    <a:pt x="6" y="45"/>
                  </a:lnTo>
                  <a:lnTo>
                    <a:pt x="4" y="50"/>
                  </a:lnTo>
                  <a:lnTo>
                    <a:pt x="1" y="54"/>
                  </a:lnTo>
                  <a:lnTo>
                    <a:pt x="0" y="58"/>
                  </a:lnTo>
                  <a:lnTo>
                    <a:pt x="0" y="64"/>
                  </a:lnTo>
                  <a:lnTo>
                    <a:pt x="0" y="67"/>
                  </a:lnTo>
                  <a:lnTo>
                    <a:pt x="1" y="73"/>
                  </a:lnTo>
                  <a:lnTo>
                    <a:pt x="4" y="77"/>
                  </a:lnTo>
                  <a:lnTo>
                    <a:pt x="5" y="80"/>
                  </a:lnTo>
                  <a:lnTo>
                    <a:pt x="7" y="85"/>
                  </a:lnTo>
                  <a:lnTo>
                    <a:pt x="10" y="89"/>
                  </a:lnTo>
                  <a:lnTo>
                    <a:pt x="17" y="97"/>
                  </a:lnTo>
                  <a:lnTo>
                    <a:pt x="24" y="105"/>
                  </a:lnTo>
                  <a:lnTo>
                    <a:pt x="37" y="118"/>
                  </a:lnTo>
                  <a:lnTo>
                    <a:pt x="46" y="127"/>
                  </a:lnTo>
                  <a:lnTo>
                    <a:pt x="49" y="132"/>
                  </a:lnTo>
                  <a:lnTo>
                    <a:pt x="52" y="138"/>
                  </a:lnTo>
                  <a:lnTo>
                    <a:pt x="55" y="145"/>
                  </a:lnTo>
                  <a:lnTo>
                    <a:pt x="57" y="151"/>
                  </a:lnTo>
                  <a:lnTo>
                    <a:pt x="59" y="158"/>
                  </a:lnTo>
                  <a:lnTo>
                    <a:pt x="60" y="167"/>
                  </a:lnTo>
                  <a:lnTo>
                    <a:pt x="62" y="174"/>
                  </a:lnTo>
                  <a:lnTo>
                    <a:pt x="64" y="182"/>
                  </a:lnTo>
                  <a:lnTo>
                    <a:pt x="64" y="191"/>
                  </a:lnTo>
                  <a:lnTo>
                    <a:pt x="64" y="200"/>
                  </a:lnTo>
                  <a:lnTo>
                    <a:pt x="65" y="209"/>
                  </a:lnTo>
                  <a:lnTo>
                    <a:pt x="65" y="218"/>
                  </a:lnTo>
                  <a:lnTo>
                    <a:pt x="65" y="227"/>
                  </a:lnTo>
                  <a:lnTo>
                    <a:pt x="66" y="236"/>
                  </a:lnTo>
                  <a:lnTo>
                    <a:pt x="67" y="245"/>
                  </a:lnTo>
                  <a:lnTo>
                    <a:pt x="68" y="252"/>
                  </a:lnTo>
                  <a:lnTo>
                    <a:pt x="70" y="261"/>
                  </a:lnTo>
                  <a:lnTo>
                    <a:pt x="71" y="269"/>
                  </a:lnTo>
                  <a:lnTo>
                    <a:pt x="74" y="277"/>
                  </a:lnTo>
                  <a:lnTo>
                    <a:pt x="77" y="283"/>
                  </a:lnTo>
                  <a:lnTo>
                    <a:pt x="81" y="290"/>
                  </a:lnTo>
                  <a:lnTo>
                    <a:pt x="85" y="297"/>
                  </a:lnTo>
                  <a:lnTo>
                    <a:pt x="90" y="301"/>
                  </a:lnTo>
                  <a:lnTo>
                    <a:pt x="96" y="306"/>
                  </a:lnTo>
                  <a:lnTo>
                    <a:pt x="99" y="308"/>
                  </a:lnTo>
                  <a:lnTo>
                    <a:pt x="102" y="309"/>
                  </a:lnTo>
                  <a:lnTo>
                    <a:pt x="107" y="311"/>
                  </a:lnTo>
                  <a:lnTo>
                    <a:pt x="110" y="312"/>
                  </a:lnTo>
                  <a:lnTo>
                    <a:pt x="119" y="315"/>
                  </a:lnTo>
                  <a:lnTo>
                    <a:pt x="129" y="316"/>
                  </a:lnTo>
                  <a:lnTo>
                    <a:pt x="140" y="316"/>
                  </a:lnTo>
                  <a:lnTo>
                    <a:pt x="151" y="313"/>
                  </a:lnTo>
                  <a:lnTo>
                    <a:pt x="165" y="311"/>
                  </a:lnTo>
                  <a:lnTo>
                    <a:pt x="179" y="307"/>
                  </a:lnTo>
                  <a:lnTo>
                    <a:pt x="181" y="306"/>
                  </a:lnTo>
                  <a:lnTo>
                    <a:pt x="184" y="303"/>
                  </a:lnTo>
                  <a:lnTo>
                    <a:pt x="186" y="299"/>
                  </a:lnTo>
                  <a:lnTo>
                    <a:pt x="187" y="296"/>
                  </a:lnTo>
                  <a:lnTo>
                    <a:pt x="189" y="286"/>
                  </a:lnTo>
                  <a:lnTo>
                    <a:pt x="190" y="273"/>
                  </a:lnTo>
                  <a:lnTo>
                    <a:pt x="191" y="260"/>
                  </a:lnTo>
                  <a:lnTo>
                    <a:pt x="192" y="245"/>
                  </a:lnTo>
                  <a:lnTo>
                    <a:pt x="194" y="229"/>
                  </a:lnTo>
                  <a:lnTo>
                    <a:pt x="194" y="212"/>
                  </a:lnTo>
                  <a:lnTo>
                    <a:pt x="194" y="196"/>
                  </a:lnTo>
                  <a:lnTo>
                    <a:pt x="194" y="180"/>
                  </a:lnTo>
                  <a:lnTo>
                    <a:pt x="194" y="165"/>
                  </a:lnTo>
                  <a:lnTo>
                    <a:pt x="194" y="149"/>
                  </a:lnTo>
                  <a:lnTo>
                    <a:pt x="194" y="136"/>
                  </a:lnTo>
                  <a:lnTo>
                    <a:pt x="195" y="124"/>
                  </a:lnTo>
                  <a:lnTo>
                    <a:pt x="196" y="114"/>
                  </a:lnTo>
                  <a:lnTo>
                    <a:pt x="197" y="106"/>
                  </a:lnTo>
                  <a:lnTo>
                    <a:pt x="198" y="101"/>
                  </a:lnTo>
                  <a:lnTo>
                    <a:pt x="198" y="96"/>
                  </a:lnTo>
                  <a:lnTo>
                    <a:pt x="198" y="91"/>
                  </a:lnTo>
                  <a:lnTo>
                    <a:pt x="198" y="86"/>
                  </a:lnTo>
                  <a:lnTo>
                    <a:pt x="198" y="80"/>
                  </a:lnTo>
                  <a:lnTo>
                    <a:pt x="197" y="76"/>
                  </a:lnTo>
                  <a:lnTo>
                    <a:pt x="196" y="70"/>
                  </a:lnTo>
                  <a:lnTo>
                    <a:pt x="195" y="66"/>
                  </a:lnTo>
                  <a:lnTo>
                    <a:pt x="190" y="56"/>
                  </a:lnTo>
                  <a:lnTo>
                    <a:pt x="185" y="46"/>
                  </a:lnTo>
                  <a:lnTo>
                    <a:pt x="179" y="38"/>
                  </a:lnTo>
                  <a:lnTo>
                    <a:pt x="172" y="29"/>
                  </a:lnTo>
                  <a:lnTo>
                    <a:pt x="168" y="26"/>
                  </a:lnTo>
                  <a:lnTo>
                    <a:pt x="164" y="21"/>
                  </a:lnTo>
                  <a:lnTo>
                    <a:pt x="160" y="18"/>
                  </a:lnTo>
                  <a:lnTo>
                    <a:pt x="155" y="15"/>
                  </a:lnTo>
                  <a:lnTo>
                    <a:pt x="151" y="11"/>
                  </a:lnTo>
                  <a:lnTo>
                    <a:pt x="146" y="9"/>
                  </a:lnTo>
                  <a:lnTo>
                    <a:pt x="141" y="7"/>
                  </a:lnTo>
                  <a:lnTo>
                    <a:pt x="137" y="5"/>
                  </a:lnTo>
                  <a:lnTo>
                    <a:pt x="131" y="4"/>
                  </a:lnTo>
                  <a:lnTo>
                    <a:pt x="126" y="3"/>
                  </a:lnTo>
                  <a:lnTo>
                    <a:pt x="120" y="0"/>
                  </a:lnTo>
                  <a:lnTo>
                    <a:pt x="116" y="0"/>
                  </a:lnTo>
                  <a:lnTo>
                    <a:pt x="110" y="0"/>
                  </a:lnTo>
                  <a:lnTo>
                    <a:pt x="106" y="1"/>
                  </a:lnTo>
                  <a:lnTo>
                    <a:pt x="100" y="3"/>
                  </a:lnTo>
                  <a:lnTo>
                    <a:pt x="95" y="4"/>
                  </a:lnTo>
                  <a:close/>
                </a:path>
              </a:pathLst>
            </a:custGeom>
            <a:solidFill>
              <a:srgbClr val="FDD5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31" name="Freeform 195">
              <a:extLst>
                <a:ext uri="{FF2B5EF4-FFF2-40B4-BE49-F238E27FC236}">
                  <a16:creationId xmlns:a16="http://schemas.microsoft.com/office/drawing/2014/main" id="{9E255EED-98EF-4F63-8771-A226795CBB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5" y="3589"/>
              <a:ext cx="95" cy="151"/>
            </a:xfrm>
            <a:custGeom>
              <a:avLst/>
              <a:gdLst>
                <a:gd name="T0" fmla="*/ 75 w 189"/>
                <a:gd name="T1" fmla="*/ 7 h 300"/>
                <a:gd name="T2" fmla="*/ 51 w 189"/>
                <a:gd name="T3" fmla="*/ 14 h 300"/>
                <a:gd name="T4" fmla="*/ 32 w 189"/>
                <a:gd name="T5" fmla="*/ 22 h 300"/>
                <a:gd name="T6" fmla="*/ 19 w 189"/>
                <a:gd name="T7" fmla="*/ 31 h 300"/>
                <a:gd name="T8" fmla="*/ 9 w 189"/>
                <a:gd name="T9" fmla="*/ 40 h 300"/>
                <a:gd name="T10" fmla="*/ 2 w 189"/>
                <a:gd name="T11" fmla="*/ 48 h 300"/>
                <a:gd name="T12" fmla="*/ 0 w 189"/>
                <a:gd name="T13" fmla="*/ 56 h 300"/>
                <a:gd name="T14" fmla="*/ 0 w 189"/>
                <a:gd name="T15" fmla="*/ 65 h 300"/>
                <a:gd name="T16" fmla="*/ 2 w 189"/>
                <a:gd name="T17" fmla="*/ 74 h 300"/>
                <a:gd name="T18" fmla="*/ 7 w 189"/>
                <a:gd name="T19" fmla="*/ 83 h 300"/>
                <a:gd name="T20" fmla="*/ 15 w 189"/>
                <a:gd name="T21" fmla="*/ 95 h 300"/>
                <a:gd name="T22" fmla="*/ 34 w 189"/>
                <a:gd name="T23" fmla="*/ 115 h 300"/>
                <a:gd name="T24" fmla="*/ 45 w 189"/>
                <a:gd name="T25" fmla="*/ 129 h 300"/>
                <a:gd name="T26" fmla="*/ 52 w 189"/>
                <a:gd name="T27" fmla="*/ 142 h 300"/>
                <a:gd name="T28" fmla="*/ 57 w 189"/>
                <a:gd name="T29" fmla="*/ 155 h 300"/>
                <a:gd name="T30" fmla="*/ 60 w 189"/>
                <a:gd name="T31" fmla="*/ 169 h 300"/>
                <a:gd name="T32" fmla="*/ 63 w 189"/>
                <a:gd name="T33" fmla="*/ 186 h 300"/>
                <a:gd name="T34" fmla="*/ 63 w 189"/>
                <a:gd name="T35" fmla="*/ 202 h 300"/>
                <a:gd name="T36" fmla="*/ 64 w 189"/>
                <a:gd name="T37" fmla="*/ 219 h 300"/>
                <a:gd name="T38" fmla="*/ 67 w 189"/>
                <a:gd name="T39" fmla="*/ 235 h 300"/>
                <a:gd name="T40" fmla="*/ 69 w 189"/>
                <a:gd name="T41" fmla="*/ 250 h 300"/>
                <a:gd name="T42" fmla="*/ 73 w 189"/>
                <a:gd name="T43" fmla="*/ 265 h 300"/>
                <a:gd name="T44" fmla="*/ 79 w 189"/>
                <a:gd name="T45" fmla="*/ 278 h 300"/>
                <a:gd name="T46" fmla="*/ 88 w 189"/>
                <a:gd name="T47" fmla="*/ 288 h 300"/>
                <a:gd name="T48" fmla="*/ 100 w 189"/>
                <a:gd name="T49" fmla="*/ 296 h 300"/>
                <a:gd name="T50" fmla="*/ 115 w 189"/>
                <a:gd name="T51" fmla="*/ 300 h 300"/>
                <a:gd name="T52" fmla="*/ 134 w 189"/>
                <a:gd name="T53" fmla="*/ 300 h 300"/>
                <a:gd name="T54" fmla="*/ 158 w 189"/>
                <a:gd name="T55" fmla="*/ 297 h 300"/>
                <a:gd name="T56" fmla="*/ 173 w 189"/>
                <a:gd name="T57" fmla="*/ 292 h 300"/>
                <a:gd name="T58" fmla="*/ 178 w 189"/>
                <a:gd name="T59" fmla="*/ 285 h 300"/>
                <a:gd name="T60" fmla="*/ 181 w 189"/>
                <a:gd name="T61" fmla="*/ 270 h 300"/>
                <a:gd name="T62" fmla="*/ 183 w 189"/>
                <a:gd name="T63" fmla="*/ 245 h 300"/>
                <a:gd name="T64" fmla="*/ 183 w 189"/>
                <a:gd name="T65" fmla="*/ 215 h 300"/>
                <a:gd name="T66" fmla="*/ 183 w 189"/>
                <a:gd name="T67" fmla="*/ 183 h 300"/>
                <a:gd name="T68" fmla="*/ 183 w 189"/>
                <a:gd name="T69" fmla="*/ 154 h 300"/>
                <a:gd name="T70" fmla="*/ 183 w 189"/>
                <a:gd name="T71" fmla="*/ 127 h 300"/>
                <a:gd name="T72" fmla="*/ 185 w 189"/>
                <a:gd name="T73" fmla="*/ 107 h 300"/>
                <a:gd name="T74" fmla="*/ 188 w 189"/>
                <a:gd name="T75" fmla="*/ 95 h 300"/>
                <a:gd name="T76" fmla="*/ 189 w 189"/>
                <a:gd name="T77" fmla="*/ 85 h 300"/>
                <a:gd name="T78" fmla="*/ 188 w 189"/>
                <a:gd name="T79" fmla="*/ 76 h 300"/>
                <a:gd name="T80" fmla="*/ 185 w 189"/>
                <a:gd name="T81" fmla="*/ 66 h 300"/>
                <a:gd name="T82" fmla="*/ 180 w 189"/>
                <a:gd name="T83" fmla="*/ 53 h 300"/>
                <a:gd name="T84" fmla="*/ 170 w 189"/>
                <a:gd name="T85" fmla="*/ 35 h 300"/>
                <a:gd name="T86" fmla="*/ 160 w 189"/>
                <a:gd name="T87" fmla="*/ 23 h 300"/>
                <a:gd name="T88" fmla="*/ 151 w 189"/>
                <a:gd name="T89" fmla="*/ 16 h 300"/>
                <a:gd name="T90" fmla="*/ 143 w 189"/>
                <a:gd name="T91" fmla="*/ 11 h 300"/>
                <a:gd name="T92" fmla="*/ 133 w 189"/>
                <a:gd name="T93" fmla="*/ 6 h 300"/>
                <a:gd name="T94" fmla="*/ 124 w 189"/>
                <a:gd name="T95" fmla="*/ 3 h 300"/>
                <a:gd name="T96" fmla="*/ 114 w 189"/>
                <a:gd name="T97" fmla="*/ 1 h 300"/>
                <a:gd name="T98" fmla="*/ 103 w 189"/>
                <a:gd name="T99" fmla="*/ 0 h 300"/>
                <a:gd name="T100" fmla="*/ 94 w 189"/>
                <a:gd name="T101" fmla="*/ 2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89" h="300">
                  <a:moveTo>
                    <a:pt x="89" y="3"/>
                  </a:moveTo>
                  <a:lnTo>
                    <a:pt x="75" y="7"/>
                  </a:lnTo>
                  <a:lnTo>
                    <a:pt x="62" y="11"/>
                  </a:lnTo>
                  <a:lnTo>
                    <a:pt x="51" y="14"/>
                  </a:lnTo>
                  <a:lnTo>
                    <a:pt x="41" y="18"/>
                  </a:lnTo>
                  <a:lnTo>
                    <a:pt x="32" y="22"/>
                  </a:lnTo>
                  <a:lnTo>
                    <a:pt x="24" y="26"/>
                  </a:lnTo>
                  <a:lnTo>
                    <a:pt x="19" y="31"/>
                  </a:lnTo>
                  <a:lnTo>
                    <a:pt x="13" y="35"/>
                  </a:lnTo>
                  <a:lnTo>
                    <a:pt x="9" y="40"/>
                  </a:lnTo>
                  <a:lnTo>
                    <a:pt x="5" y="44"/>
                  </a:lnTo>
                  <a:lnTo>
                    <a:pt x="2" y="48"/>
                  </a:lnTo>
                  <a:lnTo>
                    <a:pt x="1" y="53"/>
                  </a:lnTo>
                  <a:lnTo>
                    <a:pt x="0" y="56"/>
                  </a:lnTo>
                  <a:lnTo>
                    <a:pt x="0" y="62"/>
                  </a:lnTo>
                  <a:lnTo>
                    <a:pt x="0" y="65"/>
                  </a:lnTo>
                  <a:lnTo>
                    <a:pt x="1" y="71"/>
                  </a:lnTo>
                  <a:lnTo>
                    <a:pt x="2" y="74"/>
                  </a:lnTo>
                  <a:lnTo>
                    <a:pt x="4" y="78"/>
                  </a:lnTo>
                  <a:lnTo>
                    <a:pt x="7" y="83"/>
                  </a:lnTo>
                  <a:lnTo>
                    <a:pt x="9" y="87"/>
                  </a:lnTo>
                  <a:lnTo>
                    <a:pt x="15" y="95"/>
                  </a:lnTo>
                  <a:lnTo>
                    <a:pt x="22" y="102"/>
                  </a:lnTo>
                  <a:lnTo>
                    <a:pt x="34" y="115"/>
                  </a:lnTo>
                  <a:lnTo>
                    <a:pt x="43" y="124"/>
                  </a:lnTo>
                  <a:lnTo>
                    <a:pt x="45" y="129"/>
                  </a:lnTo>
                  <a:lnTo>
                    <a:pt x="50" y="135"/>
                  </a:lnTo>
                  <a:lnTo>
                    <a:pt x="52" y="142"/>
                  </a:lnTo>
                  <a:lnTo>
                    <a:pt x="54" y="148"/>
                  </a:lnTo>
                  <a:lnTo>
                    <a:pt x="57" y="155"/>
                  </a:lnTo>
                  <a:lnTo>
                    <a:pt x="59" y="163"/>
                  </a:lnTo>
                  <a:lnTo>
                    <a:pt x="60" y="169"/>
                  </a:lnTo>
                  <a:lnTo>
                    <a:pt x="62" y="177"/>
                  </a:lnTo>
                  <a:lnTo>
                    <a:pt x="63" y="186"/>
                  </a:lnTo>
                  <a:lnTo>
                    <a:pt x="63" y="194"/>
                  </a:lnTo>
                  <a:lnTo>
                    <a:pt x="63" y="202"/>
                  </a:lnTo>
                  <a:lnTo>
                    <a:pt x="64" y="211"/>
                  </a:lnTo>
                  <a:lnTo>
                    <a:pt x="64" y="219"/>
                  </a:lnTo>
                  <a:lnTo>
                    <a:pt x="65" y="227"/>
                  </a:lnTo>
                  <a:lnTo>
                    <a:pt x="67" y="235"/>
                  </a:lnTo>
                  <a:lnTo>
                    <a:pt x="68" y="243"/>
                  </a:lnTo>
                  <a:lnTo>
                    <a:pt x="69" y="250"/>
                  </a:lnTo>
                  <a:lnTo>
                    <a:pt x="70" y="258"/>
                  </a:lnTo>
                  <a:lnTo>
                    <a:pt x="73" y="265"/>
                  </a:lnTo>
                  <a:lnTo>
                    <a:pt x="75" y="272"/>
                  </a:lnTo>
                  <a:lnTo>
                    <a:pt x="79" y="278"/>
                  </a:lnTo>
                  <a:lnTo>
                    <a:pt x="83" y="283"/>
                  </a:lnTo>
                  <a:lnTo>
                    <a:pt x="88" y="288"/>
                  </a:lnTo>
                  <a:lnTo>
                    <a:pt x="93" y="293"/>
                  </a:lnTo>
                  <a:lnTo>
                    <a:pt x="100" y="296"/>
                  </a:lnTo>
                  <a:lnTo>
                    <a:pt x="108" y="298"/>
                  </a:lnTo>
                  <a:lnTo>
                    <a:pt x="115" y="300"/>
                  </a:lnTo>
                  <a:lnTo>
                    <a:pt x="124" y="300"/>
                  </a:lnTo>
                  <a:lnTo>
                    <a:pt x="134" y="300"/>
                  </a:lnTo>
                  <a:lnTo>
                    <a:pt x="145" y="299"/>
                  </a:lnTo>
                  <a:lnTo>
                    <a:pt x="158" y="297"/>
                  </a:lnTo>
                  <a:lnTo>
                    <a:pt x="171" y="293"/>
                  </a:lnTo>
                  <a:lnTo>
                    <a:pt x="173" y="292"/>
                  </a:lnTo>
                  <a:lnTo>
                    <a:pt x="175" y="288"/>
                  </a:lnTo>
                  <a:lnTo>
                    <a:pt x="178" y="285"/>
                  </a:lnTo>
                  <a:lnTo>
                    <a:pt x="179" y="280"/>
                  </a:lnTo>
                  <a:lnTo>
                    <a:pt x="181" y="270"/>
                  </a:lnTo>
                  <a:lnTo>
                    <a:pt x="182" y="258"/>
                  </a:lnTo>
                  <a:lnTo>
                    <a:pt x="183" y="245"/>
                  </a:lnTo>
                  <a:lnTo>
                    <a:pt x="183" y="229"/>
                  </a:lnTo>
                  <a:lnTo>
                    <a:pt x="183" y="215"/>
                  </a:lnTo>
                  <a:lnTo>
                    <a:pt x="183" y="198"/>
                  </a:lnTo>
                  <a:lnTo>
                    <a:pt x="183" y="183"/>
                  </a:lnTo>
                  <a:lnTo>
                    <a:pt x="183" y="168"/>
                  </a:lnTo>
                  <a:lnTo>
                    <a:pt x="183" y="154"/>
                  </a:lnTo>
                  <a:lnTo>
                    <a:pt x="183" y="141"/>
                  </a:lnTo>
                  <a:lnTo>
                    <a:pt x="183" y="127"/>
                  </a:lnTo>
                  <a:lnTo>
                    <a:pt x="184" y="116"/>
                  </a:lnTo>
                  <a:lnTo>
                    <a:pt x="185" y="107"/>
                  </a:lnTo>
                  <a:lnTo>
                    <a:pt x="187" y="99"/>
                  </a:lnTo>
                  <a:lnTo>
                    <a:pt x="188" y="95"/>
                  </a:lnTo>
                  <a:lnTo>
                    <a:pt x="188" y="89"/>
                  </a:lnTo>
                  <a:lnTo>
                    <a:pt x="189" y="85"/>
                  </a:lnTo>
                  <a:lnTo>
                    <a:pt x="188" y="81"/>
                  </a:lnTo>
                  <a:lnTo>
                    <a:pt x="188" y="76"/>
                  </a:lnTo>
                  <a:lnTo>
                    <a:pt x="187" y="72"/>
                  </a:lnTo>
                  <a:lnTo>
                    <a:pt x="185" y="66"/>
                  </a:lnTo>
                  <a:lnTo>
                    <a:pt x="183" y="62"/>
                  </a:lnTo>
                  <a:lnTo>
                    <a:pt x="180" y="53"/>
                  </a:lnTo>
                  <a:lnTo>
                    <a:pt x="175" y="43"/>
                  </a:lnTo>
                  <a:lnTo>
                    <a:pt x="170" y="35"/>
                  </a:lnTo>
                  <a:lnTo>
                    <a:pt x="163" y="27"/>
                  </a:lnTo>
                  <a:lnTo>
                    <a:pt x="160" y="23"/>
                  </a:lnTo>
                  <a:lnTo>
                    <a:pt x="155" y="20"/>
                  </a:lnTo>
                  <a:lnTo>
                    <a:pt x="151" y="16"/>
                  </a:lnTo>
                  <a:lnTo>
                    <a:pt x="148" y="13"/>
                  </a:lnTo>
                  <a:lnTo>
                    <a:pt x="143" y="11"/>
                  </a:lnTo>
                  <a:lnTo>
                    <a:pt x="138" y="7"/>
                  </a:lnTo>
                  <a:lnTo>
                    <a:pt x="133" y="6"/>
                  </a:lnTo>
                  <a:lnTo>
                    <a:pt x="129" y="4"/>
                  </a:lnTo>
                  <a:lnTo>
                    <a:pt x="124" y="3"/>
                  </a:lnTo>
                  <a:lnTo>
                    <a:pt x="119" y="2"/>
                  </a:lnTo>
                  <a:lnTo>
                    <a:pt x="114" y="1"/>
                  </a:lnTo>
                  <a:lnTo>
                    <a:pt x="109" y="0"/>
                  </a:lnTo>
                  <a:lnTo>
                    <a:pt x="103" y="0"/>
                  </a:lnTo>
                  <a:lnTo>
                    <a:pt x="99" y="1"/>
                  </a:lnTo>
                  <a:lnTo>
                    <a:pt x="94" y="2"/>
                  </a:lnTo>
                  <a:lnTo>
                    <a:pt x="89" y="3"/>
                  </a:lnTo>
                  <a:close/>
                </a:path>
              </a:pathLst>
            </a:custGeom>
            <a:solidFill>
              <a:srgbClr val="FBD3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32" name="Freeform 196">
              <a:extLst>
                <a:ext uri="{FF2B5EF4-FFF2-40B4-BE49-F238E27FC236}">
                  <a16:creationId xmlns:a16="http://schemas.microsoft.com/office/drawing/2014/main" id="{DFEF57FF-9590-444C-99B7-7A2DA57127D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9" y="3596"/>
              <a:ext cx="89" cy="143"/>
            </a:xfrm>
            <a:custGeom>
              <a:avLst/>
              <a:gdLst>
                <a:gd name="T0" fmla="*/ 71 w 177"/>
                <a:gd name="T1" fmla="*/ 7 h 286"/>
                <a:gd name="T2" fmla="*/ 47 w 177"/>
                <a:gd name="T3" fmla="*/ 13 h 286"/>
                <a:gd name="T4" fmla="*/ 30 w 177"/>
                <a:gd name="T5" fmla="*/ 21 h 286"/>
                <a:gd name="T6" fmla="*/ 17 w 177"/>
                <a:gd name="T7" fmla="*/ 29 h 286"/>
                <a:gd name="T8" fmla="*/ 7 w 177"/>
                <a:gd name="T9" fmla="*/ 38 h 286"/>
                <a:gd name="T10" fmla="*/ 3 w 177"/>
                <a:gd name="T11" fmla="*/ 47 h 286"/>
                <a:gd name="T12" fmla="*/ 0 w 177"/>
                <a:gd name="T13" fmla="*/ 55 h 286"/>
                <a:gd name="T14" fmla="*/ 0 w 177"/>
                <a:gd name="T15" fmla="*/ 63 h 286"/>
                <a:gd name="T16" fmla="*/ 2 w 177"/>
                <a:gd name="T17" fmla="*/ 72 h 286"/>
                <a:gd name="T18" fmla="*/ 6 w 177"/>
                <a:gd name="T19" fmla="*/ 81 h 286"/>
                <a:gd name="T20" fmla="*/ 14 w 177"/>
                <a:gd name="T21" fmla="*/ 93 h 286"/>
                <a:gd name="T22" fmla="*/ 32 w 177"/>
                <a:gd name="T23" fmla="*/ 112 h 286"/>
                <a:gd name="T24" fmla="*/ 43 w 177"/>
                <a:gd name="T25" fmla="*/ 128 h 286"/>
                <a:gd name="T26" fmla="*/ 48 w 177"/>
                <a:gd name="T27" fmla="*/ 140 h 286"/>
                <a:gd name="T28" fmla="*/ 55 w 177"/>
                <a:gd name="T29" fmla="*/ 152 h 286"/>
                <a:gd name="T30" fmla="*/ 60 w 177"/>
                <a:gd name="T31" fmla="*/ 165 h 286"/>
                <a:gd name="T32" fmla="*/ 62 w 177"/>
                <a:gd name="T33" fmla="*/ 180 h 286"/>
                <a:gd name="T34" fmla="*/ 63 w 177"/>
                <a:gd name="T35" fmla="*/ 195 h 286"/>
                <a:gd name="T36" fmla="*/ 64 w 177"/>
                <a:gd name="T37" fmla="*/ 211 h 286"/>
                <a:gd name="T38" fmla="*/ 66 w 177"/>
                <a:gd name="T39" fmla="*/ 225 h 286"/>
                <a:gd name="T40" fmla="*/ 68 w 177"/>
                <a:gd name="T41" fmla="*/ 241 h 286"/>
                <a:gd name="T42" fmla="*/ 72 w 177"/>
                <a:gd name="T43" fmla="*/ 254 h 286"/>
                <a:gd name="T44" fmla="*/ 77 w 177"/>
                <a:gd name="T45" fmla="*/ 265 h 286"/>
                <a:gd name="T46" fmla="*/ 86 w 177"/>
                <a:gd name="T47" fmla="*/ 275 h 286"/>
                <a:gd name="T48" fmla="*/ 96 w 177"/>
                <a:gd name="T49" fmla="*/ 282 h 286"/>
                <a:gd name="T50" fmla="*/ 112 w 177"/>
                <a:gd name="T51" fmla="*/ 285 h 286"/>
                <a:gd name="T52" fmla="*/ 128 w 177"/>
                <a:gd name="T53" fmla="*/ 285 h 286"/>
                <a:gd name="T54" fmla="*/ 151 w 177"/>
                <a:gd name="T55" fmla="*/ 282 h 286"/>
                <a:gd name="T56" fmla="*/ 165 w 177"/>
                <a:gd name="T57" fmla="*/ 276 h 286"/>
                <a:gd name="T58" fmla="*/ 170 w 177"/>
                <a:gd name="T59" fmla="*/ 270 h 286"/>
                <a:gd name="T60" fmla="*/ 172 w 177"/>
                <a:gd name="T61" fmla="*/ 255 h 286"/>
                <a:gd name="T62" fmla="*/ 174 w 177"/>
                <a:gd name="T63" fmla="*/ 230 h 286"/>
                <a:gd name="T64" fmla="*/ 174 w 177"/>
                <a:gd name="T65" fmla="*/ 200 h 286"/>
                <a:gd name="T66" fmla="*/ 174 w 177"/>
                <a:gd name="T67" fmla="*/ 171 h 286"/>
                <a:gd name="T68" fmla="*/ 174 w 177"/>
                <a:gd name="T69" fmla="*/ 143 h 286"/>
                <a:gd name="T70" fmla="*/ 174 w 177"/>
                <a:gd name="T71" fmla="*/ 119 h 286"/>
                <a:gd name="T72" fmla="*/ 175 w 177"/>
                <a:gd name="T73" fmla="*/ 100 h 286"/>
                <a:gd name="T74" fmla="*/ 177 w 177"/>
                <a:gd name="T75" fmla="*/ 89 h 286"/>
                <a:gd name="T76" fmla="*/ 177 w 177"/>
                <a:gd name="T77" fmla="*/ 80 h 286"/>
                <a:gd name="T78" fmla="*/ 176 w 177"/>
                <a:gd name="T79" fmla="*/ 67 h 286"/>
                <a:gd name="T80" fmla="*/ 171 w 177"/>
                <a:gd name="T81" fmla="*/ 49 h 286"/>
                <a:gd name="T82" fmla="*/ 161 w 177"/>
                <a:gd name="T83" fmla="*/ 32 h 286"/>
                <a:gd name="T84" fmla="*/ 151 w 177"/>
                <a:gd name="T85" fmla="*/ 21 h 286"/>
                <a:gd name="T86" fmla="*/ 143 w 177"/>
                <a:gd name="T87" fmla="*/ 14 h 286"/>
                <a:gd name="T88" fmla="*/ 135 w 177"/>
                <a:gd name="T89" fmla="*/ 9 h 286"/>
                <a:gd name="T90" fmla="*/ 126 w 177"/>
                <a:gd name="T91" fmla="*/ 4 h 286"/>
                <a:gd name="T92" fmla="*/ 116 w 177"/>
                <a:gd name="T93" fmla="*/ 2 h 286"/>
                <a:gd name="T94" fmla="*/ 107 w 177"/>
                <a:gd name="T95" fmla="*/ 0 h 286"/>
                <a:gd name="T96" fmla="*/ 97 w 177"/>
                <a:gd name="T97" fmla="*/ 0 h 286"/>
                <a:gd name="T98" fmla="*/ 88 w 177"/>
                <a:gd name="T99" fmla="*/ 2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77" h="286">
                  <a:moveTo>
                    <a:pt x="84" y="3"/>
                  </a:moveTo>
                  <a:lnTo>
                    <a:pt x="71" y="7"/>
                  </a:lnTo>
                  <a:lnTo>
                    <a:pt x="58" y="10"/>
                  </a:lnTo>
                  <a:lnTo>
                    <a:pt x="47" y="13"/>
                  </a:lnTo>
                  <a:lnTo>
                    <a:pt x="38" y="18"/>
                  </a:lnTo>
                  <a:lnTo>
                    <a:pt x="30" y="21"/>
                  </a:lnTo>
                  <a:lnTo>
                    <a:pt x="23" y="25"/>
                  </a:lnTo>
                  <a:lnTo>
                    <a:pt x="17" y="29"/>
                  </a:lnTo>
                  <a:lnTo>
                    <a:pt x="12" y="34"/>
                  </a:lnTo>
                  <a:lnTo>
                    <a:pt x="7" y="38"/>
                  </a:lnTo>
                  <a:lnTo>
                    <a:pt x="5" y="42"/>
                  </a:lnTo>
                  <a:lnTo>
                    <a:pt x="3" y="47"/>
                  </a:lnTo>
                  <a:lnTo>
                    <a:pt x="1" y="51"/>
                  </a:lnTo>
                  <a:lnTo>
                    <a:pt x="0" y="55"/>
                  </a:lnTo>
                  <a:lnTo>
                    <a:pt x="0" y="60"/>
                  </a:lnTo>
                  <a:lnTo>
                    <a:pt x="0" y="63"/>
                  </a:lnTo>
                  <a:lnTo>
                    <a:pt x="1" y="69"/>
                  </a:lnTo>
                  <a:lnTo>
                    <a:pt x="2" y="72"/>
                  </a:lnTo>
                  <a:lnTo>
                    <a:pt x="4" y="76"/>
                  </a:lnTo>
                  <a:lnTo>
                    <a:pt x="6" y="81"/>
                  </a:lnTo>
                  <a:lnTo>
                    <a:pt x="8" y="84"/>
                  </a:lnTo>
                  <a:lnTo>
                    <a:pt x="14" y="93"/>
                  </a:lnTo>
                  <a:lnTo>
                    <a:pt x="21" y="100"/>
                  </a:lnTo>
                  <a:lnTo>
                    <a:pt x="32" y="112"/>
                  </a:lnTo>
                  <a:lnTo>
                    <a:pt x="40" y="122"/>
                  </a:lnTo>
                  <a:lnTo>
                    <a:pt x="43" y="128"/>
                  </a:lnTo>
                  <a:lnTo>
                    <a:pt x="46" y="133"/>
                  </a:lnTo>
                  <a:lnTo>
                    <a:pt x="48" y="140"/>
                  </a:lnTo>
                  <a:lnTo>
                    <a:pt x="52" y="145"/>
                  </a:lnTo>
                  <a:lnTo>
                    <a:pt x="55" y="152"/>
                  </a:lnTo>
                  <a:lnTo>
                    <a:pt x="57" y="159"/>
                  </a:lnTo>
                  <a:lnTo>
                    <a:pt x="60" y="165"/>
                  </a:lnTo>
                  <a:lnTo>
                    <a:pt x="62" y="173"/>
                  </a:lnTo>
                  <a:lnTo>
                    <a:pt x="62" y="180"/>
                  </a:lnTo>
                  <a:lnTo>
                    <a:pt x="62" y="188"/>
                  </a:lnTo>
                  <a:lnTo>
                    <a:pt x="63" y="195"/>
                  </a:lnTo>
                  <a:lnTo>
                    <a:pt x="63" y="203"/>
                  </a:lnTo>
                  <a:lnTo>
                    <a:pt x="64" y="211"/>
                  </a:lnTo>
                  <a:lnTo>
                    <a:pt x="64" y="219"/>
                  </a:lnTo>
                  <a:lnTo>
                    <a:pt x="66" y="225"/>
                  </a:lnTo>
                  <a:lnTo>
                    <a:pt x="66" y="233"/>
                  </a:lnTo>
                  <a:lnTo>
                    <a:pt x="68" y="241"/>
                  </a:lnTo>
                  <a:lnTo>
                    <a:pt x="70" y="246"/>
                  </a:lnTo>
                  <a:lnTo>
                    <a:pt x="72" y="254"/>
                  </a:lnTo>
                  <a:lnTo>
                    <a:pt x="74" y="260"/>
                  </a:lnTo>
                  <a:lnTo>
                    <a:pt x="77" y="265"/>
                  </a:lnTo>
                  <a:lnTo>
                    <a:pt x="82" y="270"/>
                  </a:lnTo>
                  <a:lnTo>
                    <a:pt x="86" y="275"/>
                  </a:lnTo>
                  <a:lnTo>
                    <a:pt x="91" y="279"/>
                  </a:lnTo>
                  <a:lnTo>
                    <a:pt x="96" y="282"/>
                  </a:lnTo>
                  <a:lnTo>
                    <a:pt x="104" y="284"/>
                  </a:lnTo>
                  <a:lnTo>
                    <a:pt x="112" y="285"/>
                  </a:lnTo>
                  <a:lnTo>
                    <a:pt x="120" y="286"/>
                  </a:lnTo>
                  <a:lnTo>
                    <a:pt x="128" y="285"/>
                  </a:lnTo>
                  <a:lnTo>
                    <a:pt x="140" y="284"/>
                  </a:lnTo>
                  <a:lnTo>
                    <a:pt x="151" y="282"/>
                  </a:lnTo>
                  <a:lnTo>
                    <a:pt x="163" y="279"/>
                  </a:lnTo>
                  <a:lnTo>
                    <a:pt x="165" y="276"/>
                  </a:lnTo>
                  <a:lnTo>
                    <a:pt x="167" y="273"/>
                  </a:lnTo>
                  <a:lnTo>
                    <a:pt x="170" y="270"/>
                  </a:lnTo>
                  <a:lnTo>
                    <a:pt x="171" y="266"/>
                  </a:lnTo>
                  <a:lnTo>
                    <a:pt x="172" y="255"/>
                  </a:lnTo>
                  <a:lnTo>
                    <a:pt x="173" y="243"/>
                  </a:lnTo>
                  <a:lnTo>
                    <a:pt x="174" y="230"/>
                  </a:lnTo>
                  <a:lnTo>
                    <a:pt x="174" y="215"/>
                  </a:lnTo>
                  <a:lnTo>
                    <a:pt x="174" y="200"/>
                  </a:lnTo>
                  <a:lnTo>
                    <a:pt x="173" y="185"/>
                  </a:lnTo>
                  <a:lnTo>
                    <a:pt x="174" y="171"/>
                  </a:lnTo>
                  <a:lnTo>
                    <a:pt x="174" y="156"/>
                  </a:lnTo>
                  <a:lnTo>
                    <a:pt x="174" y="143"/>
                  </a:lnTo>
                  <a:lnTo>
                    <a:pt x="174" y="131"/>
                  </a:lnTo>
                  <a:lnTo>
                    <a:pt x="174" y="119"/>
                  </a:lnTo>
                  <a:lnTo>
                    <a:pt x="174" y="109"/>
                  </a:lnTo>
                  <a:lnTo>
                    <a:pt x="175" y="100"/>
                  </a:lnTo>
                  <a:lnTo>
                    <a:pt x="176" y="93"/>
                  </a:lnTo>
                  <a:lnTo>
                    <a:pt x="177" y="89"/>
                  </a:lnTo>
                  <a:lnTo>
                    <a:pt x="177" y="84"/>
                  </a:lnTo>
                  <a:lnTo>
                    <a:pt x="177" y="80"/>
                  </a:lnTo>
                  <a:lnTo>
                    <a:pt x="177" y="75"/>
                  </a:lnTo>
                  <a:lnTo>
                    <a:pt x="176" y="67"/>
                  </a:lnTo>
                  <a:lnTo>
                    <a:pt x="174" y="58"/>
                  </a:lnTo>
                  <a:lnTo>
                    <a:pt x="171" y="49"/>
                  </a:lnTo>
                  <a:lnTo>
                    <a:pt x="165" y="41"/>
                  </a:lnTo>
                  <a:lnTo>
                    <a:pt x="161" y="32"/>
                  </a:lnTo>
                  <a:lnTo>
                    <a:pt x="154" y="25"/>
                  </a:lnTo>
                  <a:lnTo>
                    <a:pt x="151" y="21"/>
                  </a:lnTo>
                  <a:lnTo>
                    <a:pt x="147" y="18"/>
                  </a:lnTo>
                  <a:lnTo>
                    <a:pt x="143" y="14"/>
                  </a:lnTo>
                  <a:lnTo>
                    <a:pt x="140" y="12"/>
                  </a:lnTo>
                  <a:lnTo>
                    <a:pt x="135" y="9"/>
                  </a:lnTo>
                  <a:lnTo>
                    <a:pt x="131" y="7"/>
                  </a:lnTo>
                  <a:lnTo>
                    <a:pt x="126" y="4"/>
                  </a:lnTo>
                  <a:lnTo>
                    <a:pt x="121" y="3"/>
                  </a:lnTo>
                  <a:lnTo>
                    <a:pt x="116" y="2"/>
                  </a:lnTo>
                  <a:lnTo>
                    <a:pt x="112" y="1"/>
                  </a:lnTo>
                  <a:lnTo>
                    <a:pt x="107" y="0"/>
                  </a:lnTo>
                  <a:lnTo>
                    <a:pt x="102" y="0"/>
                  </a:lnTo>
                  <a:lnTo>
                    <a:pt x="97" y="0"/>
                  </a:lnTo>
                  <a:lnTo>
                    <a:pt x="93" y="1"/>
                  </a:lnTo>
                  <a:lnTo>
                    <a:pt x="88" y="2"/>
                  </a:lnTo>
                  <a:lnTo>
                    <a:pt x="84" y="3"/>
                  </a:lnTo>
                  <a:close/>
                </a:path>
              </a:pathLst>
            </a:custGeom>
            <a:solidFill>
              <a:srgbClr val="F9D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33" name="Freeform 197">
              <a:extLst>
                <a:ext uri="{FF2B5EF4-FFF2-40B4-BE49-F238E27FC236}">
                  <a16:creationId xmlns:a16="http://schemas.microsoft.com/office/drawing/2014/main" id="{9DC567BD-545C-439E-975D-1460E2A8D3B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2" y="3602"/>
              <a:ext cx="85" cy="136"/>
            </a:xfrm>
            <a:custGeom>
              <a:avLst/>
              <a:gdLst>
                <a:gd name="T0" fmla="*/ 67 w 169"/>
                <a:gd name="T1" fmla="*/ 7 h 272"/>
                <a:gd name="T2" fmla="*/ 46 w 169"/>
                <a:gd name="T3" fmla="*/ 13 h 272"/>
                <a:gd name="T4" fmla="*/ 29 w 169"/>
                <a:gd name="T5" fmla="*/ 21 h 272"/>
                <a:gd name="T6" fmla="*/ 17 w 169"/>
                <a:gd name="T7" fmla="*/ 29 h 272"/>
                <a:gd name="T8" fmla="*/ 8 w 169"/>
                <a:gd name="T9" fmla="*/ 38 h 272"/>
                <a:gd name="T10" fmla="*/ 4 w 169"/>
                <a:gd name="T11" fmla="*/ 46 h 272"/>
                <a:gd name="T12" fmla="*/ 0 w 169"/>
                <a:gd name="T13" fmla="*/ 55 h 272"/>
                <a:gd name="T14" fmla="*/ 0 w 169"/>
                <a:gd name="T15" fmla="*/ 62 h 272"/>
                <a:gd name="T16" fmla="*/ 2 w 169"/>
                <a:gd name="T17" fmla="*/ 71 h 272"/>
                <a:gd name="T18" fmla="*/ 6 w 169"/>
                <a:gd name="T19" fmla="*/ 80 h 272"/>
                <a:gd name="T20" fmla="*/ 14 w 169"/>
                <a:gd name="T21" fmla="*/ 91 h 272"/>
                <a:gd name="T22" fmla="*/ 30 w 169"/>
                <a:gd name="T23" fmla="*/ 111 h 272"/>
                <a:gd name="T24" fmla="*/ 40 w 169"/>
                <a:gd name="T25" fmla="*/ 127 h 272"/>
                <a:gd name="T26" fmla="*/ 47 w 169"/>
                <a:gd name="T27" fmla="*/ 138 h 272"/>
                <a:gd name="T28" fmla="*/ 52 w 169"/>
                <a:gd name="T29" fmla="*/ 150 h 272"/>
                <a:gd name="T30" fmla="*/ 59 w 169"/>
                <a:gd name="T31" fmla="*/ 162 h 272"/>
                <a:gd name="T32" fmla="*/ 62 w 169"/>
                <a:gd name="T33" fmla="*/ 176 h 272"/>
                <a:gd name="T34" fmla="*/ 64 w 169"/>
                <a:gd name="T35" fmla="*/ 189 h 272"/>
                <a:gd name="T36" fmla="*/ 65 w 169"/>
                <a:gd name="T37" fmla="*/ 203 h 272"/>
                <a:gd name="T38" fmla="*/ 66 w 169"/>
                <a:gd name="T39" fmla="*/ 218 h 272"/>
                <a:gd name="T40" fmla="*/ 68 w 169"/>
                <a:gd name="T41" fmla="*/ 231 h 272"/>
                <a:gd name="T42" fmla="*/ 71 w 169"/>
                <a:gd name="T43" fmla="*/ 243 h 272"/>
                <a:gd name="T44" fmla="*/ 77 w 169"/>
                <a:gd name="T45" fmla="*/ 253 h 272"/>
                <a:gd name="T46" fmla="*/ 85 w 169"/>
                <a:gd name="T47" fmla="*/ 262 h 272"/>
                <a:gd name="T48" fmla="*/ 95 w 169"/>
                <a:gd name="T49" fmla="*/ 269 h 272"/>
                <a:gd name="T50" fmla="*/ 108 w 169"/>
                <a:gd name="T51" fmla="*/ 272 h 272"/>
                <a:gd name="T52" fmla="*/ 125 w 169"/>
                <a:gd name="T53" fmla="*/ 272 h 272"/>
                <a:gd name="T54" fmla="*/ 145 w 169"/>
                <a:gd name="T55" fmla="*/ 269 h 272"/>
                <a:gd name="T56" fmla="*/ 158 w 169"/>
                <a:gd name="T57" fmla="*/ 263 h 272"/>
                <a:gd name="T58" fmla="*/ 162 w 169"/>
                <a:gd name="T59" fmla="*/ 257 h 272"/>
                <a:gd name="T60" fmla="*/ 165 w 169"/>
                <a:gd name="T61" fmla="*/ 242 h 272"/>
                <a:gd name="T62" fmla="*/ 166 w 169"/>
                <a:gd name="T63" fmla="*/ 216 h 272"/>
                <a:gd name="T64" fmla="*/ 166 w 169"/>
                <a:gd name="T65" fmla="*/ 187 h 272"/>
                <a:gd name="T66" fmla="*/ 165 w 169"/>
                <a:gd name="T67" fmla="*/ 160 h 272"/>
                <a:gd name="T68" fmla="*/ 165 w 169"/>
                <a:gd name="T69" fmla="*/ 134 h 272"/>
                <a:gd name="T70" fmla="*/ 165 w 169"/>
                <a:gd name="T71" fmla="*/ 111 h 272"/>
                <a:gd name="T72" fmla="*/ 166 w 169"/>
                <a:gd name="T73" fmla="*/ 93 h 272"/>
                <a:gd name="T74" fmla="*/ 168 w 169"/>
                <a:gd name="T75" fmla="*/ 83 h 272"/>
                <a:gd name="T76" fmla="*/ 169 w 169"/>
                <a:gd name="T77" fmla="*/ 76 h 272"/>
                <a:gd name="T78" fmla="*/ 167 w 169"/>
                <a:gd name="T79" fmla="*/ 62 h 272"/>
                <a:gd name="T80" fmla="*/ 161 w 169"/>
                <a:gd name="T81" fmla="*/ 47 h 272"/>
                <a:gd name="T82" fmla="*/ 152 w 169"/>
                <a:gd name="T83" fmla="*/ 31 h 272"/>
                <a:gd name="T84" fmla="*/ 144 w 169"/>
                <a:gd name="T85" fmla="*/ 20 h 272"/>
                <a:gd name="T86" fmla="*/ 136 w 169"/>
                <a:gd name="T87" fmla="*/ 15 h 272"/>
                <a:gd name="T88" fmla="*/ 128 w 169"/>
                <a:gd name="T89" fmla="*/ 9 h 272"/>
                <a:gd name="T90" fmla="*/ 119 w 169"/>
                <a:gd name="T91" fmla="*/ 5 h 272"/>
                <a:gd name="T92" fmla="*/ 110 w 169"/>
                <a:gd name="T93" fmla="*/ 2 h 272"/>
                <a:gd name="T94" fmla="*/ 101 w 169"/>
                <a:gd name="T95" fmla="*/ 0 h 272"/>
                <a:gd name="T96" fmla="*/ 91 w 169"/>
                <a:gd name="T97" fmla="*/ 0 h 272"/>
                <a:gd name="T98" fmla="*/ 84 w 169"/>
                <a:gd name="T99" fmla="*/ 2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69" h="272">
                  <a:moveTo>
                    <a:pt x="79" y="3"/>
                  </a:moveTo>
                  <a:lnTo>
                    <a:pt x="67" y="7"/>
                  </a:lnTo>
                  <a:lnTo>
                    <a:pt x="56" y="10"/>
                  </a:lnTo>
                  <a:lnTo>
                    <a:pt x="46" y="13"/>
                  </a:lnTo>
                  <a:lnTo>
                    <a:pt x="37" y="18"/>
                  </a:lnTo>
                  <a:lnTo>
                    <a:pt x="29" y="21"/>
                  </a:lnTo>
                  <a:lnTo>
                    <a:pt x="22" y="26"/>
                  </a:lnTo>
                  <a:lnTo>
                    <a:pt x="17" y="29"/>
                  </a:lnTo>
                  <a:lnTo>
                    <a:pt x="11" y="33"/>
                  </a:lnTo>
                  <a:lnTo>
                    <a:pt x="8" y="38"/>
                  </a:lnTo>
                  <a:lnTo>
                    <a:pt x="6" y="41"/>
                  </a:lnTo>
                  <a:lnTo>
                    <a:pt x="4" y="46"/>
                  </a:lnTo>
                  <a:lnTo>
                    <a:pt x="1" y="50"/>
                  </a:lnTo>
                  <a:lnTo>
                    <a:pt x="0" y="55"/>
                  </a:lnTo>
                  <a:lnTo>
                    <a:pt x="0" y="59"/>
                  </a:lnTo>
                  <a:lnTo>
                    <a:pt x="0" y="62"/>
                  </a:lnTo>
                  <a:lnTo>
                    <a:pt x="1" y="67"/>
                  </a:lnTo>
                  <a:lnTo>
                    <a:pt x="2" y="71"/>
                  </a:lnTo>
                  <a:lnTo>
                    <a:pt x="5" y="76"/>
                  </a:lnTo>
                  <a:lnTo>
                    <a:pt x="6" y="80"/>
                  </a:lnTo>
                  <a:lnTo>
                    <a:pt x="8" y="83"/>
                  </a:lnTo>
                  <a:lnTo>
                    <a:pt x="14" y="91"/>
                  </a:lnTo>
                  <a:lnTo>
                    <a:pt x="19" y="98"/>
                  </a:lnTo>
                  <a:lnTo>
                    <a:pt x="30" y="111"/>
                  </a:lnTo>
                  <a:lnTo>
                    <a:pt x="38" y="120"/>
                  </a:lnTo>
                  <a:lnTo>
                    <a:pt x="40" y="127"/>
                  </a:lnTo>
                  <a:lnTo>
                    <a:pt x="44" y="132"/>
                  </a:lnTo>
                  <a:lnTo>
                    <a:pt x="47" y="138"/>
                  </a:lnTo>
                  <a:lnTo>
                    <a:pt x="50" y="143"/>
                  </a:lnTo>
                  <a:lnTo>
                    <a:pt x="52" y="150"/>
                  </a:lnTo>
                  <a:lnTo>
                    <a:pt x="56" y="157"/>
                  </a:lnTo>
                  <a:lnTo>
                    <a:pt x="59" y="162"/>
                  </a:lnTo>
                  <a:lnTo>
                    <a:pt x="62" y="168"/>
                  </a:lnTo>
                  <a:lnTo>
                    <a:pt x="62" y="176"/>
                  </a:lnTo>
                  <a:lnTo>
                    <a:pt x="62" y="182"/>
                  </a:lnTo>
                  <a:lnTo>
                    <a:pt x="64" y="189"/>
                  </a:lnTo>
                  <a:lnTo>
                    <a:pt x="64" y="197"/>
                  </a:lnTo>
                  <a:lnTo>
                    <a:pt x="65" y="203"/>
                  </a:lnTo>
                  <a:lnTo>
                    <a:pt x="65" y="210"/>
                  </a:lnTo>
                  <a:lnTo>
                    <a:pt x="66" y="218"/>
                  </a:lnTo>
                  <a:lnTo>
                    <a:pt x="67" y="223"/>
                  </a:lnTo>
                  <a:lnTo>
                    <a:pt x="68" y="231"/>
                  </a:lnTo>
                  <a:lnTo>
                    <a:pt x="69" y="237"/>
                  </a:lnTo>
                  <a:lnTo>
                    <a:pt x="71" y="243"/>
                  </a:lnTo>
                  <a:lnTo>
                    <a:pt x="75" y="248"/>
                  </a:lnTo>
                  <a:lnTo>
                    <a:pt x="77" y="253"/>
                  </a:lnTo>
                  <a:lnTo>
                    <a:pt x="80" y="258"/>
                  </a:lnTo>
                  <a:lnTo>
                    <a:pt x="85" y="262"/>
                  </a:lnTo>
                  <a:lnTo>
                    <a:pt x="89" y="265"/>
                  </a:lnTo>
                  <a:lnTo>
                    <a:pt x="95" y="269"/>
                  </a:lnTo>
                  <a:lnTo>
                    <a:pt x="101" y="270"/>
                  </a:lnTo>
                  <a:lnTo>
                    <a:pt x="108" y="272"/>
                  </a:lnTo>
                  <a:lnTo>
                    <a:pt x="116" y="272"/>
                  </a:lnTo>
                  <a:lnTo>
                    <a:pt x="125" y="272"/>
                  </a:lnTo>
                  <a:lnTo>
                    <a:pt x="135" y="271"/>
                  </a:lnTo>
                  <a:lnTo>
                    <a:pt x="145" y="269"/>
                  </a:lnTo>
                  <a:lnTo>
                    <a:pt x="157" y="265"/>
                  </a:lnTo>
                  <a:lnTo>
                    <a:pt x="158" y="263"/>
                  </a:lnTo>
                  <a:lnTo>
                    <a:pt x="160" y="260"/>
                  </a:lnTo>
                  <a:lnTo>
                    <a:pt x="162" y="257"/>
                  </a:lnTo>
                  <a:lnTo>
                    <a:pt x="164" y="252"/>
                  </a:lnTo>
                  <a:lnTo>
                    <a:pt x="165" y="242"/>
                  </a:lnTo>
                  <a:lnTo>
                    <a:pt x="166" y="230"/>
                  </a:lnTo>
                  <a:lnTo>
                    <a:pt x="166" y="216"/>
                  </a:lnTo>
                  <a:lnTo>
                    <a:pt x="166" y="202"/>
                  </a:lnTo>
                  <a:lnTo>
                    <a:pt x="166" y="187"/>
                  </a:lnTo>
                  <a:lnTo>
                    <a:pt x="165" y="172"/>
                  </a:lnTo>
                  <a:lnTo>
                    <a:pt x="165" y="160"/>
                  </a:lnTo>
                  <a:lnTo>
                    <a:pt x="165" y="147"/>
                  </a:lnTo>
                  <a:lnTo>
                    <a:pt x="165" y="134"/>
                  </a:lnTo>
                  <a:lnTo>
                    <a:pt x="165" y="122"/>
                  </a:lnTo>
                  <a:lnTo>
                    <a:pt x="165" y="111"/>
                  </a:lnTo>
                  <a:lnTo>
                    <a:pt x="166" y="101"/>
                  </a:lnTo>
                  <a:lnTo>
                    <a:pt x="166" y="93"/>
                  </a:lnTo>
                  <a:lnTo>
                    <a:pt x="167" y="87"/>
                  </a:lnTo>
                  <a:lnTo>
                    <a:pt x="168" y="83"/>
                  </a:lnTo>
                  <a:lnTo>
                    <a:pt x="168" y="80"/>
                  </a:lnTo>
                  <a:lnTo>
                    <a:pt x="169" y="76"/>
                  </a:lnTo>
                  <a:lnTo>
                    <a:pt x="168" y="71"/>
                  </a:lnTo>
                  <a:lnTo>
                    <a:pt x="167" y="62"/>
                  </a:lnTo>
                  <a:lnTo>
                    <a:pt x="165" y="55"/>
                  </a:lnTo>
                  <a:lnTo>
                    <a:pt x="161" y="47"/>
                  </a:lnTo>
                  <a:lnTo>
                    <a:pt x="157" y="39"/>
                  </a:lnTo>
                  <a:lnTo>
                    <a:pt x="152" y="31"/>
                  </a:lnTo>
                  <a:lnTo>
                    <a:pt x="147" y="25"/>
                  </a:lnTo>
                  <a:lnTo>
                    <a:pt x="144" y="20"/>
                  </a:lnTo>
                  <a:lnTo>
                    <a:pt x="140" y="17"/>
                  </a:lnTo>
                  <a:lnTo>
                    <a:pt x="136" y="15"/>
                  </a:lnTo>
                  <a:lnTo>
                    <a:pt x="132" y="11"/>
                  </a:lnTo>
                  <a:lnTo>
                    <a:pt x="128" y="9"/>
                  </a:lnTo>
                  <a:lnTo>
                    <a:pt x="124" y="7"/>
                  </a:lnTo>
                  <a:lnTo>
                    <a:pt x="119" y="5"/>
                  </a:lnTo>
                  <a:lnTo>
                    <a:pt x="115" y="3"/>
                  </a:lnTo>
                  <a:lnTo>
                    <a:pt x="110" y="2"/>
                  </a:lnTo>
                  <a:lnTo>
                    <a:pt x="106" y="1"/>
                  </a:lnTo>
                  <a:lnTo>
                    <a:pt x="101" y="0"/>
                  </a:lnTo>
                  <a:lnTo>
                    <a:pt x="97" y="0"/>
                  </a:lnTo>
                  <a:lnTo>
                    <a:pt x="91" y="0"/>
                  </a:lnTo>
                  <a:lnTo>
                    <a:pt x="87" y="1"/>
                  </a:lnTo>
                  <a:lnTo>
                    <a:pt x="84" y="2"/>
                  </a:lnTo>
                  <a:lnTo>
                    <a:pt x="79" y="3"/>
                  </a:lnTo>
                  <a:close/>
                </a:path>
              </a:pathLst>
            </a:custGeom>
            <a:solidFill>
              <a:srgbClr val="F6C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34" name="Freeform 198">
              <a:extLst>
                <a:ext uri="{FF2B5EF4-FFF2-40B4-BE49-F238E27FC236}">
                  <a16:creationId xmlns:a16="http://schemas.microsoft.com/office/drawing/2014/main" id="{62FD4DC4-661E-4772-AE15-BD4F9EB05BF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" y="3608"/>
              <a:ext cx="80" cy="130"/>
            </a:xfrm>
            <a:custGeom>
              <a:avLst/>
              <a:gdLst>
                <a:gd name="T0" fmla="*/ 61 w 159"/>
                <a:gd name="T1" fmla="*/ 7 h 259"/>
                <a:gd name="T2" fmla="*/ 42 w 159"/>
                <a:gd name="T3" fmla="*/ 14 h 259"/>
                <a:gd name="T4" fmla="*/ 27 w 159"/>
                <a:gd name="T5" fmla="*/ 21 h 259"/>
                <a:gd name="T6" fmla="*/ 15 w 159"/>
                <a:gd name="T7" fmla="*/ 29 h 259"/>
                <a:gd name="T8" fmla="*/ 8 w 159"/>
                <a:gd name="T9" fmla="*/ 37 h 259"/>
                <a:gd name="T10" fmla="*/ 2 w 159"/>
                <a:gd name="T11" fmla="*/ 46 h 259"/>
                <a:gd name="T12" fmla="*/ 0 w 159"/>
                <a:gd name="T13" fmla="*/ 54 h 259"/>
                <a:gd name="T14" fmla="*/ 0 w 159"/>
                <a:gd name="T15" fmla="*/ 61 h 259"/>
                <a:gd name="T16" fmla="*/ 2 w 159"/>
                <a:gd name="T17" fmla="*/ 70 h 259"/>
                <a:gd name="T18" fmla="*/ 5 w 159"/>
                <a:gd name="T19" fmla="*/ 79 h 259"/>
                <a:gd name="T20" fmla="*/ 12 w 159"/>
                <a:gd name="T21" fmla="*/ 89 h 259"/>
                <a:gd name="T22" fmla="*/ 28 w 159"/>
                <a:gd name="T23" fmla="*/ 109 h 259"/>
                <a:gd name="T24" fmla="*/ 38 w 159"/>
                <a:gd name="T25" fmla="*/ 125 h 259"/>
                <a:gd name="T26" fmla="*/ 44 w 159"/>
                <a:gd name="T27" fmla="*/ 137 h 259"/>
                <a:gd name="T28" fmla="*/ 50 w 159"/>
                <a:gd name="T29" fmla="*/ 148 h 259"/>
                <a:gd name="T30" fmla="*/ 58 w 159"/>
                <a:gd name="T31" fmla="*/ 159 h 259"/>
                <a:gd name="T32" fmla="*/ 61 w 159"/>
                <a:gd name="T33" fmla="*/ 171 h 259"/>
                <a:gd name="T34" fmla="*/ 62 w 159"/>
                <a:gd name="T35" fmla="*/ 184 h 259"/>
                <a:gd name="T36" fmla="*/ 64 w 159"/>
                <a:gd name="T37" fmla="*/ 196 h 259"/>
                <a:gd name="T38" fmla="*/ 65 w 159"/>
                <a:gd name="T39" fmla="*/ 209 h 259"/>
                <a:gd name="T40" fmla="*/ 68 w 159"/>
                <a:gd name="T41" fmla="*/ 221 h 259"/>
                <a:gd name="T42" fmla="*/ 71 w 159"/>
                <a:gd name="T43" fmla="*/ 232 h 259"/>
                <a:gd name="T44" fmla="*/ 75 w 159"/>
                <a:gd name="T45" fmla="*/ 242 h 259"/>
                <a:gd name="T46" fmla="*/ 82 w 159"/>
                <a:gd name="T47" fmla="*/ 249 h 259"/>
                <a:gd name="T48" fmla="*/ 92 w 159"/>
                <a:gd name="T49" fmla="*/ 256 h 259"/>
                <a:gd name="T50" fmla="*/ 104 w 159"/>
                <a:gd name="T51" fmla="*/ 258 h 259"/>
                <a:gd name="T52" fmla="*/ 119 w 159"/>
                <a:gd name="T53" fmla="*/ 259 h 259"/>
                <a:gd name="T54" fmla="*/ 138 w 159"/>
                <a:gd name="T55" fmla="*/ 256 h 259"/>
                <a:gd name="T56" fmla="*/ 150 w 159"/>
                <a:gd name="T57" fmla="*/ 250 h 259"/>
                <a:gd name="T58" fmla="*/ 153 w 159"/>
                <a:gd name="T59" fmla="*/ 242 h 259"/>
                <a:gd name="T60" fmla="*/ 157 w 159"/>
                <a:gd name="T61" fmla="*/ 228 h 259"/>
                <a:gd name="T62" fmla="*/ 158 w 159"/>
                <a:gd name="T63" fmla="*/ 202 h 259"/>
                <a:gd name="T64" fmla="*/ 157 w 159"/>
                <a:gd name="T65" fmla="*/ 174 h 259"/>
                <a:gd name="T66" fmla="*/ 155 w 159"/>
                <a:gd name="T67" fmla="*/ 148 h 259"/>
                <a:gd name="T68" fmla="*/ 155 w 159"/>
                <a:gd name="T69" fmla="*/ 125 h 259"/>
                <a:gd name="T70" fmla="*/ 155 w 159"/>
                <a:gd name="T71" fmla="*/ 104 h 259"/>
                <a:gd name="T72" fmla="*/ 157 w 159"/>
                <a:gd name="T73" fmla="*/ 87 h 259"/>
                <a:gd name="T74" fmla="*/ 158 w 159"/>
                <a:gd name="T75" fmla="*/ 78 h 259"/>
                <a:gd name="T76" fmla="*/ 159 w 159"/>
                <a:gd name="T77" fmla="*/ 70 h 259"/>
                <a:gd name="T78" fmla="*/ 157 w 159"/>
                <a:gd name="T79" fmla="*/ 59 h 259"/>
                <a:gd name="T80" fmla="*/ 151 w 159"/>
                <a:gd name="T81" fmla="*/ 44 h 259"/>
                <a:gd name="T82" fmla="*/ 142 w 159"/>
                <a:gd name="T83" fmla="*/ 29 h 259"/>
                <a:gd name="T84" fmla="*/ 135 w 159"/>
                <a:gd name="T85" fmla="*/ 19 h 259"/>
                <a:gd name="T86" fmla="*/ 128 w 159"/>
                <a:gd name="T87" fmla="*/ 14 h 259"/>
                <a:gd name="T88" fmla="*/ 121 w 159"/>
                <a:gd name="T89" fmla="*/ 8 h 259"/>
                <a:gd name="T90" fmla="*/ 112 w 159"/>
                <a:gd name="T91" fmla="*/ 5 h 259"/>
                <a:gd name="T92" fmla="*/ 103 w 159"/>
                <a:gd name="T93" fmla="*/ 3 h 259"/>
                <a:gd name="T94" fmla="*/ 94 w 159"/>
                <a:gd name="T95" fmla="*/ 1 h 259"/>
                <a:gd name="T96" fmla="*/ 85 w 159"/>
                <a:gd name="T97" fmla="*/ 1 h 259"/>
                <a:gd name="T98" fmla="*/ 77 w 159"/>
                <a:gd name="T99" fmla="*/ 3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9" h="259">
                  <a:moveTo>
                    <a:pt x="73" y="4"/>
                  </a:moveTo>
                  <a:lnTo>
                    <a:pt x="61" y="7"/>
                  </a:lnTo>
                  <a:lnTo>
                    <a:pt x="51" y="10"/>
                  </a:lnTo>
                  <a:lnTo>
                    <a:pt x="42" y="14"/>
                  </a:lnTo>
                  <a:lnTo>
                    <a:pt x="34" y="17"/>
                  </a:lnTo>
                  <a:lnTo>
                    <a:pt x="27" y="21"/>
                  </a:lnTo>
                  <a:lnTo>
                    <a:pt x="21" y="25"/>
                  </a:lnTo>
                  <a:lnTo>
                    <a:pt x="15" y="29"/>
                  </a:lnTo>
                  <a:lnTo>
                    <a:pt x="11" y="34"/>
                  </a:lnTo>
                  <a:lnTo>
                    <a:pt x="8" y="37"/>
                  </a:lnTo>
                  <a:lnTo>
                    <a:pt x="4" y="41"/>
                  </a:lnTo>
                  <a:lnTo>
                    <a:pt x="2" y="46"/>
                  </a:lnTo>
                  <a:lnTo>
                    <a:pt x="1" y="49"/>
                  </a:lnTo>
                  <a:lnTo>
                    <a:pt x="0" y="54"/>
                  </a:lnTo>
                  <a:lnTo>
                    <a:pt x="0" y="58"/>
                  </a:lnTo>
                  <a:lnTo>
                    <a:pt x="0" y="61"/>
                  </a:lnTo>
                  <a:lnTo>
                    <a:pt x="1" y="66"/>
                  </a:lnTo>
                  <a:lnTo>
                    <a:pt x="2" y="70"/>
                  </a:lnTo>
                  <a:lnTo>
                    <a:pt x="3" y="75"/>
                  </a:lnTo>
                  <a:lnTo>
                    <a:pt x="5" y="79"/>
                  </a:lnTo>
                  <a:lnTo>
                    <a:pt x="8" y="82"/>
                  </a:lnTo>
                  <a:lnTo>
                    <a:pt x="12" y="89"/>
                  </a:lnTo>
                  <a:lnTo>
                    <a:pt x="18" y="97"/>
                  </a:lnTo>
                  <a:lnTo>
                    <a:pt x="28" y="109"/>
                  </a:lnTo>
                  <a:lnTo>
                    <a:pt x="34" y="119"/>
                  </a:lnTo>
                  <a:lnTo>
                    <a:pt x="38" y="125"/>
                  </a:lnTo>
                  <a:lnTo>
                    <a:pt x="40" y="130"/>
                  </a:lnTo>
                  <a:lnTo>
                    <a:pt x="44" y="137"/>
                  </a:lnTo>
                  <a:lnTo>
                    <a:pt x="48" y="142"/>
                  </a:lnTo>
                  <a:lnTo>
                    <a:pt x="50" y="148"/>
                  </a:lnTo>
                  <a:lnTo>
                    <a:pt x="54" y="154"/>
                  </a:lnTo>
                  <a:lnTo>
                    <a:pt x="58" y="159"/>
                  </a:lnTo>
                  <a:lnTo>
                    <a:pt x="61" y="165"/>
                  </a:lnTo>
                  <a:lnTo>
                    <a:pt x="61" y="171"/>
                  </a:lnTo>
                  <a:lnTo>
                    <a:pt x="62" y="177"/>
                  </a:lnTo>
                  <a:lnTo>
                    <a:pt x="62" y="184"/>
                  </a:lnTo>
                  <a:lnTo>
                    <a:pt x="63" y="189"/>
                  </a:lnTo>
                  <a:lnTo>
                    <a:pt x="64" y="196"/>
                  </a:lnTo>
                  <a:lnTo>
                    <a:pt x="64" y="202"/>
                  </a:lnTo>
                  <a:lnTo>
                    <a:pt x="65" y="209"/>
                  </a:lnTo>
                  <a:lnTo>
                    <a:pt x="67" y="215"/>
                  </a:lnTo>
                  <a:lnTo>
                    <a:pt x="68" y="221"/>
                  </a:lnTo>
                  <a:lnTo>
                    <a:pt x="69" y="227"/>
                  </a:lnTo>
                  <a:lnTo>
                    <a:pt x="71" y="232"/>
                  </a:lnTo>
                  <a:lnTo>
                    <a:pt x="72" y="237"/>
                  </a:lnTo>
                  <a:lnTo>
                    <a:pt x="75" y="242"/>
                  </a:lnTo>
                  <a:lnTo>
                    <a:pt x="79" y="246"/>
                  </a:lnTo>
                  <a:lnTo>
                    <a:pt x="82" y="249"/>
                  </a:lnTo>
                  <a:lnTo>
                    <a:pt x="88" y="253"/>
                  </a:lnTo>
                  <a:lnTo>
                    <a:pt x="92" y="256"/>
                  </a:lnTo>
                  <a:lnTo>
                    <a:pt x="98" y="257"/>
                  </a:lnTo>
                  <a:lnTo>
                    <a:pt x="104" y="258"/>
                  </a:lnTo>
                  <a:lnTo>
                    <a:pt x="111" y="259"/>
                  </a:lnTo>
                  <a:lnTo>
                    <a:pt x="119" y="259"/>
                  </a:lnTo>
                  <a:lnTo>
                    <a:pt x="128" y="258"/>
                  </a:lnTo>
                  <a:lnTo>
                    <a:pt x="138" y="256"/>
                  </a:lnTo>
                  <a:lnTo>
                    <a:pt x="149" y="252"/>
                  </a:lnTo>
                  <a:lnTo>
                    <a:pt x="150" y="250"/>
                  </a:lnTo>
                  <a:lnTo>
                    <a:pt x="152" y="247"/>
                  </a:lnTo>
                  <a:lnTo>
                    <a:pt x="153" y="242"/>
                  </a:lnTo>
                  <a:lnTo>
                    <a:pt x="155" y="238"/>
                  </a:lnTo>
                  <a:lnTo>
                    <a:pt x="157" y="228"/>
                  </a:lnTo>
                  <a:lnTo>
                    <a:pt x="158" y="216"/>
                  </a:lnTo>
                  <a:lnTo>
                    <a:pt x="158" y="202"/>
                  </a:lnTo>
                  <a:lnTo>
                    <a:pt x="157" y="188"/>
                  </a:lnTo>
                  <a:lnTo>
                    <a:pt x="157" y="174"/>
                  </a:lnTo>
                  <a:lnTo>
                    <a:pt x="155" y="160"/>
                  </a:lnTo>
                  <a:lnTo>
                    <a:pt x="155" y="148"/>
                  </a:lnTo>
                  <a:lnTo>
                    <a:pt x="155" y="137"/>
                  </a:lnTo>
                  <a:lnTo>
                    <a:pt x="155" y="125"/>
                  </a:lnTo>
                  <a:lnTo>
                    <a:pt x="155" y="114"/>
                  </a:lnTo>
                  <a:lnTo>
                    <a:pt x="155" y="104"/>
                  </a:lnTo>
                  <a:lnTo>
                    <a:pt x="155" y="95"/>
                  </a:lnTo>
                  <a:lnTo>
                    <a:pt x="157" y="87"/>
                  </a:lnTo>
                  <a:lnTo>
                    <a:pt x="158" y="81"/>
                  </a:lnTo>
                  <a:lnTo>
                    <a:pt x="158" y="78"/>
                  </a:lnTo>
                  <a:lnTo>
                    <a:pt x="159" y="75"/>
                  </a:lnTo>
                  <a:lnTo>
                    <a:pt x="159" y="70"/>
                  </a:lnTo>
                  <a:lnTo>
                    <a:pt x="159" y="67"/>
                  </a:lnTo>
                  <a:lnTo>
                    <a:pt x="157" y="59"/>
                  </a:lnTo>
                  <a:lnTo>
                    <a:pt x="155" y="51"/>
                  </a:lnTo>
                  <a:lnTo>
                    <a:pt x="151" y="44"/>
                  </a:lnTo>
                  <a:lnTo>
                    <a:pt x="148" y="37"/>
                  </a:lnTo>
                  <a:lnTo>
                    <a:pt x="142" y="29"/>
                  </a:lnTo>
                  <a:lnTo>
                    <a:pt x="138" y="24"/>
                  </a:lnTo>
                  <a:lnTo>
                    <a:pt x="135" y="19"/>
                  </a:lnTo>
                  <a:lnTo>
                    <a:pt x="131" y="17"/>
                  </a:lnTo>
                  <a:lnTo>
                    <a:pt x="128" y="14"/>
                  </a:lnTo>
                  <a:lnTo>
                    <a:pt x="124" y="11"/>
                  </a:lnTo>
                  <a:lnTo>
                    <a:pt x="121" y="8"/>
                  </a:lnTo>
                  <a:lnTo>
                    <a:pt x="117" y="6"/>
                  </a:lnTo>
                  <a:lnTo>
                    <a:pt x="112" y="5"/>
                  </a:lnTo>
                  <a:lnTo>
                    <a:pt x="108" y="4"/>
                  </a:lnTo>
                  <a:lnTo>
                    <a:pt x="103" y="3"/>
                  </a:lnTo>
                  <a:lnTo>
                    <a:pt x="99" y="1"/>
                  </a:lnTo>
                  <a:lnTo>
                    <a:pt x="94" y="1"/>
                  </a:lnTo>
                  <a:lnTo>
                    <a:pt x="90" y="0"/>
                  </a:lnTo>
                  <a:lnTo>
                    <a:pt x="85" y="1"/>
                  </a:lnTo>
                  <a:lnTo>
                    <a:pt x="81" y="1"/>
                  </a:lnTo>
                  <a:lnTo>
                    <a:pt x="77" y="3"/>
                  </a:lnTo>
                  <a:lnTo>
                    <a:pt x="73" y="4"/>
                  </a:lnTo>
                  <a:close/>
                </a:path>
              </a:pathLst>
            </a:custGeom>
            <a:solidFill>
              <a:srgbClr val="F4C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35" name="Freeform 199">
              <a:extLst>
                <a:ext uri="{FF2B5EF4-FFF2-40B4-BE49-F238E27FC236}">
                  <a16:creationId xmlns:a16="http://schemas.microsoft.com/office/drawing/2014/main" id="{54E864C6-D7DB-46A2-935A-8E2D03B8939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9" y="3615"/>
              <a:ext cx="74" cy="121"/>
            </a:xfrm>
            <a:custGeom>
              <a:avLst/>
              <a:gdLst>
                <a:gd name="T0" fmla="*/ 57 w 148"/>
                <a:gd name="T1" fmla="*/ 5 h 243"/>
                <a:gd name="T2" fmla="*/ 38 w 148"/>
                <a:gd name="T3" fmla="*/ 12 h 243"/>
                <a:gd name="T4" fmla="*/ 25 w 148"/>
                <a:gd name="T5" fmla="*/ 20 h 243"/>
                <a:gd name="T6" fmla="*/ 14 w 148"/>
                <a:gd name="T7" fmla="*/ 26 h 243"/>
                <a:gd name="T8" fmla="*/ 6 w 148"/>
                <a:gd name="T9" fmla="*/ 34 h 243"/>
                <a:gd name="T10" fmla="*/ 2 w 148"/>
                <a:gd name="T11" fmla="*/ 43 h 243"/>
                <a:gd name="T12" fmla="*/ 1 w 148"/>
                <a:gd name="T13" fmla="*/ 51 h 243"/>
                <a:gd name="T14" fmla="*/ 1 w 148"/>
                <a:gd name="T15" fmla="*/ 58 h 243"/>
                <a:gd name="T16" fmla="*/ 3 w 148"/>
                <a:gd name="T17" fmla="*/ 71 h 243"/>
                <a:gd name="T18" fmla="*/ 12 w 148"/>
                <a:gd name="T19" fmla="*/ 86 h 243"/>
                <a:gd name="T20" fmla="*/ 25 w 148"/>
                <a:gd name="T21" fmla="*/ 106 h 243"/>
                <a:gd name="T22" fmla="*/ 34 w 148"/>
                <a:gd name="T23" fmla="*/ 121 h 243"/>
                <a:gd name="T24" fmla="*/ 41 w 148"/>
                <a:gd name="T25" fmla="*/ 133 h 243"/>
                <a:gd name="T26" fmla="*/ 48 w 148"/>
                <a:gd name="T27" fmla="*/ 144 h 243"/>
                <a:gd name="T28" fmla="*/ 56 w 148"/>
                <a:gd name="T29" fmla="*/ 154 h 243"/>
                <a:gd name="T30" fmla="*/ 61 w 148"/>
                <a:gd name="T31" fmla="*/ 164 h 243"/>
                <a:gd name="T32" fmla="*/ 62 w 148"/>
                <a:gd name="T33" fmla="*/ 175 h 243"/>
                <a:gd name="T34" fmla="*/ 63 w 148"/>
                <a:gd name="T35" fmla="*/ 186 h 243"/>
                <a:gd name="T36" fmla="*/ 64 w 148"/>
                <a:gd name="T37" fmla="*/ 198 h 243"/>
                <a:gd name="T38" fmla="*/ 66 w 148"/>
                <a:gd name="T39" fmla="*/ 209 h 243"/>
                <a:gd name="T40" fmla="*/ 70 w 148"/>
                <a:gd name="T41" fmla="*/ 219 h 243"/>
                <a:gd name="T42" fmla="*/ 74 w 148"/>
                <a:gd name="T43" fmla="*/ 228 h 243"/>
                <a:gd name="T44" fmla="*/ 81 w 148"/>
                <a:gd name="T45" fmla="*/ 235 h 243"/>
                <a:gd name="T46" fmla="*/ 88 w 148"/>
                <a:gd name="T47" fmla="*/ 241 h 243"/>
                <a:gd name="T48" fmla="*/ 100 w 148"/>
                <a:gd name="T49" fmla="*/ 243 h 243"/>
                <a:gd name="T50" fmla="*/ 114 w 148"/>
                <a:gd name="T51" fmla="*/ 243 h 243"/>
                <a:gd name="T52" fmla="*/ 131 w 148"/>
                <a:gd name="T53" fmla="*/ 241 h 243"/>
                <a:gd name="T54" fmla="*/ 143 w 148"/>
                <a:gd name="T55" fmla="*/ 234 h 243"/>
                <a:gd name="T56" fmla="*/ 145 w 148"/>
                <a:gd name="T57" fmla="*/ 227 h 243"/>
                <a:gd name="T58" fmla="*/ 148 w 148"/>
                <a:gd name="T59" fmla="*/ 212 h 243"/>
                <a:gd name="T60" fmla="*/ 148 w 148"/>
                <a:gd name="T61" fmla="*/ 186 h 243"/>
                <a:gd name="T62" fmla="*/ 146 w 148"/>
                <a:gd name="T63" fmla="*/ 158 h 243"/>
                <a:gd name="T64" fmla="*/ 145 w 148"/>
                <a:gd name="T65" fmla="*/ 135 h 243"/>
                <a:gd name="T66" fmla="*/ 145 w 148"/>
                <a:gd name="T67" fmla="*/ 113 h 243"/>
                <a:gd name="T68" fmla="*/ 145 w 148"/>
                <a:gd name="T69" fmla="*/ 94 h 243"/>
                <a:gd name="T70" fmla="*/ 146 w 148"/>
                <a:gd name="T71" fmla="*/ 80 h 243"/>
                <a:gd name="T72" fmla="*/ 148 w 148"/>
                <a:gd name="T73" fmla="*/ 71 h 243"/>
                <a:gd name="T74" fmla="*/ 148 w 148"/>
                <a:gd name="T75" fmla="*/ 64 h 243"/>
                <a:gd name="T76" fmla="*/ 146 w 148"/>
                <a:gd name="T77" fmla="*/ 54 h 243"/>
                <a:gd name="T78" fmla="*/ 142 w 148"/>
                <a:gd name="T79" fmla="*/ 40 h 243"/>
                <a:gd name="T80" fmla="*/ 134 w 148"/>
                <a:gd name="T81" fmla="*/ 26 h 243"/>
                <a:gd name="T82" fmla="*/ 126 w 148"/>
                <a:gd name="T83" fmla="*/ 17 h 243"/>
                <a:gd name="T84" fmla="*/ 120 w 148"/>
                <a:gd name="T85" fmla="*/ 11 h 243"/>
                <a:gd name="T86" fmla="*/ 113 w 148"/>
                <a:gd name="T87" fmla="*/ 6 h 243"/>
                <a:gd name="T88" fmla="*/ 104 w 148"/>
                <a:gd name="T89" fmla="*/ 3 h 243"/>
                <a:gd name="T90" fmla="*/ 96 w 148"/>
                <a:gd name="T91" fmla="*/ 1 h 243"/>
                <a:gd name="T92" fmla="*/ 87 w 148"/>
                <a:gd name="T93" fmla="*/ 0 h 243"/>
                <a:gd name="T94" fmla="*/ 78 w 148"/>
                <a:gd name="T95" fmla="*/ 0 h 243"/>
                <a:gd name="T96" fmla="*/ 71 w 148"/>
                <a:gd name="T97" fmla="*/ 2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48" h="243">
                  <a:moveTo>
                    <a:pt x="67" y="3"/>
                  </a:moveTo>
                  <a:lnTo>
                    <a:pt x="57" y="5"/>
                  </a:lnTo>
                  <a:lnTo>
                    <a:pt x="47" y="10"/>
                  </a:lnTo>
                  <a:lnTo>
                    <a:pt x="38" y="12"/>
                  </a:lnTo>
                  <a:lnTo>
                    <a:pt x="31" y="15"/>
                  </a:lnTo>
                  <a:lnTo>
                    <a:pt x="25" y="20"/>
                  </a:lnTo>
                  <a:lnTo>
                    <a:pt x="18" y="23"/>
                  </a:lnTo>
                  <a:lnTo>
                    <a:pt x="14" y="26"/>
                  </a:lnTo>
                  <a:lnTo>
                    <a:pt x="10" y="31"/>
                  </a:lnTo>
                  <a:lnTo>
                    <a:pt x="6" y="34"/>
                  </a:lnTo>
                  <a:lnTo>
                    <a:pt x="4" y="38"/>
                  </a:lnTo>
                  <a:lnTo>
                    <a:pt x="2" y="43"/>
                  </a:lnTo>
                  <a:lnTo>
                    <a:pt x="1" y="46"/>
                  </a:lnTo>
                  <a:lnTo>
                    <a:pt x="1" y="51"/>
                  </a:lnTo>
                  <a:lnTo>
                    <a:pt x="0" y="55"/>
                  </a:lnTo>
                  <a:lnTo>
                    <a:pt x="1" y="58"/>
                  </a:lnTo>
                  <a:lnTo>
                    <a:pt x="1" y="63"/>
                  </a:lnTo>
                  <a:lnTo>
                    <a:pt x="3" y="71"/>
                  </a:lnTo>
                  <a:lnTo>
                    <a:pt x="6" y="80"/>
                  </a:lnTo>
                  <a:lnTo>
                    <a:pt x="12" y="86"/>
                  </a:lnTo>
                  <a:lnTo>
                    <a:pt x="16" y="94"/>
                  </a:lnTo>
                  <a:lnTo>
                    <a:pt x="25" y="106"/>
                  </a:lnTo>
                  <a:lnTo>
                    <a:pt x="32" y="116"/>
                  </a:lnTo>
                  <a:lnTo>
                    <a:pt x="34" y="121"/>
                  </a:lnTo>
                  <a:lnTo>
                    <a:pt x="37" y="127"/>
                  </a:lnTo>
                  <a:lnTo>
                    <a:pt x="41" y="133"/>
                  </a:lnTo>
                  <a:lnTo>
                    <a:pt x="44" y="138"/>
                  </a:lnTo>
                  <a:lnTo>
                    <a:pt x="48" y="144"/>
                  </a:lnTo>
                  <a:lnTo>
                    <a:pt x="52" y="148"/>
                  </a:lnTo>
                  <a:lnTo>
                    <a:pt x="56" y="154"/>
                  </a:lnTo>
                  <a:lnTo>
                    <a:pt x="61" y="158"/>
                  </a:lnTo>
                  <a:lnTo>
                    <a:pt x="61" y="164"/>
                  </a:lnTo>
                  <a:lnTo>
                    <a:pt x="61" y="170"/>
                  </a:lnTo>
                  <a:lnTo>
                    <a:pt x="62" y="175"/>
                  </a:lnTo>
                  <a:lnTo>
                    <a:pt x="62" y="182"/>
                  </a:lnTo>
                  <a:lnTo>
                    <a:pt x="63" y="186"/>
                  </a:lnTo>
                  <a:lnTo>
                    <a:pt x="63" y="193"/>
                  </a:lnTo>
                  <a:lnTo>
                    <a:pt x="64" y="198"/>
                  </a:lnTo>
                  <a:lnTo>
                    <a:pt x="65" y="204"/>
                  </a:lnTo>
                  <a:lnTo>
                    <a:pt x="66" y="209"/>
                  </a:lnTo>
                  <a:lnTo>
                    <a:pt x="68" y="215"/>
                  </a:lnTo>
                  <a:lnTo>
                    <a:pt x="70" y="219"/>
                  </a:lnTo>
                  <a:lnTo>
                    <a:pt x="72" y="224"/>
                  </a:lnTo>
                  <a:lnTo>
                    <a:pt x="74" y="228"/>
                  </a:lnTo>
                  <a:lnTo>
                    <a:pt x="77" y="232"/>
                  </a:lnTo>
                  <a:lnTo>
                    <a:pt x="81" y="235"/>
                  </a:lnTo>
                  <a:lnTo>
                    <a:pt x="84" y="238"/>
                  </a:lnTo>
                  <a:lnTo>
                    <a:pt x="88" y="241"/>
                  </a:lnTo>
                  <a:lnTo>
                    <a:pt x="94" y="242"/>
                  </a:lnTo>
                  <a:lnTo>
                    <a:pt x="100" y="243"/>
                  </a:lnTo>
                  <a:lnTo>
                    <a:pt x="106" y="243"/>
                  </a:lnTo>
                  <a:lnTo>
                    <a:pt x="114" y="243"/>
                  </a:lnTo>
                  <a:lnTo>
                    <a:pt x="122" y="242"/>
                  </a:lnTo>
                  <a:lnTo>
                    <a:pt x="131" y="241"/>
                  </a:lnTo>
                  <a:lnTo>
                    <a:pt x="141" y="237"/>
                  </a:lnTo>
                  <a:lnTo>
                    <a:pt x="143" y="234"/>
                  </a:lnTo>
                  <a:lnTo>
                    <a:pt x="144" y="231"/>
                  </a:lnTo>
                  <a:lnTo>
                    <a:pt x="145" y="227"/>
                  </a:lnTo>
                  <a:lnTo>
                    <a:pt x="146" y="223"/>
                  </a:lnTo>
                  <a:lnTo>
                    <a:pt x="148" y="212"/>
                  </a:lnTo>
                  <a:lnTo>
                    <a:pt x="148" y="199"/>
                  </a:lnTo>
                  <a:lnTo>
                    <a:pt x="148" y="186"/>
                  </a:lnTo>
                  <a:lnTo>
                    <a:pt x="147" y="173"/>
                  </a:lnTo>
                  <a:lnTo>
                    <a:pt x="146" y="158"/>
                  </a:lnTo>
                  <a:lnTo>
                    <a:pt x="145" y="145"/>
                  </a:lnTo>
                  <a:lnTo>
                    <a:pt x="145" y="135"/>
                  </a:lnTo>
                  <a:lnTo>
                    <a:pt x="145" y="124"/>
                  </a:lnTo>
                  <a:lnTo>
                    <a:pt x="145" y="113"/>
                  </a:lnTo>
                  <a:lnTo>
                    <a:pt x="145" y="103"/>
                  </a:lnTo>
                  <a:lnTo>
                    <a:pt x="145" y="94"/>
                  </a:lnTo>
                  <a:lnTo>
                    <a:pt x="145" y="86"/>
                  </a:lnTo>
                  <a:lnTo>
                    <a:pt x="146" y="80"/>
                  </a:lnTo>
                  <a:lnTo>
                    <a:pt x="147" y="74"/>
                  </a:lnTo>
                  <a:lnTo>
                    <a:pt x="148" y="71"/>
                  </a:lnTo>
                  <a:lnTo>
                    <a:pt x="148" y="67"/>
                  </a:lnTo>
                  <a:lnTo>
                    <a:pt x="148" y="64"/>
                  </a:lnTo>
                  <a:lnTo>
                    <a:pt x="148" y="61"/>
                  </a:lnTo>
                  <a:lnTo>
                    <a:pt x="146" y="54"/>
                  </a:lnTo>
                  <a:lnTo>
                    <a:pt x="144" y="46"/>
                  </a:lnTo>
                  <a:lnTo>
                    <a:pt x="142" y="40"/>
                  </a:lnTo>
                  <a:lnTo>
                    <a:pt x="138" y="33"/>
                  </a:lnTo>
                  <a:lnTo>
                    <a:pt x="134" y="26"/>
                  </a:lnTo>
                  <a:lnTo>
                    <a:pt x="130" y="21"/>
                  </a:lnTo>
                  <a:lnTo>
                    <a:pt x="126" y="17"/>
                  </a:lnTo>
                  <a:lnTo>
                    <a:pt x="123" y="14"/>
                  </a:lnTo>
                  <a:lnTo>
                    <a:pt x="120" y="11"/>
                  </a:lnTo>
                  <a:lnTo>
                    <a:pt x="116" y="9"/>
                  </a:lnTo>
                  <a:lnTo>
                    <a:pt x="113" y="6"/>
                  </a:lnTo>
                  <a:lnTo>
                    <a:pt x="108" y="4"/>
                  </a:lnTo>
                  <a:lnTo>
                    <a:pt x="104" y="3"/>
                  </a:lnTo>
                  <a:lnTo>
                    <a:pt x="100" y="1"/>
                  </a:lnTo>
                  <a:lnTo>
                    <a:pt x="96" y="1"/>
                  </a:lnTo>
                  <a:lnTo>
                    <a:pt x="92" y="0"/>
                  </a:lnTo>
                  <a:lnTo>
                    <a:pt x="87" y="0"/>
                  </a:lnTo>
                  <a:lnTo>
                    <a:pt x="83" y="0"/>
                  </a:lnTo>
                  <a:lnTo>
                    <a:pt x="78" y="0"/>
                  </a:lnTo>
                  <a:lnTo>
                    <a:pt x="75" y="1"/>
                  </a:lnTo>
                  <a:lnTo>
                    <a:pt x="71" y="2"/>
                  </a:lnTo>
                  <a:lnTo>
                    <a:pt x="67" y="3"/>
                  </a:lnTo>
                  <a:close/>
                </a:path>
              </a:pathLst>
            </a:custGeom>
            <a:solidFill>
              <a:srgbClr val="F2CB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36" name="Freeform 200">
              <a:extLst>
                <a:ext uri="{FF2B5EF4-FFF2-40B4-BE49-F238E27FC236}">
                  <a16:creationId xmlns:a16="http://schemas.microsoft.com/office/drawing/2014/main" id="{9A8B4CF0-E07C-467E-AE8E-EC75E460AB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2" y="3621"/>
              <a:ext cx="70" cy="115"/>
            </a:xfrm>
            <a:custGeom>
              <a:avLst/>
              <a:gdLst>
                <a:gd name="T0" fmla="*/ 54 w 140"/>
                <a:gd name="T1" fmla="*/ 7 h 230"/>
                <a:gd name="T2" fmla="*/ 36 w 140"/>
                <a:gd name="T3" fmla="*/ 12 h 230"/>
                <a:gd name="T4" fmla="*/ 24 w 140"/>
                <a:gd name="T5" fmla="*/ 20 h 230"/>
                <a:gd name="T6" fmla="*/ 14 w 140"/>
                <a:gd name="T7" fmla="*/ 26 h 230"/>
                <a:gd name="T8" fmla="*/ 7 w 140"/>
                <a:gd name="T9" fmla="*/ 34 h 230"/>
                <a:gd name="T10" fmla="*/ 2 w 140"/>
                <a:gd name="T11" fmla="*/ 42 h 230"/>
                <a:gd name="T12" fmla="*/ 0 w 140"/>
                <a:gd name="T13" fmla="*/ 50 h 230"/>
                <a:gd name="T14" fmla="*/ 0 w 140"/>
                <a:gd name="T15" fmla="*/ 58 h 230"/>
                <a:gd name="T16" fmla="*/ 4 w 140"/>
                <a:gd name="T17" fmla="*/ 70 h 230"/>
                <a:gd name="T18" fmla="*/ 10 w 140"/>
                <a:gd name="T19" fmla="*/ 85 h 230"/>
                <a:gd name="T20" fmla="*/ 24 w 140"/>
                <a:gd name="T21" fmla="*/ 104 h 230"/>
                <a:gd name="T22" fmla="*/ 32 w 140"/>
                <a:gd name="T23" fmla="*/ 120 h 230"/>
                <a:gd name="T24" fmla="*/ 39 w 140"/>
                <a:gd name="T25" fmla="*/ 131 h 230"/>
                <a:gd name="T26" fmla="*/ 47 w 140"/>
                <a:gd name="T27" fmla="*/ 142 h 230"/>
                <a:gd name="T28" fmla="*/ 56 w 140"/>
                <a:gd name="T29" fmla="*/ 151 h 230"/>
                <a:gd name="T30" fmla="*/ 60 w 140"/>
                <a:gd name="T31" fmla="*/ 160 h 230"/>
                <a:gd name="T32" fmla="*/ 62 w 140"/>
                <a:gd name="T33" fmla="*/ 170 h 230"/>
                <a:gd name="T34" fmla="*/ 64 w 140"/>
                <a:gd name="T35" fmla="*/ 180 h 230"/>
                <a:gd name="T36" fmla="*/ 65 w 140"/>
                <a:gd name="T37" fmla="*/ 190 h 230"/>
                <a:gd name="T38" fmla="*/ 67 w 140"/>
                <a:gd name="T39" fmla="*/ 200 h 230"/>
                <a:gd name="T40" fmla="*/ 69 w 140"/>
                <a:gd name="T41" fmla="*/ 209 h 230"/>
                <a:gd name="T42" fmla="*/ 74 w 140"/>
                <a:gd name="T43" fmla="*/ 216 h 230"/>
                <a:gd name="T44" fmla="*/ 79 w 140"/>
                <a:gd name="T45" fmla="*/ 223 h 230"/>
                <a:gd name="T46" fmla="*/ 87 w 140"/>
                <a:gd name="T47" fmla="*/ 227 h 230"/>
                <a:gd name="T48" fmla="*/ 97 w 140"/>
                <a:gd name="T49" fmla="*/ 230 h 230"/>
                <a:gd name="T50" fmla="*/ 110 w 140"/>
                <a:gd name="T51" fmla="*/ 230 h 230"/>
                <a:gd name="T52" fmla="*/ 125 w 140"/>
                <a:gd name="T53" fmla="*/ 226 h 230"/>
                <a:gd name="T54" fmla="*/ 136 w 140"/>
                <a:gd name="T55" fmla="*/ 221 h 230"/>
                <a:gd name="T56" fmla="*/ 138 w 140"/>
                <a:gd name="T57" fmla="*/ 214 h 230"/>
                <a:gd name="T58" fmla="*/ 140 w 140"/>
                <a:gd name="T59" fmla="*/ 197 h 230"/>
                <a:gd name="T60" fmla="*/ 140 w 140"/>
                <a:gd name="T61" fmla="*/ 173 h 230"/>
                <a:gd name="T62" fmla="*/ 138 w 140"/>
                <a:gd name="T63" fmla="*/ 145 h 230"/>
                <a:gd name="T64" fmla="*/ 137 w 140"/>
                <a:gd name="T65" fmla="*/ 123 h 230"/>
                <a:gd name="T66" fmla="*/ 136 w 140"/>
                <a:gd name="T67" fmla="*/ 104 h 230"/>
                <a:gd name="T68" fmla="*/ 137 w 140"/>
                <a:gd name="T69" fmla="*/ 86 h 230"/>
                <a:gd name="T70" fmla="*/ 137 w 140"/>
                <a:gd name="T71" fmla="*/ 73 h 230"/>
                <a:gd name="T72" fmla="*/ 139 w 140"/>
                <a:gd name="T73" fmla="*/ 62 h 230"/>
                <a:gd name="T74" fmla="*/ 138 w 140"/>
                <a:gd name="T75" fmla="*/ 50 h 230"/>
                <a:gd name="T76" fmla="*/ 132 w 140"/>
                <a:gd name="T77" fmla="*/ 36 h 230"/>
                <a:gd name="T78" fmla="*/ 126 w 140"/>
                <a:gd name="T79" fmla="*/ 25 h 230"/>
                <a:gd name="T80" fmla="*/ 119 w 140"/>
                <a:gd name="T81" fmla="*/ 17 h 230"/>
                <a:gd name="T82" fmla="*/ 112 w 140"/>
                <a:gd name="T83" fmla="*/ 11 h 230"/>
                <a:gd name="T84" fmla="*/ 106 w 140"/>
                <a:gd name="T85" fmla="*/ 5 h 230"/>
                <a:gd name="T86" fmla="*/ 98 w 140"/>
                <a:gd name="T87" fmla="*/ 2 h 230"/>
                <a:gd name="T88" fmla="*/ 89 w 140"/>
                <a:gd name="T89" fmla="*/ 1 h 230"/>
                <a:gd name="T90" fmla="*/ 81 w 140"/>
                <a:gd name="T91" fmla="*/ 0 h 230"/>
                <a:gd name="T92" fmla="*/ 72 w 140"/>
                <a:gd name="T93" fmla="*/ 0 h 230"/>
                <a:gd name="T94" fmla="*/ 66 w 140"/>
                <a:gd name="T95" fmla="*/ 2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40" h="230">
                  <a:moveTo>
                    <a:pt x="62" y="3"/>
                  </a:moveTo>
                  <a:lnTo>
                    <a:pt x="54" y="7"/>
                  </a:lnTo>
                  <a:lnTo>
                    <a:pt x="45" y="10"/>
                  </a:lnTo>
                  <a:lnTo>
                    <a:pt x="36" y="12"/>
                  </a:lnTo>
                  <a:lnTo>
                    <a:pt x="29" y="15"/>
                  </a:lnTo>
                  <a:lnTo>
                    <a:pt x="24" y="20"/>
                  </a:lnTo>
                  <a:lnTo>
                    <a:pt x="18" y="23"/>
                  </a:lnTo>
                  <a:lnTo>
                    <a:pt x="14" y="26"/>
                  </a:lnTo>
                  <a:lnTo>
                    <a:pt x="10" y="31"/>
                  </a:lnTo>
                  <a:lnTo>
                    <a:pt x="7" y="34"/>
                  </a:lnTo>
                  <a:lnTo>
                    <a:pt x="5" y="38"/>
                  </a:lnTo>
                  <a:lnTo>
                    <a:pt x="2" y="42"/>
                  </a:lnTo>
                  <a:lnTo>
                    <a:pt x="1" y="46"/>
                  </a:lnTo>
                  <a:lnTo>
                    <a:pt x="0" y="50"/>
                  </a:lnTo>
                  <a:lnTo>
                    <a:pt x="0" y="54"/>
                  </a:lnTo>
                  <a:lnTo>
                    <a:pt x="0" y="58"/>
                  </a:lnTo>
                  <a:lnTo>
                    <a:pt x="1" y="62"/>
                  </a:lnTo>
                  <a:lnTo>
                    <a:pt x="4" y="70"/>
                  </a:lnTo>
                  <a:lnTo>
                    <a:pt x="7" y="78"/>
                  </a:lnTo>
                  <a:lnTo>
                    <a:pt x="10" y="85"/>
                  </a:lnTo>
                  <a:lnTo>
                    <a:pt x="15" y="92"/>
                  </a:lnTo>
                  <a:lnTo>
                    <a:pt x="24" y="104"/>
                  </a:lnTo>
                  <a:lnTo>
                    <a:pt x="29" y="114"/>
                  </a:lnTo>
                  <a:lnTo>
                    <a:pt x="32" y="120"/>
                  </a:lnTo>
                  <a:lnTo>
                    <a:pt x="35" y="126"/>
                  </a:lnTo>
                  <a:lnTo>
                    <a:pt x="39" y="131"/>
                  </a:lnTo>
                  <a:lnTo>
                    <a:pt x="42" y="136"/>
                  </a:lnTo>
                  <a:lnTo>
                    <a:pt x="47" y="142"/>
                  </a:lnTo>
                  <a:lnTo>
                    <a:pt x="51" y="146"/>
                  </a:lnTo>
                  <a:lnTo>
                    <a:pt x="56" y="151"/>
                  </a:lnTo>
                  <a:lnTo>
                    <a:pt x="60" y="154"/>
                  </a:lnTo>
                  <a:lnTo>
                    <a:pt x="60" y="160"/>
                  </a:lnTo>
                  <a:lnTo>
                    <a:pt x="61" y="164"/>
                  </a:lnTo>
                  <a:lnTo>
                    <a:pt x="62" y="170"/>
                  </a:lnTo>
                  <a:lnTo>
                    <a:pt x="62" y="174"/>
                  </a:lnTo>
                  <a:lnTo>
                    <a:pt x="64" y="180"/>
                  </a:lnTo>
                  <a:lnTo>
                    <a:pt x="64" y="184"/>
                  </a:lnTo>
                  <a:lnTo>
                    <a:pt x="65" y="190"/>
                  </a:lnTo>
                  <a:lnTo>
                    <a:pt x="66" y="194"/>
                  </a:lnTo>
                  <a:lnTo>
                    <a:pt x="67" y="200"/>
                  </a:lnTo>
                  <a:lnTo>
                    <a:pt x="68" y="204"/>
                  </a:lnTo>
                  <a:lnTo>
                    <a:pt x="69" y="209"/>
                  </a:lnTo>
                  <a:lnTo>
                    <a:pt x="71" y="212"/>
                  </a:lnTo>
                  <a:lnTo>
                    <a:pt x="74" y="216"/>
                  </a:lnTo>
                  <a:lnTo>
                    <a:pt x="76" y="220"/>
                  </a:lnTo>
                  <a:lnTo>
                    <a:pt x="79" y="223"/>
                  </a:lnTo>
                  <a:lnTo>
                    <a:pt x="82" y="225"/>
                  </a:lnTo>
                  <a:lnTo>
                    <a:pt x="87" y="227"/>
                  </a:lnTo>
                  <a:lnTo>
                    <a:pt x="91" y="229"/>
                  </a:lnTo>
                  <a:lnTo>
                    <a:pt x="97" y="230"/>
                  </a:lnTo>
                  <a:lnTo>
                    <a:pt x="102" y="230"/>
                  </a:lnTo>
                  <a:lnTo>
                    <a:pt x="110" y="230"/>
                  </a:lnTo>
                  <a:lnTo>
                    <a:pt x="117" y="229"/>
                  </a:lnTo>
                  <a:lnTo>
                    <a:pt x="125" y="226"/>
                  </a:lnTo>
                  <a:lnTo>
                    <a:pt x="134" y="224"/>
                  </a:lnTo>
                  <a:lnTo>
                    <a:pt x="136" y="221"/>
                  </a:lnTo>
                  <a:lnTo>
                    <a:pt x="137" y="217"/>
                  </a:lnTo>
                  <a:lnTo>
                    <a:pt x="138" y="214"/>
                  </a:lnTo>
                  <a:lnTo>
                    <a:pt x="139" y="209"/>
                  </a:lnTo>
                  <a:lnTo>
                    <a:pt x="140" y="197"/>
                  </a:lnTo>
                  <a:lnTo>
                    <a:pt x="140" y="185"/>
                  </a:lnTo>
                  <a:lnTo>
                    <a:pt x="140" y="173"/>
                  </a:lnTo>
                  <a:lnTo>
                    <a:pt x="139" y="159"/>
                  </a:lnTo>
                  <a:lnTo>
                    <a:pt x="138" y="145"/>
                  </a:lnTo>
                  <a:lnTo>
                    <a:pt x="137" y="132"/>
                  </a:lnTo>
                  <a:lnTo>
                    <a:pt x="137" y="123"/>
                  </a:lnTo>
                  <a:lnTo>
                    <a:pt x="137" y="113"/>
                  </a:lnTo>
                  <a:lnTo>
                    <a:pt x="136" y="104"/>
                  </a:lnTo>
                  <a:lnTo>
                    <a:pt x="136" y="94"/>
                  </a:lnTo>
                  <a:lnTo>
                    <a:pt x="137" y="86"/>
                  </a:lnTo>
                  <a:lnTo>
                    <a:pt x="137" y="80"/>
                  </a:lnTo>
                  <a:lnTo>
                    <a:pt x="137" y="73"/>
                  </a:lnTo>
                  <a:lnTo>
                    <a:pt x="138" y="69"/>
                  </a:lnTo>
                  <a:lnTo>
                    <a:pt x="139" y="62"/>
                  </a:lnTo>
                  <a:lnTo>
                    <a:pt x="139" y="56"/>
                  </a:lnTo>
                  <a:lnTo>
                    <a:pt x="138" y="50"/>
                  </a:lnTo>
                  <a:lnTo>
                    <a:pt x="136" y="43"/>
                  </a:lnTo>
                  <a:lnTo>
                    <a:pt x="132" y="36"/>
                  </a:lnTo>
                  <a:lnTo>
                    <a:pt x="129" y="31"/>
                  </a:lnTo>
                  <a:lnTo>
                    <a:pt x="126" y="25"/>
                  </a:lnTo>
                  <a:lnTo>
                    <a:pt x="121" y="20"/>
                  </a:lnTo>
                  <a:lnTo>
                    <a:pt x="119" y="17"/>
                  </a:lnTo>
                  <a:lnTo>
                    <a:pt x="116" y="13"/>
                  </a:lnTo>
                  <a:lnTo>
                    <a:pt x="112" y="11"/>
                  </a:lnTo>
                  <a:lnTo>
                    <a:pt x="110" y="9"/>
                  </a:lnTo>
                  <a:lnTo>
                    <a:pt x="106" y="5"/>
                  </a:lnTo>
                  <a:lnTo>
                    <a:pt x="101" y="4"/>
                  </a:lnTo>
                  <a:lnTo>
                    <a:pt x="98" y="2"/>
                  </a:lnTo>
                  <a:lnTo>
                    <a:pt x="94" y="1"/>
                  </a:lnTo>
                  <a:lnTo>
                    <a:pt x="89" y="1"/>
                  </a:lnTo>
                  <a:lnTo>
                    <a:pt x="86" y="0"/>
                  </a:lnTo>
                  <a:lnTo>
                    <a:pt x="81" y="0"/>
                  </a:lnTo>
                  <a:lnTo>
                    <a:pt x="77" y="0"/>
                  </a:lnTo>
                  <a:lnTo>
                    <a:pt x="72" y="0"/>
                  </a:lnTo>
                  <a:lnTo>
                    <a:pt x="69" y="1"/>
                  </a:lnTo>
                  <a:lnTo>
                    <a:pt x="66" y="2"/>
                  </a:lnTo>
                  <a:lnTo>
                    <a:pt x="62" y="3"/>
                  </a:lnTo>
                  <a:close/>
                </a:path>
              </a:pathLst>
            </a:custGeom>
            <a:solidFill>
              <a:srgbClr val="F0C9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37" name="Freeform 201">
              <a:extLst>
                <a:ext uri="{FF2B5EF4-FFF2-40B4-BE49-F238E27FC236}">
                  <a16:creationId xmlns:a16="http://schemas.microsoft.com/office/drawing/2014/main" id="{974F99EC-7251-44AE-929A-28EBF8DFE9E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6" y="3627"/>
              <a:ext cx="66" cy="108"/>
            </a:xfrm>
            <a:custGeom>
              <a:avLst/>
              <a:gdLst>
                <a:gd name="T0" fmla="*/ 47 w 131"/>
                <a:gd name="T1" fmla="*/ 7 h 217"/>
                <a:gd name="T2" fmla="*/ 32 w 131"/>
                <a:gd name="T3" fmla="*/ 12 h 217"/>
                <a:gd name="T4" fmla="*/ 20 w 131"/>
                <a:gd name="T5" fmla="*/ 19 h 217"/>
                <a:gd name="T6" fmla="*/ 11 w 131"/>
                <a:gd name="T7" fmla="*/ 26 h 217"/>
                <a:gd name="T8" fmla="*/ 6 w 131"/>
                <a:gd name="T9" fmla="*/ 33 h 217"/>
                <a:gd name="T10" fmla="*/ 1 w 131"/>
                <a:gd name="T11" fmla="*/ 41 h 217"/>
                <a:gd name="T12" fmla="*/ 0 w 131"/>
                <a:gd name="T13" fmla="*/ 49 h 217"/>
                <a:gd name="T14" fmla="*/ 0 w 131"/>
                <a:gd name="T15" fmla="*/ 57 h 217"/>
                <a:gd name="T16" fmla="*/ 2 w 131"/>
                <a:gd name="T17" fmla="*/ 69 h 217"/>
                <a:gd name="T18" fmla="*/ 9 w 131"/>
                <a:gd name="T19" fmla="*/ 83 h 217"/>
                <a:gd name="T20" fmla="*/ 20 w 131"/>
                <a:gd name="T21" fmla="*/ 103 h 217"/>
                <a:gd name="T22" fmla="*/ 28 w 131"/>
                <a:gd name="T23" fmla="*/ 119 h 217"/>
                <a:gd name="T24" fmla="*/ 34 w 131"/>
                <a:gd name="T25" fmla="*/ 130 h 217"/>
                <a:gd name="T26" fmla="*/ 43 w 131"/>
                <a:gd name="T27" fmla="*/ 139 h 217"/>
                <a:gd name="T28" fmla="*/ 53 w 131"/>
                <a:gd name="T29" fmla="*/ 147 h 217"/>
                <a:gd name="T30" fmla="*/ 59 w 131"/>
                <a:gd name="T31" fmla="*/ 154 h 217"/>
                <a:gd name="T32" fmla="*/ 60 w 131"/>
                <a:gd name="T33" fmla="*/ 163 h 217"/>
                <a:gd name="T34" fmla="*/ 61 w 131"/>
                <a:gd name="T35" fmla="*/ 172 h 217"/>
                <a:gd name="T36" fmla="*/ 62 w 131"/>
                <a:gd name="T37" fmla="*/ 181 h 217"/>
                <a:gd name="T38" fmla="*/ 64 w 131"/>
                <a:gd name="T39" fmla="*/ 190 h 217"/>
                <a:gd name="T40" fmla="*/ 68 w 131"/>
                <a:gd name="T41" fmla="*/ 198 h 217"/>
                <a:gd name="T42" fmla="*/ 71 w 131"/>
                <a:gd name="T43" fmla="*/ 204 h 217"/>
                <a:gd name="T44" fmla="*/ 76 w 131"/>
                <a:gd name="T45" fmla="*/ 210 h 217"/>
                <a:gd name="T46" fmla="*/ 83 w 131"/>
                <a:gd name="T47" fmla="*/ 214 h 217"/>
                <a:gd name="T48" fmla="*/ 92 w 131"/>
                <a:gd name="T49" fmla="*/ 217 h 217"/>
                <a:gd name="T50" fmla="*/ 103 w 131"/>
                <a:gd name="T51" fmla="*/ 215 h 217"/>
                <a:gd name="T52" fmla="*/ 117 w 131"/>
                <a:gd name="T53" fmla="*/ 213 h 217"/>
                <a:gd name="T54" fmla="*/ 127 w 131"/>
                <a:gd name="T55" fmla="*/ 208 h 217"/>
                <a:gd name="T56" fmla="*/ 129 w 131"/>
                <a:gd name="T57" fmla="*/ 200 h 217"/>
                <a:gd name="T58" fmla="*/ 131 w 131"/>
                <a:gd name="T59" fmla="*/ 184 h 217"/>
                <a:gd name="T60" fmla="*/ 130 w 131"/>
                <a:gd name="T61" fmla="*/ 159 h 217"/>
                <a:gd name="T62" fmla="*/ 128 w 131"/>
                <a:gd name="T63" fmla="*/ 132 h 217"/>
                <a:gd name="T64" fmla="*/ 126 w 131"/>
                <a:gd name="T65" fmla="*/ 111 h 217"/>
                <a:gd name="T66" fmla="*/ 126 w 131"/>
                <a:gd name="T67" fmla="*/ 94 h 217"/>
                <a:gd name="T68" fmla="*/ 126 w 131"/>
                <a:gd name="T69" fmla="*/ 79 h 217"/>
                <a:gd name="T70" fmla="*/ 127 w 131"/>
                <a:gd name="T71" fmla="*/ 68 h 217"/>
                <a:gd name="T72" fmla="*/ 128 w 131"/>
                <a:gd name="T73" fmla="*/ 58 h 217"/>
                <a:gd name="T74" fmla="*/ 127 w 131"/>
                <a:gd name="T75" fmla="*/ 46 h 217"/>
                <a:gd name="T76" fmla="*/ 121 w 131"/>
                <a:gd name="T77" fmla="*/ 34 h 217"/>
                <a:gd name="T78" fmla="*/ 116 w 131"/>
                <a:gd name="T79" fmla="*/ 23 h 217"/>
                <a:gd name="T80" fmla="*/ 109 w 131"/>
                <a:gd name="T81" fmla="*/ 16 h 217"/>
                <a:gd name="T82" fmla="*/ 104 w 131"/>
                <a:gd name="T83" fmla="*/ 10 h 217"/>
                <a:gd name="T84" fmla="*/ 97 w 131"/>
                <a:gd name="T85" fmla="*/ 6 h 217"/>
                <a:gd name="T86" fmla="*/ 90 w 131"/>
                <a:gd name="T87" fmla="*/ 2 h 217"/>
                <a:gd name="T88" fmla="*/ 81 w 131"/>
                <a:gd name="T89" fmla="*/ 1 h 217"/>
                <a:gd name="T90" fmla="*/ 73 w 131"/>
                <a:gd name="T91" fmla="*/ 0 h 217"/>
                <a:gd name="T92" fmla="*/ 66 w 131"/>
                <a:gd name="T93" fmla="*/ 1 h 217"/>
                <a:gd name="T94" fmla="*/ 59 w 131"/>
                <a:gd name="T95" fmla="*/ 2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1" h="217">
                  <a:moveTo>
                    <a:pt x="57" y="3"/>
                  </a:moveTo>
                  <a:lnTo>
                    <a:pt x="47" y="7"/>
                  </a:lnTo>
                  <a:lnTo>
                    <a:pt x="39" y="10"/>
                  </a:lnTo>
                  <a:lnTo>
                    <a:pt x="32" y="12"/>
                  </a:lnTo>
                  <a:lnTo>
                    <a:pt x="26" y="16"/>
                  </a:lnTo>
                  <a:lnTo>
                    <a:pt x="20" y="19"/>
                  </a:lnTo>
                  <a:lnTo>
                    <a:pt x="16" y="22"/>
                  </a:lnTo>
                  <a:lnTo>
                    <a:pt x="11" y="26"/>
                  </a:lnTo>
                  <a:lnTo>
                    <a:pt x="8" y="30"/>
                  </a:lnTo>
                  <a:lnTo>
                    <a:pt x="6" y="33"/>
                  </a:lnTo>
                  <a:lnTo>
                    <a:pt x="3" y="38"/>
                  </a:lnTo>
                  <a:lnTo>
                    <a:pt x="1" y="41"/>
                  </a:lnTo>
                  <a:lnTo>
                    <a:pt x="0" y="46"/>
                  </a:lnTo>
                  <a:lnTo>
                    <a:pt x="0" y="49"/>
                  </a:lnTo>
                  <a:lnTo>
                    <a:pt x="0" y="53"/>
                  </a:lnTo>
                  <a:lnTo>
                    <a:pt x="0" y="57"/>
                  </a:lnTo>
                  <a:lnTo>
                    <a:pt x="0" y="61"/>
                  </a:lnTo>
                  <a:lnTo>
                    <a:pt x="2" y="69"/>
                  </a:lnTo>
                  <a:lnTo>
                    <a:pt x="4" y="77"/>
                  </a:lnTo>
                  <a:lnTo>
                    <a:pt x="9" y="83"/>
                  </a:lnTo>
                  <a:lnTo>
                    <a:pt x="12" y="91"/>
                  </a:lnTo>
                  <a:lnTo>
                    <a:pt x="20" y="103"/>
                  </a:lnTo>
                  <a:lnTo>
                    <a:pt x="26" y="113"/>
                  </a:lnTo>
                  <a:lnTo>
                    <a:pt x="28" y="119"/>
                  </a:lnTo>
                  <a:lnTo>
                    <a:pt x="31" y="124"/>
                  </a:lnTo>
                  <a:lnTo>
                    <a:pt x="34" y="130"/>
                  </a:lnTo>
                  <a:lnTo>
                    <a:pt x="39" y="136"/>
                  </a:lnTo>
                  <a:lnTo>
                    <a:pt x="43" y="139"/>
                  </a:lnTo>
                  <a:lnTo>
                    <a:pt x="49" y="143"/>
                  </a:lnTo>
                  <a:lnTo>
                    <a:pt x="53" y="147"/>
                  </a:lnTo>
                  <a:lnTo>
                    <a:pt x="59" y="150"/>
                  </a:lnTo>
                  <a:lnTo>
                    <a:pt x="59" y="154"/>
                  </a:lnTo>
                  <a:lnTo>
                    <a:pt x="60" y="159"/>
                  </a:lnTo>
                  <a:lnTo>
                    <a:pt x="60" y="163"/>
                  </a:lnTo>
                  <a:lnTo>
                    <a:pt x="61" y="168"/>
                  </a:lnTo>
                  <a:lnTo>
                    <a:pt x="61" y="172"/>
                  </a:lnTo>
                  <a:lnTo>
                    <a:pt x="62" y="177"/>
                  </a:lnTo>
                  <a:lnTo>
                    <a:pt x="62" y="181"/>
                  </a:lnTo>
                  <a:lnTo>
                    <a:pt x="63" y="185"/>
                  </a:lnTo>
                  <a:lnTo>
                    <a:pt x="64" y="190"/>
                  </a:lnTo>
                  <a:lnTo>
                    <a:pt x="66" y="194"/>
                  </a:lnTo>
                  <a:lnTo>
                    <a:pt x="68" y="198"/>
                  </a:lnTo>
                  <a:lnTo>
                    <a:pt x="69" y="202"/>
                  </a:lnTo>
                  <a:lnTo>
                    <a:pt x="71" y="204"/>
                  </a:lnTo>
                  <a:lnTo>
                    <a:pt x="73" y="208"/>
                  </a:lnTo>
                  <a:lnTo>
                    <a:pt x="76" y="210"/>
                  </a:lnTo>
                  <a:lnTo>
                    <a:pt x="80" y="212"/>
                  </a:lnTo>
                  <a:lnTo>
                    <a:pt x="83" y="214"/>
                  </a:lnTo>
                  <a:lnTo>
                    <a:pt x="87" y="215"/>
                  </a:lnTo>
                  <a:lnTo>
                    <a:pt x="92" y="217"/>
                  </a:lnTo>
                  <a:lnTo>
                    <a:pt x="97" y="217"/>
                  </a:lnTo>
                  <a:lnTo>
                    <a:pt x="103" y="215"/>
                  </a:lnTo>
                  <a:lnTo>
                    <a:pt x="110" y="215"/>
                  </a:lnTo>
                  <a:lnTo>
                    <a:pt x="117" y="213"/>
                  </a:lnTo>
                  <a:lnTo>
                    <a:pt x="124" y="211"/>
                  </a:lnTo>
                  <a:lnTo>
                    <a:pt x="127" y="208"/>
                  </a:lnTo>
                  <a:lnTo>
                    <a:pt x="128" y="204"/>
                  </a:lnTo>
                  <a:lnTo>
                    <a:pt x="129" y="200"/>
                  </a:lnTo>
                  <a:lnTo>
                    <a:pt x="130" y="194"/>
                  </a:lnTo>
                  <a:lnTo>
                    <a:pt x="131" y="184"/>
                  </a:lnTo>
                  <a:lnTo>
                    <a:pt x="131" y="172"/>
                  </a:lnTo>
                  <a:lnTo>
                    <a:pt x="130" y="159"/>
                  </a:lnTo>
                  <a:lnTo>
                    <a:pt x="129" y="146"/>
                  </a:lnTo>
                  <a:lnTo>
                    <a:pt x="128" y="132"/>
                  </a:lnTo>
                  <a:lnTo>
                    <a:pt x="126" y="120"/>
                  </a:lnTo>
                  <a:lnTo>
                    <a:pt x="126" y="111"/>
                  </a:lnTo>
                  <a:lnTo>
                    <a:pt x="126" y="102"/>
                  </a:lnTo>
                  <a:lnTo>
                    <a:pt x="126" y="94"/>
                  </a:lnTo>
                  <a:lnTo>
                    <a:pt x="126" y="87"/>
                  </a:lnTo>
                  <a:lnTo>
                    <a:pt x="126" y="79"/>
                  </a:lnTo>
                  <a:lnTo>
                    <a:pt x="126" y="72"/>
                  </a:lnTo>
                  <a:lnTo>
                    <a:pt x="127" y="68"/>
                  </a:lnTo>
                  <a:lnTo>
                    <a:pt x="127" y="62"/>
                  </a:lnTo>
                  <a:lnTo>
                    <a:pt x="128" y="58"/>
                  </a:lnTo>
                  <a:lnTo>
                    <a:pt x="128" y="51"/>
                  </a:lnTo>
                  <a:lnTo>
                    <a:pt x="127" y="46"/>
                  </a:lnTo>
                  <a:lnTo>
                    <a:pt x="124" y="40"/>
                  </a:lnTo>
                  <a:lnTo>
                    <a:pt x="121" y="34"/>
                  </a:lnTo>
                  <a:lnTo>
                    <a:pt x="119" y="29"/>
                  </a:lnTo>
                  <a:lnTo>
                    <a:pt x="116" y="23"/>
                  </a:lnTo>
                  <a:lnTo>
                    <a:pt x="112" y="19"/>
                  </a:lnTo>
                  <a:lnTo>
                    <a:pt x="109" y="16"/>
                  </a:lnTo>
                  <a:lnTo>
                    <a:pt x="107" y="12"/>
                  </a:lnTo>
                  <a:lnTo>
                    <a:pt x="104" y="10"/>
                  </a:lnTo>
                  <a:lnTo>
                    <a:pt x="101" y="8"/>
                  </a:lnTo>
                  <a:lnTo>
                    <a:pt x="97" y="6"/>
                  </a:lnTo>
                  <a:lnTo>
                    <a:pt x="93" y="3"/>
                  </a:lnTo>
                  <a:lnTo>
                    <a:pt x="90" y="2"/>
                  </a:lnTo>
                  <a:lnTo>
                    <a:pt x="86" y="1"/>
                  </a:lnTo>
                  <a:lnTo>
                    <a:pt x="81" y="1"/>
                  </a:lnTo>
                  <a:lnTo>
                    <a:pt x="78" y="0"/>
                  </a:lnTo>
                  <a:lnTo>
                    <a:pt x="73" y="0"/>
                  </a:lnTo>
                  <a:lnTo>
                    <a:pt x="69" y="0"/>
                  </a:lnTo>
                  <a:lnTo>
                    <a:pt x="66" y="1"/>
                  </a:lnTo>
                  <a:lnTo>
                    <a:pt x="62" y="1"/>
                  </a:lnTo>
                  <a:lnTo>
                    <a:pt x="59" y="2"/>
                  </a:lnTo>
                  <a:lnTo>
                    <a:pt x="57" y="3"/>
                  </a:lnTo>
                  <a:close/>
                </a:path>
              </a:pathLst>
            </a:custGeom>
            <a:solidFill>
              <a:srgbClr val="EDC7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38" name="Freeform 202">
              <a:extLst>
                <a:ext uri="{FF2B5EF4-FFF2-40B4-BE49-F238E27FC236}">
                  <a16:creationId xmlns:a16="http://schemas.microsoft.com/office/drawing/2014/main" id="{6E612676-EE93-4FA0-A824-2A2FC6FCD01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9" y="3633"/>
              <a:ext cx="61" cy="101"/>
            </a:xfrm>
            <a:custGeom>
              <a:avLst/>
              <a:gdLst>
                <a:gd name="T0" fmla="*/ 43 w 123"/>
                <a:gd name="T1" fmla="*/ 7 h 202"/>
                <a:gd name="T2" fmla="*/ 30 w 123"/>
                <a:gd name="T3" fmla="*/ 12 h 202"/>
                <a:gd name="T4" fmla="*/ 20 w 123"/>
                <a:gd name="T5" fmla="*/ 19 h 202"/>
                <a:gd name="T6" fmla="*/ 11 w 123"/>
                <a:gd name="T7" fmla="*/ 26 h 202"/>
                <a:gd name="T8" fmla="*/ 5 w 123"/>
                <a:gd name="T9" fmla="*/ 34 h 202"/>
                <a:gd name="T10" fmla="*/ 2 w 123"/>
                <a:gd name="T11" fmla="*/ 41 h 202"/>
                <a:gd name="T12" fmla="*/ 0 w 123"/>
                <a:gd name="T13" fmla="*/ 48 h 202"/>
                <a:gd name="T14" fmla="*/ 0 w 123"/>
                <a:gd name="T15" fmla="*/ 56 h 202"/>
                <a:gd name="T16" fmla="*/ 3 w 123"/>
                <a:gd name="T17" fmla="*/ 68 h 202"/>
                <a:gd name="T18" fmla="*/ 8 w 123"/>
                <a:gd name="T19" fmla="*/ 82 h 202"/>
                <a:gd name="T20" fmla="*/ 18 w 123"/>
                <a:gd name="T21" fmla="*/ 102 h 202"/>
                <a:gd name="T22" fmla="*/ 26 w 123"/>
                <a:gd name="T23" fmla="*/ 117 h 202"/>
                <a:gd name="T24" fmla="*/ 33 w 123"/>
                <a:gd name="T25" fmla="*/ 128 h 202"/>
                <a:gd name="T26" fmla="*/ 42 w 123"/>
                <a:gd name="T27" fmla="*/ 137 h 202"/>
                <a:gd name="T28" fmla="*/ 53 w 123"/>
                <a:gd name="T29" fmla="*/ 144 h 202"/>
                <a:gd name="T30" fmla="*/ 60 w 123"/>
                <a:gd name="T31" fmla="*/ 150 h 202"/>
                <a:gd name="T32" fmla="*/ 61 w 123"/>
                <a:gd name="T33" fmla="*/ 158 h 202"/>
                <a:gd name="T34" fmla="*/ 62 w 123"/>
                <a:gd name="T35" fmla="*/ 165 h 202"/>
                <a:gd name="T36" fmla="*/ 63 w 123"/>
                <a:gd name="T37" fmla="*/ 172 h 202"/>
                <a:gd name="T38" fmla="*/ 65 w 123"/>
                <a:gd name="T39" fmla="*/ 180 h 202"/>
                <a:gd name="T40" fmla="*/ 67 w 123"/>
                <a:gd name="T41" fmla="*/ 187 h 202"/>
                <a:gd name="T42" fmla="*/ 70 w 123"/>
                <a:gd name="T43" fmla="*/ 193 h 202"/>
                <a:gd name="T44" fmla="*/ 75 w 123"/>
                <a:gd name="T45" fmla="*/ 198 h 202"/>
                <a:gd name="T46" fmla="*/ 81 w 123"/>
                <a:gd name="T47" fmla="*/ 201 h 202"/>
                <a:gd name="T48" fmla="*/ 90 w 123"/>
                <a:gd name="T49" fmla="*/ 202 h 202"/>
                <a:gd name="T50" fmla="*/ 98 w 123"/>
                <a:gd name="T51" fmla="*/ 202 h 202"/>
                <a:gd name="T52" fmla="*/ 111 w 123"/>
                <a:gd name="T53" fmla="*/ 199 h 202"/>
                <a:gd name="T54" fmla="*/ 120 w 123"/>
                <a:gd name="T55" fmla="*/ 195 h 202"/>
                <a:gd name="T56" fmla="*/ 122 w 123"/>
                <a:gd name="T57" fmla="*/ 186 h 202"/>
                <a:gd name="T58" fmla="*/ 123 w 123"/>
                <a:gd name="T59" fmla="*/ 170 h 202"/>
                <a:gd name="T60" fmla="*/ 122 w 123"/>
                <a:gd name="T61" fmla="*/ 145 h 202"/>
                <a:gd name="T62" fmla="*/ 120 w 123"/>
                <a:gd name="T63" fmla="*/ 119 h 202"/>
                <a:gd name="T64" fmla="*/ 117 w 123"/>
                <a:gd name="T65" fmla="*/ 100 h 202"/>
                <a:gd name="T66" fmla="*/ 117 w 123"/>
                <a:gd name="T67" fmla="*/ 85 h 202"/>
                <a:gd name="T68" fmla="*/ 117 w 123"/>
                <a:gd name="T69" fmla="*/ 71 h 202"/>
                <a:gd name="T70" fmla="*/ 117 w 123"/>
                <a:gd name="T71" fmla="*/ 61 h 202"/>
                <a:gd name="T72" fmla="*/ 118 w 123"/>
                <a:gd name="T73" fmla="*/ 52 h 202"/>
                <a:gd name="T74" fmla="*/ 117 w 123"/>
                <a:gd name="T75" fmla="*/ 42 h 202"/>
                <a:gd name="T76" fmla="*/ 113 w 123"/>
                <a:gd name="T77" fmla="*/ 31 h 202"/>
                <a:gd name="T78" fmla="*/ 107 w 123"/>
                <a:gd name="T79" fmla="*/ 22 h 202"/>
                <a:gd name="T80" fmla="*/ 102 w 123"/>
                <a:gd name="T81" fmla="*/ 15 h 202"/>
                <a:gd name="T82" fmla="*/ 97 w 123"/>
                <a:gd name="T83" fmla="*/ 9 h 202"/>
                <a:gd name="T84" fmla="*/ 90 w 123"/>
                <a:gd name="T85" fmla="*/ 5 h 202"/>
                <a:gd name="T86" fmla="*/ 83 w 123"/>
                <a:gd name="T87" fmla="*/ 2 h 202"/>
                <a:gd name="T88" fmla="*/ 75 w 123"/>
                <a:gd name="T89" fmla="*/ 1 h 202"/>
                <a:gd name="T90" fmla="*/ 67 w 123"/>
                <a:gd name="T91" fmla="*/ 0 h 202"/>
                <a:gd name="T92" fmla="*/ 61 w 123"/>
                <a:gd name="T93" fmla="*/ 1 h 202"/>
                <a:gd name="T94" fmla="*/ 54 w 123"/>
                <a:gd name="T95" fmla="*/ 4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23" h="202">
                  <a:moveTo>
                    <a:pt x="52" y="5"/>
                  </a:moveTo>
                  <a:lnTo>
                    <a:pt x="43" y="7"/>
                  </a:lnTo>
                  <a:lnTo>
                    <a:pt x="36" y="10"/>
                  </a:lnTo>
                  <a:lnTo>
                    <a:pt x="30" y="12"/>
                  </a:lnTo>
                  <a:lnTo>
                    <a:pt x="24" y="16"/>
                  </a:lnTo>
                  <a:lnTo>
                    <a:pt x="20" y="19"/>
                  </a:lnTo>
                  <a:lnTo>
                    <a:pt x="15" y="22"/>
                  </a:lnTo>
                  <a:lnTo>
                    <a:pt x="11" y="26"/>
                  </a:lnTo>
                  <a:lnTo>
                    <a:pt x="8" y="30"/>
                  </a:lnTo>
                  <a:lnTo>
                    <a:pt x="5" y="34"/>
                  </a:lnTo>
                  <a:lnTo>
                    <a:pt x="4" y="37"/>
                  </a:lnTo>
                  <a:lnTo>
                    <a:pt x="2" y="41"/>
                  </a:lnTo>
                  <a:lnTo>
                    <a:pt x="1" y="45"/>
                  </a:lnTo>
                  <a:lnTo>
                    <a:pt x="0" y="48"/>
                  </a:lnTo>
                  <a:lnTo>
                    <a:pt x="0" y="52"/>
                  </a:lnTo>
                  <a:lnTo>
                    <a:pt x="0" y="56"/>
                  </a:lnTo>
                  <a:lnTo>
                    <a:pt x="1" y="60"/>
                  </a:lnTo>
                  <a:lnTo>
                    <a:pt x="3" y="68"/>
                  </a:lnTo>
                  <a:lnTo>
                    <a:pt x="5" y="76"/>
                  </a:lnTo>
                  <a:lnTo>
                    <a:pt x="8" y="82"/>
                  </a:lnTo>
                  <a:lnTo>
                    <a:pt x="12" y="90"/>
                  </a:lnTo>
                  <a:lnTo>
                    <a:pt x="18" y="102"/>
                  </a:lnTo>
                  <a:lnTo>
                    <a:pt x="23" y="111"/>
                  </a:lnTo>
                  <a:lnTo>
                    <a:pt x="26" y="117"/>
                  </a:lnTo>
                  <a:lnTo>
                    <a:pt x="28" y="124"/>
                  </a:lnTo>
                  <a:lnTo>
                    <a:pt x="33" y="128"/>
                  </a:lnTo>
                  <a:lnTo>
                    <a:pt x="37" y="134"/>
                  </a:lnTo>
                  <a:lnTo>
                    <a:pt x="42" y="137"/>
                  </a:lnTo>
                  <a:lnTo>
                    <a:pt x="48" y="140"/>
                  </a:lnTo>
                  <a:lnTo>
                    <a:pt x="53" y="144"/>
                  </a:lnTo>
                  <a:lnTo>
                    <a:pt x="58" y="146"/>
                  </a:lnTo>
                  <a:lnTo>
                    <a:pt x="60" y="150"/>
                  </a:lnTo>
                  <a:lnTo>
                    <a:pt x="61" y="154"/>
                  </a:lnTo>
                  <a:lnTo>
                    <a:pt x="61" y="158"/>
                  </a:lnTo>
                  <a:lnTo>
                    <a:pt x="62" y="161"/>
                  </a:lnTo>
                  <a:lnTo>
                    <a:pt x="62" y="165"/>
                  </a:lnTo>
                  <a:lnTo>
                    <a:pt x="63" y="169"/>
                  </a:lnTo>
                  <a:lnTo>
                    <a:pt x="63" y="172"/>
                  </a:lnTo>
                  <a:lnTo>
                    <a:pt x="64" y="176"/>
                  </a:lnTo>
                  <a:lnTo>
                    <a:pt x="65" y="180"/>
                  </a:lnTo>
                  <a:lnTo>
                    <a:pt x="65" y="183"/>
                  </a:lnTo>
                  <a:lnTo>
                    <a:pt x="67" y="187"/>
                  </a:lnTo>
                  <a:lnTo>
                    <a:pt x="68" y="190"/>
                  </a:lnTo>
                  <a:lnTo>
                    <a:pt x="70" y="193"/>
                  </a:lnTo>
                  <a:lnTo>
                    <a:pt x="73" y="196"/>
                  </a:lnTo>
                  <a:lnTo>
                    <a:pt x="75" y="198"/>
                  </a:lnTo>
                  <a:lnTo>
                    <a:pt x="77" y="199"/>
                  </a:lnTo>
                  <a:lnTo>
                    <a:pt x="81" y="201"/>
                  </a:lnTo>
                  <a:lnTo>
                    <a:pt x="85" y="202"/>
                  </a:lnTo>
                  <a:lnTo>
                    <a:pt x="90" y="202"/>
                  </a:lnTo>
                  <a:lnTo>
                    <a:pt x="94" y="202"/>
                  </a:lnTo>
                  <a:lnTo>
                    <a:pt x="98" y="202"/>
                  </a:lnTo>
                  <a:lnTo>
                    <a:pt x="104" y="201"/>
                  </a:lnTo>
                  <a:lnTo>
                    <a:pt x="111" y="199"/>
                  </a:lnTo>
                  <a:lnTo>
                    <a:pt x="117" y="198"/>
                  </a:lnTo>
                  <a:lnTo>
                    <a:pt x="120" y="195"/>
                  </a:lnTo>
                  <a:lnTo>
                    <a:pt x="121" y="191"/>
                  </a:lnTo>
                  <a:lnTo>
                    <a:pt x="122" y="186"/>
                  </a:lnTo>
                  <a:lnTo>
                    <a:pt x="123" y="181"/>
                  </a:lnTo>
                  <a:lnTo>
                    <a:pt x="123" y="170"/>
                  </a:lnTo>
                  <a:lnTo>
                    <a:pt x="123" y="158"/>
                  </a:lnTo>
                  <a:lnTo>
                    <a:pt x="122" y="145"/>
                  </a:lnTo>
                  <a:lnTo>
                    <a:pt x="121" y="132"/>
                  </a:lnTo>
                  <a:lnTo>
                    <a:pt x="120" y="119"/>
                  </a:lnTo>
                  <a:lnTo>
                    <a:pt x="117" y="107"/>
                  </a:lnTo>
                  <a:lnTo>
                    <a:pt x="117" y="100"/>
                  </a:lnTo>
                  <a:lnTo>
                    <a:pt x="117" y="92"/>
                  </a:lnTo>
                  <a:lnTo>
                    <a:pt x="117" y="85"/>
                  </a:lnTo>
                  <a:lnTo>
                    <a:pt x="117" y="78"/>
                  </a:lnTo>
                  <a:lnTo>
                    <a:pt x="117" y="71"/>
                  </a:lnTo>
                  <a:lnTo>
                    <a:pt x="117" y="66"/>
                  </a:lnTo>
                  <a:lnTo>
                    <a:pt x="117" y="61"/>
                  </a:lnTo>
                  <a:lnTo>
                    <a:pt x="118" y="57"/>
                  </a:lnTo>
                  <a:lnTo>
                    <a:pt x="118" y="52"/>
                  </a:lnTo>
                  <a:lnTo>
                    <a:pt x="118" y="47"/>
                  </a:lnTo>
                  <a:lnTo>
                    <a:pt x="117" y="42"/>
                  </a:lnTo>
                  <a:lnTo>
                    <a:pt x="115" y="37"/>
                  </a:lnTo>
                  <a:lnTo>
                    <a:pt x="113" y="31"/>
                  </a:lnTo>
                  <a:lnTo>
                    <a:pt x="111" y="27"/>
                  </a:lnTo>
                  <a:lnTo>
                    <a:pt x="107" y="22"/>
                  </a:lnTo>
                  <a:lnTo>
                    <a:pt x="104" y="18"/>
                  </a:lnTo>
                  <a:lnTo>
                    <a:pt x="102" y="15"/>
                  </a:lnTo>
                  <a:lnTo>
                    <a:pt x="100" y="12"/>
                  </a:lnTo>
                  <a:lnTo>
                    <a:pt x="97" y="9"/>
                  </a:lnTo>
                  <a:lnTo>
                    <a:pt x="94" y="8"/>
                  </a:lnTo>
                  <a:lnTo>
                    <a:pt x="90" y="5"/>
                  </a:lnTo>
                  <a:lnTo>
                    <a:pt x="86" y="4"/>
                  </a:lnTo>
                  <a:lnTo>
                    <a:pt x="83" y="2"/>
                  </a:lnTo>
                  <a:lnTo>
                    <a:pt x="78" y="1"/>
                  </a:lnTo>
                  <a:lnTo>
                    <a:pt x="75" y="1"/>
                  </a:lnTo>
                  <a:lnTo>
                    <a:pt x="71" y="0"/>
                  </a:lnTo>
                  <a:lnTo>
                    <a:pt x="67" y="0"/>
                  </a:lnTo>
                  <a:lnTo>
                    <a:pt x="63" y="0"/>
                  </a:lnTo>
                  <a:lnTo>
                    <a:pt x="61" y="1"/>
                  </a:lnTo>
                  <a:lnTo>
                    <a:pt x="56" y="2"/>
                  </a:lnTo>
                  <a:lnTo>
                    <a:pt x="54" y="4"/>
                  </a:lnTo>
                  <a:lnTo>
                    <a:pt x="52" y="5"/>
                  </a:lnTo>
                  <a:close/>
                </a:path>
              </a:pathLst>
            </a:custGeom>
            <a:solidFill>
              <a:srgbClr val="EBC5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39" name="Freeform 203">
              <a:extLst>
                <a:ext uri="{FF2B5EF4-FFF2-40B4-BE49-F238E27FC236}">
                  <a16:creationId xmlns:a16="http://schemas.microsoft.com/office/drawing/2014/main" id="{245B349B-A70B-448C-AD9B-303CF5A8995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3" y="3639"/>
              <a:ext cx="57" cy="95"/>
            </a:xfrm>
            <a:custGeom>
              <a:avLst/>
              <a:gdLst>
                <a:gd name="T0" fmla="*/ 38 w 115"/>
                <a:gd name="T1" fmla="*/ 8 h 189"/>
                <a:gd name="T2" fmla="*/ 26 w 115"/>
                <a:gd name="T3" fmla="*/ 13 h 189"/>
                <a:gd name="T4" fmla="*/ 17 w 115"/>
                <a:gd name="T5" fmla="*/ 19 h 189"/>
                <a:gd name="T6" fmla="*/ 10 w 115"/>
                <a:gd name="T7" fmla="*/ 26 h 189"/>
                <a:gd name="T8" fmla="*/ 5 w 115"/>
                <a:gd name="T9" fmla="*/ 33 h 189"/>
                <a:gd name="T10" fmla="*/ 1 w 115"/>
                <a:gd name="T11" fmla="*/ 40 h 189"/>
                <a:gd name="T12" fmla="*/ 0 w 115"/>
                <a:gd name="T13" fmla="*/ 47 h 189"/>
                <a:gd name="T14" fmla="*/ 0 w 115"/>
                <a:gd name="T15" fmla="*/ 55 h 189"/>
                <a:gd name="T16" fmla="*/ 1 w 115"/>
                <a:gd name="T17" fmla="*/ 67 h 189"/>
                <a:gd name="T18" fmla="*/ 7 w 115"/>
                <a:gd name="T19" fmla="*/ 82 h 189"/>
                <a:gd name="T20" fmla="*/ 16 w 115"/>
                <a:gd name="T21" fmla="*/ 100 h 189"/>
                <a:gd name="T22" fmla="*/ 23 w 115"/>
                <a:gd name="T23" fmla="*/ 116 h 189"/>
                <a:gd name="T24" fmla="*/ 30 w 115"/>
                <a:gd name="T25" fmla="*/ 127 h 189"/>
                <a:gd name="T26" fmla="*/ 39 w 115"/>
                <a:gd name="T27" fmla="*/ 135 h 189"/>
                <a:gd name="T28" fmla="*/ 51 w 115"/>
                <a:gd name="T29" fmla="*/ 140 h 189"/>
                <a:gd name="T30" fmla="*/ 58 w 115"/>
                <a:gd name="T31" fmla="*/ 145 h 189"/>
                <a:gd name="T32" fmla="*/ 59 w 115"/>
                <a:gd name="T33" fmla="*/ 151 h 189"/>
                <a:gd name="T34" fmla="*/ 61 w 115"/>
                <a:gd name="T35" fmla="*/ 158 h 189"/>
                <a:gd name="T36" fmla="*/ 63 w 115"/>
                <a:gd name="T37" fmla="*/ 164 h 189"/>
                <a:gd name="T38" fmla="*/ 65 w 115"/>
                <a:gd name="T39" fmla="*/ 174 h 189"/>
                <a:gd name="T40" fmla="*/ 69 w 115"/>
                <a:gd name="T41" fmla="*/ 181 h 189"/>
                <a:gd name="T42" fmla="*/ 73 w 115"/>
                <a:gd name="T43" fmla="*/ 185 h 189"/>
                <a:gd name="T44" fmla="*/ 78 w 115"/>
                <a:gd name="T45" fmla="*/ 188 h 189"/>
                <a:gd name="T46" fmla="*/ 85 w 115"/>
                <a:gd name="T47" fmla="*/ 189 h 189"/>
                <a:gd name="T48" fmla="*/ 94 w 115"/>
                <a:gd name="T49" fmla="*/ 189 h 189"/>
                <a:gd name="T50" fmla="*/ 104 w 115"/>
                <a:gd name="T51" fmla="*/ 186 h 189"/>
                <a:gd name="T52" fmla="*/ 111 w 115"/>
                <a:gd name="T53" fmla="*/ 181 h 189"/>
                <a:gd name="T54" fmla="*/ 114 w 115"/>
                <a:gd name="T55" fmla="*/ 173 h 189"/>
                <a:gd name="T56" fmla="*/ 115 w 115"/>
                <a:gd name="T57" fmla="*/ 156 h 189"/>
                <a:gd name="T58" fmla="*/ 114 w 115"/>
                <a:gd name="T59" fmla="*/ 130 h 189"/>
                <a:gd name="T60" fmla="*/ 109 w 115"/>
                <a:gd name="T61" fmla="*/ 106 h 189"/>
                <a:gd name="T62" fmla="*/ 107 w 115"/>
                <a:gd name="T63" fmla="*/ 88 h 189"/>
                <a:gd name="T64" fmla="*/ 107 w 115"/>
                <a:gd name="T65" fmla="*/ 76 h 189"/>
                <a:gd name="T66" fmla="*/ 107 w 115"/>
                <a:gd name="T67" fmla="*/ 64 h 189"/>
                <a:gd name="T68" fmla="*/ 107 w 115"/>
                <a:gd name="T69" fmla="*/ 55 h 189"/>
                <a:gd name="T70" fmla="*/ 108 w 115"/>
                <a:gd name="T71" fmla="*/ 47 h 189"/>
                <a:gd name="T72" fmla="*/ 107 w 115"/>
                <a:gd name="T73" fmla="*/ 38 h 189"/>
                <a:gd name="T74" fmla="*/ 104 w 115"/>
                <a:gd name="T75" fmla="*/ 29 h 189"/>
                <a:gd name="T76" fmla="*/ 98 w 115"/>
                <a:gd name="T77" fmla="*/ 20 h 189"/>
                <a:gd name="T78" fmla="*/ 94 w 115"/>
                <a:gd name="T79" fmla="*/ 14 h 189"/>
                <a:gd name="T80" fmla="*/ 89 w 115"/>
                <a:gd name="T81" fmla="*/ 9 h 189"/>
                <a:gd name="T82" fmla="*/ 83 w 115"/>
                <a:gd name="T83" fmla="*/ 6 h 189"/>
                <a:gd name="T84" fmla="*/ 76 w 115"/>
                <a:gd name="T85" fmla="*/ 3 h 189"/>
                <a:gd name="T86" fmla="*/ 64 w 115"/>
                <a:gd name="T87" fmla="*/ 0 h 189"/>
                <a:gd name="T88" fmla="*/ 54 w 115"/>
                <a:gd name="T89" fmla="*/ 2 h 189"/>
                <a:gd name="T90" fmla="*/ 48 w 115"/>
                <a:gd name="T91" fmla="*/ 4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15" h="189">
                  <a:moveTo>
                    <a:pt x="46" y="6"/>
                  </a:moveTo>
                  <a:lnTo>
                    <a:pt x="38" y="8"/>
                  </a:lnTo>
                  <a:lnTo>
                    <a:pt x="33" y="10"/>
                  </a:lnTo>
                  <a:lnTo>
                    <a:pt x="26" y="13"/>
                  </a:lnTo>
                  <a:lnTo>
                    <a:pt x="21" y="16"/>
                  </a:lnTo>
                  <a:lnTo>
                    <a:pt x="17" y="19"/>
                  </a:lnTo>
                  <a:lnTo>
                    <a:pt x="13" y="23"/>
                  </a:lnTo>
                  <a:lnTo>
                    <a:pt x="10" y="26"/>
                  </a:lnTo>
                  <a:lnTo>
                    <a:pt x="7" y="29"/>
                  </a:lnTo>
                  <a:lnTo>
                    <a:pt x="5" y="33"/>
                  </a:lnTo>
                  <a:lnTo>
                    <a:pt x="3" y="36"/>
                  </a:lnTo>
                  <a:lnTo>
                    <a:pt x="1" y="40"/>
                  </a:lnTo>
                  <a:lnTo>
                    <a:pt x="0" y="44"/>
                  </a:lnTo>
                  <a:lnTo>
                    <a:pt x="0" y="47"/>
                  </a:lnTo>
                  <a:lnTo>
                    <a:pt x="0" y="52"/>
                  </a:lnTo>
                  <a:lnTo>
                    <a:pt x="0" y="55"/>
                  </a:lnTo>
                  <a:lnTo>
                    <a:pt x="0" y="59"/>
                  </a:lnTo>
                  <a:lnTo>
                    <a:pt x="1" y="67"/>
                  </a:lnTo>
                  <a:lnTo>
                    <a:pt x="4" y="75"/>
                  </a:lnTo>
                  <a:lnTo>
                    <a:pt x="7" y="82"/>
                  </a:lnTo>
                  <a:lnTo>
                    <a:pt x="10" y="88"/>
                  </a:lnTo>
                  <a:lnTo>
                    <a:pt x="16" y="100"/>
                  </a:lnTo>
                  <a:lnTo>
                    <a:pt x="20" y="110"/>
                  </a:lnTo>
                  <a:lnTo>
                    <a:pt x="23" y="116"/>
                  </a:lnTo>
                  <a:lnTo>
                    <a:pt x="26" y="122"/>
                  </a:lnTo>
                  <a:lnTo>
                    <a:pt x="30" y="127"/>
                  </a:lnTo>
                  <a:lnTo>
                    <a:pt x="35" y="132"/>
                  </a:lnTo>
                  <a:lnTo>
                    <a:pt x="39" y="135"/>
                  </a:lnTo>
                  <a:lnTo>
                    <a:pt x="46" y="138"/>
                  </a:lnTo>
                  <a:lnTo>
                    <a:pt x="51" y="140"/>
                  </a:lnTo>
                  <a:lnTo>
                    <a:pt x="58" y="142"/>
                  </a:lnTo>
                  <a:lnTo>
                    <a:pt x="58" y="145"/>
                  </a:lnTo>
                  <a:lnTo>
                    <a:pt x="59" y="148"/>
                  </a:lnTo>
                  <a:lnTo>
                    <a:pt x="59" y="151"/>
                  </a:lnTo>
                  <a:lnTo>
                    <a:pt x="60" y="155"/>
                  </a:lnTo>
                  <a:lnTo>
                    <a:pt x="61" y="158"/>
                  </a:lnTo>
                  <a:lnTo>
                    <a:pt x="61" y="160"/>
                  </a:lnTo>
                  <a:lnTo>
                    <a:pt x="63" y="164"/>
                  </a:lnTo>
                  <a:lnTo>
                    <a:pt x="63" y="167"/>
                  </a:lnTo>
                  <a:lnTo>
                    <a:pt x="65" y="174"/>
                  </a:lnTo>
                  <a:lnTo>
                    <a:pt x="67" y="179"/>
                  </a:lnTo>
                  <a:lnTo>
                    <a:pt x="69" y="181"/>
                  </a:lnTo>
                  <a:lnTo>
                    <a:pt x="70" y="184"/>
                  </a:lnTo>
                  <a:lnTo>
                    <a:pt x="73" y="185"/>
                  </a:lnTo>
                  <a:lnTo>
                    <a:pt x="76" y="187"/>
                  </a:lnTo>
                  <a:lnTo>
                    <a:pt x="78" y="188"/>
                  </a:lnTo>
                  <a:lnTo>
                    <a:pt x="81" y="189"/>
                  </a:lnTo>
                  <a:lnTo>
                    <a:pt x="85" y="189"/>
                  </a:lnTo>
                  <a:lnTo>
                    <a:pt x="89" y="189"/>
                  </a:lnTo>
                  <a:lnTo>
                    <a:pt x="94" y="189"/>
                  </a:lnTo>
                  <a:lnTo>
                    <a:pt x="99" y="187"/>
                  </a:lnTo>
                  <a:lnTo>
                    <a:pt x="104" y="186"/>
                  </a:lnTo>
                  <a:lnTo>
                    <a:pt x="110" y="185"/>
                  </a:lnTo>
                  <a:lnTo>
                    <a:pt x="111" y="181"/>
                  </a:lnTo>
                  <a:lnTo>
                    <a:pt x="113" y="177"/>
                  </a:lnTo>
                  <a:lnTo>
                    <a:pt x="114" y="173"/>
                  </a:lnTo>
                  <a:lnTo>
                    <a:pt x="115" y="167"/>
                  </a:lnTo>
                  <a:lnTo>
                    <a:pt x="115" y="156"/>
                  </a:lnTo>
                  <a:lnTo>
                    <a:pt x="115" y="144"/>
                  </a:lnTo>
                  <a:lnTo>
                    <a:pt x="114" y="130"/>
                  </a:lnTo>
                  <a:lnTo>
                    <a:pt x="111" y="118"/>
                  </a:lnTo>
                  <a:lnTo>
                    <a:pt x="109" y="106"/>
                  </a:lnTo>
                  <a:lnTo>
                    <a:pt x="107" y="95"/>
                  </a:lnTo>
                  <a:lnTo>
                    <a:pt x="107" y="88"/>
                  </a:lnTo>
                  <a:lnTo>
                    <a:pt x="107" y="82"/>
                  </a:lnTo>
                  <a:lnTo>
                    <a:pt x="107" y="76"/>
                  </a:lnTo>
                  <a:lnTo>
                    <a:pt x="107" y="69"/>
                  </a:lnTo>
                  <a:lnTo>
                    <a:pt x="107" y="64"/>
                  </a:lnTo>
                  <a:lnTo>
                    <a:pt x="107" y="59"/>
                  </a:lnTo>
                  <a:lnTo>
                    <a:pt x="107" y="55"/>
                  </a:lnTo>
                  <a:lnTo>
                    <a:pt x="108" y="53"/>
                  </a:lnTo>
                  <a:lnTo>
                    <a:pt x="108" y="47"/>
                  </a:lnTo>
                  <a:lnTo>
                    <a:pt x="108" y="44"/>
                  </a:lnTo>
                  <a:lnTo>
                    <a:pt x="107" y="38"/>
                  </a:lnTo>
                  <a:lnTo>
                    <a:pt x="105" y="34"/>
                  </a:lnTo>
                  <a:lnTo>
                    <a:pt x="104" y="29"/>
                  </a:lnTo>
                  <a:lnTo>
                    <a:pt x="100" y="25"/>
                  </a:lnTo>
                  <a:lnTo>
                    <a:pt x="98" y="20"/>
                  </a:lnTo>
                  <a:lnTo>
                    <a:pt x="95" y="17"/>
                  </a:lnTo>
                  <a:lnTo>
                    <a:pt x="94" y="14"/>
                  </a:lnTo>
                  <a:lnTo>
                    <a:pt x="91" y="12"/>
                  </a:lnTo>
                  <a:lnTo>
                    <a:pt x="89" y="9"/>
                  </a:lnTo>
                  <a:lnTo>
                    <a:pt x="86" y="7"/>
                  </a:lnTo>
                  <a:lnTo>
                    <a:pt x="83" y="6"/>
                  </a:lnTo>
                  <a:lnTo>
                    <a:pt x="79" y="4"/>
                  </a:lnTo>
                  <a:lnTo>
                    <a:pt x="76" y="3"/>
                  </a:lnTo>
                  <a:lnTo>
                    <a:pt x="71" y="2"/>
                  </a:lnTo>
                  <a:lnTo>
                    <a:pt x="64" y="0"/>
                  </a:lnTo>
                  <a:lnTo>
                    <a:pt x="57" y="2"/>
                  </a:lnTo>
                  <a:lnTo>
                    <a:pt x="54" y="2"/>
                  </a:lnTo>
                  <a:lnTo>
                    <a:pt x="50" y="3"/>
                  </a:lnTo>
                  <a:lnTo>
                    <a:pt x="48" y="4"/>
                  </a:lnTo>
                  <a:lnTo>
                    <a:pt x="46" y="6"/>
                  </a:lnTo>
                  <a:close/>
                </a:path>
              </a:pathLst>
            </a:custGeom>
            <a:solidFill>
              <a:srgbClr val="E9C3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40" name="Freeform 204">
              <a:extLst>
                <a:ext uri="{FF2B5EF4-FFF2-40B4-BE49-F238E27FC236}">
                  <a16:creationId xmlns:a16="http://schemas.microsoft.com/office/drawing/2014/main" id="{4495955E-E93E-4917-BD66-4274C6AFE9A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5" y="3645"/>
              <a:ext cx="54" cy="88"/>
            </a:xfrm>
            <a:custGeom>
              <a:avLst/>
              <a:gdLst>
                <a:gd name="T0" fmla="*/ 34 w 108"/>
                <a:gd name="T1" fmla="*/ 7 h 174"/>
                <a:gd name="T2" fmla="*/ 24 w 108"/>
                <a:gd name="T3" fmla="*/ 12 h 174"/>
                <a:gd name="T4" fmla="*/ 15 w 108"/>
                <a:gd name="T5" fmla="*/ 19 h 174"/>
                <a:gd name="T6" fmla="*/ 9 w 108"/>
                <a:gd name="T7" fmla="*/ 24 h 174"/>
                <a:gd name="T8" fmla="*/ 5 w 108"/>
                <a:gd name="T9" fmla="*/ 32 h 174"/>
                <a:gd name="T10" fmla="*/ 2 w 108"/>
                <a:gd name="T11" fmla="*/ 39 h 174"/>
                <a:gd name="T12" fmla="*/ 0 w 108"/>
                <a:gd name="T13" fmla="*/ 50 h 174"/>
                <a:gd name="T14" fmla="*/ 2 w 108"/>
                <a:gd name="T15" fmla="*/ 65 h 174"/>
                <a:gd name="T16" fmla="*/ 7 w 108"/>
                <a:gd name="T17" fmla="*/ 79 h 174"/>
                <a:gd name="T18" fmla="*/ 14 w 108"/>
                <a:gd name="T19" fmla="*/ 99 h 174"/>
                <a:gd name="T20" fmla="*/ 19 w 108"/>
                <a:gd name="T21" fmla="*/ 111 h 174"/>
                <a:gd name="T22" fmla="*/ 21 w 108"/>
                <a:gd name="T23" fmla="*/ 116 h 174"/>
                <a:gd name="T24" fmla="*/ 28 w 108"/>
                <a:gd name="T25" fmla="*/ 124 h 174"/>
                <a:gd name="T26" fmla="*/ 39 w 108"/>
                <a:gd name="T27" fmla="*/ 132 h 174"/>
                <a:gd name="T28" fmla="*/ 51 w 108"/>
                <a:gd name="T29" fmla="*/ 136 h 174"/>
                <a:gd name="T30" fmla="*/ 59 w 108"/>
                <a:gd name="T31" fmla="*/ 140 h 174"/>
                <a:gd name="T32" fmla="*/ 60 w 108"/>
                <a:gd name="T33" fmla="*/ 145 h 174"/>
                <a:gd name="T34" fmla="*/ 61 w 108"/>
                <a:gd name="T35" fmla="*/ 150 h 174"/>
                <a:gd name="T36" fmla="*/ 62 w 108"/>
                <a:gd name="T37" fmla="*/ 155 h 174"/>
                <a:gd name="T38" fmla="*/ 64 w 108"/>
                <a:gd name="T39" fmla="*/ 162 h 174"/>
                <a:gd name="T40" fmla="*/ 68 w 108"/>
                <a:gd name="T41" fmla="*/ 168 h 174"/>
                <a:gd name="T42" fmla="*/ 72 w 108"/>
                <a:gd name="T43" fmla="*/ 172 h 174"/>
                <a:gd name="T44" fmla="*/ 77 w 108"/>
                <a:gd name="T45" fmla="*/ 174 h 174"/>
                <a:gd name="T46" fmla="*/ 82 w 108"/>
                <a:gd name="T47" fmla="*/ 174 h 174"/>
                <a:gd name="T48" fmla="*/ 93 w 108"/>
                <a:gd name="T49" fmla="*/ 173 h 174"/>
                <a:gd name="T50" fmla="*/ 104 w 108"/>
                <a:gd name="T51" fmla="*/ 167 h 174"/>
                <a:gd name="T52" fmla="*/ 107 w 108"/>
                <a:gd name="T53" fmla="*/ 157 h 174"/>
                <a:gd name="T54" fmla="*/ 108 w 108"/>
                <a:gd name="T55" fmla="*/ 142 h 174"/>
                <a:gd name="T56" fmla="*/ 105 w 108"/>
                <a:gd name="T57" fmla="*/ 116 h 174"/>
                <a:gd name="T58" fmla="*/ 101 w 108"/>
                <a:gd name="T59" fmla="*/ 92 h 174"/>
                <a:gd name="T60" fmla="*/ 99 w 108"/>
                <a:gd name="T61" fmla="*/ 75 h 174"/>
                <a:gd name="T62" fmla="*/ 98 w 108"/>
                <a:gd name="T63" fmla="*/ 65 h 174"/>
                <a:gd name="T64" fmla="*/ 98 w 108"/>
                <a:gd name="T65" fmla="*/ 55 h 174"/>
                <a:gd name="T66" fmla="*/ 99 w 108"/>
                <a:gd name="T67" fmla="*/ 47 h 174"/>
                <a:gd name="T68" fmla="*/ 99 w 108"/>
                <a:gd name="T69" fmla="*/ 42 h 174"/>
                <a:gd name="T70" fmla="*/ 98 w 108"/>
                <a:gd name="T71" fmla="*/ 34 h 174"/>
                <a:gd name="T72" fmla="*/ 94 w 108"/>
                <a:gd name="T73" fmla="*/ 25 h 174"/>
                <a:gd name="T74" fmla="*/ 90 w 108"/>
                <a:gd name="T75" fmla="*/ 19 h 174"/>
                <a:gd name="T76" fmla="*/ 85 w 108"/>
                <a:gd name="T77" fmla="*/ 12 h 174"/>
                <a:gd name="T78" fmla="*/ 82 w 108"/>
                <a:gd name="T79" fmla="*/ 7 h 174"/>
                <a:gd name="T80" fmla="*/ 75 w 108"/>
                <a:gd name="T81" fmla="*/ 4 h 174"/>
                <a:gd name="T82" fmla="*/ 69 w 108"/>
                <a:gd name="T83" fmla="*/ 2 h 174"/>
                <a:gd name="T84" fmla="*/ 58 w 108"/>
                <a:gd name="T85" fmla="*/ 0 h 174"/>
                <a:gd name="T86" fmla="*/ 48 w 108"/>
                <a:gd name="T87" fmla="*/ 1 h 174"/>
                <a:gd name="T88" fmla="*/ 42 w 108"/>
                <a:gd name="T89" fmla="*/ 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08" h="174">
                  <a:moveTo>
                    <a:pt x="41" y="5"/>
                  </a:moveTo>
                  <a:lnTo>
                    <a:pt x="34" y="7"/>
                  </a:lnTo>
                  <a:lnTo>
                    <a:pt x="29" y="10"/>
                  </a:lnTo>
                  <a:lnTo>
                    <a:pt x="24" y="12"/>
                  </a:lnTo>
                  <a:lnTo>
                    <a:pt x="20" y="15"/>
                  </a:lnTo>
                  <a:lnTo>
                    <a:pt x="15" y="19"/>
                  </a:lnTo>
                  <a:lnTo>
                    <a:pt x="12" y="22"/>
                  </a:lnTo>
                  <a:lnTo>
                    <a:pt x="9" y="24"/>
                  </a:lnTo>
                  <a:lnTo>
                    <a:pt x="7" y="29"/>
                  </a:lnTo>
                  <a:lnTo>
                    <a:pt x="5" y="32"/>
                  </a:lnTo>
                  <a:lnTo>
                    <a:pt x="3" y="35"/>
                  </a:lnTo>
                  <a:lnTo>
                    <a:pt x="2" y="39"/>
                  </a:lnTo>
                  <a:lnTo>
                    <a:pt x="1" y="42"/>
                  </a:lnTo>
                  <a:lnTo>
                    <a:pt x="0" y="50"/>
                  </a:lnTo>
                  <a:lnTo>
                    <a:pt x="1" y="57"/>
                  </a:lnTo>
                  <a:lnTo>
                    <a:pt x="2" y="65"/>
                  </a:lnTo>
                  <a:lnTo>
                    <a:pt x="4" y="72"/>
                  </a:lnTo>
                  <a:lnTo>
                    <a:pt x="7" y="79"/>
                  </a:lnTo>
                  <a:lnTo>
                    <a:pt x="9" y="86"/>
                  </a:lnTo>
                  <a:lnTo>
                    <a:pt x="14" y="99"/>
                  </a:lnTo>
                  <a:lnTo>
                    <a:pt x="18" y="107"/>
                  </a:lnTo>
                  <a:lnTo>
                    <a:pt x="19" y="111"/>
                  </a:lnTo>
                  <a:lnTo>
                    <a:pt x="20" y="114"/>
                  </a:lnTo>
                  <a:lnTo>
                    <a:pt x="21" y="116"/>
                  </a:lnTo>
                  <a:lnTo>
                    <a:pt x="24" y="120"/>
                  </a:lnTo>
                  <a:lnTo>
                    <a:pt x="28" y="124"/>
                  </a:lnTo>
                  <a:lnTo>
                    <a:pt x="33" y="129"/>
                  </a:lnTo>
                  <a:lnTo>
                    <a:pt x="39" y="132"/>
                  </a:lnTo>
                  <a:lnTo>
                    <a:pt x="44" y="134"/>
                  </a:lnTo>
                  <a:lnTo>
                    <a:pt x="51" y="136"/>
                  </a:lnTo>
                  <a:lnTo>
                    <a:pt x="59" y="136"/>
                  </a:lnTo>
                  <a:lnTo>
                    <a:pt x="59" y="140"/>
                  </a:lnTo>
                  <a:lnTo>
                    <a:pt x="60" y="142"/>
                  </a:lnTo>
                  <a:lnTo>
                    <a:pt x="60" y="145"/>
                  </a:lnTo>
                  <a:lnTo>
                    <a:pt x="61" y="147"/>
                  </a:lnTo>
                  <a:lnTo>
                    <a:pt x="61" y="150"/>
                  </a:lnTo>
                  <a:lnTo>
                    <a:pt x="62" y="152"/>
                  </a:lnTo>
                  <a:lnTo>
                    <a:pt x="62" y="155"/>
                  </a:lnTo>
                  <a:lnTo>
                    <a:pt x="63" y="157"/>
                  </a:lnTo>
                  <a:lnTo>
                    <a:pt x="64" y="162"/>
                  </a:lnTo>
                  <a:lnTo>
                    <a:pt x="67" y="167"/>
                  </a:lnTo>
                  <a:lnTo>
                    <a:pt x="68" y="168"/>
                  </a:lnTo>
                  <a:lnTo>
                    <a:pt x="70" y="171"/>
                  </a:lnTo>
                  <a:lnTo>
                    <a:pt x="72" y="172"/>
                  </a:lnTo>
                  <a:lnTo>
                    <a:pt x="74" y="173"/>
                  </a:lnTo>
                  <a:lnTo>
                    <a:pt x="77" y="174"/>
                  </a:lnTo>
                  <a:lnTo>
                    <a:pt x="79" y="174"/>
                  </a:lnTo>
                  <a:lnTo>
                    <a:pt x="82" y="174"/>
                  </a:lnTo>
                  <a:lnTo>
                    <a:pt x="85" y="174"/>
                  </a:lnTo>
                  <a:lnTo>
                    <a:pt x="93" y="173"/>
                  </a:lnTo>
                  <a:lnTo>
                    <a:pt x="102" y="171"/>
                  </a:lnTo>
                  <a:lnTo>
                    <a:pt x="104" y="167"/>
                  </a:lnTo>
                  <a:lnTo>
                    <a:pt x="105" y="162"/>
                  </a:lnTo>
                  <a:lnTo>
                    <a:pt x="107" y="157"/>
                  </a:lnTo>
                  <a:lnTo>
                    <a:pt x="108" y="152"/>
                  </a:lnTo>
                  <a:lnTo>
                    <a:pt x="108" y="142"/>
                  </a:lnTo>
                  <a:lnTo>
                    <a:pt x="107" y="129"/>
                  </a:lnTo>
                  <a:lnTo>
                    <a:pt x="105" y="116"/>
                  </a:lnTo>
                  <a:lnTo>
                    <a:pt x="103" y="103"/>
                  </a:lnTo>
                  <a:lnTo>
                    <a:pt x="101" y="92"/>
                  </a:lnTo>
                  <a:lnTo>
                    <a:pt x="99" y="81"/>
                  </a:lnTo>
                  <a:lnTo>
                    <a:pt x="99" y="75"/>
                  </a:lnTo>
                  <a:lnTo>
                    <a:pt x="98" y="70"/>
                  </a:lnTo>
                  <a:lnTo>
                    <a:pt x="98" y="65"/>
                  </a:lnTo>
                  <a:lnTo>
                    <a:pt x="98" y="60"/>
                  </a:lnTo>
                  <a:lnTo>
                    <a:pt x="98" y="55"/>
                  </a:lnTo>
                  <a:lnTo>
                    <a:pt x="98" y="52"/>
                  </a:lnTo>
                  <a:lnTo>
                    <a:pt x="99" y="47"/>
                  </a:lnTo>
                  <a:lnTo>
                    <a:pt x="99" y="45"/>
                  </a:lnTo>
                  <a:lnTo>
                    <a:pt x="99" y="42"/>
                  </a:lnTo>
                  <a:lnTo>
                    <a:pt x="99" y="39"/>
                  </a:lnTo>
                  <a:lnTo>
                    <a:pt x="98" y="34"/>
                  </a:lnTo>
                  <a:lnTo>
                    <a:pt x="97" y="30"/>
                  </a:lnTo>
                  <a:lnTo>
                    <a:pt x="94" y="25"/>
                  </a:lnTo>
                  <a:lnTo>
                    <a:pt x="92" y="22"/>
                  </a:lnTo>
                  <a:lnTo>
                    <a:pt x="90" y="19"/>
                  </a:lnTo>
                  <a:lnTo>
                    <a:pt x="88" y="15"/>
                  </a:lnTo>
                  <a:lnTo>
                    <a:pt x="85" y="12"/>
                  </a:lnTo>
                  <a:lnTo>
                    <a:pt x="84" y="10"/>
                  </a:lnTo>
                  <a:lnTo>
                    <a:pt x="82" y="7"/>
                  </a:lnTo>
                  <a:lnTo>
                    <a:pt x="79" y="5"/>
                  </a:lnTo>
                  <a:lnTo>
                    <a:pt x="75" y="4"/>
                  </a:lnTo>
                  <a:lnTo>
                    <a:pt x="72" y="2"/>
                  </a:lnTo>
                  <a:lnTo>
                    <a:pt x="69" y="2"/>
                  </a:lnTo>
                  <a:lnTo>
                    <a:pt x="64" y="1"/>
                  </a:lnTo>
                  <a:lnTo>
                    <a:pt x="58" y="0"/>
                  </a:lnTo>
                  <a:lnTo>
                    <a:pt x="51" y="1"/>
                  </a:lnTo>
                  <a:lnTo>
                    <a:pt x="48" y="1"/>
                  </a:lnTo>
                  <a:lnTo>
                    <a:pt x="44" y="2"/>
                  </a:lnTo>
                  <a:lnTo>
                    <a:pt x="42" y="4"/>
                  </a:lnTo>
                  <a:lnTo>
                    <a:pt x="41" y="5"/>
                  </a:lnTo>
                  <a:close/>
                </a:path>
              </a:pathLst>
            </a:custGeom>
            <a:solidFill>
              <a:srgbClr val="E7C1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41" name="Freeform 205">
              <a:extLst>
                <a:ext uri="{FF2B5EF4-FFF2-40B4-BE49-F238E27FC236}">
                  <a16:creationId xmlns:a16="http://schemas.microsoft.com/office/drawing/2014/main" id="{2A4E1CF5-60B7-40CB-A45F-C2E59C0534F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9" y="3651"/>
              <a:ext cx="50" cy="81"/>
            </a:xfrm>
            <a:custGeom>
              <a:avLst/>
              <a:gdLst>
                <a:gd name="T0" fmla="*/ 29 w 99"/>
                <a:gd name="T1" fmla="*/ 8 h 161"/>
                <a:gd name="T2" fmla="*/ 20 w 99"/>
                <a:gd name="T3" fmla="*/ 12 h 161"/>
                <a:gd name="T4" fmla="*/ 12 w 99"/>
                <a:gd name="T5" fmla="*/ 19 h 161"/>
                <a:gd name="T6" fmla="*/ 7 w 99"/>
                <a:gd name="T7" fmla="*/ 24 h 161"/>
                <a:gd name="T8" fmla="*/ 3 w 99"/>
                <a:gd name="T9" fmla="*/ 31 h 161"/>
                <a:gd name="T10" fmla="*/ 1 w 99"/>
                <a:gd name="T11" fmla="*/ 39 h 161"/>
                <a:gd name="T12" fmla="*/ 0 w 99"/>
                <a:gd name="T13" fmla="*/ 49 h 161"/>
                <a:gd name="T14" fmla="*/ 1 w 99"/>
                <a:gd name="T15" fmla="*/ 63 h 161"/>
                <a:gd name="T16" fmla="*/ 4 w 99"/>
                <a:gd name="T17" fmla="*/ 78 h 161"/>
                <a:gd name="T18" fmla="*/ 11 w 99"/>
                <a:gd name="T19" fmla="*/ 97 h 161"/>
                <a:gd name="T20" fmla="*/ 14 w 99"/>
                <a:gd name="T21" fmla="*/ 110 h 161"/>
                <a:gd name="T22" fmla="*/ 17 w 99"/>
                <a:gd name="T23" fmla="*/ 115 h 161"/>
                <a:gd name="T24" fmla="*/ 22 w 99"/>
                <a:gd name="T25" fmla="*/ 121 h 161"/>
                <a:gd name="T26" fmla="*/ 26 w 99"/>
                <a:gd name="T27" fmla="*/ 125 h 161"/>
                <a:gd name="T28" fmla="*/ 35 w 99"/>
                <a:gd name="T29" fmla="*/ 130 h 161"/>
                <a:gd name="T30" fmla="*/ 49 w 99"/>
                <a:gd name="T31" fmla="*/ 133 h 161"/>
                <a:gd name="T32" fmla="*/ 57 w 99"/>
                <a:gd name="T33" fmla="*/ 134 h 161"/>
                <a:gd name="T34" fmla="*/ 59 w 99"/>
                <a:gd name="T35" fmla="*/ 139 h 161"/>
                <a:gd name="T36" fmla="*/ 60 w 99"/>
                <a:gd name="T37" fmla="*/ 142 h 161"/>
                <a:gd name="T38" fmla="*/ 61 w 99"/>
                <a:gd name="T39" fmla="*/ 146 h 161"/>
                <a:gd name="T40" fmla="*/ 63 w 99"/>
                <a:gd name="T41" fmla="*/ 152 h 161"/>
                <a:gd name="T42" fmla="*/ 67 w 99"/>
                <a:gd name="T43" fmla="*/ 159 h 161"/>
                <a:gd name="T44" fmla="*/ 75 w 99"/>
                <a:gd name="T45" fmla="*/ 161 h 161"/>
                <a:gd name="T46" fmla="*/ 86 w 99"/>
                <a:gd name="T47" fmla="*/ 160 h 161"/>
                <a:gd name="T48" fmla="*/ 95 w 99"/>
                <a:gd name="T49" fmla="*/ 153 h 161"/>
                <a:gd name="T50" fmla="*/ 97 w 99"/>
                <a:gd name="T51" fmla="*/ 144 h 161"/>
                <a:gd name="T52" fmla="*/ 99 w 99"/>
                <a:gd name="T53" fmla="*/ 128 h 161"/>
                <a:gd name="T54" fmla="*/ 95 w 99"/>
                <a:gd name="T55" fmla="*/ 102 h 161"/>
                <a:gd name="T56" fmla="*/ 91 w 99"/>
                <a:gd name="T57" fmla="*/ 79 h 161"/>
                <a:gd name="T58" fmla="*/ 87 w 99"/>
                <a:gd name="T59" fmla="*/ 64 h 161"/>
                <a:gd name="T60" fmla="*/ 87 w 99"/>
                <a:gd name="T61" fmla="*/ 55 h 161"/>
                <a:gd name="T62" fmla="*/ 87 w 99"/>
                <a:gd name="T63" fmla="*/ 48 h 161"/>
                <a:gd name="T64" fmla="*/ 87 w 99"/>
                <a:gd name="T65" fmla="*/ 42 h 161"/>
                <a:gd name="T66" fmla="*/ 89 w 99"/>
                <a:gd name="T67" fmla="*/ 37 h 161"/>
                <a:gd name="T68" fmla="*/ 86 w 99"/>
                <a:gd name="T69" fmla="*/ 30 h 161"/>
                <a:gd name="T70" fmla="*/ 83 w 99"/>
                <a:gd name="T71" fmla="*/ 23 h 161"/>
                <a:gd name="T72" fmla="*/ 80 w 99"/>
                <a:gd name="T73" fmla="*/ 17 h 161"/>
                <a:gd name="T74" fmla="*/ 76 w 99"/>
                <a:gd name="T75" fmla="*/ 11 h 161"/>
                <a:gd name="T76" fmla="*/ 73 w 99"/>
                <a:gd name="T77" fmla="*/ 7 h 161"/>
                <a:gd name="T78" fmla="*/ 66 w 99"/>
                <a:gd name="T79" fmla="*/ 4 h 161"/>
                <a:gd name="T80" fmla="*/ 60 w 99"/>
                <a:gd name="T81" fmla="*/ 1 h 161"/>
                <a:gd name="T82" fmla="*/ 50 w 99"/>
                <a:gd name="T83" fmla="*/ 0 h 161"/>
                <a:gd name="T84" fmla="*/ 41 w 99"/>
                <a:gd name="T85" fmla="*/ 2 h 161"/>
                <a:gd name="T86" fmla="*/ 35 w 99"/>
                <a:gd name="T87" fmla="*/ 4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9" h="161">
                  <a:moveTo>
                    <a:pt x="34" y="5"/>
                  </a:moveTo>
                  <a:lnTo>
                    <a:pt x="29" y="8"/>
                  </a:lnTo>
                  <a:lnTo>
                    <a:pt x="24" y="10"/>
                  </a:lnTo>
                  <a:lnTo>
                    <a:pt x="20" y="12"/>
                  </a:lnTo>
                  <a:lnTo>
                    <a:pt x="16" y="15"/>
                  </a:lnTo>
                  <a:lnTo>
                    <a:pt x="12" y="19"/>
                  </a:lnTo>
                  <a:lnTo>
                    <a:pt x="10" y="21"/>
                  </a:lnTo>
                  <a:lnTo>
                    <a:pt x="7" y="24"/>
                  </a:lnTo>
                  <a:lnTo>
                    <a:pt x="5" y="28"/>
                  </a:lnTo>
                  <a:lnTo>
                    <a:pt x="3" y="31"/>
                  </a:lnTo>
                  <a:lnTo>
                    <a:pt x="2" y="34"/>
                  </a:lnTo>
                  <a:lnTo>
                    <a:pt x="1" y="39"/>
                  </a:lnTo>
                  <a:lnTo>
                    <a:pt x="0" y="42"/>
                  </a:lnTo>
                  <a:lnTo>
                    <a:pt x="0" y="49"/>
                  </a:lnTo>
                  <a:lnTo>
                    <a:pt x="0" y="57"/>
                  </a:lnTo>
                  <a:lnTo>
                    <a:pt x="1" y="63"/>
                  </a:lnTo>
                  <a:lnTo>
                    <a:pt x="2" y="71"/>
                  </a:lnTo>
                  <a:lnTo>
                    <a:pt x="4" y="78"/>
                  </a:lnTo>
                  <a:lnTo>
                    <a:pt x="6" y="84"/>
                  </a:lnTo>
                  <a:lnTo>
                    <a:pt x="11" y="97"/>
                  </a:lnTo>
                  <a:lnTo>
                    <a:pt x="14" y="107"/>
                  </a:lnTo>
                  <a:lnTo>
                    <a:pt x="14" y="110"/>
                  </a:lnTo>
                  <a:lnTo>
                    <a:pt x="16" y="113"/>
                  </a:lnTo>
                  <a:lnTo>
                    <a:pt x="17" y="115"/>
                  </a:lnTo>
                  <a:lnTo>
                    <a:pt x="20" y="119"/>
                  </a:lnTo>
                  <a:lnTo>
                    <a:pt x="22" y="121"/>
                  </a:lnTo>
                  <a:lnTo>
                    <a:pt x="24" y="123"/>
                  </a:lnTo>
                  <a:lnTo>
                    <a:pt x="26" y="125"/>
                  </a:lnTo>
                  <a:lnTo>
                    <a:pt x="30" y="126"/>
                  </a:lnTo>
                  <a:lnTo>
                    <a:pt x="35" y="130"/>
                  </a:lnTo>
                  <a:lnTo>
                    <a:pt x="42" y="132"/>
                  </a:lnTo>
                  <a:lnTo>
                    <a:pt x="49" y="133"/>
                  </a:lnTo>
                  <a:lnTo>
                    <a:pt x="56" y="133"/>
                  </a:lnTo>
                  <a:lnTo>
                    <a:pt x="57" y="134"/>
                  </a:lnTo>
                  <a:lnTo>
                    <a:pt x="57" y="136"/>
                  </a:lnTo>
                  <a:lnTo>
                    <a:pt x="59" y="139"/>
                  </a:lnTo>
                  <a:lnTo>
                    <a:pt x="59" y="140"/>
                  </a:lnTo>
                  <a:lnTo>
                    <a:pt x="60" y="142"/>
                  </a:lnTo>
                  <a:lnTo>
                    <a:pt x="60" y="144"/>
                  </a:lnTo>
                  <a:lnTo>
                    <a:pt x="61" y="146"/>
                  </a:lnTo>
                  <a:lnTo>
                    <a:pt x="62" y="148"/>
                  </a:lnTo>
                  <a:lnTo>
                    <a:pt x="63" y="152"/>
                  </a:lnTo>
                  <a:lnTo>
                    <a:pt x="64" y="155"/>
                  </a:lnTo>
                  <a:lnTo>
                    <a:pt x="67" y="159"/>
                  </a:lnTo>
                  <a:lnTo>
                    <a:pt x="71" y="160"/>
                  </a:lnTo>
                  <a:lnTo>
                    <a:pt x="75" y="161"/>
                  </a:lnTo>
                  <a:lnTo>
                    <a:pt x="80" y="161"/>
                  </a:lnTo>
                  <a:lnTo>
                    <a:pt x="86" y="160"/>
                  </a:lnTo>
                  <a:lnTo>
                    <a:pt x="93" y="158"/>
                  </a:lnTo>
                  <a:lnTo>
                    <a:pt x="95" y="153"/>
                  </a:lnTo>
                  <a:lnTo>
                    <a:pt x="96" y="149"/>
                  </a:lnTo>
                  <a:lnTo>
                    <a:pt x="97" y="144"/>
                  </a:lnTo>
                  <a:lnTo>
                    <a:pt x="97" y="139"/>
                  </a:lnTo>
                  <a:lnTo>
                    <a:pt x="99" y="128"/>
                  </a:lnTo>
                  <a:lnTo>
                    <a:pt x="97" y="115"/>
                  </a:lnTo>
                  <a:lnTo>
                    <a:pt x="95" y="102"/>
                  </a:lnTo>
                  <a:lnTo>
                    <a:pt x="93" y="90"/>
                  </a:lnTo>
                  <a:lnTo>
                    <a:pt x="91" y="79"/>
                  </a:lnTo>
                  <a:lnTo>
                    <a:pt x="87" y="68"/>
                  </a:lnTo>
                  <a:lnTo>
                    <a:pt x="87" y="64"/>
                  </a:lnTo>
                  <a:lnTo>
                    <a:pt x="87" y="60"/>
                  </a:lnTo>
                  <a:lnTo>
                    <a:pt x="87" y="55"/>
                  </a:lnTo>
                  <a:lnTo>
                    <a:pt x="87" y="52"/>
                  </a:lnTo>
                  <a:lnTo>
                    <a:pt x="87" y="48"/>
                  </a:lnTo>
                  <a:lnTo>
                    <a:pt x="87" y="44"/>
                  </a:lnTo>
                  <a:lnTo>
                    <a:pt x="87" y="42"/>
                  </a:lnTo>
                  <a:lnTo>
                    <a:pt x="87" y="40"/>
                  </a:lnTo>
                  <a:lnTo>
                    <a:pt x="89" y="37"/>
                  </a:lnTo>
                  <a:lnTo>
                    <a:pt x="87" y="33"/>
                  </a:lnTo>
                  <a:lnTo>
                    <a:pt x="86" y="30"/>
                  </a:lnTo>
                  <a:lnTo>
                    <a:pt x="85" y="27"/>
                  </a:lnTo>
                  <a:lnTo>
                    <a:pt x="83" y="23"/>
                  </a:lnTo>
                  <a:lnTo>
                    <a:pt x="82" y="20"/>
                  </a:lnTo>
                  <a:lnTo>
                    <a:pt x="80" y="17"/>
                  </a:lnTo>
                  <a:lnTo>
                    <a:pt x="77" y="14"/>
                  </a:lnTo>
                  <a:lnTo>
                    <a:pt x="76" y="11"/>
                  </a:lnTo>
                  <a:lnTo>
                    <a:pt x="75" y="9"/>
                  </a:lnTo>
                  <a:lnTo>
                    <a:pt x="73" y="7"/>
                  </a:lnTo>
                  <a:lnTo>
                    <a:pt x="70" y="5"/>
                  </a:lnTo>
                  <a:lnTo>
                    <a:pt x="66" y="4"/>
                  </a:lnTo>
                  <a:lnTo>
                    <a:pt x="64" y="2"/>
                  </a:lnTo>
                  <a:lnTo>
                    <a:pt x="60" y="1"/>
                  </a:lnTo>
                  <a:lnTo>
                    <a:pt x="56" y="1"/>
                  </a:lnTo>
                  <a:lnTo>
                    <a:pt x="50" y="0"/>
                  </a:lnTo>
                  <a:lnTo>
                    <a:pt x="43" y="1"/>
                  </a:lnTo>
                  <a:lnTo>
                    <a:pt x="41" y="2"/>
                  </a:lnTo>
                  <a:lnTo>
                    <a:pt x="37" y="2"/>
                  </a:lnTo>
                  <a:lnTo>
                    <a:pt x="35" y="4"/>
                  </a:lnTo>
                  <a:lnTo>
                    <a:pt x="34" y="5"/>
                  </a:lnTo>
                  <a:close/>
                </a:path>
              </a:pathLst>
            </a:custGeom>
            <a:solidFill>
              <a:srgbClr val="E4BF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42" name="Freeform 206">
              <a:extLst>
                <a:ext uri="{FF2B5EF4-FFF2-40B4-BE49-F238E27FC236}">
                  <a16:creationId xmlns:a16="http://schemas.microsoft.com/office/drawing/2014/main" id="{8EA90504-44E6-4B73-8FCB-EEED54C80C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3" y="3658"/>
              <a:ext cx="45" cy="73"/>
            </a:xfrm>
            <a:custGeom>
              <a:avLst/>
              <a:gdLst>
                <a:gd name="T0" fmla="*/ 25 w 90"/>
                <a:gd name="T1" fmla="*/ 7 h 147"/>
                <a:gd name="T2" fmla="*/ 17 w 90"/>
                <a:gd name="T3" fmla="*/ 11 h 147"/>
                <a:gd name="T4" fmla="*/ 11 w 90"/>
                <a:gd name="T5" fmla="*/ 17 h 147"/>
                <a:gd name="T6" fmla="*/ 7 w 90"/>
                <a:gd name="T7" fmla="*/ 24 h 147"/>
                <a:gd name="T8" fmla="*/ 3 w 90"/>
                <a:gd name="T9" fmla="*/ 32 h 147"/>
                <a:gd name="T10" fmla="*/ 0 w 90"/>
                <a:gd name="T11" fmla="*/ 47 h 147"/>
                <a:gd name="T12" fmla="*/ 1 w 90"/>
                <a:gd name="T13" fmla="*/ 61 h 147"/>
                <a:gd name="T14" fmla="*/ 4 w 90"/>
                <a:gd name="T15" fmla="*/ 76 h 147"/>
                <a:gd name="T16" fmla="*/ 9 w 90"/>
                <a:gd name="T17" fmla="*/ 95 h 147"/>
                <a:gd name="T18" fmla="*/ 13 w 90"/>
                <a:gd name="T19" fmla="*/ 108 h 147"/>
                <a:gd name="T20" fmla="*/ 15 w 90"/>
                <a:gd name="T21" fmla="*/ 113 h 147"/>
                <a:gd name="T22" fmla="*/ 19 w 90"/>
                <a:gd name="T23" fmla="*/ 118 h 147"/>
                <a:gd name="T24" fmla="*/ 25 w 90"/>
                <a:gd name="T25" fmla="*/ 122 h 147"/>
                <a:gd name="T26" fmla="*/ 30 w 90"/>
                <a:gd name="T27" fmla="*/ 126 h 147"/>
                <a:gd name="T28" fmla="*/ 37 w 90"/>
                <a:gd name="T29" fmla="*/ 127 h 147"/>
                <a:gd name="T30" fmla="*/ 49 w 90"/>
                <a:gd name="T31" fmla="*/ 129 h 147"/>
                <a:gd name="T32" fmla="*/ 57 w 90"/>
                <a:gd name="T33" fmla="*/ 129 h 147"/>
                <a:gd name="T34" fmla="*/ 58 w 90"/>
                <a:gd name="T35" fmla="*/ 132 h 147"/>
                <a:gd name="T36" fmla="*/ 60 w 90"/>
                <a:gd name="T37" fmla="*/ 135 h 147"/>
                <a:gd name="T38" fmla="*/ 61 w 90"/>
                <a:gd name="T39" fmla="*/ 137 h 147"/>
                <a:gd name="T40" fmla="*/ 63 w 90"/>
                <a:gd name="T41" fmla="*/ 141 h 147"/>
                <a:gd name="T42" fmla="*/ 67 w 90"/>
                <a:gd name="T43" fmla="*/ 146 h 147"/>
                <a:gd name="T44" fmla="*/ 73 w 90"/>
                <a:gd name="T45" fmla="*/ 147 h 147"/>
                <a:gd name="T46" fmla="*/ 81 w 90"/>
                <a:gd name="T47" fmla="*/ 145 h 147"/>
                <a:gd name="T48" fmla="*/ 88 w 90"/>
                <a:gd name="T49" fmla="*/ 139 h 147"/>
                <a:gd name="T50" fmla="*/ 90 w 90"/>
                <a:gd name="T51" fmla="*/ 129 h 147"/>
                <a:gd name="T52" fmla="*/ 90 w 90"/>
                <a:gd name="T53" fmla="*/ 112 h 147"/>
                <a:gd name="T54" fmla="*/ 87 w 90"/>
                <a:gd name="T55" fmla="*/ 88 h 147"/>
                <a:gd name="T56" fmla="*/ 83 w 90"/>
                <a:gd name="T57" fmla="*/ 65 h 147"/>
                <a:gd name="T58" fmla="*/ 79 w 90"/>
                <a:gd name="T59" fmla="*/ 51 h 147"/>
                <a:gd name="T60" fmla="*/ 79 w 90"/>
                <a:gd name="T61" fmla="*/ 45 h 147"/>
                <a:gd name="T62" fmla="*/ 78 w 90"/>
                <a:gd name="T63" fmla="*/ 39 h 147"/>
                <a:gd name="T64" fmla="*/ 79 w 90"/>
                <a:gd name="T65" fmla="*/ 35 h 147"/>
                <a:gd name="T66" fmla="*/ 79 w 90"/>
                <a:gd name="T67" fmla="*/ 31 h 147"/>
                <a:gd name="T68" fmla="*/ 77 w 90"/>
                <a:gd name="T69" fmla="*/ 26 h 147"/>
                <a:gd name="T70" fmla="*/ 75 w 90"/>
                <a:gd name="T71" fmla="*/ 19 h 147"/>
                <a:gd name="T72" fmla="*/ 71 w 90"/>
                <a:gd name="T73" fmla="*/ 15 h 147"/>
                <a:gd name="T74" fmla="*/ 69 w 90"/>
                <a:gd name="T75" fmla="*/ 9 h 147"/>
                <a:gd name="T76" fmla="*/ 65 w 90"/>
                <a:gd name="T77" fmla="*/ 6 h 147"/>
                <a:gd name="T78" fmla="*/ 60 w 90"/>
                <a:gd name="T79" fmla="*/ 2 h 147"/>
                <a:gd name="T80" fmla="*/ 54 w 90"/>
                <a:gd name="T81" fmla="*/ 0 h 147"/>
                <a:gd name="T82" fmla="*/ 43 w 90"/>
                <a:gd name="T83" fmla="*/ 0 h 147"/>
                <a:gd name="T84" fmla="*/ 35 w 90"/>
                <a:gd name="T85" fmla="*/ 1 h 147"/>
                <a:gd name="T86" fmla="*/ 30 w 90"/>
                <a:gd name="T87" fmla="*/ 4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0" h="147">
                  <a:moveTo>
                    <a:pt x="29" y="6"/>
                  </a:moveTo>
                  <a:lnTo>
                    <a:pt x="25" y="7"/>
                  </a:lnTo>
                  <a:lnTo>
                    <a:pt x="21" y="9"/>
                  </a:lnTo>
                  <a:lnTo>
                    <a:pt x="17" y="11"/>
                  </a:lnTo>
                  <a:lnTo>
                    <a:pt x="14" y="15"/>
                  </a:lnTo>
                  <a:lnTo>
                    <a:pt x="11" y="17"/>
                  </a:lnTo>
                  <a:lnTo>
                    <a:pt x="8" y="20"/>
                  </a:lnTo>
                  <a:lnTo>
                    <a:pt x="7" y="24"/>
                  </a:lnTo>
                  <a:lnTo>
                    <a:pt x="5" y="27"/>
                  </a:lnTo>
                  <a:lnTo>
                    <a:pt x="3" y="32"/>
                  </a:lnTo>
                  <a:lnTo>
                    <a:pt x="0" y="40"/>
                  </a:lnTo>
                  <a:lnTo>
                    <a:pt x="0" y="47"/>
                  </a:lnTo>
                  <a:lnTo>
                    <a:pt x="0" y="55"/>
                  </a:lnTo>
                  <a:lnTo>
                    <a:pt x="1" y="61"/>
                  </a:lnTo>
                  <a:lnTo>
                    <a:pt x="3" y="68"/>
                  </a:lnTo>
                  <a:lnTo>
                    <a:pt x="4" y="76"/>
                  </a:lnTo>
                  <a:lnTo>
                    <a:pt x="6" y="82"/>
                  </a:lnTo>
                  <a:lnTo>
                    <a:pt x="9" y="95"/>
                  </a:lnTo>
                  <a:lnTo>
                    <a:pt x="11" y="104"/>
                  </a:lnTo>
                  <a:lnTo>
                    <a:pt x="13" y="108"/>
                  </a:lnTo>
                  <a:lnTo>
                    <a:pt x="14" y="110"/>
                  </a:lnTo>
                  <a:lnTo>
                    <a:pt x="15" y="113"/>
                  </a:lnTo>
                  <a:lnTo>
                    <a:pt x="17" y="116"/>
                  </a:lnTo>
                  <a:lnTo>
                    <a:pt x="19" y="118"/>
                  </a:lnTo>
                  <a:lnTo>
                    <a:pt x="23" y="120"/>
                  </a:lnTo>
                  <a:lnTo>
                    <a:pt x="25" y="122"/>
                  </a:lnTo>
                  <a:lnTo>
                    <a:pt x="27" y="123"/>
                  </a:lnTo>
                  <a:lnTo>
                    <a:pt x="30" y="126"/>
                  </a:lnTo>
                  <a:lnTo>
                    <a:pt x="34" y="127"/>
                  </a:lnTo>
                  <a:lnTo>
                    <a:pt x="37" y="127"/>
                  </a:lnTo>
                  <a:lnTo>
                    <a:pt x="41" y="128"/>
                  </a:lnTo>
                  <a:lnTo>
                    <a:pt x="49" y="129"/>
                  </a:lnTo>
                  <a:lnTo>
                    <a:pt x="57" y="127"/>
                  </a:lnTo>
                  <a:lnTo>
                    <a:pt x="57" y="129"/>
                  </a:lnTo>
                  <a:lnTo>
                    <a:pt x="58" y="130"/>
                  </a:lnTo>
                  <a:lnTo>
                    <a:pt x="58" y="132"/>
                  </a:lnTo>
                  <a:lnTo>
                    <a:pt x="59" y="133"/>
                  </a:lnTo>
                  <a:lnTo>
                    <a:pt x="60" y="135"/>
                  </a:lnTo>
                  <a:lnTo>
                    <a:pt x="60" y="136"/>
                  </a:lnTo>
                  <a:lnTo>
                    <a:pt x="61" y="137"/>
                  </a:lnTo>
                  <a:lnTo>
                    <a:pt x="61" y="138"/>
                  </a:lnTo>
                  <a:lnTo>
                    <a:pt x="63" y="141"/>
                  </a:lnTo>
                  <a:lnTo>
                    <a:pt x="64" y="143"/>
                  </a:lnTo>
                  <a:lnTo>
                    <a:pt x="67" y="146"/>
                  </a:lnTo>
                  <a:lnTo>
                    <a:pt x="69" y="146"/>
                  </a:lnTo>
                  <a:lnTo>
                    <a:pt x="73" y="147"/>
                  </a:lnTo>
                  <a:lnTo>
                    <a:pt x="76" y="146"/>
                  </a:lnTo>
                  <a:lnTo>
                    <a:pt x="81" y="145"/>
                  </a:lnTo>
                  <a:lnTo>
                    <a:pt x="87" y="143"/>
                  </a:lnTo>
                  <a:lnTo>
                    <a:pt x="88" y="139"/>
                  </a:lnTo>
                  <a:lnTo>
                    <a:pt x="89" y="135"/>
                  </a:lnTo>
                  <a:lnTo>
                    <a:pt x="90" y="129"/>
                  </a:lnTo>
                  <a:lnTo>
                    <a:pt x="90" y="123"/>
                  </a:lnTo>
                  <a:lnTo>
                    <a:pt x="90" y="112"/>
                  </a:lnTo>
                  <a:lnTo>
                    <a:pt x="89" y="100"/>
                  </a:lnTo>
                  <a:lnTo>
                    <a:pt x="87" y="88"/>
                  </a:lnTo>
                  <a:lnTo>
                    <a:pt x="85" y="76"/>
                  </a:lnTo>
                  <a:lnTo>
                    <a:pt x="83" y="65"/>
                  </a:lnTo>
                  <a:lnTo>
                    <a:pt x="79" y="55"/>
                  </a:lnTo>
                  <a:lnTo>
                    <a:pt x="79" y="51"/>
                  </a:lnTo>
                  <a:lnTo>
                    <a:pt x="79" y="48"/>
                  </a:lnTo>
                  <a:lnTo>
                    <a:pt x="79" y="45"/>
                  </a:lnTo>
                  <a:lnTo>
                    <a:pt x="78" y="42"/>
                  </a:lnTo>
                  <a:lnTo>
                    <a:pt x="78" y="39"/>
                  </a:lnTo>
                  <a:lnTo>
                    <a:pt x="78" y="37"/>
                  </a:lnTo>
                  <a:lnTo>
                    <a:pt x="79" y="35"/>
                  </a:lnTo>
                  <a:lnTo>
                    <a:pt x="79" y="34"/>
                  </a:lnTo>
                  <a:lnTo>
                    <a:pt x="79" y="31"/>
                  </a:lnTo>
                  <a:lnTo>
                    <a:pt x="78" y="28"/>
                  </a:lnTo>
                  <a:lnTo>
                    <a:pt x="77" y="26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3" y="17"/>
                  </a:lnTo>
                  <a:lnTo>
                    <a:pt x="71" y="15"/>
                  </a:lnTo>
                  <a:lnTo>
                    <a:pt x="70" y="12"/>
                  </a:lnTo>
                  <a:lnTo>
                    <a:pt x="69" y="9"/>
                  </a:lnTo>
                  <a:lnTo>
                    <a:pt x="67" y="7"/>
                  </a:lnTo>
                  <a:lnTo>
                    <a:pt x="65" y="6"/>
                  </a:lnTo>
                  <a:lnTo>
                    <a:pt x="63" y="4"/>
                  </a:lnTo>
                  <a:lnTo>
                    <a:pt x="60" y="2"/>
                  </a:lnTo>
                  <a:lnTo>
                    <a:pt x="57" y="1"/>
                  </a:lnTo>
                  <a:lnTo>
                    <a:pt x="54" y="0"/>
                  </a:lnTo>
                  <a:lnTo>
                    <a:pt x="50" y="0"/>
                  </a:lnTo>
                  <a:lnTo>
                    <a:pt x="43" y="0"/>
                  </a:lnTo>
                  <a:lnTo>
                    <a:pt x="37" y="0"/>
                  </a:lnTo>
                  <a:lnTo>
                    <a:pt x="35" y="1"/>
                  </a:lnTo>
                  <a:lnTo>
                    <a:pt x="33" y="2"/>
                  </a:lnTo>
                  <a:lnTo>
                    <a:pt x="30" y="4"/>
                  </a:lnTo>
                  <a:lnTo>
                    <a:pt x="29" y="6"/>
                  </a:lnTo>
                  <a:close/>
                </a:path>
              </a:pathLst>
            </a:custGeom>
            <a:solidFill>
              <a:srgbClr val="E2BD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43" name="Freeform 207">
              <a:extLst>
                <a:ext uri="{FF2B5EF4-FFF2-40B4-BE49-F238E27FC236}">
                  <a16:creationId xmlns:a16="http://schemas.microsoft.com/office/drawing/2014/main" id="{E0D07444-EDE8-4FE4-9973-34F151CDC1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6" y="3664"/>
              <a:ext cx="41" cy="67"/>
            </a:xfrm>
            <a:custGeom>
              <a:avLst/>
              <a:gdLst>
                <a:gd name="T0" fmla="*/ 20 w 82"/>
                <a:gd name="T1" fmla="*/ 8 h 134"/>
                <a:gd name="T2" fmla="*/ 14 w 82"/>
                <a:gd name="T3" fmla="*/ 12 h 134"/>
                <a:gd name="T4" fmla="*/ 9 w 82"/>
                <a:gd name="T5" fmla="*/ 17 h 134"/>
                <a:gd name="T6" fmla="*/ 6 w 82"/>
                <a:gd name="T7" fmla="*/ 23 h 134"/>
                <a:gd name="T8" fmla="*/ 1 w 82"/>
                <a:gd name="T9" fmla="*/ 33 h 134"/>
                <a:gd name="T10" fmla="*/ 0 w 82"/>
                <a:gd name="T11" fmla="*/ 46 h 134"/>
                <a:gd name="T12" fmla="*/ 0 w 82"/>
                <a:gd name="T13" fmla="*/ 60 h 134"/>
                <a:gd name="T14" fmla="*/ 3 w 82"/>
                <a:gd name="T15" fmla="*/ 75 h 134"/>
                <a:gd name="T16" fmla="*/ 7 w 82"/>
                <a:gd name="T17" fmla="*/ 93 h 134"/>
                <a:gd name="T18" fmla="*/ 9 w 82"/>
                <a:gd name="T19" fmla="*/ 106 h 134"/>
                <a:gd name="T20" fmla="*/ 12 w 82"/>
                <a:gd name="T21" fmla="*/ 111 h 134"/>
                <a:gd name="T22" fmla="*/ 17 w 82"/>
                <a:gd name="T23" fmla="*/ 117 h 134"/>
                <a:gd name="T24" fmla="*/ 21 w 82"/>
                <a:gd name="T25" fmla="*/ 120 h 134"/>
                <a:gd name="T26" fmla="*/ 28 w 82"/>
                <a:gd name="T27" fmla="*/ 124 h 134"/>
                <a:gd name="T28" fmla="*/ 36 w 82"/>
                <a:gd name="T29" fmla="*/ 125 h 134"/>
                <a:gd name="T30" fmla="*/ 43 w 82"/>
                <a:gd name="T31" fmla="*/ 125 h 134"/>
                <a:gd name="T32" fmla="*/ 52 w 82"/>
                <a:gd name="T33" fmla="*/ 125 h 134"/>
                <a:gd name="T34" fmla="*/ 57 w 82"/>
                <a:gd name="T35" fmla="*/ 125 h 134"/>
                <a:gd name="T36" fmla="*/ 58 w 82"/>
                <a:gd name="T37" fmla="*/ 126 h 134"/>
                <a:gd name="T38" fmla="*/ 60 w 82"/>
                <a:gd name="T39" fmla="*/ 127 h 134"/>
                <a:gd name="T40" fmla="*/ 61 w 82"/>
                <a:gd name="T41" fmla="*/ 128 h 134"/>
                <a:gd name="T42" fmla="*/ 62 w 82"/>
                <a:gd name="T43" fmla="*/ 130 h 134"/>
                <a:gd name="T44" fmla="*/ 64 w 82"/>
                <a:gd name="T45" fmla="*/ 133 h 134"/>
                <a:gd name="T46" fmla="*/ 69 w 82"/>
                <a:gd name="T47" fmla="*/ 134 h 134"/>
                <a:gd name="T48" fmla="*/ 76 w 82"/>
                <a:gd name="T49" fmla="*/ 131 h 134"/>
                <a:gd name="T50" fmla="*/ 80 w 82"/>
                <a:gd name="T51" fmla="*/ 125 h 134"/>
                <a:gd name="T52" fmla="*/ 82 w 82"/>
                <a:gd name="T53" fmla="*/ 116 h 134"/>
                <a:gd name="T54" fmla="*/ 82 w 82"/>
                <a:gd name="T55" fmla="*/ 98 h 134"/>
                <a:gd name="T56" fmla="*/ 79 w 82"/>
                <a:gd name="T57" fmla="*/ 74 h 134"/>
                <a:gd name="T58" fmla="*/ 72 w 82"/>
                <a:gd name="T59" fmla="*/ 52 h 134"/>
                <a:gd name="T60" fmla="*/ 69 w 82"/>
                <a:gd name="T61" fmla="*/ 40 h 134"/>
                <a:gd name="T62" fmla="*/ 69 w 82"/>
                <a:gd name="T63" fmla="*/ 36 h 134"/>
                <a:gd name="T64" fmla="*/ 68 w 82"/>
                <a:gd name="T65" fmla="*/ 32 h 134"/>
                <a:gd name="T66" fmla="*/ 68 w 82"/>
                <a:gd name="T67" fmla="*/ 29 h 134"/>
                <a:gd name="T68" fmla="*/ 69 w 82"/>
                <a:gd name="T69" fmla="*/ 26 h 134"/>
                <a:gd name="T70" fmla="*/ 67 w 82"/>
                <a:gd name="T71" fmla="*/ 22 h 134"/>
                <a:gd name="T72" fmla="*/ 64 w 82"/>
                <a:gd name="T73" fmla="*/ 17 h 134"/>
                <a:gd name="T74" fmla="*/ 62 w 82"/>
                <a:gd name="T75" fmla="*/ 13 h 134"/>
                <a:gd name="T76" fmla="*/ 60 w 82"/>
                <a:gd name="T77" fmla="*/ 8 h 134"/>
                <a:gd name="T78" fmla="*/ 57 w 82"/>
                <a:gd name="T79" fmla="*/ 5 h 134"/>
                <a:gd name="T80" fmla="*/ 52 w 82"/>
                <a:gd name="T81" fmla="*/ 3 h 134"/>
                <a:gd name="T82" fmla="*/ 46 w 82"/>
                <a:gd name="T83" fmla="*/ 0 h 134"/>
                <a:gd name="T84" fmla="*/ 36 w 82"/>
                <a:gd name="T85" fmla="*/ 0 h 134"/>
                <a:gd name="T86" fmla="*/ 28 w 82"/>
                <a:gd name="T87" fmla="*/ 3 h 134"/>
                <a:gd name="T88" fmla="*/ 24 w 82"/>
                <a:gd name="T89" fmla="*/ 5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2" h="134">
                  <a:moveTo>
                    <a:pt x="23" y="6"/>
                  </a:moveTo>
                  <a:lnTo>
                    <a:pt x="20" y="8"/>
                  </a:lnTo>
                  <a:lnTo>
                    <a:pt x="17" y="9"/>
                  </a:lnTo>
                  <a:lnTo>
                    <a:pt x="14" y="12"/>
                  </a:lnTo>
                  <a:lnTo>
                    <a:pt x="11" y="15"/>
                  </a:lnTo>
                  <a:lnTo>
                    <a:pt x="9" y="17"/>
                  </a:lnTo>
                  <a:lnTo>
                    <a:pt x="7" y="20"/>
                  </a:lnTo>
                  <a:lnTo>
                    <a:pt x="6" y="23"/>
                  </a:lnTo>
                  <a:lnTo>
                    <a:pt x="4" y="26"/>
                  </a:lnTo>
                  <a:lnTo>
                    <a:pt x="1" y="33"/>
                  </a:lnTo>
                  <a:lnTo>
                    <a:pt x="0" y="39"/>
                  </a:lnTo>
                  <a:lnTo>
                    <a:pt x="0" y="46"/>
                  </a:lnTo>
                  <a:lnTo>
                    <a:pt x="0" y="53"/>
                  </a:lnTo>
                  <a:lnTo>
                    <a:pt x="0" y="60"/>
                  </a:lnTo>
                  <a:lnTo>
                    <a:pt x="1" y="67"/>
                  </a:lnTo>
                  <a:lnTo>
                    <a:pt x="3" y="75"/>
                  </a:lnTo>
                  <a:lnTo>
                    <a:pt x="4" y="80"/>
                  </a:lnTo>
                  <a:lnTo>
                    <a:pt x="7" y="93"/>
                  </a:lnTo>
                  <a:lnTo>
                    <a:pt x="9" y="103"/>
                  </a:lnTo>
                  <a:lnTo>
                    <a:pt x="9" y="106"/>
                  </a:lnTo>
                  <a:lnTo>
                    <a:pt x="10" y="109"/>
                  </a:lnTo>
                  <a:lnTo>
                    <a:pt x="12" y="111"/>
                  </a:lnTo>
                  <a:lnTo>
                    <a:pt x="14" y="115"/>
                  </a:lnTo>
                  <a:lnTo>
                    <a:pt x="17" y="117"/>
                  </a:lnTo>
                  <a:lnTo>
                    <a:pt x="19" y="119"/>
                  </a:lnTo>
                  <a:lnTo>
                    <a:pt x="21" y="120"/>
                  </a:lnTo>
                  <a:lnTo>
                    <a:pt x="24" y="123"/>
                  </a:lnTo>
                  <a:lnTo>
                    <a:pt x="28" y="124"/>
                  </a:lnTo>
                  <a:lnTo>
                    <a:pt x="31" y="125"/>
                  </a:lnTo>
                  <a:lnTo>
                    <a:pt x="36" y="125"/>
                  </a:lnTo>
                  <a:lnTo>
                    <a:pt x="39" y="125"/>
                  </a:lnTo>
                  <a:lnTo>
                    <a:pt x="43" y="125"/>
                  </a:lnTo>
                  <a:lnTo>
                    <a:pt x="47" y="125"/>
                  </a:lnTo>
                  <a:lnTo>
                    <a:pt x="52" y="125"/>
                  </a:lnTo>
                  <a:lnTo>
                    <a:pt x="56" y="124"/>
                  </a:lnTo>
                  <a:lnTo>
                    <a:pt x="57" y="125"/>
                  </a:lnTo>
                  <a:lnTo>
                    <a:pt x="57" y="125"/>
                  </a:lnTo>
                  <a:lnTo>
                    <a:pt x="58" y="126"/>
                  </a:lnTo>
                  <a:lnTo>
                    <a:pt x="59" y="126"/>
                  </a:lnTo>
                  <a:lnTo>
                    <a:pt x="60" y="127"/>
                  </a:lnTo>
                  <a:lnTo>
                    <a:pt x="60" y="128"/>
                  </a:lnTo>
                  <a:lnTo>
                    <a:pt x="61" y="128"/>
                  </a:lnTo>
                  <a:lnTo>
                    <a:pt x="61" y="129"/>
                  </a:lnTo>
                  <a:lnTo>
                    <a:pt x="62" y="130"/>
                  </a:lnTo>
                  <a:lnTo>
                    <a:pt x="63" y="133"/>
                  </a:lnTo>
                  <a:lnTo>
                    <a:pt x="64" y="133"/>
                  </a:lnTo>
                  <a:lnTo>
                    <a:pt x="67" y="134"/>
                  </a:lnTo>
                  <a:lnTo>
                    <a:pt x="69" y="134"/>
                  </a:lnTo>
                  <a:lnTo>
                    <a:pt x="72" y="133"/>
                  </a:lnTo>
                  <a:lnTo>
                    <a:pt x="76" y="131"/>
                  </a:lnTo>
                  <a:lnTo>
                    <a:pt x="79" y="130"/>
                  </a:lnTo>
                  <a:lnTo>
                    <a:pt x="80" y="125"/>
                  </a:lnTo>
                  <a:lnTo>
                    <a:pt x="81" y="120"/>
                  </a:lnTo>
                  <a:lnTo>
                    <a:pt x="82" y="116"/>
                  </a:lnTo>
                  <a:lnTo>
                    <a:pt x="82" y="110"/>
                  </a:lnTo>
                  <a:lnTo>
                    <a:pt x="82" y="98"/>
                  </a:lnTo>
                  <a:lnTo>
                    <a:pt x="81" y="86"/>
                  </a:lnTo>
                  <a:lnTo>
                    <a:pt x="79" y="74"/>
                  </a:lnTo>
                  <a:lnTo>
                    <a:pt x="76" y="62"/>
                  </a:lnTo>
                  <a:lnTo>
                    <a:pt x="72" y="52"/>
                  </a:lnTo>
                  <a:lnTo>
                    <a:pt x="69" y="42"/>
                  </a:lnTo>
                  <a:lnTo>
                    <a:pt x="69" y="40"/>
                  </a:lnTo>
                  <a:lnTo>
                    <a:pt x="69" y="38"/>
                  </a:lnTo>
                  <a:lnTo>
                    <a:pt x="69" y="36"/>
                  </a:lnTo>
                  <a:lnTo>
                    <a:pt x="69" y="34"/>
                  </a:lnTo>
                  <a:lnTo>
                    <a:pt x="68" y="32"/>
                  </a:lnTo>
                  <a:lnTo>
                    <a:pt x="68" y="30"/>
                  </a:lnTo>
                  <a:lnTo>
                    <a:pt x="68" y="29"/>
                  </a:lnTo>
                  <a:lnTo>
                    <a:pt x="69" y="28"/>
                  </a:lnTo>
                  <a:lnTo>
                    <a:pt x="69" y="26"/>
                  </a:lnTo>
                  <a:lnTo>
                    <a:pt x="68" y="24"/>
                  </a:lnTo>
                  <a:lnTo>
                    <a:pt x="67" y="22"/>
                  </a:lnTo>
                  <a:lnTo>
                    <a:pt x="66" y="19"/>
                  </a:lnTo>
                  <a:lnTo>
                    <a:pt x="64" y="17"/>
                  </a:lnTo>
                  <a:lnTo>
                    <a:pt x="63" y="15"/>
                  </a:lnTo>
                  <a:lnTo>
                    <a:pt x="62" y="13"/>
                  </a:lnTo>
                  <a:lnTo>
                    <a:pt x="61" y="12"/>
                  </a:lnTo>
                  <a:lnTo>
                    <a:pt x="60" y="8"/>
                  </a:lnTo>
                  <a:lnTo>
                    <a:pt x="59" y="7"/>
                  </a:lnTo>
                  <a:lnTo>
                    <a:pt x="57" y="5"/>
                  </a:lnTo>
                  <a:lnTo>
                    <a:pt x="54" y="4"/>
                  </a:lnTo>
                  <a:lnTo>
                    <a:pt x="52" y="3"/>
                  </a:lnTo>
                  <a:lnTo>
                    <a:pt x="49" y="2"/>
                  </a:lnTo>
                  <a:lnTo>
                    <a:pt x="46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30" y="2"/>
                  </a:lnTo>
                  <a:lnTo>
                    <a:pt x="28" y="3"/>
                  </a:lnTo>
                  <a:lnTo>
                    <a:pt x="27" y="4"/>
                  </a:lnTo>
                  <a:lnTo>
                    <a:pt x="24" y="5"/>
                  </a:lnTo>
                  <a:lnTo>
                    <a:pt x="23" y="6"/>
                  </a:lnTo>
                  <a:close/>
                </a:path>
              </a:pathLst>
            </a:custGeom>
            <a:solidFill>
              <a:srgbClr val="E0BB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44" name="Freeform 208">
              <a:extLst>
                <a:ext uri="{FF2B5EF4-FFF2-40B4-BE49-F238E27FC236}">
                  <a16:creationId xmlns:a16="http://schemas.microsoft.com/office/drawing/2014/main" id="{25B7527E-51FE-4001-B582-ED1465B3590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9" y="3670"/>
              <a:ext cx="38" cy="61"/>
            </a:xfrm>
            <a:custGeom>
              <a:avLst/>
              <a:gdLst>
                <a:gd name="T0" fmla="*/ 15 w 74"/>
                <a:gd name="T1" fmla="*/ 8 h 123"/>
                <a:gd name="T2" fmla="*/ 11 w 74"/>
                <a:gd name="T3" fmla="*/ 13 h 123"/>
                <a:gd name="T4" fmla="*/ 5 w 74"/>
                <a:gd name="T5" fmla="*/ 20 h 123"/>
                <a:gd name="T6" fmla="*/ 1 w 74"/>
                <a:gd name="T7" fmla="*/ 32 h 123"/>
                <a:gd name="T8" fmla="*/ 0 w 74"/>
                <a:gd name="T9" fmla="*/ 45 h 123"/>
                <a:gd name="T10" fmla="*/ 1 w 74"/>
                <a:gd name="T11" fmla="*/ 66 h 123"/>
                <a:gd name="T12" fmla="*/ 4 w 74"/>
                <a:gd name="T13" fmla="*/ 92 h 123"/>
                <a:gd name="T14" fmla="*/ 6 w 74"/>
                <a:gd name="T15" fmla="*/ 105 h 123"/>
                <a:gd name="T16" fmla="*/ 9 w 74"/>
                <a:gd name="T17" fmla="*/ 111 h 123"/>
                <a:gd name="T18" fmla="*/ 13 w 74"/>
                <a:gd name="T19" fmla="*/ 116 h 123"/>
                <a:gd name="T20" fmla="*/ 19 w 74"/>
                <a:gd name="T21" fmla="*/ 119 h 123"/>
                <a:gd name="T22" fmla="*/ 25 w 74"/>
                <a:gd name="T23" fmla="*/ 122 h 123"/>
                <a:gd name="T24" fmla="*/ 33 w 74"/>
                <a:gd name="T25" fmla="*/ 123 h 123"/>
                <a:gd name="T26" fmla="*/ 42 w 74"/>
                <a:gd name="T27" fmla="*/ 123 h 123"/>
                <a:gd name="T28" fmla="*/ 51 w 74"/>
                <a:gd name="T29" fmla="*/ 121 h 123"/>
                <a:gd name="T30" fmla="*/ 55 w 74"/>
                <a:gd name="T31" fmla="*/ 119 h 123"/>
                <a:gd name="T32" fmla="*/ 57 w 74"/>
                <a:gd name="T33" fmla="*/ 119 h 123"/>
                <a:gd name="T34" fmla="*/ 59 w 74"/>
                <a:gd name="T35" fmla="*/ 119 h 123"/>
                <a:gd name="T36" fmla="*/ 60 w 74"/>
                <a:gd name="T37" fmla="*/ 119 h 123"/>
                <a:gd name="T38" fmla="*/ 61 w 74"/>
                <a:gd name="T39" fmla="*/ 121 h 123"/>
                <a:gd name="T40" fmla="*/ 62 w 74"/>
                <a:gd name="T41" fmla="*/ 121 h 123"/>
                <a:gd name="T42" fmla="*/ 65 w 74"/>
                <a:gd name="T43" fmla="*/ 121 h 123"/>
                <a:gd name="T44" fmla="*/ 69 w 74"/>
                <a:gd name="T45" fmla="*/ 118 h 123"/>
                <a:gd name="T46" fmla="*/ 72 w 74"/>
                <a:gd name="T47" fmla="*/ 112 h 123"/>
                <a:gd name="T48" fmla="*/ 74 w 74"/>
                <a:gd name="T49" fmla="*/ 102 h 123"/>
                <a:gd name="T50" fmla="*/ 73 w 74"/>
                <a:gd name="T51" fmla="*/ 85 h 123"/>
                <a:gd name="T52" fmla="*/ 70 w 74"/>
                <a:gd name="T53" fmla="*/ 60 h 123"/>
                <a:gd name="T54" fmla="*/ 63 w 74"/>
                <a:gd name="T55" fmla="*/ 38 h 123"/>
                <a:gd name="T56" fmla="*/ 59 w 74"/>
                <a:gd name="T57" fmla="*/ 28 h 123"/>
                <a:gd name="T58" fmla="*/ 59 w 74"/>
                <a:gd name="T59" fmla="*/ 26 h 123"/>
                <a:gd name="T60" fmla="*/ 59 w 74"/>
                <a:gd name="T61" fmla="*/ 24 h 123"/>
                <a:gd name="T62" fmla="*/ 59 w 74"/>
                <a:gd name="T63" fmla="*/ 23 h 123"/>
                <a:gd name="T64" fmla="*/ 59 w 74"/>
                <a:gd name="T65" fmla="*/ 21 h 123"/>
                <a:gd name="T66" fmla="*/ 57 w 74"/>
                <a:gd name="T67" fmla="*/ 18 h 123"/>
                <a:gd name="T68" fmla="*/ 55 w 74"/>
                <a:gd name="T69" fmla="*/ 15 h 123"/>
                <a:gd name="T70" fmla="*/ 53 w 74"/>
                <a:gd name="T71" fmla="*/ 12 h 123"/>
                <a:gd name="T72" fmla="*/ 52 w 74"/>
                <a:gd name="T73" fmla="*/ 8 h 123"/>
                <a:gd name="T74" fmla="*/ 49 w 74"/>
                <a:gd name="T75" fmla="*/ 4 h 123"/>
                <a:gd name="T76" fmla="*/ 44 w 74"/>
                <a:gd name="T77" fmla="*/ 2 h 123"/>
                <a:gd name="T78" fmla="*/ 39 w 74"/>
                <a:gd name="T79" fmla="*/ 1 h 123"/>
                <a:gd name="T80" fmla="*/ 29 w 74"/>
                <a:gd name="T81" fmla="*/ 1 h 123"/>
                <a:gd name="T82" fmla="*/ 22 w 74"/>
                <a:gd name="T83" fmla="*/ 3 h 123"/>
                <a:gd name="T84" fmla="*/ 19 w 74"/>
                <a:gd name="T85" fmla="*/ 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4" h="123">
                  <a:moveTo>
                    <a:pt x="17" y="6"/>
                  </a:moveTo>
                  <a:lnTo>
                    <a:pt x="15" y="8"/>
                  </a:lnTo>
                  <a:lnTo>
                    <a:pt x="13" y="10"/>
                  </a:lnTo>
                  <a:lnTo>
                    <a:pt x="11" y="13"/>
                  </a:lnTo>
                  <a:lnTo>
                    <a:pt x="9" y="15"/>
                  </a:lnTo>
                  <a:lnTo>
                    <a:pt x="5" y="20"/>
                  </a:lnTo>
                  <a:lnTo>
                    <a:pt x="3" y="26"/>
                  </a:lnTo>
                  <a:lnTo>
                    <a:pt x="1" y="32"/>
                  </a:lnTo>
                  <a:lnTo>
                    <a:pt x="0" y="38"/>
                  </a:lnTo>
                  <a:lnTo>
                    <a:pt x="0" y="45"/>
                  </a:lnTo>
                  <a:lnTo>
                    <a:pt x="0" y="52"/>
                  </a:lnTo>
                  <a:lnTo>
                    <a:pt x="1" y="66"/>
                  </a:lnTo>
                  <a:lnTo>
                    <a:pt x="2" y="80"/>
                  </a:lnTo>
                  <a:lnTo>
                    <a:pt x="4" y="92"/>
                  </a:lnTo>
                  <a:lnTo>
                    <a:pt x="5" y="101"/>
                  </a:lnTo>
                  <a:lnTo>
                    <a:pt x="6" y="105"/>
                  </a:lnTo>
                  <a:lnTo>
                    <a:pt x="7" y="108"/>
                  </a:lnTo>
                  <a:lnTo>
                    <a:pt x="9" y="111"/>
                  </a:lnTo>
                  <a:lnTo>
                    <a:pt x="11" y="113"/>
                  </a:lnTo>
                  <a:lnTo>
                    <a:pt x="13" y="116"/>
                  </a:lnTo>
                  <a:lnTo>
                    <a:pt x="15" y="117"/>
                  </a:lnTo>
                  <a:lnTo>
                    <a:pt x="19" y="119"/>
                  </a:lnTo>
                  <a:lnTo>
                    <a:pt x="22" y="121"/>
                  </a:lnTo>
                  <a:lnTo>
                    <a:pt x="25" y="122"/>
                  </a:lnTo>
                  <a:lnTo>
                    <a:pt x="29" y="122"/>
                  </a:lnTo>
                  <a:lnTo>
                    <a:pt x="33" y="123"/>
                  </a:lnTo>
                  <a:lnTo>
                    <a:pt x="37" y="123"/>
                  </a:lnTo>
                  <a:lnTo>
                    <a:pt x="42" y="123"/>
                  </a:lnTo>
                  <a:lnTo>
                    <a:pt x="46" y="122"/>
                  </a:lnTo>
                  <a:lnTo>
                    <a:pt x="51" y="121"/>
                  </a:lnTo>
                  <a:lnTo>
                    <a:pt x="55" y="119"/>
                  </a:lnTo>
                  <a:lnTo>
                    <a:pt x="55" y="119"/>
                  </a:lnTo>
                  <a:lnTo>
                    <a:pt x="56" y="119"/>
                  </a:lnTo>
                  <a:lnTo>
                    <a:pt x="57" y="119"/>
                  </a:lnTo>
                  <a:lnTo>
                    <a:pt x="57" y="119"/>
                  </a:lnTo>
                  <a:lnTo>
                    <a:pt x="59" y="119"/>
                  </a:lnTo>
                  <a:lnTo>
                    <a:pt x="60" y="119"/>
                  </a:lnTo>
                  <a:lnTo>
                    <a:pt x="60" y="119"/>
                  </a:lnTo>
                  <a:lnTo>
                    <a:pt x="60" y="119"/>
                  </a:lnTo>
                  <a:lnTo>
                    <a:pt x="61" y="121"/>
                  </a:lnTo>
                  <a:lnTo>
                    <a:pt x="62" y="121"/>
                  </a:lnTo>
                  <a:lnTo>
                    <a:pt x="62" y="121"/>
                  </a:lnTo>
                  <a:lnTo>
                    <a:pt x="64" y="121"/>
                  </a:lnTo>
                  <a:lnTo>
                    <a:pt x="65" y="121"/>
                  </a:lnTo>
                  <a:lnTo>
                    <a:pt x="67" y="119"/>
                  </a:lnTo>
                  <a:lnTo>
                    <a:pt x="69" y="118"/>
                  </a:lnTo>
                  <a:lnTo>
                    <a:pt x="71" y="117"/>
                  </a:lnTo>
                  <a:lnTo>
                    <a:pt x="72" y="112"/>
                  </a:lnTo>
                  <a:lnTo>
                    <a:pt x="73" y="107"/>
                  </a:lnTo>
                  <a:lnTo>
                    <a:pt x="74" y="102"/>
                  </a:lnTo>
                  <a:lnTo>
                    <a:pt x="74" y="96"/>
                  </a:lnTo>
                  <a:lnTo>
                    <a:pt x="73" y="85"/>
                  </a:lnTo>
                  <a:lnTo>
                    <a:pt x="72" y="73"/>
                  </a:lnTo>
                  <a:lnTo>
                    <a:pt x="70" y="60"/>
                  </a:lnTo>
                  <a:lnTo>
                    <a:pt x="66" y="48"/>
                  </a:lnTo>
                  <a:lnTo>
                    <a:pt x="63" y="38"/>
                  </a:lnTo>
                  <a:lnTo>
                    <a:pt x="60" y="30"/>
                  </a:lnTo>
                  <a:lnTo>
                    <a:pt x="59" y="28"/>
                  </a:lnTo>
                  <a:lnTo>
                    <a:pt x="59" y="27"/>
                  </a:lnTo>
                  <a:lnTo>
                    <a:pt x="59" y="26"/>
                  </a:lnTo>
                  <a:lnTo>
                    <a:pt x="59" y="25"/>
                  </a:lnTo>
                  <a:lnTo>
                    <a:pt x="59" y="24"/>
                  </a:lnTo>
                  <a:lnTo>
                    <a:pt x="59" y="24"/>
                  </a:lnTo>
                  <a:lnTo>
                    <a:pt x="59" y="23"/>
                  </a:lnTo>
                  <a:lnTo>
                    <a:pt x="59" y="22"/>
                  </a:lnTo>
                  <a:lnTo>
                    <a:pt x="59" y="21"/>
                  </a:lnTo>
                  <a:lnTo>
                    <a:pt x="57" y="20"/>
                  </a:lnTo>
                  <a:lnTo>
                    <a:pt x="57" y="18"/>
                  </a:lnTo>
                  <a:lnTo>
                    <a:pt x="56" y="16"/>
                  </a:lnTo>
                  <a:lnTo>
                    <a:pt x="55" y="15"/>
                  </a:lnTo>
                  <a:lnTo>
                    <a:pt x="54" y="13"/>
                  </a:lnTo>
                  <a:lnTo>
                    <a:pt x="53" y="12"/>
                  </a:lnTo>
                  <a:lnTo>
                    <a:pt x="53" y="11"/>
                  </a:lnTo>
                  <a:lnTo>
                    <a:pt x="52" y="8"/>
                  </a:lnTo>
                  <a:lnTo>
                    <a:pt x="51" y="6"/>
                  </a:lnTo>
                  <a:lnTo>
                    <a:pt x="49" y="4"/>
                  </a:lnTo>
                  <a:lnTo>
                    <a:pt x="46" y="3"/>
                  </a:lnTo>
                  <a:lnTo>
                    <a:pt x="44" y="2"/>
                  </a:lnTo>
                  <a:lnTo>
                    <a:pt x="42" y="2"/>
                  </a:lnTo>
                  <a:lnTo>
                    <a:pt x="39" y="1"/>
                  </a:lnTo>
                  <a:lnTo>
                    <a:pt x="35" y="0"/>
                  </a:lnTo>
                  <a:lnTo>
                    <a:pt x="29" y="1"/>
                  </a:lnTo>
                  <a:lnTo>
                    <a:pt x="24" y="2"/>
                  </a:lnTo>
                  <a:lnTo>
                    <a:pt x="22" y="3"/>
                  </a:lnTo>
                  <a:lnTo>
                    <a:pt x="20" y="4"/>
                  </a:lnTo>
                  <a:lnTo>
                    <a:pt x="19" y="5"/>
                  </a:lnTo>
                  <a:lnTo>
                    <a:pt x="17" y="6"/>
                  </a:lnTo>
                  <a:close/>
                </a:path>
              </a:pathLst>
            </a:custGeom>
            <a:solidFill>
              <a:srgbClr val="DEB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45" name="Freeform 209">
              <a:extLst>
                <a:ext uri="{FF2B5EF4-FFF2-40B4-BE49-F238E27FC236}">
                  <a16:creationId xmlns:a16="http://schemas.microsoft.com/office/drawing/2014/main" id="{F53A982D-0C6A-47DD-8056-77C2B44295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3" y="3676"/>
              <a:ext cx="33" cy="60"/>
            </a:xfrm>
            <a:custGeom>
              <a:avLst/>
              <a:gdLst>
                <a:gd name="T0" fmla="*/ 9 w 67"/>
                <a:gd name="T1" fmla="*/ 10 h 119"/>
                <a:gd name="T2" fmla="*/ 5 w 67"/>
                <a:gd name="T3" fmla="*/ 19 h 119"/>
                <a:gd name="T4" fmla="*/ 1 w 67"/>
                <a:gd name="T5" fmla="*/ 30 h 119"/>
                <a:gd name="T6" fmla="*/ 0 w 67"/>
                <a:gd name="T7" fmla="*/ 43 h 119"/>
                <a:gd name="T8" fmla="*/ 0 w 67"/>
                <a:gd name="T9" fmla="*/ 64 h 119"/>
                <a:gd name="T10" fmla="*/ 3 w 67"/>
                <a:gd name="T11" fmla="*/ 89 h 119"/>
                <a:gd name="T12" fmla="*/ 4 w 67"/>
                <a:gd name="T13" fmla="*/ 102 h 119"/>
                <a:gd name="T14" fmla="*/ 7 w 67"/>
                <a:gd name="T15" fmla="*/ 109 h 119"/>
                <a:gd name="T16" fmla="*/ 10 w 67"/>
                <a:gd name="T17" fmla="*/ 113 h 119"/>
                <a:gd name="T18" fmla="*/ 17 w 67"/>
                <a:gd name="T19" fmla="*/ 116 h 119"/>
                <a:gd name="T20" fmla="*/ 25 w 67"/>
                <a:gd name="T21" fmla="*/ 119 h 119"/>
                <a:gd name="T22" fmla="*/ 33 w 67"/>
                <a:gd name="T23" fmla="*/ 119 h 119"/>
                <a:gd name="T24" fmla="*/ 41 w 67"/>
                <a:gd name="T25" fmla="*/ 119 h 119"/>
                <a:gd name="T26" fmla="*/ 50 w 67"/>
                <a:gd name="T27" fmla="*/ 116 h 119"/>
                <a:gd name="T28" fmla="*/ 56 w 67"/>
                <a:gd name="T29" fmla="*/ 114 h 119"/>
                <a:gd name="T30" fmla="*/ 57 w 67"/>
                <a:gd name="T31" fmla="*/ 113 h 119"/>
                <a:gd name="T32" fmla="*/ 59 w 67"/>
                <a:gd name="T33" fmla="*/ 111 h 119"/>
                <a:gd name="T34" fmla="*/ 60 w 67"/>
                <a:gd name="T35" fmla="*/ 110 h 119"/>
                <a:gd name="T36" fmla="*/ 60 w 67"/>
                <a:gd name="T37" fmla="*/ 110 h 119"/>
                <a:gd name="T38" fmla="*/ 61 w 67"/>
                <a:gd name="T39" fmla="*/ 108 h 119"/>
                <a:gd name="T40" fmla="*/ 63 w 67"/>
                <a:gd name="T41" fmla="*/ 105 h 119"/>
                <a:gd name="T42" fmla="*/ 64 w 67"/>
                <a:gd name="T43" fmla="*/ 103 h 119"/>
                <a:gd name="T44" fmla="*/ 65 w 67"/>
                <a:gd name="T45" fmla="*/ 98 h 119"/>
                <a:gd name="T46" fmla="*/ 67 w 67"/>
                <a:gd name="T47" fmla="*/ 88 h 119"/>
                <a:gd name="T48" fmla="*/ 66 w 67"/>
                <a:gd name="T49" fmla="*/ 70 h 119"/>
                <a:gd name="T50" fmla="*/ 61 w 67"/>
                <a:gd name="T51" fmla="*/ 45 h 119"/>
                <a:gd name="T52" fmla="*/ 55 w 67"/>
                <a:gd name="T53" fmla="*/ 24 h 119"/>
                <a:gd name="T54" fmla="*/ 49 w 67"/>
                <a:gd name="T55" fmla="*/ 15 h 119"/>
                <a:gd name="T56" fmla="*/ 49 w 67"/>
                <a:gd name="T57" fmla="*/ 14 h 119"/>
                <a:gd name="T58" fmla="*/ 47 w 67"/>
                <a:gd name="T59" fmla="*/ 12 h 119"/>
                <a:gd name="T60" fmla="*/ 45 w 67"/>
                <a:gd name="T61" fmla="*/ 10 h 119"/>
                <a:gd name="T62" fmla="*/ 45 w 67"/>
                <a:gd name="T63" fmla="*/ 9 h 119"/>
                <a:gd name="T64" fmla="*/ 44 w 67"/>
                <a:gd name="T65" fmla="*/ 4 h 119"/>
                <a:gd name="T66" fmla="*/ 40 w 67"/>
                <a:gd name="T67" fmla="*/ 2 h 119"/>
                <a:gd name="T68" fmla="*/ 35 w 67"/>
                <a:gd name="T69" fmla="*/ 0 h 119"/>
                <a:gd name="T70" fmla="*/ 29 w 67"/>
                <a:gd name="T71" fmla="*/ 0 h 119"/>
                <a:gd name="T72" fmla="*/ 18 w 67"/>
                <a:gd name="T73" fmla="*/ 1 h 119"/>
                <a:gd name="T74" fmla="*/ 15 w 67"/>
                <a:gd name="T75" fmla="*/ 3 h 119"/>
                <a:gd name="T76" fmla="*/ 14 w 67"/>
                <a:gd name="T77" fmla="*/ 7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7" h="119">
                  <a:moveTo>
                    <a:pt x="14" y="7"/>
                  </a:moveTo>
                  <a:lnTo>
                    <a:pt x="9" y="10"/>
                  </a:lnTo>
                  <a:lnTo>
                    <a:pt x="7" y="14"/>
                  </a:lnTo>
                  <a:lnTo>
                    <a:pt x="5" y="19"/>
                  </a:lnTo>
                  <a:lnTo>
                    <a:pt x="3" y="24"/>
                  </a:lnTo>
                  <a:lnTo>
                    <a:pt x="1" y="30"/>
                  </a:lnTo>
                  <a:lnTo>
                    <a:pt x="1" y="37"/>
                  </a:lnTo>
                  <a:lnTo>
                    <a:pt x="0" y="43"/>
                  </a:lnTo>
                  <a:lnTo>
                    <a:pt x="0" y="50"/>
                  </a:lnTo>
                  <a:lnTo>
                    <a:pt x="0" y="64"/>
                  </a:lnTo>
                  <a:lnTo>
                    <a:pt x="1" y="76"/>
                  </a:lnTo>
                  <a:lnTo>
                    <a:pt x="3" y="89"/>
                  </a:lnTo>
                  <a:lnTo>
                    <a:pt x="4" y="99"/>
                  </a:lnTo>
                  <a:lnTo>
                    <a:pt x="4" y="102"/>
                  </a:lnTo>
                  <a:lnTo>
                    <a:pt x="5" y="105"/>
                  </a:lnTo>
                  <a:lnTo>
                    <a:pt x="7" y="109"/>
                  </a:lnTo>
                  <a:lnTo>
                    <a:pt x="8" y="111"/>
                  </a:lnTo>
                  <a:lnTo>
                    <a:pt x="10" y="113"/>
                  </a:lnTo>
                  <a:lnTo>
                    <a:pt x="14" y="115"/>
                  </a:lnTo>
                  <a:lnTo>
                    <a:pt x="17" y="116"/>
                  </a:lnTo>
                  <a:lnTo>
                    <a:pt x="20" y="118"/>
                  </a:lnTo>
                  <a:lnTo>
                    <a:pt x="25" y="119"/>
                  </a:lnTo>
                  <a:lnTo>
                    <a:pt x="28" y="119"/>
                  </a:lnTo>
                  <a:lnTo>
                    <a:pt x="33" y="119"/>
                  </a:lnTo>
                  <a:lnTo>
                    <a:pt x="37" y="119"/>
                  </a:lnTo>
                  <a:lnTo>
                    <a:pt x="41" y="119"/>
                  </a:lnTo>
                  <a:lnTo>
                    <a:pt x="46" y="118"/>
                  </a:lnTo>
                  <a:lnTo>
                    <a:pt x="50" y="116"/>
                  </a:lnTo>
                  <a:lnTo>
                    <a:pt x="55" y="114"/>
                  </a:lnTo>
                  <a:lnTo>
                    <a:pt x="56" y="114"/>
                  </a:lnTo>
                  <a:lnTo>
                    <a:pt x="56" y="114"/>
                  </a:lnTo>
                  <a:lnTo>
                    <a:pt x="57" y="113"/>
                  </a:lnTo>
                  <a:lnTo>
                    <a:pt x="58" y="112"/>
                  </a:lnTo>
                  <a:lnTo>
                    <a:pt x="59" y="111"/>
                  </a:lnTo>
                  <a:lnTo>
                    <a:pt x="59" y="111"/>
                  </a:lnTo>
                  <a:lnTo>
                    <a:pt x="60" y="110"/>
                  </a:lnTo>
                  <a:lnTo>
                    <a:pt x="60" y="110"/>
                  </a:lnTo>
                  <a:lnTo>
                    <a:pt x="60" y="110"/>
                  </a:lnTo>
                  <a:lnTo>
                    <a:pt x="61" y="109"/>
                  </a:lnTo>
                  <a:lnTo>
                    <a:pt x="61" y="108"/>
                  </a:lnTo>
                  <a:lnTo>
                    <a:pt x="63" y="106"/>
                  </a:lnTo>
                  <a:lnTo>
                    <a:pt x="63" y="105"/>
                  </a:lnTo>
                  <a:lnTo>
                    <a:pt x="64" y="104"/>
                  </a:lnTo>
                  <a:lnTo>
                    <a:pt x="64" y="103"/>
                  </a:lnTo>
                  <a:lnTo>
                    <a:pt x="64" y="103"/>
                  </a:lnTo>
                  <a:lnTo>
                    <a:pt x="65" y="98"/>
                  </a:lnTo>
                  <a:lnTo>
                    <a:pt x="66" y="93"/>
                  </a:lnTo>
                  <a:lnTo>
                    <a:pt x="67" y="88"/>
                  </a:lnTo>
                  <a:lnTo>
                    <a:pt x="67" y="82"/>
                  </a:lnTo>
                  <a:lnTo>
                    <a:pt x="66" y="70"/>
                  </a:lnTo>
                  <a:lnTo>
                    <a:pt x="65" y="58"/>
                  </a:lnTo>
                  <a:lnTo>
                    <a:pt x="61" y="45"/>
                  </a:lnTo>
                  <a:lnTo>
                    <a:pt x="58" y="34"/>
                  </a:lnTo>
                  <a:lnTo>
                    <a:pt x="55" y="24"/>
                  </a:lnTo>
                  <a:lnTo>
                    <a:pt x="50" y="15"/>
                  </a:lnTo>
                  <a:lnTo>
                    <a:pt x="49" y="15"/>
                  </a:lnTo>
                  <a:lnTo>
                    <a:pt x="49" y="15"/>
                  </a:lnTo>
                  <a:lnTo>
                    <a:pt x="49" y="14"/>
                  </a:lnTo>
                  <a:lnTo>
                    <a:pt x="48" y="13"/>
                  </a:lnTo>
                  <a:lnTo>
                    <a:pt x="47" y="12"/>
                  </a:lnTo>
                  <a:lnTo>
                    <a:pt x="46" y="11"/>
                  </a:lnTo>
                  <a:lnTo>
                    <a:pt x="45" y="10"/>
                  </a:lnTo>
                  <a:lnTo>
                    <a:pt x="45" y="9"/>
                  </a:lnTo>
                  <a:lnTo>
                    <a:pt x="45" y="9"/>
                  </a:lnTo>
                  <a:lnTo>
                    <a:pt x="44" y="7"/>
                  </a:lnTo>
                  <a:lnTo>
                    <a:pt x="44" y="4"/>
                  </a:lnTo>
                  <a:lnTo>
                    <a:pt x="41" y="3"/>
                  </a:lnTo>
                  <a:lnTo>
                    <a:pt x="40" y="2"/>
                  </a:lnTo>
                  <a:lnTo>
                    <a:pt x="38" y="1"/>
                  </a:lnTo>
                  <a:lnTo>
                    <a:pt x="35" y="0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18" y="1"/>
                  </a:lnTo>
                  <a:lnTo>
                    <a:pt x="16" y="2"/>
                  </a:lnTo>
                  <a:lnTo>
                    <a:pt x="15" y="3"/>
                  </a:lnTo>
                  <a:lnTo>
                    <a:pt x="14" y="4"/>
                  </a:lnTo>
                  <a:lnTo>
                    <a:pt x="14" y="7"/>
                  </a:lnTo>
                  <a:close/>
                </a:path>
              </a:pathLst>
            </a:custGeom>
            <a:solidFill>
              <a:srgbClr val="DBB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46" name="Freeform 210">
              <a:extLst>
                <a:ext uri="{FF2B5EF4-FFF2-40B4-BE49-F238E27FC236}">
                  <a16:creationId xmlns:a16="http://schemas.microsoft.com/office/drawing/2014/main" id="{F8120F31-C327-4708-AD29-5C6E5DFF7C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9" y="3644"/>
              <a:ext cx="80" cy="59"/>
            </a:xfrm>
            <a:custGeom>
              <a:avLst/>
              <a:gdLst>
                <a:gd name="T0" fmla="*/ 7 w 160"/>
                <a:gd name="T1" fmla="*/ 110 h 118"/>
                <a:gd name="T2" fmla="*/ 21 w 160"/>
                <a:gd name="T3" fmla="*/ 90 h 118"/>
                <a:gd name="T4" fmla="*/ 34 w 160"/>
                <a:gd name="T5" fmla="*/ 70 h 118"/>
                <a:gd name="T6" fmla="*/ 41 w 160"/>
                <a:gd name="T7" fmla="*/ 57 h 118"/>
                <a:gd name="T8" fmla="*/ 43 w 160"/>
                <a:gd name="T9" fmla="*/ 50 h 118"/>
                <a:gd name="T10" fmla="*/ 45 w 160"/>
                <a:gd name="T11" fmla="*/ 47 h 118"/>
                <a:gd name="T12" fmla="*/ 51 w 160"/>
                <a:gd name="T13" fmla="*/ 44 h 118"/>
                <a:gd name="T14" fmla="*/ 56 w 160"/>
                <a:gd name="T15" fmla="*/ 38 h 118"/>
                <a:gd name="T16" fmla="*/ 61 w 160"/>
                <a:gd name="T17" fmla="*/ 34 h 118"/>
                <a:gd name="T18" fmla="*/ 70 w 160"/>
                <a:gd name="T19" fmla="*/ 31 h 118"/>
                <a:gd name="T20" fmla="*/ 85 w 160"/>
                <a:gd name="T21" fmla="*/ 27 h 118"/>
                <a:gd name="T22" fmla="*/ 102 w 160"/>
                <a:gd name="T23" fmla="*/ 23 h 118"/>
                <a:gd name="T24" fmla="*/ 114 w 160"/>
                <a:gd name="T25" fmla="*/ 23 h 118"/>
                <a:gd name="T26" fmla="*/ 121 w 160"/>
                <a:gd name="T27" fmla="*/ 24 h 118"/>
                <a:gd name="T28" fmla="*/ 124 w 160"/>
                <a:gd name="T29" fmla="*/ 28 h 118"/>
                <a:gd name="T30" fmla="*/ 131 w 160"/>
                <a:gd name="T31" fmla="*/ 30 h 118"/>
                <a:gd name="T32" fmla="*/ 132 w 160"/>
                <a:gd name="T33" fmla="*/ 31 h 118"/>
                <a:gd name="T34" fmla="*/ 133 w 160"/>
                <a:gd name="T35" fmla="*/ 31 h 118"/>
                <a:gd name="T36" fmla="*/ 134 w 160"/>
                <a:gd name="T37" fmla="*/ 33 h 118"/>
                <a:gd name="T38" fmla="*/ 136 w 160"/>
                <a:gd name="T39" fmla="*/ 35 h 118"/>
                <a:gd name="T40" fmla="*/ 141 w 160"/>
                <a:gd name="T41" fmla="*/ 37 h 118"/>
                <a:gd name="T42" fmla="*/ 144 w 160"/>
                <a:gd name="T43" fmla="*/ 39 h 118"/>
                <a:gd name="T44" fmla="*/ 149 w 160"/>
                <a:gd name="T45" fmla="*/ 40 h 118"/>
                <a:gd name="T46" fmla="*/ 156 w 160"/>
                <a:gd name="T47" fmla="*/ 40 h 118"/>
                <a:gd name="T48" fmla="*/ 159 w 160"/>
                <a:gd name="T49" fmla="*/ 35 h 118"/>
                <a:gd name="T50" fmla="*/ 155 w 160"/>
                <a:gd name="T51" fmla="*/ 26 h 118"/>
                <a:gd name="T52" fmla="*/ 149 w 160"/>
                <a:gd name="T53" fmla="*/ 18 h 118"/>
                <a:gd name="T54" fmla="*/ 142 w 160"/>
                <a:gd name="T55" fmla="*/ 11 h 118"/>
                <a:gd name="T56" fmla="*/ 133 w 160"/>
                <a:gd name="T57" fmla="*/ 6 h 118"/>
                <a:gd name="T58" fmla="*/ 122 w 160"/>
                <a:gd name="T59" fmla="*/ 4 h 118"/>
                <a:gd name="T60" fmla="*/ 111 w 160"/>
                <a:gd name="T61" fmla="*/ 3 h 118"/>
                <a:gd name="T62" fmla="*/ 100 w 160"/>
                <a:gd name="T63" fmla="*/ 1 h 118"/>
                <a:gd name="T64" fmla="*/ 91 w 160"/>
                <a:gd name="T65" fmla="*/ 0 h 118"/>
                <a:gd name="T66" fmla="*/ 83 w 160"/>
                <a:gd name="T67" fmla="*/ 3 h 118"/>
                <a:gd name="T68" fmla="*/ 76 w 160"/>
                <a:gd name="T69" fmla="*/ 5 h 118"/>
                <a:gd name="T70" fmla="*/ 69 w 160"/>
                <a:gd name="T71" fmla="*/ 7 h 118"/>
                <a:gd name="T72" fmla="*/ 60 w 160"/>
                <a:gd name="T73" fmla="*/ 13 h 118"/>
                <a:gd name="T74" fmla="*/ 49 w 160"/>
                <a:gd name="T75" fmla="*/ 20 h 118"/>
                <a:gd name="T76" fmla="*/ 36 w 160"/>
                <a:gd name="T77" fmla="*/ 27 h 118"/>
                <a:gd name="T78" fmla="*/ 26 w 160"/>
                <a:gd name="T79" fmla="*/ 36 h 118"/>
                <a:gd name="T80" fmla="*/ 20 w 160"/>
                <a:gd name="T81" fmla="*/ 44 h 118"/>
                <a:gd name="T82" fmla="*/ 16 w 160"/>
                <a:gd name="T83" fmla="*/ 48 h 118"/>
                <a:gd name="T84" fmla="*/ 14 w 160"/>
                <a:gd name="T85" fmla="*/ 55 h 118"/>
                <a:gd name="T86" fmla="*/ 12 w 160"/>
                <a:gd name="T87" fmla="*/ 59 h 118"/>
                <a:gd name="T88" fmla="*/ 7 w 160"/>
                <a:gd name="T89" fmla="*/ 68 h 118"/>
                <a:gd name="T90" fmla="*/ 3 w 160"/>
                <a:gd name="T91" fmla="*/ 80 h 118"/>
                <a:gd name="T92" fmla="*/ 1 w 160"/>
                <a:gd name="T93" fmla="*/ 93 h 118"/>
                <a:gd name="T94" fmla="*/ 0 w 160"/>
                <a:gd name="T95" fmla="*/ 105 h 118"/>
                <a:gd name="T96" fmla="*/ 0 w 160"/>
                <a:gd name="T97" fmla="*/ 113 h 118"/>
                <a:gd name="T98" fmla="*/ 0 w 160"/>
                <a:gd name="T99" fmla="*/ 115 h 118"/>
                <a:gd name="T100" fmla="*/ 1 w 160"/>
                <a:gd name="T101" fmla="*/ 116 h 118"/>
                <a:gd name="T102" fmla="*/ 1 w 160"/>
                <a:gd name="T103" fmla="*/ 117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60" h="118">
                  <a:moveTo>
                    <a:pt x="2" y="118"/>
                  </a:moveTo>
                  <a:lnTo>
                    <a:pt x="7" y="110"/>
                  </a:lnTo>
                  <a:lnTo>
                    <a:pt x="14" y="101"/>
                  </a:lnTo>
                  <a:lnTo>
                    <a:pt x="21" y="90"/>
                  </a:lnTo>
                  <a:lnTo>
                    <a:pt x="29" y="80"/>
                  </a:lnTo>
                  <a:lnTo>
                    <a:pt x="34" y="70"/>
                  </a:lnTo>
                  <a:lnTo>
                    <a:pt x="40" y="60"/>
                  </a:lnTo>
                  <a:lnTo>
                    <a:pt x="41" y="57"/>
                  </a:lnTo>
                  <a:lnTo>
                    <a:pt x="43" y="53"/>
                  </a:lnTo>
                  <a:lnTo>
                    <a:pt x="43" y="50"/>
                  </a:lnTo>
                  <a:lnTo>
                    <a:pt x="44" y="48"/>
                  </a:lnTo>
                  <a:lnTo>
                    <a:pt x="45" y="47"/>
                  </a:lnTo>
                  <a:lnTo>
                    <a:pt x="47" y="46"/>
                  </a:lnTo>
                  <a:lnTo>
                    <a:pt x="51" y="44"/>
                  </a:lnTo>
                  <a:lnTo>
                    <a:pt x="53" y="40"/>
                  </a:lnTo>
                  <a:lnTo>
                    <a:pt x="56" y="38"/>
                  </a:lnTo>
                  <a:lnTo>
                    <a:pt x="59" y="36"/>
                  </a:lnTo>
                  <a:lnTo>
                    <a:pt x="61" y="34"/>
                  </a:lnTo>
                  <a:lnTo>
                    <a:pt x="63" y="31"/>
                  </a:lnTo>
                  <a:lnTo>
                    <a:pt x="70" y="31"/>
                  </a:lnTo>
                  <a:lnTo>
                    <a:pt x="77" y="29"/>
                  </a:lnTo>
                  <a:lnTo>
                    <a:pt x="85" y="27"/>
                  </a:lnTo>
                  <a:lnTo>
                    <a:pt x="93" y="25"/>
                  </a:lnTo>
                  <a:lnTo>
                    <a:pt x="102" y="23"/>
                  </a:lnTo>
                  <a:lnTo>
                    <a:pt x="110" y="23"/>
                  </a:lnTo>
                  <a:lnTo>
                    <a:pt x="114" y="23"/>
                  </a:lnTo>
                  <a:lnTo>
                    <a:pt x="117" y="23"/>
                  </a:lnTo>
                  <a:lnTo>
                    <a:pt x="121" y="24"/>
                  </a:lnTo>
                  <a:lnTo>
                    <a:pt x="124" y="25"/>
                  </a:lnTo>
                  <a:lnTo>
                    <a:pt x="124" y="28"/>
                  </a:lnTo>
                  <a:lnTo>
                    <a:pt x="131" y="28"/>
                  </a:lnTo>
                  <a:lnTo>
                    <a:pt x="131" y="30"/>
                  </a:lnTo>
                  <a:lnTo>
                    <a:pt x="131" y="31"/>
                  </a:lnTo>
                  <a:lnTo>
                    <a:pt x="132" y="31"/>
                  </a:lnTo>
                  <a:lnTo>
                    <a:pt x="132" y="31"/>
                  </a:lnTo>
                  <a:lnTo>
                    <a:pt x="133" y="31"/>
                  </a:lnTo>
                  <a:lnTo>
                    <a:pt x="133" y="33"/>
                  </a:lnTo>
                  <a:lnTo>
                    <a:pt x="134" y="33"/>
                  </a:lnTo>
                  <a:lnTo>
                    <a:pt x="134" y="35"/>
                  </a:lnTo>
                  <a:lnTo>
                    <a:pt x="136" y="35"/>
                  </a:lnTo>
                  <a:lnTo>
                    <a:pt x="140" y="35"/>
                  </a:lnTo>
                  <a:lnTo>
                    <a:pt x="141" y="37"/>
                  </a:lnTo>
                  <a:lnTo>
                    <a:pt x="142" y="38"/>
                  </a:lnTo>
                  <a:lnTo>
                    <a:pt x="144" y="39"/>
                  </a:lnTo>
                  <a:lnTo>
                    <a:pt x="146" y="39"/>
                  </a:lnTo>
                  <a:lnTo>
                    <a:pt x="149" y="40"/>
                  </a:lnTo>
                  <a:lnTo>
                    <a:pt x="153" y="40"/>
                  </a:lnTo>
                  <a:lnTo>
                    <a:pt x="156" y="40"/>
                  </a:lnTo>
                  <a:lnTo>
                    <a:pt x="160" y="40"/>
                  </a:lnTo>
                  <a:lnTo>
                    <a:pt x="159" y="35"/>
                  </a:lnTo>
                  <a:lnTo>
                    <a:pt x="157" y="30"/>
                  </a:lnTo>
                  <a:lnTo>
                    <a:pt x="155" y="26"/>
                  </a:lnTo>
                  <a:lnTo>
                    <a:pt x="152" y="21"/>
                  </a:lnTo>
                  <a:lnTo>
                    <a:pt x="149" y="18"/>
                  </a:lnTo>
                  <a:lnTo>
                    <a:pt x="145" y="14"/>
                  </a:lnTo>
                  <a:lnTo>
                    <a:pt x="142" y="11"/>
                  </a:lnTo>
                  <a:lnTo>
                    <a:pt x="137" y="8"/>
                  </a:lnTo>
                  <a:lnTo>
                    <a:pt x="133" y="6"/>
                  </a:lnTo>
                  <a:lnTo>
                    <a:pt x="127" y="5"/>
                  </a:lnTo>
                  <a:lnTo>
                    <a:pt x="122" y="4"/>
                  </a:lnTo>
                  <a:lnTo>
                    <a:pt x="116" y="3"/>
                  </a:lnTo>
                  <a:lnTo>
                    <a:pt x="111" y="3"/>
                  </a:lnTo>
                  <a:lnTo>
                    <a:pt x="105" y="1"/>
                  </a:lnTo>
                  <a:lnTo>
                    <a:pt x="100" y="1"/>
                  </a:lnTo>
                  <a:lnTo>
                    <a:pt x="94" y="0"/>
                  </a:lnTo>
                  <a:lnTo>
                    <a:pt x="91" y="0"/>
                  </a:lnTo>
                  <a:lnTo>
                    <a:pt x="87" y="1"/>
                  </a:lnTo>
                  <a:lnTo>
                    <a:pt x="83" y="3"/>
                  </a:lnTo>
                  <a:lnTo>
                    <a:pt x="80" y="4"/>
                  </a:lnTo>
                  <a:lnTo>
                    <a:pt x="76" y="5"/>
                  </a:lnTo>
                  <a:lnTo>
                    <a:pt x="72" y="6"/>
                  </a:lnTo>
                  <a:lnTo>
                    <a:pt x="69" y="7"/>
                  </a:lnTo>
                  <a:lnTo>
                    <a:pt x="65" y="8"/>
                  </a:lnTo>
                  <a:lnTo>
                    <a:pt x="60" y="13"/>
                  </a:lnTo>
                  <a:lnTo>
                    <a:pt x="54" y="16"/>
                  </a:lnTo>
                  <a:lnTo>
                    <a:pt x="49" y="20"/>
                  </a:lnTo>
                  <a:lnTo>
                    <a:pt x="43" y="24"/>
                  </a:lnTo>
                  <a:lnTo>
                    <a:pt x="36" y="27"/>
                  </a:lnTo>
                  <a:lnTo>
                    <a:pt x="32" y="31"/>
                  </a:lnTo>
                  <a:lnTo>
                    <a:pt x="26" y="36"/>
                  </a:lnTo>
                  <a:lnTo>
                    <a:pt x="22" y="40"/>
                  </a:lnTo>
                  <a:lnTo>
                    <a:pt x="20" y="44"/>
                  </a:lnTo>
                  <a:lnTo>
                    <a:pt x="17" y="46"/>
                  </a:lnTo>
                  <a:lnTo>
                    <a:pt x="16" y="48"/>
                  </a:lnTo>
                  <a:lnTo>
                    <a:pt x="15" y="51"/>
                  </a:lnTo>
                  <a:lnTo>
                    <a:pt x="14" y="55"/>
                  </a:lnTo>
                  <a:lnTo>
                    <a:pt x="13" y="57"/>
                  </a:lnTo>
                  <a:lnTo>
                    <a:pt x="12" y="59"/>
                  </a:lnTo>
                  <a:lnTo>
                    <a:pt x="10" y="63"/>
                  </a:lnTo>
                  <a:lnTo>
                    <a:pt x="7" y="68"/>
                  </a:lnTo>
                  <a:lnTo>
                    <a:pt x="5" y="74"/>
                  </a:lnTo>
                  <a:lnTo>
                    <a:pt x="3" y="80"/>
                  </a:lnTo>
                  <a:lnTo>
                    <a:pt x="2" y="86"/>
                  </a:lnTo>
                  <a:lnTo>
                    <a:pt x="1" y="93"/>
                  </a:lnTo>
                  <a:lnTo>
                    <a:pt x="0" y="98"/>
                  </a:lnTo>
                  <a:lnTo>
                    <a:pt x="0" y="105"/>
                  </a:lnTo>
                  <a:lnTo>
                    <a:pt x="0" y="113"/>
                  </a:lnTo>
                  <a:lnTo>
                    <a:pt x="0" y="113"/>
                  </a:lnTo>
                  <a:lnTo>
                    <a:pt x="0" y="114"/>
                  </a:lnTo>
                  <a:lnTo>
                    <a:pt x="0" y="115"/>
                  </a:lnTo>
                  <a:lnTo>
                    <a:pt x="1" y="115"/>
                  </a:lnTo>
                  <a:lnTo>
                    <a:pt x="1" y="116"/>
                  </a:lnTo>
                  <a:lnTo>
                    <a:pt x="1" y="116"/>
                  </a:lnTo>
                  <a:lnTo>
                    <a:pt x="1" y="117"/>
                  </a:lnTo>
                  <a:lnTo>
                    <a:pt x="2" y="118"/>
                  </a:lnTo>
                  <a:close/>
                </a:path>
              </a:pathLst>
            </a:custGeom>
            <a:solidFill>
              <a:srgbClr val="FFE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47" name="Freeform 211">
              <a:extLst>
                <a:ext uri="{FF2B5EF4-FFF2-40B4-BE49-F238E27FC236}">
                  <a16:creationId xmlns:a16="http://schemas.microsoft.com/office/drawing/2014/main" id="{D851E7CE-5D83-4B6E-AB3A-27621D1432C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5" y="3640"/>
              <a:ext cx="72" cy="68"/>
            </a:xfrm>
            <a:custGeom>
              <a:avLst/>
              <a:gdLst>
                <a:gd name="T0" fmla="*/ 3 w 142"/>
                <a:gd name="T1" fmla="*/ 52 h 135"/>
                <a:gd name="T2" fmla="*/ 11 w 142"/>
                <a:gd name="T3" fmla="*/ 51 h 135"/>
                <a:gd name="T4" fmla="*/ 19 w 142"/>
                <a:gd name="T5" fmla="*/ 50 h 135"/>
                <a:gd name="T6" fmla="*/ 23 w 142"/>
                <a:gd name="T7" fmla="*/ 50 h 135"/>
                <a:gd name="T8" fmla="*/ 25 w 142"/>
                <a:gd name="T9" fmla="*/ 45 h 135"/>
                <a:gd name="T10" fmla="*/ 34 w 142"/>
                <a:gd name="T11" fmla="*/ 42 h 135"/>
                <a:gd name="T12" fmla="*/ 44 w 142"/>
                <a:gd name="T13" fmla="*/ 42 h 135"/>
                <a:gd name="T14" fmla="*/ 54 w 142"/>
                <a:gd name="T15" fmla="*/ 44 h 135"/>
                <a:gd name="T16" fmla="*/ 64 w 142"/>
                <a:gd name="T17" fmla="*/ 48 h 135"/>
                <a:gd name="T18" fmla="*/ 84 w 142"/>
                <a:gd name="T19" fmla="*/ 56 h 135"/>
                <a:gd name="T20" fmla="*/ 92 w 142"/>
                <a:gd name="T21" fmla="*/ 60 h 135"/>
                <a:gd name="T22" fmla="*/ 100 w 142"/>
                <a:gd name="T23" fmla="*/ 62 h 135"/>
                <a:gd name="T24" fmla="*/ 101 w 142"/>
                <a:gd name="T25" fmla="*/ 66 h 135"/>
                <a:gd name="T26" fmla="*/ 104 w 142"/>
                <a:gd name="T27" fmla="*/ 73 h 135"/>
                <a:gd name="T28" fmla="*/ 107 w 142"/>
                <a:gd name="T29" fmla="*/ 80 h 135"/>
                <a:gd name="T30" fmla="*/ 109 w 142"/>
                <a:gd name="T31" fmla="*/ 87 h 135"/>
                <a:gd name="T32" fmla="*/ 115 w 142"/>
                <a:gd name="T33" fmla="*/ 103 h 135"/>
                <a:gd name="T34" fmla="*/ 119 w 142"/>
                <a:gd name="T35" fmla="*/ 104 h 135"/>
                <a:gd name="T36" fmla="*/ 122 w 142"/>
                <a:gd name="T37" fmla="*/ 111 h 135"/>
                <a:gd name="T38" fmla="*/ 125 w 142"/>
                <a:gd name="T39" fmla="*/ 117 h 135"/>
                <a:gd name="T40" fmla="*/ 128 w 142"/>
                <a:gd name="T41" fmla="*/ 124 h 135"/>
                <a:gd name="T42" fmla="*/ 132 w 142"/>
                <a:gd name="T43" fmla="*/ 128 h 135"/>
                <a:gd name="T44" fmla="*/ 133 w 142"/>
                <a:gd name="T45" fmla="*/ 130 h 135"/>
                <a:gd name="T46" fmla="*/ 135 w 142"/>
                <a:gd name="T47" fmla="*/ 132 h 135"/>
                <a:gd name="T48" fmla="*/ 138 w 142"/>
                <a:gd name="T49" fmla="*/ 133 h 135"/>
                <a:gd name="T50" fmla="*/ 141 w 142"/>
                <a:gd name="T51" fmla="*/ 135 h 135"/>
                <a:gd name="T52" fmla="*/ 141 w 142"/>
                <a:gd name="T53" fmla="*/ 134 h 135"/>
                <a:gd name="T54" fmla="*/ 142 w 142"/>
                <a:gd name="T55" fmla="*/ 133 h 135"/>
                <a:gd name="T56" fmla="*/ 142 w 142"/>
                <a:gd name="T57" fmla="*/ 132 h 135"/>
                <a:gd name="T58" fmla="*/ 142 w 142"/>
                <a:gd name="T59" fmla="*/ 130 h 135"/>
                <a:gd name="T60" fmla="*/ 141 w 142"/>
                <a:gd name="T61" fmla="*/ 107 h 135"/>
                <a:gd name="T62" fmla="*/ 140 w 142"/>
                <a:gd name="T63" fmla="*/ 85 h 135"/>
                <a:gd name="T64" fmla="*/ 135 w 142"/>
                <a:gd name="T65" fmla="*/ 63 h 135"/>
                <a:gd name="T66" fmla="*/ 129 w 142"/>
                <a:gd name="T67" fmla="*/ 42 h 135"/>
                <a:gd name="T68" fmla="*/ 121 w 142"/>
                <a:gd name="T69" fmla="*/ 30 h 135"/>
                <a:gd name="T70" fmla="*/ 111 w 142"/>
                <a:gd name="T71" fmla="*/ 18 h 135"/>
                <a:gd name="T72" fmla="*/ 100 w 142"/>
                <a:gd name="T73" fmla="*/ 10 h 135"/>
                <a:gd name="T74" fmla="*/ 88 w 142"/>
                <a:gd name="T75" fmla="*/ 2 h 135"/>
                <a:gd name="T76" fmla="*/ 77 w 142"/>
                <a:gd name="T77" fmla="*/ 0 h 135"/>
                <a:gd name="T78" fmla="*/ 65 w 142"/>
                <a:gd name="T79" fmla="*/ 1 h 135"/>
                <a:gd name="T80" fmla="*/ 55 w 142"/>
                <a:gd name="T81" fmla="*/ 3 h 135"/>
                <a:gd name="T82" fmla="*/ 47 w 142"/>
                <a:gd name="T83" fmla="*/ 6 h 135"/>
                <a:gd name="T84" fmla="*/ 28 w 142"/>
                <a:gd name="T85" fmla="*/ 16 h 135"/>
                <a:gd name="T86" fmla="*/ 11 w 142"/>
                <a:gd name="T87" fmla="*/ 27 h 135"/>
                <a:gd name="T88" fmla="*/ 8 w 142"/>
                <a:gd name="T89" fmla="*/ 33 h 135"/>
                <a:gd name="T90" fmla="*/ 4 w 142"/>
                <a:gd name="T91" fmla="*/ 40 h 135"/>
                <a:gd name="T92" fmla="*/ 2 w 142"/>
                <a:gd name="T93" fmla="*/ 45 h 135"/>
                <a:gd name="T94" fmla="*/ 0 w 142"/>
                <a:gd name="T95" fmla="*/ 52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42" h="135">
                  <a:moveTo>
                    <a:pt x="0" y="52"/>
                  </a:moveTo>
                  <a:lnTo>
                    <a:pt x="3" y="52"/>
                  </a:lnTo>
                  <a:lnTo>
                    <a:pt x="8" y="51"/>
                  </a:lnTo>
                  <a:lnTo>
                    <a:pt x="11" y="51"/>
                  </a:lnTo>
                  <a:lnTo>
                    <a:pt x="14" y="51"/>
                  </a:lnTo>
                  <a:lnTo>
                    <a:pt x="19" y="50"/>
                  </a:lnTo>
                  <a:lnTo>
                    <a:pt x="21" y="50"/>
                  </a:lnTo>
                  <a:lnTo>
                    <a:pt x="23" y="50"/>
                  </a:lnTo>
                  <a:lnTo>
                    <a:pt x="25" y="48"/>
                  </a:lnTo>
                  <a:lnTo>
                    <a:pt x="25" y="45"/>
                  </a:lnTo>
                  <a:lnTo>
                    <a:pt x="30" y="43"/>
                  </a:lnTo>
                  <a:lnTo>
                    <a:pt x="34" y="42"/>
                  </a:lnTo>
                  <a:lnTo>
                    <a:pt x="39" y="42"/>
                  </a:lnTo>
                  <a:lnTo>
                    <a:pt x="44" y="42"/>
                  </a:lnTo>
                  <a:lnTo>
                    <a:pt x="49" y="43"/>
                  </a:lnTo>
                  <a:lnTo>
                    <a:pt x="54" y="44"/>
                  </a:lnTo>
                  <a:lnTo>
                    <a:pt x="60" y="46"/>
                  </a:lnTo>
                  <a:lnTo>
                    <a:pt x="64" y="48"/>
                  </a:lnTo>
                  <a:lnTo>
                    <a:pt x="75" y="53"/>
                  </a:lnTo>
                  <a:lnTo>
                    <a:pt x="84" y="56"/>
                  </a:lnTo>
                  <a:lnTo>
                    <a:pt x="89" y="58"/>
                  </a:lnTo>
                  <a:lnTo>
                    <a:pt x="92" y="60"/>
                  </a:lnTo>
                  <a:lnTo>
                    <a:pt x="95" y="61"/>
                  </a:lnTo>
                  <a:lnTo>
                    <a:pt x="100" y="62"/>
                  </a:lnTo>
                  <a:lnTo>
                    <a:pt x="100" y="64"/>
                  </a:lnTo>
                  <a:lnTo>
                    <a:pt x="101" y="66"/>
                  </a:lnTo>
                  <a:lnTo>
                    <a:pt x="102" y="70"/>
                  </a:lnTo>
                  <a:lnTo>
                    <a:pt x="104" y="73"/>
                  </a:lnTo>
                  <a:lnTo>
                    <a:pt x="105" y="76"/>
                  </a:lnTo>
                  <a:lnTo>
                    <a:pt x="107" y="80"/>
                  </a:lnTo>
                  <a:lnTo>
                    <a:pt x="108" y="83"/>
                  </a:lnTo>
                  <a:lnTo>
                    <a:pt x="109" y="87"/>
                  </a:lnTo>
                  <a:lnTo>
                    <a:pt x="115" y="93"/>
                  </a:lnTo>
                  <a:lnTo>
                    <a:pt x="115" y="103"/>
                  </a:lnTo>
                  <a:lnTo>
                    <a:pt x="119" y="103"/>
                  </a:lnTo>
                  <a:lnTo>
                    <a:pt x="119" y="104"/>
                  </a:lnTo>
                  <a:lnTo>
                    <a:pt x="120" y="107"/>
                  </a:lnTo>
                  <a:lnTo>
                    <a:pt x="122" y="111"/>
                  </a:lnTo>
                  <a:lnTo>
                    <a:pt x="123" y="114"/>
                  </a:lnTo>
                  <a:lnTo>
                    <a:pt x="125" y="117"/>
                  </a:lnTo>
                  <a:lnTo>
                    <a:pt x="127" y="121"/>
                  </a:lnTo>
                  <a:lnTo>
                    <a:pt x="128" y="124"/>
                  </a:lnTo>
                  <a:lnTo>
                    <a:pt x="128" y="125"/>
                  </a:lnTo>
                  <a:lnTo>
                    <a:pt x="132" y="128"/>
                  </a:lnTo>
                  <a:lnTo>
                    <a:pt x="132" y="128"/>
                  </a:lnTo>
                  <a:lnTo>
                    <a:pt x="133" y="130"/>
                  </a:lnTo>
                  <a:lnTo>
                    <a:pt x="134" y="131"/>
                  </a:lnTo>
                  <a:lnTo>
                    <a:pt x="135" y="132"/>
                  </a:lnTo>
                  <a:lnTo>
                    <a:pt x="137" y="133"/>
                  </a:lnTo>
                  <a:lnTo>
                    <a:pt x="138" y="133"/>
                  </a:lnTo>
                  <a:lnTo>
                    <a:pt x="140" y="134"/>
                  </a:lnTo>
                  <a:lnTo>
                    <a:pt x="141" y="135"/>
                  </a:lnTo>
                  <a:lnTo>
                    <a:pt x="141" y="134"/>
                  </a:lnTo>
                  <a:lnTo>
                    <a:pt x="141" y="134"/>
                  </a:lnTo>
                  <a:lnTo>
                    <a:pt x="141" y="133"/>
                  </a:lnTo>
                  <a:lnTo>
                    <a:pt x="142" y="133"/>
                  </a:lnTo>
                  <a:lnTo>
                    <a:pt x="142" y="132"/>
                  </a:lnTo>
                  <a:lnTo>
                    <a:pt x="142" y="132"/>
                  </a:lnTo>
                  <a:lnTo>
                    <a:pt x="142" y="131"/>
                  </a:lnTo>
                  <a:lnTo>
                    <a:pt x="142" y="130"/>
                  </a:lnTo>
                  <a:lnTo>
                    <a:pt x="142" y="120"/>
                  </a:lnTo>
                  <a:lnTo>
                    <a:pt x="141" y="107"/>
                  </a:lnTo>
                  <a:lnTo>
                    <a:pt x="141" y="96"/>
                  </a:lnTo>
                  <a:lnTo>
                    <a:pt x="140" y="85"/>
                  </a:lnTo>
                  <a:lnTo>
                    <a:pt x="138" y="74"/>
                  </a:lnTo>
                  <a:lnTo>
                    <a:pt x="135" y="63"/>
                  </a:lnTo>
                  <a:lnTo>
                    <a:pt x="133" y="52"/>
                  </a:lnTo>
                  <a:lnTo>
                    <a:pt x="129" y="42"/>
                  </a:lnTo>
                  <a:lnTo>
                    <a:pt x="125" y="35"/>
                  </a:lnTo>
                  <a:lnTo>
                    <a:pt x="121" y="30"/>
                  </a:lnTo>
                  <a:lnTo>
                    <a:pt x="117" y="23"/>
                  </a:lnTo>
                  <a:lnTo>
                    <a:pt x="111" y="18"/>
                  </a:lnTo>
                  <a:lnTo>
                    <a:pt x="105" y="13"/>
                  </a:lnTo>
                  <a:lnTo>
                    <a:pt x="100" y="10"/>
                  </a:lnTo>
                  <a:lnTo>
                    <a:pt x="93" y="5"/>
                  </a:lnTo>
                  <a:lnTo>
                    <a:pt x="88" y="2"/>
                  </a:lnTo>
                  <a:lnTo>
                    <a:pt x="81" y="1"/>
                  </a:lnTo>
                  <a:lnTo>
                    <a:pt x="77" y="0"/>
                  </a:lnTo>
                  <a:lnTo>
                    <a:pt x="71" y="0"/>
                  </a:lnTo>
                  <a:lnTo>
                    <a:pt x="65" y="1"/>
                  </a:lnTo>
                  <a:lnTo>
                    <a:pt x="61" y="2"/>
                  </a:lnTo>
                  <a:lnTo>
                    <a:pt x="55" y="3"/>
                  </a:lnTo>
                  <a:lnTo>
                    <a:pt x="51" y="5"/>
                  </a:lnTo>
                  <a:lnTo>
                    <a:pt x="47" y="6"/>
                  </a:lnTo>
                  <a:lnTo>
                    <a:pt x="37" y="11"/>
                  </a:lnTo>
                  <a:lnTo>
                    <a:pt x="28" y="16"/>
                  </a:lnTo>
                  <a:lnTo>
                    <a:pt x="20" y="22"/>
                  </a:lnTo>
                  <a:lnTo>
                    <a:pt x="11" y="27"/>
                  </a:lnTo>
                  <a:lnTo>
                    <a:pt x="9" y="30"/>
                  </a:lnTo>
                  <a:lnTo>
                    <a:pt x="8" y="33"/>
                  </a:lnTo>
                  <a:lnTo>
                    <a:pt x="5" y="36"/>
                  </a:lnTo>
                  <a:lnTo>
                    <a:pt x="4" y="40"/>
                  </a:lnTo>
                  <a:lnTo>
                    <a:pt x="3" y="42"/>
                  </a:lnTo>
                  <a:lnTo>
                    <a:pt x="2" y="45"/>
                  </a:lnTo>
                  <a:lnTo>
                    <a:pt x="1" y="48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FFE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48" name="Freeform 212">
              <a:extLst>
                <a:ext uri="{FF2B5EF4-FFF2-40B4-BE49-F238E27FC236}">
                  <a16:creationId xmlns:a16="http://schemas.microsoft.com/office/drawing/2014/main" id="{394298AF-A859-4371-A627-767810112E9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48" y="3366"/>
              <a:ext cx="557" cy="259"/>
            </a:xfrm>
            <a:custGeom>
              <a:avLst/>
              <a:gdLst>
                <a:gd name="T0" fmla="*/ 143 w 1114"/>
                <a:gd name="T1" fmla="*/ 459 h 519"/>
                <a:gd name="T2" fmla="*/ 137 w 1114"/>
                <a:gd name="T3" fmla="*/ 442 h 519"/>
                <a:gd name="T4" fmla="*/ 173 w 1114"/>
                <a:gd name="T5" fmla="*/ 367 h 519"/>
                <a:gd name="T6" fmla="*/ 170 w 1114"/>
                <a:gd name="T7" fmla="*/ 322 h 519"/>
                <a:gd name="T8" fmla="*/ 226 w 1114"/>
                <a:gd name="T9" fmla="*/ 260 h 519"/>
                <a:gd name="T10" fmla="*/ 275 w 1114"/>
                <a:gd name="T11" fmla="*/ 214 h 519"/>
                <a:gd name="T12" fmla="*/ 355 w 1114"/>
                <a:gd name="T13" fmla="*/ 126 h 519"/>
                <a:gd name="T14" fmla="*/ 455 w 1114"/>
                <a:gd name="T15" fmla="*/ 97 h 519"/>
                <a:gd name="T16" fmla="*/ 468 w 1114"/>
                <a:gd name="T17" fmla="*/ 88 h 519"/>
                <a:gd name="T18" fmla="*/ 512 w 1114"/>
                <a:gd name="T19" fmla="*/ 71 h 519"/>
                <a:gd name="T20" fmla="*/ 616 w 1114"/>
                <a:gd name="T21" fmla="*/ 20 h 519"/>
                <a:gd name="T22" fmla="*/ 693 w 1114"/>
                <a:gd name="T23" fmla="*/ 52 h 519"/>
                <a:gd name="T24" fmla="*/ 716 w 1114"/>
                <a:gd name="T25" fmla="*/ 70 h 519"/>
                <a:gd name="T26" fmla="*/ 762 w 1114"/>
                <a:gd name="T27" fmla="*/ 78 h 519"/>
                <a:gd name="T28" fmla="*/ 844 w 1114"/>
                <a:gd name="T29" fmla="*/ 101 h 519"/>
                <a:gd name="T30" fmla="*/ 877 w 1114"/>
                <a:gd name="T31" fmla="*/ 113 h 519"/>
                <a:gd name="T32" fmla="*/ 787 w 1114"/>
                <a:gd name="T33" fmla="*/ 72 h 519"/>
                <a:gd name="T34" fmla="*/ 762 w 1114"/>
                <a:gd name="T35" fmla="*/ 59 h 519"/>
                <a:gd name="T36" fmla="*/ 713 w 1114"/>
                <a:gd name="T37" fmla="*/ 45 h 519"/>
                <a:gd name="T38" fmla="*/ 653 w 1114"/>
                <a:gd name="T39" fmla="*/ 29 h 519"/>
                <a:gd name="T40" fmla="*/ 617 w 1114"/>
                <a:gd name="T41" fmla="*/ 11 h 519"/>
                <a:gd name="T42" fmla="*/ 557 w 1114"/>
                <a:gd name="T43" fmla="*/ 27 h 519"/>
                <a:gd name="T44" fmla="*/ 503 w 1114"/>
                <a:gd name="T45" fmla="*/ 47 h 519"/>
                <a:gd name="T46" fmla="*/ 463 w 1114"/>
                <a:gd name="T47" fmla="*/ 72 h 519"/>
                <a:gd name="T48" fmla="*/ 383 w 1114"/>
                <a:gd name="T49" fmla="*/ 97 h 519"/>
                <a:gd name="T50" fmla="*/ 325 w 1114"/>
                <a:gd name="T51" fmla="*/ 136 h 519"/>
                <a:gd name="T52" fmla="*/ 253 w 1114"/>
                <a:gd name="T53" fmla="*/ 137 h 519"/>
                <a:gd name="T54" fmla="*/ 238 w 1114"/>
                <a:gd name="T55" fmla="*/ 192 h 519"/>
                <a:gd name="T56" fmla="*/ 238 w 1114"/>
                <a:gd name="T57" fmla="*/ 227 h 519"/>
                <a:gd name="T58" fmla="*/ 188 w 1114"/>
                <a:gd name="T59" fmla="*/ 229 h 519"/>
                <a:gd name="T60" fmla="*/ 176 w 1114"/>
                <a:gd name="T61" fmla="*/ 265 h 519"/>
                <a:gd name="T62" fmla="*/ 158 w 1114"/>
                <a:gd name="T63" fmla="*/ 281 h 519"/>
                <a:gd name="T64" fmla="*/ 136 w 1114"/>
                <a:gd name="T65" fmla="*/ 329 h 519"/>
                <a:gd name="T66" fmla="*/ 136 w 1114"/>
                <a:gd name="T67" fmla="*/ 352 h 519"/>
                <a:gd name="T68" fmla="*/ 77 w 1114"/>
                <a:gd name="T69" fmla="*/ 378 h 519"/>
                <a:gd name="T70" fmla="*/ 90 w 1114"/>
                <a:gd name="T71" fmla="*/ 399 h 519"/>
                <a:gd name="T72" fmla="*/ 79 w 1114"/>
                <a:gd name="T73" fmla="*/ 420 h 519"/>
                <a:gd name="T74" fmla="*/ 19 w 1114"/>
                <a:gd name="T75" fmla="*/ 508 h 519"/>
                <a:gd name="T76" fmla="*/ 898 w 1114"/>
                <a:gd name="T77" fmla="*/ 144 h 519"/>
                <a:gd name="T78" fmla="*/ 997 w 1114"/>
                <a:gd name="T79" fmla="*/ 182 h 519"/>
                <a:gd name="T80" fmla="*/ 1025 w 1114"/>
                <a:gd name="T81" fmla="*/ 238 h 519"/>
                <a:gd name="T82" fmla="*/ 1032 w 1114"/>
                <a:gd name="T83" fmla="*/ 334 h 519"/>
                <a:gd name="T84" fmla="*/ 1040 w 1114"/>
                <a:gd name="T85" fmla="*/ 413 h 519"/>
                <a:gd name="T86" fmla="*/ 1082 w 1114"/>
                <a:gd name="T87" fmla="*/ 489 h 519"/>
                <a:gd name="T88" fmla="*/ 1108 w 1114"/>
                <a:gd name="T89" fmla="*/ 479 h 519"/>
                <a:gd name="T90" fmla="*/ 1092 w 1114"/>
                <a:gd name="T91" fmla="*/ 455 h 519"/>
                <a:gd name="T92" fmla="*/ 1107 w 1114"/>
                <a:gd name="T93" fmla="*/ 434 h 519"/>
                <a:gd name="T94" fmla="*/ 1077 w 1114"/>
                <a:gd name="T95" fmla="*/ 399 h 519"/>
                <a:gd name="T96" fmla="*/ 1088 w 1114"/>
                <a:gd name="T97" fmla="*/ 373 h 519"/>
                <a:gd name="T98" fmla="*/ 1084 w 1114"/>
                <a:gd name="T99" fmla="*/ 358 h 519"/>
                <a:gd name="T100" fmla="*/ 1059 w 1114"/>
                <a:gd name="T101" fmla="*/ 342 h 519"/>
                <a:gd name="T102" fmla="*/ 1085 w 1114"/>
                <a:gd name="T103" fmla="*/ 325 h 519"/>
                <a:gd name="T104" fmla="*/ 1049 w 1114"/>
                <a:gd name="T105" fmla="*/ 297 h 519"/>
                <a:gd name="T106" fmla="*/ 1060 w 1114"/>
                <a:gd name="T107" fmla="*/ 251 h 519"/>
                <a:gd name="T108" fmla="*/ 1054 w 1114"/>
                <a:gd name="T109" fmla="*/ 213 h 519"/>
                <a:gd name="T110" fmla="*/ 1006 w 1114"/>
                <a:gd name="T111" fmla="*/ 170 h 519"/>
                <a:gd name="T112" fmla="*/ 984 w 1114"/>
                <a:gd name="T113" fmla="*/ 127 h 519"/>
                <a:gd name="T114" fmla="*/ 903 w 1114"/>
                <a:gd name="T115" fmla="*/ 127 h 519"/>
                <a:gd name="T116" fmla="*/ 893 w 1114"/>
                <a:gd name="T117" fmla="*/ 128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14" h="519">
                  <a:moveTo>
                    <a:pt x="36" y="500"/>
                  </a:moveTo>
                  <a:lnTo>
                    <a:pt x="50" y="494"/>
                  </a:lnTo>
                  <a:lnTo>
                    <a:pt x="67" y="488"/>
                  </a:lnTo>
                  <a:lnTo>
                    <a:pt x="84" y="481"/>
                  </a:lnTo>
                  <a:lnTo>
                    <a:pt x="100" y="475"/>
                  </a:lnTo>
                  <a:lnTo>
                    <a:pt x="115" y="470"/>
                  </a:lnTo>
                  <a:lnTo>
                    <a:pt x="127" y="465"/>
                  </a:lnTo>
                  <a:lnTo>
                    <a:pt x="133" y="464"/>
                  </a:lnTo>
                  <a:lnTo>
                    <a:pt x="136" y="462"/>
                  </a:lnTo>
                  <a:lnTo>
                    <a:pt x="138" y="461"/>
                  </a:lnTo>
                  <a:lnTo>
                    <a:pt x="140" y="459"/>
                  </a:lnTo>
                  <a:lnTo>
                    <a:pt x="142" y="459"/>
                  </a:lnTo>
                  <a:lnTo>
                    <a:pt x="143" y="459"/>
                  </a:lnTo>
                  <a:lnTo>
                    <a:pt x="144" y="458"/>
                  </a:lnTo>
                  <a:lnTo>
                    <a:pt x="145" y="458"/>
                  </a:lnTo>
                  <a:lnTo>
                    <a:pt x="146" y="456"/>
                  </a:lnTo>
                  <a:lnTo>
                    <a:pt x="147" y="456"/>
                  </a:lnTo>
                  <a:lnTo>
                    <a:pt x="148" y="456"/>
                  </a:lnTo>
                  <a:lnTo>
                    <a:pt x="149" y="456"/>
                  </a:lnTo>
                  <a:lnTo>
                    <a:pt x="147" y="456"/>
                  </a:lnTo>
                  <a:lnTo>
                    <a:pt x="143" y="456"/>
                  </a:lnTo>
                  <a:lnTo>
                    <a:pt x="143" y="453"/>
                  </a:lnTo>
                  <a:lnTo>
                    <a:pt x="142" y="450"/>
                  </a:lnTo>
                  <a:lnTo>
                    <a:pt x="140" y="446"/>
                  </a:lnTo>
                  <a:lnTo>
                    <a:pt x="138" y="444"/>
                  </a:lnTo>
                  <a:lnTo>
                    <a:pt x="137" y="442"/>
                  </a:lnTo>
                  <a:lnTo>
                    <a:pt x="135" y="440"/>
                  </a:lnTo>
                  <a:lnTo>
                    <a:pt x="134" y="438"/>
                  </a:lnTo>
                  <a:lnTo>
                    <a:pt x="134" y="433"/>
                  </a:lnTo>
                  <a:lnTo>
                    <a:pt x="124" y="424"/>
                  </a:lnTo>
                  <a:lnTo>
                    <a:pt x="124" y="408"/>
                  </a:lnTo>
                  <a:lnTo>
                    <a:pt x="130" y="404"/>
                  </a:lnTo>
                  <a:lnTo>
                    <a:pt x="137" y="400"/>
                  </a:lnTo>
                  <a:lnTo>
                    <a:pt x="144" y="395"/>
                  </a:lnTo>
                  <a:lnTo>
                    <a:pt x="150" y="391"/>
                  </a:lnTo>
                  <a:lnTo>
                    <a:pt x="156" y="385"/>
                  </a:lnTo>
                  <a:lnTo>
                    <a:pt x="163" y="379"/>
                  </a:lnTo>
                  <a:lnTo>
                    <a:pt x="167" y="373"/>
                  </a:lnTo>
                  <a:lnTo>
                    <a:pt x="173" y="367"/>
                  </a:lnTo>
                  <a:lnTo>
                    <a:pt x="172" y="362"/>
                  </a:lnTo>
                  <a:lnTo>
                    <a:pt x="170" y="358"/>
                  </a:lnTo>
                  <a:lnTo>
                    <a:pt x="168" y="353"/>
                  </a:lnTo>
                  <a:lnTo>
                    <a:pt x="167" y="349"/>
                  </a:lnTo>
                  <a:lnTo>
                    <a:pt x="165" y="343"/>
                  </a:lnTo>
                  <a:lnTo>
                    <a:pt x="164" y="339"/>
                  </a:lnTo>
                  <a:lnTo>
                    <a:pt x="163" y="335"/>
                  </a:lnTo>
                  <a:lnTo>
                    <a:pt x="163" y="331"/>
                  </a:lnTo>
                  <a:lnTo>
                    <a:pt x="164" y="330"/>
                  </a:lnTo>
                  <a:lnTo>
                    <a:pt x="165" y="328"/>
                  </a:lnTo>
                  <a:lnTo>
                    <a:pt x="167" y="327"/>
                  </a:lnTo>
                  <a:lnTo>
                    <a:pt x="168" y="324"/>
                  </a:lnTo>
                  <a:lnTo>
                    <a:pt x="170" y="322"/>
                  </a:lnTo>
                  <a:lnTo>
                    <a:pt x="172" y="320"/>
                  </a:lnTo>
                  <a:lnTo>
                    <a:pt x="172" y="318"/>
                  </a:lnTo>
                  <a:lnTo>
                    <a:pt x="173" y="315"/>
                  </a:lnTo>
                  <a:lnTo>
                    <a:pt x="178" y="310"/>
                  </a:lnTo>
                  <a:lnTo>
                    <a:pt x="185" y="305"/>
                  </a:lnTo>
                  <a:lnTo>
                    <a:pt x="192" y="299"/>
                  </a:lnTo>
                  <a:lnTo>
                    <a:pt x="198" y="292"/>
                  </a:lnTo>
                  <a:lnTo>
                    <a:pt x="205" y="284"/>
                  </a:lnTo>
                  <a:lnTo>
                    <a:pt x="209" y="278"/>
                  </a:lnTo>
                  <a:lnTo>
                    <a:pt x="214" y="270"/>
                  </a:lnTo>
                  <a:lnTo>
                    <a:pt x="217" y="263"/>
                  </a:lnTo>
                  <a:lnTo>
                    <a:pt x="220" y="262"/>
                  </a:lnTo>
                  <a:lnTo>
                    <a:pt x="226" y="260"/>
                  </a:lnTo>
                  <a:lnTo>
                    <a:pt x="233" y="257"/>
                  </a:lnTo>
                  <a:lnTo>
                    <a:pt x="239" y="252"/>
                  </a:lnTo>
                  <a:lnTo>
                    <a:pt x="246" y="248"/>
                  </a:lnTo>
                  <a:lnTo>
                    <a:pt x="253" y="243"/>
                  </a:lnTo>
                  <a:lnTo>
                    <a:pt x="258" y="240"/>
                  </a:lnTo>
                  <a:lnTo>
                    <a:pt x="263" y="238"/>
                  </a:lnTo>
                  <a:lnTo>
                    <a:pt x="263" y="235"/>
                  </a:lnTo>
                  <a:lnTo>
                    <a:pt x="264" y="233"/>
                  </a:lnTo>
                  <a:lnTo>
                    <a:pt x="266" y="229"/>
                  </a:lnTo>
                  <a:lnTo>
                    <a:pt x="268" y="225"/>
                  </a:lnTo>
                  <a:lnTo>
                    <a:pt x="270" y="221"/>
                  </a:lnTo>
                  <a:lnTo>
                    <a:pt x="273" y="217"/>
                  </a:lnTo>
                  <a:lnTo>
                    <a:pt x="275" y="214"/>
                  </a:lnTo>
                  <a:lnTo>
                    <a:pt x="275" y="212"/>
                  </a:lnTo>
                  <a:lnTo>
                    <a:pt x="278" y="204"/>
                  </a:lnTo>
                  <a:lnTo>
                    <a:pt x="282" y="198"/>
                  </a:lnTo>
                  <a:lnTo>
                    <a:pt x="287" y="190"/>
                  </a:lnTo>
                  <a:lnTo>
                    <a:pt x="293" y="181"/>
                  </a:lnTo>
                  <a:lnTo>
                    <a:pt x="299" y="174"/>
                  </a:lnTo>
                  <a:lnTo>
                    <a:pt x="307" y="167"/>
                  </a:lnTo>
                  <a:lnTo>
                    <a:pt x="314" y="159"/>
                  </a:lnTo>
                  <a:lnTo>
                    <a:pt x="323" y="151"/>
                  </a:lnTo>
                  <a:lnTo>
                    <a:pt x="330" y="144"/>
                  </a:lnTo>
                  <a:lnTo>
                    <a:pt x="338" y="138"/>
                  </a:lnTo>
                  <a:lnTo>
                    <a:pt x="347" y="131"/>
                  </a:lnTo>
                  <a:lnTo>
                    <a:pt x="355" y="126"/>
                  </a:lnTo>
                  <a:lnTo>
                    <a:pt x="364" y="120"/>
                  </a:lnTo>
                  <a:lnTo>
                    <a:pt x="370" y="117"/>
                  </a:lnTo>
                  <a:lnTo>
                    <a:pt x="378" y="112"/>
                  </a:lnTo>
                  <a:lnTo>
                    <a:pt x="384" y="110"/>
                  </a:lnTo>
                  <a:lnTo>
                    <a:pt x="384" y="107"/>
                  </a:lnTo>
                  <a:lnTo>
                    <a:pt x="393" y="104"/>
                  </a:lnTo>
                  <a:lnTo>
                    <a:pt x="402" y="102"/>
                  </a:lnTo>
                  <a:lnTo>
                    <a:pt x="410" y="100"/>
                  </a:lnTo>
                  <a:lnTo>
                    <a:pt x="418" y="99"/>
                  </a:lnTo>
                  <a:lnTo>
                    <a:pt x="426" y="98"/>
                  </a:lnTo>
                  <a:lnTo>
                    <a:pt x="435" y="98"/>
                  </a:lnTo>
                  <a:lnTo>
                    <a:pt x="445" y="97"/>
                  </a:lnTo>
                  <a:lnTo>
                    <a:pt x="455" y="97"/>
                  </a:lnTo>
                  <a:lnTo>
                    <a:pt x="455" y="96"/>
                  </a:lnTo>
                  <a:lnTo>
                    <a:pt x="456" y="94"/>
                  </a:lnTo>
                  <a:lnTo>
                    <a:pt x="456" y="94"/>
                  </a:lnTo>
                  <a:lnTo>
                    <a:pt x="457" y="94"/>
                  </a:lnTo>
                  <a:lnTo>
                    <a:pt x="458" y="93"/>
                  </a:lnTo>
                  <a:lnTo>
                    <a:pt x="459" y="93"/>
                  </a:lnTo>
                  <a:lnTo>
                    <a:pt x="460" y="93"/>
                  </a:lnTo>
                  <a:lnTo>
                    <a:pt x="462" y="93"/>
                  </a:lnTo>
                  <a:lnTo>
                    <a:pt x="463" y="92"/>
                  </a:lnTo>
                  <a:lnTo>
                    <a:pt x="464" y="91"/>
                  </a:lnTo>
                  <a:lnTo>
                    <a:pt x="465" y="90"/>
                  </a:lnTo>
                  <a:lnTo>
                    <a:pt x="467" y="89"/>
                  </a:lnTo>
                  <a:lnTo>
                    <a:pt x="468" y="88"/>
                  </a:lnTo>
                  <a:lnTo>
                    <a:pt x="469" y="88"/>
                  </a:lnTo>
                  <a:lnTo>
                    <a:pt x="472" y="87"/>
                  </a:lnTo>
                  <a:lnTo>
                    <a:pt x="474" y="87"/>
                  </a:lnTo>
                  <a:lnTo>
                    <a:pt x="477" y="80"/>
                  </a:lnTo>
                  <a:lnTo>
                    <a:pt x="480" y="80"/>
                  </a:lnTo>
                  <a:lnTo>
                    <a:pt x="484" y="79"/>
                  </a:lnTo>
                  <a:lnTo>
                    <a:pt x="488" y="78"/>
                  </a:lnTo>
                  <a:lnTo>
                    <a:pt x="493" y="77"/>
                  </a:lnTo>
                  <a:lnTo>
                    <a:pt x="496" y="76"/>
                  </a:lnTo>
                  <a:lnTo>
                    <a:pt x="500" y="73"/>
                  </a:lnTo>
                  <a:lnTo>
                    <a:pt x="503" y="72"/>
                  </a:lnTo>
                  <a:lnTo>
                    <a:pt x="503" y="71"/>
                  </a:lnTo>
                  <a:lnTo>
                    <a:pt x="512" y="71"/>
                  </a:lnTo>
                  <a:lnTo>
                    <a:pt x="519" y="70"/>
                  </a:lnTo>
                  <a:lnTo>
                    <a:pt x="527" y="69"/>
                  </a:lnTo>
                  <a:lnTo>
                    <a:pt x="536" y="67"/>
                  </a:lnTo>
                  <a:lnTo>
                    <a:pt x="543" y="65"/>
                  </a:lnTo>
                  <a:lnTo>
                    <a:pt x="550" y="62"/>
                  </a:lnTo>
                  <a:lnTo>
                    <a:pt x="558" y="60"/>
                  </a:lnTo>
                  <a:lnTo>
                    <a:pt x="565" y="56"/>
                  </a:lnTo>
                  <a:lnTo>
                    <a:pt x="573" y="52"/>
                  </a:lnTo>
                  <a:lnTo>
                    <a:pt x="579" y="49"/>
                  </a:lnTo>
                  <a:lnTo>
                    <a:pt x="586" y="45"/>
                  </a:lnTo>
                  <a:lnTo>
                    <a:pt x="593" y="40"/>
                  </a:lnTo>
                  <a:lnTo>
                    <a:pt x="604" y="30"/>
                  </a:lnTo>
                  <a:lnTo>
                    <a:pt x="616" y="20"/>
                  </a:lnTo>
                  <a:lnTo>
                    <a:pt x="618" y="20"/>
                  </a:lnTo>
                  <a:lnTo>
                    <a:pt x="626" y="28"/>
                  </a:lnTo>
                  <a:lnTo>
                    <a:pt x="634" y="36"/>
                  </a:lnTo>
                  <a:lnTo>
                    <a:pt x="642" y="42"/>
                  </a:lnTo>
                  <a:lnTo>
                    <a:pt x="650" y="49"/>
                  </a:lnTo>
                  <a:lnTo>
                    <a:pt x="655" y="51"/>
                  </a:lnTo>
                  <a:lnTo>
                    <a:pt x="660" y="53"/>
                  </a:lnTo>
                  <a:lnTo>
                    <a:pt x="665" y="56"/>
                  </a:lnTo>
                  <a:lnTo>
                    <a:pt x="670" y="56"/>
                  </a:lnTo>
                  <a:lnTo>
                    <a:pt x="676" y="57"/>
                  </a:lnTo>
                  <a:lnTo>
                    <a:pt x="682" y="56"/>
                  </a:lnTo>
                  <a:lnTo>
                    <a:pt x="687" y="55"/>
                  </a:lnTo>
                  <a:lnTo>
                    <a:pt x="693" y="52"/>
                  </a:lnTo>
                  <a:lnTo>
                    <a:pt x="695" y="52"/>
                  </a:lnTo>
                  <a:lnTo>
                    <a:pt x="696" y="52"/>
                  </a:lnTo>
                  <a:lnTo>
                    <a:pt x="699" y="53"/>
                  </a:lnTo>
                  <a:lnTo>
                    <a:pt x="702" y="55"/>
                  </a:lnTo>
                  <a:lnTo>
                    <a:pt x="705" y="56"/>
                  </a:lnTo>
                  <a:lnTo>
                    <a:pt x="708" y="57"/>
                  </a:lnTo>
                  <a:lnTo>
                    <a:pt x="710" y="58"/>
                  </a:lnTo>
                  <a:lnTo>
                    <a:pt x="712" y="59"/>
                  </a:lnTo>
                  <a:lnTo>
                    <a:pt x="712" y="60"/>
                  </a:lnTo>
                  <a:lnTo>
                    <a:pt x="713" y="62"/>
                  </a:lnTo>
                  <a:lnTo>
                    <a:pt x="714" y="65"/>
                  </a:lnTo>
                  <a:lnTo>
                    <a:pt x="715" y="68"/>
                  </a:lnTo>
                  <a:lnTo>
                    <a:pt x="716" y="70"/>
                  </a:lnTo>
                  <a:lnTo>
                    <a:pt x="717" y="73"/>
                  </a:lnTo>
                  <a:lnTo>
                    <a:pt x="718" y="76"/>
                  </a:lnTo>
                  <a:lnTo>
                    <a:pt x="720" y="78"/>
                  </a:lnTo>
                  <a:lnTo>
                    <a:pt x="722" y="78"/>
                  </a:lnTo>
                  <a:lnTo>
                    <a:pt x="724" y="78"/>
                  </a:lnTo>
                  <a:lnTo>
                    <a:pt x="727" y="78"/>
                  </a:lnTo>
                  <a:lnTo>
                    <a:pt x="728" y="79"/>
                  </a:lnTo>
                  <a:lnTo>
                    <a:pt x="730" y="79"/>
                  </a:lnTo>
                  <a:lnTo>
                    <a:pt x="733" y="79"/>
                  </a:lnTo>
                  <a:lnTo>
                    <a:pt x="735" y="80"/>
                  </a:lnTo>
                  <a:lnTo>
                    <a:pt x="737" y="80"/>
                  </a:lnTo>
                  <a:lnTo>
                    <a:pt x="750" y="79"/>
                  </a:lnTo>
                  <a:lnTo>
                    <a:pt x="762" y="78"/>
                  </a:lnTo>
                  <a:lnTo>
                    <a:pt x="774" y="77"/>
                  </a:lnTo>
                  <a:lnTo>
                    <a:pt x="785" y="76"/>
                  </a:lnTo>
                  <a:lnTo>
                    <a:pt x="797" y="74"/>
                  </a:lnTo>
                  <a:lnTo>
                    <a:pt x="810" y="76"/>
                  </a:lnTo>
                  <a:lnTo>
                    <a:pt x="816" y="77"/>
                  </a:lnTo>
                  <a:lnTo>
                    <a:pt x="823" y="77"/>
                  </a:lnTo>
                  <a:lnTo>
                    <a:pt x="830" y="79"/>
                  </a:lnTo>
                  <a:lnTo>
                    <a:pt x="837" y="80"/>
                  </a:lnTo>
                  <a:lnTo>
                    <a:pt x="837" y="93"/>
                  </a:lnTo>
                  <a:lnTo>
                    <a:pt x="838" y="96"/>
                  </a:lnTo>
                  <a:lnTo>
                    <a:pt x="840" y="97"/>
                  </a:lnTo>
                  <a:lnTo>
                    <a:pt x="842" y="99"/>
                  </a:lnTo>
                  <a:lnTo>
                    <a:pt x="844" y="101"/>
                  </a:lnTo>
                  <a:lnTo>
                    <a:pt x="845" y="104"/>
                  </a:lnTo>
                  <a:lnTo>
                    <a:pt x="846" y="107"/>
                  </a:lnTo>
                  <a:lnTo>
                    <a:pt x="846" y="108"/>
                  </a:lnTo>
                  <a:lnTo>
                    <a:pt x="847" y="110"/>
                  </a:lnTo>
                  <a:lnTo>
                    <a:pt x="850" y="110"/>
                  </a:lnTo>
                  <a:lnTo>
                    <a:pt x="856" y="111"/>
                  </a:lnTo>
                  <a:lnTo>
                    <a:pt x="860" y="112"/>
                  </a:lnTo>
                  <a:lnTo>
                    <a:pt x="865" y="113"/>
                  </a:lnTo>
                  <a:lnTo>
                    <a:pt x="869" y="114"/>
                  </a:lnTo>
                  <a:lnTo>
                    <a:pt x="874" y="117"/>
                  </a:lnTo>
                  <a:lnTo>
                    <a:pt x="878" y="118"/>
                  </a:lnTo>
                  <a:lnTo>
                    <a:pt x="883" y="119"/>
                  </a:lnTo>
                  <a:lnTo>
                    <a:pt x="877" y="113"/>
                  </a:lnTo>
                  <a:lnTo>
                    <a:pt x="870" y="109"/>
                  </a:lnTo>
                  <a:lnTo>
                    <a:pt x="865" y="103"/>
                  </a:lnTo>
                  <a:lnTo>
                    <a:pt x="859" y="98"/>
                  </a:lnTo>
                  <a:lnTo>
                    <a:pt x="854" y="92"/>
                  </a:lnTo>
                  <a:lnTo>
                    <a:pt x="848" y="87"/>
                  </a:lnTo>
                  <a:lnTo>
                    <a:pt x="844" y="80"/>
                  </a:lnTo>
                  <a:lnTo>
                    <a:pt x="839" y="74"/>
                  </a:lnTo>
                  <a:lnTo>
                    <a:pt x="816" y="74"/>
                  </a:lnTo>
                  <a:lnTo>
                    <a:pt x="810" y="73"/>
                  </a:lnTo>
                  <a:lnTo>
                    <a:pt x="805" y="73"/>
                  </a:lnTo>
                  <a:lnTo>
                    <a:pt x="799" y="73"/>
                  </a:lnTo>
                  <a:lnTo>
                    <a:pt x="793" y="73"/>
                  </a:lnTo>
                  <a:lnTo>
                    <a:pt x="787" y="72"/>
                  </a:lnTo>
                  <a:lnTo>
                    <a:pt x="782" y="71"/>
                  </a:lnTo>
                  <a:lnTo>
                    <a:pt x="779" y="70"/>
                  </a:lnTo>
                  <a:lnTo>
                    <a:pt x="777" y="68"/>
                  </a:lnTo>
                  <a:lnTo>
                    <a:pt x="775" y="67"/>
                  </a:lnTo>
                  <a:lnTo>
                    <a:pt x="773" y="65"/>
                  </a:lnTo>
                  <a:lnTo>
                    <a:pt x="772" y="63"/>
                  </a:lnTo>
                  <a:lnTo>
                    <a:pt x="769" y="62"/>
                  </a:lnTo>
                  <a:lnTo>
                    <a:pt x="768" y="60"/>
                  </a:lnTo>
                  <a:lnTo>
                    <a:pt x="767" y="59"/>
                  </a:lnTo>
                  <a:lnTo>
                    <a:pt x="766" y="58"/>
                  </a:lnTo>
                  <a:lnTo>
                    <a:pt x="765" y="57"/>
                  </a:lnTo>
                  <a:lnTo>
                    <a:pt x="763" y="57"/>
                  </a:lnTo>
                  <a:lnTo>
                    <a:pt x="762" y="59"/>
                  </a:lnTo>
                  <a:lnTo>
                    <a:pt x="758" y="59"/>
                  </a:lnTo>
                  <a:lnTo>
                    <a:pt x="755" y="59"/>
                  </a:lnTo>
                  <a:lnTo>
                    <a:pt x="753" y="60"/>
                  </a:lnTo>
                  <a:lnTo>
                    <a:pt x="749" y="59"/>
                  </a:lnTo>
                  <a:lnTo>
                    <a:pt x="746" y="59"/>
                  </a:lnTo>
                  <a:lnTo>
                    <a:pt x="744" y="58"/>
                  </a:lnTo>
                  <a:lnTo>
                    <a:pt x="742" y="56"/>
                  </a:lnTo>
                  <a:lnTo>
                    <a:pt x="740" y="53"/>
                  </a:lnTo>
                  <a:lnTo>
                    <a:pt x="735" y="53"/>
                  </a:lnTo>
                  <a:lnTo>
                    <a:pt x="730" y="52"/>
                  </a:lnTo>
                  <a:lnTo>
                    <a:pt x="725" y="51"/>
                  </a:lnTo>
                  <a:lnTo>
                    <a:pt x="722" y="50"/>
                  </a:lnTo>
                  <a:lnTo>
                    <a:pt x="713" y="45"/>
                  </a:lnTo>
                  <a:lnTo>
                    <a:pt x="705" y="40"/>
                  </a:lnTo>
                  <a:lnTo>
                    <a:pt x="697" y="33"/>
                  </a:lnTo>
                  <a:lnTo>
                    <a:pt x="689" y="28"/>
                  </a:lnTo>
                  <a:lnTo>
                    <a:pt x="682" y="21"/>
                  </a:lnTo>
                  <a:lnTo>
                    <a:pt x="674" y="17"/>
                  </a:lnTo>
                  <a:lnTo>
                    <a:pt x="672" y="18"/>
                  </a:lnTo>
                  <a:lnTo>
                    <a:pt x="668" y="19"/>
                  </a:lnTo>
                  <a:lnTo>
                    <a:pt x="665" y="20"/>
                  </a:lnTo>
                  <a:lnTo>
                    <a:pt x="663" y="21"/>
                  </a:lnTo>
                  <a:lnTo>
                    <a:pt x="659" y="22"/>
                  </a:lnTo>
                  <a:lnTo>
                    <a:pt x="657" y="25"/>
                  </a:lnTo>
                  <a:lnTo>
                    <a:pt x="655" y="27"/>
                  </a:lnTo>
                  <a:lnTo>
                    <a:pt x="653" y="29"/>
                  </a:lnTo>
                  <a:lnTo>
                    <a:pt x="650" y="29"/>
                  </a:lnTo>
                  <a:lnTo>
                    <a:pt x="649" y="30"/>
                  </a:lnTo>
                  <a:lnTo>
                    <a:pt x="647" y="30"/>
                  </a:lnTo>
                  <a:lnTo>
                    <a:pt x="646" y="29"/>
                  </a:lnTo>
                  <a:lnTo>
                    <a:pt x="643" y="28"/>
                  </a:lnTo>
                  <a:lnTo>
                    <a:pt x="640" y="26"/>
                  </a:lnTo>
                  <a:lnTo>
                    <a:pt x="638" y="23"/>
                  </a:lnTo>
                  <a:lnTo>
                    <a:pt x="637" y="20"/>
                  </a:lnTo>
                  <a:lnTo>
                    <a:pt x="634" y="18"/>
                  </a:lnTo>
                  <a:lnTo>
                    <a:pt x="632" y="16"/>
                  </a:lnTo>
                  <a:lnTo>
                    <a:pt x="627" y="16"/>
                  </a:lnTo>
                  <a:lnTo>
                    <a:pt x="622" y="13"/>
                  </a:lnTo>
                  <a:lnTo>
                    <a:pt x="617" y="11"/>
                  </a:lnTo>
                  <a:lnTo>
                    <a:pt x="613" y="8"/>
                  </a:lnTo>
                  <a:lnTo>
                    <a:pt x="608" y="6"/>
                  </a:lnTo>
                  <a:lnTo>
                    <a:pt x="604" y="3"/>
                  </a:lnTo>
                  <a:lnTo>
                    <a:pt x="598" y="1"/>
                  </a:lnTo>
                  <a:lnTo>
                    <a:pt x="594" y="0"/>
                  </a:lnTo>
                  <a:lnTo>
                    <a:pt x="584" y="11"/>
                  </a:lnTo>
                  <a:lnTo>
                    <a:pt x="582" y="16"/>
                  </a:lnTo>
                  <a:lnTo>
                    <a:pt x="580" y="19"/>
                  </a:lnTo>
                  <a:lnTo>
                    <a:pt x="577" y="21"/>
                  </a:lnTo>
                  <a:lnTo>
                    <a:pt x="575" y="22"/>
                  </a:lnTo>
                  <a:lnTo>
                    <a:pt x="569" y="25"/>
                  </a:lnTo>
                  <a:lnTo>
                    <a:pt x="563" y="26"/>
                  </a:lnTo>
                  <a:lnTo>
                    <a:pt x="557" y="27"/>
                  </a:lnTo>
                  <a:lnTo>
                    <a:pt x="550" y="28"/>
                  </a:lnTo>
                  <a:lnTo>
                    <a:pt x="548" y="29"/>
                  </a:lnTo>
                  <a:lnTo>
                    <a:pt x="546" y="31"/>
                  </a:lnTo>
                  <a:lnTo>
                    <a:pt x="544" y="33"/>
                  </a:lnTo>
                  <a:lnTo>
                    <a:pt x="542" y="37"/>
                  </a:lnTo>
                  <a:lnTo>
                    <a:pt x="538" y="41"/>
                  </a:lnTo>
                  <a:lnTo>
                    <a:pt x="534" y="43"/>
                  </a:lnTo>
                  <a:lnTo>
                    <a:pt x="529" y="47"/>
                  </a:lnTo>
                  <a:lnTo>
                    <a:pt x="525" y="48"/>
                  </a:lnTo>
                  <a:lnTo>
                    <a:pt x="519" y="49"/>
                  </a:lnTo>
                  <a:lnTo>
                    <a:pt x="514" y="49"/>
                  </a:lnTo>
                  <a:lnTo>
                    <a:pt x="508" y="48"/>
                  </a:lnTo>
                  <a:lnTo>
                    <a:pt x="503" y="47"/>
                  </a:lnTo>
                  <a:lnTo>
                    <a:pt x="500" y="46"/>
                  </a:lnTo>
                  <a:lnTo>
                    <a:pt x="497" y="45"/>
                  </a:lnTo>
                  <a:lnTo>
                    <a:pt x="495" y="45"/>
                  </a:lnTo>
                  <a:lnTo>
                    <a:pt x="493" y="46"/>
                  </a:lnTo>
                  <a:lnTo>
                    <a:pt x="488" y="48"/>
                  </a:lnTo>
                  <a:lnTo>
                    <a:pt x="485" y="51"/>
                  </a:lnTo>
                  <a:lnTo>
                    <a:pt x="482" y="55"/>
                  </a:lnTo>
                  <a:lnTo>
                    <a:pt x="478" y="59"/>
                  </a:lnTo>
                  <a:lnTo>
                    <a:pt x="474" y="62"/>
                  </a:lnTo>
                  <a:lnTo>
                    <a:pt x="469" y="66"/>
                  </a:lnTo>
                  <a:lnTo>
                    <a:pt x="468" y="68"/>
                  </a:lnTo>
                  <a:lnTo>
                    <a:pt x="466" y="70"/>
                  </a:lnTo>
                  <a:lnTo>
                    <a:pt x="463" y="72"/>
                  </a:lnTo>
                  <a:lnTo>
                    <a:pt x="460" y="73"/>
                  </a:lnTo>
                  <a:lnTo>
                    <a:pt x="456" y="74"/>
                  </a:lnTo>
                  <a:lnTo>
                    <a:pt x="449" y="74"/>
                  </a:lnTo>
                  <a:lnTo>
                    <a:pt x="444" y="74"/>
                  </a:lnTo>
                  <a:lnTo>
                    <a:pt x="438" y="74"/>
                  </a:lnTo>
                  <a:lnTo>
                    <a:pt x="433" y="73"/>
                  </a:lnTo>
                  <a:lnTo>
                    <a:pt x="427" y="74"/>
                  </a:lnTo>
                  <a:lnTo>
                    <a:pt x="406" y="98"/>
                  </a:lnTo>
                  <a:lnTo>
                    <a:pt x="402" y="99"/>
                  </a:lnTo>
                  <a:lnTo>
                    <a:pt x="397" y="99"/>
                  </a:lnTo>
                  <a:lnTo>
                    <a:pt x="392" y="99"/>
                  </a:lnTo>
                  <a:lnTo>
                    <a:pt x="387" y="98"/>
                  </a:lnTo>
                  <a:lnTo>
                    <a:pt x="383" y="97"/>
                  </a:lnTo>
                  <a:lnTo>
                    <a:pt x="378" y="94"/>
                  </a:lnTo>
                  <a:lnTo>
                    <a:pt x="375" y="93"/>
                  </a:lnTo>
                  <a:lnTo>
                    <a:pt x="370" y="91"/>
                  </a:lnTo>
                  <a:lnTo>
                    <a:pt x="367" y="96"/>
                  </a:lnTo>
                  <a:lnTo>
                    <a:pt x="360" y="98"/>
                  </a:lnTo>
                  <a:lnTo>
                    <a:pt x="355" y="101"/>
                  </a:lnTo>
                  <a:lnTo>
                    <a:pt x="349" y="106"/>
                  </a:lnTo>
                  <a:lnTo>
                    <a:pt x="344" y="111"/>
                  </a:lnTo>
                  <a:lnTo>
                    <a:pt x="338" y="116"/>
                  </a:lnTo>
                  <a:lnTo>
                    <a:pt x="334" y="121"/>
                  </a:lnTo>
                  <a:lnTo>
                    <a:pt x="329" y="128"/>
                  </a:lnTo>
                  <a:lnTo>
                    <a:pt x="326" y="133"/>
                  </a:lnTo>
                  <a:lnTo>
                    <a:pt x="325" y="136"/>
                  </a:lnTo>
                  <a:lnTo>
                    <a:pt x="323" y="138"/>
                  </a:lnTo>
                  <a:lnTo>
                    <a:pt x="320" y="140"/>
                  </a:lnTo>
                  <a:lnTo>
                    <a:pt x="319" y="140"/>
                  </a:lnTo>
                  <a:lnTo>
                    <a:pt x="316" y="141"/>
                  </a:lnTo>
                  <a:lnTo>
                    <a:pt x="314" y="140"/>
                  </a:lnTo>
                  <a:lnTo>
                    <a:pt x="312" y="139"/>
                  </a:lnTo>
                  <a:lnTo>
                    <a:pt x="310" y="137"/>
                  </a:lnTo>
                  <a:lnTo>
                    <a:pt x="300" y="137"/>
                  </a:lnTo>
                  <a:lnTo>
                    <a:pt x="292" y="137"/>
                  </a:lnTo>
                  <a:lnTo>
                    <a:pt x="282" y="137"/>
                  </a:lnTo>
                  <a:lnTo>
                    <a:pt x="273" y="136"/>
                  </a:lnTo>
                  <a:lnTo>
                    <a:pt x="263" y="136"/>
                  </a:lnTo>
                  <a:lnTo>
                    <a:pt x="253" y="137"/>
                  </a:lnTo>
                  <a:lnTo>
                    <a:pt x="243" y="138"/>
                  </a:lnTo>
                  <a:lnTo>
                    <a:pt x="234" y="140"/>
                  </a:lnTo>
                  <a:lnTo>
                    <a:pt x="234" y="143"/>
                  </a:lnTo>
                  <a:lnTo>
                    <a:pt x="234" y="148"/>
                  </a:lnTo>
                  <a:lnTo>
                    <a:pt x="235" y="152"/>
                  </a:lnTo>
                  <a:lnTo>
                    <a:pt x="235" y="157"/>
                  </a:lnTo>
                  <a:lnTo>
                    <a:pt x="235" y="162"/>
                  </a:lnTo>
                  <a:lnTo>
                    <a:pt x="236" y="167"/>
                  </a:lnTo>
                  <a:lnTo>
                    <a:pt x="236" y="171"/>
                  </a:lnTo>
                  <a:lnTo>
                    <a:pt x="238" y="176"/>
                  </a:lnTo>
                  <a:lnTo>
                    <a:pt x="238" y="180"/>
                  </a:lnTo>
                  <a:lnTo>
                    <a:pt x="239" y="187"/>
                  </a:lnTo>
                  <a:lnTo>
                    <a:pt x="238" y="192"/>
                  </a:lnTo>
                  <a:lnTo>
                    <a:pt x="238" y="198"/>
                  </a:lnTo>
                  <a:lnTo>
                    <a:pt x="238" y="203"/>
                  </a:lnTo>
                  <a:lnTo>
                    <a:pt x="239" y="210"/>
                  </a:lnTo>
                  <a:lnTo>
                    <a:pt x="240" y="212"/>
                  </a:lnTo>
                  <a:lnTo>
                    <a:pt x="240" y="214"/>
                  </a:lnTo>
                  <a:lnTo>
                    <a:pt x="242" y="217"/>
                  </a:lnTo>
                  <a:lnTo>
                    <a:pt x="244" y="220"/>
                  </a:lnTo>
                  <a:lnTo>
                    <a:pt x="243" y="221"/>
                  </a:lnTo>
                  <a:lnTo>
                    <a:pt x="242" y="222"/>
                  </a:lnTo>
                  <a:lnTo>
                    <a:pt x="242" y="223"/>
                  </a:lnTo>
                  <a:lnTo>
                    <a:pt x="240" y="224"/>
                  </a:lnTo>
                  <a:lnTo>
                    <a:pt x="239" y="225"/>
                  </a:lnTo>
                  <a:lnTo>
                    <a:pt x="238" y="227"/>
                  </a:lnTo>
                  <a:lnTo>
                    <a:pt x="236" y="227"/>
                  </a:lnTo>
                  <a:lnTo>
                    <a:pt x="235" y="227"/>
                  </a:lnTo>
                  <a:lnTo>
                    <a:pt x="232" y="225"/>
                  </a:lnTo>
                  <a:lnTo>
                    <a:pt x="229" y="224"/>
                  </a:lnTo>
                  <a:lnTo>
                    <a:pt x="227" y="223"/>
                  </a:lnTo>
                  <a:lnTo>
                    <a:pt x="224" y="223"/>
                  </a:lnTo>
                  <a:lnTo>
                    <a:pt x="218" y="223"/>
                  </a:lnTo>
                  <a:lnTo>
                    <a:pt x="213" y="223"/>
                  </a:lnTo>
                  <a:lnTo>
                    <a:pt x="207" y="225"/>
                  </a:lnTo>
                  <a:lnTo>
                    <a:pt x="202" y="227"/>
                  </a:lnTo>
                  <a:lnTo>
                    <a:pt x="196" y="228"/>
                  </a:lnTo>
                  <a:lnTo>
                    <a:pt x="190" y="229"/>
                  </a:lnTo>
                  <a:lnTo>
                    <a:pt x="188" y="229"/>
                  </a:lnTo>
                  <a:lnTo>
                    <a:pt x="186" y="230"/>
                  </a:lnTo>
                  <a:lnTo>
                    <a:pt x="184" y="231"/>
                  </a:lnTo>
                  <a:lnTo>
                    <a:pt x="182" y="233"/>
                  </a:lnTo>
                  <a:lnTo>
                    <a:pt x="180" y="234"/>
                  </a:lnTo>
                  <a:lnTo>
                    <a:pt x="179" y="237"/>
                  </a:lnTo>
                  <a:lnTo>
                    <a:pt x="179" y="239"/>
                  </a:lnTo>
                  <a:lnTo>
                    <a:pt x="178" y="241"/>
                  </a:lnTo>
                  <a:lnTo>
                    <a:pt x="178" y="247"/>
                  </a:lnTo>
                  <a:lnTo>
                    <a:pt x="178" y="251"/>
                  </a:lnTo>
                  <a:lnTo>
                    <a:pt x="178" y="257"/>
                  </a:lnTo>
                  <a:lnTo>
                    <a:pt x="177" y="261"/>
                  </a:lnTo>
                  <a:lnTo>
                    <a:pt x="177" y="263"/>
                  </a:lnTo>
                  <a:lnTo>
                    <a:pt x="176" y="265"/>
                  </a:lnTo>
                  <a:lnTo>
                    <a:pt x="175" y="268"/>
                  </a:lnTo>
                  <a:lnTo>
                    <a:pt x="174" y="269"/>
                  </a:lnTo>
                  <a:lnTo>
                    <a:pt x="173" y="271"/>
                  </a:lnTo>
                  <a:lnTo>
                    <a:pt x="172" y="273"/>
                  </a:lnTo>
                  <a:lnTo>
                    <a:pt x="172" y="274"/>
                  </a:lnTo>
                  <a:lnTo>
                    <a:pt x="172" y="278"/>
                  </a:lnTo>
                  <a:lnTo>
                    <a:pt x="170" y="279"/>
                  </a:lnTo>
                  <a:lnTo>
                    <a:pt x="168" y="281"/>
                  </a:lnTo>
                  <a:lnTo>
                    <a:pt x="167" y="281"/>
                  </a:lnTo>
                  <a:lnTo>
                    <a:pt x="165" y="281"/>
                  </a:lnTo>
                  <a:lnTo>
                    <a:pt x="163" y="281"/>
                  </a:lnTo>
                  <a:lnTo>
                    <a:pt x="160" y="281"/>
                  </a:lnTo>
                  <a:lnTo>
                    <a:pt x="158" y="281"/>
                  </a:lnTo>
                  <a:lnTo>
                    <a:pt x="156" y="281"/>
                  </a:lnTo>
                  <a:lnTo>
                    <a:pt x="150" y="282"/>
                  </a:lnTo>
                  <a:lnTo>
                    <a:pt x="146" y="283"/>
                  </a:lnTo>
                  <a:lnTo>
                    <a:pt x="143" y="284"/>
                  </a:lnTo>
                  <a:lnTo>
                    <a:pt x="140" y="288"/>
                  </a:lnTo>
                  <a:lnTo>
                    <a:pt x="138" y="291"/>
                  </a:lnTo>
                  <a:lnTo>
                    <a:pt x="137" y="294"/>
                  </a:lnTo>
                  <a:lnTo>
                    <a:pt x="136" y="298"/>
                  </a:lnTo>
                  <a:lnTo>
                    <a:pt x="136" y="302"/>
                  </a:lnTo>
                  <a:lnTo>
                    <a:pt x="136" y="311"/>
                  </a:lnTo>
                  <a:lnTo>
                    <a:pt x="136" y="320"/>
                  </a:lnTo>
                  <a:lnTo>
                    <a:pt x="136" y="324"/>
                  </a:lnTo>
                  <a:lnTo>
                    <a:pt x="136" y="329"/>
                  </a:lnTo>
                  <a:lnTo>
                    <a:pt x="135" y="332"/>
                  </a:lnTo>
                  <a:lnTo>
                    <a:pt x="134" y="337"/>
                  </a:lnTo>
                  <a:lnTo>
                    <a:pt x="134" y="338"/>
                  </a:lnTo>
                  <a:lnTo>
                    <a:pt x="134" y="340"/>
                  </a:lnTo>
                  <a:lnTo>
                    <a:pt x="135" y="341"/>
                  </a:lnTo>
                  <a:lnTo>
                    <a:pt x="136" y="342"/>
                  </a:lnTo>
                  <a:lnTo>
                    <a:pt x="137" y="343"/>
                  </a:lnTo>
                  <a:lnTo>
                    <a:pt x="137" y="345"/>
                  </a:lnTo>
                  <a:lnTo>
                    <a:pt x="137" y="347"/>
                  </a:lnTo>
                  <a:lnTo>
                    <a:pt x="137" y="349"/>
                  </a:lnTo>
                  <a:lnTo>
                    <a:pt x="137" y="350"/>
                  </a:lnTo>
                  <a:lnTo>
                    <a:pt x="137" y="351"/>
                  </a:lnTo>
                  <a:lnTo>
                    <a:pt x="136" y="352"/>
                  </a:lnTo>
                  <a:lnTo>
                    <a:pt x="136" y="353"/>
                  </a:lnTo>
                  <a:lnTo>
                    <a:pt x="136" y="354"/>
                  </a:lnTo>
                  <a:lnTo>
                    <a:pt x="135" y="354"/>
                  </a:lnTo>
                  <a:lnTo>
                    <a:pt x="134" y="355"/>
                  </a:lnTo>
                  <a:lnTo>
                    <a:pt x="133" y="357"/>
                  </a:lnTo>
                  <a:lnTo>
                    <a:pt x="127" y="357"/>
                  </a:lnTo>
                  <a:lnTo>
                    <a:pt x="123" y="358"/>
                  </a:lnTo>
                  <a:lnTo>
                    <a:pt x="117" y="358"/>
                  </a:lnTo>
                  <a:lnTo>
                    <a:pt x="113" y="359"/>
                  </a:lnTo>
                  <a:lnTo>
                    <a:pt x="104" y="362"/>
                  </a:lnTo>
                  <a:lnTo>
                    <a:pt x="95" y="367"/>
                  </a:lnTo>
                  <a:lnTo>
                    <a:pt x="86" y="372"/>
                  </a:lnTo>
                  <a:lnTo>
                    <a:pt x="77" y="378"/>
                  </a:lnTo>
                  <a:lnTo>
                    <a:pt x="69" y="384"/>
                  </a:lnTo>
                  <a:lnTo>
                    <a:pt x="63" y="391"/>
                  </a:lnTo>
                  <a:lnTo>
                    <a:pt x="65" y="391"/>
                  </a:lnTo>
                  <a:lnTo>
                    <a:pt x="68" y="392"/>
                  </a:lnTo>
                  <a:lnTo>
                    <a:pt x="70" y="392"/>
                  </a:lnTo>
                  <a:lnTo>
                    <a:pt x="73" y="393"/>
                  </a:lnTo>
                  <a:lnTo>
                    <a:pt x="76" y="394"/>
                  </a:lnTo>
                  <a:lnTo>
                    <a:pt x="78" y="394"/>
                  </a:lnTo>
                  <a:lnTo>
                    <a:pt x="82" y="395"/>
                  </a:lnTo>
                  <a:lnTo>
                    <a:pt x="84" y="395"/>
                  </a:lnTo>
                  <a:lnTo>
                    <a:pt x="86" y="396"/>
                  </a:lnTo>
                  <a:lnTo>
                    <a:pt x="88" y="396"/>
                  </a:lnTo>
                  <a:lnTo>
                    <a:pt x="90" y="399"/>
                  </a:lnTo>
                  <a:lnTo>
                    <a:pt x="92" y="400"/>
                  </a:lnTo>
                  <a:lnTo>
                    <a:pt x="93" y="402"/>
                  </a:lnTo>
                  <a:lnTo>
                    <a:pt x="94" y="404"/>
                  </a:lnTo>
                  <a:lnTo>
                    <a:pt x="93" y="406"/>
                  </a:lnTo>
                  <a:lnTo>
                    <a:pt x="93" y="409"/>
                  </a:lnTo>
                  <a:lnTo>
                    <a:pt x="90" y="410"/>
                  </a:lnTo>
                  <a:lnTo>
                    <a:pt x="89" y="412"/>
                  </a:lnTo>
                  <a:lnTo>
                    <a:pt x="87" y="413"/>
                  </a:lnTo>
                  <a:lnTo>
                    <a:pt x="86" y="415"/>
                  </a:lnTo>
                  <a:lnTo>
                    <a:pt x="85" y="416"/>
                  </a:lnTo>
                  <a:lnTo>
                    <a:pt x="83" y="418"/>
                  </a:lnTo>
                  <a:lnTo>
                    <a:pt x="82" y="419"/>
                  </a:lnTo>
                  <a:lnTo>
                    <a:pt x="79" y="420"/>
                  </a:lnTo>
                  <a:lnTo>
                    <a:pt x="68" y="431"/>
                  </a:lnTo>
                  <a:lnTo>
                    <a:pt x="57" y="442"/>
                  </a:lnTo>
                  <a:lnTo>
                    <a:pt x="46" y="454"/>
                  </a:lnTo>
                  <a:lnTo>
                    <a:pt x="35" y="466"/>
                  </a:lnTo>
                  <a:lnTo>
                    <a:pt x="25" y="479"/>
                  </a:lnTo>
                  <a:lnTo>
                    <a:pt x="16" y="491"/>
                  </a:lnTo>
                  <a:lnTo>
                    <a:pt x="12" y="499"/>
                  </a:lnTo>
                  <a:lnTo>
                    <a:pt x="7" y="504"/>
                  </a:lnTo>
                  <a:lnTo>
                    <a:pt x="4" y="512"/>
                  </a:lnTo>
                  <a:lnTo>
                    <a:pt x="0" y="519"/>
                  </a:lnTo>
                  <a:lnTo>
                    <a:pt x="14" y="511"/>
                  </a:lnTo>
                  <a:lnTo>
                    <a:pt x="16" y="510"/>
                  </a:lnTo>
                  <a:lnTo>
                    <a:pt x="19" y="508"/>
                  </a:lnTo>
                  <a:lnTo>
                    <a:pt x="23" y="505"/>
                  </a:lnTo>
                  <a:lnTo>
                    <a:pt x="25" y="504"/>
                  </a:lnTo>
                  <a:lnTo>
                    <a:pt x="28" y="502"/>
                  </a:lnTo>
                  <a:lnTo>
                    <a:pt x="30" y="501"/>
                  </a:lnTo>
                  <a:lnTo>
                    <a:pt x="34" y="501"/>
                  </a:lnTo>
                  <a:lnTo>
                    <a:pt x="36" y="500"/>
                  </a:lnTo>
                  <a:close/>
                  <a:moveTo>
                    <a:pt x="893" y="128"/>
                  </a:moveTo>
                  <a:lnTo>
                    <a:pt x="894" y="131"/>
                  </a:lnTo>
                  <a:lnTo>
                    <a:pt x="895" y="133"/>
                  </a:lnTo>
                  <a:lnTo>
                    <a:pt x="895" y="136"/>
                  </a:lnTo>
                  <a:lnTo>
                    <a:pt x="896" y="139"/>
                  </a:lnTo>
                  <a:lnTo>
                    <a:pt x="897" y="142"/>
                  </a:lnTo>
                  <a:lnTo>
                    <a:pt x="898" y="144"/>
                  </a:lnTo>
                  <a:lnTo>
                    <a:pt x="898" y="146"/>
                  </a:lnTo>
                  <a:lnTo>
                    <a:pt x="898" y="148"/>
                  </a:lnTo>
                  <a:lnTo>
                    <a:pt x="910" y="148"/>
                  </a:lnTo>
                  <a:lnTo>
                    <a:pt x="924" y="150"/>
                  </a:lnTo>
                  <a:lnTo>
                    <a:pt x="937" y="152"/>
                  </a:lnTo>
                  <a:lnTo>
                    <a:pt x="950" y="156"/>
                  </a:lnTo>
                  <a:lnTo>
                    <a:pt x="964" y="159"/>
                  </a:lnTo>
                  <a:lnTo>
                    <a:pt x="976" y="164"/>
                  </a:lnTo>
                  <a:lnTo>
                    <a:pt x="982" y="167"/>
                  </a:lnTo>
                  <a:lnTo>
                    <a:pt x="988" y="170"/>
                  </a:lnTo>
                  <a:lnTo>
                    <a:pt x="993" y="173"/>
                  </a:lnTo>
                  <a:lnTo>
                    <a:pt x="997" y="177"/>
                  </a:lnTo>
                  <a:lnTo>
                    <a:pt x="997" y="182"/>
                  </a:lnTo>
                  <a:lnTo>
                    <a:pt x="997" y="187"/>
                  </a:lnTo>
                  <a:lnTo>
                    <a:pt x="997" y="192"/>
                  </a:lnTo>
                  <a:lnTo>
                    <a:pt x="996" y="198"/>
                  </a:lnTo>
                  <a:lnTo>
                    <a:pt x="996" y="203"/>
                  </a:lnTo>
                  <a:lnTo>
                    <a:pt x="995" y="209"/>
                  </a:lnTo>
                  <a:lnTo>
                    <a:pt x="995" y="213"/>
                  </a:lnTo>
                  <a:lnTo>
                    <a:pt x="995" y="219"/>
                  </a:lnTo>
                  <a:lnTo>
                    <a:pt x="998" y="222"/>
                  </a:lnTo>
                  <a:lnTo>
                    <a:pt x="1004" y="225"/>
                  </a:lnTo>
                  <a:lnTo>
                    <a:pt x="1008" y="228"/>
                  </a:lnTo>
                  <a:lnTo>
                    <a:pt x="1014" y="232"/>
                  </a:lnTo>
                  <a:lnTo>
                    <a:pt x="1019" y="234"/>
                  </a:lnTo>
                  <a:lnTo>
                    <a:pt x="1025" y="238"/>
                  </a:lnTo>
                  <a:lnTo>
                    <a:pt x="1029" y="241"/>
                  </a:lnTo>
                  <a:lnTo>
                    <a:pt x="1034" y="244"/>
                  </a:lnTo>
                  <a:lnTo>
                    <a:pt x="1034" y="252"/>
                  </a:lnTo>
                  <a:lnTo>
                    <a:pt x="1032" y="260"/>
                  </a:lnTo>
                  <a:lnTo>
                    <a:pt x="1032" y="268"/>
                  </a:lnTo>
                  <a:lnTo>
                    <a:pt x="1030" y="275"/>
                  </a:lnTo>
                  <a:lnTo>
                    <a:pt x="1028" y="290"/>
                  </a:lnTo>
                  <a:lnTo>
                    <a:pt x="1026" y="302"/>
                  </a:lnTo>
                  <a:lnTo>
                    <a:pt x="1026" y="309"/>
                  </a:lnTo>
                  <a:lnTo>
                    <a:pt x="1026" y="315"/>
                  </a:lnTo>
                  <a:lnTo>
                    <a:pt x="1027" y="321"/>
                  </a:lnTo>
                  <a:lnTo>
                    <a:pt x="1029" y="328"/>
                  </a:lnTo>
                  <a:lnTo>
                    <a:pt x="1032" y="334"/>
                  </a:lnTo>
                  <a:lnTo>
                    <a:pt x="1036" y="340"/>
                  </a:lnTo>
                  <a:lnTo>
                    <a:pt x="1040" y="347"/>
                  </a:lnTo>
                  <a:lnTo>
                    <a:pt x="1046" y="353"/>
                  </a:lnTo>
                  <a:lnTo>
                    <a:pt x="1046" y="359"/>
                  </a:lnTo>
                  <a:lnTo>
                    <a:pt x="1044" y="363"/>
                  </a:lnTo>
                  <a:lnTo>
                    <a:pt x="1042" y="368"/>
                  </a:lnTo>
                  <a:lnTo>
                    <a:pt x="1039" y="373"/>
                  </a:lnTo>
                  <a:lnTo>
                    <a:pt x="1037" y="378"/>
                  </a:lnTo>
                  <a:lnTo>
                    <a:pt x="1035" y="382"/>
                  </a:lnTo>
                  <a:lnTo>
                    <a:pt x="1034" y="386"/>
                  </a:lnTo>
                  <a:lnTo>
                    <a:pt x="1034" y="392"/>
                  </a:lnTo>
                  <a:lnTo>
                    <a:pt x="1037" y="401"/>
                  </a:lnTo>
                  <a:lnTo>
                    <a:pt x="1040" y="413"/>
                  </a:lnTo>
                  <a:lnTo>
                    <a:pt x="1043" y="426"/>
                  </a:lnTo>
                  <a:lnTo>
                    <a:pt x="1047" y="440"/>
                  </a:lnTo>
                  <a:lnTo>
                    <a:pt x="1050" y="452"/>
                  </a:lnTo>
                  <a:lnTo>
                    <a:pt x="1055" y="464"/>
                  </a:lnTo>
                  <a:lnTo>
                    <a:pt x="1057" y="469"/>
                  </a:lnTo>
                  <a:lnTo>
                    <a:pt x="1059" y="474"/>
                  </a:lnTo>
                  <a:lnTo>
                    <a:pt x="1063" y="479"/>
                  </a:lnTo>
                  <a:lnTo>
                    <a:pt x="1065" y="482"/>
                  </a:lnTo>
                  <a:lnTo>
                    <a:pt x="1067" y="482"/>
                  </a:lnTo>
                  <a:lnTo>
                    <a:pt x="1070" y="483"/>
                  </a:lnTo>
                  <a:lnTo>
                    <a:pt x="1074" y="484"/>
                  </a:lnTo>
                  <a:lnTo>
                    <a:pt x="1077" y="486"/>
                  </a:lnTo>
                  <a:lnTo>
                    <a:pt x="1082" y="489"/>
                  </a:lnTo>
                  <a:lnTo>
                    <a:pt x="1086" y="491"/>
                  </a:lnTo>
                  <a:lnTo>
                    <a:pt x="1090" y="493"/>
                  </a:lnTo>
                  <a:lnTo>
                    <a:pt x="1095" y="496"/>
                  </a:lnTo>
                  <a:lnTo>
                    <a:pt x="1097" y="495"/>
                  </a:lnTo>
                  <a:lnTo>
                    <a:pt x="1098" y="493"/>
                  </a:lnTo>
                  <a:lnTo>
                    <a:pt x="1100" y="491"/>
                  </a:lnTo>
                  <a:lnTo>
                    <a:pt x="1103" y="489"/>
                  </a:lnTo>
                  <a:lnTo>
                    <a:pt x="1104" y="488"/>
                  </a:lnTo>
                  <a:lnTo>
                    <a:pt x="1106" y="485"/>
                  </a:lnTo>
                  <a:lnTo>
                    <a:pt x="1107" y="484"/>
                  </a:lnTo>
                  <a:lnTo>
                    <a:pt x="1109" y="482"/>
                  </a:lnTo>
                  <a:lnTo>
                    <a:pt x="1108" y="480"/>
                  </a:lnTo>
                  <a:lnTo>
                    <a:pt x="1108" y="479"/>
                  </a:lnTo>
                  <a:lnTo>
                    <a:pt x="1107" y="478"/>
                  </a:lnTo>
                  <a:lnTo>
                    <a:pt x="1107" y="475"/>
                  </a:lnTo>
                  <a:lnTo>
                    <a:pt x="1106" y="474"/>
                  </a:lnTo>
                  <a:lnTo>
                    <a:pt x="1105" y="473"/>
                  </a:lnTo>
                  <a:lnTo>
                    <a:pt x="1104" y="472"/>
                  </a:lnTo>
                  <a:lnTo>
                    <a:pt x="1103" y="471"/>
                  </a:lnTo>
                  <a:lnTo>
                    <a:pt x="1103" y="468"/>
                  </a:lnTo>
                  <a:lnTo>
                    <a:pt x="1100" y="465"/>
                  </a:lnTo>
                  <a:lnTo>
                    <a:pt x="1098" y="463"/>
                  </a:lnTo>
                  <a:lnTo>
                    <a:pt x="1097" y="462"/>
                  </a:lnTo>
                  <a:lnTo>
                    <a:pt x="1095" y="460"/>
                  </a:lnTo>
                  <a:lnTo>
                    <a:pt x="1093" y="458"/>
                  </a:lnTo>
                  <a:lnTo>
                    <a:pt x="1092" y="455"/>
                  </a:lnTo>
                  <a:lnTo>
                    <a:pt x="1090" y="452"/>
                  </a:lnTo>
                  <a:lnTo>
                    <a:pt x="1093" y="450"/>
                  </a:lnTo>
                  <a:lnTo>
                    <a:pt x="1095" y="446"/>
                  </a:lnTo>
                  <a:lnTo>
                    <a:pt x="1097" y="445"/>
                  </a:lnTo>
                  <a:lnTo>
                    <a:pt x="1100" y="445"/>
                  </a:lnTo>
                  <a:lnTo>
                    <a:pt x="1104" y="444"/>
                  </a:lnTo>
                  <a:lnTo>
                    <a:pt x="1107" y="444"/>
                  </a:lnTo>
                  <a:lnTo>
                    <a:pt x="1110" y="443"/>
                  </a:lnTo>
                  <a:lnTo>
                    <a:pt x="1114" y="442"/>
                  </a:lnTo>
                  <a:lnTo>
                    <a:pt x="1109" y="440"/>
                  </a:lnTo>
                  <a:lnTo>
                    <a:pt x="1109" y="438"/>
                  </a:lnTo>
                  <a:lnTo>
                    <a:pt x="1108" y="436"/>
                  </a:lnTo>
                  <a:lnTo>
                    <a:pt x="1107" y="434"/>
                  </a:lnTo>
                  <a:lnTo>
                    <a:pt x="1105" y="434"/>
                  </a:lnTo>
                  <a:lnTo>
                    <a:pt x="1104" y="433"/>
                  </a:lnTo>
                  <a:lnTo>
                    <a:pt x="1103" y="432"/>
                  </a:lnTo>
                  <a:lnTo>
                    <a:pt x="1100" y="431"/>
                  </a:lnTo>
                  <a:lnTo>
                    <a:pt x="1100" y="429"/>
                  </a:lnTo>
                  <a:lnTo>
                    <a:pt x="1097" y="424"/>
                  </a:lnTo>
                  <a:lnTo>
                    <a:pt x="1093" y="422"/>
                  </a:lnTo>
                  <a:lnTo>
                    <a:pt x="1090" y="419"/>
                  </a:lnTo>
                  <a:lnTo>
                    <a:pt x="1086" y="415"/>
                  </a:lnTo>
                  <a:lnTo>
                    <a:pt x="1084" y="411"/>
                  </a:lnTo>
                  <a:lnTo>
                    <a:pt x="1082" y="408"/>
                  </a:lnTo>
                  <a:lnTo>
                    <a:pt x="1079" y="403"/>
                  </a:lnTo>
                  <a:lnTo>
                    <a:pt x="1077" y="399"/>
                  </a:lnTo>
                  <a:lnTo>
                    <a:pt x="1076" y="396"/>
                  </a:lnTo>
                  <a:lnTo>
                    <a:pt x="1075" y="394"/>
                  </a:lnTo>
                  <a:lnTo>
                    <a:pt x="1075" y="392"/>
                  </a:lnTo>
                  <a:lnTo>
                    <a:pt x="1076" y="390"/>
                  </a:lnTo>
                  <a:lnTo>
                    <a:pt x="1077" y="388"/>
                  </a:lnTo>
                  <a:lnTo>
                    <a:pt x="1080" y="386"/>
                  </a:lnTo>
                  <a:lnTo>
                    <a:pt x="1084" y="384"/>
                  </a:lnTo>
                  <a:lnTo>
                    <a:pt x="1086" y="382"/>
                  </a:lnTo>
                  <a:lnTo>
                    <a:pt x="1087" y="381"/>
                  </a:lnTo>
                  <a:lnTo>
                    <a:pt x="1088" y="379"/>
                  </a:lnTo>
                  <a:lnTo>
                    <a:pt x="1088" y="377"/>
                  </a:lnTo>
                  <a:lnTo>
                    <a:pt x="1087" y="374"/>
                  </a:lnTo>
                  <a:lnTo>
                    <a:pt x="1088" y="373"/>
                  </a:lnTo>
                  <a:lnTo>
                    <a:pt x="1089" y="372"/>
                  </a:lnTo>
                  <a:lnTo>
                    <a:pt x="1090" y="370"/>
                  </a:lnTo>
                  <a:lnTo>
                    <a:pt x="1090" y="369"/>
                  </a:lnTo>
                  <a:lnTo>
                    <a:pt x="1090" y="367"/>
                  </a:lnTo>
                  <a:lnTo>
                    <a:pt x="1092" y="365"/>
                  </a:lnTo>
                  <a:lnTo>
                    <a:pt x="1092" y="364"/>
                  </a:lnTo>
                  <a:lnTo>
                    <a:pt x="1093" y="363"/>
                  </a:lnTo>
                  <a:lnTo>
                    <a:pt x="1093" y="361"/>
                  </a:lnTo>
                  <a:lnTo>
                    <a:pt x="1093" y="360"/>
                  </a:lnTo>
                  <a:lnTo>
                    <a:pt x="1092" y="359"/>
                  </a:lnTo>
                  <a:lnTo>
                    <a:pt x="1088" y="359"/>
                  </a:lnTo>
                  <a:lnTo>
                    <a:pt x="1086" y="358"/>
                  </a:lnTo>
                  <a:lnTo>
                    <a:pt x="1084" y="358"/>
                  </a:lnTo>
                  <a:lnTo>
                    <a:pt x="1082" y="357"/>
                  </a:lnTo>
                  <a:lnTo>
                    <a:pt x="1080" y="357"/>
                  </a:lnTo>
                  <a:lnTo>
                    <a:pt x="1077" y="354"/>
                  </a:lnTo>
                  <a:lnTo>
                    <a:pt x="1074" y="353"/>
                  </a:lnTo>
                  <a:lnTo>
                    <a:pt x="1070" y="353"/>
                  </a:lnTo>
                  <a:lnTo>
                    <a:pt x="1067" y="352"/>
                  </a:lnTo>
                  <a:lnTo>
                    <a:pt x="1064" y="352"/>
                  </a:lnTo>
                  <a:lnTo>
                    <a:pt x="1062" y="350"/>
                  </a:lnTo>
                  <a:lnTo>
                    <a:pt x="1060" y="349"/>
                  </a:lnTo>
                  <a:lnTo>
                    <a:pt x="1059" y="348"/>
                  </a:lnTo>
                  <a:lnTo>
                    <a:pt x="1059" y="345"/>
                  </a:lnTo>
                  <a:lnTo>
                    <a:pt x="1059" y="343"/>
                  </a:lnTo>
                  <a:lnTo>
                    <a:pt x="1059" y="342"/>
                  </a:lnTo>
                  <a:lnTo>
                    <a:pt x="1060" y="340"/>
                  </a:lnTo>
                  <a:lnTo>
                    <a:pt x="1062" y="339"/>
                  </a:lnTo>
                  <a:lnTo>
                    <a:pt x="1063" y="338"/>
                  </a:lnTo>
                  <a:lnTo>
                    <a:pt x="1064" y="335"/>
                  </a:lnTo>
                  <a:lnTo>
                    <a:pt x="1065" y="335"/>
                  </a:lnTo>
                  <a:lnTo>
                    <a:pt x="1066" y="334"/>
                  </a:lnTo>
                  <a:lnTo>
                    <a:pt x="1068" y="334"/>
                  </a:lnTo>
                  <a:lnTo>
                    <a:pt x="1070" y="332"/>
                  </a:lnTo>
                  <a:lnTo>
                    <a:pt x="1074" y="330"/>
                  </a:lnTo>
                  <a:lnTo>
                    <a:pt x="1076" y="329"/>
                  </a:lnTo>
                  <a:lnTo>
                    <a:pt x="1079" y="328"/>
                  </a:lnTo>
                  <a:lnTo>
                    <a:pt x="1083" y="327"/>
                  </a:lnTo>
                  <a:lnTo>
                    <a:pt x="1085" y="325"/>
                  </a:lnTo>
                  <a:lnTo>
                    <a:pt x="1087" y="323"/>
                  </a:lnTo>
                  <a:lnTo>
                    <a:pt x="1088" y="320"/>
                  </a:lnTo>
                  <a:lnTo>
                    <a:pt x="1085" y="319"/>
                  </a:lnTo>
                  <a:lnTo>
                    <a:pt x="1082" y="317"/>
                  </a:lnTo>
                  <a:lnTo>
                    <a:pt x="1079" y="314"/>
                  </a:lnTo>
                  <a:lnTo>
                    <a:pt x="1075" y="311"/>
                  </a:lnTo>
                  <a:lnTo>
                    <a:pt x="1072" y="309"/>
                  </a:lnTo>
                  <a:lnTo>
                    <a:pt x="1069" y="305"/>
                  </a:lnTo>
                  <a:lnTo>
                    <a:pt x="1065" y="303"/>
                  </a:lnTo>
                  <a:lnTo>
                    <a:pt x="1062" y="301"/>
                  </a:lnTo>
                  <a:lnTo>
                    <a:pt x="1058" y="300"/>
                  </a:lnTo>
                  <a:lnTo>
                    <a:pt x="1054" y="298"/>
                  </a:lnTo>
                  <a:lnTo>
                    <a:pt x="1049" y="297"/>
                  </a:lnTo>
                  <a:lnTo>
                    <a:pt x="1045" y="295"/>
                  </a:lnTo>
                  <a:lnTo>
                    <a:pt x="1042" y="294"/>
                  </a:lnTo>
                  <a:lnTo>
                    <a:pt x="1038" y="292"/>
                  </a:lnTo>
                  <a:lnTo>
                    <a:pt x="1037" y="291"/>
                  </a:lnTo>
                  <a:lnTo>
                    <a:pt x="1036" y="289"/>
                  </a:lnTo>
                  <a:lnTo>
                    <a:pt x="1035" y="287"/>
                  </a:lnTo>
                  <a:lnTo>
                    <a:pt x="1035" y="284"/>
                  </a:lnTo>
                  <a:lnTo>
                    <a:pt x="1039" y="280"/>
                  </a:lnTo>
                  <a:lnTo>
                    <a:pt x="1044" y="274"/>
                  </a:lnTo>
                  <a:lnTo>
                    <a:pt x="1049" y="269"/>
                  </a:lnTo>
                  <a:lnTo>
                    <a:pt x="1054" y="263"/>
                  </a:lnTo>
                  <a:lnTo>
                    <a:pt x="1057" y="258"/>
                  </a:lnTo>
                  <a:lnTo>
                    <a:pt x="1060" y="251"/>
                  </a:lnTo>
                  <a:lnTo>
                    <a:pt x="1060" y="248"/>
                  </a:lnTo>
                  <a:lnTo>
                    <a:pt x="1062" y="244"/>
                  </a:lnTo>
                  <a:lnTo>
                    <a:pt x="1062" y="241"/>
                  </a:lnTo>
                  <a:lnTo>
                    <a:pt x="1062" y="238"/>
                  </a:lnTo>
                  <a:lnTo>
                    <a:pt x="1062" y="233"/>
                  </a:lnTo>
                  <a:lnTo>
                    <a:pt x="1062" y="229"/>
                  </a:lnTo>
                  <a:lnTo>
                    <a:pt x="1062" y="225"/>
                  </a:lnTo>
                  <a:lnTo>
                    <a:pt x="1062" y="221"/>
                  </a:lnTo>
                  <a:lnTo>
                    <a:pt x="1060" y="218"/>
                  </a:lnTo>
                  <a:lnTo>
                    <a:pt x="1059" y="214"/>
                  </a:lnTo>
                  <a:lnTo>
                    <a:pt x="1057" y="213"/>
                  </a:lnTo>
                  <a:lnTo>
                    <a:pt x="1055" y="213"/>
                  </a:lnTo>
                  <a:lnTo>
                    <a:pt x="1054" y="213"/>
                  </a:lnTo>
                  <a:lnTo>
                    <a:pt x="1052" y="213"/>
                  </a:lnTo>
                  <a:lnTo>
                    <a:pt x="1046" y="209"/>
                  </a:lnTo>
                  <a:lnTo>
                    <a:pt x="1039" y="204"/>
                  </a:lnTo>
                  <a:lnTo>
                    <a:pt x="1035" y="201"/>
                  </a:lnTo>
                  <a:lnTo>
                    <a:pt x="1028" y="197"/>
                  </a:lnTo>
                  <a:lnTo>
                    <a:pt x="1024" y="193"/>
                  </a:lnTo>
                  <a:lnTo>
                    <a:pt x="1017" y="189"/>
                  </a:lnTo>
                  <a:lnTo>
                    <a:pt x="1013" y="184"/>
                  </a:lnTo>
                  <a:lnTo>
                    <a:pt x="1007" y="179"/>
                  </a:lnTo>
                  <a:lnTo>
                    <a:pt x="1006" y="177"/>
                  </a:lnTo>
                  <a:lnTo>
                    <a:pt x="1006" y="174"/>
                  </a:lnTo>
                  <a:lnTo>
                    <a:pt x="1006" y="172"/>
                  </a:lnTo>
                  <a:lnTo>
                    <a:pt x="1006" y="170"/>
                  </a:lnTo>
                  <a:lnTo>
                    <a:pt x="1007" y="167"/>
                  </a:lnTo>
                  <a:lnTo>
                    <a:pt x="1010" y="162"/>
                  </a:lnTo>
                  <a:lnTo>
                    <a:pt x="1013" y="159"/>
                  </a:lnTo>
                  <a:lnTo>
                    <a:pt x="1015" y="154"/>
                  </a:lnTo>
                  <a:lnTo>
                    <a:pt x="1016" y="152"/>
                  </a:lnTo>
                  <a:lnTo>
                    <a:pt x="1016" y="149"/>
                  </a:lnTo>
                  <a:lnTo>
                    <a:pt x="1017" y="147"/>
                  </a:lnTo>
                  <a:lnTo>
                    <a:pt x="1016" y="144"/>
                  </a:lnTo>
                  <a:lnTo>
                    <a:pt x="1010" y="140"/>
                  </a:lnTo>
                  <a:lnTo>
                    <a:pt x="1005" y="136"/>
                  </a:lnTo>
                  <a:lnTo>
                    <a:pt x="998" y="132"/>
                  </a:lnTo>
                  <a:lnTo>
                    <a:pt x="992" y="129"/>
                  </a:lnTo>
                  <a:lnTo>
                    <a:pt x="984" y="127"/>
                  </a:lnTo>
                  <a:lnTo>
                    <a:pt x="977" y="124"/>
                  </a:lnTo>
                  <a:lnTo>
                    <a:pt x="970" y="122"/>
                  </a:lnTo>
                  <a:lnTo>
                    <a:pt x="963" y="121"/>
                  </a:lnTo>
                  <a:lnTo>
                    <a:pt x="956" y="120"/>
                  </a:lnTo>
                  <a:lnTo>
                    <a:pt x="948" y="120"/>
                  </a:lnTo>
                  <a:lnTo>
                    <a:pt x="940" y="120"/>
                  </a:lnTo>
                  <a:lnTo>
                    <a:pt x="934" y="120"/>
                  </a:lnTo>
                  <a:lnTo>
                    <a:pt x="926" y="121"/>
                  </a:lnTo>
                  <a:lnTo>
                    <a:pt x="918" y="121"/>
                  </a:lnTo>
                  <a:lnTo>
                    <a:pt x="912" y="123"/>
                  </a:lnTo>
                  <a:lnTo>
                    <a:pt x="905" y="124"/>
                  </a:lnTo>
                  <a:lnTo>
                    <a:pt x="904" y="126"/>
                  </a:lnTo>
                  <a:lnTo>
                    <a:pt x="903" y="127"/>
                  </a:lnTo>
                  <a:lnTo>
                    <a:pt x="902" y="128"/>
                  </a:lnTo>
                  <a:lnTo>
                    <a:pt x="900" y="128"/>
                  </a:lnTo>
                  <a:lnTo>
                    <a:pt x="899" y="129"/>
                  </a:lnTo>
                  <a:lnTo>
                    <a:pt x="897" y="129"/>
                  </a:lnTo>
                  <a:lnTo>
                    <a:pt x="896" y="129"/>
                  </a:lnTo>
                  <a:lnTo>
                    <a:pt x="895" y="129"/>
                  </a:lnTo>
                  <a:lnTo>
                    <a:pt x="894" y="129"/>
                  </a:lnTo>
                  <a:lnTo>
                    <a:pt x="894" y="129"/>
                  </a:lnTo>
                  <a:lnTo>
                    <a:pt x="894" y="129"/>
                  </a:lnTo>
                  <a:lnTo>
                    <a:pt x="894" y="129"/>
                  </a:lnTo>
                  <a:lnTo>
                    <a:pt x="893" y="129"/>
                  </a:lnTo>
                  <a:lnTo>
                    <a:pt x="893" y="128"/>
                  </a:lnTo>
                  <a:lnTo>
                    <a:pt x="893" y="128"/>
                  </a:lnTo>
                  <a:lnTo>
                    <a:pt x="893" y="128"/>
                  </a:lnTo>
                  <a:close/>
                </a:path>
              </a:pathLst>
            </a:custGeom>
            <a:solidFill>
              <a:srgbClr val="FF9E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49" name="Freeform 213">
              <a:extLst>
                <a:ext uri="{FF2B5EF4-FFF2-40B4-BE49-F238E27FC236}">
                  <a16:creationId xmlns:a16="http://schemas.microsoft.com/office/drawing/2014/main" id="{070B747B-EF05-4B5A-9A32-73C9581B271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68" y="3626"/>
              <a:ext cx="559" cy="229"/>
            </a:xfrm>
            <a:custGeom>
              <a:avLst/>
              <a:gdLst>
                <a:gd name="T0" fmla="*/ 1004 w 1118"/>
                <a:gd name="T1" fmla="*/ 28 h 457"/>
                <a:gd name="T2" fmla="*/ 970 w 1118"/>
                <a:gd name="T3" fmla="*/ 4 h 457"/>
                <a:gd name="T4" fmla="*/ 960 w 1118"/>
                <a:gd name="T5" fmla="*/ 25 h 457"/>
                <a:gd name="T6" fmla="*/ 951 w 1118"/>
                <a:gd name="T7" fmla="*/ 43 h 457"/>
                <a:gd name="T8" fmla="*/ 933 w 1118"/>
                <a:gd name="T9" fmla="*/ 63 h 457"/>
                <a:gd name="T10" fmla="*/ 925 w 1118"/>
                <a:gd name="T11" fmla="*/ 89 h 457"/>
                <a:gd name="T12" fmla="*/ 930 w 1118"/>
                <a:gd name="T13" fmla="*/ 166 h 457"/>
                <a:gd name="T14" fmla="*/ 947 w 1118"/>
                <a:gd name="T15" fmla="*/ 200 h 457"/>
                <a:gd name="T16" fmla="*/ 940 w 1118"/>
                <a:gd name="T17" fmla="*/ 219 h 457"/>
                <a:gd name="T18" fmla="*/ 934 w 1118"/>
                <a:gd name="T19" fmla="*/ 222 h 457"/>
                <a:gd name="T20" fmla="*/ 978 w 1118"/>
                <a:gd name="T21" fmla="*/ 265 h 457"/>
                <a:gd name="T22" fmla="*/ 990 w 1118"/>
                <a:gd name="T23" fmla="*/ 385 h 457"/>
                <a:gd name="T24" fmla="*/ 1001 w 1118"/>
                <a:gd name="T25" fmla="*/ 417 h 457"/>
                <a:gd name="T26" fmla="*/ 1044 w 1118"/>
                <a:gd name="T27" fmla="*/ 435 h 457"/>
                <a:gd name="T28" fmla="*/ 1099 w 1118"/>
                <a:gd name="T29" fmla="*/ 417 h 457"/>
                <a:gd name="T30" fmla="*/ 1070 w 1118"/>
                <a:gd name="T31" fmla="*/ 396 h 457"/>
                <a:gd name="T32" fmla="*/ 1058 w 1118"/>
                <a:gd name="T33" fmla="*/ 382 h 457"/>
                <a:gd name="T34" fmla="*/ 1100 w 1118"/>
                <a:gd name="T35" fmla="*/ 366 h 457"/>
                <a:gd name="T36" fmla="*/ 1087 w 1118"/>
                <a:gd name="T37" fmla="*/ 340 h 457"/>
                <a:gd name="T38" fmla="*/ 1059 w 1118"/>
                <a:gd name="T39" fmla="*/ 311 h 457"/>
                <a:gd name="T40" fmla="*/ 1068 w 1118"/>
                <a:gd name="T41" fmla="*/ 302 h 457"/>
                <a:gd name="T42" fmla="*/ 1091 w 1118"/>
                <a:gd name="T43" fmla="*/ 300 h 457"/>
                <a:gd name="T44" fmla="*/ 1059 w 1118"/>
                <a:gd name="T45" fmla="*/ 284 h 457"/>
                <a:gd name="T46" fmla="*/ 1045 w 1118"/>
                <a:gd name="T47" fmla="*/ 285 h 457"/>
                <a:gd name="T48" fmla="*/ 1064 w 1118"/>
                <a:gd name="T49" fmla="*/ 265 h 457"/>
                <a:gd name="T50" fmla="*/ 1067 w 1118"/>
                <a:gd name="T51" fmla="*/ 247 h 457"/>
                <a:gd name="T52" fmla="*/ 1044 w 1118"/>
                <a:gd name="T53" fmla="*/ 247 h 457"/>
                <a:gd name="T54" fmla="*/ 1001 w 1118"/>
                <a:gd name="T55" fmla="*/ 215 h 457"/>
                <a:gd name="T56" fmla="*/ 935 w 1118"/>
                <a:gd name="T57" fmla="*/ 155 h 457"/>
                <a:gd name="T58" fmla="*/ 944 w 1118"/>
                <a:gd name="T59" fmla="*/ 92 h 457"/>
                <a:gd name="T60" fmla="*/ 963 w 1118"/>
                <a:gd name="T61" fmla="*/ 62 h 457"/>
                <a:gd name="T62" fmla="*/ 1000 w 1118"/>
                <a:gd name="T63" fmla="*/ 35 h 457"/>
                <a:gd name="T64" fmla="*/ 206 w 1118"/>
                <a:gd name="T65" fmla="*/ 187 h 457"/>
                <a:gd name="T66" fmla="*/ 178 w 1118"/>
                <a:gd name="T67" fmla="*/ 154 h 457"/>
                <a:gd name="T68" fmla="*/ 148 w 1118"/>
                <a:gd name="T69" fmla="*/ 120 h 457"/>
                <a:gd name="T70" fmla="*/ 145 w 1118"/>
                <a:gd name="T71" fmla="*/ 95 h 457"/>
                <a:gd name="T72" fmla="*/ 131 w 1118"/>
                <a:gd name="T73" fmla="*/ 64 h 457"/>
                <a:gd name="T74" fmla="*/ 125 w 1118"/>
                <a:gd name="T75" fmla="*/ 95 h 457"/>
                <a:gd name="T76" fmla="*/ 125 w 1118"/>
                <a:gd name="T77" fmla="*/ 170 h 457"/>
                <a:gd name="T78" fmla="*/ 116 w 1118"/>
                <a:gd name="T79" fmla="*/ 205 h 457"/>
                <a:gd name="T80" fmla="*/ 36 w 1118"/>
                <a:gd name="T81" fmla="*/ 270 h 457"/>
                <a:gd name="T82" fmla="*/ 0 w 1118"/>
                <a:gd name="T83" fmla="*/ 364 h 457"/>
                <a:gd name="T84" fmla="*/ 53 w 1118"/>
                <a:gd name="T85" fmla="*/ 341 h 457"/>
                <a:gd name="T86" fmla="*/ 68 w 1118"/>
                <a:gd name="T87" fmla="*/ 354 h 457"/>
                <a:gd name="T88" fmla="*/ 49 w 1118"/>
                <a:gd name="T89" fmla="*/ 447 h 457"/>
                <a:gd name="T90" fmla="*/ 100 w 1118"/>
                <a:gd name="T91" fmla="*/ 386 h 457"/>
                <a:gd name="T92" fmla="*/ 105 w 1118"/>
                <a:gd name="T93" fmla="*/ 366 h 457"/>
                <a:gd name="T94" fmla="*/ 121 w 1118"/>
                <a:gd name="T95" fmla="*/ 375 h 457"/>
                <a:gd name="T96" fmla="*/ 119 w 1118"/>
                <a:gd name="T97" fmla="*/ 430 h 457"/>
                <a:gd name="T98" fmla="*/ 126 w 1118"/>
                <a:gd name="T99" fmla="*/ 444 h 457"/>
                <a:gd name="T100" fmla="*/ 155 w 1118"/>
                <a:gd name="T101" fmla="*/ 413 h 457"/>
                <a:gd name="T102" fmla="*/ 161 w 1118"/>
                <a:gd name="T103" fmla="*/ 334 h 457"/>
                <a:gd name="T104" fmla="*/ 168 w 1118"/>
                <a:gd name="T105" fmla="*/ 297 h 457"/>
                <a:gd name="T106" fmla="*/ 206 w 1118"/>
                <a:gd name="T107" fmla="*/ 242 h 457"/>
                <a:gd name="T108" fmla="*/ 236 w 1118"/>
                <a:gd name="T109" fmla="*/ 212 h 457"/>
                <a:gd name="T110" fmla="*/ 221 w 1118"/>
                <a:gd name="T111" fmla="*/ 202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18" h="457">
                  <a:moveTo>
                    <a:pt x="1010" y="32"/>
                  </a:moveTo>
                  <a:lnTo>
                    <a:pt x="1009" y="31"/>
                  </a:lnTo>
                  <a:lnTo>
                    <a:pt x="1008" y="30"/>
                  </a:lnTo>
                  <a:lnTo>
                    <a:pt x="1007" y="30"/>
                  </a:lnTo>
                  <a:lnTo>
                    <a:pt x="1007" y="29"/>
                  </a:lnTo>
                  <a:lnTo>
                    <a:pt x="1005" y="29"/>
                  </a:lnTo>
                  <a:lnTo>
                    <a:pt x="1005" y="29"/>
                  </a:lnTo>
                  <a:lnTo>
                    <a:pt x="1004" y="28"/>
                  </a:lnTo>
                  <a:lnTo>
                    <a:pt x="1004" y="28"/>
                  </a:lnTo>
                  <a:lnTo>
                    <a:pt x="985" y="12"/>
                  </a:lnTo>
                  <a:lnTo>
                    <a:pt x="985" y="5"/>
                  </a:lnTo>
                  <a:lnTo>
                    <a:pt x="981" y="5"/>
                  </a:lnTo>
                  <a:lnTo>
                    <a:pt x="981" y="0"/>
                  </a:lnTo>
                  <a:lnTo>
                    <a:pt x="978" y="0"/>
                  </a:lnTo>
                  <a:lnTo>
                    <a:pt x="975" y="0"/>
                  </a:lnTo>
                  <a:lnTo>
                    <a:pt x="974" y="1"/>
                  </a:lnTo>
                  <a:lnTo>
                    <a:pt x="973" y="2"/>
                  </a:lnTo>
                  <a:lnTo>
                    <a:pt x="970" y="4"/>
                  </a:lnTo>
                  <a:lnTo>
                    <a:pt x="969" y="5"/>
                  </a:lnTo>
                  <a:lnTo>
                    <a:pt x="968" y="8"/>
                  </a:lnTo>
                  <a:lnTo>
                    <a:pt x="966" y="10"/>
                  </a:lnTo>
                  <a:lnTo>
                    <a:pt x="965" y="11"/>
                  </a:lnTo>
                  <a:lnTo>
                    <a:pt x="963" y="12"/>
                  </a:lnTo>
                  <a:lnTo>
                    <a:pt x="963" y="14"/>
                  </a:lnTo>
                  <a:lnTo>
                    <a:pt x="961" y="18"/>
                  </a:lnTo>
                  <a:lnTo>
                    <a:pt x="961" y="21"/>
                  </a:lnTo>
                  <a:lnTo>
                    <a:pt x="960" y="25"/>
                  </a:lnTo>
                  <a:lnTo>
                    <a:pt x="959" y="29"/>
                  </a:lnTo>
                  <a:lnTo>
                    <a:pt x="959" y="32"/>
                  </a:lnTo>
                  <a:lnTo>
                    <a:pt x="959" y="35"/>
                  </a:lnTo>
                  <a:lnTo>
                    <a:pt x="958" y="38"/>
                  </a:lnTo>
                  <a:lnTo>
                    <a:pt x="957" y="39"/>
                  </a:lnTo>
                  <a:lnTo>
                    <a:pt x="956" y="40"/>
                  </a:lnTo>
                  <a:lnTo>
                    <a:pt x="955" y="41"/>
                  </a:lnTo>
                  <a:lnTo>
                    <a:pt x="953" y="43"/>
                  </a:lnTo>
                  <a:lnTo>
                    <a:pt x="951" y="43"/>
                  </a:lnTo>
                  <a:lnTo>
                    <a:pt x="950" y="42"/>
                  </a:lnTo>
                  <a:lnTo>
                    <a:pt x="949" y="41"/>
                  </a:lnTo>
                  <a:lnTo>
                    <a:pt x="949" y="38"/>
                  </a:lnTo>
                  <a:lnTo>
                    <a:pt x="947" y="39"/>
                  </a:lnTo>
                  <a:lnTo>
                    <a:pt x="945" y="41"/>
                  </a:lnTo>
                  <a:lnTo>
                    <a:pt x="943" y="44"/>
                  </a:lnTo>
                  <a:lnTo>
                    <a:pt x="940" y="48"/>
                  </a:lnTo>
                  <a:lnTo>
                    <a:pt x="936" y="54"/>
                  </a:lnTo>
                  <a:lnTo>
                    <a:pt x="933" y="63"/>
                  </a:lnTo>
                  <a:lnTo>
                    <a:pt x="930" y="72"/>
                  </a:lnTo>
                  <a:lnTo>
                    <a:pt x="928" y="81"/>
                  </a:lnTo>
                  <a:lnTo>
                    <a:pt x="927" y="89"/>
                  </a:lnTo>
                  <a:lnTo>
                    <a:pt x="927" y="95"/>
                  </a:lnTo>
                  <a:lnTo>
                    <a:pt x="926" y="94"/>
                  </a:lnTo>
                  <a:lnTo>
                    <a:pt x="925" y="93"/>
                  </a:lnTo>
                  <a:lnTo>
                    <a:pt x="925" y="92"/>
                  </a:lnTo>
                  <a:lnTo>
                    <a:pt x="924" y="91"/>
                  </a:lnTo>
                  <a:lnTo>
                    <a:pt x="925" y="89"/>
                  </a:lnTo>
                  <a:lnTo>
                    <a:pt x="925" y="86"/>
                  </a:lnTo>
                  <a:lnTo>
                    <a:pt x="926" y="84"/>
                  </a:lnTo>
                  <a:lnTo>
                    <a:pt x="927" y="83"/>
                  </a:lnTo>
                  <a:lnTo>
                    <a:pt x="927" y="98"/>
                  </a:lnTo>
                  <a:lnTo>
                    <a:pt x="927" y="113"/>
                  </a:lnTo>
                  <a:lnTo>
                    <a:pt x="927" y="126"/>
                  </a:lnTo>
                  <a:lnTo>
                    <a:pt x="927" y="140"/>
                  </a:lnTo>
                  <a:lnTo>
                    <a:pt x="928" y="153"/>
                  </a:lnTo>
                  <a:lnTo>
                    <a:pt x="930" y="166"/>
                  </a:lnTo>
                  <a:lnTo>
                    <a:pt x="933" y="174"/>
                  </a:lnTo>
                  <a:lnTo>
                    <a:pt x="935" y="181"/>
                  </a:lnTo>
                  <a:lnTo>
                    <a:pt x="937" y="187"/>
                  </a:lnTo>
                  <a:lnTo>
                    <a:pt x="939" y="195"/>
                  </a:lnTo>
                  <a:lnTo>
                    <a:pt x="941" y="195"/>
                  </a:lnTo>
                  <a:lnTo>
                    <a:pt x="943" y="196"/>
                  </a:lnTo>
                  <a:lnTo>
                    <a:pt x="944" y="197"/>
                  </a:lnTo>
                  <a:lnTo>
                    <a:pt x="946" y="199"/>
                  </a:lnTo>
                  <a:lnTo>
                    <a:pt x="947" y="200"/>
                  </a:lnTo>
                  <a:lnTo>
                    <a:pt x="949" y="202"/>
                  </a:lnTo>
                  <a:lnTo>
                    <a:pt x="951" y="203"/>
                  </a:lnTo>
                  <a:lnTo>
                    <a:pt x="953" y="205"/>
                  </a:lnTo>
                  <a:lnTo>
                    <a:pt x="953" y="214"/>
                  </a:lnTo>
                  <a:lnTo>
                    <a:pt x="951" y="215"/>
                  </a:lnTo>
                  <a:lnTo>
                    <a:pt x="949" y="215"/>
                  </a:lnTo>
                  <a:lnTo>
                    <a:pt x="946" y="216"/>
                  </a:lnTo>
                  <a:lnTo>
                    <a:pt x="943" y="217"/>
                  </a:lnTo>
                  <a:lnTo>
                    <a:pt x="940" y="219"/>
                  </a:lnTo>
                  <a:lnTo>
                    <a:pt x="937" y="220"/>
                  </a:lnTo>
                  <a:lnTo>
                    <a:pt x="935" y="221"/>
                  </a:lnTo>
                  <a:lnTo>
                    <a:pt x="933" y="221"/>
                  </a:lnTo>
                  <a:lnTo>
                    <a:pt x="933" y="221"/>
                  </a:lnTo>
                  <a:lnTo>
                    <a:pt x="933" y="221"/>
                  </a:lnTo>
                  <a:lnTo>
                    <a:pt x="933" y="222"/>
                  </a:lnTo>
                  <a:lnTo>
                    <a:pt x="933" y="222"/>
                  </a:lnTo>
                  <a:lnTo>
                    <a:pt x="934" y="222"/>
                  </a:lnTo>
                  <a:lnTo>
                    <a:pt x="934" y="222"/>
                  </a:lnTo>
                  <a:lnTo>
                    <a:pt x="934" y="223"/>
                  </a:lnTo>
                  <a:lnTo>
                    <a:pt x="934" y="223"/>
                  </a:lnTo>
                  <a:lnTo>
                    <a:pt x="941" y="229"/>
                  </a:lnTo>
                  <a:lnTo>
                    <a:pt x="948" y="233"/>
                  </a:lnTo>
                  <a:lnTo>
                    <a:pt x="955" y="239"/>
                  </a:lnTo>
                  <a:lnTo>
                    <a:pt x="961" y="244"/>
                  </a:lnTo>
                  <a:lnTo>
                    <a:pt x="967" y="252"/>
                  </a:lnTo>
                  <a:lnTo>
                    <a:pt x="974" y="257"/>
                  </a:lnTo>
                  <a:lnTo>
                    <a:pt x="978" y="265"/>
                  </a:lnTo>
                  <a:lnTo>
                    <a:pt x="983" y="274"/>
                  </a:lnTo>
                  <a:lnTo>
                    <a:pt x="986" y="286"/>
                  </a:lnTo>
                  <a:lnTo>
                    <a:pt x="989" y="301"/>
                  </a:lnTo>
                  <a:lnTo>
                    <a:pt x="991" y="314"/>
                  </a:lnTo>
                  <a:lnTo>
                    <a:pt x="994" y="328"/>
                  </a:lnTo>
                  <a:lnTo>
                    <a:pt x="995" y="343"/>
                  </a:lnTo>
                  <a:lnTo>
                    <a:pt x="994" y="357"/>
                  </a:lnTo>
                  <a:lnTo>
                    <a:pt x="993" y="371"/>
                  </a:lnTo>
                  <a:lnTo>
                    <a:pt x="990" y="385"/>
                  </a:lnTo>
                  <a:lnTo>
                    <a:pt x="991" y="387"/>
                  </a:lnTo>
                  <a:lnTo>
                    <a:pt x="994" y="390"/>
                  </a:lnTo>
                  <a:lnTo>
                    <a:pt x="995" y="392"/>
                  </a:lnTo>
                  <a:lnTo>
                    <a:pt x="996" y="394"/>
                  </a:lnTo>
                  <a:lnTo>
                    <a:pt x="997" y="400"/>
                  </a:lnTo>
                  <a:lnTo>
                    <a:pt x="997" y="405"/>
                  </a:lnTo>
                  <a:lnTo>
                    <a:pt x="998" y="410"/>
                  </a:lnTo>
                  <a:lnTo>
                    <a:pt x="1000" y="415"/>
                  </a:lnTo>
                  <a:lnTo>
                    <a:pt x="1001" y="417"/>
                  </a:lnTo>
                  <a:lnTo>
                    <a:pt x="1003" y="418"/>
                  </a:lnTo>
                  <a:lnTo>
                    <a:pt x="1005" y="421"/>
                  </a:lnTo>
                  <a:lnTo>
                    <a:pt x="1007" y="423"/>
                  </a:lnTo>
                  <a:lnTo>
                    <a:pt x="1011" y="425"/>
                  </a:lnTo>
                  <a:lnTo>
                    <a:pt x="1015" y="427"/>
                  </a:lnTo>
                  <a:lnTo>
                    <a:pt x="1020" y="430"/>
                  </a:lnTo>
                  <a:lnTo>
                    <a:pt x="1025" y="431"/>
                  </a:lnTo>
                  <a:lnTo>
                    <a:pt x="1034" y="434"/>
                  </a:lnTo>
                  <a:lnTo>
                    <a:pt x="1044" y="435"/>
                  </a:lnTo>
                  <a:lnTo>
                    <a:pt x="1054" y="435"/>
                  </a:lnTo>
                  <a:lnTo>
                    <a:pt x="1064" y="434"/>
                  </a:lnTo>
                  <a:lnTo>
                    <a:pt x="1073" y="432"/>
                  </a:lnTo>
                  <a:lnTo>
                    <a:pt x="1083" y="430"/>
                  </a:lnTo>
                  <a:lnTo>
                    <a:pt x="1086" y="427"/>
                  </a:lnTo>
                  <a:lnTo>
                    <a:pt x="1090" y="425"/>
                  </a:lnTo>
                  <a:lnTo>
                    <a:pt x="1094" y="423"/>
                  </a:lnTo>
                  <a:lnTo>
                    <a:pt x="1097" y="421"/>
                  </a:lnTo>
                  <a:lnTo>
                    <a:pt x="1099" y="417"/>
                  </a:lnTo>
                  <a:lnTo>
                    <a:pt x="1103" y="415"/>
                  </a:lnTo>
                  <a:lnTo>
                    <a:pt x="1105" y="412"/>
                  </a:lnTo>
                  <a:lnTo>
                    <a:pt x="1107" y="407"/>
                  </a:lnTo>
                  <a:lnTo>
                    <a:pt x="1097" y="404"/>
                  </a:lnTo>
                  <a:lnTo>
                    <a:pt x="1091" y="403"/>
                  </a:lnTo>
                  <a:lnTo>
                    <a:pt x="1086" y="402"/>
                  </a:lnTo>
                  <a:lnTo>
                    <a:pt x="1080" y="400"/>
                  </a:lnTo>
                  <a:lnTo>
                    <a:pt x="1076" y="397"/>
                  </a:lnTo>
                  <a:lnTo>
                    <a:pt x="1070" y="396"/>
                  </a:lnTo>
                  <a:lnTo>
                    <a:pt x="1066" y="394"/>
                  </a:lnTo>
                  <a:lnTo>
                    <a:pt x="1060" y="392"/>
                  </a:lnTo>
                  <a:lnTo>
                    <a:pt x="1057" y="388"/>
                  </a:lnTo>
                  <a:lnTo>
                    <a:pt x="1056" y="387"/>
                  </a:lnTo>
                  <a:lnTo>
                    <a:pt x="1056" y="386"/>
                  </a:lnTo>
                  <a:lnTo>
                    <a:pt x="1056" y="385"/>
                  </a:lnTo>
                  <a:lnTo>
                    <a:pt x="1056" y="384"/>
                  </a:lnTo>
                  <a:lnTo>
                    <a:pt x="1057" y="383"/>
                  </a:lnTo>
                  <a:lnTo>
                    <a:pt x="1058" y="382"/>
                  </a:lnTo>
                  <a:lnTo>
                    <a:pt x="1058" y="382"/>
                  </a:lnTo>
                  <a:lnTo>
                    <a:pt x="1058" y="381"/>
                  </a:lnTo>
                  <a:lnTo>
                    <a:pt x="1064" y="381"/>
                  </a:lnTo>
                  <a:lnTo>
                    <a:pt x="1067" y="380"/>
                  </a:lnTo>
                  <a:lnTo>
                    <a:pt x="1071" y="380"/>
                  </a:lnTo>
                  <a:lnTo>
                    <a:pt x="1076" y="378"/>
                  </a:lnTo>
                  <a:lnTo>
                    <a:pt x="1084" y="375"/>
                  </a:lnTo>
                  <a:lnTo>
                    <a:pt x="1093" y="371"/>
                  </a:lnTo>
                  <a:lnTo>
                    <a:pt x="1100" y="366"/>
                  </a:lnTo>
                  <a:lnTo>
                    <a:pt x="1107" y="361"/>
                  </a:lnTo>
                  <a:lnTo>
                    <a:pt x="1113" y="354"/>
                  </a:lnTo>
                  <a:lnTo>
                    <a:pt x="1118" y="346"/>
                  </a:lnTo>
                  <a:lnTo>
                    <a:pt x="1113" y="345"/>
                  </a:lnTo>
                  <a:lnTo>
                    <a:pt x="1107" y="344"/>
                  </a:lnTo>
                  <a:lnTo>
                    <a:pt x="1103" y="344"/>
                  </a:lnTo>
                  <a:lnTo>
                    <a:pt x="1098" y="343"/>
                  </a:lnTo>
                  <a:lnTo>
                    <a:pt x="1093" y="342"/>
                  </a:lnTo>
                  <a:lnTo>
                    <a:pt x="1087" y="340"/>
                  </a:lnTo>
                  <a:lnTo>
                    <a:pt x="1081" y="338"/>
                  </a:lnTo>
                  <a:lnTo>
                    <a:pt x="1077" y="337"/>
                  </a:lnTo>
                  <a:lnTo>
                    <a:pt x="1071" y="335"/>
                  </a:lnTo>
                  <a:lnTo>
                    <a:pt x="1068" y="333"/>
                  </a:lnTo>
                  <a:lnTo>
                    <a:pt x="1065" y="328"/>
                  </a:lnTo>
                  <a:lnTo>
                    <a:pt x="1063" y="325"/>
                  </a:lnTo>
                  <a:lnTo>
                    <a:pt x="1060" y="321"/>
                  </a:lnTo>
                  <a:lnTo>
                    <a:pt x="1059" y="316"/>
                  </a:lnTo>
                  <a:lnTo>
                    <a:pt x="1059" y="311"/>
                  </a:lnTo>
                  <a:lnTo>
                    <a:pt x="1058" y="306"/>
                  </a:lnTo>
                  <a:lnTo>
                    <a:pt x="1059" y="305"/>
                  </a:lnTo>
                  <a:lnTo>
                    <a:pt x="1060" y="304"/>
                  </a:lnTo>
                  <a:lnTo>
                    <a:pt x="1061" y="304"/>
                  </a:lnTo>
                  <a:lnTo>
                    <a:pt x="1063" y="303"/>
                  </a:lnTo>
                  <a:lnTo>
                    <a:pt x="1064" y="302"/>
                  </a:lnTo>
                  <a:lnTo>
                    <a:pt x="1065" y="302"/>
                  </a:lnTo>
                  <a:lnTo>
                    <a:pt x="1066" y="302"/>
                  </a:lnTo>
                  <a:lnTo>
                    <a:pt x="1068" y="302"/>
                  </a:lnTo>
                  <a:lnTo>
                    <a:pt x="1070" y="304"/>
                  </a:lnTo>
                  <a:lnTo>
                    <a:pt x="1075" y="305"/>
                  </a:lnTo>
                  <a:lnTo>
                    <a:pt x="1078" y="305"/>
                  </a:lnTo>
                  <a:lnTo>
                    <a:pt x="1081" y="305"/>
                  </a:lnTo>
                  <a:lnTo>
                    <a:pt x="1085" y="304"/>
                  </a:lnTo>
                  <a:lnTo>
                    <a:pt x="1089" y="304"/>
                  </a:lnTo>
                  <a:lnTo>
                    <a:pt x="1093" y="303"/>
                  </a:lnTo>
                  <a:lnTo>
                    <a:pt x="1095" y="302"/>
                  </a:lnTo>
                  <a:lnTo>
                    <a:pt x="1091" y="300"/>
                  </a:lnTo>
                  <a:lnTo>
                    <a:pt x="1088" y="296"/>
                  </a:lnTo>
                  <a:lnTo>
                    <a:pt x="1084" y="293"/>
                  </a:lnTo>
                  <a:lnTo>
                    <a:pt x="1080" y="291"/>
                  </a:lnTo>
                  <a:lnTo>
                    <a:pt x="1076" y="289"/>
                  </a:lnTo>
                  <a:lnTo>
                    <a:pt x="1071" y="286"/>
                  </a:lnTo>
                  <a:lnTo>
                    <a:pt x="1067" y="283"/>
                  </a:lnTo>
                  <a:lnTo>
                    <a:pt x="1063" y="282"/>
                  </a:lnTo>
                  <a:lnTo>
                    <a:pt x="1060" y="283"/>
                  </a:lnTo>
                  <a:lnTo>
                    <a:pt x="1059" y="284"/>
                  </a:lnTo>
                  <a:lnTo>
                    <a:pt x="1057" y="285"/>
                  </a:lnTo>
                  <a:lnTo>
                    <a:pt x="1055" y="285"/>
                  </a:lnTo>
                  <a:lnTo>
                    <a:pt x="1054" y="286"/>
                  </a:lnTo>
                  <a:lnTo>
                    <a:pt x="1051" y="286"/>
                  </a:lnTo>
                  <a:lnTo>
                    <a:pt x="1049" y="287"/>
                  </a:lnTo>
                  <a:lnTo>
                    <a:pt x="1048" y="287"/>
                  </a:lnTo>
                  <a:lnTo>
                    <a:pt x="1047" y="286"/>
                  </a:lnTo>
                  <a:lnTo>
                    <a:pt x="1046" y="286"/>
                  </a:lnTo>
                  <a:lnTo>
                    <a:pt x="1045" y="285"/>
                  </a:lnTo>
                  <a:lnTo>
                    <a:pt x="1044" y="284"/>
                  </a:lnTo>
                  <a:lnTo>
                    <a:pt x="1044" y="283"/>
                  </a:lnTo>
                  <a:lnTo>
                    <a:pt x="1043" y="282"/>
                  </a:lnTo>
                  <a:lnTo>
                    <a:pt x="1043" y="281"/>
                  </a:lnTo>
                  <a:lnTo>
                    <a:pt x="1043" y="280"/>
                  </a:lnTo>
                  <a:lnTo>
                    <a:pt x="1047" y="275"/>
                  </a:lnTo>
                  <a:lnTo>
                    <a:pt x="1053" y="272"/>
                  </a:lnTo>
                  <a:lnTo>
                    <a:pt x="1057" y="269"/>
                  </a:lnTo>
                  <a:lnTo>
                    <a:pt x="1064" y="265"/>
                  </a:lnTo>
                  <a:lnTo>
                    <a:pt x="1068" y="261"/>
                  </a:lnTo>
                  <a:lnTo>
                    <a:pt x="1073" y="256"/>
                  </a:lnTo>
                  <a:lnTo>
                    <a:pt x="1075" y="254"/>
                  </a:lnTo>
                  <a:lnTo>
                    <a:pt x="1076" y="252"/>
                  </a:lnTo>
                  <a:lnTo>
                    <a:pt x="1077" y="249"/>
                  </a:lnTo>
                  <a:lnTo>
                    <a:pt x="1078" y="245"/>
                  </a:lnTo>
                  <a:lnTo>
                    <a:pt x="1075" y="245"/>
                  </a:lnTo>
                  <a:lnTo>
                    <a:pt x="1071" y="246"/>
                  </a:lnTo>
                  <a:lnTo>
                    <a:pt x="1067" y="247"/>
                  </a:lnTo>
                  <a:lnTo>
                    <a:pt x="1064" y="249"/>
                  </a:lnTo>
                  <a:lnTo>
                    <a:pt x="1060" y="249"/>
                  </a:lnTo>
                  <a:lnTo>
                    <a:pt x="1056" y="251"/>
                  </a:lnTo>
                  <a:lnTo>
                    <a:pt x="1053" y="251"/>
                  </a:lnTo>
                  <a:lnTo>
                    <a:pt x="1048" y="250"/>
                  </a:lnTo>
                  <a:lnTo>
                    <a:pt x="1047" y="249"/>
                  </a:lnTo>
                  <a:lnTo>
                    <a:pt x="1046" y="249"/>
                  </a:lnTo>
                  <a:lnTo>
                    <a:pt x="1045" y="249"/>
                  </a:lnTo>
                  <a:lnTo>
                    <a:pt x="1044" y="247"/>
                  </a:lnTo>
                  <a:lnTo>
                    <a:pt x="1043" y="247"/>
                  </a:lnTo>
                  <a:lnTo>
                    <a:pt x="1041" y="246"/>
                  </a:lnTo>
                  <a:lnTo>
                    <a:pt x="1041" y="245"/>
                  </a:lnTo>
                  <a:lnTo>
                    <a:pt x="1041" y="244"/>
                  </a:lnTo>
                  <a:lnTo>
                    <a:pt x="1035" y="239"/>
                  </a:lnTo>
                  <a:lnTo>
                    <a:pt x="1028" y="233"/>
                  </a:lnTo>
                  <a:lnTo>
                    <a:pt x="1021" y="229"/>
                  </a:lnTo>
                  <a:lnTo>
                    <a:pt x="1015" y="223"/>
                  </a:lnTo>
                  <a:lnTo>
                    <a:pt x="1001" y="215"/>
                  </a:lnTo>
                  <a:lnTo>
                    <a:pt x="988" y="206"/>
                  </a:lnTo>
                  <a:lnTo>
                    <a:pt x="975" y="197"/>
                  </a:lnTo>
                  <a:lnTo>
                    <a:pt x="961" y="187"/>
                  </a:lnTo>
                  <a:lnTo>
                    <a:pt x="956" y="183"/>
                  </a:lnTo>
                  <a:lnTo>
                    <a:pt x="949" y="177"/>
                  </a:lnTo>
                  <a:lnTo>
                    <a:pt x="944" y="171"/>
                  </a:lnTo>
                  <a:lnTo>
                    <a:pt x="938" y="164"/>
                  </a:lnTo>
                  <a:lnTo>
                    <a:pt x="936" y="160"/>
                  </a:lnTo>
                  <a:lnTo>
                    <a:pt x="935" y="155"/>
                  </a:lnTo>
                  <a:lnTo>
                    <a:pt x="934" y="151"/>
                  </a:lnTo>
                  <a:lnTo>
                    <a:pt x="933" y="146"/>
                  </a:lnTo>
                  <a:lnTo>
                    <a:pt x="933" y="138"/>
                  </a:lnTo>
                  <a:lnTo>
                    <a:pt x="934" y="130"/>
                  </a:lnTo>
                  <a:lnTo>
                    <a:pt x="935" y="121"/>
                  </a:lnTo>
                  <a:lnTo>
                    <a:pt x="938" y="112"/>
                  </a:lnTo>
                  <a:lnTo>
                    <a:pt x="940" y="103"/>
                  </a:lnTo>
                  <a:lnTo>
                    <a:pt x="944" y="94"/>
                  </a:lnTo>
                  <a:lnTo>
                    <a:pt x="944" y="92"/>
                  </a:lnTo>
                  <a:lnTo>
                    <a:pt x="945" y="89"/>
                  </a:lnTo>
                  <a:lnTo>
                    <a:pt x="946" y="86"/>
                  </a:lnTo>
                  <a:lnTo>
                    <a:pt x="948" y="84"/>
                  </a:lnTo>
                  <a:lnTo>
                    <a:pt x="950" y="81"/>
                  </a:lnTo>
                  <a:lnTo>
                    <a:pt x="951" y="79"/>
                  </a:lnTo>
                  <a:lnTo>
                    <a:pt x="953" y="75"/>
                  </a:lnTo>
                  <a:lnTo>
                    <a:pt x="954" y="72"/>
                  </a:lnTo>
                  <a:lnTo>
                    <a:pt x="957" y="68"/>
                  </a:lnTo>
                  <a:lnTo>
                    <a:pt x="963" y="62"/>
                  </a:lnTo>
                  <a:lnTo>
                    <a:pt x="967" y="59"/>
                  </a:lnTo>
                  <a:lnTo>
                    <a:pt x="974" y="54"/>
                  </a:lnTo>
                  <a:lnTo>
                    <a:pt x="979" y="51"/>
                  </a:lnTo>
                  <a:lnTo>
                    <a:pt x="985" y="48"/>
                  </a:lnTo>
                  <a:lnTo>
                    <a:pt x="990" y="44"/>
                  </a:lnTo>
                  <a:lnTo>
                    <a:pt x="996" y="40"/>
                  </a:lnTo>
                  <a:lnTo>
                    <a:pt x="997" y="38"/>
                  </a:lnTo>
                  <a:lnTo>
                    <a:pt x="998" y="36"/>
                  </a:lnTo>
                  <a:lnTo>
                    <a:pt x="1000" y="35"/>
                  </a:lnTo>
                  <a:lnTo>
                    <a:pt x="1003" y="34"/>
                  </a:lnTo>
                  <a:lnTo>
                    <a:pt x="1004" y="33"/>
                  </a:lnTo>
                  <a:lnTo>
                    <a:pt x="1007" y="33"/>
                  </a:lnTo>
                  <a:lnTo>
                    <a:pt x="1008" y="32"/>
                  </a:lnTo>
                  <a:lnTo>
                    <a:pt x="1010" y="32"/>
                  </a:lnTo>
                  <a:close/>
                  <a:moveTo>
                    <a:pt x="223" y="182"/>
                  </a:moveTo>
                  <a:lnTo>
                    <a:pt x="217" y="183"/>
                  </a:lnTo>
                  <a:lnTo>
                    <a:pt x="211" y="185"/>
                  </a:lnTo>
                  <a:lnTo>
                    <a:pt x="206" y="187"/>
                  </a:lnTo>
                  <a:lnTo>
                    <a:pt x="200" y="190"/>
                  </a:lnTo>
                  <a:lnTo>
                    <a:pt x="195" y="192"/>
                  </a:lnTo>
                  <a:lnTo>
                    <a:pt x="190" y="194"/>
                  </a:lnTo>
                  <a:lnTo>
                    <a:pt x="186" y="196"/>
                  </a:lnTo>
                  <a:lnTo>
                    <a:pt x="181" y="199"/>
                  </a:lnTo>
                  <a:lnTo>
                    <a:pt x="181" y="187"/>
                  </a:lnTo>
                  <a:lnTo>
                    <a:pt x="180" y="177"/>
                  </a:lnTo>
                  <a:lnTo>
                    <a:pt x="179" y="166"/>
                  </a:lnTo>
                  <a:lnTo>
                    <a:pt x="178" y="154"/>
                  </a:lnTo>
                  <a:lnTo>
                    <a:pt x="177" y="142"/>
                  </a:lnTo>
                  <a:lnTo>
                    <a:pt x="176" y="131"/>
                  </a:lnTo>
                  <a:lnTo>
                    <a:pt x="175" y="120"/>
                  </a:lnTo>
                  <a:lnTo>
                    <a:pt x="175" y="109"/>
                  </a:lnTo>
                  <a:lnTo>
                    <a:pt x="170" y="109"/>
                  </a:lnTo>
                  <a:lnTo>
                    <a:pt x="166" y="110"/>
                  </a:lnTo>
                  <a:lnTo>
                    <a:pt x="159" y="113"/>
                  </a:lnTo>
                  <a:lnTo>
                    <a:pt x="154" y="116"/>
                  </a:lnTo>
                  <a:lnTo>
                    <a:pt x="148" y="120"/>
                  </a:lnTo>
                  <a:lnTo>
                    <a:pt x="144" y="123"/>
                  </a:lnTo>
                  <a:lnTo>
                    <a:pt x="143" y="125"/>
                  </a:lnTo>
                  <a:lnTo>
                    <a:pt x="140" y="128"/>
                  </a:lnTo>
                  <a:lnTo>
                    <a:pt x="139" y="129"/>
                  </a:lnTo>
                  <a:lnTo>
                    <a:pt x="139" y="131"/>
                  </a:lnTo>
                  <a:lnTo>
                    <a:pt x="139" y="122"/>
                  </a:lnTo>
                  <a:lnTo>
                    <a:pt x="140" y="113"/>
                  </a:lnTo>
                  <a:lnTo>
                    <a:pt x="143" y="104"/>
                  </a:lnTo>
                  <a:lnTo>
                    <a:pt x="145" y="95"/>
                  </a:lnTo>
                  <a:lnTo>
                    <a:pt x="146" y="86"/>
                  </a:lnTo>
                  <a:lnTo>
                    <a:pt x="147" y="78"/>
                  </a:lnTo>
                  <a:lnTo>
                    <a:pt x="148" y="69"/>
                  </a:lnTo>
                  <a:lnTo>
                    <a:pt x="149" y="60"/>
                  </a:lnTo>
                  <a:lnTo>
                    <a:pt x="146" y="61"/>
                  </a:lnTo>
                  <a:lnTo>
                    <a:pt x="143" y="61"/>
                  </a:lnTo>
                  <a:lnTo>
                    <a:pt x="138" y="62"/>
                  </a:lnTo>
                  <a:lnTo>
                    <a:pt x="135" y="63"/>
                  </a:lnTo>
                  <a:lnTo>
                    <a:pt x="131" y="64"/>
                  </a:lnTo>
                  <a:lnTo>
                    <a:pt x="128" y="65"/>
                  </a:lnTo>
                  <a:lnTo>
                    <a:pt x="126" y="66"/>
                  </a:lnTo>
                  <a:lnTo>
                    <a:pt x="124" y="66"/>
                  </a:lnTo>
                  <a:lnTo>
                    <a:pt x="120" y="70"/>
                  </a:lnTo>
                  <a:lnTo>
                    <a:pt x="118" y="71"/>
                  </a:lnTo>
                  <a:lnTo>
                    <a:pt x="121" y="78"/>
                  </a:lnTo>
                  <a:lnTo>
                    <a:pt x="123" y="83"/>
                  </a:lnTo>
                  <a:lnTo>
                    <a:pt x="124" y="90"/>
                  </a:lnTo>
                  <a:lnTo>
                    <a:pt x="125" y="95"/>
                  </a:lnTo>
                  <a:lnTo>
                    <a:pt x="126" y="102"/>
                  </a:lnTo>
                  <a:lnTo>
                    <a:pt x="127" y="108"/>
                  </a:lnTo>
                  <a:lnTo>
                    <a:pt x="127" y="114"/>
                  </a:lnTo>
                  <a:lnTo>
                    <a:pt x="127" y="120"/>
                  </a:lnTo>
                  <a:lnTo>
                    <a:pt x="128" y="130"/>
                  </a:lnTo>
                  <a:lnTo>
                    <a:pt x="128" y="140"/>
                  </a:lnTo>
                  <a:lnTo>
                    <a:pt x="128" y="150"/>
                  </a:lnTo>
                  <a:lnTo>
                    <a:pt x="127" y="160"/>
                  </a:lnTo>
                  <a:lnTo>
                    <a:pt x="125" y="170"/>
                  </a:lnTo>
                  <a:lnTo>
                    <a:pt x="123" y="179"/>
                  </a:lnTo>
                  <a:lnTo>
                    <a:pt x="119" y="189"/>
                  </a:lnTo>
                  <a:lnTo>
                    <a:pt x="115" y="197"/>
                  </a:lnTo>
                  <a:lnTo>
                    <a:pt x="117" y="199"/>
                  </a:lnTo>
                  <a:lnTo>
                    <a:pt x="117" y="201"/>
                  </a:lnTo>
                  <a:lnTo>
                    <a:pt x="117" y="202"/>
                  </a:lnTo>
                  <a:lnTo>
                    <a:pt x="117" y="203"/>
                  </a:lnTo>
                  <a:lnTo>
                    <a:pt x="117" y="204"/>
                  </a:lnTo>
                  <a:lnTo>
                    <a:pt x="116" y="205"/>
                  </a:lnTo>
                  <a:lnTo>
                    <a:pt x="116" y="206"/>
                  </a:lnTo>
                  <a:lnTo>
                    <a:pt x="116" y="207"/>
                  </a:lnTo>
                  <a:lnTo>
                    <a:pt x="115" y="209"/>
                  </a:lnTo>
                  <a:lnTo>
                    <a:pt x="103" y="219"/>
                  </a:lnTo>
                  <a:lnTo>
                    <a:pt x="89" y="229"/>
                  </a:lnTo>
                  <a:lnTo>
                    <a:pt x="76" y="239"/>
                  </a:lnTo>
                  <a:lnTo>
                    <a:pt x="61" y="249"/>
                  </a:lnTo>
                  <a:lnTo>
                    <a:pt x="49" y="259"/>
                  </a:lnTo>
                  <a:lnTo>
                    <a:pt x="36" y="270"/>
                  </a:lnTo>
                  <a:lnTo>
                    <a:pt x="25" y="282"/>
                  </a:lnTo>
                  <a:lnTo>
                    <a:pt x="14" y="294"/>
                  </a:lnTo>
                  <a:lnTo>
                    <a:pt x="4" y="332"/>
                  </a:lnTo>
                  <a:lnTo>
                    <a:pt x="5" y="337"/>
                  </a:lnTo>
                  <a:lnTo>
                    <a:pt x="4" y="343"/>
                  </a:lnTo>
                  <a:lnTo>
                    <a:pt x="3" y="348"/>
                  </a:lnTo>
                  <a:lnTo>
                    <a:pt x="1" y="354"/>
                  </a:lnTo>
                  <a:lnTo>
                    <a:pt x="0" y="358"/>
                  </a:lnTo>
                  <a:lnTo>
                    <a:pt x="0" y="364"/>
                  </a:lnTo>
                  <a:lnTo>
                    <a:pt x="0" y="370"/>
                  </a:lnTo>
                  <a:lnTo>
                    <a:pt x="0" y="374"/>
                  </a:lnTo>
                  <a:lnTo>
                    <a:pt x="8" y="368"/>
                  </a:lnTo>
                  <a:lnTo>
                    <a:pt x="15" y="363"/>
                  </a:lnTo>
                  <a:lnTo>
                    <a:pt x="23" y="358"/>
                  </a:lnTo>
                  <a:lnTo>
                    <a:pt x="30" y="355"/>
                  </a:lnTo>
                  <a:lnTo>
                    <a:pt x="37" y="350"/>
                  </a:lnTo>
                  <a:lnTo>
                    <a:pt x="45" y="345"/>
                  </a:lnTo>
                  <a:lnTo>
                    <a:pt x="53" y="341"/>
                  </a:lnTo>
                  <a:lnTo>
                    <a:pt x="59" y="336"/>
                  </a:lnTo>
                  <a:lnTo>
                    <a:pt x="66" y="340"/>
                  </a:lnTo>
                  <a:lnTo>
                    <a:pt x="67" y="342"/>
                  </a:lnTo>
                  <a:lnTo>
                    <a:pt x="68" y="344"/>
                  </a:lnTo>
                  <a:lnTo>
                    <a:pt x="68" y="345"/>
                  </a:lnTo>
                  <a:lnTo>
                    <a:pt x="68" y="347"/>
                  </a:lnTo>
                  <a:lnTo>
                    <a:pt x="68" y="350"/>
                  </a:lnTo>
                  <a:lnTo>
                    <a:pt x="68" y="351"/>
                  </a:lnTo>
                  <a:lnTo>
                    <a:pt x="68" y="354"/>
                  </a:lnTo>
                  <a:lnTo>
                    <a:pt x="69" y="356"/>
                  </a:lnTo>
                  <a:lnTo>
                    <a:pt x="66" y="367"/>
                  </a:lnTo>
                  <a:lnTo>
                    <a:pt x="63" y="378"/>
                  </a:lnTo>
                  <a:lnTo>
                    <a:pt x="59" y="390"/>
                  </a:lnTo>
                  <a:lnTo>
                    <a:pt x="57" y="401"/>
                  </a:lnTo>
                  <a:lnTo>
                    <a:pt x="55" y="412"/>
                  </a:lnTo>
                  <a:lnTo>
                    <a:pt x="53" y="424"/>
                  </a:lnTo>
                  <a:lnTo>
                    <a:pt x="51" y="435"/>
                  </a:lnTo>
                  <a:lnTo>
                    <a:pt x="49" y="447"/>
                  </a:lnTo>
                  <a:lnTo>
                    <a:pt x="53" y="447"/>
                  </a:lnTo>
                  <a:lnTo>
                    <a:pt x="60" y="440"/>
                  </a:lnTo>
                  <a:lnTo>
                    <a:pt x="69" y="433"/>
                  </a:lnTo>
                  <a:lnTo>
                    <a:pt x="77" y="425"/>
                  </a:lnTo>
                  <a:lnTo>
                    <a:pt x="85" y="416"/>
                  </a:lnTo>
                  <a:lnTo>
                    <a:pt x="91" y="406"/>
                  </a:lnTo>
                  <a:lnTo>
                    <a:pt x="97" y="397"/>
                  </a:lnTo>
                  <a:lnTo>
                    <a:pt x="99" y="392"/>
                  </a:lnTo>
                  <a:lnTo>
                    <a:pt x="100" y="386"/>
                  </a:lnTo>
                  <a:lnTo>
                    <a:pt x="103" y="382"/>
                  </a:lnTo>
                  <a:lnTo>
                    <a:pt x="104" y="376"/>
                  </a:lnTo>
                  <a:lnTo>
                    <a:pt x="104" y="374"/>
                  </a:lnTo>
                  <a:lnTo>
                    <a:pt x="104" y="373"/>
                  </a:lnTo>
                  <a:lnTo>
                    <a:pt x="105" y="372"/>
                  </a:lnTo>
                  <a:lnTo>
                    <a:pt x="105" y="370"/>
                  </a:lnTo>
                  <a:lnTo>
                    <a:pt x="105" y="368"/>
                  </a:lnTo>
                  <a:lnTo>
                    <a:pt x="105" y="367"/>
                  </a:lnTo>
                  <a:lnTo>
                    <a:pt x="105" y="366"/>
                  </a:lnTo>
                  <a:lnTo>
                    <a:pt x="105" y="365"/>
                  </a:lnTo>
                  <a:lnTo>
                    <a:pt x="113" y="360"/>
                  </a:lnTo>
                  <a:lnTo>
                    <a:pt x="115" y="363"/>
                  </a:lnTo>
                  <a:lnTo>
                    <a:pt x="116" y="365"/>
                  </a:lnTo>
                  <a:lnTo>
                    <a:pt x="117" y="367"/>
                  </a:lnTo>
                  <a:lnTo>
                    <a:pt x="118" y="368"/>
                  </a:lnTo>
                  <a:lnTo>
                    <a:pt x="120" y="371"/>
                  </a:lnTo>
                  <a:lnTo>
                    <a:pt x="121" y="373"/>
                  </a:lnTo>
                  <a:lnTo>
                    <a:pt x="121" y="375"/>
                  </a:lnTo>
                  <a:lnTo>
                    <a:pt x="123" y="377"/>
                  </a:lnTo>
                  <a:lnTo>
                    <a:pt x="123" y="380"/>
                  </a:lnTo>
                  <a:lnTo>
                    <a:pt x="124" y="384"/>
                  </a:lnTo>
                  <a:lnTo>
                    <a:pt x="124" y="390"/>
                  </a:lnTo>
                  <a:lnTo>
                    <a:pt x="125" y="394"/>
                  </a:lnTo>
                  <a:lnTo>
                    <a:pt x="125" y="400"/>
                  </a:lnTo>
                  <a:lnTo>
                    <a:pt x="124" y="410"/>
                  </a:lnTo>
                  <a:lnTo>
                    <a:pt x="123" y="420"/>
                  </a:lnTo>
                  <a:lnTo>
                    <a:pt x="119" y="430"/>
                  </a:lnTo>
                  <a:lnTo>
                    <a:pt x="116" y="438"/>
                  </a:lnTo>
                  <a:lnTo>
                    <a:pt x="111" y="448"/>
                  </a:lnTo>
                  <a:lnTo>
                    <a:pt x="108" y="457"/>
                  </a:lnTo>
                  <a:lnTo>
                    <a:pt x="110" y="454"/>
                  </a:lnTo>
                  <a:lnTo>
                    <a:pt x="114" y="453"/>
                  </a:lnTo>
                  <a:lnTo>
                    <a:pt x="117" y="451"/>
                  </a:lnTo>
                  <a:lnTo>
                    <a:pt x="120" y="448"/>
                  </a:lnTo>
                  <a:lnTo>
                    <a:pt x="123" y="446"/>
                  </a:lnTo>
                  <a:lnTo>
                    <a:pt x="126" y="444"/>
                  </a:lnTo>
                  <a:lnTo>
                    <a:pt x="128" y="441"/>
                  </a:lnTo>
                  <a:lnTo>
                    <a:pt x="131" y="438"/>
                  </a:lnTo>
                  <a:lnTo>
                    <a:pt x="136" y="436"/>
                  </a:lnTo>
                  <a:lnTo>
                    <a:pt x="140" y="434"/>
                  </a:lnTo>
                  <a:lnTo>
                    <a:pt x="144" y="430"/>
                  </a:lnTo>
                  <a:lnTo>
                    <a:pt x="147" y="426"/>
                  </a:lnTo>
                  <a:lnTo>
                    <a:pt x="149" y="421"/>
                  </a:lnTo>
                  <a:lnTo>
                    <a:pt x="151" y="417"/>
                  </a:lnTo>
                  <a:lnTo>
                    <a:pt x="155" y="413"/>
                  </a:lnTo>
                  <a:lnTo>
                    <a:pt x="157" y="407"/>
                  </a:lnTo>
                  <a:lnTo>
                    <a:pt x="157" y="397"/>
                  </a:lnTo>
                  <a:lnTo>
                    <a:pt x="158" y="388"/>
                  </a:lnTo>
                  <a:lnTo>
                    <a:pt x="158" y="380"/>
                  </a:lnTo>
                  <a:lnTo>
                    <a:pt x="158" y="371"/>
                  </a:lnTo>
                  <a:lnTo>
                    <a:pt x="159" y="362"/>
                  </a:lnTo>
                  <a:lnTo>
                    <a:pt x="159" y="352"/>
                  </a:lnTo>
                  <a:lnTo>
                    <a:pt x="160" y="344"/>
                  </a:lnTo>
                  <a:lnTo>
                    <a:pt x="161" y="334"/>
                  </a:lnTo>
                  <a:lnTo>
                    <a:pt x="160" y="331"/>
                  </a:lnTo>
                  <a:lnTo>
                    <a:pt x="160" y="326"/>
                  </a:lnTo>
                  <a:lnTo>
                    <a:pt x="161" y="323"/>
                  </a:lnTo>
                  <a:lnTo>
                    <a:pt x="163" y="320"/>
                  </a:lnTo>
                  <a:lnTo>
                    <a:pt x="164" y="315"/>
                  </a:lnTo>
                  <a:lnTo>
                    <a:pt x="165" y="312"/>
                  </a:lnTo>
                  <a:lnTo>
                    <a:pt x="166" y="309"/>
                  </a:lnTo>
                  <a:lnTo>
                    <a:pt x="167" y="304"/>
                  </a:lnTo>
                  <a:lnTo>
                    <a:pt x="168" y="297"/>
                  </a:lnTo>
                  <a:lnTo>
                    <a:pt x="169" y="292"/>
                  </a:lnTo>
                  <a:lnTo>
                    <a:pt x="171" y="286"/>
                  </a:lnTo>
                  <a:lnTo>
                    <a:pt x="174" y="280"/>
                  </a:lnTo>
                  <a:lnTo>
                    <a:pt x="177" y="275"/>
                  </a:lnTo>
                  <a:lnTo>
                    <a:pt x="180" y="270"/>
                  </a:lnTo>
                  <a:lnTo>
                    <a:pt x="185" y="264"/>
                  </a:lnTo>
                  <a:lnTo>
                    <a:pt x="189" y="260"/>
                  </a:lnTo>
                  <a:lnTo>
                    <a:pt x="197" y="251"/>
                  </a:lnTo>
                  <a:lnTo>
                    <a:pt x="206" y="242"/>
                  </a:lnTo>
                  <a:lnTo>
                    <a:pt x="216" y="233"/>
                  </a:lnTo>
                  <a:lnTo>
                    <a:pt x="225" y="225"/>
                  </a:lnTo>
                  <a:lnTo>
                    <a:pt x="226" y="222"/>
                  </a:lnTo>
                  <a:lnTo>
                    <a:pt x="227" y="221"/>
                  </a:lnTo>
                  <a:lnTo>
                    <a:pt x="228" y="219"/>
                  </a:lnTo>
                  <a:lnTo>
                    <a:pt x="230" y="217"/>
                  </a:lnTo>
                  <a:lnTo>
                    <a:pt x="231" y="215"/>
                  </a:lnTo>
                  <a:lnTo>
                    <a:pt x="234" y="213"/>
                  </a:lnTo>
                  <a:lnTo>
                    <a:pt x="236" y="212"/>
                  </a:lnTo>
                  <a:lnTo>
                    <a:pt x="236" y="210"/>
                  </a:lnTo>
                  <a:lnTo>
                    <a:pt x="235" y="209"/>
                  </a:lnTo>
                  <a:lnTo>
                    <a:pt x="231" y="209"/>
                  </a:lnTo>
                  <a:lnTo>
                    <a:pt x="229" y="209"/>
                  </a:lnTo>
                  <a:lnTo>
                    <a:pt x="228" y="207"/>
                  </a:lnTo>
                  <a:lnTo>
                    <a:pt x="226" y="207"/>
                  </a:lnTo>
                  <a:lnTo>
                    <a:pt x="224" y="206"/>
                  </a:lnTo>
                  <a:lnTo>
                    <a:pt x="223" y="205"/>
                  </a:lnTo>
                  <a:lnTo>
                    <a:pt x="221" y="202"/>
                  </a:lnTo>
                  <a:lnTo>
                    <a:pt x="221" y="200"/>
                  </a:lnTo>
                  <a:lnTo>
                    <a:pt x="223" y="197"/>
                  </a:lnTo>
                  <a:lnTo>
                    <a:pt x="223" y="195"/>
                  </a:lnTo>
                  <a:lnTo>
                    <a:pt x="223" y="193"/>
                  </a:lnTo>
                  <a:lnTo>
                    <a:pt x="223" y="190"/>
                  </a:lnTo>
                  <a:lnTo>
                    <a:pt x="223" y="186"/>
                  </a:lnTo>
                  <a:lnTo>
                    <a:pt x="223" y="184"/>
                  </a:lnTo>
                  <a:lnTo>
                    <a:pt x="223" y="182"/>
                  </a:lnTo>
                  <a:close/>
                </a:path>
              </a:pathLst>
            </a:custGeom>
            <a:solidFill>
              <a:srgbClr val="C44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50" name="Freeform 214">
              <a:extLst>
                <a:ext uri="{FF2B5EF4-FFF2-40B4-BE49-F238E27FC236}">
                  <a16:creationId xmlns:a16="http://schemas.microsoft.com/office/drawing/2014/main" id="{B41C5F8A-5F07-4F4E-882B-F3858E5976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9" y="3678"/>
              <a:ext cx="28" cy="60"/>
            </a:xfrm>
            <a:custGeom>
              <a:avLst/>
              <a:gdLst>
                <a:gd name="T0" fmla="*/ 2 w 55"/>
                <a:gd name="T1" fmla="*/ 14 h 120"/>
                <a:gd name="T2" fmla="*/ 10 w 55"/>
                <a:gd name="T3" fmla="*/ 16 h 120"/>
                <a:gd name="T4" fmla="*/ 10 w 55"/>
                <a:gd name="T5" fmla="*/ 16 h 120"/>
                <a:gd name="T6" fmla="*/ 12 w 55"/>
                <a:gd name="T7" fmla="*/ 17 h 120"/>
                <a:gd name="T8" fmla="*/ 15 w 55"/>
                <a:gd name="T9" fmla="*/ 18 h 120"/>
                <a:gd name="T10" fmla="*/ 16 w 55"/>
                <a:gd name="T11" fmla="*/ 18 h 120"/>
                <a:gd name="T12" fmla="*/ 17 w 55"/>
                <a:gd name="T13" fmla="*/ 20 h 120"/>
                <a:gd name="T14" fmla="*/ 18 w 55"/>
                <a:gd name="T15" fmla="*/ 22 h 120"/>
                <a:gd name="T16" fmla="*/ 20 w 55"/>
                <a:gd name="T17" fmla="*/ 24 h 120"/>
                <a:gd name="T18" fmla="*/ 22 w 55"/>
                <a:gd name="T19" fmla="*/ 25 h 120"/>
                <a:gd name="T20" fmla="*/ 23 w 55"/>
                <a:gd name="T21" fmla="*/ 26 h 120"/>
                <a:gd name="T22" fmla="*/ 26 w 55"/>
                <a:gd name="T23" fmla="*/ 28 h 120"/>
                <a:gd name="T24" fmla="*/ 30 w 55"/>
                <a:gd name="T25" fmla="*/ 31 h 120"/>
                <a:gd name="T26" fmla="*/ 32 w 55"/>
                <a:gd name="T27" fmla="*/ 32 h 120"/>
                <a:gd name="T28" fmla="*/ 33 w 55"/>
                <a:gd name="T29" fmla="*/ 36 h 120"/>
                <a:gd name="T30" fmla="*/ 36 w 55"/>
                <a:gd name="T31" fmla="*/ 41 h 120"/>
                <a:gd name="T32" fmla="*/ 38 w 55"/>
                <a:gd name="T33" fmla="*/ 47 h 120"/>
                <a:gd name="T34" fmla="*/ 41 w 55"/>
                <a:gd name="T35" fmla="*/ 50 h 120"/>
                <a:gd name="T36" fmla="*/ 42 w 55"/>
                <a:gd name="T37" fmla="*/ 59 h 120"/>
                <a:gd name="T38" fmla="*/ 43 w 55"/>
                <a:gd name="T39" fmla="*/ 71 h 120"/>
                <a:gd name="T40" fmla="*/ 42 w 55"/>
                <a:gd name="T41" fmla="*/ 85 h 120"/>
                <a:gd name="T42" fmla="*/ 42 w 55"/>
                <a:gd name="T43" fmla="*/ 93 h 120"/>
                <a:gd name="T44" fmla="*/ 40 w 55"/>
                <a:gd name="T45" fmla="*/ 96 h 120"/>
                <a:gd name="T46" fmla="*/ 37 w 55"/>
                <a:gd name="T47" fmla="*/ 102 h 120"/>
                <a:gd name="T48" fmla="*/ 35 w 55"/>
                <a:gd name="T49" fmla="*/ 109 h 120"/>
                <a:gd name="T50" fmla="*/ 34 w 55"/>
                <a:gd name="T51" fmla="*/ 117 h 120"/>
                <a:gd name="T52" fmla="*/ 36 w 55"/>
                <a:gd name="T53" fmla="*/ 120 h 120"/>
                <a:gd name="T54" fmla="*/ 42 w 55"/>
                <a:gd name="T55" fmla="*/ 119 h 120"/>
                <a:gd name="T56" fmla="*/ 46 w 55"/>
                <a:gd name="T57" fmla="*/ 118 h 120"/>
                <a:gd name="T58" fmla="*/ 52 w 55"/>
                <a:gd name="T59" fmla="*/ 118 h 120"/>
                <a:gd name="T60" fmla="*/ 55 w 55"/>
                <a:gd name="T61" fmla="*/ 106 h 120"/>
                <a:gd name="T62" fmla="*/ 54 w 55"/>
                <a:gd name="T63" fmla="*/ 81 h 120"/>
                <a:gd name="T64" fmla="*/ 52 w 55"/>
                <a:gd name="T65" fmla="*/ 57 h 120"/>
                <a:gd name="T66" fmla="*/ 47 w 55"/>
                <a:gd name="T67" fmla="*/ 39 h 120"/>
                <a:gd name="T68" fmla="*/ 43 w 55"/>
                <a:gd name="T69" fmla="*/ 28 h 120"/>
                <a:gd name="T70" fmla="*/ 38 w 55"/>
                <a:gd name="T71" fmla="*/ 20 h 120"/>
                <a:gd name="T72" fmla="*/ 34 w 55"/>
                <a:gd name="T73" fmla="*/ 15 h 120"/>
                <a:gd name="T74" fmla="*/ 30 w 55"/>
                <a:gd name="T75" fmla="*/ 9 h 120"/>
                <a:gd name="T76" fmla="*/ 25 w 55"/>
                <a:gd name="T77" fmla="*/ 5 h 120"/>
                <a:gd name="T78" fmla="*/ 18 w 55"/>
                <a:gd name="T79" fmla="*/ 2 h 120"/>
                <a:gd name="T80" fmla="*/ 14 w 55"/>
                <a:gd name="T81" fmla="*/ 0 h 120"/>
                <a:gd name="T82" fmla="*/ 8 w 55"/>
                <a:gd name="T83" fmla="*/ 0 h 120"/>
                <a:gd name="T84" fmla="*/ 3 w 55"/>
                <a:gd name="T85" fmla="*/ 1 h 120"/>
                <a:gd name="T86" fmla="*/ 0 w 55"/>
                <a:gd name="T87" fmla="*/ 2 h 120"/>
                <a:gd name="T88" fmla="*/ 0 w 55"/>
                <a:gd name="T89" fmla="*/ 6 h 120"/>
                <a:gd name="T90" fmla="*/ 0 w 55"/>
                <a:gd name="T91" fmla="*/ 9 h 120"/>
                <a:gd name="T92" fmla="*/ 0 w 55"/>
                <a:gd name="T93" fmla="*/ 1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5" h="120">
                  <a:moveTo>
                    <a:pt x="0" y="14"/>
                  </a:moveTo>
                  <a:lnTo>
                    <a:pt x="2" y="14"/>
                  </a:lnTo>
                  <a:lnTo>
                    <a:pt x="2" y="15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11" y="17"/>
                  </a:lnTo>
                  <a:lnTo>
                    <a:pt x="12" y="17"/>
                  </a:lnTo>
                  <a:lnTo>
                    <a:pt x="14" y="18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6" y="18"/>
                  </a:lnTo>
                  <a:lnTo>
                    <a:pt x="16" y="19"/>
                  </a:lnTo>
                  <a:lnTo>
                    <a:pt x="17" y="20"/>
                  </a:lnTo>
                  <a:lnTo>
                    <a:pt x="17" y="21"/>
                  </a:lnTo>
                  <a:lnTo>
                    <a:pt x="18" y="22"/>
                  </a:lnTo>
                  <a:lnTo>
                    <a:pt x="20" y="22"/>
                  </a:lnTo>
                  <a:lnTo>
                    <a:pt x="20" y="24"/>
                  </a:lnTo>
                  <a:lnTo>
                    <a:pt x="21" y="25"/>
                  </a:lnTo>
                  <a:lnTo>
                    <a:pt x="22" y="25"/>
                  </a:lnTo>
                  <a:lnTo>
                    <a:pt x="22" y="25"/>
                  </a:lnTo>
                  <a:lnTo>
                    <a:pt x="23" y="26"/>
                  </a:lnTo>
                  <a:lnTo>
                    <a:pt x="25" y="27"/>
                  </a:lnTo>
                  <a:lnTo>
                    <a:pt x="26" y="28"/>
                  </a:lnTo>
                  <a:lnTo>
                    <a:pt x="27" y="29"/>
                  </a:lnTo>
                  <a:lnTo>
                    <a:pt x="30" y="31"/>
                  </a:lnTo>
                  <a:lnTo>
                    <a:pt x="31" y="31"/>
                  </a:lnTo>
                  <a:lnTo>
                    <a:pt x="32" y="32"/>
                  </a:lnTo>
                  <a:lnTo>
                    <a:pt x="32" y="34"/>
                  </a:lnTo>
                  <a:lnTo>
                    <a:pt x="33" y="36"/>
                  </a:lnTo>
                  <a:lnTo>
                    <a:pt x="34" y="38"/>
                  </a:lnTo>
                  <a:lnTo>
                    <a:pt x="36" y="41"/>
                  </a:lnTo>
                  <a:lnTo>
                    <a:pt x="37" y="45"/>
                  </a:lnTo>
                  <a:lnTo>
                    <a:pt x="38" y="47"/>
                  </a:lnTo>
                  <a:lnTo>
                    <a:pt x="40" y="49"/>
                  </a:lnTo>
                  <a:lnTo>
                    <a:pt x="41" y="50"/>
                  </a:lnTo>
                  <a:lnTo>
                    <a:pt x="42" y="55"/>
                  </a:lnTo>
                  <a:lnTo>
                    <a:pt x="42" y="59"/>
                  </a:lnTo>
                  <a:lnTo>
                    <a:pt x="42" y="66"/>
                  </a:lnTo>
                  <a:lnTo>
                    <a:pt x="43" y="71"/>
                  </a:lnTo>
                  <a:lnTo>
                    <a:pt x="43" y="78"/>
                  </a:lnTo>
                  <a:lnTo>
                    <a:pt x="42" y="85"/>
                  </a:lnTo>
                  <a:lnTo>
                    <a:pt x="42" y="89"/>
                  </a:lnTo>
                  <a:lnTo>
                    <a:pt x="42" y="93"/>
                  </a:lnTo>
                  <a:lnTo>
                    <a:pt x="41" y="93"/>
                  </a:lnTo>
                  <a:lnTo>
                    <a:pt x="40" y="96"/>
                  </a:lnTo>
                  <a:lnTo>
                    <a:pt x="38" y="100"/>
                  </a:lnTo>
                  <a:lnTo>
                    <a:pt x="37" y="102"/>
                  </a:lnTo>
                  <a:lnTo>
                    <a:pt x="36" y="106"/>
                  </a:lnTo>
                  <a:lnTo>
                    <a:pt x="35" y="109"/>
                  </a:lnTo>
                  <a:lnTo>
                    <a:pt x="34" y="113"/>
                  </a:lnTo>
                  <a:lnTo>
                    <a:pt x="34" y="117"/>
                  </a:lnTo>
                  <a:lnTo>
                    <a:pt x="34" y="120"/>
                  </a:lnTo>
                  <a:lnTo>
                    <a:pt x="36" y="120"/>
                  </a:lnTo>
                  <a:lnTo>
                    <a:pt x="40" y="119"/>
                  </a:lnTo>
                  <a:lnTo>
                    <a:pt x="42" y="119"/>
                  </a:lnTo>
                  <a:lnTo>
                    <a:pt x="44" y="119"/>
                  </a:lnTo>
                  <a:lnTo>
                    <a:pt x="46" y="118"/>
                  </a:lnTo>
                  <a:lnTo>
                    <a:pt x="50" y="118"/>
                  </a:lnTo>
                  <a:lnTo>
                    <a:pt x="52" y="118"/>
                  </a:lnTo>
                  <a:lnTo>
                    <a:pt x="55" y="118"/>
                  </a:lnTo>
                  <a:lnTo>
                    <a:pt x="55" y="106"/>
                  </a:lnTo>
                  <a:lnTo>
                    <a:pt x="55" y="93"/>
                  </a:lnTo>
                  <a:lnTo>
                    <a:pt x="54" y="81"/>
                  </a:lnTo>
                  <a:lnTo>
                    <a:pt x="54" y="69"/>
                  </a:lnTo>
                  <a:lnTo>
                    <a:pt x="52" y="57"/>
                  </a:lnTo>
                  <a:lnTo>
                    <a:pt x="50" y="45"/>
                  </a:lnTo>
                  <a:lnTo>
                    <a:pt x="47" y="39"/>
                  </a:lnTo>
                  <a:lnTo>
                    <a:pt x="45" y="34"/>
                  </a:lnTo>
                  <a:lnTo>
                    <a:pt x="43" y="28"/>
                  </a:lnTo>
                  <a:lnTo>
                    <a:pt x="40" y="24"/>
                  </a:lnTo>
                  <a:lnTo>
                    <a:pt x="38" y="20"/>
                  </a:lnTo>
                  <a:lnTo>
                    <a:pt x="36" y="17"/>
                  </a:lnTo>
                  <a:lnTo>
                    <a:pt x="34" y="15"/>
                  </a:lnTo>
                  <a:lnTo>
                    <a:pt x="32" y="11"/>
                  </a:lnTo>
                  <a:lnTo>
                    <a:pt x="30" y="9"/>
                  </a:lnTo>
                  <a:lnTo>
                    <a:pt x="27" y="7"/>
                  </a:lnTo>
                  <a:lnTo>
                    <a:pt x="25" y="5"/>
                  </a:lnTo>
                  <a:lnTo>
                    <a:pt x="21" y="5"/>
                  </a:lnTo>
                  <a:lnTo>
                    <a:pt x="18" y="2"/>
                  </a:lnTo>
                  <a:lnTo>
                    <a:pt x="16" y="1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8" y="0"/>
                  </a:lnTo>
                  <a:lnTo>
                    <a:pt x="5" y="0"/>
                  </a:lnTo>
                  <a:lnTo>
                    <a:pt x="3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547D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51" name="Freeform 215">
              <a:extLst>
                <a:ext uri="{FF2B5EF4-FFF2-40B4-BE49-F238E27FC236}">
                  <a16:creationId xmlns:a16="http://schemas.microsoft.com/office/drawing/2014/main" id="{93EAF571-016D-4305-B4E4-FEDA91F751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7" y="3677"/>
              <a:ext cx="32" cy="59"/>
            </a:xfrm>
            <a:custGeom>
              <a:avLst/>
              <a:gdLst>
                <a:gd name="T0" fmla="*/ 42 w 64"/>
                <a:gd name="T1" fmla="*/ 113 h 119"/>
                <a:gd name="T2" fmla="*/ 46 w 64"/>
                <a:gd name="T3" fmla="*/ 103 h 119"/>
                <a:gd name="T4" fmla="*/ 47 w 64"/>
                <a:gd name="T5" fmla="*/ 92 h 119"/>
                <a:gd name="T6" fmla="*/ 48 w 64"/>
                <a:gd name="T7" fmla="*/ 81 h 119"/>
                <a:gd name="T8" fmla="*/ 47 w 64"/>
                <a:gd name="T9" fmla="*/ 69 h 119"/>
                <a:gd name="T10" fmla="*/ 46 w 64"/>
                <a:gd name="T11" fmla="*/ 58 h 119"/>
                <a:gd name="T12" fmla="*/ 42 w 64"/>
                <a:gd name="T13" fmla="*/ 47 h 119"/>
                <a:gd name="T14" fmla="*/ 37 w 64"/>
                <a:gd name="T15" fmla="*/ 37 h 119"/>
                <a:gd name="T16" fmla="*/ 32 w 64"/>
                <a:gd name="T17" fmla="*/ 31 h 119"/>
                <a:gd name="T18" fmla="*/ 32 w 64"/>
                <a:gd name="T19" fmla="*/ 30 h 119"/>
                <a:gd name="T20" fmla="*/ 31 w 64"/>
                <a:gd name="T21" fmla="*/ 29 h 119"/>
                <a:gd name="T22" fmla="*/ 30 w 64"/>
                <a:gd name="T23" fmla="*/ 28 h 119"/>
                <a:gd name="T24" fmla="*/ 30 w 64"/>
                <a:gd name="T25" fmla="*/ 28 h 119"/>
                <a:gd name="T26" fmla="*/ 29 w 64"/>
                <a:gd name="T27" fmla="*/ 27 h 119"/>
                <a:gd name="T28" fmla="*/ 28 w 64"/>
                <a:gd name="T29" fmla="*/ 27 h 119"/>
                <a:gd name="T30" fmla="*/ 28 w 64"/>
                <a:gd name="T31" fmla="*/ 26 h 119"/>
                <a:gd name="T32" fmla="*/ 28 w 64"/>
                <a:gd name="T33" fmla="*/ 24 h 119"/>
                <a:gd name="T34" fmla="*/ 22 w 64"/>
                <a:gd name="T35" fmla="*/ 18 h 119"/>
                <a:gd name="T36" fmla="*/ 16 w 64"/>
                <a:gd name="T37" fmla="*/ 13 h 119"/>
                <a:gd name="T38" fmla="*/ 8 w 64"/>
                <a:gd name="T39" fmla="*/ 11 h 119"/>
                <a:gd name="T40" fmla="*/ 0 w 64"/>
                <a:gd name="T41" fmla="*/ 8 h 119"/>
                <a:gd name="T42" fmla="*/ 1 w 64"/>
                <a:gd name="T43" fmla="*/ 7 h 119"/>
                <a:gd name="T44" fmla="*/ 1 w 64"/>
                <a:gd name="T45" fmla="*/ 4 h 119"/>
                <a:gd name="T46" fmla="*/ 2 w 64"/>
                <a:gd name="T47" fmla="*/ 2 h 119"/>
                <a:gd name="T48" fmla="*/ 2 w 64"/>
                <a:gd name="T49" fmla="*/ 0 h 119"/>
                <a:gd name="T50" fmla="*/ 15 w 64"/>
                <a:gd name="T51" fmla="*/ 0 h 119"/>
                <a:gd name="T52" fmla="*/ 26 w 64"/>
                <a:gd name="T53" fmla="*/ 2 h 119"/>
                <a:gd name="T54" fmla="*/ 37 w 64"/>
                <a:gd name="T55" fmla="*/ 9 h 119"/>
                <a:gd name="T56" fmla="*/ 41 w 64"/>
                <a:gd name="T57" fmla="*/ 13 h 119"/>
                <a:gd name="T58" fmla="*/ 45 w 64"/>
                <a:gd name="T59" fmla="*/ 18 h 119"/>
                <a:gd name="T60" fmla="*/ 47 w 64"/>
                <a:gd name="T61" fmla="*/ 23 h 119"/>
                <a:gd name="T62" fmla="*/ 51 w 64"/>
                <a:gd name="T63" fmla="*/ 28 h 119"/>
                <a:gd name="T64" fmla="*/ 52 w 64"/>
                <a:gd name="T65" fmla="*/ 33 h 119"/>
                <a:gd name="T66" fmla="*/ 55 w 64"/>
                <a:gd name="T67" fmla="*/ 39 h 119"/>
                <a:gd name="T68" fmla="*/ 57 w 64"/>
                <a:gd name="T69" fmla="*/ 44 h 119"/>
                <a:gd name="T70" fmla="*/ 59 w 64"/>
                <a:gd name="T71" fmla="*/ 62 h 119"/>
                <a:gd name="T72" fmla="*/ 61 w 64"/>
                <a:gd name="T73" fmla="*/ 81 h 119"/>
                <a:gd name="T74" fmla="*/ 62 w 64"/>
                <a:gd name="T75" fmla="*/ 99 h 119"/>
                <a:gd name="T76" fmla="*/ 64 w 64"/>
                <a:gd name="T77" fmla="*/ 117 h 119"/>
                <a:gd name="T78" fmla="*/ 57 w 64"/>
                <a:gd name="T79" fmla="*/ 119 h 119"/>
                <a:gd name="T80" fmla="*/ 52 w 64"/>
                <a:gd name="T81" fmla="*/ 119 h 119"/>
                <a:gd name="T82" fmla="*/ 47 w 64"/>
                <a:gd name="T83" fmla="*/ 119 h 119"/>
                <a:gd name="T84" fmla="*/ 42 w 64"/>
                <a:gd name="T8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4" h="119">
                  <a:moveTo>
                    <a:pt x="40" y="119"/>
                  </a:moveTo>
                  <a:lnTo>
                    <a:pt x="42" y="113"/>
                  </a:lnTo>
                  <a:lnTo>
                    <a:pt x="45" y="108"/>
                  </a:lnTo>
                  <a:lnTo>
                    <a:pt x="46" y="103"/>
                  </a:lnTo>
                  <a:lnTo>
                    <a:pt x="47" y="98"/>
                  </a:lnTo>
                  <a:lnTo>
                    <a:pt x="47" y="92"/>
                  </a:lnTo>
                  <a:lnTo>
                    <a:pt x="48" y="85"/>
                  </a:lnTo>
                  <a:lnTo>
                    <a:pt x="48" y="81"/>
                  </a:lnTo>
                  <a:lnTo>
                    <a:pt x="48" y="74"/>
                  </a:lnTo>
                  <a:lnTo>
                    <a:pt x="47" y="69"/>
                  </a:lnTo>
                  <a:lnTo>
                    <a:pt x="47" y="63"/>
                  </a:lnTo>
                  <a:lnTo>
                    <a:pt x="46" y="58"/>
                  </a:lnTo>
                  <a:lnTo>
                    <a:pt x="44" y="52"/>
                  </a:lnTo>
                  <a:lnTo>
                    <a:pt x="42" y="47"/>
                  </a:lnTo>
                  <a:lnTo>
                    <a:pt x="40" y="42"/>
                  </a:lnTo>
                  <a:lnTo>
                    <a:pt x="37" y="37"/>
                  </a:lnTo>
                  <a:lnTo>
                    <a:pt x="34" y="32"/>
                  </a:lnTo>
                  <a:lnTo>
                    <a:pt x="32" y="31"/>
                  </a:lnTo>
                  <a:lnTo>
                    <a:pt x="32" y="30"/>
                  </a:lnTo>
                  <a:lnTo>
                    <a:pt x="32" y="30"/>
                  </a:lnTo>
                  <a:lnTo>
                    <a:pt x="31" y="30"/>
                  </a:lnTo>
                  <a:lnTo>
                    <a:pt x="31" y="29"/>
                  </a:lnTo>
                  <a:lnTo>
                    <a:pt x="31" y="29"/>
                  </a:lnTo>
                  <a:lnTo>
                    <a:pt x="30" y="28"/>
                  </a:lnTo>
                  <a:lnTo>
                    <a:pt x="30" y="28"/>
                  </a:lnTo>
                  <a:lnTo>
                    <a:pt x="30" y="28"/>
                  </a:lnTo>
                  <a:lnTo>
                    <a:pt x="30" y="28"/>
                  </a:lnTo>
                  <a:lnTo>
                    <a:pt x="29" y="27"/>
                  </a:lnTo>
                  <a:lnTo>
                    <a:pt x="29" y="27"/>
                  </a:lnTo>
                  <a:lnTo>
                    <a:pt x="28" y="27"/>
                  </a:lnTo>
                  <a:lnTo>
                    <a:pt x="28" y="26"/>
                  </a:lnTo>
                  <a:lnTo>
                    <a:pt x="28" y="26"/>
                  </a:lnTo>
                  <a:lnTo>
                    <a:pt x="28" y="24"/>
                  </a:lnTo>
                  <a:lnTo>
                    <a:pt x="28" y="24"/>
                  </a:lnTo>
                  <a:lnTo>
                    <a:pt x="25" y="21"/>
                  </a:lnTo>
                  <a:lnTo>
                    <a:pt x="22" y="18"/>
                  </a:lnTo>
                  <a:lnTo>
                    <a:pt x="19" y="16"/>
                  </a:lnTo>
                  <a:lnTo>
                    <a:pt x="16" y="13"/>
                  </a:lnTo>
                  <a:lnTo>
                    <a:pt x="12" y="12"/>
                  </a:lnTo>
                  <a:lnTo>
                    <a:pt x="8" y="11"/>
                  </a:lnTo>
                  <a:lnTo>
                    <a:pt x="5" y="10"/>
                  </a:lnTo>
                  <a:lnTo>
                    <a:pt x="0" y="8"/>
                  </a:lnTo>
                  <a:lnTo>
                    <a:pt x="1" y="8"/>
                  </a:lnTo>
                  <a:lnTo>
                    <a:pt x="1" y="7"/>
                  </a:lnTo>
                  <a:lnTo>
                    <a:pt x="1" y="6"/>
                  </a:lnTo>
                  <a:lnTo>
                    <a:pt x="1" y="4"/>
                  </a:lnTo>
                  <a:lnTo>
                    <a:pt x="1" y="3"/>
                  </a:lnTo>
                  <a:lnTo>
                    <a:pt x="2" y="2"/>
                  </a:lnTo>
                  <a:lnTo>
                    <a:pt x="2" y="1"/>
                  </a:lnTo>
                  <a:lnTo>
                    <a:pt x="2" y="0"/>
                  </a:lnTo>
                  <a:lnTo>
                    <a:pt x="9" y="0"/>
                  </a:lnTo>
                  <a:lnTo>
                    <a:pt x="15" y="0"/>
                  </a:lnTo>
                  <a:lnTo>
                    <a:pt x="20" y="1"/>
                  </a:lnTo>
                  <a:lnTo>
                    <a:pt x="26" y="2"/>
                  </a:lnTo>
                  <a:lnTo>
                    <a:pt x="31" y="6"/>
                  </a:lnTo>
                  <a:lnTo>
                    <a:pt x="37" y="9"/>
                  </a:lnTo>
                  <a:lnTo>
                    <a:pt x="39" y="11"/>
                  </a:lnTo>
                  <a:lnTo>
                    <a:pt x="41" y="13"/>
                  </a:lnTo>
                  <a:lnTo>
                    <a:pt x="42" y="16"/>
                  </a:lnTo>
                  <a:lnTo>
                    <a:pt x="45" y="18"/>
                  </a:lnTo>
                  <a:lnTo>
                    <a:pt x="48" y="22"/>
                  </a:lnTo>
                  <a:lnTo>
                    <a:pt x="47" y="23"/>
                  </a:lnTo>
                  <a:lnTo>
                    <a:pt x="49" y="26"/>
                  </a:lnTo>
                  <a:lnTo>
                    <a:pt x="51" y="28"/>
                  </a:lnTo>
                  <a:lnTo>
                    <a:pt x="52" y="30"/>
                  </a:lnTo>
                  <a:lnTo>
                    <a:pt x="52" y="33"/>
                  </a:lnTo>
                  <a:lnTo>
                    <a:pt x="54" y="36"/>
                  </a:lnTo>
                  <a:lnTo>
                    <a:pt x="55" y="39"/>
                  </a:lnTo>
                  <a:lnTo>
                    <a:pt x="56" y="41"/>
                  </a:lnTo>
                  <a:lnTo>
                    <a:pt x="57" y="44"/>
                  </a:lnTo>
                  <a:lnTo>
                    <a:pt x="58" y="52"/>
                  </a:lnTo>
                  <a:lnTo>
                    <a:pt x="59" y="62"/>
                  </a:lnTo>
                  <a:lnTo>
                    <a:pt x="60" y="71"/>
                  </a:lnTo>
                  <a:lnTo>
                    <a:pt x="61" y="81"/>
                  </a:lnTo>
                  <a:lnTo>
                    <a:pt x="62" y="89"/>
                  </a:lnTo>
                  <a:lnTo>
                    <a:pt x="62" y="99"/>
                  </a:lnTo>
                  <a:lnTo>
                    <a:pt x="64" y="108"/>
                  </a:lnTo>
                  <a:lnTo>
                    <a:pt x="64" y="117"/>
                  </a:lnTo>
                  <a:lnTo>
                    <a:pt x="59" y="119"/>
                  </a:lnTo>
                  <a:lnTo>
                    <a:pt x="57" y="119"/>
                  </a:lnTo>
                  <a:lnTo>
                    <a:pt x="55" y="119"/>
                  </a:lnTo>
                  <a:lnTo>
                    <a:pt x="52" y="119"/>
                  </a:lnTo>
                  <a:lnTo>
                    <a:pt x="50" y="119"/>
                  </a:lnTo>
                  <a:lnTo>
                    <a:pt x="47" y="119"/>
                  </a:lnTo>
                  <a:lnTo>
                    <a:pt x="45" y="119"/>
                  </a:lnTo>
                  <a:lnTo>
                    <a:pt x="42" y="119"/>
                  </a:lnTo>
                  <a:lnTo>
                    <a:pt x="40" y="119"/>
                  </a:lnTo>
                  <a:close/>
                </a:path>
              </a:pathLst>
            </a:custGeom>
            <a:solidFill>
              <a:srgbClr val="547D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52" name="Freeform 216">
              <a:extLst>
                <a:ext uri="{FF2B5EF4-FFF2-40B4-BE49-F238E27FC236}">
                  <a16:creationId xmlns:a16="http://schemas.microsoft.com/office/drawing/2014/main" id="{8E12E693-8363-42BB-9809-B2EFD6564A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1" y="3691"/>
              <a:ext cx="11" cy="10"/>
            </a:xfrm>
            <a:custGeom>
              <a:avLst/>
              <a:gdLst>
                <a:gd name="T0" fmla="*/ 11 w 22"/>
                <a:gd name="T1" fmla="*/ 0 h 20"/>
                <a:gd name="T2" fmla="*/ 13 w 22"/>
                <a:gd name="T3" fmla="*/ 0 h 20"/>
                <a:gd name="T4" fmla="*/ 16 w 22"/>
                <a:gd name="T5" fmla="*/ 0 h 20"/>
                <a:gd name="T6" fmla="*/ 17 w 22"/>
                <a:gd name="T7" fmla="*/ 1 h 20"/>
                <a:gd name="T8" fmla="*/ 19 w 22"/>
                <a:gd name="T9" fmla="*/ 2 h 20"/>
                <a:gd name="T10" fmla="*/ 20 w 22"/>
                <a:gd name="T11" fmla="*/ 3 h 20"/>
                <a:gd name="T12" fmla="*/ 21 w 22"/>
                <a:gd name="T13" fmla="*/ 5 h 20"/>
                <a:gd name="T14" fmla="*/ 22 w 22"/>
                <a:gd name="T15" fmla="*/ 8 h 20"/>
                <a:gd name="T16" fmla="*/ 22 w 22"/>
                <a:gd name="T17" fmla="*/ 10 h 20"/>
                <a:gd name="T18" fmla="*/ 22 w 22"/>
                <a:gd name="T19" fmla="*/ 11 h 20"/>
                <a:gd name="T20" fmla="*/ 21 w 22"/>
                <a:gd name="T21" fmla="*/ 13 h 20"/>
                <a:gd name="T22" fmla="*/ 20 w 22"/>
                <a:gd name="T23" fmla="*/ 14 h 20"/>
                <a:gd name="T24" fmla="*/ 19 w 22"/>
                <a:gd name="T25" fmla="*/ 16 h 20"/>
                <a:gd name="T26" fmla="*/ 17 w 22"/>
                <a:gd name="T27" fmla="*/ 18 h 20"/>
                <a:gd name="T28" fmla="*/ 16 w 22"/>
                <a:gd name="T29" fmla="*/ 19 h 20"/>
                <a:gd name="T30" fmla="*/ 13 w 22"/>
                <a:gd name="T31" fmla="*/ 19 h 20"/>
                <a:gd name="T32" fmla="*/ 11 w 22"/>
                <a:gd name="T33" fmla="*/ 20 h 20"/>
                <a:gd name="T34" fmla="*/ 9 w 22"/>
                <a:gd name="T35" fmla="*/ 19 h 20"/>
                <a:gd name="T36" fmla="*/ 7 w 22"/>
                <a:gd name="T37" fmla="*/ 19 h 20"/>
                <a:gd name="T38" fmla="*/ 4 w 22"/>
                <a:gd name="T39" fmla="*/ 18 h 20"/>
                <a:gd name="T40" fmla="*/ 3 w 22"/>
                <a:gd name="T41" fmla="*/ 16 h 20"/>
                <a:gd name="T42" fmla="*/ 1 w 22"/>
                <a:gd name="T43" fmla="*/ 14 h 20"/>
                <a:gd name="T44" fmla="*/ 1 w 22"/>
                <a:gd name="T45" fmla="*/ 13 h 20"/>
                <a:gd name="T46" fmla="*/ 0 w 22"/>
                <a:gd name="T47" fmla="*/ 11 h 20"/>
                <a:gd name="T48" fmla="*/ 0 w 22"/>
                <a:gd name="T49" fmla="*/ 10 h 20"/>
                <a:gd name="T50" fmla="*/ 0 w 22"/>
                <a:gd name="T51" fmla="*/ 8 h 20"/>
                <a:gd name="T52" fmla="*/ 1 w 22"/>
                <a:gd name="T53" fmla="*/ 5 h 20"/>
                <a:gd name="T54" fmla="*/ 1 w 22"/>
                <a:gd name="T55" fmla="*/ 3 h 20"/>
                <a:gd name="T56" fmla="*/ 3 w 22"/>
                <a:gd name="T57" fmla="*/ 2 h 20"/>
                <a:gd name="T58" fmla="*/ 4 w 22"/>
                <a:gd name="T59" fmla="*/ 1 h 20"/>
                <a:gd name="T60" fmla="*/ 7 w 22"/>
                <a:gd name="T61" fmla="*/ 0 h 20"/>
                <a:gd name="T62" fmla="*/ 9 w 22"/>
                <a:gd name="T63" fmla="*/ 0 h 20"/>
                <a:gd name="T64" fmla="*/ 11 w 22"/>
                <a:gd name="T6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2" h="20">
                  <a:moveTo>
                    <a:pt x="11" y="0"/>
                  </a:moveTo>
                  <a:lnTo>
                    <a:pt x="13" y="0"/>
                  </a:lnTo>
                  <a:lnTo>
                    <a:pt x="16" y="0"/>
                  </a:lnTo>
                  <a:lnTo>
                    <a:pt x="17" y="1"/>
                  </a:lnTo>
                  <a:lnTo>
                    <a:pt x="19" y="2"/>
                  </a:lnTo>
                  <a:lnTo>
                    <a:pt x="20" y="3"/>
                  </a:lnTo>
                  <a:lnTo>
                    <a:pt x="21" y="5"/>
                  </a:lnTo>
                  <a:lnTo>
                    <a:pt x="22" y="8"/>
                  </a:lnTo>
                  <a:lnTo>
                    <a:pt x="22" y="10"/>
                  </a:lnTo>
                  <a:lnTo>
                    <a:pt x="22" y="11"/>
                  </a:lnTo>
                  <a:lnTo>
                    <a:pt x="21" y="13"/>
                  </a:lnTo>
                  <a:lnTo>
                    <a:pt x="20" y="14"/>
                  </a:lnTo>
                  <a:lnTo>
                    <a:pt x="19" y="16"/>
                  </a:lnTo>
                  <a:lnTo>
                    <a:pt x="17" y="18"/>
                  </a:lnTo>
                  <a:lnTo>
                    <a:pt x="16" y="19"/>
                  </a:lnTo>
                  <a:lnTo>
                    <a:pt x="13" y="19"/>
                  </a:lnTo>
                  <a:lnTo>
                    <a:pt x="11" y="20"/>
                  </a:lnTo>
                  <a:lnTo>
                    <a:pt x="9" y="19"/>
                  </a:lnTo>
                  <a:lnTo>
                    <a:pt x="7" y="19"/>
                  </a:lnTo>
                  <a:lnTo>
                    <a:pt x="4" y="18"/>
                  </a:lnTo>
                  <a:lnTo>
                    <a:pt x="3" y="16"/>
                  </a:lnTo>
                  <a:lnTo>
                    <a:pt x="1" y="14"/>
                  </a:lnTo>
                  <a:lnTo>
                    <a:pt x="1" y="13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8"/>
                  </a:lnTo>
                  <a:lnTo>
                    <a:pt x="1" y="5"/>
                  </a:lnTo>
                  <a:lnTo>
                    <a:pt x="1" y="3"/>
                  </a:lnTo>
                  <a:lnTo>
                    <a:pt x="3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9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53" name="Freeform 217">
              <a:extLst>
                <a:ext uri="{FF2B5EF4-FFF2-40B4-BE49-F238E27FC236}">
                  <a16:creationId xmlns:a16="http://schemas.microsoft.com/office/drawing/2014/main" id="{3C553313-B513-420D-B177-F4F719CC52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3" y="3691"/>
              <a:ext cx="10" cy="8"/>
            </a:xfrm>
            <a:custGeom>
              <a:avLst/>
              <a:gdLst>
                <a:gd name="T0" fmla="*/ 10 w 20"/>
                <a:gd name="T1" fmla="*/ 0 h 15"/>
                <a:gd name="T2" fmla="*/ 12 w 20"/>
                <a:gd name="T3" fmla="*/ 0 h 15"/>
                <a:gd name="T4" fmla="*/ 14 w 20"/>
                <a:gd name="T5" fmla="*/ 1 h 15"/>
                <a:gd name="T6" fmla="*/ 15 w 20"/>
                <a:gd name="T7" fmla="*/ 1 h 15"/>
                <a:gd name="T8" fmla="*/ 17 w 20"/>
                <a:gd name="T9" fmla="*/ 2 h 15"/>
                <a:gd name="T10" fmla="*/ 18 w 20"/>
                <a:gd name="T11" fmla="*/ 4 h 15"/>
                <a:gd name="T12" fmla="*/ 19 w 20"/>
                <a:gd name="T13" fmla="*/ 5 h 15"/>
                <a:gd name="T14" fmla="*/ 20 w 20"/>
                <a:gd name="T15" fmla="*/ 7 h 15"/>
                <a:gd name="T16" fmla="*/ 20 w 20"/>
                <a:gd name="T17" fmla="*/ 8 h 15"/>
                <a:gd name="T18" fmla="*/ 20 w 20"/>
                <a:gd name="T19" fmla="*/ 9 h 15"/>
                <a:gd name="T20" fmla="*/ 19 w 20"/>
                <a:gd name="T21" fmla="*/ 11 h 15"/>
                <a:gd name="T22" fmla="*/ 18 w 20"/>
                <a:gd name="T23" fmla="*/ 12 h 15"/>
                <a:gd name="T24" fmla="*/ 17 w 20"/>
                <a:gd name="T25" fmla="*/ 13 h 15"/>
                <a:gd name="T26" fmla="*/ 15 w 20"/>
                <a:gd name="T27" fmla="*/ 13 h 15"/>
                <a:gd name="T28" fmla="*/ 14 w 20"/>
                <a:gd name="T29" fmla="*/ 15 h 15"/>
                <a:gd name="T30" fmla="*/ 12 w 20"/>
                <a:gd name="T31" fmla="*/ 15 h 15"/>
                <a:gd name="T32" fmla="*/ 10 w 20"/>
                <a:gd name="T33" fmla="*/ 15 h 15"/>
                <a:gd name="T34" fmla="*/ 8 w 20"/>
                <a:gd name="T35" fmla="*/ 15 h 15"/>
                <a:gd name="T36" fmla="*/ 6 w 20"/>
                <a:gd name="T37" fmla="*/ 15 h 15"/>
                <a:gd name="T38" fmla="*/ 5 w 20"/>
                <a:gd name="T39" fmla="*/ 13 h 15"/>
                <a:gd name="T40" fmla="*/ 3 w 20"/>
                <a:gd name="T41" fmla="*/ 13 h 15"/>
                <a:gd name="T42" fmla="*/ 2 w 20"/>
                <a:gd name="T43" fmla="*/ 12 h 15"/>
                <a:gd name="T44" fmla="*/ 0 w 20"/>
                <a:gd name="T45" fmla="*/ 11 h 15"/>
                <a:gd name="T46" fmla="*/ 0 w 20"/>
                <a:gd name="T47" fmla="*/ 9 h 15"/>
                <a:gd name="T48" fmla="*/ 0 w 20"/>
                <a:gd name="T49" fmla="*/ 8 h 15"/>
                <a:gd name="T50" fmla="*/ 0 w 20"/>
                <a:gd name="T51" fmla="*/ 7 h 15"/>
                <a:gd name="T52" fmla="*/ 0 w 20"/>
                <a:gd name="T53" fmla="*/ 5 h 15"/>
                <a:gd name="T54" fmla="*/ 2 w 20"/>
                <a:gd name="T55" fmla="*/ 4 h 15"/>
                <a:gd name="T56" fmla="*/ 3 w 20"/>
                <a:gd name="T57" fmla="*/ 2 h 15"/>
                <a:gd name="T58" fmla="*/ 5 w 20"/>
                <a:gd name="T59" fmla="*/ 1 h 15"/>
                <a:gd name="T60" fmla="*/ 6 w 20"/>
                <a:gd name="T61" fmla="*/ 1 h 15"/>
                <a:gd name="T62" fmla="*/ 8 w 20"/>
                <a:gd name="T63" fmla="*/ 0 h 15"/>
                <a:gd name="T64" fmla="*/ 10 w 20"/>
                <a:gd name="T6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" h="15">
                  <a:moveTo>
                    <a:pt x="10" y="0"/>
                  </a:moveTo>
                  <a:lnTo>
                    <a:pt x="12" y="0"/>
                  </a:lnTo>
                  <a:lnTo>
                    <a:pt x="14" y="1"/>
                  </a:lnTo>
                  <a:lnTo>
                    <a:pt x="15" y="1"/>
                  </a:lnTo>
                  <a:lnTo>
                    <a:pt x="17" y="2"/>
                  </a:lnTo>
                  <a:lnTo>
                    <a:pt x="18" y="4"/>
                  </a:lnTo>
                  <a:lnTo>
                    <a:pt x="19" y="5"/>
                  </a:lnTo>
                  <a:lnTo>
                    <a:pt x="20" y="7"/>
                  </a:lnTo>
                  <a:lnTo>
                    <a:pt x="20" y="8"/>
                  </a:lnTo>
                  <a:lnTo>
                    <a:pt x="20" y="9"/>
                  </a:lnTo>
                  <a:lnTo>
                    <a:pt x="19" y="11"/>
                  </a:lnTo>
                  <a:lnTo>
                    <a:pt x="18" y="12"/>
                  </a:lnTo>
                  <a:lnTo>
                    <a:pt x="17" y="13"/>
                  </a:lnTo>
                  <a:lnTo>
                    <a:pt x="15" y="13"/>
                  </a:lnTo>
                  <a:lnTo>
                    <a:pt x="14" y="15"/>
                  </a:lnTo>
                  <a:lnTo>
                    <a:pt x="12" y="15"/>
                  </a:lnTo>
                  <a:lnTo>
                    <a:pt x="10" y="15"/>
                  </a:lnTo>
                  <a:lnTo>
                    <a:pt x="8" y="15"/>
                  </a:lnTo>
                  <a:lnTo>
                    <a:pt x="6" y="15"/>
                  </a:lnTo>
                  <a:lnTo>
                    <a:pt x="5" y="13"/>
                  </a:lnTo>
                  <a:lnTo>
                    <a:pt x="3" y="13"/>
                  </a:lnTo>
                  <a:lnTo>
                    <a:pt x="2" y="12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5"/>
                  </a:lnTo>
                  <a:lnTo>
                    <a:pt x="2" y="4"/>
                  </a:lnTo>
                  <a:lnTo>
                    <a:pt x="3" y="2"/>
                  </a:lnTo>
                  <a:lnTo>
                    <a:pt x="5" y="1"/>
                  </a:lnTo>
                  <a:lnTo>
                    <a:pt x="6" y="1"/>
                  </a:lnTo>
                  <a:lnTo>
                    <a:pt x="8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54" name="Freeform 218">
              <a:extLst>
                <a:ext uri="{FF2B5EF4-FFF2-40B4-BE49-F238E27FC236}">
                  <a16:creationId xmlns:a16="http://schemas.microsoft.com/office/drawing/2014/main" id="{9C2426EB-10ED-4FB5-BE14-450AB319CF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8" y="3651"/>
              <a:ext cx="31" cy="16"/>
            </a:xfrm>
            <a:custGeom>
              <a:avLst/>
              <a:gdLst>
                <a:gd name="T0" fmla="*/ 0 w 62"/>
                <a:gd name="T1" fmla="*/ 15 h 32"/>
                <a:gd name="T2" fmla="*/ 7 w 62"/>
                <a:gd name="T3" fmla="*/ 18 h 32"/>
                <a:gd name="T4" fmla="*/ 14 w 62"/>
                <a:gd name="T5" fmla="*/ 19 h 32"/>
                <a:gd name="T6" fmla="*/ 20 w 62"/>
                <a:gd name="T7" fmla="*/ 19 h 32"/>
                <a:gd name="T8" fmla="*/ 27 w 62"/>
                <a:gd name="T9" fmla="*/ 19 h 32"/>
                <a:gd name="T10" fmla="*/ 34 w 62"/>
                <a:gd name="T11" fmla="*/ 19 h 32"/>
                <a:gd name="T12" fmla="*/ 42 w 62"/>
                <a:gd name="T13" fmla="*/ 20 h 32"/>
                <a:gd name="T14" fmla="*/ 47 w 62"/>
                <a:gd name="T15" fmla="*/ 21 h 32"/>
                <a:gd name="T16" fmla="*/ 54 w 62"/>
                <a:gd name="T17" fmla="*/ 23 h 32"/>
                <a:gd name="T18" fmla="*/ 56 w 62"/>
                <a:gd name="T19" fmla="*/ 24 h 32"/>
                <a:gd name="T20" fmla="*/ 56 w 62"/>
                <a:gd name="T21" fmla="*/ 24 h 32"/>
                <a:gd name="T22" fmla="*/ 57 w 62"/>
                <a:gd name="T23" fmla="*/ 25 h 32"/>
                <a:gd name="T24" fmla="*/ 57 w 62"/>
                <a:gd name="T25" fmla="*/ 28 h 32"/>
                <a:gd name="T26" fmla="*/ 58 w 62"/>
                <a:gd name="T27" fmla="*/ 29 h 32"/>
                <a:gd name="T28" fmla="*/ 58 w 62"/>
                <a:gd name="T29" fmla="*/ 29 h 32"/>
                <a:gd name="T30" fmla="*/ 59 w 62"/>
                <a:gd name="T31" fmla="*/ 30 h 32"/>
                <a:gd name="T32" fmla="*/ 60 w 62"/>
                <a:gd name="T33" fmla="*/ 31 h 32"/>
                <a:gd name="T34" fmla="*/ 62 w 62"/>
                <a:gd name="T35" fmla="*/ 32 h 32"/>
                <a:gd name="T36" fmla="*/ 60 w 62"/>
                <a:gd name="T37" fmla="*/ 29 h 32"/>
                <a:gd name="T38" fmla="*/ 59 w 62"/>
                <a:gd name="T39" fmla="*/ 25 h 32"/>
                <a:gd name="T40" fmla="*/ 59 w 62"/>
                <a:gd name="T41" fmla="*/ 22 h 32"/>
                <a:gd name="T42" fmla="*/ 59 w 62"/>
                <a:gd name="T43" fmla="*/ 19 h 32"/>
                <a:gd name="T44" fmla="*/ 58 w 62"/>
                <a:gd name="T45" fmla="*/ 16 h 32"/>
                <a:gd name="T46" fmla="*/ 58 w 62"/>
                <a:gd name="T47" fmla="*/ 13 h 32"/>
                <a:gd name="T48" fmla="*/ 57 w 62"/>
                <a:gd name="T49" fmla="*/ 10 h 32"/>
                <a:gd name="T50" fmla="*/ 56 w 62"/>
                <a:gd name="T51" fmla="*/ 8 h 32"/>
                <a:gd name="T52" fmla="*/ 56 w 62"/>
                <a:gd name="T53" fmla="*/ 8 h 32"/>
                <a:gd name="T54" fmla="*/ 56 w 62"/>
                <a:gd name="T55" fmla="*/ 8 h 32"/>
                <a:gd name="T56" fmla="*/ 56 w 62"/>
                <a:gd name="T57" fmla="*/ 8 h 32"/>
                <a:gd name="T58" fmla="*/ 56 w 62"/>
                <a:gd name="T59" fmla="*/ 8 h 32"/>
                <a:gd name="T60" fmla="*/ 57 w 62"/>
                <a:gd name="T61" fmla="*/ 6 h 32"/>
                <a:gd name="T62" fmla="*/ 57 w 62"/>
                <a:gd name="T63" fmla="*/ 6 h 32"/>
                <a:gd name="T64" fmla="*/ 57 w 62"/>
                <a:gd name="T65" fmla="*/ 6 h 32"/>
                <a:gd name="T66" fmla="*/ 57 w 62"/>
                <a:gd name="T67" fmla="*/ 6 h 32"/>
                <a:gd name="T68" fmla="*/ 57 w 62"/>
                <a:gd name="T69" fmla="*/ 4 h 32"/>
                <a:gd name="T70" fmla="*/ 56 w 62"/>
                <a:gd name="T71" fmla="*/ 3 h 32"/>
                <a:gd name="T72" fmla="*/ 56 w 62"/>
                <a:gd name="T73" fmla="*/ 1 h 32"/>
                <a:gd name="T74" fmla="*/ 55 w 62"/>
                <a:gd name="T75" fmla="*/ 1 h 32"/>
                <a:gd name="T76" fmla="*/ 54 w 62"/>
                <a:gd name="T77" fmla="*/ 0 h 32"/>
                <a:gd name="T78" fmla="*/ 53 w 62"/>
                <a:gd name="T79" fmla="*/ 0 h 32"/>
                <a:gd name="T80" fmla="*/ 52 w 62"/>
                <a:gd name="T81" fmla="*/ 0 h 32"/>
                <a:gd name="T82" fmla="*/ 50 w 62"/>
                <a:gd name="T83" fmla="*/ 2 h 32"/>
                <a:gd name="T84" fmla="*/ 44 w 62"/>
                <a:gd name="T85" fmla="*/ 2 h 32"/>
                <a:gd name="T86" fmla="*/ 38 w 62"/>
                <a:gd name="T87" fmla="*/ 3 h 32"/>
                <a:gd name="T88" fmla="*/ 32 w 62"/>
                <a:gd name="T89" fmla="*/ 5 h 32"/>
                <a:gd name="T90" fmla="*/ 25 w 62"/>
                <a:gd name="T91" fmla="*/ 6 h 32"/>
                <a:gd name="T92" fmla="*/ 19 w 62"/>
                <a:gd name="T93" fmla="*/ 8 h 32"/>
                <a:gd name="T94" fmla="*/ 13 w 62"/>
                <a:gd name="T95" fmla="*/ 9 h 32"/>
                <a:gd name="T96" fmla="*/ 7 w 62"/>
                <a:gd name="T97" fmla="*/ 9 h 32"/>
                <a:gd name="T98" fmla="*/ 2 w 62"/>
                <a:gd name="T99" fmla="*/ 8 h 32"/>
                <a:gd name="T100" fmla="*/ 0 w 62"/>
                <a:gd name="T101" fmla="*/ 1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2" h="32">
                  <a:moveTo>
                    <a:pt x="0" y="15"/>
                  </a:moveTo>
                  <a:lnTo>
                    <a:pt x="7" y="18"/>
                  </a:lnTo>
                  <a:lnTo>
                    <a:pt x="14" y="19"/>
                  </a:lnTo>
                  <a:lnTo>
                    <a:pt x="20" y="19"/>
                  </a:lnTo>
                  <a:lnTo>
                    <a:pt x="27" y="19"/>
                  </a:lnTo>
                  <a:lnTo>
                    <a:pt x="34" y="19"/>
                  </a:lnTo>
                  <a:lnTo>
                    <a:pt x="42" y="20"/>
                  </a:lnTo>
                  <a:lnTo>
                    <a:pt x="47" y="21"/>
                  </a:lnTo>
                  <a:lnTo>
                    <a:pt x="54" y="23"/>
                  </a:lnTo>
                  <a:lnTo>
                    <a:pt x="56" y="24"/>
                  </a:lnTo>
                  <a:lnTo>
                    <a:pt x="56" y="24"/>
                  </a:lnTo>
                  <a:lnTo>
                    <a:pt x="57" y="25"/>
                  </a:lnTo>
                  <a:lnTo>
                    <a:pt x="57" y="28"/>
                  </a:lnTo>
                  <a:lnTo>
                    <a:pt x="58" y="29"/>
                  </a:lnTo>
                  <a:lnTo>
                    <a:pt x="58" y="29"/>
                  </a:lnTo>
                  <a:lnTo>
                    <a:pt x="59" y="30"/>
                  </a:lnTo>
                  <a:lnTo>
                    <a:pt x="60" y="31"/>
                  </a:lnTo>
                  <a:lnTo>
                    <a:pt x="62" y="32"/>
                  </a:lnTo>
                  <a:lnTo>
                    <a:pt x="60" y="29"/>
                  </a:lnTo>
                  <a:lnTo>
                    <a:pt x="59" y="25"/>
                  </a:lnTo>
                  <a:lnTo>
                    <a:pt x="59" y="22"/>
                  </a:lnTo>
                  <a:lnTo>
                    <a:pt x="59" y="19"/>
                  </a:lnTo>
                  <a:lnTo>
                    <a:pt x="58" y="16"/>
                  </a:lnTo>
                  <a:lnTo>
                    <a:pt x="58" y="13"/>
                  </a:lnTo>
                  <a:lnTo>
                    <a:pt x="57" y="10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57" y="6"/>
                  </a:lnTo>
                  <a:lnTo>
                    <a:pt x="57" y="6"/>
                  </a:lnTo>
                  <a:lnTo>
                    <a:pt x="57" y="6"/>
                  </a:lnTo>
                  <a:lnTo>
                    <a:pt x="57" y="6"/>
                  </a:lnTo>
                  <a:lnTo>
                    <a:pt x="57" y="4"/>
                  </a:lnTo>
                  <a:lnTo>
                    <a:pt x="56" y="3"/>
                  </a:lnTo>
                  <a:lnTo>
                    <a:pt x="56" y="1"/>
                  </a:lnTo>
                  <a:lnTo>
                    <a:pt x="55" y="1"/>
                  </a:lnTo>
                  <a:lnTo>
                    <a:pt x="54" y="0"/>
                  </a:lnTo>
                  <a:lnTo>
                    <a:pt x="53" y="0"/>
                  </a:lnTo>
                  <a:lnTo>
                    <a:pt x="52" y="0"/>
                  </a:lnTo>
                  <a:lnTo>
                    <a:pt x="50" y="2"/>
                  </a:lnTo>
                  <a:lnTo>
                    <a:pt x="44" y="2"/>
                  </a:lnTo>
                  <a:lnTo>
                    <a:pt x="38" y="3"/>
                  </a:lnTo>
                  <a:lnTo>
                    <a:pt x="32" y="5"/>
                  </a:lnTo>
                  <a:lnTo>
                    <a:pt x="25" y="6"/>
                  </a:lnTo>
                  <a:lnTo>
                    <a:pt x="19" y="8"/>
                  </a:lnTo>
                  <a:lnTo>
                    <a:pt x="13" y="9"/>
                  </a:lnTo>
                  <a:lnTo>
                    <a:pt x="7" y="9"/>
                  </a:lnTo>
                  <a:lnTo>
                    <a:pt x="2" y="8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55" name="Freeform 219">
              <a:extLst>
                <a:ext uri="{FF2B5EF4-FFF2-40B4-BE49-F238E27FC236}">
                  <a16:creationId xmlns:a16="http://schemas.microsoft.com/office/drawing/2014/main" id="{800A759D-E844-40B6-9D64-785B344232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3" y="3653"/>
              <a:ext cx="35" cy="27"/>
            </a:xfrm>
            <a:custGeom>
              <a:avLst/>
              <a:gdLst>
                <a:gd name="T0" fmla="*/ 6 w 70"/>
                <a:gd name="T1" fmla="*/ 11 h 55"/>
                <a:gd name="T2" fmla="*/ 16 w 70"/>
                <a:gd name="T3" fmla="*/ 13 h 55"/>
                <a:gd name="T4" fmla="*/ 28 w 70"/>
                <a:gd name="T5" fmla="*/ 17 h 55"/>
                <a:gd name="T6" fmla="*/ 37 w 70"/>
                <a:gd name="T7" fmla="*/ 20 h 55"/>
                <a:gd name="T8" fmla="*/ 41 w 70"/>
                <a:gd name="T9" fmla="*/ 22 h 55"/>
                <a:gd name="T10" fmla="*/ 44 w 70"/>
                <a:gd name="T11" fmla="*/ 25 h 55"/>
                <a:gd name="T12" fmla="*/ 47 w 70"/>
                <a:gd name="T13" fmla="*/ 26 h 55"/>
                <a:gd name="T14" fmla="*/ 51 w 70"/>
                <a:gd name="T15" fmla="*/ 28 h 55"/>
                <a:gd name="T16" fmla="*/ 55 w 70"/>
                <a:gd name="T17" fmla="*/ 29 h 55"/>
                <a:gd name="T18" fmla="*/ 55 w 70"/>
                <a:gd name="T19" fmla="*/ 30 h 55"/>
                <a:gd name="T20" fmla="*/ 56 w 70"/>
                <a:gd name="T21" fmla="*/ 31 h 55"/>
                <a:gd name="T22" fmla="*/ 57 w 70"/>
                <a:gd name="T23" fmla="*/ 33 h 55"/>
                <a:gd name="T24" fmla="*/ 58 w 70"/>
                <a:gd name="T25" fmla="*/ 33 h 55"/>
                <a:gd name="T26" fmla="*/ 59 w 70"/>
                <a:gd name="T27" fmla="*/ 35 h 55"/>
                <a:gd name="T28" fmla="*/ 59 w 70"/>
                <a:gd name="T29" fmla="*/ 37 h 55"/>
                <a:gd name="T30" fmla="*/ 60 w 70"/>
                <a:gd name="T31" fmla="*/ 39 h 55"/>
                <a:gd name="T32" fmla="*/ 64 w 70"/>
                <a:gd name="T33" fmla="*/ 41 h 55"/>
                <a:gd name="T34" fmla="*/ 65 w 70"/>
                <a:gd name="T35" fmla="*/ 43 h 55"/>
                <a:gd name="T36" fmla="*/ 66 w 70"/>
                <a:gd name="T37" fmla="*/ 46 h 55"/>
                <a:gd name="T38" fmla="*/ 66 w 70"/>
                <a:gd name="T39" fmla="*/ 49 h 55"/>
                <a:gd name="T40" fmla="*/ 68 w 70"/>
                <a:gd name="T41" fmla="*/ 51 h 55"/>
                <a:gd name="T42" fmla="*/ 69 w 70"/>
                <a:gd name="T43" fmla="*/ 53 h 55"/>
                <a:gd name="T44" fmla="*/ 70 w 70"/>
                <a:gd name="T45" fmla="*/ 48 h 55"/>
                <a:gd name="T46" fmla="*/ 68 w 70"/>
                <a:gd name="T47" fmla="*/ 33 h 55"/>
                <a:gd name="T48" fmla="*/ 67 w 70"/>
                <a:gd name="T49" fmla="*/ 20 h 55"/>
                <a:gd name="T50" fmla="*/ 65 w 70"/>
                <a:gd name="T51" fmla="*/ 7 h 55"/>
                <a:gd name="T52" fmla="*/ 60 w 70"/>
                <a:gd name="T53" fmla="*/ 2 h 55"/>
                <a:gd name="T54" fmla="*/ 54 w 70"/>
                <a:gd name="T55" fmla="*/ 5 h 55"/>
                <a:gd name="T56" fmla="*/ 41 w 70"/>
                <a:gd name="T57" fmla="*/ 7 h 55"/>
                <a:gd name="T58" fmla="*/ 26 w 70"/>
                <a:gd name="T59" fmla="*/ 8 h 55"/>
                <a:gd name="T60" fmla="*/ 10 w 70"/>
                <a:gd name="T61" fmla="*/ 7 h 55"/>
                <a:gd name="T62" fmla="*/ 3 w 70"/>
                <a:gd name="T63" fmla="*/ 7 h 55"/>
                <a:gd name="T64" fmla="*/ 1 w 70"/>
                <a:gd name="T65" fmla="*/ 8 h 55"/>
                <a:gd name="T66" fmla="*/ 1 w 70"/>
                <a:gd name="T67" fmla="*/ 9 h 55"/>
                <a:gd name="T68" fmla="*/ 0 w 70"/>
                <a:gd name="T69" fmla="*/ 1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0" h="55">
                  <a:moveTo>
                    <a:pt x="0" y="11"/>
                  </a:moveTo>
                  <a:lnTo>
                    <a:pt x="6" y="11"/>
                  </a:lnTo>
                  <a:lnTo>
                    <a:pt x="10" y="12"/>
                  </a:lnTo>
                  <a:lnTo>
                    <a:pt x="16" y="13"/>
                  </a:lnTo>
                  <a:lnTo>
                    <a:pt x="21" y="16"/>
                  </a:lnTo>
                  <a:lnTo>
                    <a:pt x="28" y="17"/>
                  </a:lnTo>
                  <a:lnTo>
                    <a:pt x="33" y="18"/>
                  </a:lnTo>
                  <a:lnTo>
                    <a:pt x="37" y="20"/>
                  </a:lnTo>
                  <a:lnTo>
                    <a:pt x="41" y="21"/>
                  </a:lnTo>
                  <a:lnTo>
                    <a:pt x="41" y="22"/>
                  </a:lnTo>
                  <a:lnTo>
                    <a:pt x="43" y="23"/>
                  </a:lnTo>
                  <a:lnTo>
                    <a:pt x="44" y="25"/>
                  </a:lnTo>
                  <a:lnTo>
                    <a:pt x="46" y="26"/>
                  </a:lnTo>
                  <a:lnTo>
                    <a:pt x="47" y="26"/>
                  </a:lnTo>
                  <a:lnTo>
                    <a:pt x="49" y="27"/>
                  </a:lnTo>
                  <a:lnTo>
                    <a:pt x="51" y="28"/>
                  </a:lnTo>
                  <a:lnTo>
                    <a:pt x="53" y="29"/>
                  </a:lnTo>
                  <a:lnTo>
                    <a:pt x="55" y="29"/>
                  </a:lnTo>
                  <a:lnTo>
                    <a:pt x="55" y="30"/>
                  </a:lnTo>
                  <a:lnTo>
                    <a:pt x="55" y="30"/>
                  </a:lnTo>
                  <a:lnTo>
                    <a:pt x="55" y="31"/>
                  </a:lnTo>
                  <a:lnTo>
                    <a:pt x="56" y="31"/>
                  </a:lnTo>
                  <a:lnTo>
                    <a:pt x="57" y="32"/>
                  </a:lnTo>
                  <a:lnTo>
                    <a:pt x="57" y="33"/>
                  </a:lnTo>
                  <a:lnTo>
                    <a:pt x="58" y="33"/>
                  </a:lnTo>
                  <a:lnTo>
                    <a:pt x="58" y="33"/>
                  </a:lnTo>
                  <a:lnTo>
                    <a:pt x="59" y="33"/>
                  </a:lnTo>
                  <a:lnTo>
                    <a:pt x="59" y="35"/>
                  </a:lnTo>
                  <a:lnTo>
                    <a:pt x="59" y="36"/>
                  </a:lnTo>
                  <a:lnTo>
                    <a:pt x="59" y="37"/>
                  </a:lnTo>
                  <a:lnTo>
                    <a:pt x="60" y="38"/>
                  </a:lnTo>
                  <a:lnTo>
                    <a:pt x="60" y="39"/>
                  </a:lnTo>
                  <a:lnTo>
                    <a:pt x="63" y="40"/>
                  </a:lnTo>
                  <a:lnTo>
                    <a:pt x="64" y="41"/>
                  </a:lnTo>
                  <a:lnTo>
                    <a:pt x="65" y="42"/>
                  </a:lnTo>
                  <a:lnTo>
                    <a:pt x="65" y="43"/>
                  </a:lnTo>
                  <a:lnTo>
                    <a:pt x="66" y="43"/>
                  </a:lnTo>
                  <a:lnTo>
                    <a:pt x="66" y="46"/>
                  </a:lnTo>
                  <a:lnTo>
                    <a:pt x="66" y="48"/>
                  </a:lnTo>
                  <a:lnTo>
                    <a:pt x="66" y="49"/>
                  </a:lnTo>
                  <a:lnTo>
                    <a:pt x="67" y="50"/>
                  </a:lnTo>
                  <a:lnTo>
                    <a:pt x="68" y="51"/>
                  </a:lnTo>
                  <a:lnTo>
                    <a:pt x="68" y="52"/>
                  </a:lnTo>
                  <a:lnTo>
                    <a:pt x="69" y="53"/>
                  </a:lnTo>
                  <a:lnTo>
                    <a:pt x="70" y="55"/>
                  </a:lnTo>
                  <a:lnTo>
                    <a:pt x="70" y="48"/>
                  </a:lnTo>
                  <a:lnTo>
                    <a:pt x="69" y="41"/>
                  </a:lnTo>
                  <a:lnTo>
                    <a:pt x="68" y="33"/>
                  </a:lnTo>
                  <a:lnTo>
                    <a:pt x="67" y="28"/>
                  </a:lnTo>
                  <a:lnTo>
                    <a:pt x="67" y="20"/>
                  </a:lnTo>
                  <a:lnTo>
                    <a:pt x="66" y="13"/>
                  </a:lnTo>
                  <a:lnTo>
                    <a:pt x="65" y="7"/>
                  </a:lnTo>
                  <a:lnTo>
                    <a:pt x="64" y="0"/>
                  </a:lnTo>
                  <a:lnTo>
                    <a:pt x="60" y="2"/>
                  </a:lnTo>
                  <a:lnTo>
                    <a:pt x="57" y="3"/>
                  </a:lnTo>
                  <a:lnTo>
                    <a:pt x="54" y="5"/>
                  </a:lnTo>
                  <a:lnTo>
                    <a:pt x="49" y="6"/>
                  </a:lnTo>
                  <a:lnTo>
                    <a:pt x="41" y="7"/>
                  </a:lnTo>
                  <a:lnTo>
                    <a:pt x="34" y="8"/>
                  </a:lnTo>
                  <a:lnTo>
                    <a:pt x="26" y="8"/>
                  </a:lnTo>
                  <a:lnTo>
                    <a:pt x="18" y="8"/>
                  </a:lnTo>
                  <a:lnTo>
                    <a:pt x="10" y="7"/>
                  </a:lnTo>
                  <a:lnTo>
                    <a:pt x="3" y="6"/>
                  </a:lnTo>
                  <a:lnTo>
                    <a:pt x="3" y="7"/>
                  </a:lnTo>
                  <a:lnTo>
                    <a:pt x="1" y="7"/>
                  </a:lnTo>
                  <a:lnTo>
                    <a:pt x="1" y="8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10"/>
                  </a:lnTo>
                  <a:lnTo>
                    <a:pt x="0" y="1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</p:grpSp>
      <p:sp>
        <p:nvSpPr>
          <p:cNvPr id="118" name="TextBox 117">
            <a:extLst>
              <a:ext uri="{FF2B5EF4-FFF2-40B4-BE49-F238E27FC236}">
                <a16:creationId xmlns:a16="http://schemas.microsoft.com/office/drawing/2014/main" id="{008AD9F9-408A-4184-94CF-D8CFA190CAC1}"/>
              </a:ext>
            </a:extLst>
          </p:cNvPr>
          <p:cNvSpPr txBox="1"/>
          <p:nvPr/>
        </p:nvSpPr>
        <p:spPr>
          <a:xfrm>
            <a:off x="4704862" y="6140207"/>
            <a:ext cx="4572000" cy="3054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385" dirty="0">
                <a:hlinkClick r:id="rId6"/>
              </a:rPr>
              <a:t>https://web.stanford.edu/class/msande247s/kchap17.ppt</a:t>
            </a:r>
            <a:r>
              <a:rPr lang="en-US" sz="1385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4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4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1" dur="500"/>
                                        <p:tgtEl>
                                          <p:spTgt spid="14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5" dur="500"/>
                                        <p:tgtEl>
                                          <p:spTgt spid="14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 autoUpdateAnimBg="0"/>
      <p:bldP spid="14340" grpId="0" autoUpdateAnimBg="0"/>
      <p:bldP spid="14356" grpId="0" autoUpdateAnimBg="0"/>
      <p:bldP spid="14359" grpId="0" autoUpdateAnimBg="0"/>
      <p:bldP spid="14360" grpId="0" animBg="1" autoUpdateAnimBg="0"/>
      <p:bldP spid="14362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>
            <a:extLst>
              <a:ext uri="{FF2B5EF4-FFF2-40B4-BE49-F238E27FC236}">
                <a16:creationId xmlns:a16="http://schemas.microsoft.com/office/drawing/2014/main" id="{B5F55C50-45F6-4C3B-BACC-2451ECFD5A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Please Note</a:t>
            </a:r>
          </a:p>
        </p:txBody>
      </p:sp>
      <p:sp>
        <p:nvSpPr>
          <p:cNvPr id="99331" name="Rectangle 3">
            <a:extLst>
              <a:ext uri="{FF2B5EF4-FFF2-40B4-BE49-F238E27FC236}">
                <a16:creationId xmlns:a16="http://schemas.microsoft.com/office/drawing/2014/main" id="{50205763-B037-4CA4-AB82-76283E2497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85446" y="1701801"/>
            <a:ext cx="7174523" cy="778809"/>
          </a:xfrm>
          <a:noFill/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lIns="80271" tIns="40135" rIns="80271" bIns="40135" rtlCol="0">
            <a:spAutoFit/>
          </a:bodyPr>
          <a:lstStyle/>
          <a:p>
            <a:pPr marL="399941" indent="-399941">
              <a:spcBef>
                <a:spcPct val="10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è"/>
            </a:pPr>
            <a:r>
              <a:rPr lang="en-US" altLang="en-US" sz="2267" i="1">
                <a:solidFill>
                  <a:srgbClr val="CC0000"/>
                </a:solidFill>
              </a:rPr>
              <a:t>Perfect positive correlation</a:t>
            </a:r>
            <a:r>
              <a:rPr lang="en-US" altLang="en-US" sz="2267">
                <a:solidFill>
                  <a:srgbClr val="CC0000"/>
                </a:solidFill>
              </a:rPr>
              <a:t>:</a:t>
            </a:r>
            <a:r>
              <a:rPr lang="en-US" altLang="en-US" sz="2267"/>
              <a:t> all the points lie along a line with positive slope</a:t>
            </a:r>
          </a:p>
        </p:txBody>
      </p:sp>
      <p:sp>
        <p:nvSpPr>
          <p:cNvPr id="99332" name="Rectangle 4">
            <a:extLst>
              <a:ext uri="{FF2B5EF4-FFF2-40B4-BE49-F238E27FC236}">
                <a16:creationId xmlns:a16="http://schemas.microsoft.com/office/drawing/2014/main" id="{8032CD31-A2A0-49AF-AE2E-97E2CA2A68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446" y="2483746"/>
            <a:ext cx="7506677" cy="778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271" tIns="40135" rIns="80271" bIns="40135">
            <a:spAutoFit/>
          </a:bodyPr>
          <a:lstStyle>
            <a:lvl1pPr marL="458788" indent="-4587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33463" indent="-46037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77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10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è"/>
            </a:pPr>
            <a:r>
              <a:rPr lang="en-US" altLang="en-US" sz="2267" i="1">
                <a:solidFill>
                  <a:srgbClr val="CC0000"/>
                </a:solidFill>
              </a:rPr>
              <a:t>Perfect negative correlation</a:t>
            </a:r>
            <a:r>
              <a:rPr lang="en-US" altLang="en-US" sz="2267">
                <a:solidFill>
                  <a:srgbClr val="CC0000"/>
                </a:solidFill>
              </a:rPr>
              <a:t>:</a:t>
            </a:r>
            <a:r>
              <a:rPr lang="en-US" altLang="en-US" sz="2267"/>
              <a:t> all the points lie along a line with negative slope</a:t>
            </a:r>
          </a:p>
        </p:txBody>
      </p:sp>
      <p:sp>
        <p:nvSpPr>
          <p:cNvPr id="99333" name="Rectangle 5">
            <a:extLst>
              <a:ext uri="{FF2B5EF4-FFF2-40B4-BE49-F238E27FC236}">
                <a16:creationId xmlns:a16="http://schemas.microsoft.com/office/drawing/2014/main" id="{25465133-0674-48CB-AC68-4E70FEF08E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446" y="3362570"/>
            <a:ext cx="7506677" cy="778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271" tIns="40135" rIns="80271" bIns="40135">
            <a:spAutoFit/>
          </a:bodyPr>
          <a:lstStyle>
            <a:lvl1pPr marL="458788" indent="-4587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33463" indent="-46037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77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100000"/>
              </a:spcBef>
              <a:buSzPct val="75000"/>
              <a:buFont typeface="Wingdings" panose="05000000000000000000" pitchFamily="2" charset="2"/>
              <a:buChar char="è"/>
            </a:pPr>
            <a:r>
              <a:rPr lang="en-US" altLang="en-US" sz="2267"/>
              <a:t>If the points lie along a horizontal or vertical line: </a:t>
            </a:r>
            <a:r>
              <a:rPr lang="en-US" altLang="en-US" sz="2267" i="1">
                <a:solidFill>
                  <a:srgbClr val="CC0000"/>
                </a:solidFill>
              </a:rPr>
              <a:t>no correlation</a:t>
            </a:r>
            <a:endParaRPr lang="en-US" altLang="en-US" sz="2267">
              <a:solidFill>
                <a:srgbClr val="CC0000"/>
              </a:solidFill>
            </a:endParaRPr>
          </a:p>
        </p:txBody>
      </p:sp>
      <p:sp>
        <p:nvSpPr>
          <p:cNvPr id="99334" name="Rectangle 6">
            <a:extLst>
              <a:ext uri="{FF2B5EF4-FFF2-40B4-BE49-F238E27FC236}">
                <a16:creationId xmlns:a16="http://schemas.microsoft.com/office/drawing/2014/main" id="{4B8DD69C-E291-4C00-B603-C7AE6943C8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446" y="4292601"/>
            <a:ext cx="7506677" cy="778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271" tIns="40135" rIns="80271" bIns="40135">
            <a:spAutoFit/>
          </a:bodyPr>
          <a:lstStyle>
            <a:lvl1pPr marL="458788" indent="-4587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33463" indent="-46037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77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100000"/>
              </a:spcBef>
              <a:buSzPct val="75000"/>
              <a:buFont typeface="Wingdings" panose="05000000000000000000" pitchFamily="2" charset="2"/>
              <a:buChar char="è"/>
            </a:pPr>
            <a:r>
              <a:rPr lang="en-US" altLang="en-US" sz="2267"/>
              <a:t>If the points exhibit some other nonlinear pattern: </a:t>
            </a:r>
            <a:r>
              <a:rPr lang="en-US" altLang="en-US" sz="2267" i="1">
                <a:solidFill>
                  <a:srgbClr val="FF0000"/>
                </a:solidFill>
              </a:rPr>
              <a:t>non</a:t>
            </a:r>
            <a:r>
              <a:rPr lang="en-US" altLang="en-US" sz="2267" i="1">
                <a:solidFill>
                  <a:srgbClr val="CC0000"/>
                </a:solidFill>
              </a:rPr>
              <a:t>linear relationship</a:t>
            </a:r>
            <a:endParaRPr lang="en-US" altLang="en-US" sz="2267">
              <a:solidFill>
                <a:srgbClr val="CC0000"/>
              </a:solidFill>
            </a:endParaRPr>
          </a:p>
        </p:txBody>
      </p:sp>
      <p:sp>
        <p:nvSpPr>
          <p:cNvPr id="99335" name="Rectangle 7">
            <a:extLst>
              <a:ext uri="{FF2B5EF4-FFF2-40B4-BE49-F238E27FC236}">
                <a16:creationId xmlns:a16="http://schemas.microsoft.com/office/drawing/2014/main" id="{BDE69828-5B06-4F69-9F94-D2AC612A10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1877" y="5156201"/>
            <a:ext cx="7506677" cy="778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271" tIns="40135" rIns="80271" bIns="40135">
            <a:spAutoFit/>
          </a:bodyPr>
          <a:lstStyle>
            <a:lvl1pPr marL="458788" indent="-4587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33463" indent="-46037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77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100000"/>
              </a:spcBef>
              <a:buSzPct val="75000"/>
              <a:buFont typeface="Wingdings" panose="05000000000000000000" pitchFamily="2" charset="2"/>
              <a:buChar char="è"/>
            </a:pPr>
            <a:r>
              <a:rPr lang="en-US" altLang="en-US" sz="2267"/>
              <a:t>Need some way to measure the strength of correlation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CF1BD7E8-1166-4A4A-B808-24BDEA92BC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84031" y="771502"/>
            <a:ext cx="6775938" cy="996462"/>
          </a:xfrm>
        </p:spPr>
        <p:txBody>
          <a:bodyPr/>
          <a:lstStyle/>
          <a:p>
            <a:pPr algn="l">
              <a:buFontTx/>
              <a:buChar char="•"/>
            </a:pPr>
            <a:r>
              <a:rPr lang="en-US" altLang="en-US" sz="2790"/>
              <a:t>  Coefficient of determination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1DBD057E-FE3E-4C08-962C-104C46EAF0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84031" y="1701533"/>
            <a:ext cx="6775938" cy="797169"/>
          </a:xfrm>
        </p:spPr>
        <p:txBody>
          <a:bodyPr>
            <a:normAutofit fontScale="70000" lnSpcReduction="20000"/>
          </a:bodyPr>
          <a:lstStyle/>
          <a:p>
            <a:pPr lvl="1"/>
            <a:r>
              <a:rPr lang="en-US" altLang="en-US"/>
              <a:t>When we want to measure the strength of the linear relationship, we use the coefficient of determination.</a:t>
            </a:r>
          </a:p>
        </p:txBody>
      </p:sp>
      <p:graphicFrame>
        <p:nvGraphicFramePr>
          <p:cNvPr id="28676" name="Object 4">
            <a:extLst>
              <a:ext uri="{FF2B5EF4-FFF2-40B4-BE49-F238E27FC236}">
                <a16:creationId xmlns:a16="http://schemas.microsoft.com/office/drawing/2014/main" id="{8ACDCAFB-4582-4030-B92D-F4A94DE2238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39036" y="3290337"/>
          <a:ext cx="6470081" cy="12206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425680" imgH="457200" progId="Equation.3">
                  <p:embed/>
                </p:oleObj>
              </mc:Choice>
              <mc:Fallback>
                <p:oleObj name="Equation" r:id="rId2" imgW="2425680" imgH="457200" progId="Equation.3">
                  <p:embed/>
                  <p:pic>
                    <p:nvPicPr>
                      <p:cNvPr id="28676" name="Object 4">
                        <a:extLst>
                          <a:ext uri="{FF2B5EF4-FFF2-40B4-BE49-F238E27FC236}">
                            <a16:creationId xmlns:a16="http://schemas.microsoft.com/office/drawing/2014/main" id="{8ACDCAFB-4582-4030-B92D-F4A94DE2238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9036" y="3290337"/>
                        <a:ext cx="6470081" cy="122066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>
                        <a:outerShdw dist="135003" dir="18671156" algn="ctr" rotWithShape="0">
                          <a:schemeClr val="tx1"/>
                        </a:outerShdw>
                      </a:effectLst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54">
            <a:extLst>
              <a:ext uri="{FF2B5EF4-FFF2-40B4-BE49-F238E27FC236}">
                <a16:creationId xmlns:a16="http://schemas.microsoft.com/office/drawing/2014/main" id="{C63BE658-F382-430A-ABF2-4F0BDBA02B4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5921" y="5117036"/>
          <a:ext cx="2945098" cy="9673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726920" imgH="596880" progId="Equation.3">
                  <p:embed/>
                </p:oleObj>
              </mc:Choice>
              <mc:Fallback>
                <p:oleObj name="Equation" r:id="rId4" imgW="1726920" imgH="596880" progId="Equation.3">
                  <p:embed/>
                  <p:pic>
                    <p:nvPicPr>
                      <p:cNvPr id="7" name="Object 54">
                        <a:extLst>
                          <a:ext uri="{FF2B5EF4-FFF2-40B4-BE49-F238E27FC236}">
                            <a16:creationId xmlns:a16="http://schemas.microsoft.com/office/drawing/2014/main" id="{C63BE658-F382-430A-ABF2-4F0BDBA02B4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921" y="5117036"/>
                        <a:ext cx="2945098" cy="96739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38">
            <a:extLst>
              <a:ext uri="{FF2B5EF4-FFF2-40B4-BE49-F238E27FC236}">
                <a16:creationId xmlns:a16="http://schemas.microsoft.com/office/drawing/2014/main" id="{EB9DA849-7621-42E3-990B-6A337D3ED6A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14794" y="5144259"/>
          <a:ext cx="1777382" cy="940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43000" imgH="634680" progId="Equation.3">
                  <p:embed/>
                </p:oleObj>
              </mc:Choice>
              <mc:Fallback>
                <p:oleObj name="Equation" r:id="rId6" imgW="1143000" imgH="634680" progId="Equation.3">
                  <p:embed/>
                  <p:pic>
                    <p:nvPicPr>
                      <p:cNvPr id="8" name="Object 38">
                        <a:extLst>
                          <a:ext uri="{FF2B5EF4-FFF2-40B4-BE49-F238E27FC236}">
                            <a16:creationId xmlns:a16="http://schemas.microsoft.com/office/drawing/2014/main" id="{EB9DA849-7621-42E3-990B-6A337D3ED6A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4794" y="5144259"/>
                        <a:ext cx="1777382" cy="940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CDAA6C29-4F8C-4C79-9B1E-BE9C60044899}"/>
              </a:ext>
            </a:extLst>
          </p:cNvPr>
          <p:cNvSpPr/>
          <p:nvPr/>
        </p:nvSpPr>
        <p:spPr>
          <a:xfrm>
            <a:off x="0" y="5079063"/>
            <a:ext cx="5814968" cy="133932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85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0BE68A6-DC97-47FA-A6CC-7203FF721A12}"/>
              </a:ext>
            </a:extLst>
          </p:cNvPr>
          <p:cNvSpPr txBox="1"/>
          <p:nvPr/>
        </p:nvSpPr>
        <p:spPr>
          <a:xfrm>
            <a:off x="4748566" y="7502"/>
            <a:ext cx="4574408" cy="3054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385" dirty="0">
                <a:hlinkClick r:id="rId8"/>
              </a:rPr>
              <a:t>https://web.stanford.edu/class/msande247s/kchap17.ppt</a:t>
            </a:r>
            <a:r>
              <a:rPr lang="en-US" sz="1385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264408-8A8D-4D50-BBCC-690A461812E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71542" y="5225837"/>
            <a:ext cx="2250831" cy="96779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A8F02AD-DA02-273D-086C-6A9389FE5DCC}"/>
              </a:ext>
            </a:extLst>
          </p:cNvPr>
          <p:cNvSpPr txBox="1"/>
          <p:nvPr/>
        </p:nvSpPr>
        <p:spPr>
          <a:xfrm>
            <a:off x="359229" y="511632"/>
            <a:ext cx="58920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</a:rPr>
              <a:t>RSS = SSE is very affected by outliers, thus use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814A3E7-5850-4C5B-8B3B-4DF5A3DBBBB3}"/>
              </a:ext>
            </a:extLst>
          </p:cNvPr>
          <p:cNvSpPr txBox="1"/>
          <p:nvPr/>
        </p:nvSpPr>
        <p:spPr>
          <a:xfrm>
            <a:off x="178255" y="6076328"/>
            <a:ext cx="9144000" cy="3290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38" dirty="0" err="1">
                <a:latin typeface="Roboto"/>
              </a:rPr>
              <a:t>StatQuest</a:t>
            </a:r>
            <a:r>
              <a:rPr lang="en-US" sz="1538" dirty="0">
                <a:latin typeface="Roboto"/>
              </a:rPr>
              <a:t>: Linear Models Pt.1 - Linear Regression  </a:t>
            </a:r>
            <a:r>
              <a:rPr lang="en-US" sz="1538" dirty="0">
                <a:hlinkClick r:id="rId2"/>
              </a:rPr>
              <a:t>https://www.youtube.com/watch?v=nk2CQITm_eo</a:t>
            </a:r>
            <a:r>
              <a:rPr lang="en-US" sz="1538" dirty="0"/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FEF9C1-C7CA-4AE0-96C6-2569B22ADD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88472"/>
            <a:ext cx="9144000" cy="508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0909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315340-1288-47A7-A5EA-04EC735452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3668"/>
            <a:ext cx="9144000" cy="5010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2241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CC9E50-D762-4F23-A69F-0ACAE84AE3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01293"/>
            <a:ext cx="9144000" cy="505541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C42A9B6-4599-4AC3-8778-EE45E9BB4C8B}"/>
              </a:ext>
            </a:extLst>
          </p:cNvPr>
          <p:cNvSpPr txBox="1"/>
          <p:nvPr/>
        </p:nvSpPr>
        <p:spPr>
          <a:xfrm>
            <a:off x="178255" y="6076328"/>
            <a:ext cx="9144000" cy="3290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38" dirty="0" err="1">
                <a:latin typeface="Roboto"/>
              </a:rPr>
              <a:t>StatQuest</a:t>
            </a:r>
            <a:r>
              <a:rPr lang="en-US" sz="1538" dirty="0">
                <a:latin typeface="Roboto"/>
              </a:rPr>
              <a:t>: Linear Models Pt.1 - Linear Regression  </a:t>
            </a:r>
            <a:r>
              <a:rPr lang="en-US" sz="1538" dirty="0">
                <a:hlinkClick r:id="rId3"/>
              </a:rPr>
              <a:t>https://www.youtube.com/watch?v=nk2CQITm_eo</a:t>
            </a:r>
            <a:r>
              <a:rPr lang="en-US" sz="1538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06898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662DE000-2DBF-4C07-A268-49DC57ACCD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1809" y="4144768"/>
            <a:ext cx="3701670" cy="256032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720040BE-6AD8-4D55-9476-618F879643A3}"/>
              </a:ext>
            </a:extLst>
          </p:cNvPr>
          <p:cNvGrpSpPr/>
          <p:nvPr/>
        </p:nvGrpSpPr>
        <p:grpSpPr>
          <a:xfrm>
            <a:off x="6277467" y="953544"/>
            <a:ext cx="2616012" cy="2894182"/>
            <a:chOff x="6277467" y="953544"/>
            <a:chExt cx="2616012" cy="2894182"/>
          </a:xfrm>
        </p:grpSpPr>
        <p:pic>
          <p:nvPicPr>
            <p:cNvPr id="9" name="Picture 2">
              <a:extLst>
                <a:ext uri="{FF2B5EF4-FFF2-40B4-BE49-F238E27FC236}">
                  <a16:creationId xmlns:a16="http://schemas.microsoft.com/office/drawing/2014/main" id="{1F65EA63-9D05-47C8-92A1-D97B0F932F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77467" y="953544"/>
              <a:ext cx="2230223" cy="27584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C3F2E5E-A9BA-4002-AE13-0DC9BA22D0A2}"/>
                </a:ext>
              </a:extLst>
            </p:cNvPr>
            <p:cNvSpPr txBox="1"/>
            <p:nvPr/>
          </p:nvSpPr>
          <p:spPr>
            <a:xfrm>
              <a:off x="6462526" y="3625229"/>
              <a:ext cx="2333133" cy="2224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846" dirty="0">
                  <a:hlinkClick r:id="rId4"/>
                </a:rPr>
                <a:t>https://en.wikipedia.org/wiki/Linear_regression</a:t>
              </a:r>
              <a:r>
                <a:rPr lang="en-US" sz="846" dirty="0"/>
                <a:t> </a:t>
              </a: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A3BA252-9232-4A56-96CC-C83E74C0F17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574914" y="2464068"/>
              <a:ext cx="1318565" cy="457200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0992EB71-53F5-4F36-B9CA-4792089A7E0A}"/>
              </a:ext>
            </a:extLst>
          </p:cNvPr>
          <p:cNvSpPr txBox="1"/>
          <p:nvPr/>
        </p:nvSpPr>
        <p:spPr>
          <a:xfrm>
            <a:off x="342056" y="152912"/>
            <a:ext cx="8551423" cy="4636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61" dirty="0"/>
              <a:t>Supervised Learning:  Use labeled data to predict unlabeled data.</a:t>
            </a:r>
          </a:p>
          <a:p>
            <a:endParaRPr lang="en-US" sz="2461" dirty="0"/>
          </a:p>
          <a:p>
            <a:r>
              <a:rPr lang="en-US" sz="2461" dirty="0"/>
              <a:t>2 types of supervised learning:</a:t>
            </a:r>
          </a:p>
          <a:p>
            <a:endParaRPr lang="en-US" sz="2461" dirty="0"/>
          </a:p>
          <a:p>
            <a:pPr marL="395638" indent="-395638">
              <a:buFont typeface="+mj-lt"/>
              <a:buAutoNum type="arabicPeriod"/>
            </a:pPr>
            <a:r>
              <a:rPr lang="en-US" sz="2461" dirty="0"/>
              <a:t>Regression:  Predict continuous values.</a:t>
            </a:r>
          </a:p>
          <a:p>
            <a:pPr lvl="2"/>
            <a:r>
              <a:rPr lang="en-US" sz="2461" dirty="0"/>
              <a:t> Ex:  Linear regression.</a:t>
            </a:r>
          </a:p>
          <a:p>
            <a:endParaRPr lang="en-US" sz="2461" dirty="0"/>
          </a:p>
          <a:p>
            <a:r>
              <a:rPr lang="en-US" sz="2461" dirty="0"/>
              <a:t>				F(</a:t>
            </a:r>
            <a:r>
              <a:rPr lang="en-US" sz="2461" dirty="0" err="1"/>
              <a:t>x</a:t>
            </a:r>
            <a:r>
              <a:rPr lang="en-US" sz="2461" baseline="-25000" dirty="0" err="1"/>
              <a:t>new</a:t>
            </a:r>
            <a:r>
              <a:rPr lang="en-US" sz="2461" dirty="0"/>
              <a:t>) = b</a:t>
            </a:r>
            <a:r>
              <a:rPr lang="en-US" sz="2461" baseline="-25000" dirty="0"/>
              <a:t>0</a:t>
            </a:r>
            <a:r>
              <a:rPr lang="en-US" sz="2461" dirty="0"/>
              <a:t> + b</a:t>
            </a:r>
            <a:r>
              <a:rPr lang="en-US" sz="2461" baseline="-25000" dirty="0"/>
              <a:t>1</a:t>
            </a:r>
            <a:r>
              <a:rPr lang="en-US" sz="2461" dirty="0"/>
              <a:t>x</a:t>
            </a:r>
            <a:r>
              <a:rPr lang="en-US" sz="2461" baseline="-25000" dirty="0"/>
              <a:t>new</a:t>
            </a:r>
          </a:p>
          <a:p>
            <a:endParaRPr lang="en-US" sz="2461" dirty="0"/>
          </a:p>
          <a:p>
            <a:pPr marL="395638" indent="-395638">
              <a:buFont typeface="+mj-lt"/>
              <a:buAutoNum type="arabicPeriod"/>
            </a:pPr>
            <a:endParaRPr lang="en-US" sz="2461" dirty="0"/>
          </a:p>
          <a:p>
            <a:r>
              <a:rPr lang="en-US" sz="2461" dirty="0"/>
              <a:t>2.  Classification:  Predict discrete values.</a:t>
            </a:r>
          </a:p>
          <a:p>
            <a:pPr lvl="2"/>
            <a:r>
              <a:rPr lang="en-US" sz="2461" dirty="0"/>
              <a:t>Ex:  Logistic regression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75052AD-6862-4376-A218-112D288E4C0B}"/>
              </a:ext>
            </a:extLst>
          </p:cNvPr>
          <p:cNvSpPr txBox="1"/>
          <p:nvPr/>
        </p:nvSpPr>
        <p:spPr>
          <a:xfrm>
            <a:off x="5693079" y="6596390"/>
            <a:ext cx="32004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hlinkClick r:id="rId6"/>
              </a:rPr>
              <a:t>https://en.wikipedia.org/wiki/Logistic_regression</a:t>
            </a:r>
            <a:r>
              <a:rPr lang="en-US" sz="1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984220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814A3E7-5850-4C5B-8B3B-4DF5A3DBBBB3}"/>
              </a:ext>
            </a:extLst>
          </p:cNvPr>
          <p:cNvSpPr txBox="1"/>
          <p:nvPr/>
        </p:nvSpPr>
        <p:spPr>
          <a:xfrm>
            <a:off x="178255" y="6076328"/>
            <a:ext cx="9144000" cy="3290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38" dirty="0" err="1">
                <a:latin typeface="Roboto"/>
              </a:rPr>
              <a:t>StatQuest</a:t>
            </a:r>
            <a:r>
              <a:rPr lang="en-US" sz="1538" dirty="0">
                <a:latin typeface="Roboto"/>
              </a:rPr>
              <a:t>: Linear Models Pt.1 - Linear Regression  </a:t>
            </a:r>
            <a:r>
              <a:rPr lang="en-US" sz="1538" dirty="0">
                <a:hlinkClick r:id="rId2"/>
              </a:rPr>
              <a:t>https://www.youtube.com/watch?v=nk2CQITm_eo</a:t>
            </a:r>
            <a:r>
              <a:rPr lang="en-US" sz="1538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5CAA6C-1DF4-43C1-BFC7-2C3EDC4278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6654"/>
            <a:ext cx="9144000" cy="5144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5907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7214F48-5536-40F0-8D22-06FDDE4508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7764"/>
            <a:ext cx="9144000" cy="50550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814A3E7-5850-4C5B-8B3B-4DF5A3DBBBB3}"/>
              </a:ext>
            </a:extLst>
          </p:cNvPr>
          <p:cNvSpPr txBox="1"/>
          <p:nvPr/>
        </p:nvSpPr>
        <p:spPr>
          <a:xfrm>
            <a:off x="178255" y="6076328"/>
            <a:ext cx="9144000" cy="3290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38" dirty="0" err="1">
                <a:latin typeface="Roboto"/>
              </a:rPr>
              <a:t>StatQuest</a:t>
            </a:r>
            <a:r>
              <a:rPr lang="en-US" sz="1538" dirty="0">
                <a:latin typeface="Roboto"/>
              </a:rPr>
              <a:t>: Linear Models Pt.1 - Linear Regression  </a:t>
            </a:r>
            <a:r>
              <a:rPr lang="en-US" sz="1538" dirty="0">
                <a:hlinkClick r:id="rId3"/>
              </a:rPr>
              <a:t>https://www.youtube.com/watch?v=nk2CQITm_eo</a:t>
            </a:r>
            <a:r>
              <a:rPr lang="en-US" sz="1538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906420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E3F7DC3-E50D-4B14-8551-B69F707C25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3045"/>
            <a:ext cx="9144000" cy="507191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93CA88D-85C6-4B45-83CB-97CF5A4E3A80}"/>
              </a:ext>
            </a:extLst>
          </p:cNvPr>
          <p:cNvSpPr txBox="1"/>
          <p:nvPr/>
        </p:nvSpPr>
        <p:spPr>
          <a:xfrm>
            <a:off x="178255" y="6076328"/>
            <a:ext cx="9144000" cy="3290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38" dirty="0" err="1">
                <a:latin typeface="Roboto"/>
              </a:rPr>
              <a:t>StatQuest</a:t>
            </a:r>
            <a:r>
              <a:rPr lang="en-US" sz="1538" dirty="0">
                <a:latin typeface="Roboto"/>
              </a:rPr>
              <a:t>: Linear Models Pt.1 - Linear Regression  </a:t>
            </a:r>
            <a:r>
              <a:rPr lang="en-US" sz="1538" dirty="0">
                <a:hlinkClick r:id="rId3"/>
              </a:rPr>
              <a:t>https://www.youtube.com/watch?v=nk2CQITm_eo</a:t>
            </a:r>
            <a:r>
              <a:rPr lang="en-US" sz="1538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662075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814A3E7-5850-4C5B-8B3B-4DF5A3DBBBB3}"/>
              </a:ext>
            </a:extLst>
          </p:cNvPr>
          <p:cNvSpPr txBox="1"/>
          <p:nvPr/>
        </p:nvSpPr>
        <p:spPr>
          <a:xfrm>
            <a:off x="178255" y="6076328"/>
            <a:ext cx="9144000" cy="3290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38" dirty="0" err="1">
                <a:latin typeface="Roboto"/>
              </a:rPr>
              <a:t>StatQuest</a:t>
            </a:r>
            <a:r>
              <a:rPr lang="en-US" sz="1538" dirty="0">
                <a:latin typeface="Roboto"/>
              </a:rPr>
              <a:t>: Linear Models Pt.1 - Linear Regression  </a:t>
            </a:r>
            <a:r>
              <a:rPr lang="en-US" sz="1538" dirty="0">
                <a:hlinkClick r:id="rId2"/>
              </a:rPr>
              <a:t>https://www.youtube.com/watch?v=nk2CQITm_eo</a:t>
            </a:r>
            <a:r>
              <a:rPr lang="en-US" sz="1538" dirty="0"/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012326-A357-4DC3-8CEA-C4839F2780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69648"/>
            <a:ext cx="9144000" cy="511870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F978081-4F0B-681B-BA79-D3534A5C3578}"/>
              </a:ext>
            </a:extLst>
          </p:cNvPr>
          <p:cNvSpPr txBox="1"/>
          <p:nvPr/>
        </p:nvSpPr>
        <p:spPr>
          <a:xfrm>
            <a:off x="241069" y="252847"/>
            <a:ext cx="57191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>
                <a:solidFill>
                  <a:srgbClr val="7030A0"/>
                </a:solidFill>
              </a:rPr>
              <a:t>Suppose you only have 2 data points:</a:t>
            </a:r>
          </a:p>
        </p:txBody>
      </p:sp>
    </p:spTree>
    <p:extLst>
      <p:ext uri="{BB962C8B-B14F-4D97-AF65-F5344CB8AC3E}">
        <p14:creationId xmlns:p14="http://schemas.microsoft.com/office/powerpoint/2010/main" val="25990620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814A3E7-5850-4C5B-8B3B-4DF5A3DBBBB3}"/>
              </a:ext>
            </a:extLst>
          </p:cNvPr>
          <p:cNvSpPr txBox="1"/>
          <p:nvPr/>
        </p:nvSpPr>
        <p:spPr>
          <a:xfrm>
            <a:off x="178255" y="6076328"/>
            <a:ext cx="9144000" cy="3290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38" dirty="0" err="1">
                <a:latin typeface="Roboto"/>
              </a:rPr>
              <a:t>StatQuest</a:t>
            </a:r>
            <a:r>
              <a:rPr lang="en-US" sz="1538" dirty="0">
                <a:latin typeface="Roboto"/>
              </a:rPr>
              <a:t>: Linear Models Pt.1 - Linear Regression  </a:t>
            </a:r>
            <a:r>
              <a:rPr lang="en-US" sz="1538" dirty="0">
                <a:hlinkClick r:id="rId2"/>
              </a:rPr>
              <a:t>https://www.youtube.com/watch?v=nk2CQITm_eo</a:t>
            </a:r>
            <a:r>
              <a:rPr lang="en-US" sz="1538" dirty="0"/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F81CEE-D9EB-4218-A8C8-579E9CE69C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49738"/>
            <a:ext cx="9144000" cy="5158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6756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941718A1-1E70-4549-B734-880C703AC4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Lurking Variable</a:t>
            </a:r>
          </a:p>
        </p:txBody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1B6313A8-1C2D-43A0-95D4-26FFC3D784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/>
              <a:t>Sometimes it is not clear which variable is the explanatory variable and which is the response variable</a:t>
            </a:r>
          </a:p>
          <a:p>
            <a:r>
              <a:rPr lang="en-US" altLang="en-US"/>
              <a:t>Sometimes the two variables are related without either one being an explanatory variable</a:t>
            </a:r>
          </a:p>
          <a:p>
            <a:r>
              <a:rPr lang="en-US" altLang="en-US"/>
              <a:t>Sometimes the two variables are both affected by a third variable, a </a:t>
            </a:r>
            <a:r>
              <a:rPr lang="en-US" altLang="en-US" u="sng">
                <a:solidFill>
                  <a:srgbClr val="FF0000"/>
                </a:solidFill>
              </a:rPr>
              <a:t>lurking</a:t>
            </a:r>
            <a:r>
              <a:rPr lang="en-US" altLang="en-US"/>
              <a:t> </a:t>
            </a:r>
            <a:r>
              <a:rPr lang="en-US" altLang="en-US" u="sng">
                <a:solidFill>
                  <a:srgbClr val="FF0000"/>
                </a:solidFill>
              </a:rPr>
              <a:t>variable</a:t>
            </a:r>
            <a:r>
              <a:rPr lang="en-US" altLang="en-US"/>
              <a:t>, that had not been included in the study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A91D7A-F29A-4721-9D53-79603355EF84}"/>
              </a:ext>
            </a:extLst>
          </p:cNvPr>
          <p:cNvSpPr txBox="1"/>
          <p:nvPr/>
        </p:nvSpPr>
        <p:spPr>
          <a:xfrm>
            <a:off x="-36132" y="6134283"/>
            <a:ext cx="6858000" cy="3054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385" dirty="0">
                <a:hlinkClick r:id="rId2"/>
              </a:rPr>
              <a:t>https://emunix.emich.edu/~schu/MATH_170/Fall09_170/Evening%20session/Unit%203.ppt</a:t>
            </a:r>
            <a:r>
              <a:rPr lang="en-US" sz="1385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994382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>
            <a:extLst>
              <a:ext uri="{FF2B5EF4-FFF2-40B4-BE49-F238E27FC236}">
                <a16:creationId xmlns:a16="http://schemas.microsoft.com/office/drawing/2014/main" id="{876A4C85-30E8-4AF0-83A3-2CD82E37DC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 1</a:t>
            </a:r>
          </a:p>
        </p:txBody>
      </p:sp>
      <p:sp>
        <p:nvSpPr>
          <p:cNvPr id="82947" name="Rectangle 3">
            <a:extLst>
              <a:ext uri="{FF2B5EF4-FFF2-40B4-BE49-F238E27FC236}">
                <a16:creationId xmlns:a16="http://schemas.microsoft.com/office/drawing/2014/main" id="{3EE4A012-6BCC-4D11-8D89-1C99A8C0FF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An example of a lurking variable</a:t>
            </a:r>
          </a:p>
          <a:p>
            <a:pPr>
              <a:lnSpc>
                <a:spcPct val="90000"/>
              </a:lnSpc>
            </a:pPr>
            <a:r>
              <a:rPr lang="en-US" altLang="en-US"/>
              <a:t>A researcher studies a group of elementary school children</a:t>
            </a:r>
          </a:p>
          <a:p>
            <a:pPr lvl="1">
              <a:lnSpc>
                <a:spcPct val="90000"/>
              </a:lnSpc>
            </a:pPr>
            <a:r>
              <a:rPr lang="en-US" altLang="en-US" i="1"/>
              <a:t>Y</a:t>
            </a:r>
            <a:r>
              <a:rPr lang="en-US" altLang="en-US"/>
              <a:t> = the student’s height</a:t>
            </a:r>
          </a:p>
          <a:p>
            <a:pPr lvl="1">
              <a:lnSpc>
                <a:spcPct val="90000"/>
              </a:lnSpc>
            </a:pPr>
            <a:r>
              <a:rPr lang="en-US" altLang="en-US" i="1"/>
              <a:t>X</a:t>
            </a:r>
            <a:r>
              <a:rPr lang="en-US" altLang="en-US"/>
              <a:t> = the student’s shoe size</a:t>
            </a:r>
          </a:p>
          <a:p>
            <a:pPr>
              <a:lnSpc>
                <a:spcPct val="90000"/>
              </a:lnSpc>
            </a:pPr>
            <a:r>
              <a:rPr lang="en-US" altLang="en-US"/>
              <a:t>It is not reasonable to claim that shoe size causes height to change</a:t>
            </a:r>
          </a:p>
          <a:p>
            <a:pPr>
              <a:lnSpc>
                <a:spcPct val="90000"/>
              </a:lnSpc>
            </a:pPr>
            <a:r>
              <a:rPr lang="en-US" altLang="en-US"/>
              <a:t>The lurking variable of age affects both of these two variables</a:t>
            </a:r>
          </a:p>
          <a:p>
            <a:pPr>
              <a:lnSpc>
                <a:spcPct val="90000"/>
              </a:lnSpc>
            </a:pPr>
            <a:endParaRPr lang="en-US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FAEEA7-887A-4A19-85A8-6727BC4E9738}"/>
              </a:ext>
            </a:extLst>
          </p:cNvPr>
          <p:cNvSpPr txBox="1"/>
          <p:nvPr/>
        </p:nvSpPr>
        <p:spPr>
          <a:xfrm>
            <a:off x="-36132" y="6134283"/>
            <a:ext cx="6858000" cy="3054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385" dirty="0">
                <a:hlinkClick r:id="rId2"/>
              </a:rPr>
              <a:t>https://emunix.emich.edu/~schu/MATH_170/Fall09_170/Evening%20session/Unit%203.ppt</a:t>
            </a:r>
            <a:r>
              <a:rPr lang="en-US" sz="1385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193370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>
            <a:extLst>
              <a:ext uri="{FF2B5EF4-FFF2-40B4-BE49-F238E27FC236}">
                <a16:creationId xmlns:a16="http://schemas.microsoft.com/office/drawing/2014/main" id="{4F8D0DEF-62D4-4B41-94EB-28E5E771C1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More Examples</a:t>
            </a:r>
          </a:p>
        </p:txBody>
      </p:sp>
      <p:sp>
        <p:nvSpPr>
          <p:cNvPr id="83971" name="Rectangle 3">
            <a:extLst>
              <a:ext uri="{FF2B5EF4-FFF2-40B4-BE49-F238E27FC236}">
                <a16:creationId xmlns:a16="http://schemas.microsoft.com/office/drawing/2014/main" id="{674A60D3-4ABE-4E03-B8F2-2FF8BA9DB8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Some other examples</a:t>
            </a:r>
          </a:p>
          <a:p>
            <a:pPr>
              <a:lnSpc>
                <a:spcPct val="90000"/>
              </a:lnSpc>
            </a:pPr>
            <a:r>
              <a:rPr lang="en-US" altLang="en-US"/>
              <a:t>Rainfall amounts and plant growth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Explanatory variable – rainfall 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Response variable – plant growth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Possible lurking variable – amount of sunlight</a:t>
            </a:r>
          </a:p>
          <a:p>
            <a:pPr>
              <a:lnSpc>
                <a:spcPct val="90000"/>
              </a:lnSpc>
            </a:pPr>
            <a:r>
              <a:rPr lang="en-US" altLang="en-US"/>
              <a:t>Exercise and cholesterol levels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Explanatory variable – amount of exercise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Response variable – cholesterol level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Possible lurking variable – diet</a:t>
            </a:r>
          </a:p>
          <a:p>
            <a:pPr>
              <a:lnSpc>
                <a:spcPct val="90000"/>
              </a:lnSpc>
            </a:pPr>
            <a:endParaRPr lang="en-US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8EE9A3-CFA8-4567-9FD6-5716393F6C35}"/>
              </a:ext>
            </a:extLst>
          </p:cNvPr>
          <p:cNvSpPr txBox="1"/>
          <p:nvPr/>
        </p:nvSpPr>
        <p:spPr>
          <a:xfrm>
            <a:off x="-36132" y="6134283"/>
            <a:ext cx="6858000" cy="3054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385" dirty="0">
                <a:hlinkClick r:id="rId2"/>
              </a:rPr>
              <a:t>https://emunix.emich.edu/~schu/MATH_170/Fall09_170/Evening%20session/Unit%203.ppt</a:t>
            </a:r>
            <a:r>
              <a:rPr lang="en-US" sz="1385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723278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>
            <a:extLst>
              <a:ext uri="{FF2B5EF4-FFF2-40B4-BE49-F238E27FC236}">
                <a16:creationId xmlns:a16="http://schemas.microsoft.com/office/drawing/2014/main" id="{B3D7945A-8BB7-4553-BF8B-B70ADEEB77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3522" y="425510"/>
            <a:ext cx="8953760" cy="587118"/>
          </a:xfrm>
        </p:spPr>
        <p:txBody>
          <a:bodyPr>
            <a:normAutofit/>
          </a:bodyPr>
          <a:lstStyle/>
          <a:p>
            <a:r>
              <a:rPr lang="en-US" altLang="en-US" sz="2769" dirty="0"/>
              <a:t>Find the Equation of a Linear Regression Line</a:t>
            </a:r>
          </a:p>
        </p:txBody>
      </p:sp>
      <p:sp>
        <p:nvSpPr>
          <p:cNvPr id="121859" name="Rectangle 3">
            <a:extLst>
              <a:ext uri="{FF2B5EF4-FFF2-40B4-BE49-F238E27FC236}">
                <a16:creationId xmlns:a16="http://schemas.microsoft.com/office/drawing/2014/main" id="{2A6D5589-C643-4A3D-9FC4-384157D4D0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3887" y="991566"/>
            <a:ext cx="7174523" cy="1278792"/>
          </a:xfrm>
        </p:spPr>
        <p:txBody>
          <a:bodyPr>
            <a:normAutofit/>
          </a:bodyPr>
          <a:lstStyle/>
          <a:p>
            <a:pPr marL="246330" indent="-246330"/>
            <a:r>
              <a:rPr lang="en-US" altLang="en-US" sz="2154" dirty="0"/>
              <a:t>The equation is determined by:</a:t>
            </a:r>
          </a:p>
          <a:p>
            <a:pPr lvl="1">
              <a:buFontTx/>
              <a:buNone/>
            </a:pPr>
            <a:r>
              <a:rPr lang="en-US" altLang="en-US" sz="2154" dirty="0"/>
              <a:t>	</a:t>
            </a:r>
            <a:r>
              <a:rPr lang="en-US" altLang="en-US" sz="2154" i="1" dirty="0"/>
              <a:t>b</a:t>
            </a:r>
            <a:r>
              <a:rPr lang="en-US" altLang="en-US" sz="2154" baseline="-25000" dirty="0"/>
              <a:t>0</a:t>
            </a:r>
            <a:r>
              <a:rPr lang="en-US" altLang="en-US" sz="2154" dirty="0"/>
              <a:t>: </a:t>
            </a:r>
            <a:r>
              <a:rPr lang="en-US" altLang="en-US" sz="2154" i="1" dirty="0"/>
              <a:t>y</a:t>
            </a:r>
            <a:r>
              <a:rPr lang="en-US" altLang="en-US" sz="2154" dirty="0"/>
              <a:t>-intercept</a:t>
            </a:r>
          </a:p>
          <a:p>
            <a:pPr lvl="1">
              <a:buFontTx/>
              <a:buNone/>
            </a:pPr>
            <a:r>
              <a:rPr lang="en-US" altLang="en-US" sz="2154" dirty="0"/>
              <a:t>	</a:t>
            </a:r>
            <a:r>
              <a:rPr lang="en-US" altLang="en-US" sz="2154" i="1" dirty="0"/>
              <a:t>b</a:t>
            </a:r>
            <a:r>
              <a:rPr lang="en-US" altLang="en-US" sz="2154" baseline="-25000" dirty="0"/>
              <a:t>1</a:t>
            </a:r>
            <a:r>
              <a:rPr lang="en-US" altLang="en-US" sz="2154" dirty="0"/>
              <a:t>: slope</a:t>
            </a:r>
          </a:p>
        </p:txBody>
      </p:sp>
      <p:grpSp>
        <p:nvGrpSpPr>
          <p:cNvPr id="121860" name="Group 4">
            <a:extLst>
              <a:ext uri="{FF2B5EF4-FFF2-40B4-BE49-F238E27FC236}">
                <a16:creationId xmlns:a16="http://schemas.microsoft.com/office/drawing/2014/main" id="{A1DF62A7-01DF-4875-A868-482A26F2C0DE}"/>
              </a:ext>
            </a:extLst>
          </p:cNvPr>
          <p:cNvGrpSpPr>
            <a:grpSpLocks/>
          </p:cNvGrpSpPr>
          <p:nvPr/>
        </p:nvGrpSpPr>
        <p:grpSpPr bwMode="auto">
          <a:xfrm>
            <a:off x="260318" y="2585904"/>
            <a:ext cx="7506677" cy="2590800"/>
            <a:chOff x="144" y="2160"/>
            <a:chExt cx="5424" cy="1872"/>
          </a:xfrm>
        </p:grpSpPr>
        <p:graphicFrame>
          <p:nvGraphicFramePr>
            <p:cNvPr id="121861" name="Object 5">
              <a:extLst>
                <a:ext uri="{FF2B5EF4-FFF2-40B4-BE49-F238E27FC236}">
                  <a16:creationId xmlns:a16="http://schemas.microsoft.com/office/drawing/2014/main" id="{30DEDF0D-ABA5-44E1-9256-FE56CD6E775F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660" y="2656"/>
            <a:ext cx="2386" cy="5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3797280" imgH="939600" progId="Equation.3">
                    <p:embed/>
                  </p:oleObj>
                </mc:Choice>
                <mc:Fallback>
                  <p:oleObj name="Equation" r:id="rId2" imgW="3797280" imgH="939600" progId="Equation.3">
                    <p:embed/>
                    <p:pic>
                      <p:nvPicPr>
                        <p:cNvPr id="121861" name="Object 5">
                          <a:extLst>
                            <a:ext uri="{FF2B5EF4-FFF2-40B4-BE49-F238E27FC236}">
                              <a16:creationId xmlns:a16="http://schemas.microsoft.com/office/drawing/2014/main" id="{30DEDF0D-ABA5-44E1-9256-FE56CD6E775F}"/>
                            </a:ext>
                          </a:extLst>
                        </p:cNvPr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0" y="2656"/>
                          <a:ext cx="2386" cy="58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1862" name="Object 6">
              <a:extLst>
                <a:ext uri="{FF2B5EF4-FFF2-40B4-BE49-F238E27FC236}">
                  <a16:creationId xmlns:a16="http://schemas.microsoft.com/office/drawing/2014/main" id="{EAF7B195-2C71-4D8B-90C6-2B5DEC21CD80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662" y="3542"/>
            <a:ext cx="2506" cy="4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3987720" imgH="787320" progId="Equation.3">
                    <p:embed/>
                  </p:oleObj>
                </mc:Choice>
                <mc:Fallback>
                  <p:oleObj name="Equation" r:id="rId4" imgW="3987720" imgH="787320" progId="Equation.3">
                    <p:embed/>
                    <p:pic>
                      <p:nvPicPr>
                        <p:cNvPr id="121862" name="Object 6">
                          <a:extLst>
                            <a:ext uri="{FF2B5EF4-FFF2-40B4-BE49-F238E27FC236}">
                              <a16:creationId xmlns:a16="http://schemas.microsoft.com/office/drawing/2014/main" id="{EAF7B195-2C71-4D8B-90C6-2B5DEC21CD80}"/>
                            </a:ext>
                          </a:extLst>
                        </p:cNvPr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2" y="3542"/>
                          <a:ext cx="2506" cy="49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1863" name="Rectangle 7">
              <a:extLst>
                <a:ext uri="{FF2B5EF4-FFF2-40B4-BE49-F238E27FC236}">
                  <a16:creationId xmlns:a16="http://schemas.microsoft.com/office/drawing/2014/main" id="{7A767709-AAF4-40D7-ACFD-F76B6E1506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2160"/>
              <a:ext cx="5424" cy="5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282575" indent="-282575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092"/>
                <a:t>Values that satisfy the least squares criterion: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B04EDA48-05D4-41CB-B414-097ED2F9C7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5658" y="1255572"/>
            <a:ext cx="1760904" cy="610577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25D0A904-37C6-4E54-AB95-D1FF9ACABEC8}"/>
              </a:ext>
            </a:extLst>
          </p:cNvPr>
          <p:cNvGrpSpPr/>
          <p:nvPr/>
        </p:nvGrpSpPr>
        <p:grpSpPr>
          <a:xfrm>
            <a:off x="3329032" y="5221211"/>
            <a:ext cx="5814968" cy="1339322"/>
            <a:chOff x="0" y="6031281"/>
            <a:chExt cx="7559458" cy="1741119"/>
          </a:xfrm>
        </p:grpSpPr>
        <p:graphicFrame>
          <p:nvGraphicFramePr>
            <p:cNvPr id="10" name="Object 54">
              <a:extLst>
                <a:ext uri="{FF2B5EF4-FFF2-40B4-BE49-F238E27FC236}">
                  <a16:creationId xmlns:a16="http://schemas.microsoft.com/office/drawing/2014/main" id="{04A69765-385F-430C-815D-FFFC7D371C6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93697" y="6080646"/>
            <a:ext cx="3828627" cy="12576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1726920" imgH="596880" progId="Equation.3">
                    <p:embed/>
                  </p:oleObj>
                </mc:Choice>
                <mc:Fallback>
                  <p:oleObj name="Equation" r:id="rId7" imgW="1726920" imgH="596880" progId="Equation.3">
                    <p:embed/>
                    <p:pic>
                      <p:nvPicPr>
                        <p:cNvPr id="10" name="Object 54">
                          <a:extLst>
                            <a:ext uri="{FF2B5EF4-FFF2-40B4-BE49-F238E27FC236}">
                              <a16:creationId xmlns:a16="http://schemas.microsoft.com/office/drawing/2014/main" id="{04A69765-385F-430C-815D-FFFC7D371C6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3697" y="6080646"/>
                          <a:ext cx="3828627" cy="125761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ct 38">
              <a:extLst>
                <a:ext uri="{FF2B5EF4-FFF2-40B4-BE49-F238E27FC236}">
                  <a16:creationId xmlns:a16="http://schemas.microsoft.com/office/drawing/2014/main" id="{B50E67E4-1075-41E4-9EE7-6401CDC3DDA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829232" y="6116036"/>
            <a:ext cx="2310596" cy="12222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1143000" imgH="634680" progId="Equation.3">
                    <p:embed/>
                  </p:oleObj>
                </mc:Choice>
                <mc:Fallback>
                  <p:oleObj name="Equation" r:id="rId9" imgW="1143000" imgH="634680" progId="Equation.3">
                    <p:embed/>
                    <p:pic>
                      <p:nvPicPr>
                        <p:cNvPr id="11" name="Object 38">
                          <a:extLst>
                            <a:ext uri="{FF2B5EF4-FFF2-40B4-BE49-F238E27FC236}">
                              <a16:creationId xmlns:a16="http://schemas.microsoft.com/office/drawing/2014/main" id="{B50E67E4-1075-41E4-9EE7-6401CDC3DDA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29232" y="6116036"/>
                          <a:ext cx="2310596" cy="122222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9C39DE4-F83F-4345-B5EB-D9D47A61CAB4}"/>
                </a:ext>
              </a:extLst>
            </p:cNvPr>
            <p:cNvSpPr/>
            <p:nvPr/>
          </p:nvSpPr>
          <p:spPr>
            <a:xfrm>
              <a:off x="0" y="6031281"/>
              <a:ext cx="7559458" cy="174111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85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662DE000-2DBF-4C07-A268-49DC57ACCD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1809" y="4144768"/>
            <a:ext cx="3701670" cy="256032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720040BE-6AD8-4D55-9476-618F879643A3}"/>
              </a:ext>
            </a:extLst>
          </p:cNvPr>
          <p:cNvGrpSpPr/>
          <p:nvPr/>
        </p:nvGrpSpPr>
        <p:grpSpPr>
          <a:xfrm>
            <a:off x="6277467" y="953544"/>
            <a:ext cx="2616012" cy="2894182"/>
            <a:chOff x="6277467" y="953544"/>
            <a:chExt cx="2616012" cy="2894182"/>
          </a:xfrm>
        </p:grpSpPr>
        <p:pic>
          <p:nvPicPr>
            <p:cNvPr id="9" name="Picture 2">
              <a:extLst>
                <a:ext uri="{FF2B5EF4-FFF2-40B4-BE49-F238E27FC236}">
                  <a16:creationId xmlns:a16="http://schemas.microsoft.com/office/drawing/2014/main" id="{1F65EA63-9D05-47C8-92A1-D97B0F932F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77467" y="953544"/>
              <a:ext cx="2230223" cy="27584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C3F2E5E-A9BA-4002-AE13-0DC9BA22D0A2}"/>
                </a:ext>
              </a:extLst>
            </p:cNvPr>
            <p:cNvSpPr txBox="1"/>
            <p:nvPr/>
          </p:nvSpPr>
          <p:spPr>
            <a:xfrm>
              <a:off x="6462526" y="3625229"/>
              <a:ext cx="2333133" cy="2224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846" dirty="0">
                  <a:hlinkClick r:id="rId4"/>
                </a:rPr>
                <a:t>https://en.wikipedia.org/wiki/Linear_regression</a:t>
              </a:r>
              <a:r>
                <a:rPr lang="en-US" sz="846" dirty="0"/>
                <a:t> </a:t>
              </a: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A3BA252-9232-4A56-96CC-C83E74C0F17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574914" y="2464068"/>
              <a:ext cx="1318565" cy="457200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0992EB71-53F5-4F36-B9CA-4792089A7E0A}"/>
              </a:ext>
            </a:extLst>
          </p:cNvPr>
          <p:cNvSpPr txBox="1"/>
          <p:nvPr/>
        </p:nvSpPr>
        <p:spPr>
          <a:xfrm>
            <a:off x="342056" y="152912"/>
            <a:ext cx="8551423" cy="4636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61" dirty="0"/>
              <a:t>Supervised Learning:  Use labeled data to predict unlabeled data.</a:t>
            </a:r>
          </a:p>
          <a:p>
            <a:endParaRPr lang="en-US" sz="2461" dirty="0"/>
          </a:p>
          <a:p>
            <a:r>
              <a:rPr lang="en-US" sz="2461" dirty="0"/>
              <a:t>2 types of supervised learning:</a:t>
            </a:r>
          </a:p>
          <a:p>
            <a:endParaRPr lang="en-US" sz="2461" dirty="0"/>
          </a:p>
          <a:p>
            <a:pPr marL="395638" indent="-395638">
              <a:buFont typeface="+mj-lt"/>
              <a:buAutoNum type="arabicPeriod"/>
            </a:pPr>
            <a:r>
              <a:rPr lang="en-US" sz="2461" dirty="0"/>
              <a:t>Regression:  Predict continuous LABELS.</a:t>
            </a:r>
          </a:p>
          <a:p>
            <a:pPr lvl="2"/>
            <a:r>
              <a:rPr lang="en-US" sz="2461" dirty="0"/>
              <a:t> Ex:  Linear regression.</a:t>
            </a:r>
          </a:p>
          <a:p>
            <a:endParaRPr lang="en-US" sz="2461" dirty="0"/>
          </a:p>
          <a:p>
            <a:r>
              <a:rPr lang="en-US" sz="2461" dirty="0"/>
              <a:t>				F(</a:t>
            </a:r>
            <a:r>
              <a:rPr lang="en-US" sz="2461" dirty="0" err="1"/>
              <a:t>x</a:t>
            </a:r>
            <a:r>
              <a:rPr lang="en-US" sz="2461" baseline="-25000" dirty="0" err="1"/>
              <a:t>new</a:t>
            </a:r>
            <a:r>
              <a:rPr lang="en-US" sz="2461" dirty="0"/>
              <a:t>) = b</a:t>
            </a:r>
            <a:r>
              <a:rPr lang="en-US" sz="2461" baseline="-25000" dirty="0"/>
              <a:t>0</a:t>
            </a:r>
            <a:r>
              <a:rPr lang="en-US" sz="2461" dirty="0"/>
              <a:t> + b</a:t>
            </a:r>
            <a:r>
              <a:rPr lang="en-US" sz="2461" baseline="-25000" dirty="0"/>
              <a:t>1</a:t>
            </a:r>
            <a:r>
              <a:rPr lang="en-US" sz="2461" dirty="0"/>
              <a:t>x</a:t>
            </a:r>
            <a:r>
              <a:rPr lang="en-US" sz="2461" baseline="-25000" dirty="0"/>
              <a:t>new</a:t>
            </a:r>
          </a:p>
          <a:p>
            <a:endParaRPr lang="en-US" sz="2461" dirty="0"/>
          </a:p>
          <a:p>
            <a:pPr marL="395638" indent="-395638">
              <a:buFont typeface="+mj-lt"/>
              <a:buAutoNum type="arabicPeriod"/>
            </a:pPr>
            <a:endParaRPr lang="en-US" sz="2461" dirty="0"/>
          </a:p>
          <a:p>
            <a:r>
              <a:rPr lang="en-US" sz="2461" dirty="0"/>
              <a:t>2.  Classification:  Predict discrete LABELS.</a:t>
            </a:r>
          </a:p>
          <a:p>
            <a:pPr lvl="2"/>
            <a:r>
              <a:rPr lang="en-US" sz="2461" dirty="0"/>
              <a:t>Ex:  Logistic regression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75052AD-6862-4376-A218-112D288E4C0B}"/>
              </a:ext>
            </a:extLst>
          </p:cNvPr>
          <p:cNvSpPr txBox="1"/>
          <p:nvPr/>
        </p:nvSpPr>
        <p:spPr>
          <a:xfrm>
            <a:off x="5693079" y="6596390"/>
            <a:ext cx="32004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hlinkClick r:id="rId6"/>
              </a:rPr>
              <a:t>https://en.wikipedia.org/wiki/Logistic_regression</a:t>
            </a:r>
            <a:r>
              <a:rPr lang="en-US" sz="1100" dirty="0"/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75AF91-C04C-67F9-DDFA-C9BAD80D2CF2}"/>
              </a:ext>
            </a:extLst>
          </p:cNvPr>
          <p:cNvSpPr txBox="1"/>
          <p:nvPr/>
        </p:nvSpPr>
        <p:spPr>
          <a:xfrm>
            <a:off x="423949" y="5004262"/>
            <a:ext cx="3528243" cy="144655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C00000"/>
                </a:solidFill>
              </a:rPr>
              <a:t>What are your labels?</a:t>
            </a:r>
          </a:p>
        </p:txBody>
      </p:sp>
    </p:spTree>
    <p:extLst>
      <p:ext uri="{BB962C8B-B14F-4D97-AF65-F5344CB8AC3E}">
        <p14:creationId xmlns:p14="http://schemas.microsoft.com/office/powerpoint/2010/main" val="1946222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B16FC3D-5000-41C9-9AB3-9E1AD5A9C825}"/>
              </a:ext>
            </a:extLst>
          </p:cNvPr>
          <p:cNvSpPr txBox="1"/>
          <p:nvPr/>
        </p:nvSpPr>
        <p:spPr>
          <a:xfrm>
            <a:off x="288960" y="6186866"/>
            <a:ext cx="3987855" cy="3054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385" dirty="0">
                <a:hlinkClick r:id="rId2"/>
              </a:rPr>
              <a:t>https://en.wikipedia.org/wiki/Linear_regression</a:t>
            </a:r>
            <a:r>
              <a:rPr lang="en-US" sz="1385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5B9B6B-6E77-4619-845F-F09A16DFE4A2}"/>
              </a:ext>
            </a:extLst>
          </p:cNvPr>
          <p:cNvSpPr txBox="1"/>
          <p:nvPr/>
        </p:nvSpPr>
        <p:spPr>
          <a:xfrm>
            <a:off x="329465" y="230671"/>
            <a:ext cx="880661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800" dirty="0">
                <a:solidFill>
                  <a:srgbClr val="000000"/>
                </a:solidFill>
                <a:latin typeface="Linux Libertine"/>
              </a:rPr>
              <a:t>Linear regression = Least squares line (single variable x) </a:t>
            </a:r>
          </a:p>
          <a:p>
            <a:pPr algn="l"/>
            <a:r>
              <a:rPr lang="en-US" sz="2800" dirty="0">
                <a:solidFill>
                  <a:srgbClr val="000000"/>
                </a:solidFill>
                <a:latin typeface="Linux Libertine"/>
              </a:rPr>
              <a:t>                                   (or hyperplane for multiple variables)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5B2B34D3-1987-46D4-ABED-1341C3ACF0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65" y="1974211"/>
            <a:ext cx="3195450" cy="402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261834D-9B9C-4EE0-96B0-D3415F086B2A}"/>
              </a:ext>
            </a:extLst>
          </p:cNvPr>
          <p:cNvSpPr txBox="1"/>
          <p:nvPr/>
        </p:nvSpPr>
        <p:spPr>
          <a:xfrm>
            <a:off x="4365221" y="1640172"/>
            <a:ext cx="4489819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Supervised learning</a:t>
            </a:r>
          </a:p>
          <a:p>
            <a:endParaRPr lang="en-US" sz="2400" dirty="0"/>
          </a:p>
          <a:p>
            <a:r>
              <a:rPr lang="en-US" sz="2400" dirty="0"/>
              <a:t>Data:  x</a:t>
            </a:r>
            <a:r>
              <a:rPr lang="en-US" sz="2400" baseline="-25000" dirty="0"/>
              <a:t>i</a:t>
            </a:r>
            <a:r>
              <a:rPr lang="en-US" sz="2400" dirty="0"/>
              <a:t> = input data with no noise</a:t>
            </a:r>
          </a:p>
          <a:p>
            <a:r>
              <a:rPr lang="en-US" sz="2400" dirty="0"/>
              <a:t>            </a:t>
            </a:r>
            <a:r>
              <a:rPr lang="en-US" sz="2400" dirty="0" err="1"/>
              <a:t>y</a:t>
            </a:r>
            <a:r>
              <a:rPr lang="en-US" sz="2400" baseline="-25000" dirty="0" err="1"/>
              <a:t>i</a:t>
            </a:r>
            <a:r>
              <a:rPr lang="en-US" sz="2400" dirty="0"/>
              <a:t> = labels</a:t>
            </a:r>
          </a:p>
          <a:p>
            <a:endParaRPr lang="en-US" sz="2400" dirty="0"/>
          </a:p>
          <a:p>
            <a:r>
              <a:rPr lang="en-US" sz="2400" dirty="0"/>
              <a:t>Find function</a:t>
            </a:r>
          </a:p>
          <a:p>
            <a:r>
              <a:rPr lang="en-US" sz="2400" dirty="0"/>
              <a:t>f: R </a:t>
            </a:r>
            <a:r>
              <a:rPr lang="en-US" sz="2400" dirty="0">
                <a:sym typeface="Wingdings" panose="05000000000000000000" pitchFamily="2" charset="2"/>
              </a:rPr>
              <a:t> R</a:t>
            </a:r>
            <a:endParaRPr lang="en-US" sz="2400" dirty="0"/>
          </a:p>
          <a:p>
            <a:r>
              <a:rPr lang="en-US" sz="2400" dirty="0"/>
              <a:t>f(x) = mx + b</a:t>
            </a:r>
          </a:p>
          <a:p>
            <a:endParaRPr lang="en-US" sz="2400" dirty="0"/>
          </a:p>
          <a:p>
            <a:r>
              <a:rPr lang="en-US" sz="2400" dirty="0"/>
              <a:t>x = independent variable</a:t>
            </a:r>
          </a:p>
          <a:p>
            <a:r>
              <a:rPr lang="en-US" sz="2400" dirty="0"/>
              <a:t>y = dependent variable</a:t>
            </a:r>
          </a:p>
          <a:p>
            <a:endParaRPr lang="en-US" sz="2400" dirty="0"/>
          </a:p>
          <a:p>
            <a:r>
              <a:rPr lang="en-US" sz="2400" dirty="0"/>
              <a:t>(x, y) </a:t>
            </a:r>
            <a:r>
              <a:rPr lang="en-US" sz="2400" dirty="0">
                <a:sym typeface="Wingdings" panose="05000000000000000000" pitchFamily="2" charset="2"/>
              </a:rPr>
              <a:t> (x, y’)</a:t>
            </a:r>
          </a:p>
          <a:p>
            <a:endParaRPr lang="en-US" sz="2400" dirty="0">
              <a:sym typeface="Wingdings" panose="05000000000000000000" pitchFamily="2" charset="2"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313885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45118BF-737E-4692-BCD0-66B391BDEB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0392" y="363802"/>
            <a:ext cx="7966832" cy="597876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7B278EA-1D55-4C89-AAEB-6C285B5C380C}"/>
              </a:ext>
            </a:extLst>
          </p:cNvPr>
          <p:cNvSpPr txBox="1"/>
          <p:nvPr/>
        </p:nvSpPr>
        <p:spPr>
          <a:xfrm>
            <a:off x="6737557" y="6134283"/>
            <a:ext cx="2700322" cy="3054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385" dirty="0">
                <a:hlinkClick r:id="rId3"/>
              </a:rPr>
              <a:t>https://www.statlearning.com/</a:t>
            </a:r>
            <a:r>
              <a:rPr lang="en-US" sz="1385" dirty="0"/>
              <a:t>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524023C-B66D-48D8-8CA5-DB80AD70D398}"/>
              </a:ext>
            </a:extLst>
          </p:cNvPr>
          <p:cNvGrpSpPr/>
          <p:nvPr/>
        </p:nvGrpSpPr>
        <p:grpSpPr>
          <a:xfrm>
            <a:off x="279745" y="845457"/>
            <a:ext cx="2866533" cy="3046581"/>
            <a:chOff x="7033364" y="2698511"/>
            <a:chExt cx="4647157" cy="5027811"/>
          </a:xfrm>
        </p:grpSpPr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0EBF048E-0E2B-4DF3-B2B9-615FEDE795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3364" y="2698511"/>
              <a:ext cx="3615586" cy="45523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5DBD339-6C17-4DCD-80D4-A92E8B5A1CBD}"/>
                </a:ext>
              </a:extLst>
            </p:cNvPr>
            <p:cNvSpPr txBox="1"/>
            <p:nvPr/>
          </p:nvSpPr>
          <p:spPr>
            <a:xfrm>
              <a:off x="7033364" y="7359132"/>
              <a:ext cx="4647157" cy="36719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846" dirty="0">
                  <a:hlinkClick r:id="rId5"/>
                </a:rPr>
                <a:t>https://en.wikipedia.org/wiki/Linear_regression</a:t>
              </a:r>
              <a:r>
                <a:rPr lang="en-US" sz="846" dirty="0"/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192816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B16FC3D-5000-41C9-9AB3-9E1AD5A9C825}"/>
              </a:ext>
            </a:extLst>
          </p:cNvPr>
          <p:cNvSpPr txBox="1"/>
          <p:nvPr/>
        </p:nvSpPr>
        <p:spPr>
          <a:xfrm>
            <a:off x="301451" y="6100488"/>
            <a:ext cx="8683565" cy="5186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385" dirty="0">
                <a:hlinkClick r:id="rId2"/>
              </a:rPr>
              <a:t>Modified from</a:t>
            </a:r>
          </a:p>
          <a:p>
            <a:r>
              <a:rPr lang="en-US" sz="1385" dirty="0">
                <a:hlinkClick r:id="rId2"/>
              </a:rPr>
              <a:t>https://en.wikipedia.org/wiki/Linear_regression</a:t>
            </a:r>
            <a:r>
              <a:rPr lang="en-US" sz="1385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5B9B6B-6E77-4619-845F-F09A16DFE4A2}"/>
              </a:ext>
            </a:extLst>
          </p:cNvPr>
          <p:cNvSpPr txBox="1"/>
          <p:nvPr/>
        </p:nvSpPr>
        <p:spPr>
          <a:xfrm>
            <a:off x="168692" y="321104"/>
            <a:ext cx="8806616" cy="1039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077" dirty="0">
                <a:solidFill>
                  <a:srgbClr val="000000"/>
                </a:solidFill>
                <a:latin typeface="Linux Libertine"/>
              </a:rPr>
              <a:t>PCA:  perturb all variables     </a:t>
            </a:r>
            <a:r>
              <a:rPr lang="en-US" sz="3077" dirty="0">
                <a:solidFill>
                  <a:srgbClr val="A86ED4"/>
                </a:solidFill>
                <a:latin typeface="Linux Libertine"/>
              </a:rPr>
              <a:t>(x, y) </a:t>
            </a:r>
            <a:r>
              <a:rPr lang="en-US" sz="3077" dirty="0">
                <a:solidFill>
                  <a:srgbClr val="A86ED4"/>
                </a:solidFill>
                <a:latin typeface="Linux Libertine"/>
                <a:sym typeface="Wingdings" panose="05000000000000000000" pitchFamily="2" charset="2"/>
              </a:rPr>
              <a:t> (x’, y’)</a:t>
            </a:r>
            <a:endParaRPr lang="en-US" sz="3077" dirty="0">
              <a:solidFill>
                <a:srgbClr val="A86ED4"/>
              </a:solidFill>
              <a:latin typeface="Linux Libertine"/>
            </a:endParaRPr>
          </a:p>
          <a:p>
            <a:pPr algn="l"/>
            <a:endParaRPr lang="en-US" sz="3077" dirty="0">
              <a:solidFill>
                <a:srgbClr val="000000"/>
              </a:solidFill>
              <a:latin typeface="Linux Libertine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87D037E-21A7-4EC3-BAB0-7319FB35ED29}"/>
              </a:ext>
            </a:extLst>
          </p:cNvPr>
          <p:cNvGrpSpPr>
            <a:grpSpLocks noChangeAspect="1"/>
          </p:cNvGrpSpPr>
          <p:nvPr/>
        </p:nvGrpSpPr>
        <p:grpSpPr>
          <a:xfrm>
            <a:off x="168692" y="1253160"/>
            <a:ext cx="3380518" cy="4663440"/>
            <a:chOff x="536836" y="1253160"/>
            <a:chExt cx="2781220" cy="3836710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34E04597-A250-4319-9D7D-4B0A78CAC8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836" y="1588062"/>
              <a:ext cx="2781220" cy="35018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ED8C7AE9-7CDC-464A-B430-FFCC71884F5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64648" y="1253160"/>
              <a:ext cx="2353408" cy="3687746"/>
            </a:xfrm>
            <a:prstGeom prst="line">
              <a:avLst/>
            </a:prstGeom>
            <a:ln w="57150">
              <a:solidFill>
                <a:srgbClr val="A86ED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43D4F3A-3A9E-4D13-B755-5C349F6DE33E}"/>
                </a:ext>
              </a:extLst>
            </p:cNvPr>
            <p:cNvCxnSpPr/>
            <p:nvPr/>
          </p:nvCxnSpPr>
          <p:spPr>
            <a:xfrm>
              <a:off x="1336437" y="3674813"/>
              <a:ext cx="301451" cy="211015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C9FC22A-CC93-47F3-95D3-891EEA13BD0A}"/>
                </a:ext>
              </a:extLst>
            </p:cNvPr>
            <p:cNvCxnSpPr>
              <a:cxnSpLocks/>
            </p:cNvCxnSpPr>
            <p:nvPr/>
          </p:nvCxnSpPr>
          <p:spPr>
            <a:xfrm>
              <a:off x="1585802" y="3980629"/>
              <a:ext cx="301451" cy="211015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4CC868E-8FDF-496A-90A6-7006B3A3A412}"/>
                </a:ext>
              </a:extLst>
            </p:cNvPr>
            <p:cNvCxnSpPr>
              <a:cxnSpLocks/>
            </p:cNvCxnSpPr>
            <p:nvPr/>
          </p:nvCxnSpPr>
          <p:spPr>
            <a:xfrm>
              <a:off x="2140303" y="3087759"/>
              <a:ext cx="120582" cy="94685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FD677DD-B43E-4A3D-A1D8-7B77AD0C8F9D}"/>
                </a:ext>
              </a:extLst>
            </p:cNvPr>
            <p:cNvCxnSpPr>
              <a:cxnSpLocks/>
            </p:cNvCxnSpPr>
            <p:nvPr/>
          </p:nvCxnSpPr>
          <p:spPr>
            <a:xfrm>
              <a:off x="2775022" y="1803246"/>
              <a:ext cx="120582" cy="94685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D21FA5FF-51CF-414E-9E5B-80DDFDB85BF2}"/>
              </a:ext>
            </a:extLst>
          </p:cNvPr>
          <p:cNvSpPr txBox="1"/>
          <p:nvPr/>
        </p:nvSpPr>
        <p:spPr>
          <a:xfrm>
            <a:off x="4038483" y="879924"/>
            <a:ext cx="5055756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</a:t>
            </a:r>
            <a:r>
              <a:rPr lang="en-US" sz="2400" baseline="30000" dirty="0"/>
              <a:t>st</a:t>
            </a:r>
            <a:r>
              <a:rPr lang="en-US" sz="2400" dirty="0"/>
              <a:t> PCA component </a:t>
            </a:r>
            <a:r>
              <a:rPr lang="en-US" sz="2400" dirty="0">
                <a:solidFill>
                  <a:srgbClr val="A86ED4"/>
                </a:solidFill>
              </a:rPr>
              <a:t>(purple line)</a:t>
            </a:r>
          </a:p>
          <a:p>
            <a:r>
              <a:rPr lang="en-US" sz="2400" dirty="0"/>
              <a:t>         = direction of most variance</a:t>
            </a:r>
          </a:p>
          <a:p>
            <a:r>
              <a:rPr lang="en-US" sz="2400" dirty="0"/>
              <a:t>            direction = eigenvector with </a:t>
            </a:r>
          </a:p>
          <a:p>
            <a:r>
              <a:rPr lang="en-US" sz="2400" dirty="0"/>
              <a:t>                                   largest eigenvalue.</a:t>
            </a:r>
          </a:p>
          <a:p>
            <a:r>
              <a:rPr lang="en-US" sz="2400" dirty="0"/>
              <a:t>         = best fit line, but using</a:t>
            </a:r>
          </a:p>
          <a:p>
            <a:r>
              <a:rPr lang="en-US" sz="2400" dirty="0"/>
              <a:t>            perpendicular distance</a:t>
            </a:r>
          </a:p>
          <a:p>
            <a:r>
              <a:rPr lang="en-US" sz="2400" dirty="0">
                <a:solidFill>
                  <a:srgbClr val="0070C0"/>
                </a:solidFill>
              </a:rPr>
              <a:t>    </a:t>
            </a:r>
            <a:r>
              <a:rPr lang="en-US" sz="2400" dirty="0">
                <a:solidFill>
                  <a:srgbClr val="2B23CB"/>
                </a:solidFill>
              </a:rPr>
              <a:t>Not the same line as 1 variable    </a:t>
            </a:r>
          </a:p>
          <a:p>
            <a:r>
              <a:rPr lang="en-US" sz="2400" dirty="0">
                <a:solidFill>
                  <a:srgbClr val="2B23CB"/>
                </a:solidFill>
              </a:rPr>
              <a:t>    linear regression line (blue).    </a:t>
            </a:r>
          </a:p>
          <a:p>
            <a:endParaRPr lang="en-US" sz="2400" dirty="0"/>
          </a:p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PCA  (not needed in this example since data is 2D)</a:t>
            </a:r>
          </a:p>
          <a:p>
            <a:r>
              <a:rPr lang="en-US" dirty="0"/>
              <a:t>         = direction of 2</a:t>
            </a:r>
            <a:r>
              <a:rPr lang="en-US" baseline="30000" dirty="0"/>
              <a:t>nd</a:t>
            </a:r>
            <a:r>
              <a:rPr lang="en-US" dirty="0"/>
              <a:t> most variance,</a:t>
            </a:r>
          </a:p>
          <a:p>
            <a:r>
              <a:rPr lang="en-US" dirty="0"/>
              <a:t>             perpendicular to first.</a:t>
            </a:r>
          </a:p>
          <a:p>
            <a:r>
              <a:rPr lang="en-US" dirty="0"/>
              <a:t>             direction = eigenvector with </a:t>
            </a:r>
          </a:p>
          <a:p>
            <a:r>
              <a:rPr lang="en-US" dirty="0"/>
              <a:t>                                   2</a:t>
            </a:r>
            <a:r>
              <a:rPr lang="en-US" baseline="30000" dirty="0"/>
              <a:t>nd</a:t>
            </a:r>
            <a:r>
              <a:rPr lang="en-US" dirty="0"/>
              <a:t> largest eigenvalue.</a:t>
            </a:r>
          </a:p>
          <a:p>
            <a:endParaRPr lang="en-US" sz="700" dirty="0"/>
          </a:p>
          <a:p>
            <a:r>
              <a:rPr lang="en-US" sz="2400" dirty="0">
                <a:solidFill>
                  <a:srgbClr val="2B23CB"/>
                </a:solidFill>
              </a:rPr>
              <a:t>PCA hyperplane not the same plane as multivariable regression hyperplane</a:t>
            </a:r>
            <a:r>
              <a:rPr lang="en-US" sz="2400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09319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95B9B6B-6E77-4619-845F-F09A16DFE4A2}"/>
              </a:ext>
            </a:extLst>
          </p:cNvPr>
          <p:cNvSpPr txBox="1"/>
          <p:nvPr/>
        </p:nvSpPr>
        <p:spPr>
          <a:xfrm>
            <a:off x="271477" y="207524"/>
            <a:ext cx="7358048" cy="5658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077" dirty="0">
                <a:solidFill>
                  <a:srgbClr val="000000"/>
                </a:solidFill>
                <a:latin typeface="Linux Libertine"/>
              </a:rPr>
              <a:t>Linear regression (Supervised learning)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01DC0EA-AB9F-44C0-91CC-AE585E7D0913}"/>
                  </a:ext>
                </a:extLst>
              </p:cNvPr>
              <p:cNvSpPr txBox="1"/>
              <p:nvPr/>
            </p:nvSpPr>
            <p:spPr>
              <a:xfrm>
                <a:off x="271477" y="804735"/>
                <a:ext cx="8713539" cy="26776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rgbClr val="C00000"/>
                    </a:solidFill>
                  </a:rPr>
                  <a:t>Given x</a:t>
                </a:r>
                <a:r>
                  <a:rPr lang="en-US" sz="2400" baseline="-25000" dirty="0">
                    <a:solidFill>
                      <a:srgbClr val="C00000"/>
                    </a:solidFill>
                  </a:rPr>
                  <a:t>i</a:t>
                </a:r>
                <a:r>
                  <a:rPr lang="en-US" sz="2400" dirty="0">
                    <a:solidFill>
                      <a:srgbClr val="C00000"/>
                    </a:solidFill>
                  </a:rPr>
                  <a:t> = input data and  </a:t>
                </a:r>
                <a:r>
                  <a:rPr lang="en-US" sz="2400" dirty="0" err="1">
                    <a:solidFill>
                      <a:srgbClr val="C00000"/>
                    </a:solidFill>
                  </a:rPr>
                  <a:t>y</a:t>
                </a:r>
                <a:r>
                  <a:rPr lang="en-US" sz="2400" baseline="-25000" dirty="0" err="1">
                    <a:solidFill>
                      <a:srgbClr val="C00000"/>
                    </a:solidFill>
                  </a:rPr>
                  <a:t>i</a:t>
                </a:r>
                <a:r>
                  <a:rPr lang="en-US" sz="2400" dirty="0">
                    <a:solidFill>
                      <a:srgbClr val="C00000"/>
                    </a:solidFill>
                  </a:rPr>
                  <a:t> = f(x</a:t>
                </a:r>
                <a:r>
                  <a:rPr lang="en-US" sz="2400" baseline="-25000" dirty="0">
                    <a:solidFill>
                      <a:srgbClr val="C00000"/>
                    </a:solidFill>
                  </a:rPr>
                  <a:t>i</a:t>
                </a:r>
                <a:r>
                  <a:rPr lang="en-US" sz="2400" dirty="0">
                    <a:solidFill>
                      <a:srgbClr val="C00000"/>
                    </a:solidFill>
                  </a:rPr>
                  <a:t>) = label.     </a:t>
                </a:r>
                <a:r>
                  <a:rPr lang="en-US" sz="2400" dirty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    Learn f</a:t>
                </a:r>
                <a:endParaRPr lang="en-US" sz="2400" dirty="0">
                  <a:solidFill>
                    <a:srgbClr val="C00000"/>
                  </a:solidFill>
                </a:endParaRPr>
              </a:p>
              <a:p>
                <a:pPr algn="l"/>
                <a:endParaRPr lang="en-US" sz="2400" dirty="0">
                  <a:solidFill>
                    <a:srgbClr val="C00000"/>
                  </a:solidFill>
                </a:endParaRPr>
              </a:p>
              <a:p>
                <a:pPr algn="l"/>
                <a:r>
                  <a:rPr lang="en-US" sz="2400" dirty="0">
                    <a:solidFill>
                      <a:srgbClr val="C00000"/>
                    </a:solidFill>
                  </a:rPr>
                  <a:t>Supervised learning:  use labeled data to create model:  f(x) = mx + b</a:t>
                </a:r>
              </a:p>
              <a:p>
                <a:pPr algn="l"/>
                <a:endParaRPr lang="en-US" sz="2400" dirty="0">
                  <a:solidFill>
                    <a:srgbClr val="C00000"/>
                  </a:solidFill>
                </a:endParaRPr>
              </a:p>
              <a:p>
                <a:pPr algn="l"/>
                <a:r>
                  <a:rPr lang="en-US" sz="2400" dirty="0">
                    <a:solidFill>
                      <a:srgbClr val="C00000"/>
                    </a:solidFill>
                  </a:rPr>
                  <a:t>Then use model to estimate new values:</a:t>
                </a:r>
              </a:p>
              <a:p>
                <a:pPr algn="l"/>
                <a:r>
                  <a:rPr lang="en-US" sz="2400" dirty="0">
                    <a:solidFill>
                      <a:srgbClr val="C00000"/>
                    </a:solidFill>
                  </a:rPr>
                  <a:t>     Given new input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rgbClr val="C00000"/>
                    </a:solidFill>
                  </a:rPr>
                  <a:t>, </a:t>
                </a:r>
              </a:p>
              <a:p>
                <a:r>
                  <a:rPr lang="en-US" sz="2400" dirty="0">
                    <a:solidFill>
                      <a:srgbClr val="C00000"/>
                    </a:solidFill>
                  </a:rPr>
                  <a:t>     Estimate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rgbClr val="C00000"/>
                    </a:solidFill>
                  </a:rPr>
                  <a:t>’s label via f(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rgbClr val="C00000"/>
                    </a:solidFill>
                  </a:rPr>
                  <a:t>) = m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rgbClr val="C00000"/>
                    </a:solidFill>
                  </a:rPr>
                  <a:t> + b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01DC0EA-AB9F-44C0-91CC-AE585E7D09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477" y="804735"/>
                <a:ext cx="8713539" cy="2677656"/>
              </a:xfrm>
              <a:prstGeom prst="rect">
                <a:avLst/>
              </a:prstGeom>
              <a:blipFill>
                <a:blip r:embed="rId2"/>
                <a:stretch>
                  <a:fillRect l="-1120" t="-2050" r="-70" b="-4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>
            <a:extLst>
              <a:ext uri="{FF2B5EF4-FFF2-40B4-BE49-F238E27FC236}">
                <a16:creationId xmlns:a16="http://schemas.microsoft.com/office/drawing/2014/main" id="{34E04597-A250-4319-9D7D-4B0A78CAC8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908" y="2213941"/>
            <a:ext cx="3050202" cy="384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B16FC3D-5000-41C9-9AB3-9E1AD5A9C825}"/>
              </a:ext>
            </a:extLst>
          </p:cNvPr>
          <p:cNvSpPr txBox="1"/>
          <p:nvPr/>
        </p:nvSpPr>
        <p:spPr>
          <a:xfrm>
            <a:off x="5358248" y="6253222"/>
            <a:ext cx="3759873" cy="3054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385">
                <a:hlinkClick r:id="rId4"/>
              </a:rPr>
              <a:t>https://en.wikipedia.org/wiki/Linear_regression</a:t>
            </a:r>
            <a:r>
              <a:rPr lang="en-US" sz="1385"/>
              <a:t> </a:t>
            </a:r>
            <a:endParaRPr lang="en-US" sz="1385" dirty="0"/>
          </a:p>
        </p:txBody>
      </p:sp>
    </p:spTree>
    <p:extLst>
      <p:ext uri="{BB962C8B-B14F-4D97-AF65-F5344CB8AC3E}">
        <p14:creationId xmlns:p14="http://schemas.microsoft.com/office/powerpoint/2010/main" val="21917609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89B929-A08B-9218-D744-BBE73C4DA7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31D2A283-D92E-5B3D-66DE-1566C9A68A5B}"/>
                  </a:ext>
                </a:extLst>
              </p14:cNvPr>
              <p14:cNvContentPartPr/>
              <p14:nvPr/>
            </p14:nvContentPartPr>
            <p14:xfrm>
              <a:off x="1745111" y="2176384"/>
              <a:ext cx="17723" cy="13569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31D2A283-D92E-5B3D-66DE-1566C9A68A5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36069" y="2167457"/>
                <a:ext cx="35446" cy="310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34CBD6AA-71B9-8A05-FFAF-AB83891A078E}"/>
                  </a:ext>
                </a:extLst>
              </p14:cNvPr>
              <p14:cNvContentPartPr/>
              <p14:nvPr/>
            </p14:nvContentPartPr>
            <p14:xfrm>
              <a:off x="1745111" y="2315677"/>
              <a:ext cx="17723" cy="167538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34CBD6AA-71B9-8A05-FFAF-AB83891A078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736069" y="2306689"/>
                <a:ext cx="35446" cy="1851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12FC9B75-B15E-9DAE-FE77-1D77427C64DB}"/>
                  </a:ext>
                </a:extLst>
              </p14:cNvPr>
              <p14:cNvContentPartPr/>
              <p14:nvPr/>
            </p14:nvContentPartPr>
            <p14:xfrm>
              <a:off x="1753557" y="2603676"/>
              <a:ext cx="831" cy="10246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12FC9B75-B15E-9DAE-FE77-1D77427C64D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746632" y="2594843"/>
                <a:ext cx="14404" cy="275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9ED6A61E-4EFD-489D-D211-CCCB20B83693}"/>
                  </a:ext>
                </a:extLst>
              </p14:cNvPr>
              <p14:cNvContentPartPr/>
              <p14:nvPr/>
            </p14:nvContentPartPr>
            <p14:xfrm>
              <a:off x="3405684" y="622292"/>
              <a:ext cx="689815" cy="3067477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9ED6A61E-4EFD-489D-D211-CCCB20B8369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396683" y="613292"/>
                <a:ext cx="707456" cy="3085117"/>
              </a:xfrm>
              <a:prstGeom prst="rect">
                <a:avLst/>
              </a:prstGeom>
            </p:spPr>
          </p:pic>
        </mc:Fallback>
      </mc:AlternateContent>
      <p:grpSp>
        <p:nvGrpSpPr>
          <p:cNvPr id="69" name="Group 68">
            <a:extLst>
              <a:ext uri="{FF2B5EF4-FFF2-40B4-BE49-F238E27FC236}">
                <a16:creationId xmlns:a16="http://schemas.microsoft.com/office/drawing/2014/main" id="{9CB03265-75E0-D63F-DB62-30FC48EE340E}"/>
              </a:ext>
            </a:extLst>
          </p:cNvPr>
          <p:cNvGrpSpPr/>
          <p:nvPr/>
        </p:nvGrpSpPr>
        <p:grpSpPr>
          <a:xfrm>
            <a:off x="4279653" y="1481861"/>
            <a:ext cx="433385" cy="307662"/>
            <a:chOff x="5563549" y="1730302"/>
            <a:chExt cx="563400" cy="399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7F6A6283-E775-4FF7-A9D4-AD2C8CF9DC5A}"/>
                    </a:ext>
                  </a:extLst>
                </p14:cNvPr>
                <p14:cNvContentPartPr/>
                <p14:nvPr/>
              </p14:nvContentPartPr>
              <p14:xfrm>
                <a:off x="5563549" y="1886542"/>
                <a:ext cx="325440" cy="320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47FE8639-8381-4127-A638-BE65AFAB4C60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5554549" y="1877902"/>
                  <a:ext cx="34308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7459180A-CB87-9418-BD7F-B463BC7A9941}"/>
                    </a:ext>
                  </a:extLst>
                </p14:cNvPr>
                <p14:cNvContentPartPr/>
                <p14:nvPr/>
              </p14:nvContentPartPr>
              <p14:xfrm>
                <a:off x="5676589" y="1955662"/>
                <a:ext cx="212760" cy="3744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8AB48573-8504-452A-AC0F-8F3C5B9B1971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667589" y="1947022"/>
                  <a:ext cx="23040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C7FC9813-DEE6-DF7C-E8AF-266A419D1EEF}"/>
                    </a:ext>
                  </a:extLst>
                </p14:cNvPr>
                <p14:cNvContentPartPr/>
                <p14:nvPr/>
              </p14:nvContentPartPr>
              <p14:xfrm>
                <a:off x="5782429" y="1730302"/>
                <a:ext cx="344520" cy="3999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76CEB73F-8149-451D-93DB-11BF16DD7F42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5773429" y="1721302"/>
                  <a:ext cx="362160" cy="417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CA66CC76-E2AE-9B22-034D-7D465ED8E6C7}"/>
              </a:ext>
            </a:extLst>
          </p:cNvPr>
          <p:cNvGrpSpPr/>
          <p:nvPr/>
        </p:nvGrpSpPr>
        <p:grpSpPr>
          <a:xfrm>
            <a:off x="5578703" y="1464019"/>
            <a:ext cx="423969" cy="348369"/>
            <a:chOff x="8046829" y="1575502"/>
            <a:chExt cx="551160" cy="452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588D796F-C833-C452-2332-E3F32FF584A5}"/>
                    </a:ext>
                  </a:extLst>
                </p14:cNvPr>
                <p14:cNvContentPartPr/>
                <p14:nvPr/>
              </p14:nvContentPartPr>
              <p14:xfrm>
                <a:off x="8065189" y="1623022"/>
                <a:ext cx="155880" cy="24696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093CFC75-962F-4766-A512-039877BCE558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8056189" y="1614022"/>
                  <a:ext cx="17352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BE7AEC2C-D7EF-D15C-F4EC-CC5C9DF3792F}"/>
                    </a:ext>
                  </a:extLst>
                </p14:cNvPr>
                <p14:cNvContentPartPr/>
                <p14:nvPr/>
              </p14:nvContentPartPr>
              <p14:xfrm>
                <a:off x="8046829" y="1575502"/>
                <a:ext cx="266760" cy="35856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0420E82E-CBE0-4DCF-9881-CDF9155EA494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8038189" y="1566502"/>
                  <a:ext cx="284400" cy="37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80DE8B69-1393-CE95-BAA7-E6212A4A3087}"/>
                    </a:ext>
                  </a:extLst>
                </p14:cNvPr>
                <p14:cNvContentPartPr/>
                <p14:nvPr/>
              </p14:nvContentPartPr>
              <p14:xfrm>
                <a:off x="8372269" y="1801582"/>
                <a:ext cx="225720" cy="22680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25C2BAD6-4C12-4673-99BC-8A65B5A6E61A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8363629" y="1792942"/>
                  <a:ext cx="243360" cy="244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DEB93119-5E09-342F-894E-05789D8F4DFB}"/>
              </a:ext>
            </a:extLst>
          </p:cNvPr>
          <p:cNvGrpSpPr/>
          <p:nvPr/>
        </p:nvGrpSpPr>
        <p:grpSpPr>
          <a:xfrm>
            <a:off x="5763272" y="2118942"/>
            <a:ext cx="54831" cy="378554"/>
            <a:chOff x="7769629" y="2426902"/>
            <a:chExt cx="71280" cy="492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ED8D3154-3001-15D3-C1BD-34564B139244}"/>
                    </a:ext>
                  </a:extLst>
                </p14:cNvPr>
                <p14:cNvContentPartPr/>
                <p14:nvPr/>
              </p14:nvContentPartPr>
              <p14:xfrm>
                <a:off x="7769629" y="2426902"/>
                <a:ext cx="18000" cy="50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E8A4E151-C9B6-4469-B719-57A275C77C08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7760989" y="2417902"/>
                  <a:ext cx="3564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A461A8F5-EFC5-1A31-5999-4E0EA686DC84}"/>
                    </a:ext>
                  </a:extLst>
                </p14:cNvPr>
                <p14:cNvContentPartPr/>
                <p14:nvPr/>
              </p14:nvContentPartPr>
              <p14:xfrm>
                <a:off x="7808149" y="2704822"/>
                <a:ext cx="18000" cy="1332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ACFB0E55-C29C-4942-B630-58F63533D7F8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7799509" y="2696182"/>
                  <a:ext cx="3564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334FA321-7155-2D89-E60A-A8CAC9117619}"/>
                    </a:ext>
                  </a:extLst>
                </p14:cNvPr>
                <p14:cNvContentPartPr/>
                <p14:nvPr/>
              </p14:nvContentPartPr>
              <p14:xfrm>
                <a:off x="7824349" y="2907862"/>
                <a:ext cx="16560" cy="1116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43A7C421-CC4E-43BA-83BB-DB21FD8B6141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7815709" y="2898862"/>
                  <a:ext cx="34200" cy="2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64B5ACF6-F8C6-1A43-7D56-AA15EC464EB8}"/>
              </a:ext>
            </a:extLst>
          </p:cNvPr>
          <p:cNvGrpSpPr/>
          <p:nvPr/>
        </p:nvGrpSpPr>
        <p:grpSpPr>
          <a:xfrm>
            <a:off x="5595180" y="3059096"/>
            <a:ext cx="391015" cy="412615"/>
            <a:chOff x="8168149" y="3649102"/>
            <a:chExt cx="508320" cy="536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A357E5D3-2A68-7121-3531-F02969B415D0}"/>
                    </a:ext>
                  </a:extLst>
                </p14:cNvPr>
                <p14:cNvContentPartPr/>
                <p14:nvPr/>
              </p14:nvContentPartPr>
              <p14:xfrm>
                <a:off x="8173909" y="3729382"/>
                <a:ext cx="101160" cy="28260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875594DD-923A-460C-86B8-969E3E752C1E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8164909" y="3720382"/>
                  <a:ext cx="11880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FB7D3B41-DA98-DDC3-A2D5-D4108611B321}"/>
                    </a:ext>
                  </a:extLst>
                </p14:cNvPr>
                <p14:cNvContentPartPr/>
                <p14:nvPr/>
              </p14:nvContentPartPr>
              <p14:xfrm>
                <a:off x="8168149" y="3649102"/>
                <a:ext cx="232200" cy="36324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013435DE-E41C-4E97-B875-7D367E701228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8159149" y="3640102"/>
                  <a:ext cx="249840" cy="38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5034E182-90A0-A4C0-7CBF-54C94005E377}"/>
                    </a:ext>
                  </a:extLst>
                </p14:cNvPr>
                <p14:cNvContentPartPr/>
                <p14:nvPr/>
              </p14:nvContentPartPr>
              <p14:xfrm>
                <a:off x="8384869" y="3977062"/>
                <a:ext cx="291600" cy="20844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30F2EB75-4FAA-420D-9049-68617875C92D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8375869" y="3968422"/>
                  <a:ext cx="309240" cy="226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297" name="Ink 296">
                <a:extLst>
                  <a:ext uri="{FF2B5EF4-FFF2-40B4-BE49-F238E27FC236}">
                    <a16:creationId xmlns:a16="http://schemas.microsoft.com/office/drawing/2014/main" id="{97783365-DBB8-CE09-B031-539103449148}"/>
                  </a:ext>
                </a:extLst>
              </p14:cNvPr>
              <p14:cNvContentPartPr/>
              <p14:nvPr/>
            </p14:nvContentPartPr>
            <p14:xfrm>
              <a:off x="8172054" y="6086186"/>
              <a:ext cx="168923" cy="276369"/>
            </p14:xfrm>
          </p:contentPart>
        </mc:Choice>
        <mc:Fallback xmlns="">
          <p:pic>
            <p:nvPicPr>
              <p:cNvPr id="297" name="Ink 296">
                <a:extLst>
                  <a:ext uri="{FF2B5EF4-FFF2-40B4-BE49-F238E27FC236}">
                    <a16:creationId xmlns:a16="http://schemas.microsoft.com/office/drawing/2014/main" id="{97783365-DBB8-CE09-B031-539103449148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8163069" y="6077178"/>
                <a:ext cx="186534" cy="294025"/>
              </a:xfrm>
              <a:prstGeom prst="rect">
                <a:avLst/>
              </a:prstGeom>
            </p:spPr>
          </p:pic>
        </mc:Fallback>
      </mc:AlternateContent>
      <p:grpSp>
        <p:nvGrpSpPr>
          <p:cNvPr id="305" name="Group 304">
            <a:extLst>
              <a:ext uri="{FF2B5EF4-FFF2-40B4-BE49-F238E27FC236}">
                <a16:creationId xmlns:a16="http://schemas.microsoft.com/office/drawing/2014/main" id="{8357D3AD-0B3F-A9A4-DE66-E7CF4745BB0B}"/>
              </a:ext>
            </a:extLst>
          </p:cNvPr>
          <p:cNvGrpSpPr/>
          <p:nvPr/>
        </p:nvGrpSpPr>
        <p:grpSpPr>
          <a:xfrm>
            <a:off x="6578639" y="5797078"/>
            <a:ext cx="2104892" cy="667108"/>
            <a:chOff x="4068469" y="6964702"/>
            <a:chExt cx="2736360" cy="867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91C973AF-4107-689C-7551-23019CE6DAD2}"/>
                    </a:ext>
                  </a:extLst>
                </p14:cNvPr>
                <p14:cNvContentPartPr/>
                <p14:nvPr/>
              </p14:nvContentPartPr>
              <p14:xfrm>
                <a:off x="4324429" y="7291942"/>
                <a:ext cx="168120" cy="29196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467646EB-1985-4AE2-A0E9-06557CD00DE4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4315789" y="7282942"/>
                  <a:ext cx="185760" cy="3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4AE43F65-D440-42BF-2D94-11F8A6C13563}"/>
                    </a:ext>
                  </a:extLst>
                </p14:cNvPr>
                <p14:cNvContentPartPr/>
                <p14:nvPr/>
              </p14:nvContentPartPr>
              <p14:xfrm>
                <a:off x="4329109" y="7502542"/>
                <a:ext cx="155160" cy="612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95FE7346-4570-4F2F-B821-55587F651130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4320109" y="7493902"/>
                  <a:ext cx="1728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B7E8614D-4D78-4928-8115-7A077EF98650}"/>
                    </a:ext>
                  </a:extLst>
                </p14:cNvPr>
                <p14:cNvContentPartPr/>
                <p14:nvPr/>
              </p14:nvContentPartPr>
              <p14:xfrm>
                <a:off x="4649869" y="7226062"/>
                <a:ext cx="37440" cy="16452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E54FC8CB-1FF8-483E-A267-58D72D36DCF0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4641229" y="7217422"/>
                  <a:ext cx="5508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79CB78EB-4882-5D5A-6515-38A99F68874A}"/>
                    </a:ext>
                  </a:extLst>
                </p14:cNvPr>
                <p14:cNvContentPartPr/>
                <p14:nvPr/>
              </p14:nvContentPartPr>
              <p14:xfrm>
                <a:off x="4612069" y="7201222"/>
                <a:ext cx="165960" cy="3492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A8189EED-20D0-4A25-BB01-84BD32D0DA52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4603069" y="7192222"/>
                  <a:ext cx="18360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3F2F8AEF-3375-EF3E-6175-FC98F28E2C97}"/>
                    </a:ext>
                  </a:extLst>
                </p14:cNvPr>
                <p14:cNvContentPartPr/>
                <p14:nvPr/>
              </p14:nvContentPartPr>
              <p14:xfrm>
                <a:off x="4756429" y="7238302"/>
                <a:ext cx="245520" cy="35244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D97DCEF1-5175-4DB8-8D22-B3CF1D56F797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4747429" y="7229662"/>
                  <a:ext cx="263160" cy="37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AA253D74-974D-8579-D006-A0DCB0D2EE9A}"/>
                    </a:ext>
                  </a:extLst>
                </p14:cNvPr>
                <p14:cNvContentPartPr/>
                <p14:nvPr/>
              </p14:nvContentPartPr>
              <p14:xfrm>
                <a:off x="4827349" y="7443142"/>
                <a:ext cx="182880" cy="1080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6DBBDC7A-D885-4253-A744-FEE238CBD661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4818349" y="7434502"/>
                  <a:ext cx="20052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7F3FF560-8350-5E0A-1159-26467962F836}"/>
                    </a:ext>
                  </a:extLst>
                </p14:cNvPr>
                <p14:cNvContentPartPr/>
                <p14:nvPr/>
              </p14:nvContentPartPr>
              <p14:xfrm>
                <a:off x="5466349" y="7375822"/>
                <a:ext cx="133200" cy="1188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EAE8BC90-D27B-43B0-91FE-BC9A3CC9D5B8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5457709" y="7367182"/>
                  <a:ext cx="1508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65DCFD53-1A69-2AF2-271D-582D604DBDE5}"/>
                    </a:ext>
                  </a:extLst>
                </p14:cNvPr>
                <p14:cNvContentPartPr/>
                <p14:nvPr/>
              </p14:nvContentPartPr>
              <p14:xfrm>
                <a:off x="5440069" y="7444222"/>
                <a:ext cx="175320" cy="1872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49ED6EBC-FB0F-4592-903E-3BA99A49D9C2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5431429" y="7435582"/>
                  <a:ext cx="19296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C2823F7C-7926-00C7-086C-A65938A74684}"/>
                    </a:ext>
                  </a:extLst>
                </p14:cNvPr>
                <p14:cNvContentPartPr/>
                <p14:nvPr/>
              </p14:nvContentPartPr>
              <p14:xfrm>
                <a:off x="5741389" y="7236862"/>
                <a:ext cx="190800" cy="32580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FA1BFBDF-6954-4CC8-9B0E-E16ED238C195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5732749" y="7228222"/>
                  <a:ext cx="208440" cy="34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4F1C0CFC-55CE-900D-3F24-3A6418404747}"/>
                    </a:ext>
                  </a:extLst>
                </p14:cNvPr>
                <p14:cNvContentPartPr/>
                <p14:nvPr/>
              </p14:nvContentPartPr>
              <p14:xfrm>
                <a:off x="5765509" y="7440262"/>
                <a:ext cx="148320" cy="1296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E7FF63F6-6752-4C36-924E-BA7763CC7194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5756509" y="7431622"/>
                  <a:ext cx="16596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0155EF6D-D870-7DAB-D395-98E0C9D62AD5}"/>
                    </a:ext>
                  </a:extLst>
                </p14:cNvPr>
                <p14:cNvContentPartPr/>
                <p14:nvPr/>
              </p14:nvContentPartPr>
              <p14:xfrm>
                <a:off x="6054589" y="7166302"/>
                <a:ext cx="64440" cy="18792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2605E6F0-B0F6-4964-9FFD-9B982E62B3E1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6045589" y="7157302"/>
                  <a:ext cx="8208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64DA6AB7-190A-4AFF-8C71-F70A2EC7DC0D}"/>
                    </a:ext>
                  </a:extLst>
                </p14:cNvPr>
                <p14:cNvContentPartPr/>
                <p14:nvPr/>
              </p14:nvContentPartPr>
              <p14:xfrm>
                <a:off x="5987269" y="7156582"/>
                <a:ext cx="194400" cy="2520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38C11B04-781C-4386-88A4-71FDE01D45D1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5978629" y="7147942"/>
                  <a:ext cx="21204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4A924B41-EC47-2A52-7AA9-17F8FCF52427}"/>
                    </a:ext>
                  </a:extLst>
                </p14:cNvPr>
                <p14:cNvContentPartPr/>
                <p14:nvPr/>
              </p14:nvContentPartPr>
              <p14:xfrm>
                <a:off x="5176909" y="7256662"/>
                <a:ext cx="136800" cy="28044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2D0402FC-F8A0-4DE9-9B01-CFA50A68A92D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5167909" y="7248022"/>
                  <a:ext cx="15444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FF681464-98A5-5B8F-9C55-850648F878AE}"/>
                    </a:ext>
                  </a:extLst>
                </p14:cNvPr>
                <p14:cNvContentPartPr/>
                <p14:nvPr/>
              </p14:nvContentPartPr>
              <p14:xfrm>
                <a:off x="5154949" y="7128862"/>
                <a:ext cx="178200" cy="3888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0EAAC84C-FCE9-4C4B-9529-62BB345DD3B8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5146309" y="7120222"/>
                  <a:ext cx="19584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20DF004F-4935-BACF-2A85-0267588FFC9F}"/>
                    </a:ext>
                  </a:extLst>
                </p14:cNvPr>
                <p14:cNvContentPartPr/>
                <p14:nvPr/>
              </p14:nvContentPartPr>
              <p14:xfrm>
                <a:off x="6247909" y="7201222"/>
                <a:ext cx="178920" cy="5220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1126283F-043B-4D7E-8D86-74546C8D3CB3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6239269" y="7192582"/>
                  <a:ext cx="19656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625793E9-10BE-A306-A75C-F3E80DCFEC4D}"/>
                    </a:ext>
                  </a:extLst>
                </p14:cNvPr>
                <p14:cNvContentPartPr/>
                <p14:nvPr/>
              </p14:nvContentPartPr>
              <p14:xfrm>
                <a:off x="4068469" y="6964702"/>
                <a:ext cx="2736360" cy="86724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8F0601DE-9AD7-4A93-AC3B-B7B6E3E6E8E9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4059469" y="6956062"/>
                  <a:ext cx="2754000" cy="88488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46" name="TextBox 145">
            <a:extLst>
              <a:ext uri="{FF2B5EF4-FFF2-40B4-BE49-F238E27FC236}">
                <a16:creationId xmlns:a16="http://schemas.microsoft.com/office/drawing/2014/main" id="{3008090D-15AB-AA4F-7B9B-24A6E4851CDA}"/>
              </a:ext>
            </a:extLst>
          </p:cNvPr>
          <p:cNvSpPr txBox="1"/>
          <p:nvPr/>
        </p:nvSpPr>
        <p:spPr>
          <a:xfrm>
            <a:off x="547359" y="143220"/>
            <a:ext cx="985719" cy="538609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pPr algn="ctr">
              <a:defRPr sz="2400" dirty="0" smtClean="0">
                <a:solidFill>
                  <a:srgbClr val="C00000"/>
                </a:solidFill>
              </a:defRPr>
            </a:pPr>
            <a:r>
              <a:rPr lang="en-US" sz="2900" dirty="0">
                <a:solidFill>
                  <a:srgbClr val="000000"/>
                </a:solidFill>
              </a:rPr>
              <a:t>Solve</a:t>
            </a:r>
          </a:p>
        </p:txBody>
      </p:sp>
      <p:sp>
        <p:nvSpPr>
          <p:cNvPr id="276" name="TextBox 275">
            <a:extLst>
              <a:ext uri="{FF2B5EF4-FFF2-40B4-BE49-F238E27FC236}">
                <a16:creationId xmlns:a16="http://schemas.microsoft.com/office/drawing/2014/main" id="{8C8E42BF-CBCE-EAB2-1EB1-476E3A762454}"/>
              </a:ext>
            </a:extLst>
          </p:cNvPr>
          <p:cNvSpPr txBox="1"/>
          <p:nvPr/>
        </p:nvSpPr>
        <p:spPr>
          <a:xfrm>
            <a:off x="5197977" y="4330996"/>
            <a:ext cx="3718162" cy="1338828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>
              <a:defRPr sz="2400" dirty="0" smtClean="0">
                <a:solidFill>
                  <a:srgbClr val="C00000"/>
                </a:solidFill>
              </a:defRPr>
            </a:pPr>
            <a:r>
              <a:rPr lang="en-US" sz="2400" dirty="0">
                <a:solidFill>
                  <a:srgbClr val="7030A0"/>
                </a:solidFill>
              </a:rPr>
              <a:t>Too many equations, so find best solution</a:t>
            </a:r>
          </a:p>
          <a:p>
            <a:pPr algn="ctr">
              <a:defRPr sz="2400" dirty="0" smtClean="0">
                <a:solidFill>
                  <a:srgbClr val="C00000"/>
                </a:solidFill>
              </a:defRPr>
            </a:pPr>
            <a:endParaRPr lang="en-US" sz="800" dirty="0">
              <a:solidFill>
                <a:srgbClr val="7030A0"/>
              </a:solidFill>
            </a:endParaRPr>
          </a:p>
          <a:p>
            <a:pPr algn="ctr">
              <a:defRPr sz="2400" dirty="0" smtClean="0">
                <a:solidFill>
                  <a:srgbClr val="C00000"/>
                </a:solidFill>
              </a:defRPr>
            </a:pPr>
            <a:r>
              <a:rPr lang="en-US" sz="2500" dirty="0">
                <a:solidFill>
                  <a:srgbClr val="7030A0"/>
                </a:solidFill>
              </a:rPr>
              <a:t>     =  </a:t>
            </a:r>
            <a:r>
              <a:rPr lang="en-US" sz="2400" dirty="0">
                <a:solidFill>
                  <a:srgbClr val="7030A0"/>
                </a:solidFill>
              </a:rPr>
              <a:t>least squares solution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7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2530D2C-9526-A1AF-4487-24A20F5226A0}"/>
                  </a:ext>
                </a:extLst>
              </p14:cNvPr>
              <p14:cNvContentPartPr/>
              <p14:nvPr/>
            </p14:nvContentPartPr>
            <p14:xfrm>
              <a:off x="4879807" y="3862428"/>
              <a:ext cx="3986862" cy="3276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2530D2C-9526-A1AF-4487-24A20F5226A0}"/>
                  </a:ext>
                </a:extLst>
              </p:cNvPr>
              <p:cNvPicPr/>
              <p:nvPr/>
            </p:nvPicPr>
            <p:blipFill>
              <a:blip r:embed="rId473"/>
              <a:stretch>
                <a:fillRect/>
              </a:stretch>
            </p:blipFill>
            <p:spPr>
              <a:xfrm>
                <a:off x="4870807" y="3853428"/>
                <a:ext cx="4004501" cy="345240"/>
              </a:xfrm>
              <a:prstGeom prst="rect">
                <a:avLst/>
              </a:prstGeom>
            </p:spPr>
          </p:pic>
        </mc:Fallback>
      </mc:AlternateContent>
      <p:sp>
        <p:nvSpPr>
          <p:cNvPr id="155" name="Connecteur droit 154">
            <a:extLst>
              <a:ext uri="{FF2B5EF4-FFF2-40B4-BE49-F238E27FC236}">
                <a16:creationId xmlns:a16="http://schemas.microsoft.com/office/drawing/2014/main" id="{9C62AB78-95EE-E2C0-EFED-89EE0B829BF2}"/>
              </a:ext>
            </a:extLst>
          </p:cNvPr>
          <p:cNvSpPr/>
          <p:nvPr/>
        </p:nvSpPr>
        <p:spPr>
          <a:xfrm rot="-684659">
            <a:off x="9183416" y="6124320"/>
            <a:ext cx="0" cy="0"/>
          </a:xfrm>
          <a:prstGeom prst="line">
            <a:avLst/>
          </a:prstGeom>
          <a:solidFill>
            <a:srgbClr val="E71224">
              <a:alpha val="5000"/>
            </a:srgbClr>
          </a:solidFill>
          <a:ln w="18000">
            <a:solidFill>
              <a:srgbClr val="E7122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none" rtlCol="0" anchor="ctr" anchorCtr="1">
            <a:spAutoFit/>
          </a:bodyPr>
          <a:lstStyle/>
          <a:p>
            <a:pPr algn="l">
              <a:defRPr sz="2400" dirty="0" smtClean="0">
                <a:solidFill>
                  <a:srgbClr val="C00000"/>
                </a:solidFill>
              </a:defRPr>
            </a:pPr>
            <a:endParaRPr lang="en-US" sz="2400" dirty="0">
              <a:solidFill>
                <a:srgbClr val="E71224"/>
              </a:solidFill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26773F08-68A3-FF92-E36E-C22CC54727A7}"/>
              </a:ext>
            </a:extLst>
          </p:cNvPr>
          <p:cNvGrpSpPr/>
          <p:nvPr/>
        </p:nvGrpSpPr>
        <p:grpSpPr>
          <a:xfrm>
            <a:off x="4417223" y="4956106"/>
            <a:ext cx="1363846" cy="1512000"/>
            <a:chOff x="4199149" y="5208262"/>
            <a:chExt cx="1773000" cy="1965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2D25F819-0C0A-FD84-848A-F833812DBE2E}"/>
                    </a:ext>
                  </a:extLst>
                </p14:cNvPr>
                <p14:cNvContentPartPr/>
                <p14:nvPr/>
              </p14:nvContentPartPr>
              <p14:xfrm>
                <a:off x="4689469" y="5208262"/>
                <a:ext cx="1282680" cy="114084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701BA80C-6C70-4415-BBFF-B90B16A630A1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4680829" y="5199262"/>
                  <a:ext cx="1300320" cy="11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5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41B691DC-529A-4CDD-FB2C-3BCA7AAAE50E}"/>
                    </a:ext>
                  </a:extLst>
                </p14:cNvPr>
                <p14:cNvContentPartPr/>
                <p14:nvPr/>
              </p14:nvContentPartPr>
              <p14:xfrm>
                <a:off x="4199149" y="6283582"/>
                <a:ext cx="499320" cy="89028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0720EBF8-C089-4AFC-BC9C-5C793F6D5AAF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4190149" y="6274582"/>
                  <a:ext cx="516960" cy="907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03B043BC-7BBA-420B-03F3-34E4884A0CFD}"/>
              </a:ext>
            </a:extLst>
          </p:cNvPr>
          <p:cNvGrpSpPr/>
          <p:nvPr/>
        </p:nvGrpSpPr>
        <p:grpSpPr>
          <a:xfrm>
            <a:off x="4329715" y="5270137"/>
            <a:ext cx="1542462" cy="1096338"/>
            <a:chOff x="4085389" y="5616502"/>
            <a:chExt cx="2005200" cy="1425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5CBB0661-CF45-238E-D6C7-5404A4F097CB}"/>
                    </a:ext>
                  </a:extLst>
                </p14:cNvPr>
                <p14:cNvContentPartPr/>
                <p14:nvPr/>
              </p14:nvContentPartPr>
              <p14:xfrm>
                <a:off x="4127509" y="5616502"/>
                <a:ext cx="1955520" cy="72792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A91C9B92-5F31-4C63-8C8A-C592FD0CC4B7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4118869" y="5607862"/>
                  <a:ext cx="1973160" cy="74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7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940037B2-1058-3441-CB0F-BAA8AB9ABE52}"/>
                    </a:ext>
                  </a:extLst>
                </p14:cNvPr>
                <p14:cNvContentPartPr/>
                <p14:nvPr/>
              </p14:nvContentPartPr>
              <p14:xfrm>
                <a:off x="4085389" y="6222022"/>
                <a:ext cx="2005200" cy="81972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73C8FD61-54D4-4209-9EE6-AB071C8240BD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4076389" y="6213382"/>
                  <a:ext cx="2022840" cy="837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78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52C39567-BE77-BF16-B01C-AFA651A6EA08}"/>
                  </a:ext>
                </a:extLst>
              </p14:cNvPr>
              <p14:cNvContentPartPr/>
              <p14:nvPr/>
            </p14:nvContentPartPr>
            <p14:xfrm>
              <a:off x="5538484" y="4809613"/>
              <a:ext cx="93600" cy="122677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52C39567-BE77-BF16-B01C-AFA651A6EA08}"/>
                  </a:ext>
                </a:extLst>
              </p:cNvPr>
              <p:cNvPicPr/>
              <p:nvPr/>
            </p:nvPicPr>
            <p:blipFill>
              <a:blip r:embed="rId479"/>
              <a:stretch>
                <a:fillRect/>
              </a:stretch>
            </p:blipFill>
            <p:spPr>
              <a:xfrm>
                <a:off x="5529449" y="4800619"/>
                <a:ext cx="111308" cy="1403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0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6DCCC654-1938-786F-28B1-7AED1B2F4179}"/>
                  </a:ext>
                </a:extLst>
              </p14:cNvPr>
              <p14:cNvContentPartPr/>
              <p14:nvPr/>
            </p14:nvContentPartPr>
            <p14:xfrm>
              <a:off x="5447653" y="4941983"/>
              <a:ext cx="104677" cy="14400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6DCCC654-1938-786F-28B1-7AED1B2F4179}"/>
                  </a:ext>
                </a:extLst>
              </p:cNvPr>
              <p:cNvPicPr/>
              <p:nvPr/>
            </p:nvPicPr>
            <p:blipFill>
              <a:blip r:embed="rId481"/>
              <a:stretch>
                <a:fillRect/>
              </a:stretch>
            </p:blipFill>
            <p:spPr>
              <a:xfrm>
                <a:off x="5438660" y="4932983"/>
                <a:ext cx="122303" cy="16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2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55FDD25B-CAD4-57F7-6127-B07A59C63259}"/>
                  </a:ext>
                </a:extLst>
              </p14:cNvPr>
              <p14:cNvContentPartPr/>
              <p14:nvPr/>
            </p14:nvContentPartPr>
            <p14:xfrm>
              <a:off x="5301161" y="5200075"/>
              <a:ext cx="67015" cy="93323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55FDD25B-CAD4-57F7-6127-B07A59C63259}"/>
                  </a:ext>
                </a:extLst>
              </p:cNvPr>
              <p:cNvPicPr/>
              <p:nvPr/>
            </p:nvPicPr>
            <p:blipFill>
              <a:blip r:embed="rId483"/>
              <a:stretch>
                <a:fillRect/>
              </a:stretch>
            </p:blipFill>
            <p:spPr>
              <a:xfrm>
                <a:off x="5292154" y="5191067"/>
                <a:ext cx="84669" cy="110979"/>
              </a:xfrm>
              <a:prstGeom prst="rect">
                <a:avLst/>
              </a:prstGeom>
            </p:spPr>
          </p:pic>
        </mc:Fallback>
      </mc:AlternateContent>
      <p:grpSp>
        <p:nvGrpSpPr>
          <p:cNvPr id="119" name="Group 118">
            <a:extLst>
              <a:ext uri="{FF2B5EF4-FFF2-40B4-BE49-F238E27FC236}">
                <a16:creationId xmlns:a16="http://schemas.microsoft.com/office/drawing/2014/main" id="{BD89E207-6C92-191F-C8B1-62558294BC66}"/>
              </a:ext>
            </a:extLst>
          </p:cNvPr>
          <p:cNvGrpSpPr/>
          <p:nvPr/>
        </p:nvGrpSpPr>
        <p:grpSpPr>
          <a:xfrm>
            <a:off x="4918453" y="5401675"/>
            <a:ext cx="324554" cy="265569"/>
            <a:chOff x="4850749" y="5787502"/>
            <a:chExt cx="421920" cy="345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37BDA400-B195-30E0-B133-D27495884B24}"/>
                    </a:ext>
                  </a:extLst>
                </p14:cNvPr>
                <p14:cNvContentPartPr/>
                <p14:nvPr/>
              </p14:nvContentPartPr>
              <p14:xfrm>
                <a:off x="5061349" y="5795422"/>
                <a:ext cx="211320" cy="33732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8EEE87BE-477A-4EE1-A450-490D1E27AF85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5052709" y="5786422"/>
                  <a:ext cx="228960" cy="35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5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18870EAE-B897-3AAF-A3A3-01623B97C732}"/>
                    </a:ext>
                  </a:extLst>
                </p14:cNvPr>
                <p14:cNvContentPartPr/>
                <p14:nvPr/>
              </p14:nvContentPartPr>
              <p14:xfrm>
                <a:off x="4882069" y="5787502"/>
                <a:ext cx="317160" cy="17820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5EE27E86-16FA-43BB-B35F-3212A22373BC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4873069" y="5778502"/>
                  <a:ext cx="33480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DD55A3DA-C6EC-0B9C-6936-653DA05EFCC3}"/>
                    </a:ext>
                  </a:extLst>
                </p14:cNvPr>
                <p14:cNvContentPartPr/>
                <p14:nvPr/>
              </p14:nvContentPartPr>
              <p14:xfrm>
                <a:off x="4850749" y="5798302"/>
                <a:ext cx="401040" cy="20016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F0967DCC-D85F-44D6-90DB-11BE7F8E482A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4841749" y="5789662"/>
                  <a:ext cx="418680" cy="217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8" name="CaixaDeTexto 217">
                <a:extLst>
                  <a:ext uri="{FF2B5EF4-FFF2-40B4-BE49-F238E27FC236}">
                    <a16:creationId xmlns:a16="http://schemas.microsoft.com/office/drawing/2014/main" id="{D519A1AD-2A52-D9B7-695D-261A2E711271}"/>
                  </a:ext>
                </a:extLst>
              </p:cNvPr>
              <p:cNvSpPr txBox="1"/>
              <p:nvPr/>
            </p:nvSpPr>
            <p:spPr>
              <a:xfrm>
                <a:off x="480707" y="780082"/>
                <a:ext cx="2546531" cy="523220"/>
              </a:xfrm>
              <a:prstGeom prst="rect">
                <a:avLst/>
              </a:prstGeom>
              <a:noFill/>
            </p:spPr>
            <p:txBody>
              <a:bodyPr wrap="none" rtlCol="0" anchor="ctr" anchorCtr="1">
                <a:spAutoFit/>
              </a:bodyPr>
              <a:lstStyle/>
              <a:p>
                <a:pPr algn="ctr">
                  <a:defRPr sz="2400" dirty="0" smtClean="0">
                    <a:solidFill>
                      <a:srgbClr val="C00000"/>
                    </a:solidFill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800" i="0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800" i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800" i="0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8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i="0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i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800" i="0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18" name="CaixaDeTexto 217">
                <a:extLst>
                  <a:ext uri="{FF2B5EF4-FFF2-40B4-BE49-F238E27FC236}">
                    <a16:creationId xmlns:a16="http://schemas.microsoft.com/office/drawing/2014/main" id="{D519A1AD-2A52-D9B7-695D-261A2E7112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707" y="780082"/>
                <a:ext cx="2546531" cy="523220"/>
              </a:xfrm>
              <a:prstGeom prst="rect">
                <a:avLst/>
              </a:prstGeom>
              <a:blipFill>
                <a:blip r:embed="rId48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0" name="CuadroTexto 199">
                <a:extLst>
                  <a:ext uri="{FF2B5EF4-FFF2-40B4-BE49-F238E27FC236}">
                    <a16:creationId xmlns:a16="http://schemas.microsoft.com/office/drawing/2014/main" id="{F76693A8-B4D0-96D5-A091-05FF80ED18ED}"/>
                  </a:ext>
                </a:extLst>
              </p:cNvPr>
              <p:cNvSpPr txBox="1"/>
              <p:nvPr/>
            </p:nvSpPr>
            <p:spPr>
              <a:xfrm>
                <a:off x="475705" y="1407035"/>
                <a:ext cx="2556534" cy="523220"/>
              </a:xfrm>
              <a:prstGeom prst="rect">
                <a:avLst/>
              </a:prstGeom>
              <a:noFill/>
            </p:spPr>
            <p:txBody>
              <a:bodyPr wrap="none" rtlCol="0" anchor="ctr" anchorCtr="1">
                <a:spAutoFit/>
              </a:bodyPr>
              <a:lstStyle/>
              <a:p>
                <a:pPr algn="ctr">
                  <a:defRPr sz="2400" dirty="0" smtClean="0">
                    <a:solidFill>
                      <a:srgbClr val="C00000"/>
                    </a:solidFill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800" i="0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800" i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sSub>
                        <m:sSubPr>
                          <m:ctrlPr>
                            <a:rPr lang="en-US" sz="28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baseline="-25000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8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i="0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i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800" i="0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5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00" name="CuadroTexto 199">
                <a:extLst>
                  <a:ext uri="{FF2B5EF4-FFF2-40B4-BE49-F238E27FC236}">
                    <a16:creationId xmlns:a16="http://schemas.microsoft.com/office/drawing/2014/main" id="{F76693A8-B4D0-96D5-A091-05FF80ED18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705" y="1407035"/>
                <a:ext cx="2556534" cy="523220"/>
              </a:xfrm>
              <a:prstGeom prst="rect">
                <a:avLst/>
              </a:prstGeom>
              <a:blipFill>
                <a:blip r:embed="rId48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10DBDED-B300-6ED1-EF25-20D3D4116B58}"/>
                  </a:ext>
                </a:extLst>
              </p:cNvPr>
              <p:cNvSpPr txBox="1"/>
              <p:nvPr/>
            </p:nvSpPr>
            <p:spPr>
              <a:xfrm>
                <a:off x="460637" y="2992559"/>
                <a:ext cx="2586670" cy="523220"/>
              </a:xfrm>
              <a:prstGeom prst="rect">
                <a:avLst/>
              </a:prstGeom>
              <a:noFill/>
            </p:spPr>
            <p:txBody>
              <a:bodyPr wrap="none" rtlCol="0" anchor="ctr" anchorCtr="1">
                <a:spAutoFit/>
              </a:bodyPr>
              <a:lstStyle/>
              <a:p>
                <a:pPr algn="ctr">
                  <a:defRPr sz="2400" dirty="0" smtClean="0">
                    <a:solidFill>
                      <a:srgbClr val="C00000"/>
                    </a:solidFill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800" i="0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800" i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800" i="0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8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800" i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8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10DBDED-B300-6ED1-EF25-20D3D4116B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637" y="2992559"/>
                <a:ext cx="2586670" cy="523220"/>
              </a:xfrm>
              <a:prstGeom prst="rect">
                <a:avLst/>
              </a:prstGeom>
              <a:blipFill>
                <a:blip r:embed="rId48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D2EE4F4B-CB97-AC24-E823-33C8EC1CE0B2}"/>
              </a:ext>
            </a:extLst>
          </p:cNvPr>
          <p:cNvGrpSpPr/>
          <p:nvPr/>
        </p:nvGrpSpPr>
        <p:grpSpPr>
          <a:xfrm>
            <a:off x="5384164" y="799680"/>
            <a:ext cx="813046" cy="425078"/>
            <a:chOff x="5697776" y="987201"/>
            <a:chExt cx="813046" cy="425078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77CF8BBB-AA19-A5B2-BD07-2FA918E6C3C2}"/>
                    </a:ext>
                  </a:extLst>
                </p14:cNvPr>
                <p14:cNvContentPartPr/>
                <p14:nvPr/>
              </p14:nvContentPartPr>
              <p14:xfrm>
                <a:off x="5697776" y="987201"/>
                <a:ext cx="93323" cy="324554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77CF8BBB-AA19-A5B2-BD07-2FA918E6C3C2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5688803" y="978216"/>
                  <a:ext cx="110911" cy="34216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E5354C7F-08D5-1A5F-9D46-463B4E755140}"/>
                    </a:ext>
                  </a:extLst>
                </p14:cNvPr>
                <p14:cNvContentPartPr/>
                <p14:nvPr/>
              </p14:nvContentPartPr>
              <p14:xfrm>
                <a:off x="6216176" y="1073048"/>
                <a:ext cx="183877" cy="207969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E5354C7F-08D5-1A5F-9D46-463B4E755140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6207180" y="1064053"/>
                  <a:ext cx="201509" cy="22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DB166F0F-A610-696D-3B7C-A587539B65E3}"/>
                    </a:ext>
                  </a:extLst>
                </p14:cNvPr>
                <p14:cNvContentPartPr/>
                <p14:nvPr/>
              </p14:nvContentPartPr>
              <p14:xfrm>
                <a:off x="6251068" y="1055602"/>
                <a:ext cx="168092" cy="245077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DB166F0F-A610-696D-3B7C-A587539B65E3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6242069" y="1046592"/>
                  <a:ext cx="185729" cy="26273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017125E2-F58F-136C-6DAB-64CAD2652658}"/>
                    </a:ext>
                  </a:extLst>
                </p14:cNvPr>
                <p14:cNvContentPartPr/>
                <p14:nvPr/>
              </p14:nvContentPartPr>
              <p14:xfrm>
                <a:off x="6429684" y="1251941"/>
                <a:ext cx="81138" cy="160338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017125E2-F58F-136C-6DAB-64CAD2652658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6420709" y="1242933"/>
                  <a:ext cx="98730" cy="177993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3" name="TextBox 162">
                <a:extLst>
                  <a:ext uri="{FF2B5EF4-FFF2-40B4-BE49-F238E27FC236}">
                    <a16:creationId xmlns:a16="http://schemas.microsoft.com/office/drawing/2014/main" id="{143CA089-7B25-3B15-C943-5AC5A95A58B0}"/>
                  </a:ext>
                </a:extLst>
              </p:cNvPr>
              <p:cNvSpPr txBox="1"/>
              <p:nvPr/>
            </p:nvSpPr>
            <p:spPr>
              <a:xfrm>
                <a:off x="5208605" y="773124"/>
                <a:ext cx="1164165" cy="49244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3200" b="0" i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    </m:t>
                      </m:r>
                      <m:sSub>
                        <m:sSubPr>
                          <m:ctrlPr>
                            <a:rPr lang="en-US" sz="32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i="0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63" name="TextBox 162">
                <a:extLst>
                  <a:ext uri="{FF2B5EF4-FFF2-40B4-BE49-F238E27FC236}">
                    <a16:creationId xmlns:a16="http://schemas.microsoft.com/office/drawing/2014/main" id="{143CA089-7B25-3B15-C943-5AC5A95A58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8605" y="773124"/>
                <a:ext cx="1164165" cy="492443"/>
              </a:xfrm>
              <a:prstGeom prst="rect">
                <a:avLst/>
              </a:prstGeom>
              <a:blipFill>
                <a:blip r:embed="rId49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6" name="TextBox 175">
                <a:extLst>
                  <a:ext uri="{FF2B5EF4-FFF2-40B4-BE49-F238E27FC236}">
                    <a16:creationId xmlns:a16="http://schemas.microsoft.com/office/drawing/2014/main" id="{EA40FF95-F827-D74F-1223-5D1643443B09}"/>
                  </a:ext>
                </a:extLst>
              </p:cNvPr>
              <p:cNvSpPr txBox="1"/>
              <p:nvPr/>
            </p:nvSpPr>
            <p:spPr>
              <a:xfrm>
                <a:off x="5203860" y="1333302"/>
                <a:ext cx="1173655" cy="49244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3200" b="0" i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    </m:t>
                      </m:r>
                      <m:sSub>
                        <m:sSubPr>
                          <m:ctrlPr>
                            <a:rPr lang="en-US" sz="32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76" name="TextBox 175">
                <a:extLst>
                  <a:ext uri="{FF2B5EF4-FFF2-40B4-BE49-F238E27FC236}">
                    <a16:creationId xmlns:a16="http://schemas.microsoft.com/office/drawing/2014/main" id="{EA40FF95-F827-D74F-1223-5D1643443B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3860" y="1333302"/>
                <a:ext cx="1173655" cy="492443"/>
              </a:xfrm>
              <a:prstGeom prst="rect">
                <a:avLst/>
              </a:prstGeom>
              <a:blipFill>
                <a:blip r:embed="rId49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3" name="TextBox 222">
                <a:extLst>
                  <a:ext uri="{FF2B5EF4-FFF2-40B4-BE49-F238E27FC236}">
                    <a16:creationId xmlns:a16="http://schemas.microsoft.com/office/drawing/2014/main" id="{CDD7232F-1C0F-AFB6-1DBC-AD3424C7F62C}"/>
                  </a:ext>
                </a:extLst>
              </p:cNvPr>
              <p:cNvSpPr txBox="1"/>
              <p:nvPr/>
            </p:nvSpPr>
            <p:spPr>
              <a:xfrm>
                <a:off x="5190876" y="2968514"/>
                <a:ext cx="1199623" cy="49244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3200" b="0" i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    </m:t>
                      </m:r>
                      <m:sSub>
                        <m:sSubPr>
                          <m:ctrlPr>
                            <a:rPr lang="en-US" sz="32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23" name="TextBox 222">
                <a:extLst>
                  <a:ext uri="{FF2B5EF4-FFF2-40B4-BE49-F238E27FC236}">
                    <a16:creationId xmlns:a16="http://schemas.microsoft.com/office/drawing/2014/main" id="{CDD7232F-1C0F-AFB6-1DBC-AD3424C7F6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0876" y="2968514"/>
                <a:ext cx="1199623" cy="492443"/>
              </a:xfrm>
              <a:prstGeom prst="rect">
                <a:avLst/>
              </a:prstGeom>
              <a:blipFill>
                <a:blip r:embed="rId50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5" name="Freeform: Shape 224">
            <a:extLst>
              <a:ext uri="{FF2B5EF4-FFF2-40B4-BE49-F238E27FC236}">
                <a16:creationId xmlns:a16="http://schemas.microsoft.com/office/drawing/2014/main" id="{C85DB70B-49B0-B9BB-69E5-313DD79652F7}"/>
              </a:ext>
            </a:extLst>
          </p:cNvPr>
          <p:cNvSpPr/>
          <p:nvPr/>
        </p:nvSpPr>
        <p:spPr>
          <a:xfrm>
            <a:off x="6049925" y="657914"/>
            <a:ext cx="489098" cy="3094075"/>
          </a:xfrm>
          <a:custGeom>
            <a:avLst/>
            <a:gdLst>
              <a:gd name="connsiteX0" fmla="*/ 116958 w 489098"/>
              <a:gd name="connsiteY0" fmla="*/ 85061 h 3094075"/>
              <a:gd name="connsiteX1" fmla="*/ 191386 w 489098"/>
              <a:gd name="connsiteY1" fmla="*/ 53163 h 3094075"/>
              <a:gd name="connsiteX2" fmla="*/ 393405 w 489098"/>
              <a:gd name="connsiteY2" fmla="*/ 0 h 3094075"/>
              <a:gd name="connsiteX3" fmla="*/ 425303 w 489098"/>
              <a:gd name="connsiteY3" fmla="*/ 21265 h 3094075"/>
              <a:gd name="connsiteX4" fmla="*/ 435935 w 489098"/>
              <a:gd name="connsiteY4" fmla="*/ 233917 h 3094075"/>
              <a:gd name="connsiteX5" fmla="*/ 446568 w 489098"/>
              <a:gd name="connsiteY5" fmla="*/ 478465 h 3094075"/>
              <a:gd name="connsiteX6" fmla="*/ 457200 w 489098"/>
              <a:gd name="connsiteY6" fmla="*/ 1679945 h 3094075"/>
              <a:gd name="connsiteX7" fmla="*/ 467833 w 489098"/>
              <a:gd name="connsiteY7" fmla="*/ 1924493 h 3094075"/>
              <a:gd name="connsiteX8" fmla="*/ 489098 w 489098"/>
              <a:gd name="connsiteY8" fmla="*/ 2488019 h 3094075"/>
              <a:gd name="connsiteX9" fmla="*/ 478465 w 489098"/>
              <a:gd name="connsiteY9" fmla="*/ 2721935 h 3094075"/>
              <a:gd name="connsiteX10" fmla="*/ 457200 w 489098"/>
              <a:gd name="connsiteY10" fmla="*/ 3094075 h 3094075"/>
              <a:gd name="connsiteX11" fmla="*/ 170121 w 489098"/>
              <a:gd name="connsiteY11" fmla="*/ 3051545 h 3094075"/>
              <a:gd name="connsiteX12" fmla="*/ 31898 w 489098"/>
              <a:gd name="connsiteY12" fmla="*/ 3062177 h 3094075"/>
              <a:gd name="connsiteX13" fmla="*/ 0 w 489098"/>
              <a:gd name="connsiteY13" fmla="*/ 3072810 h 3094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89098" h="3094075">
                <a:moveTo>
                  <a:pt x="116958" y="85061"/>
                </a:moveTo>
                <a:cubicBezTo>
                  <a:pt x="141767" y="74428"/>
                  <a:pt x="165588" y="61101"/>
                  <a:pt x="191386" y="53163"/>
                </a:cubicBezTo>
                <a:cubicBezTo>
                  <a:pt x="257939" y="32685"/>
                  <a:pt x="393405" y="0"/>
                  <a:pt x="393405" y="0"/>
                </a:cubicBezTo>
                <a:cubicBezTo>
                  <a:pt x="404038" y="7088"/>
                  <a:pt x="423017" y="8692"/>
                  <a:pt x="425303" y="21265"/>
                </a:cubicBezTo>
                <a:cubicBezTo>
                  <a:pt x="437999" y="91093"/>
                  <a:pt x="432638" y="163021"/>
                  <a:pt x="435935" y="233917"/>
                </a:cubicBezTo>
                <a:cubicBezTo>
                  <a:pt x="439726" y="315422"/>
                  <a:pt x="443024" y="396949"/>
                  <a:pt x="446568" y="478465"/>
                </a:cubicBezTo>
                <a:cubicBezTo>
                  <a:pt x="450112" y="878958"/>
                  <a:pt x="451311" y="1279479"/>
                  <a:pt x="457200" y="1679945"/>
                </a:cubicBezTo>
                <a:cubicBezTo>
                  <a:pt x="458400" y="1761529"/>
                  <a:pt x="465244" y="1842941"/>
                  <a:pt x="467833" y="1924493"/>
                </a:cubicBezTo>
                <a:cubicBezTo>
                  <a:pt x="485036" y="2466405"/>
                  <a:pt x="465823" y="2185457"/>
                  <a:pt x="489098" y="2488019"/>
                </a:cubicBezTo>
                <a:cubicBezTo>
                  <a:pt x="485554" y="2565991"/>
                  <a:pt x="481465" y="2643940"/>
                  <a:pt x="478465" y="2721935"/>
                </a:cubicBezTo>
                <a:cubicBezTo>
                  <a:pt x="465090" y="3069676"/>
                  <a:pt x="489061" y="2934775"/>
                  <a:pt x="457200" y="3094075"/>
                </a:cubicBezTo>
                <a:cubicBezTo>
                  <a:pt x="361507" y="3079898"/>
                  <a:pt x="266587" y="3058780"/>
                  <a:pt x="170121" y="3051545"/>
                </a:cubicBezTo>
                <a:cubicBezTo>
                  <a:pt x="124040" y="3048089"/>
                  <a:pt x="77752" y="3056445"/>
                  <a:pt x="31898" y="3062177"/>
                </a:cubicBezTo>
                <a:cubicBezTo>
                  <a:pt x="20777" y="3063567"/>
                  <a:pt x="0" y="3072810"/>
                  <a:pt x="0" y="3072810"/>
                </a:cubicBezTo>
              </a:path>
            </a:pathLst>
          </a:custGeom>
          <a:noFill/>
          <a:ln w="28575">
            <a:solidFill>
              <a:srgbClr val="C00000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Freeform: Shape 225">
            <a:extLst>
              <a:ext uri="{FF2B5EF4-FFF2-40B4-BE49-F238E27FC236}">
                <a16:creationId xmlns:a16="http://schemas.microsoft.com/office/drawing/2014/main" id="{BE0972E4-435E-0066-1F3D-92B87EFC51C6}"/>
              </a:ext>
            </a:extLst>
          </p:cNvPr>
          <p:cNvSpPr/>
          <p:nvPr/>
        </p:nvSpPr>
        <p:spPr>
          <a:xfrm flipH="1">
            <a:off x="4968946" y="650823"/>
            <a:ext cx="489098" cy="3094075"/>
          </a:xfrm>
          <a:custGeom>
            <a:avLst/>
            <a:gdLst>
              <a:gd name="connsiteX0" fmla="*/ 116958 w 489098"/>
              <a:gd name="connsiteY0" fmla="*/ 85061 h 3094075"/>
              <a:gd name="connsiteX1" fmla="*/ 191386 w 489098"/>
              <a:gd name="connsiteY1" fmla="*/ 53163 h 3094075"/>
              <a:gd name="connsiteX2" fmla="*/ 393405 w 489098"/>
              <a:gd name="connsiteY2" fmla="*/ 0 h 3094075"/>
              <a:gd name="connsiteX3" fmla="*/ 425303 w 489098"/>
              <a:gd name="connsiteY3" fmla="*/ 21265 h 3094075"/>
              <a:gd name="connsiteX4" fmla="*/ 435935 w 489098"/>
              <a:gd name="connsiteY4" fmla="*/ 233917 h 3094075"/>
              <a:gd name="connsiteX5" fmla="*/ 446568 w 489098"/>
              <a:gd name="connsiteY5" fmla="*/ 478465 h 3094075"/>
              <a:gd name="connsiteX6" fmla="*/ 457200 w 489098"/>
              <a:gd name="connsiteY6" fmla="*/ 1679945 h 3094075"/>
              <a:gd name="connsiteX7" fmla="*/ 467833 w 489098"/>
              <a:gd name="connsiteY7" fmla="*/ 1924493 h 3094075"/>
              <a:gd name="connsiteX8" fmla="*/ 489098 w 489098"/>
              <a:gd name="connsiteY8" fmla="*/ 2488019 h 3094075"/>
              <a:gd name="connsiteX9" fmla="*/ 478465 w 489098"/>
              <a:gd name="connsiteY9" fmla="*/ 2721935 h 3094075"/>
              <a:gd name="connsiteX10" fmla="*/ 457200 w 489098"/>
              <a:gd name="connsiteY10" fmla="*/ 3094075 h 3094075"/>
              <a:gd name="connsiteX11" fmla="*/ 170121 w 489098"/>
              <a:gd name="connsiteY11" fmla="*/ 3051545 h 3094075"/>
              <a:gd name="connsiteX12" fmla="*/ 31898 w 489098"/>
              <a:gd name="connsiteY12" fmla="*/ 3062177 h 3094075"/>
              <a:gd name="connsiteX13" fmla="*/ 0 w 489098"/>
              <a:gd name="connsiteY13" fmla="*/ 3072810 h 3094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89098" h="3094075">
                <a:moveTo>
                  <a:pt x="116958" y="85061"/>
                </a:moveTo>
                <a:cubicBezTo>
                  <a:pt x="141767" y="74428"/>
                  <a:pt x="165588" y="61101"/>
                  <a:pt x="191386" y="53163"/>
                </a:cubicBezTo>
                <a:cubicBezTo>
                  <a:pt x="257939" y="32685"/>
                  <a:pt x="393405" y="0"/>
                  <a:pt x="393405" y="0"/>
                </a:cubicBezTo>
                <a:cubicBezTo>
                  <a:pt x="404038" y="7088"/>
                  <a:pt x="423017" y="8692"/>
                  <a:pt x="425303" y="21265"/>
                </a:cubicBezTo>
                <a:cubicBezTo>
                  <a:pt x="437999" y="91093"/>
                  <a:pt x="432638" y="163021"/>
                  <a:pt x="435935" y="233917"/>
                </a:cubicBezTo>
                <a:cubicBezTo>
                  <a:pt x="439726" y="315422"/>
                  <a:pt x="443024" y="396949"/>
                  <a:pt x="446568" y="478465"/>
                </a:cubicBezTo>
                <a:cubicBezTo>
                  <a:pt x="450112" y="878958"/>
                  <a:pt x="451311" y="1279479"/>
                  <a:pt x="457200" y="1679945"/>
                </a:cubicBezTo>
                <a:cubicBezTo>
                  <a:pt x="458400" y="1761529"/>
                  <a:pt x="465244" y="1842941"/>
                  <a:pt x="467833" y="1924493"/>
                </a:cubicBezTo>
                <a:cubicBezTo>
                  <a:pt x="485036" y="2466405"/>
                  <a:pt x="465823" y="2185457"/>
                  <a:pt x="489098" y="2488019"/>
                </a:cubicBezTo>
                <a:cubicBezTo>
                  <a:pt x="485554" y="2565991"/>
                  <a:pt x="481465" y="2643940"/>
                  <a:pt x="478465" y="2721935"/>
                </a:cubicBezTo>
                <a:cubicBezTo>
                  <a:pt x="465090" y="3069676"/>
                  <a:pt x="489061" y="2934775"/>
                  <a:pt x="457200" y="3094075"/>
                </a:cubicBezTo>
                <a:cubicBezTo>
                  <a:pt x="361507" y="3079898"/>
                  <a:pt x="266587" y="3058780"/>
                  <a:pt x="170121" y="3051545"/>
                </a:cubicBezTo>
                <a:cubicBezTo>
                  <a:pt x="124040" y="3048089"/>
                  <a:pt x="77752" y="3056445"/>
                  <a:pt x="31898" y="3062177"/>
                </a:cubicBezTo>
                <a:cubicBezTo>
                  <a:pt x="20777" y="3063567"/>
                  <a:pt x="0" y="3072810"/>
                  <a:pt x="0" y="3072810"/>
                </a:cubicBezTo>
              </a:path>
            </a:pathLst>
          </a:custGeom>
          <a:noFill/>
          <a:ln w="28575">
            <a:solidFill>
              <a:srgbClr val="C00000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7" name="TextBox 226">
                <a:extLst>
                  <a:ext uri="{FF2B5EF4-FFF2-40B4-BE49-F238E27FC236}">
                    <a16:creationId xmlns:a16="http://schemas.microsoft.com/office/drawing/2014/main" id="{2A2A1A76-BBF6-44B3-F57C-491EFEFDF883}"/>
                  </a:ext>
                </a:extLst>
              </p:cNvPr>
              <p:cNvSpPr txBox="1"/>
              <p:nvPr/>
            </p:nvSpPr>
            <p:spPr>
              <a:xfrm>
                <a:off x="6646027" y="1627526"/>
                <a:ext cx="802336" cy="93467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32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20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3200" i="1" dirty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 dirty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3200" i="0" dirty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3200" i="1" dirty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 dirty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3200" i="0" dirty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27" name="TextBox 226">
                <a:extLst>
                  <a:ext uri="{FF2B5EF4-FFF2-40B4-BE49-F238E27FC236}">
                    <a16:creationId xmlns:a16="http://schemas.microsoft.com/office/drawing/2014/main" id="{2A2A1A76-BBF6-44B3-F57C-491EFEFDF8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6027" y="1627526"/>
                <a:ext cx="802336" cy="934679"/>
              </a:xfrm>
              <a:prstGeom prst="rect">
                <a:avLst/>
              </a:prstGeom>
              <a:blipFill>
                <a:blip r:embed="rId50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8" name="TextBox 227">
                <a:extLst>
                  <a:ext uri="{FF2B5EF4-FFF2-40B4-BE49-F238E27FC236}">
                    <a16:creationId xmlns:a16="http://schemas.microsoft.com/office/drawing/2014/main" id="{C93295CF-941E-7820-85A6-0041BE5FE544}"/>
                  </a:ext>
                </a:extLst>
              </p:cNvPr>
              <p:cNvSpPr txBox="1"/>
              <p:nvPr/>
            </p:nvSpPr>
            <p:spPr>
              <a:xfrm>
                <a:off x="8038409" y="799463"/>
                <a:ext cx="902363" cy="28285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32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20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3200" i="1" dirty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 dirty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3200" b="0" i="1" dirty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3200" i="1" dirty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 dirty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eqArr>
                                      <m:eqArrPr>
                                        <m:ctrlPr>
                                          <a:rPr lang="en-US" sz="3200" b="0" i="1" dirty="0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eqArrPr>
                                      <m:e>
                                        <m:r>
                                          <a:rPr lang="en-US" sz="3200" b="0" i="1" dirty="0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  <m:e/>
                                      <m:e/>
                                      <m:e/>
                                      <m:e/>
                                      <m:e/>
                                    </m:eqAr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3200" i="1" dirty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 dirty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sz="3200" b="0" i="0" dirty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n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28" name="TextBox 227">
                <a:extLst>
                  <a:ext uri="{FF2B5EF4-FFF2-40B4-BE49-F238E27FC236}">
                    <a16:creationId xmlns:a16="http://schemas.microsoft.com/office/drawing/2014/main" id="{C93295CF-941E-7820-85A6-0041BE5FE5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8409" y="799463"/>
                <a:ext cx="902363" cy="2828595"/>
              </a:xfrm>
              <a:prstGeom prst="rect">
                <a:avLst/>
              </a:prstGeom>
              <a:blipFill>
                <a:blip r:embed="rId50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9" name="TextBox 228">
            <a:extLst>
              <a:ext uri="{FF2B5EF4-FFF2-40B4-BE49-F238E27FC236}">
                <a16:creationId xmlns:a16="http://schemas.microsoft.com/office/drawing/2014/main" id="{301A326D-F40A-7418-89ED-5B92C7152899}"/>
              </a:ext>
            </a:extLst>
          </p:cNvPr>
          <p:cNvSpPr txBox="1"/>
          <p:nvPr/>
        </p:nvSpPr>
        <p:spPr>
          <a:xfrm>
            <a:off x="7448363" y="1744255"/>
            <a:ext cx="827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dirty="0">
                <a:solidFill>
                  <a:srgbClr val="C00000"/>
                </a:solidFill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D62EC80-5B43-56F0-B696-01DB46075C29}"/>
                  </a:ext>
                </a:extLst>
              </p:cNvPr>
              <p:cNvSpPr txBox="1"/>
              <p:nvPr/>
            </p:nvSpPr>
            <p:spPr>
              <a:xfrm>
                <a:off x="60440" y="3962060"/>
                <a:ext cx="4716804" cy="23083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400" dirty="0">
                    <a:solidFill>
                      <a:schemeClr val="tx1"/>
                    </a:solidFill>
                  </a:rPr>
                  <a:t>Data: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24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0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400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4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i="0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en-US" sz="24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400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4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…,</m:t>
                          </m:r>
                          <m:d>
                            <m:dPr>
                              <m:ctrlPr>
                                <a:rPr lang="en-US" sz="24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2400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4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400" b="0" i="0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endParaRPr lang="en-US" sz="2400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= independent variable (no noise)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= dependent variable (label)</a:t>
                </a:r>
              </a:p>
              <a:p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D62EC80-5B43-56F0-B696-01DB46075C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40" y="3962060"/>
                <a:ext cx="4716804" cy="2308324"/>
              </a:xfrm>
              <a:prstGeom prst="rect">
                <a:avLst/>
              </a:prstGeom>
              <a:blipFill>
                <a:blip r:embed="rId503"/>
                <a:stretch>
                  <a:fillRect l="-2067" t="-2111" r="-7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596BF55-2793-A310-5386-BB5E8FB5F032}"/>
              </a:ext>
            </a:extLst>
          </p:cNvPr>
          <p:cNvCxnSpPr/>
          <p:nvPr/>
        </p:nvCxnSpPr>
        <p:spPr>
          <a:xfrm>
            <a:off x="0" y="3899499"/>
            <a:ext cx="452999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75678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612719B-4F6A-4BB4-A0E3-6D1D03F3ED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3489"/>
            <a:ext cx="9144000" cy="193566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7E70227-FC68-4D31-A34A-1C8F605C4573}"/>
              </a:ext>
            </a:extLst>
          </p:cNvPr>
          <p:cNvSpPr txBox="1"/>
          <p:nvPr/>
        </p:nvSpPr>
        <p:spPr>
          <a:xfrm>
            <a:off x="2523281" y="6433589"/>
            <a:ext cx="8929612" cy="2580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77" dirty="0">
                <a:hlinkClick r:id="rId3"/>
              </a:rPr>
              <a:t>https://web.williams.edu/Mathematics/sjmiller/public_html/BrownClasses/54/handouts/MethodLeastSquares.pdf</a:t>
            </a:r>
            <a:r>
              <a:rPr lang="en-US" sz="1077" dirty="0"/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AC7F26B-4456-47C6-8CE0-0EA1281FA5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2624720"/>
            <a:ext cx="4068805" cy="148116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73BA15E-470A-4BA2-9F93-58107C42D3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0731" y="2562089"/>
            <a:ext cx="4047495" cy="154379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685BE92-C983-4804-8A5E-0C2AE4A98D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14524" y="4670967"/>
            <a:ext cx="5369028" cy="1082238"/>
          </a:xfrm>
          <a:prstGeom prst="rect">
            <a:avLst/>
          </a:prstGeom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CD6138BD-D3BD-455D-B2B4-B62A27235E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95" y="4050462"/>
            <a:ext cx="1845181" cy="232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62B1D30-7464-9A22-7346-5E6B8CDCDF9A}"/>
              </a:ext>
            </a:extLst>
          </p:cNvPr>
          <p:cNvSpPr txBox="1"/>
          <p:nvPr/>
        </p:nvSpPr>
        <p:spPr>
          <a:xfrm>
            <a:off x="125128" y="41873"/>
            <a:ext cx="89373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</a:rPr>
              <a:t>E = RSS = residual sum of squared errors = SSE = sum of squared errors.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B9963E6-842B-89A0-F6F2-AAD45F84221B}"/>
                  </a:ext>
                </a:extLst>
              </p:cNvPr>
              <p:cNvSpPr txBox="1"/>
              <p:nvPr/>
            </p:nvSpPr>
            <p:spPr>
              <a:xfrm>
                <a:off x="2080700" y="4876118"/>
                <a:ext cx="1662891" cy="6469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28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sz="28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28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80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800" i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B9963E6-842B-89A0-F6F2-AAD45F8422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0700" y="4876118"/>
                <a:ext cx="1662891" cy="64697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260409C-565A-EC5A-CE58-AAE514481AF3}"/>
                  </a:ext>
                </a:extLst>
              </p:cNvPr>
              <p:cNvSpPr txBox="1"/>
              <p:nvPr/>
            </p:nvSpPr>
            <p:spPr>
              <a:xfrm>
                <a:off x="7160807" y="5908731"/>
                <a:ext cx="111703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28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acc>
                        <m:accPr>
                          <m:chr m:val="⃗"/>
                          <m:ctrlPr>
                            <a:rPr lang="en-US" sz="28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lang="en-US" sz="2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260409C-565A-EC5A-CE58-AAE514481A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0807" y="5908731"/>
                <a:ext cx="1117037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A27F961E-315D-B923-E3CB-B126023472FD}"/>
              </a:ext>
            </a:extLst>
          </p:cNvPr>
          <p:cNvSpPr txBox="1"/>
          <p:nvPr/>
        </p:nvSpPr>
        <p:spPr>
          <a:xfrm>
            <a:off x="3881120" y="2763520"/>
            <a:ext cx="11673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</a:rPr>
              <a:t>= 0    </a:t>
            </a:r>
            <a:r>
              <a:rPr lang="en-US" sz="2400" dirty="0">
                <a:solidFill>
                  <a:srgbClr val="C00000"/>
                </a:solidFill>
                <a:sym typeface="Wingdings" panose="05000000000000000000" pitchFamily="2" charset="2"/>
              </a:rPr>
              <a:t>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6DB7B0A-E5E8-D659-D3FB-C6AAB78E15B1}"/>
              </a:ext>
            </a:extLst>
          </p:cNvPr>
          <p:cNvSpPr txBox="1"/>
          <p:nvPr/>
        </p:nvSpPr>
        <p:spPr>
          <a:xfrm>
            <a:off x="3428016" y="3473271"/>
            <a:ext cx="15808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</a:rPr>
              <a:t>= 0          </a:t>
            </a:r>
            <a:r>
              <a:rPr lang="en-US" sz="2400" dirty="0">
                <a:solidFill>
                  <a:srgbClr val="C00000"/>
                </a:solidFill>
                <a:sym typeface="Wingdings" panose="05000000000000000000" pitchFamily="2" charset="2"/>
              </a:rPr>
              <a:t>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9725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>
        <a:spAutoFit/>
      </a:bodyPr>
      <a:lstStyle>
        <a:defPPr>
          <a:defRPr sz="2800" dirty="0"/>
        </a:defPPr>
      </a:lst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sz="2400" dirty="0" smtClean="0">
            <a:solidFill>
              <a:srgbClr val="C00000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17729</TotalTime>
  <Words>1411</Words>
  <Application>Microsoft Office PowerPoint</Application>
  <PresentationFormat>On-screen Show (4:3)</PresentationFormat>
  <Paragraphs>188</Paragraphs>
  <Slides>28</Slides>
  <Notes>1</Notes>
  <HiddenSlides>2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Arial</vt:lpstr>
      <vt:lpstr>Calibri</vt:lpstr>
      <vt:lpstr>Cambria Math</vt:lpstr>
      <vt:lpstr>Linux Libertine</vt:lpstr>
      <vt:lpstr>Roboto</vt:lpstr>
      <vt:lpstr>Wingdings</vt:lpstr>
      <vt:lpstr>Office Theme</vt:lpstr>
      <vt:lpstr>Equation</vt:lpstr>
      <vt:lpstr>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Find the Equation of a Linear Regression Line</vt:lpstr>
      <vt:lpstr>PowerPoint Presentation</vt:lpstr>
      <vt:lpstr>Linear Correlations</vt:lpstr>
      <vt:lpstr>Please Note</vt:lpstr>
      <vt:lpstr>PowerPoint Presentation</vt:lpstr>
      <vt:lpstr>Please Note</vt:lpstr>
      <vt:lpstr>  Coefficient of determination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Lurking Variable</vt:lpstr>
      <vt:lpstr>Example 1</vt:lpstr>
      <vt:lpstr>More Examples</vt:lpstr>
      <vt:lpstr>Find the Equation of a Linear Regression Line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I Darcy</dc:creator>
  <cp:keywords/>
  <dc:description/>
  <cp:lastModifiedBy>Darcy, Isabel K</cp:lastModifiedBy>
  <cp:revision>216</cp:revision>
  <dcterms:created xsi:type="dcterms:W3CDTF">2013-08-26T01:50:39Z</dcterms:created>
  <dcterms:modified xsi:type="dcterms:W3CDTF">2026-02-10T18:28:08Z</dcterms:modified>
  <cp:category/>
</cp:coreProperties>
</file>