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37"/>
  </p:notesMasterIdLst>
  <p:handoutMasterIdLst>
    <p:handoutMasterId r:id="rId38"/>
  </p:handoutMasterIdLst>
  <p:sldIdLst>
    <p:sldId id="260" r:id="rId2"/>
    <p:sldId id="263" r:id="rId3"/>
    <p:sldId id="269" r:id="rId4"/>
    <p:sldId id="302" r:id="rId5"/>
    <p:sldId id="304" r:id="rId6"/>
    <p:sldId id="307" r:id="rId7"/>
    <p:sldId id="309" r:id="rId8"/>
    <p:sldId id="311" r:id="rId9"/>
    <p:sldId id="305" r:id="rId10"/>
    <p:sldId id="687" r:id="rId11"/>
    <p:sldId id="688" r:id="rId12"/>
    <p:sldId id="690" r:id="rId13"/>
    <p:sldId id="691" r:id="rId14"/>
    <p:sldId id="287" r:id="rId15"/>
    <p:sldId id="809" r:id="rId16"/>
    <p:sldId id="290" r:id="rId17"/>
    <p:sldId id="692" r:id="rId18"/>
    <p:sldId id="808" r:id="rId19"/>
    <p:sldId id="299" r:id="rId20"/>
    <p:sldId id="694" r:id="rId21"/>
    <p:sldId id="270" r:id="rId22"/>
    <p:sldId id="696" r:id="rId23"/>
    <p:sldId id="810" r:id="rId24"/>
    <p:sldId id="812" r:id="rId25"/>
    <p:sldId id="811" r:id="rId26"/>
    <p:sldId id="813" r:id="rId27"/>
    <p:sldId id="814" r:id="rId28"/>
    <p:sldId id="697" r:id="rId29"/>
    <p:sldId id="703" r:id="rId30"/>
    <p:sldId id="815" r:id="rId31"/>
    <p:sldId id="816" r:id="rId32"/>
    <p:sldId id="698" r:id="rId33"/>
    <p:sldId id="282" r:id="rId34"/>
    <p:sldId id="704" r:id="rId35"/>
    <p:sldId id="268" r:id="rId36"/>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47C7"/>
    <a:srgbClr val="C287E5"/>
    <a:srgbClr val="000000"/>
    <a:srgbClr val="719500"/>
    <a:srgbClr val="007836"/>
    <a:srgbClr val="BE0F34"/>
    <a:srgbClr val="820150"/>
    <a:srgbClr val="502D7F"/>
    <a:srgbClr val="00338E"/>
    <a:srgbClr val="008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FC9FF7-0CE8-4440-849C-1528FF4BF3D7}" v="198" dt="2022-05-13T18:29:39.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74" autoAdjust="0"/>
    <p:restoredTop sz="93694"/>
  </p:normalViewPr>
  <p:slideViewPr>
    <p:cSldViewPr snapToGrid="0" snapToObjects="1">
      <p:cViewPr varScale="1">
        <p:scale>
          <a:sx n="74" d="100"/>
          <a:sy n="74" d="100"/>
        </p:scale>
        <p:origin x="1344" y="176"/>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piro, Madelyn R" userId="78b39015-e857-4007-8c8e-a1660fc59ebb" providerId="ADAL" clId="{95FC9FF7-0CE8-4440-849C-1528FF4BF3D7}"/>
    <pc:docChg chg="undo redo custSel addSld delSld modSld sldOrd">
      <pc:chgData name="Shapiro, Madelyn R" userId="78b39015-e857-4007-8c8e-a1660fc59ebb" providerId="ADAL" clId="{95FC9FF7-0CE8-4440-849C-1528FF4BF3D7}" dt="2022-05-19T02:53:32.739" v="7160" actId="20577"/>
      <pc:docMkLst>
        <pc:docMk/>
      </pc:docMkLst>
      <pc:sldChg chg="addSp delSp modSp mod">
        <pc:chgData name="Shapiro, Madelyn R" userId="78b39015-e857-4007-8c8e-a1660fc59ebb" providerId="ADAL" clId="{95FC9FF7-0CE8-4440-849C-1528FF4BF3D7}" dt="2022-05-11T17:57:28.824" v="1501" actId="20577"/>
        <pc:sldMkLst>
          <pc:docMk/>
          <pc:sldMk cId="1152154647" sldId="260"/>
        </pc:sldMkLst>
        <pc:spChg chg="mod">
          <ac:chgData name="Shapiro, Madelyn R" userId="78b39015-e857-4007-8c8e-a1660fc59ebb" providerId="ADAL" clId="{95FC9FF7-0CE8-4440-849C-1528FF4BF3D7}" dt="2022-05-11T17:54:13.357" v="1314"/>
          <ac:spMkLst>
            <pc:docMk/>
            <pc:sldMk cId="1152154647" sldId="260"/>
            <ac:spMk id="2" creationId="{8BDFD0D9-1CAC-4FBD-8120-CBD5A07EB995}"/>
          </ac:spMkLst>
        </pc:spChg>
        <pc:spChg chg="add del mod">
          <ac:chgData name="Shapiro, Madelyn R" userId="78b39015-e857-4007-8c8e-a1660fc59ebb" providerId="ADAL" clId="{95FC9FF7-0CE8-4440-849C-1528FF4BF3D7}" dt="2022-05-11T17:54:13.357" v="1314"/>
          <ac:spMkLst>
            <pc:docMk/>
            <pc:sldMk cId="1152154647" sldId="260"/>
            <ac:spMk id="4" creationId="{6EDE21ED-271D-ADA2-E04C-EE6FBE39E557}"/>
          </ac:spMkLst>
        </pc:spChg>
        <pc:spChg chg="add del mod">
          <ac:chgData name="Shapiro, Madelyn R" userId="78b39015-e857-4007-8c8e-a1660fc59ebb" providerId="ADAL" clId="{95FC9FF7-0CE8-4440-849C-1528FF4BF3D7}" dt="2022-05-11T17:54:13.357" v="1314"/>
          <ac:spMkLst>
            <pc:docMk/>
            <pc:sldMk cId="1152154647" sldId="260"/>
            <ac:spMk id="5" creationId="{05376BDF-8799-22CA-0706-B0F31BBCCB34}"/>
          </ac:spMkLst>
        </pc:spChg>
        <pc:spChg chg="mod">
          <ac:chgData name="Shapiro, Madelyn R" userId="78b39015-e857-4007-8c8e-a1660fc59ebb" providerId="ADAL" clId="{95FC9FF7-0CE8-4440-849C-1528FF4BF3D7}" dt="2022-05-11T17:54:13.357" v="1314"/>
          <ac:spMkLst>
            <pc:docMk/>
            <pc:sldMk cId="1152154647" sldId="260"/>
            <ac:spMk id="6" creationId="{B8696A4F-5314-46CD-B205-CC2D44570D66}"/>
          </ac:spMkLst>
        </pc:spChg>
        <pc:spChg chg="add del mod">
          <ac:chgData name="Shapiro, Madelyn R" userId="78b39015-e857-4007-8c8e-a1660fc59ebb" providerId="ADAL" clId="{95FC9FF7-0CE8-4440-849C-1528FF4BF3D7}" dt="2022-05-11T17:54:13.357" v="1314"/>
          <ac:spMkLst>
            <pc:docMk/>
            <pc:sldMk cId="1152154647" sldId="260"/>
            <ac:spMk id="7" creationId="{E7A4A22F-B677-205D-9DF4-195CF0266703}"/>
          </ac:spMkLst>
        </pc:spChg>
        <pc:spChg chg="add mod">
          <ac:chgData name="Shapiro, Madelyn R" userId="78b39015-e857-4007-8c8e-a1660fc59ebb" providerId="ADAL" clId="{95FC9FF7-0CE8-4440-849C-1528FF4BF3D7}" dt="2022-05-11T17:54:26.234" v="1331" actId="20577"/>
          <ac:spMkLst>
            <pc:docMk/>
            <pc:sldMk cId="1152154647" sldId="260"/>
            <ac:spMk id="8" creationId="{E5E5A4D3-EB92-AEA3-484E-0F0081B68FBB}"/>
          </ac:spMkLst>
        </pc:spChg>
        <pc:spChg chg="add mod">
          <ac:chgData name="Shapiro, Madelyn R" userId="78b39015-e857-4007-8c8e-a1660fc59ebb" providerId="ADAL" clId="{95FC9FF7-0CE8-4440-849C-1528FF4BF3D7}" dt="2022-05-11T17:57:28.824" v="1501" actId="20577"/>
          <ac:spMkLst>
            <pc:docMk/>
            <pc:sldMk cId="1152154647" sldId="260"/>
            <ac:spMk id="9" creationId="{6E7B6F17-8CBD-47A9-E427-648AD09B5202}"/>
          </ac:spMkLst>
        </pc:spChg>
        <pc:spChg chg="add del">
          <ac:chgData name="Shapiro, Madelyn R" userId="78b39015-e857-4007-8c8e-a1660fc59ebb" providerId="ADAL" clId="{95FC9FF7-0CE8-4440-849C-1528FF4BF3D7}" dt="2022-05-11T17:54:07.513" v="1313" actId="478"/>
          <ac:spMkLst>
            <pc:docMk/>
            <pc:sldMk cId="1152154647" sldId="260"/>
            <ac:spMk id="11" creationId="{16B2F53C-E8D4-D7C8-E4A1-14A3B5C864B0}"/>
          </ac:spMkLst>
        </pc:spChg>
      </pc:sldChg>
      <pc:sldChg chg="del">
        <pc:chgData name="Shapiro, Madelyn R" userId="78b39015-e857-4007-8c8e-a1660fc59ebb" providerId="ADAL" clId="{95FC9FF7-0CE8-4440-849C-1528FF4BF3D7}" dt="2022-05-11T16:51:57.259" v="916" actId="2696"/>
        <pc:sldMkLst>
          <pc:docMk/>
          <pc:sldMk cId="523318946" sldId="262"/>
        </pc:sldMkLst>
      </pc:sldChg>
      <pc:sldChg chg="addSp delSp modSp mod">
        <pc:chgData name="Shapiro, Madelyn R" userId="78b39015-e857-4007-8c8e-a1660fc59ebb" providerId="ADAL" clId="{95FC9FF7-0CE8-4440-849C-1528FF4BF3D7}" dt="2022-05-12T00:29:03.091" v="6590" actId="20577"/>
        <pc:sldMkLst>
          <pc:docMk/>
          <pc:sldMk cId="3300410602" sldId="263"/>
        </pc:sldMkLst>
        <pc:spChg chg="mod">
          <ac:chgData name="Shapiro, Madelyn R" userId="78b39015-e857-4007-8c8e-a1660fc59ebb" providerId="ADAL" clId="{95FC9FF7-0CE8-4440-849C-1528FF4BF3D7}" dt="2022-05-12T00:28:56.555" v="6586"/>
          <ac:spMkLst>
            <pc:docMk/>
            <pc:sldMk cId="3300410602" sldId="263"/>
            <ac:spMk id="2" creationId="{7561E7DF-2D5A-4EF0-9E9E-047227DE4DB5}"/>
          </ac:spMkLst>
        </pc:spChg>
        <pc:spChg chg="mod">
          <ac:chgData name="Shapiro, Madelyn R" userId="78b39015-e857-4007-8c8e-a1660fc59ebb" providerId="ADAL" clId="{95FC9FF7-0CE8-4440-849C-1528FF4BF3D7}" dt="2022-05-12T00:28:56.555" v="6586"/>
          <ac:spMkLst>
            <pc:docMk/>
            <pc:sldMk cId="3300410602" sldId="263"/>
            <ac:spMk id="3" creationId="{6D50AF6E-CF6A-429E-A4B2-32D2D767B73B}"/>
          </ac:spMkLst>
        </pc:spChg>
        <pc:spChg chg="mod">
          <ac:chgData name="Shapiro, Madelyn R" userId="78b39015-e857-4007-8c8e-a1660fc59ebb" providerId="ADAL" clId="{95FC9FF7-0CE8-4440-849C-1528FF4BF3D7}" dt="2022-05-12T00:29:03.091" v="6590" actId="20577"/>
          <ac:spMkLst>
            <pc:docMk/>
            <pc:sldMk cId="3300410602" sldId="263"/>
            <ac:spMk id="4" creationId="{2DEBCC4A-09A3-46FA-94B8-812D5A6C188D}"/>
          </ac:spMkLst>
        </pc:spChg>
        <pc:spChg chg="add del mod">
          <ac:chgData name="Shapiro, Madelyn R" userId="78b39015-e857-4007-8c8e-a1660fc59ebb" providerId="ADAL" clId="{95FC9FF7-0CE8-4440-849C-1528FF4BF3D7}" dt="2022-05-12T00:28:56.555" v="6586"/>
          <ac:spMkLst>
            <pc:docMk/>
            <pc:sldMk cId="3300410602" sldId="263"/>
            <ac:spMk id="5" creationId="{AC59284E-ED5E-E87A-D0AE-B557C4E64D66}"/>
          </ac:spMkLst>
        </pc:spChg>
        <pc:spChg chg="add del mod">
          <ac:chgData name="Shapiro, Madelyn R" userId="78b39015-e857-4007-8c8e-a1660fc59ebb" providerId="ADAL" clId="{95FC9FF7-0CE8-4440-849C-1528FF4BF3D7}" dt="2022-05-12T00:28:56.555" v="6586"/>
          <ac:spMkLst>
            <pc:docMk/>
            <pc:sldMk cId="3300410602" sldId="263"/>
            <ac:spMk id="6" creationId="{C156BF71-609B-19CE-4DBE-A576C7DBAB3A}"/>
          </ac:spMkLst>
        </pc:spChg>
        <pc:spChg chg="add del mod">
          <ac:chgData name="Shapiro, Madelyn R" userId="78b39015-e857-4007-8c8e-a1660fc59ebb" providerId="ADAL" clId="{95FC9FF7-0CE8-4440-849C-1528FF4BF3D7}" dt="2022-05-12T00:28:56.555" v="6586"/>
          <ac:spMkLst>
            <pc:docMk/>
            <pc:sldMk cId="3300410602" sldId="263"/>
            <ac:spMk id="7" creationId="{445F96E2-E3EB-AF53-0133-54EF9BC8BC44}"/>
          </ac:spMkLst>
        </pc:spChg>
      </pc:sldChg>
      <pc:sldChg chg="addSp modSp mod">
        <pc:chgData name="Shapiro, Madelyn R" userId="78b39015-e857-4007-8c8e-a1660fc59ebb" providerId="ADAL" clId="{95FC9FF7-0CE8-4440-849C-1528FF4BF3D7}" dt="2022-05-12T00:11:36.012" v="5469" actId="20577"/>
        <pc:sldMkLst>
          <pc:docMk/>
          <pc:sldMk cId="2691697920" sldId="269"/>
        </pc:sldMkLst>
        <pc:spChg chg="mod">
          <ac:chgData name="Shapiro, Madelyn R" userId="78b39015-e857-4007-8c8e-a1660fc59ebb" providerId="ADAL" clId="{95FC9FF7-0CE8-4440-849C-1528FF4BF3D7}" dt="2022-05-12T00:11:36.012" v="5469" actId="20577"/>
          <ac:spMkLst>
            <pc:docMk/>
            <pc:sldMk cId="2691697920" sldId="269"/>
            <ac:spMk id="4" creationId="{5C32A855-C202-A1C5-293B-E1C9F856F147}"/>
          </ac:spMkLst>
        </pc:spChg>
        <pc:spChg chg="add mod">
          <ac:chgData name="Shapiro, Madelyn R" userId="78b39015-e857-4007-8c8e-a1660fc59ebb" providerId="ADAL" clId="{95FC9FF7-0CE8-4440-849C-1528FF4BF3D7}" dt="2022-05-12T00:03:40.789" v="5017" actId="1076"/>
          <ac:spMkLst>
            <pc:docMk/>
            <pc:sldMk cId="2691697920" sldId="269"/>
            <ac:spMk id="6" creationId="{B3BC0C29-C56B-5AA7-CA0E-9657FB83E0CD}"/>
          </ac:spMkLst>
        </pc:spChg>
        <pc:spChg chg="add mod">
          <ac:chgData name="Shapiro, Madelyn R" userId="78b39015-e857-4007-8c8e-a1660fc59ebb" providerId="ADAL" clId="{95FC9FF7-0CE8-4440-849C-1528FF4BF3D7}" dt="2022-05-12T00:03:40.789" v="5017" actId="1076"/>
          <ac:spMkLst>
            <pc:docMk/>
            <pc:sldMk cId="2691697920" sldId="269"/>
            <ac:spMk id="7" creationId="{1BBFCB21-7ABB-7A36-711A-CAD002264227}"/>
          </ac:spMkLst>
        </pc:spChg>
        <pc:spChg chg="add mod">
          <ac:chgData name="Shapiro, Madelyn R" userId="78b39015-e857-4007-8c8e-a1660fc59ebb" providerId="ADAL" clId="{95FC9FF7-0CE8-4440-849C-1528FF4BF3D7}" dt="2022-05-12T00:03:40.789" v="5017" actId="1076"/>
          <ac:spMkLst>
            <pc:docMk/>
            <pc:sldMk cId="2691697920" sldId="269"/>
            <ac:spMk id="8" creationId="{06534F1B-DE83-E9D5-BB85-9289DE0B4993}"/>
          </ac:spMkLst>
        </pc:spChg>
        <pc:spChg chg="add mod">
          <ac:chgData name="Shapiro, Madelyn R" userId="78b39015-e857-4007-8c8e-a1660fc59ebb" providerId="ADAL" clId="{95FC9FF7-0CE8-4440-849C-1528FF4BF3D7}" dt="2022-05-12T00:03:40.789" v="5017" actId="1076"/>
          <ac:spMkLst>
            <pc:docMk/>
            <pc:sldMk cId="2691697920" sldId="269"/>
            <ac:spMk id="9" creationId="{AD7E6948-5539-8C47-6A2D-A51490D41C42}"/>
          </ac:spMkLst>
        </pc:spChg>
        <pc:spChg chg="add mod">
          <ac:chgData name="Shapiro, Madelyn R" userId="78b39015-e857-4007-8c8e-a1660fc59ebb" providerId="ADAL" clId="{95FC9FF7-0CE8-4440-849C-1528FF4BF3D7}" dt="2022-05-12T00:03:40.789" v="5017" actId="1076"/>
          <ac:spMkLst>
            <pc:docMk/>
            <pc:sldMk cId="2691697920" sldId="269"/>
            <ac:spMk id="10" creationId="{62BE5F05-CF20-A75B-9B72-B00B25E360A2}"/>
          </ac:spMkLst>
        </pc:spChg>
        <pc:picChg chg="add mod">
          <ac:chgData name="Shapiro, Madelyn R" userId="78b39015-e857-4007-8c8e-a1660fc59ebb" providerId="ADAL" clId="{95FC9FF7-0CE8-4440-849C-1528FF4BF3D7}" dt="2022-05-12T00:03:40.789" v="5017" actId="1076"/>
          <ac:picMkLst>
            <pc:docMk/>
            <pc:sldMk cId="2691697920" sldId="269"/>
            <ac:picMk id="5" creationId="{A1E7DFF3-2C55-E926-B2D0-EC7013CFCBB3}"/>
          </ac:picMkLst>
        </pc:picChg>
      </pc:sldChg>
      <pc:sldChg chg="addSp delSp modSp mod ord modNotesTx">
        <pc:chgData name="Shapiro, Madelyn R" userId="78b39015-e857-4007-8c8e-a1660fc59ebb" providerId="ADAL" clId="{95FC9FF7-0CE8-4440-849C-1528FF4BF3D7}" dt="2022-05-11T18:29:54.496" v="1844" actId="20578"/>
        <pc:sldMkLst>
          <pc:docMk/>
          <pc:sldMk cId="3807446884" sldId="270"/>
        </pc:sldMkLst>
        <pc:spChg chg="mod">
          <ac:chgData name="Shapiro, Madelyn R" userId="78b39015-e857-4007-8c8e-a1660fc59ebb" providerId="ADAL" clId="{95FC9FF7-0CE8-4440-849C-1528FF4BF3D7}" dt="2022-05-11T18:22:51.418" v="1685"/>
          <ac:spMkLst>
            <pc:docMk/>
            <pc:sldMk cId="3807446884" sldId="270"/>
            <ac:spMk id="2" creationId="{5B341BA4-FBCA-B16D-9B26-D7A93D82AA7E}"/>
          </ac:spMkLst>
        </pc:spChg>
        <pc:spChg chg="mod">
          <ac:chgData name="Shapiro, Madelyn R" userId="78b39015-e857-4007-8c8e-a1660fc59ebb" providerId="ADAL" clId="{95FC9FF7-0CE8-4440-849C-1528FF4BF3D7}" dt="2022-05-11T18:22:51.418" v="1685"/>
          <ac:spMkLst>
            <pc:docMk/>
            <pc:sldMk cId="3807446884" sldId="270"/>
            <ac:spMk id="3" creationId="{89D576ED-A57E-A94A-3899-2944A45930A5}"/>
          </ac:spMkLst>
        </pc:spChg>
        <pc:spChg chg="add del mod">
          <ac:chgData name="Shapiro, Madelyn R" userId="78b39015-e857-4007-8c8e-a1660fc59ebb" providerId="ADAL" clId="{95FC9FF7-0CE8-4440-849C-1528FF4BF3D7}" dt="2022-05-11T18:18:54.139" v="1640" actId="478"/>
          <ac:spMkLst>
            <pc:docMk/>
            <pc:sldMk cId="3807446884" sldId="270"/>
            <ac:spMk id="4" creationId="{5F6CA5E0-633B-9029-5392-1F8A02623CC7}"/>
          </ac:spMkLst>
        </pc:spChg>
        <pc:spChg chg="add del mod">
          <ac:chgData name="Shapiro, Madelyn R" userId="78b39015-e857-4007-8c8e-a1660fc59ebb" providerId="ADAL" clId="{95FC9FF7-0CE8-4440-849C-1528FF4BF3D7}" dt="2022-05-11T18:22:43.345" v="1684" actId="11529"/>
          <ac:spMkLst>
            <pc:docMk/>
            <pc:sldMk cId="3807446884" sldId="270"/>
            <ac:spMk id="6" creationId="{36FCA447-4B3E-A83E-7146-6D4936831B4C}"/>
          </ac:spMkLst>
        </pc:spChg>
        <pc:spChg chg="add del mod">
          <ac:chgData name="Shapiro, Madelyn R" userId="78b39015-e857-4007-8c8e-a1660fc59ebb" providerId="ADAL" clId="{95FC9FF7-0CE8-4440-849C-1528FF4BF3D7}" dt="2022-05-11T18:22:40.660" v="1678" actId="767"/>
          <ac:spMkLst>
            <pc:docMk/>
            <pc:sldMk cId="3807446884" sldId="270"/>
            <ac:spMk id="7" creationId="{CE6A9518-B969-529C-4DE5-8204A3423C12}"/>
          </ac:spMkLst>
        </pc:spChg>
        <pc:spChg chg="add del mod">
          <ac:chgData name="Shapiro, Madelyn R" userId="78b39015-e857-4007-8c8e-a1660fc59ebb" providerId="ADAL" clId="{95FC9FF7-0CE8-4440-849C-1528FF4BF3D7}" dt="2022-05-11T18:22:51.418" v="1685"/>
          <ac:spMkLst>
            <pc:docMk/>
            <pc:sldMk cId="3807446884" sldId="270"/>
            <ac:spMk id="8" creationId="{5866C4F3-5753-968C-8DFC-DCACDD290AB7}"/>
          </ac:spMkLst>
        </pc:spChg>
        <pc:spChg chg="add del mod">
          <ac:chgData name="Shapiro, Madelyn R" userId="78b39015-e857-4007-8c8e-a1660fc59ebb" providerId="ADAL" clId="{95FC9FF7-0CE8-4440-849C-1528FF4BF3D7}" dt="2022-05-11T18:22:51.418" v="1685"/>
          <ac:spMkLst>
            <pc:docMk/>
            <pc:sldMk cId="3807446884" sldId="270"/>
            <ac:spMk id="9" creationId="{27BFEB47-1690-B64C-09BF-4EC482F2B6D7}"/>
          </ac:spMkLst>
        </pc:spChg>
        <pc:spChg chg="add del mod">
          <ac:chgData name="Shapiro, Madelyn R" userId="78b39015-e857-4007-8c8e-a1660fc59ebb" providerId="ADAL" clId="{95FC9FF7-0CE8-4440-849C-1528FF4BF3D7}" dt="2022-05-11T18:26:00.339" v="1785" actId="478"/>
          <ac:spMkLst>
            <pc:docMk/>
            <pc:sldMk cId="3807446884" sldId="270"/>
            <ac:spMk id="10" creationId="{7E4EDB6B-02DB-7AD3-5036-C25362217A0D}"/>
          </ac:spMkLst>
        </pc:spChg>
        <pc:spChg chg="add del mod">
          <ac:chgData name="Shapiro, Madelyn R" userId="78b39015-e857-4007-8c8e-a1660fc59ebb" providerId="ADAL" clId="{95FC9FF7-0CE8-4440-849C-1528FF4BF3D7}" dt="2022-05-11T18:27:00.802" v="1806" actId="478"/>
          <ac:spMkLst>
            <pc:docMk/>
            <pc:sldMk cId="3807446884" sldId="270"/>
            <ac:spMk id="11" creationId="{327324C4-EEEB-A4F7-F401-0D61F261B80A}"/>
          </ac:spMkLst>
        </pc:spChg>
        <pc:spChg chg="add del mod">
          <ac:chgData name="Shapiro, Madelyn R" userId="78b39015-e857-4007-8c8e-a1660fc59ebb" providerId="ADAL" clId="{95FC9FF7-0CE8-4440-849C-1528FF4BF3D7}" dt="2022-05-11T18:28:32.129" v="1825" actId="478"/>
          <ac:spMkLst>
            <pc:docMk/>
            <pc:sldMk cId="3807446884" sldId="270"/>
            <ac:spMk id="12" creationId="{C29573A4-329D-8046-7655-61236D57DBAC}"/>
          </ac:spMkLst>
        </pc:spChg>
        <pc:spChg chg="add mod">
          <ac:chgData name="Shapiro, Madelyn R" userId="78b39015-e857-4007-8c8e-a1660fc59ebb" providerId="ADAL" clId="{95FC9FF7-0CE8-4440-849C-1528FF4BF3D7}" dt="2022-05-11T18:29:46.042" v="1843" actId="404"/>
          <ac:spMkLst>
            <pc:docMk/>
            <pc:sldMk cId="3807446884" sldId="270"/>
            <ac:spMk id="13" creationId="{1D9F1E03-50AD-830D-225E-5F5BBBC31E0B}"/>
          </ac:spMkLst>
        </pc:spChg>
        <pc:picChg chg="add mod">
          <ac:chgData name="Shapiro, Madelyn R" userId="78b39015-e857-4007-8c8e-a1660fc59ebb" providerId="ADAL" clId="{95FC9FF7-0CE8-4440-849C-1528FF4BF3D7}" dt="2022-05-11T18:28:54.167" v="1829" actId="1076"/>
          <ac:picMkLst>
            <pc:docMk/>
            <pc:sldMk cId="3807446884" sldId="270"/>
            <ac:picMk id="5" creationId="{632424B1-E451-59D4-6B68-C941F3CA8857}"/>
          </ac:picMkLst>
        </pc:picChg>
      </pc:sldChg>
      <pc:sldChg chg="add">
        <pc:chgData name="Shapiro, Madelyn R" userId="78b39015-e857-4007-8c8e-a1660fc59ebb" providerId="ADAL" clId="{95FC9FF7-0CE8-4440-849C-1528FF4BF3D7}" dt="2022-05-11T23:48:51.700" v="4711"/>
        <pc:sldMkLst>
          <pc:docMk/>
          <pc:sldMk cId="1081587257" sldId="282"/>
        </pc:sldMkLst>
      </pc:sldChg>
      <pc:sldChg chg="add del">
        <pc:chgData name="Shapiro, Madelyn R" userId="78b39015-e857-4007-8c8e-a1660fc59ebb" providerId="ADAL" clId="{95FC9FF7-0CE8-4440-849C-1528FF4BF3D7}" dt="2022-05-11T17:46:08.834" v="1110"/>
        <pc:sldMkLst>
          <pc:docMk/>
          <pc:sldMk cId="2111114906" sldId="287"/>
        </pc:sldMkLst>
      </pc:sldChg>
      <pc:sldChg chg="add del">
        <pc:chgData name="Shapiro, Madelyn R" userId="78b39015-e857-4007-8c8e-a1660fc59ebb" providerId="ADAL" clId="{95FC9FF7-0CE8-4440-849C-1528FF4BF3D7}" dt="2022-05-11T17:46:08.834" v="1110"/>
        <pc:sldMkLst>
          <pc:docMk/>
          <pc:sldMk cId="3094190417" sldId="290"/>
        </pc:sldMkLst>
      </pc:sldChg>
      <pc:sldChg chg="add">
        <pc:chgData name="Shapiro, Madelyn R" userId="78b39015-e857-4007-8c8e-a1660fc59ebb" providerId="ADAL" clId="{95FC9FF7-0CE8-4440-849C-1528FF4BF3D7}" dt="2022-05-11T17:46:39.499" v="1111"/>
        <pc:sldMkLst>
          <pc:docMk/>
          <pc:sldMk cId="164699786" sldId="299"/>
        </pc:sldMkLst>
      </pc:sldChg>
      <pc:sldChg chg="addSp modSp mod ord">
        <pc:chgData name="Shapiro, Madelyn R" userId="78b39015-e857-4007-8c8e-a1660fc59ebb" providerId="ADAL" clId="{95FC9FF7-0CE8-4440-849C-1528FF4BF3D7}" dt="2022-05-12T00:12:11.727" v="5497" actId="20578"/>
        <pc:sldMkLst>
          <pc:docMk/>
          <pc:sldMk cId="2537736956" sldId="302"/>
        </pc:sldMkLst>
        <pc:spChg chg="mod">
          <ac:chgData name="Shapiro, Madelyn R" userId="78b39015-e857-4007-8c8e-a1660fc59ebb" providerId="ADAL" clId="{95FC9FF7-0CE8-4440-849C-1528FF4BF3D7}" dt="2022-05-12T00:12:01.663" v="5496" actId="20577"/>
          <ac:spMkLst>
            <pc:docMk/>
            <pc:sldMk cId="2537736956" sldId="302"/>
            <ac:spMk id="3" creationId="{9102E394-9CF3-43C1-9D1D-F8C2704F6FD4}"/>
          </ac:spMkLst>
        </pc:spChg>
        <pc:spChg chg="add mod">
          <ac:chgData name="Shapiro, Madelyn R" userId="78b39015-e857-4007-8c8e-a1660fc59ebb" providerId="ADAL" clId="{95FC9FF7-0CE8-4440-849C-1528FF4BF3D7}" dt="2022-05-11T23:53:04.402" v="4854" actId="1076"/>
          <ac:spMkLst>
            <pc:docMk/>
            <pc:sldMk cId="2537736956" sldId="302"/>
            <ac:spMk id="4" creationId="{C0C6577D-C0BD-6B2D-A3AA-E664D34DAA6C}"/>
          </ac:spMkLst>
        </pc:spChg>
        <pc:spChg chg="add mod">
          <ac:chgData name="Shapiro, Madelyn R" userId="78b39015-e857-4007-8c8e-a1660fc59ebb" providerId="ADAL" clId="{95FC9FF7-0CE8-4440-849C-1528FF4BF3D7}" dt="2022-05-11T23:59:12.562" v="4947" actId="1035"/>
          <ac:spMkLst>
            <pc:docMk/>
            <pc:sldMk cId="2537736956" sldId="302"/>
            <ac:spMk id="133" creationId="{EED4D11C-ED81-D16A-95C3-3708B0C144DC}"/>
          </ac:spMkLst>
        </pc:spChg>
        <pc:spChg chg="add mod">
          <ac:chgData name="Shapiro, Madelyn R" userId="78b39015-e857-4007-8c8e-a1660fc59ebb" providerId="ADAL" clId="{95FC9FF7-0CE8-4440-849C-1528FF4BF3D7}" dt="2022-05-11T23:59:12.562" v="4947" actId="1035"/>
          <ac:spMkLst>
            <pc:docMk/>
            <pc:sldMk cId="2537736956" sldId="302"/>
            <ac:spMk id="134" creationId="{C8A88C0C-F8F2-6676-5783-87CD2D7BE6FE}"/>
          </ac:spMkLst>
        </pc:spChg>
        <pc:spChg chg="add mod">
          <ac:chgData name="Shapiro, Madelyn R" userId="78b39015-e857-4007-8c8e-a1660fc59ebb" providerId="ADAL" clId="{95FC9FF7-0CE8-4440-849C-1528FF4BF3D7}" dt="2022-05-11T23:59:12.562" v="4947" actId="1035"/>
          <ac:spMkLst>
            <pc:docMk/>
            <pc:sldMk cId="2537736956" sldId="302"/>
            <ac:spMk id="135" creationId="{135F7DCB-DDD0-EFF6-A4C3-D650BC3AC2B9}"/>
          </ac:spMkLst>
        </pc:spChg>
        <pc:spChg chg="add mod">
          <ac:chgData name="Shapiro, Madelyn R" userId="78b39015-e857-4007-8c8e-a1660fc59ebb" providerId="ADAL" clId="{95FC9FF7-0CE8-4440-849C-1528FF4BF3D7}" dt="2022-05-11T23:59:16.550" v="4950" actId="1035"/>
          <ac:spMkLst>
            <pc:docMk/>
            <pc:sldMk cId="2537736956" sldId="302"/>
            <ac:spMk id="136" creationId="{326F3D78-FBF4-DD6B-07BD-CA739EB1B14A}"/>
          </ac:spMkLst>
        </pc:spChg>
        <pc:picChg chg="mod">
          <ac:chgData name="Shapiro, Madelyn R" userId="78b39015-e857-4007-8c8e-a1660fc59ebb" providerId="ADAL" clId="{95FC9FF7-0CE8-4440-849C-1528FF4BF3D7}" dt="2022-05-11T23:58:35.361" v="4932" actId="1035"/>
          <ac:picMkLst>
            <pc:docMk/>
            <pc:sldMk cId="2537736956" sldId="302"/>
            <ac:picMk id="5" creationId="{70D8EDB8-387F-4B87-9CEE-0673D6DC90D5}"/>
          </ac:picMkLst>
        </pc:picChg>
      </pc:sldChg>
      <pc:sldChg chg="modSp mod modAnim">
        <pc:chgData name="Shapiro, Madelyn R" userId="78b39015-e857-4007-8c8e-a1660fc59ebb" providerId="ADAL" clId="{95FC9FF7-0CE8-4440-849C-1528FF4BF3D7}" dt="2022-05-13T18:29:39.400" v="6599"/>
        <pc:sldMkLst>
          <pc:docMk/>
          <pc:sldMk cId="3100612061" sldId="304"/>
        </pc:sldMkLst>
        <pc:spChg chg="mod">
          <ac:chgData name="Shapiro, Madelyn R" userId="78b39015-e857-4007-8c8e-a1660fc59ebb" providerId="ADAL" clId="{95FC9FF7-0CE8-4440-849C-1528FF4BF3D7}" dt="2022-05-13T18:27:34.524" v="6597" actId="207"/>
          <ac:spMkLst>
            <pc:docMk/>
            <pc:sldMk cId="3100612061" sldId="304"/>
            <ac:spMk id="6" creationId="{575900E8-FBF9-BCAF-3F44-811E8F9365A7}"/>
          </ac:spMkLst>
        </pc:spChg>
      </pc:sldChg>
      <pc:sldChg chg="add del">
        <pc:chgData name="Shapiro, Madelyn R" userId="78b39015-e857-4007-8c8e-a1660fc59ebb" providerId="ADAL" clId="{95FC9FF7-0CE8-4440-849C-1528FF4BF3D7}" dt="2022-05-11T17:46:08.834" v="1110"/>
        <pc:sldMkLst>
          <pc:docMk/>
          <pc:sldMk cId="978132430" sldId="305"/>
        </pc:sldMkLst>
      </pc:sldChg>
      <pc:sldChg chg="addSp modSp">
        <pc:chgData name="Shapiro, Madelyn R" userId="78b39015-e857-4007-8c8e-a1660fc59ebb" providerId="ADAL" clId="{95FC9FF7-0CE8-4440-849C-1528FF4BF3D7}" dt="2022-05-11T23:59:34.991" v="4951"/>
        <pc:sldMkLst>
          <pc:docMk/>
          <pc:sldMk cId="1694875663" sldId="307"/>
        </pc:sldMkLst>
        <pc:spChg chg="add mod">
          <ac:chgData name="Shapiro, Madelyn R" userId="78b39015-e857-4007-8c8e-a1660fc59ebb" providerId="ADAL" clId="{95FC9FF7-0CE8-4440-849C-1528FF4BF3D7}" dt="2022-05-11T23:59:34.991" v="4951"/>
          <ac:spMkLst>
            <pc:docMk/>
            <pc:sldMk cId="1694875663" sldId="307"/>
            <ac:spMk id="343" creationId="{E9432631-1164-9C4B-2080-F72C791046A3}"/>
          </ac:spMkLst>
        </pc:spChg>
        <pc:spChg chg="add mod">
          <ac:chgData name="Shapiro, Madelyn R" userId="78b39015-e857-4007-8c8e-a1660fc59ebb" providerId="ADAL" clId="{95FC9FF7-0CE8-4440-849C-1528FF4BF3D7}" dt="2022-05-11T23:59:34.991" v="4951"/>
          <ac:spMkLst>
            <pc:docMk/>
            <pc:sldMk cId="1694875663" sldId="307"/>
            <ac:spMk id="344" creationId="{13AB8D79-B410-7FE5-1395-BB915660BA87}"/>
          </ac:spMkLst>
        </pc:spChg>
        <pc:spChg chg="add mod">
          <ac:chgData name="Shapiro, Madelyn R" userId="78b39015-e857-4007-8c8e-a1660fc59ebb" providerId="ADAL" clId="{95FC9FF7-0CE8-4440-849C-1528FF4BF3D7}" dt="2022-05-11T23:59:34.991" v="4951"/>
          <ac:spMkLst>
            <pc:docMk/>
            <pc:sldMk cId="1694875663" sldId="307"/>
            <ac:spMk id="345" creationId="{9380F65B-9CDC-F324-5AEB-F42E3588A9BF}"/>
          </ac:spMkLst>
        </pc:spChg>
        <pc:spChg chg="add mod">
          <ac:chgData name="Shapiro, Madelyn R" userId="78b39015-e857-4007-8c8e-a1660fc59ebb" providerId="ADAL" clId="{95FC9FF7-0CE8-4440-849C-1528FF4BF3D7}" dt="2022-05-11T23:59:34.991" v="4951"/>
          <ac:spMkLst>
            <pc:docMk/>
            <pc:sldMk cId="1694875663" sldId="307"/>
            <ac:spMk id="346" creationId="{31ECC3A8-9875-63D1-2E60-4C1AF2CD3442}"/>
          </ac:spMkLst>
        </pc:spChg>
        <pc:spChg chg="add mod">
          <ac:chgData name="Shapiro, Madelyn R" userId="78b39015-e857-4007-8c8e-a1660fc59ebb" providerId="ADAL" clId="{95FC9FF7-0CE8-4440-849C-1528FF4BF3D7}" dt="2022-05-11T23:59:34.991" v="4951"/>
          <ac:spMkLst>
            <pc:docMk/>
            <pc:sldMk cId="1694875663" sldId="307"/>
            <ac:spMk id="347" creationId="{CE09D28E-F98C-39C5-436A-C6494870043B}"/>
          </ac:spMkLst>
        </pc:spChg>
      </pc:sldChg>
      <pc:sldChg chg="addSp delSp modSp add del mod">
        <pc:chgData name="Shapiro, Madelyn R" userId="78b39015-e857-4007-8c8e-a1660fc59ebb" providerId="ADAL" clId="{95FC9FF7-0CE8-4440-849C-1528FF4BF3D7}" dt="2022-05-11T16:07:47.464" v="485" actId="2696"/>
        <pc:sldMkLst>
          <pc:docMk/>
          <pc:sldMk cId="361075169" sldId="308"/>
        </pc:sldMkLst>
        <pc:spChg chg="mod">
          <ac:chgData name="Shapiro, Madelyn R" userId="78b39015-e857-4007-8c8e-a1660fc59ebb" providerId="ADAL" clId="{95FC9FF7-0CE8-4440-849C-1528FF4BF3D7}" dt="2022-05-11T15:58:06.626" v="155" actId="20577"/>
          <ac:spMkLst>
            <pc:docMk/>
            <pc:sldMk cId="361075169" sldId="308"/>
            <ac:spMk id="3" creationId="{9102E394-9CF3-43C1-9D1D-F8C2704F6FD4}"/>
          </ac:spMkLst>
        </pc:spChg>
        <pc:spChg chg="del">
          <ac:chgData name="Shapiro, Madelyn R" userId="78b39015-e857-4007-8c8e-a1660fc59ebb" providerId="ADAL" clId="{95FC9FF7-0CE8-4440-849C-1528FF4BF3D7}" dt="2022-05-11T15:54:35.116" v="1" actId="478"/>
          <ac:spMkLst>
            <pc:docMk/>
            <pc:sldMk cId="361075169" sldId="308"/>
            <ac:spMk id="6" creationId="{1116F163-983C-82CE-4975-3C743EF1467B}"/>
          </ac:spMkLst>
        </pc:spChg>
        <pc:spChg chg="del">
          <ac:chgData name="Shapiro, Madelyn R" userId="78b39015-e857-4007-8c8e-a1660fc59ebb" providerId="ADAL" clId="{95FC9FF7-0CE8-4440-849C-1528FF4BF3D7}" dt="2022-05-11T15:54:35.116" v="1" actId="478"/>
          <ac:spMkLst>
            <pc:docMk/>
            <pc:sldMk cId="361075169" sldId="308"/>
            <ac:spMk id="12" creationId="{2B3AE067-449B-EAF1-E804-6A6E51E65F3E}"/>
          </ac:spMkLst>
        </pc:spChg>
        <pc:spChg chg="del">
          <ac:chgData name="Shapiro, Madelyn R" userId="78b39015-e857-4007-8c8e-a1660fc59ebb" providerId="ADAL" clId="{95FC9FF7-0CE8-4440-849C-1528FF4BF3D7}" dt="2022-05-11T15:54:35.116" v="1" actId="478"/>
          <ac:spMkLst>
            <pc:docMk/>
            <pc:sldMk cId="361075169" sldId="308"/>
            <ac:spMk id="13" creationId="{A8016398-940A-1FFC-297F-09640C380492}"/>
          </ac:spMkLst>
        </pc:spChg>
        <pc:spChg chg="del">
          <ac:chgData name="Shapiro, Madelyn R" userId="78b39015-e857-4007-8c8e-a1660fc59ebb" providerId="ADAL" clId="{95FC9FF7-0CE8-4440-849C-1528FF4BF3D7}" dt="2022-05-11T15:54:35.116" v="1" actId="478"/>
          <ac:spMkLst>
            <pc:docMk/>
            <pc:sldMk cId="361075169" sldId="308"/>
            <ac:spMk id="15" creationId="{B1C57EA4-AB7B-D249-599D-A224D4E46B62}"/>
          </ac:spMkLst>
        </pc:spChg>
        <pc:spChg chg="del">
          <ac:chgData name="Shapiro, Madelyn R" userId="78b39015-e857-4007-8c8e-a1660fc59ebb" providerId="ADAL" clId="{95FC9FF7-0CE8-4440-849C-1528FF4BF3D7}" dt="2022-05-11T15:54:35.116" v="1" actId="478"/>
          <ac:spMkLst>
            <pc:docMk/>
            <pc:sldMk cId="361075169" sldId="308"/>
            <ac:spMk id="19" creationId="{5A493ECD-ADF4-03A0-56FA-12A1D516D3DF}"/>
          </ac:spMkLst>
        </pc:spChg>
        <pc:spChg chg="add del mod">
          <ac:chgData name="Shapiro, Madelyn R" userId="78b39015-e857-4007-8c8e-a1660fc59ebb" providerId="ADAL" clId="{95FC9FF7-0CE8-4440-849C-1528FF4BF3D7}" dt="2022-05-11T16:00:17.412" v="180"/>
          <ac:spMkLst>
            <pc:docMk/>
            <pc:sldMk cId="361075169" sldId="308"/>
            <ac:spMk id="345" creationId="{3E38E5A6-3C6B-D004-903D-2B388636B60D}"/>
          </ac:spMkLst>
        </pc:spChg>
        <pc:spChg chg="add del mod">
          <ac:chgData name="Shapiro, Madelyn R" userId="78b39015-e857-4007-8c8e-a1660fc59ebb" providerId="ADAL" clId="{95FC9FF7-0CE8-4440-849C-1528FF4BF3D7}" dt="2022-05-11T16:00:17.412" v="180"/>
          <ac:spMkLst>
            <pc:docMk/>
            <pc:sldMk cId="361075169" sldId="308"/>
            <ac:spMk id="348" creationId="{41761508-ECD4-66C9-20ED-E00E6311BDD4}"/>
          </ac:spMkLst>
        </pc:spChg>
        <pc:spChg chg="add del mod">
          <ac:chgData name="Shapiro, Madelyn R" userId="78b39015-e857-4007-8c8e-a1660fc59ebb" providerId="ADAL" clId="{95FC9FF7-0CE8-4440-849C-1528FF4BF3D7}" dt="2022-05-11T16:00:17.412" v="180"/>
          <ac:spMkLst>
            <pc:docMk/>
            <pc:sldMk cId="361075169" sldId="308"/>
            <ac:spMk id="350" creationId="{FE8E9451-2AEE-3635-5DC7-FF4ACDE8CF4B}"/>
          </ac:spMkLst>
        </pc:spChg>
        <pc:spChg chg="add del mod">
          <ac:chgData name="Shapiro, Madelyn R" userId="78b39015-e857-4007-8c8e-a1660fc59ebb" providerId="ADAL" clId="{95FC9FF7-0CE8-4440-849C-1528FF4BF3D7}" dt="2022-05-11T16:00:17.412" v="180"/>
          <ac:spMkLst>
            <pc:docMk/>
            <pc:sldMk cId="361075169" sldId="308"/>
            <ac:spMk id="351" creationId="{9CEE7FEC-06A2-0EAD-F82B-8E6D4A16D802}"/>
          </ac:spMkLst>
        </pc:spChg>
        <pc:spChg chg="add del mod">
          <ac:chgData name="Shapiro, Madelyn R" userId="78b39015-e857-4007-8c8e-a1660fc59ebb" providerId="ADAL" clId="{95FC9FF7-0CE8-4440-849C-1528FF4BF3D7}" dt="2022-05-11T16:00:17.412" v="180"/>
          <ac:spMkLst>
            <pc:docMk/>
            <pc:sldMk cId="361075169" sldId="308"/>
            <ac:spMk id="352" creationId="{1C5C1DA7-254B-1ECD-B259-6C8F9A00117D}"/>
          </ac:spMkLst>
        </pc:spChg>
        <pc:spChg chg="add del mod">
          <ac:chgData name="Shapiro, Madelyn R" userId="78b39015-e857-4007-8c8e-a1660fc59ebb" providerId="ADAL" clId="{95FC9FF7-0CE8-4440-849C-1528FF4BF3D7}" dt="2022-05-11T16:00:17.412" v="180"/>
          <ac:spMkLst>
            <pc:docMk/>
            <pc:sldMk cId="361075169" sldId="308"/>
            <ac:spMk id="355" creationId="{74C37706-E336-8261-4E36-B81D76E4BA8F}"/>
          </ac:spMkLst>
        </pc:spChg>
        <pc:spChg chg="add del mod">
          <ac:chgData name="Shapiro, Madelyn R" userId="78b39015-e857-4007-8c8e-a1660fc59ebb" providerId="ADAL" clId="{95FC9FF7-0CE8-4440-849C-1528FF4BF3D7}" dt="2022-05-11T16:00:17.412" v="180"/>
          <ac:spMkLst>
            <pc:docMk/>
            <pc:sldMk cId="361075169" sldId="308"/>
            <ac:spMk id="356" creationId="{F3B058D4-0D65-2690-4556-C62E5D2A7E04}"/>
          </ac:spMkLst>
        </pc:spChg>
        <pc:spChg chg="add del mod">
          <ac:chgData name="Shapiro, Madelyn R" userId="78b39015-e857-4007-8c8e-a1660fc59ebb" providerId="ADAL" clId="{95FC9FF7-0CE8-4440-849C-1528FF4BF3D7}" dt="2022-05-11T16:00:17.412" v="180"/>
          <ac:spMkLst>
            <pc:docMk/>
            <pc:sldMk cId="361075169" sldId="308"/>
            <ac:spMk id="357" creationId="{1ABF8F48-2AFE-C920-1F89-AEE816D5C720}"/>
          </ac:spMkLst>
        </pc:spChg>
        <pc:spChg chg="add del mod">
          <ac:chgData name="Shapiro, Madelyn R" userId="78b39015-e857-4007-8c8e-a1660fc59ebb" providerId="ADAL" clId="{95FC9FF7-0CE8-4440-849C-1528FF4BF3D7}" dt="2022-05-11T16:00:17.412" v="180"/>
          <ac:spMkLst>
            <pc:docMk/>
            <pc:sldMk cId="361075169" sldId="308"/>
            <ac:spMk id="358" creationId="{DA1B2351-005A-F5C3-545D-2C35C820123F}"/>
          </ac:spMkLst>
        </pc:spChg>
        <pc:spChg chg="add del mod">
          <ac:chgData name="Shapiro, Madelyn R" userId="78b39015-e857-4007-8c8e-a1660fc59ebb" providerId="ADAL" clId="{95FC9FF7-0CE8-4440-849C-1528FF4BF3D7}" dt="2022-05-11T16:00:17.412" v="180"/>
          <ac:spMkLst>
            <pc:docMk/>
            <pc:sldMk cId="361075169" sldId="308"/>
            <ac:spMk id="359" creationId="{FC934F2C-3981-D857-C20A-FFB3277A0A51}"/>
          </ac:spMkLst>
        </pc:spChg>
        <pc:spChg chg="add del mod">
          <ac:chgData name="Shapiro, Madelyn R" userId="78b39015-e857-4007-8c8e-a1660fc59ebb" providerId="ADAL" clId="{95FC9FF7-0CE8-4440-849C-1528FF4BF3D7}" dt="2022-05-11T16:00:17.412" v="180"/>
          <ac:spMkLst>
            <pc:docMk/>
            <pc:sldMk cId="361075169" sldId="308"/>
            <ac:spMk id="360" creationId="{A5EF5D44-D393-A088-8FF6-9AA5BB302682}"/>
          </ac:spMkLst>
        </pc:spChg>
        <pc:spChg chg="add del mod">
          <ac:chgData name="Shapiro, Madelyn R" userId="78b39015-e857-4007-8c8e-a1660fc59ebb" providerId="ADAL" clId="{95FC9FF7-0CE8-4440-849C-1528FF4BF3D7}" dt="2022-05-11T16:00:17.412" v="180"/>
          <ac:spMkLst>
            <pc:docMk/>
            <pc:sldMk cId="361075169" sldId="308"/>
            <ac:spMk id="363" creationId="{62B41F75-5319-26DC-CDB6-089491D64B11}"/>
          </ac:spMkLst>
        </pc:spChg>
        <pc:spChg chg="add del mod">
          <ac:chgData name="Shapiro, Madelyn R" userId="78b39015-e857-4007-8c8e-a1660fc59ebb" providerId="ADAL" clId="{95FC9FF7-0CE8-4440-849C-1528FF4BF3D7}" dt="2022-05-11T16:00:17.412" v="180"/>
          <ac:spMkLst>
            <pc:docMk/>
            <pc:sldMk cId="361075169" sldId="308"/>
            <ac:spMk id="364" creationId="{20CE1CD1-6D22-10EB-7CFB-68BFD5D4DDD6}"/>
          </ac:spMkLst>
        </pc:spChg>
        <pc:spChg chg="del">
          <ac:chgData name="Shapiro, Madelyn R" userId="78b39015-e857-4007-8c8e-a1660fc59ebb" providerId="ADAL" clId="{95FC9FF7-0CE8-4440-849C-1528FF4BF3D7}" dt="2022-05-11T15:54:35.116" v="1" actId="478"/>
          <ac:spMkLst>
            <pc:docMk/>
            <pc:sldMk cId="361075169" sldId="308"/>
            <ac:spMk id="582" creationId="{F61AA610-0111-FAAD-D38D-88F8C72D2D70}"/>
          </ac:spMkLst>
        </pc:spChg>
        <pc:spChg chg="del">
          <ac:chgData name="Shapiro, Madelyn R" userId="78b39015-e857-4007-8c8e-a1660fc59ebb" providerId="ADAL" clId="{95FC9FF7-0CE8-4440-849C-1528FF4BF3D7}" dt="2022-05-11T15:54:35.116" v="1" actId="478"/>
          <ac:spMkLst>
            <pc:docMk/>
            <pc:sldMk cId="361075169" sldId="308"/>
            <ac:spMk id="587" creationId="{E849B2DC-5931-F8E9-2C78-8B4B39C1F31E}"/>
          </ac:spMkLst>
        </pc:spChg>
        <pc:spChg chg="del">
          <ac:chgData name="Shapiro, Madelyn R" userId="78b39015-e857-4007-8c8e-a1660fc59ebb" providerId="ADAL" clId="{95FC9FF7-0CE8-4440-849C-1528FF4BF3D7}" dt="2022-05-11T15:54:35.116" v="1" actId="478"/>
          <ac:spMkLst>
            <pc:docMk/>
            <pc:sldMk cId="361075169" sldId="308"/>
            <ac:spMk id="588" creationId="{E691CBDC-7557-692A-D3E1-4B9C065BF781}"/>
          </ac:spMkLst>
        </pc:spChg>
        <pc:spChg chg="del">
          <ac:chgData name="Shapiro, Madelyn R" userId="78b39015-e857-4007-8c8e-a1660fc59ebb" providerId="ADAL" clId="{95FC9FF7-0CE8-4440-849C-1528FF4BF3D7}" dt="2022-05-11T15:54:35.116" v="1" actId="478"/>
          <ac:spMkLst>
            <pc:docMk/>
            <pc:sldMk cId="361075169" sldId="308"/>
            <ac:spMk id="589" creationId="{03EA1B7A-84B4-102C-6EDE-370ECC111419}"/>
          </ac:spMkLst>
        </pc:spChg>
        <pc:spChg chg="del">
          <ac:chgData name="Shapiro, Madelyn R" userId="78b39015-e857-4007-8c8e-a1660fc59ebb" providerId="ADAL" clId="{95FC9FF7-0CE8-4440-849C-1528FF4BF3D7}" dt="2022-05-11T15:54:35.116" v="1" actId="478"/>
          <ac:spMkLst>
            <pc:docMk/>
            <pc:sldMk cId="361075169" sldId="308"/>
            <ac:spMk id="701" creationId="{B62FAA65-0E3A-A309-7932-0C13F978E3F3}"/>
          </ac:spMkLst>
        </pc:spChg>
        <pc:spChg chg="del">
          <ac:chgData name="Shapiro, Madelyn R" userId="78b39015-e857-4007-8c8e-a1660fc59ebb" providerId="ADAL" clId="{95FC9FF7-0CE8-4440-849C-1528FF4BF3D7}" dt="2022-05-11T15:54:35.116" v="1" actId="478"/>
          <ac:spMkLst>
            <pc:docMk/>
            <pc:sldMk cId="361075169" sldId="308"/>
            <ac:spMk id="702" creationId="{0F73442F-7E35-CB2A-A059-9E03187656B9}"/>
          </ac:spMkLst>
        </pc:spChg>
        <pc:spChg chg="del">
          <ac:chgData name="Shapiro, Madelyn R" userId="78b39015-e857-4007-8c8e-a1660fc59ebb" providerId="ADAL" clId="{95FC9FF7-0CE8-4440-849C-1528FF4BF3D7}" dt="2022-05-11T15:54:35.116" v="1" actId="478"/>
          <ac:spMkLst>
            <pc:docMk/>
            <pc:sldMk cId="361075169" sldId="308"/>
            <ac:spMk id="703" creationId="{A18B17AA-A2B0-0128-BCA0-FD59D2B90461}"/>
          </ac:spMkLst>
        </pc:spChg>
        <pc:spChg chg="del">
          <ac:chgData name="Shapiro, Madelyn R" userId="78b39015-e857-4007-8c8e-a1660fc59ebb" providerId="ADAL" clId="{95FC9FF7-0CE8-4440-849C-1528FF4BF3D7}" dt="2022-05-11T15:54:35.116" v="1" actId="478"/>
          <ac:spMkLst>
            <pc:docMk/>
            <pc:sldMk cId="361075169" sldId="308"/>
            <ac:spMk id="704" creationId="{CE378DD1-B9F9-6409-FFD8-62A3FF5C1F0B}"/>
          </ac:spMkLst>
        </pc:spChg>
        <pc:spChg chg="del">
          <ac:chgData name="Shapiro, Madelyn R" userId="78b39015-e857-4007-8c8e-a1660fc59ebb" providerId="ADAL" clId="{95FC9FF7-0CE8-4440-849C-1528FF4BF3D7}" dt="2022-05-11T15:54:35.116" v="1" actId="478"/>
          <ac:spMkLst>
            <pc:docMk/>
            <pc:sldMk cId="361075169" sldId="308"/>
            <ac:spMk id="705" creationId="{F18A7F7D-2623-3E06-5C87-5133C760D303}"/>
          </ac:spMkLst>
        </pc:spChg>
        <pc:spChg chg="del">
          <ac:chgData name="Shapiro, Madelyn R" userId="78b39015-e857-4007-8c8e-a1660fc59ebb" providerId="ADAL" clId="{95FC9FF7-0CE8-4440-849C-1528FF4BF3D7}" dt="2022-05-11T15:54:35.116" v="1" actId="478"/>
          <ac:spMkLst>
            <pc:docMk/>
            <pc:sldMk cId="361075169" sldId="308"/>
            <ac:spMk id="706" creationId="{74D0FDBA-D40B-A9A2-435B-3E8A7275D319}"/>
          </ac:spMkLst>
        </pc:spChg>
        <pc:grpChg chg="del">
          <ac:chgData name="Shapiro, Madelyn R" userId="78b39015-e857-4007-8c8e-a1660fc59ebb" providerId="ADAL" clId="{95FC9FF7-0CE8-4440-849C-1528FF4BF3D7}" dt="2022-05-11T15:54:35.116" v="1" actId="478"/>
          <ac:grpSpMkLst>
            <pc:docMk/>
            <pc:sldMk cId="361075169" sldId="308"/>
            <ac:grpSpMk id="4" creationId="{7ED9F6AC-DB80-18C2-331F-DC113035106E}"/>
          </ac:grpSpMkLst>
        </pc:grpChg>
        <pc:grpChg chg="del">
          <ac:chgData name="Shapiro, Madelyn R" userId="78b39015-e857-4007-8c8e-a1660fc59ebb" providerId="ADAL" clId="{95FC9FF7-0CE8-4440-849C-1528FF4BF3D7}" dt="2022-05-11T15:54:35.116" v="1" actId="478"/>
          <ac:grpSpMkLst>
            <pc:docMk/>
            <pc:sldMk cId="361075169" sldId="308"/>
            <ac:grpSpMk id="8" creationId="{F90346DF-C296-1BAA-7AD5-CF11D4E869B9}"/>
          </ac:grpSpMkLst>
        </pc:grpChg>
        <pc:grpChg chg="del">
          <ac:chgData name="Shapiro, Madelyn R" userId="78b39015-e857-4007-8c8e-a1660fc59ebb" providerId="ADAL" clId="{95FC9FF7-0CE8-4440-849C-1528FF4BF3D7}" dt="2022-05-11T15:54:35.116" v="1" actId="478"/>
          <ac:grpSpMkLst>
            <pc:docMk/>
            <pc:sldMk cId="361075169" sldId="308"/>
            <ac:grpSpMk id="179" creationId="{E8743F12-8050-D2E8-B63B-52F1285758CD}"/>
          </ac:grpSpMkLst>
        </pc:grpChg>
        <pc:grpChg chg="del">
          <ac:chgData name="Shapiro, Madelyn R" userId="78b39015-e857-4007-8c8e-a1660fc59ebb" providerId="ADAL" clId="{95FC9FF7-0CE8-4440-849C-1528FF4BF3D7}" dt="2022-05-11T15:54:35.116" v="1" actId="478"/>
          <ac:grpSpMkLst>
            <pc:docMk/>
            <pc:sldMk cId="361075169" sldId="308"/>
            <ac:grpSpMk id="315" creationId="{7FE4A0E9-49EF-D8E5-2B10-05D55B8A723B}"/>
          </ac:grpSpMkLst>
        </pc:grpChg>
        <pc:grpChg chg="del">
          <ac:chgData name="Shapiro, Madelyn R" userId="78b39015-e857-4007-8c8e-a1660fc59ebb" providerId="ADAL" clId="{95FC9FF7-0CE8-4440-849C-1528FF4BF3D7}" dt="2022-05-11T15:54:35.116" v="1" actId="478"/>
          <ac:grpSpMkLst>
            <pc:docMk/>
            <pc:sldMk cId="361075169" sldId="308"/>
            <ac:grpSpMk id="584" creationId="{ED2C92B7-767D-5ABD-E2BF-6F67424B0C24}"/>
          </ac:grpSpMkLst>
        </pc:grpChg>
        <pc:picChg chg="mod">
          <ac:chgData name="Shapiro, Madelyn R" userId="78b39015-e857-4007-8c8e-a1660fc59ebb" providerId="ADAL" clId="{95FC9FF7-0CE8-4440-849C-1528FF4BF3D7}" dt="2022-05-11T16:00:22.267" v="181" actId="1076"/>
          <ac:picMkLst>
            <pc:docMk/>
            <pc:sldMk cId="361075169" sldId="308"/>
            <ac:picMk id="5" creationId="{70D8EDB8-387F-4B87-9CEE-0673D6DC90D5}"/>
          </ac:picMkLst>
        </pc:picChg>
        <pc:picChg chg="add del mod">
          <ac:chgData name="Shapiro, Madelyn R" userId="78b39015-e857-4007-8c8e-a1660fc59ebb" providerId="ADAL" clId="{95FC9FF7-0CE8-4440-849C-1528FF4BF3D7}" dt="2022-05-11T16:00:17.412" v="180"/>
          <ac:picMkLst>
            <pc:docMk/>
            <pc:sldMk cId="361075169" sldId="308"/>
            <ac:picMk id="343" creationId="{96A0394C-5481-CF1D-CE98-4E23366FF749}"/>
          </ac:picMkLst>
        </pc:picChg>
        <pc:picChg chg="add del mod">
          <ac:chgData name="Shapiro, Madelyn R" userId="78b39015-e857-4007-8c8e-a1660fc59ebb" providerId="ADAL" clId="{95FC9FF7-0CE8-4440-849C-1528FF4BF3D7}" dt="2022-05-11T16:00:17.412" v="180"/>
          <ac:picMkLst>
            <pc:docMk/>
            <pc:sldMk cId="361075169" sldId="308"/>
            <ac:picMk id="344" creationId="{137DDD9A-9B2E-D186-EB39-71F94CCD3144}"/>
          </ac:picMkLst>
        </pc:picChg>
        <pc:picChg chg="add del mod">
          <ac:chgData name="Shapiro, Madelyn R" userId="78b39015-e857-4007-8c8e-a1660fc59ebb" providerId="ADAL" clId="{95FC9FF7-0CE8-4440-849C-1528FF4BF3D7}" dt="2022-05-11T16:00:17.412" v="180"/>
          <ac:picMkLst>
            <pc:docMk/>
            <pc:sldMk cId="361075169" sldId="308"/>
            <ac:picMk id="347" creationId="{16BAAA2C-327B-0795-6F5B-79CBE0F9BC8C}"/>
          </ac:picMkLst>
        </pc:picChg>
        <pc:picChg chg="add del mod">
          <ac:chgData name="Shapiro, Madelyn R" userId="78b39015-e857-4007-8c8e-a1660fc59ebb" providerId="ADAL" clId="{95FC9FF7-0CE8-4440-849C-1528FF4BF3D7}" dt="2022-05-11T16:00:17.412" v="180"/>
          <ac:picMkLst>
            <pc:docMk/>
            <pc:sldMk cId="361075169" sldId="308"/>
            <ac:picMk id="362" creationId="{968EEFEA-81A4-BB62-FA18-4CAA8D4203F8}"/>
          </ac:picMkLst>
        </pc:picChg>
        <pc:cxnChg chg="del">
          <ac:chgData name="Shapiro, Madelyn R" userId="78b39015-e857-4007-8c8e-a1660fc59ebb" providerId="ADAL" clId="{95FC9FF7-0CE8-4440-849C-1528FF4BF3D7}" dt="2022-05-11T15:54:35.116" v="1" actId="478"/>
          <ac:cxnSpMkLst>
            <pc:docMk/>
            <pc:sldMk cId="361075169" sldId="308"/>
            <ac:cxnSpMk id="18" creationId="{87D7AFC5-9F59-1FEC-10F2-A06889DE599C}"/>
          </ac:cxnSpMkLst>
        </pc:cxnChg>
        <pc:cxnChg chg="add del mod">
          <ac:chgData name="Shapiro, Madelyn R" userId="78b39015-e857-4007-8c8e-a1660fc59ebb" providerId="ADAL" clId="{95FC9FF7-0CE8-4440-849C-1528FF4BF3D7}" dt="2022-05-11T16:00:17.412" v="180"/>
          <ac:cxnSpMkLst>
            <pc:docMk/>
            <pc:sldMk cId="361075169" sldId="308"/>
            <ac:cxnSpMk id="346" creationId="{C6C5205B-FEF1-0EC1-BFDC-9AB69B315602}"/>
          </ac:cxnSpMkLst>
        </pc:cxnChg>
        <pc:cxnChg chg="add del mod">
          <ac:chgData name="Shapiro, Madelyn R" userId="78b39015-e857-4007-8c8e-a1660fc59ebb" providerId="ADAL" clId="{95FC9FF7-0CE8-4440-849C-1528FF4BF3D7}" dt="2022-05-11T16:00:17.412" v="180"/>
          <ac:cxnSpMkLst>
            <pc:docMk/>
            <pc:sldMk cId="361075169" sldId="308"/>
            <ac:cxnSpMk id="349" creationId="{8A241558-A1BB-AFA4-0FB3-4D0675798A6D}"/>
          </ac:cxnSpMkLst>
        </pc:cxnChg>
        <pc:cxnChg chg="add del mod">
          <ac:chgData name="Shapiro, Madelyn R" userId="78b39015-e857-4007-8c8e-a1660fc59ebb" providerId="ADAL" clId="{95FC9FF7-0CE8-4440-849C-1528FF4BF3D7}" dt="2022-05-11T16:00:17.412" v="180"/>
          <ac:cxnSpMkLst>
            <pc:docMk/>
            <pc:sldMk cId="361075169" sldId="308"/>
            <ac:cxnSpMk id="353" creationId="{AD710AAB-C698-2E49-3C62-6B7DB009EBA4}"/>
          </ac:cxnSpMkLst>
        </pc:cxnChg>
        <pc:cxnChg chg="add del mod">
          <ac:chgData name="Shapiro, Madelyn R" userId="78b39015-e857-4007-8c8e-a1660fc59ebb" providerId="ADAL" clId="{95FC9FF7-0CE8-4440-849C-1528FF4BF3D7}" dt="2022-05-11T16:00:17.412" v="180"/>
          <ac:cxnSpMkLst>
            <pc:docMk/>
            <pc:sldMk cId="361075169" sldId="308"/>
            <ac:cxnSpMk id="354" creationId="{66092035-3AD5-A85D-A330-31CE8051D3FC}"/>
          </ac:cxnSpMkLst>
        </pc:cxnChg>
        <pc:cxnChg chg="add del mod">
          <ac:chgData name="Shapiro, Madelyn R" userId="78b39015-e857-4007-8c8e-a1660fc59ebb" providerId="ADAL" clId="{95FC9FF7-0CE8-4440-849C-1528FF4BF3D7}" dt="2022-05-11T16:00:17.412" v="180"/>
          <ac:cxnSpMkLst>
            <pc:docMk/>
            <pc:sldMk cId="361075169" sldId="308"/>
            <ac:cxnSpMk id="361" creationId="{72E13450-245E-1060-4EB3-A9EF5A67A5C5}"/>
          </ac:cxnSpMkLst>
        </pc:cxnChg>
      </pc:sldChg>
      <pc:sldChg chg="addSp delSp modSp new mod">
        <pc:chgData name="Shapiro, Madelyn R" userId="78b39015-e857-4007-8c8e-a1660fc59ebb" providerId="ADAL" clId="{95FC9FF7-0CE8-4440-849C-1528FF4BF3D7}" dt="2022-05-11T23:59:41.301" v="4952"/>
        <pc:sldMkLst>
          <pc:docMk/>
          <pc:sldMk cId="2367603743" sldId="309"/>
        </pc:sldMkLst>
        <pc:spChg chg="mod">
          <ac:chgData name="Shapiro, Madelyn R" userId="78b39015-e857-4007-8c8e-a1660fc59ebb" providerId="ADAL" clId="{95FC9FF7-0CE8-4440-849C-1528FF4BF3D7}" dt="2022-05-11T16:00:41.071" v="217" actId="20577"/>
          <ac:spMkLst>
            <pc:docMk/>
            <pc:sldMk cId="2367603743" sldId="309"/>
            <ac:spMk id="3" creationId="{B22002D1-2AF1-43C3-C360-5570E5E74369}"/>
          </ac:spMkLst>
        </pc:spChg>
        <pc:spChg chg="mod">
          <ac:chgData name="Shapiro, Madelyn R" userId="78b39015-e857-4007-8c8e-a1660fc59ebb" providerId="ADAL" clId="{95FC9FF7-0CE8-4440-849C-1528FF4BF3D7}" dt="2022-05-11T16:04:36.099" v="481" actId="14100"/>
          <ac:spMkLst>
            <pc:docMk/>
            <pc:sldMk cId="2367603743" sldId="309"/>
            <ac:spMk id="4" creationId="{71B76710-5E55-EFE1-62C5-8C921C920A99}"/>
          </ac:spMkLst>
        </pc:spChg>
        <pc:spChg chg="add mod">
          <ac:chgData name="Shapiro, Madelyn R" userId="78b39015-e857-4007-8c8e-a1660fc59ebb" providerId="ADAL" clId="{95FC9FF7-0CE8-4440-849C-1528FF4BF3D7}" dt="2022-05-11T23:59:41.301" v="4952"/>
          <ac:spMkLst>
            <pc:docMk/>
            <pc:sldMk cId="2367603743" sldId="309"/>
            <ac:spMk id="9" creationId="{74D1D08D-D4E1-EF83-4E0B-7369A209A441}"/>
          </ac:spMkLst>
        </pc:spChg>
        <pc:spChg chg="add mod">
          <ac:chgData name="Shapiro, Madelyn R" userId="78b39015-e857-4007-8c8e-a1660fc59ebb" providerId="ADAL" clId="{95FC9FF7-0CE8-4440-849C-1528FF4BF3D7}" dt="2022-05-11T23:59:41.301" v="4952"/>
          <ac:spMkLst>
            <pc:docMk/>
            <pc:sldMk cId="2367603743" sldId="309"/>
            <ac:spMk id="10" creationId="{2CEC66BF-D399-B8E4-52E9-D82185020DFE}"/>
          </ac:spMkLst>
        </pc:spChg>
        <pc:spChg chg="add mod">
          <ac:chgData name="Shapiro, Madelyn R" userId="78b39015-e857-4007-8c8e-a1660fc59ebb" providerId="ADAL" clId="{95FC9FF7-0CE8-4440-849C-1528FF4BF3D7}" dt="2022-05-11T23:59:41.301" v="4952"/>
          <ac:spMkLst>
            <pc:docMk/>
            <pc:sldMk cId="2367603743" sldId="309"/>
            <ac:spMk id="11" creationId="{AEF6A708-502E-5937-8B29-2D84578F2CC2}"/>
          </ac:spMkLst>
        </pc:spChg>
        <pc:spChg chg="add mod">
          <ac:chgData name="Shapiro, Madelyn R" userId="78b39015-e857-4007-8c8e-a1660fc59ebb" providerId="ADAL" clId="{95FC9FF7-0CE8-4440-849C-1528FF4BF3D7}" dt="2022-05-11T23:59:41.301" v="4952"/>
          <ac:spMkLst>
            <pc:docMk/>
            <pc:sldMk cId="2367603743" sldId="309"/>
            <ac:spMk id="12" creationId="{DE7E4D04-D7A4-7CD5-E528-CE9644F6AEDE}"/>
          </ac:spMkLst>
        </pc:spChg>
        <pc:spChg chg="add mod">
          <ac:chgData name="Shapiro, Madelyn R" userId="78b39015-e857-4007-8c8e-a1660fc59ebb" providerId="ADAL" clId="{95FC9FF7-0CE8-4440-849C-1528FF4BF3D7}" dt="2022-05-11T23:59:41.301" v="4952"/>
          <ac:spMkLst>
            <pc:docMk/>
            <pc:sldMk cId="2367603743" sldId="309"/>
            <ac:spMk id="13" creationId="{11A88B4F-83B2-6E7C-C801-8C9CFBAE0ED7}"/>
          </ac:spMkLst>
        </pc:spChg>
        <pc:picChg chg="add del mod">
          <ac:chgData name="Shapiro, Madelyn R" userId="78b39015-e857-4007-8c8e-a1660fc59ebb" providerId="ADAL" clId="{95FC9FF7-0CE8-4440-849C-1528FF4BF3D7}" dt="2022-05-11T16:04:18.339" v="475" actId="478"/>
          <ac:picMkLst>
            <pc:docMk/>
            <pc:sldMk cId="2367603743" sldId="309"/>
            <ac:picMk id="5" creationId="{1235BB34-5F3B-497C-D5E6-A7C9D0458E6A}"/>
          </ac:picMkLst>
        </pc:picChg>
        <pc:picChg chg="add del mod">
          <ac:chgData name="Shapiro, Madelyn R" userId="78b39015-e857-4007-8c8e-a1660fc59ebb" providerId="ADAL" clId="{95FC9FF7-0CE8-4440-849C-1528FF4BF3D7}" dt="2022-05-11T16:04:05.493" v="474"/>
          <ac:picMkLst>
            <pc:docMk/>
            <pc:sldMk cId="2367603743" sldId="309"/>
            <ac:picMk id="6" creationId="{8ED9F023-EC26-22EC-7FFB-D5065FC7093D}"/>
          </ac:picMkLst>
        </pc:picChg>
        <pc:picChg chg="add del mod">
          <ac:chgData name="Shapiro, Madelyn R" userId="78b39015-e857-4007-8c8e-a1660fc59ebb" providerId="ADAL" clId="{95FC9FF7-0CE8-4440-849C-1528FF4BF3D7}" dt="2022-05-11T16:04:21.170" v="477"/>
          <ac:picMkLst>
            <pc:docMk/>
            <pc:sldMk cId="2367603743" sldId="309"/>
            <ac:picMk id="7" creationId="{8113263A-01A8-8B72-3348-C75D50AE5A18}"/>
          </ac:picMkLst>
        </pc:picChg>
        <pc:picChg chg="add mod">
          <ac:chgData name="Shapiro, Madelyn R" userId="78b39015-e857-4007-8c8e-a1660fc59ebb" providerId="ADAL" clId="{95FC9FF7-0CE8-4440-849C-1528FF4BF3D7}" dt="2022-05-11T16:04:25.475" v="479"/>
          <ac:picMkLst>
            <pc:docMk/>
            <pc:sldMk cId="2367603743" sldId="309"/>
            <ac:picMk id="8" creationId="{208426D9-B500-E566-721A-47DE542BED7B}"/>
          </ac:picMkLst>
        </pc:picChg>
      </pc:sldChg>
      <pc:sldChg chg="addSp delSp modSp add del mod">
        <pc:chgData name="Shapiro, Madelyn R" userId="78b39015-e857-4007-8c8e-a1660fc59ebb" providerId="ADAL" clId="{95FC9FF7-0CE8-4440-849C-1528FF4BF3D7}" dt="2022-05-11T16:51:50.599" v="915" actId="2696"/>
        <pc:sldMkLst>
          <pc:docMk/>
          <pc:sldMk cId="1234033709" sldId="310"/>
        </pc:sldMkLst>
        <pc:spChg chg="del">
          <ac:chgData name="Shapiro, Madelyn R" userId="78b39015-e857-4007-8c8e-a1660fc59ebb" providerId="ADAL" clId="{95FC9FF7-0CE8-4440-849C-1528FF4BF3D7}" dt="2022-05-11T16:07:23.836" v="483" actId="478"/>
          <ac:spMkLst>
            <pc:docMk/>
            <pc:sldMk cId="1234033709" sldId="310"/>
            <ac:spMk id="4" creationId="{71B76710-5E55-EFE1-62C5-8C921C920A99}"/>
          </ac:spMkLst>
        </pc:spChg>
        <pc:spChg chg="add del mod">
          <ac:chgData name="Shapiro, Madelyn R" userId="78b39015-e857-4007-8c8e-a1660fc59ebb" providerId="ADAL" clId="{95FC9FF7-0CE8-4440-849C-1528FF4BF3D7}" dt="2022-05-11T16:07:26.211" v="484" actId="478"/>
          <ac:spMkLst>
            <pc:docMk/>
            <pc:sldMk cId="1234033709" sldId="310"/>
            <ac:spMk id="6" creationId="{5CF8728D-1EB7-F965-8F5C-96C185AB15E8}"/>
          </ac:spMkLst>
        </pc:spChg>
        <pc:spChg chg="add mod">
          <ac:chgData name="Shapiro, Madelyn R" userId="78b39015-e857-4007-8c8e-a1660fc59ebb" providerId="ADAL" clId="{95FC9FF7-0CE8-4440-849C-1528FF4BF3D7}" dt="2022-05-11T16:09:48.094" v="515" actId="1035"/>
          <ac:spMkLst>
            <pc:docMk/>
            <pc:sldMk cId="1234033709" sldId="310"/>
            <ac:spMk id="11" creationId="{9DA4B9BA-E02C-054E-E0F4-A7C294DB3A3B}"/>
          </ac:spMkLst>
        </pc:spChg>
        <pc:spChg chg="add mod">
          <ac:chgData name="Shapiro, Madelyn R" userId="78b39015-e857-4007-8c8e-a1660fc59ebb" providerId="ADAL" clId="{95FC9FF7-0CE8-4440-849C-1528FF4BF3D7}" dt="2022-05-11T16:09:48.094" v="515" actId="1035"/>
          <ac:spMkLst>
            <pc:docMk/>
            <pc:sldMk cId="1234033709" sldId="310"/>
            <ac:spMk id="14" creationId="{AD9F3F50-26CE-FE43-EFB4-81CF9FC47825}"/>
          </ac:spMkLst>
        </pc:spChg>
        <pc:spChg chg="add mod">
          <ac:chgData name="Shapiro, Madelyn R" userId="78b39015-e857-4007-8c8e-a1660fc59ebb" providerId="ADAL" clId="{95FC9FF7-0CE8-4440-849C-1528FF4BF3D7}" dt="2022-05-11T16:09:48.094" v="515" actId="1035"/>
          <ac:spMkLst>
            <pc:docMk/>
            <pc:sldMk cId="1234033709" sldId="310"/>
            <ac:spMk id="16" creationId="{CD870615-D040-1284-338A-16819F5F803D}"/>
          </ac:spMkLst>
        </pc:spChg>
        <pc:spChg chg="add mod">
          <ac:chgData name="Shapiro, Madelyn R" userId="78b39015-e857-4007-8c8e-a1660fc59ebb" providerId="ADAL" clId="{95FC9FF7-0CE8-4440-849C-1528FF4BF3D7}" dt="2022-05-11T16:09:48.094" v="515" actId="1035"/>
          <ac:spMkLst>
            <pc:docMk/>
            <pc:sldMk cId="1234033709" sldId="310"/>
            <ac:spMk id="17" creationId="{AC14054A-1BB6-3E57-BA01-743BAD6B859D}"/>
          </ac:spMkLst>
        </pc:spChg>
        <pc:spChg chg="add mod">
          <ac:chgData name="Shapiro, Madelyn R" userId="78b39015-e857-4007-8c8e-a1660fc59ebb" providerId="ADAL" clId="{95FC9FF7-0CE8-4440-849C-1528FF4BF3D7}" dt="2022-05-11T16:09:48.094" v="515" actId="1035"/>
          <ac:spMkLst>
            <pc:docMk/>
            <pc:sldMk cId="1234033709" sldId="310"/>
            <ac:spMk id="18" creationId="{E9E942D3-3DCD-873C-0492-85C79EF383C0}"/>
          </ac:spMkLst>
        </pc:spChg>
        <pc:spChg chg="add mod">
          <ac:chgData name="Shapiro, Madelyn R" userId="78b39015-e857-4007-8c8e-a1660fc59ebb" providerId="ADAL" clId="{95FC9FF7-0CE8-4440-849C-1528FF4BF3D7}" dt="2022-05-11T16:09:48.094" v="515" actId="1035"/>
          <ac:spMkLst>
            <pc:docMk/>
            <pc:sldMk cId="1234033709" sldId="310"/>
            <ac:spMk id="21" creationId="{4AA5AF58-C3E3-94B1-C58B-65C39467B909}"/>
          </ac:spMkLst>
        </pc:spChg>
        <pc:spChg chg="add mod">
          <ac:chgData name="Shapiro, Madelyn R" userId="78b39015-e857-4007-8c8e-a1660fc59ebb" providerId="ADAL" clId="{95FC9FF7-0CE8-4440-849C-1528FF4BF3D7}" dt="2022-05-11T16:09:48.094" v="515" actId="1035"/>
          <ac:spMkLst>
            <pc:docMk/>
            <pc:sldMk cId="1234033709" sldId="310"/>
            <ac:spMk id="22" creationId="{99820EC3-3652-2DA1-FB68-87C8B5E2FA0D}"/>
          </ac:spMkLst>
        </pc:spChg>
        <pc:spChg chg="add mod">
          <ac:chgData name="Shapiro, Madelyn R" userId="78b39015-e857-4007-8c8e-a1660fc59ebb" providerId="ADAL" clId="{95FC9FF7-0CE8-4440-849C-1528FF4BF3D7}" dt="2022-05-11T16:09:48.094" v="515" actId="1035"/>
          <ac:spMkLst>
            <pc:docMk/>
            <pc:sldMk cId="1234033709" sldId="310"/>
            <ac:spMk id="23" creationId="{73CD4DD4-33A5-C929-4167-E02CD81AB538}"/>
          </ac:spMkLst>
        </pc:spChg>
        <pc:spChg chg="add mod">
          <ac:chgData name="Shapiro, Madelyn R" userId="78b39015-e857-4007-8c8e-a1660fc59ebb" providerId="ADAL" clId="{95FC9FF7-0CE8-4440-849C-1528FF4BF3D7}" dt="2022-05-11T16:09:48.094" v="515" actId="1035"/>
          <ac:spMkLst>
            <pc:docMk/>
            <pc:sldMk cId="1234033709" sldId="310"/>
            <ac:spMk id="24" creationId="{BBAE51C0-84CD-38F3-B460-E868C404BDBB}"/>
          </ac:spMkLst>
        </pc:spChg>
        <pc:spChg chg="add mod">
          <ac:chgData name="Shapiro, Madelyn R" userId="78b39015-e857-4007-8c8e-a1660fc59ebb" providerId="ADAL" clId="{95FC9FF7-0CE8-4440-849C-1528FF4BF3D7}" dt="2022-05-11T16:09:48.094" v="515" actId="1035"/>
          <ac:spMkLst>
            <pc:docMk/>
            <pc:sldMk cId="1234033709" sldId="310"/>
            <ac:spMk id="25" creationId="{008C1FFD-51B6-09F4-93AF-2D853A804C69}"/>
          </ac:spMkLst>
        </pc:spChg>
        <pc:spChg chg="add mod">
          <ac:chgData name="Shapiro, Madelyn R" userId="78b39015-e857-4007-8c8e-a1660fc59ebb" providerId="ADAL" clId="{95FC9FF7-0CE8-4440-849C-1528FF4BF3D7}" dt="2022-05-11T16:09:48.094" v="515" actId="1035"/>
          <ac:spMkLst>
            <pc:docMk/>
            <pc:sldMk cId="1234033709" sldId="310"/>
            <ac:spMk id="26" creationId="{62BCD0CD-1601-1AC3-718D-6E18CCE2248E}"/>
          </ac:spMkLst>
        </pc:spChg>
        <pc:spChg chg="add mod">
          <ac:chgData name="Shapiro, Madelyn R" userId="78b39015-e857-4007-8c8e-a1660fc59ebb" providerId="ADAL" clId="{95FC9FF7-0CE8-4440-849C-1528FF4BF3D7}" dt="2022-05-11T16:09:48.094" v="515" actId="1035"/>
          <ac:spMkLst>
            <pc:docMk/>
            <pc:sldMk cId="1234033709" sldId="310"/>
            <ac:spMk id="29" creationId="{6543AEE1-17FA-9A04-48B3-8FDAAC991FE7}"/>
          </ac:spMkLst>
        </pc:spChg>
        <pc:spChg chg="add mod">
          <ac:chgData name="Shapiro, Madelyn R" userId="78b39015-e857-4007-8c8e-a1660fc59ebb" providerId="ADAL" clId="{95FC9FF7-0CE8-4440-849C-1528FF4BF3D7}" dt="2022-05-11T16:09:48.094" v="515" actId="1035"/>
          <ac:spMkLst>
            <pc:docMk/>
            <pc:sldMk cId="1234033709" sldId="310"/>
            <ac:spMk id="30" creationId="{E55D9013-350F-FC16-B007-7456B552378A}"/>
          </ac:spMkLst>
        </pc:spChg>
        <pc:picChg chg="add mod">
          <ac:chgData name="Shapiro, Madelyn R" userId="78b39015-e857-4007-8c8e-a1660fc59ebb" providerId="ADAL" clId="{95FC9FF7-0CE8-4440-849C-1528FF4BF3D7}" dt="2022-05-11T16:09:48.094" v="515" actId="1035"/>
          <ac:picMkLst>
            <pc:docMk/>
            <pc:sldMk cId="1234033709" sldId="310"/>
            <ac:picMk id="9" creationId="{432C6909-81CA-013A-B5AE-965355E1DDEE}"/>
          </ac:picMkLst>
        </pc:picChg>
        <pc:picChg chg="add mod">
          <ac:chgData name="Shapiro, Madelyn R" userId="78b39015-e857-4007-8c8e-a1660fc59ebb" providerId="ADAL" clId="{95FC9FF7-0CE8-4440-849C-1528FF4BF3D7}" dt="2022-05-11T16:09:48.094" v="515" actId="1035"/>
          <ac:picMkLst>
            <pc:docMk/>
            <pc:sldMk cId="1234033709" sldId="310"/>
            <ac:picMk id="10" creationId="{80EDEBD5-73B6-FD30-7499-7C43AC0F8C0E}"/>
          </ac:picMkLst>
        </pc:picChg>
        <pc:picChg chg="add mod">
          <ac:chgData name="Shapiro, Madelyn R" userId="78b39015-e857-4007-8c8e-a1660fc59ebb" providerId="ADAL" clId="{95FC9FF7-0CE8-4440-849C-1528FF4BF3D7}" dt="2022-05-11T16:09:48.094" v="515" actId="1035"/>
          <ac:picMkLst>
            <pc:docMk/>
            <pc:sldMk cId="1234033709" sldId="310"/>
            <ac:picMk id="13" creationId="{413A3A22-C400-C238-98F9-35003BFBFEA4}"/>
          </ac:picMkLst>
        </pc:picChg>
        <pc:picChg chg="add mod">
          <ac:chgData name="Shapiro, Madelyn R" userId="78b39015-e857-4007-8c8e-a1660fc59ebb" providerId="ADAL" clId="{95FC9FF7-0CE8-4440-849C-1528FF4BF3D7}" dt="2022-05-11T16:09:48.094" v="515" actId="1035"/>
          <ac:picMkLst>
            <pc:docMk/>
            <pc:sldMk cId="1234033709" sldId="310"/>
            <ac:picMk id="28" creationId="{DE86C96F-212F-6E6D-0C50-3D4B1684BA88}"/>
          </ac:picMkLst>
        </pc:picChg>
        <pc:cxnChg chg="add mod">
          <ac:chgData name="Shapiro, Madelyn R" userId="78b39015-e857-4007-8c8e-a1660fc59ebb" providerId="ADAL" clId="{95FC9FF7-0CE8-4440-849C-1528FF4BF3D7}" dt="2022-05-11T16:09:48.094" v="515" actId="1035"/>
          <ac:cxnSpMkLst>
            <pc:docMk/>
            <pc:sldMk cId="1234033709" sldId="310"/>
            <ac:cxnSpMk id="12" creationId="{63B83B8B-B250-31FD-5E26-1ED0CD987261}"/>
          </ac:cxnSpMkLst>
        </pc:cxnChg>
        <pc:cxnChg chg="add mod">
          <ac:chgData name="Shapiro, Madelyn R" userId="78b39015-e857-4007-8c8e-a1660fc59ebb" providerId="ADAL" clId="{95FC9FF7-0CE8-4440-849C-1528FF4BF3D7}" dt="2022-05-11T16:09:48.094" v="515" actId="1035"/>
          <ac:cxnSpMkLst>
            <pc:docMk/>
            <pc:sldMk cId="1234033709" sldId="310"/>
            <ac:cxnSpMk id="15" creationId="{8537D658-3E68-B624-E64C-593094D38020}"/>
          </ac:cxnSpMkLst>
        </pc:cxnChg>
        <pc:cxnChg chg="add mod">
          <ac:chgData name="Shapiro, Madelyn R" userId="78b39015-e857-4007-8c8e-a1660fc59ebb" providerId="ADAL" clId="{95FC9FF7-0CE8-4440-849C-1528FF4BF3D7}" dt="2022-05-11T16:09:48.094" v="515" actId="1035"/>
          <ac:cxnSpMkLst>
            <pc:docMk/>
            <pc:sldMk cId="1234033709" sldId="310"/>
            <ac:cxnSpMk id="19" creationId="{6BC7A2FD-9D10-4FE5-DB41-1169FD961A9B}"/>
          </ac:cxnSpMkLst>
        </pc:cxnChg>
        <pc:cxnChg chg="add mod">
          <ac:chgData name="Shapiro, Madelyn R" userId="78b39015-e857-4007-8c8e-a1660fc59ebb" providerId="ADAL" clId="{95FC9FF7-0CE8-4440-849C-1528FF4BF3D7}" dt="2022-05-11T16:09:48.094" v="515" actId="1035"/>
          <ac:cxnSpMkLst>
            <pc:docMk/>
            <pc:sldMk cId="1234033709" sldId="310"/>
            <ac:cxnSpMk id="20" creationId="{D7BE3797-27A6-D311-0ADA-CAABB09884A1}"/>
          </ac:cxnSpMkLst>
        </pc:cxnChg>
        <pc:cxnChg chg="add mod">
          <ac:chgData name="Shapiro, Madelyn R" userId="78b39015-e857-4007-8c8e-a1660fc59ebb" providerId="ADAL" clId="{95FC9FF7-0CE8-4440-849C-1528FF4BF3D7}" dt="2022-05-11T16:09:48.094" v="515" actId="1035"/>
          <ac:cxnSpMkLst>
            <pc:docMk/>
            <pc:sldMk cId="1234033709" sldId="310"/>
            <ac:cxnSpMk id="27" creationId="{E69BEE11-841A-084E-8B62-8336E0B23A66}"/>
          </ac:cxnSpMkLst>
        </pc:cxnChg>
      </pc:sldChg>
      <pc:sldChg chg="addSp delSp modSp add del mod">
        <pc:chgData name="Shapiro, Madelyn R" userId="78b39015-e857-4007-8c8e-a1660fc59ebb" providerId="ADAL" clId="{95FC9FF7-0CE8-4440-849C-1528FF4BF3D7}" dt="2022-05-11T16:09:47.722" v="514" actId="2890"/>
        <pc:sldMkLst>
          <pc:docMk/>
          <pc:sldMk cId="630066105" sldId="311"/>
        </pc:sldMkLst>
        <pc:spChg chg="add del mod">
          <ac:chgData name="Shapiro, Madelyn R" userId="78b39015-e857-4007-8c8e-a1660fc59ebb" providerId="ADAL" clId="{95FC9FF7-0CE8-4440-849C-1528FF4BF3D7}" dt="2022-05-11T16:09:47.305" v="513"/>
          <ac:spMkLst>
            <pc:docMk/>
            <pc:sldMk cId="630066105" sldId="311"/>
            <ac:spMk id="31" creationId="{76E717F5-ED83-F04D-C0F5-1EFA1CB56BA6}"/>
          </ac:spMkLst>
        </pc:spChg>
      </pc:sldChg>
      <pc:sldChg chg="addSp delSp modSp add mod modAnim">
        <pc:chgData name="Shapiro, Madelyn R" userId="78b39015-e857-4007-8c8e-a1660fc59ebb" providerId="ADAL" clId="{95FC9FF7-0CE8-4440-849C-1528FF4BF3D7}" dt="2022-05-12T17:55:08.323" v="6596"/>
        <pc:sldMkLst>
          <pc:docMk/>
          <pc:sldMk cId="774914997" sldId="311"/>
        </pc:sldMkLst>
        <pc:spChg chg="add mod">
          <ac:chgData name="Shapiro, Madelyn R" userId="78b39015-e857-4007-8c8e-a1660fc59ebb" providerId="ADAL" clId="{95FC9FF7-0CE8-4440-849C-1528FF4BF3D7}" dt="2022-05-11T16:58:08.879" v="1006" actId="207"/>
          <ac:spMkLst>
            <pc:docMk/>
            <pc:sldMk cId="774914997" sldId="311"/>
            <ac:spMk id="4" creationId="{963913A8-B5BB-BFCB-F234-72C975C6559A}"/>
          </ac:spMkLst>
        </pc:spChg>
        <pc:spChg chg="del">
          <ac:chgData name="Shapiro, Madelyn R" userId="78b39015-e857-4007-8c8e-a1660fc59ebb" providerId="ADAL" clId="{95FC9FF7-0CE8-4440-849C-1528FF4BF3D7}" dt="2022-05-11T16:10:08.437" v="517" actId="478"/>
          <ac:spMkLst>
            <pc:docMk/>
            <pc:sldMk cId="774914997" sldId="311"/>
            <ac:spMk id="11" creationId="{9DA4B9BA-E02C-054E-E0F4-A7C294DB3A3B}"/>
          </ac:spMkLst>
        </pc:spChg>
        <pc:spChg chg="del">
          <ac:chgData name="Shapiro, Madelyn R" userId="78b39015-e857-4007-8c8e-a1660fc59ebb" providerId="ADAL" clId="{95FC9FF7-0CE8-4440-849C-1528FF4BF3D7}" dt="2022-05-11T16:10:08.437" v="517" actId="478"/>
          <ac:spMkLst>
            <pc:docMk/>
            <pc:sldMk cId="774914997" sldId="311"/>
            <ac:spMk id="14" creationId="{AD9F3F50-26CE-FE43-EFB4-81CF9FC47825}"/>
          </ac:spMkLst>
        </pc:spChg>
        <pc:spChg chg="del">
          <ac:chgData name="Shapiro, Madelyn R" userId="78b39015-e857-4007-8c8e-a1660fc59ebb" providerId="ADAL" clId="{95FC9FF7-0CE8-4440-849C-1528FF4BF3D7}" dt="2022-05-11T16:10:08.437" v="517" actId="478"/>
          <ac:spMkLst>
            <pc:docMk/>
            <pc:sldMk cId="774914997" sldId="311"/>
            <ac:spMk id="16" creationId="{CD870615-D040-1284-338A-16819F5F803D}"/>
          </ac:spMkLst>
        </pc:spChg>
        <pc:spChg chg="del">
          <ac:chgData name="Shapiro, Madelyn R" userId="78b39015-e857-4007-8c8e-a1660fc59ebb" providerId="ADAL" clId="{95FC9FF7-0CE8-4440-849C-1528FF4BF3D7}" dt="2022-05-11T16:10:08.437" v="517" actId="478"/>
          <ac:spMkLst>
            <pc:docMk/>
            <pc:sldMk cId="774914997" sldId="311"/>
            <ac:spMk id="17" creationId="{AC14054A-1BB6-3E57-BA01-743BAD6B859D}"/>
          </ac:spMkLst>
        </pc:spChg>
        <pc:spChg chg="del">
          <ac:chgData name="Shapiro, Madelyn R" userId="78b39015-e857-4007-8c8e-a1660fc59ebb" providerId="ADAL" clId="{95FC9FF7-0CE8-4440-849C-1528FF4BF3D7}" dt="2022-05-11T16:10:08.437" v="517" actId="478"/>
          <ac:spMkLst>
            <pc:docMk/>
            <pc:sldMk cId="774914997" sldId="311"/>
            <ac:spMk id="18" creationId="{E9E942D3-3DCD-873C-0492-85C79EF383C0}"/>
          </ac:spMkLst>
        </pc:spChg>
        <pc:spChg chg="del">
          <ac:chgData name="Shapiro, Madelyn R" userId="78b39015-e857-4007-8c8e-a1660fc59ebb" providerId="ADAL" clId="{95FC9FF7-0CE8-4440-849C-1528FF4BF3D7}" dt="2022-05-11T16:10:08.437" v="517" actId="478"/>
          <ac:spMkLst>
            <pc:docMk/>
            <pc:sldMk cId="774914997" sldId="311"/>
            <ac:spMk id="21" creationId="{4AA5AF58-C3E3-94B1-C58B-65C39467B909}"/>
          </ac:spMkLst>
        </pc:spChg>
        <pc:spChg chg="del">
          <ac:chgData name="Shapiro, Madelyn R" userId="78b39015-e857-4007-8c8e-a1660fc59ebb" providerId="ADAL" clId="{95FC9FF7-0CE8-4440-849C-1528FF4BF3D7}" dt="2022-05-11T16:10:08.437" v="517" actId="478"/>
          <ac:spMkLst>
            <pc:docMk/>
            <pc:sldMk cId="774914997" sldId="311"/>
            <ac:spMk id="22" creationId="{99820EC3-3652-2DA1-FB68-87C8B5E2FA0D}"/>
          </ac:spMkLst>
        </pc:spChg>
        <pc:spChg chg="del">
          <ac:chgData name="Shapiro, Madelyn R" userId="78b39015-e857-4007-8c8e-a1660fc59ebb" providerId="ADAL" clId="{95FC9FF7-0CE8-4440-849C-1528FF4BF3D7}" dt="2022-05-11T16:10:08.437" v="517" actId="478"/>
          <ac:spMkLst>
            <pc:docMk/>
            <pc:sldMk cId="774914997" sldId="311"/>
            <ac:spMk id="23" creationId="{73CD4DD4-33A5-C929-4167-E02CD81AB538}"/>
          </ac:spMkLst>
        </pc:spChg>
        <pc:spChg chg="del">
          <ac:chgData name="Shapiro, Madelyn R" userId="78b39015-e857-4007-8c8e-a1660fc59ebb" providerId="ADAL" clId="{95FC9FF7-0CE8-4440-849C-1528FF4BF3D7}" dt="2022-05-11T16:10:08.437" v="517" actId="478"/>
          <ac:spMkLst>
            <pc:docMk/>
            <pc:sldMk cId="774914997" sldId="311"/>
            <ac:spMk id="24" creationId="{BBAE51C0-84CD-38F3-B460-E868C404BDBB}"/>
          </ac:spMkLst>
        </pc:spChg>
        <pc:spChg chg="del">
          <ac:chgData name="Shapiro, Madelyn R" userId="78b39015-e857-4007-8c8e-a1660fc59ebb" providerId="ADAL" clId="{95FC9FF7-0CE8-4440-849C-1528FF4BF3D7}" dt="2022-05-11T16:10:08.437" v="517" actId="478"/>
          <ac:spMkLst>
            <pc:docMk/>
            <pc:sldMk cId="774914997" sldId="311"/>
            <ac:spMk id="25" creationId="{008C1FFD-51B6-09F4-93AF-2D853A804C69}"/>
          </ac:spMkLst>
        </pc:spChg>
        <pc:spChg chg="del">
          <ac:chgData name="Shapiro, Madelyn R" userId="78b39015-e857-4007-8c8e-a1660fc59ebb" providerId="ADAL" clId="{95FC9FF7-0CE8-4440-849C-1528FF4BF3D7}" dt="2022-05-11T16:10:08.437" v="517" actId="478"/>
          <ac:spMkLst>
            <pc:docMk/>
            <pc:sldMk cId="774914997" sldId="311"/>
            <ac:spMk id="26" creationId="{62BCD0CD-1601-1AC3-718D-6E18CCE2248E}"/>
          </ac:spMkLst>
        </pc:spChg>
        <pc:spChg chg="del">
          <ac:chgData name="Shapiro, Madelyn R" userId="78b39015-e857-4007-8c8e-a1660fc59ebb" providerId="ADAL" clId="{95FC9FF7-0CE8-4440-849C-1528FF4BF3D7}" dt="2022-05-11T16:10:08.437" v="517" actId="478"/>
          <ac:spMkLst>
            <pc:docMk/>
            <pc:sldMk cId="774914997" sldId="311"/>
            <ac:spMk id="29" creationId="{6543AEE1-17FA-9A04-48B3-8FDAAC991FE7}"/>
          </ac:spMkLst>
        </pc:spChg>
        <pc:spChg chg="del">
          <ac:chgData name="Shapiro, Madelyn R" userId="78b39015-e857-4007-8c8e-a1660fc59ebb" providerId="ADAL" clId="{95FC9FF7-0CE8-4440-849C-1528FF4BF3D7}" dt="2022-05-11T16:10:08.437" v="517" actId="478"/>
          <ac:spMkLst>
            <pc:docMk/>
            <pc:sldMk cId="774914997" sldId="311"/>
            <ac:spMk id="30" creationId="{E55D9013-350F-FC16-B007-7456B552378A}"/>
          </ac:spMkLst>
        </pc:spChg>
        <pc:spChg chg="add mod">
          <ac:chgData name="Shapiro, Madelyn R" userId="78b39015-e857-4007-8c8e-a1660fc59ebb" providerId="ADAL" clId="{95FC9FF7-0CE8-4440-849C-1528FF4BF3D7}" dt="2022-05-11T16:51:11.145" v="912" actId="207"/>
          <ac:spMkLst>
            <pc:docMk/>
            <pc:sldMk cId="774914997" sldId="311"/>
            <ac:spMk id="31" creationId="{FC2C7969-ED69-B14D-A7B4-295E3FCF896D}"/>
          </ac:spMkLst>
        </pc:spChg>
        <pc:spChg chg="add mod">
          <ac:chgData name="Shapiro, Madelyn R" userId="78b39015-e857-4007-8c8e-a1660fc59ebb" providerId="ADAL" clId="{95FC9FF7-0CE8-4440-849C-1528FF4BF3D7}" dt="2022-05-11T16:55:04.215" v="968" actId="20577"/>
          <ac:spMkLst>
            <pc:docMk/>
            <pc:sldMk cId="774914997" sldId="311"/>
            <ac:spMk id="32" creationId="{6BB43DE5-BB5F-2F17-0A7B-BAD34A3CA145}"/>
          </ac:spMkLst>
        </pc:spChg>
        <pc:spChg chg="add del mod">
          <ac:chgData name="Shapiro, Madelyn R" userId="78b39015-e857-4007-8c8e-a1660fc59ebb" providerId="ADAL" clId="{95FC9FF7-0CE8-4440-849C-1528FF4BF3D7}" dt="2022-05-11T16:16:30.793" v="597" actId="478"/>
          <ac:spMkLst>
            <pc:docMk/>
            <pc:sldMk cId="774914997" sldId="311"/>
            <ac:spMk id="37" creationId="{8C8B4A1C-6553-88EC-2EC1-49C7D9324E56}"/>
          </ac:spMkLst>
        </pc:spChg>
        <pc:spChg chg="add del mod">
          <ac:chgData name="Shapiro, Madelyn R" userId="78b39015-e857-4007-8c8e-a1660fc59ebb" providerId="ADAL" clId="{95FC9FF7-0CE8-4440-849C-1528FF4BF3D7}" dt="2022-05-11T16:31:08.176" v="763" actId="478"/>
          <ac:spMkLst>
            <pc:docMk/>
            <pc:sldMk cId="774914997" sldId="311"/>
            <ac:spMk id="56" creationId="{784F1741-44A3-F377-056D-4B8FEECF1519}"/>
          </ac:spMkLst>
        </pc:spChg>
        <pc:spChg chg="add mod">
          <ac:chgData name="Shapiro, Madelyn R" userId="78b39015-e857-4007-8c8e-a1660fc59ebb" providerId="ADAL" clId="{95FC9FF7-0CE8-4440-849C-1528FF4BF3D7}" dt="2022-05-11T16:51:40.857" v="914" actId="14100"/>
          <ac:spMkLst>
            <pc:docMk/>
            <pc:sldMk cId="774914997" sldId="311"/>
            <ac:spMk id="60" creationId="{7D1C20A7-8140-C4F9-69C9-AA1444A6F7F8}"/>
          </ac:spMkLst>
        </pc:spChg>
        <pc:spChg chg="add mod">
          <ac:chgData name="Shapiro, Madelyn R" userId="78b39015-e857-4007-8c8e-a1660fc59ebb" providerId="ADAL" clId="{95FC9FF7-0CE8-4440-849C-1528FF4BF3D7}" dt="2022-05-11T16:51:11.145" v="912" actId="207"/>
          <ac:spMkLst>
            <pc:docMk/>
            <pc:sldMk cId="774914997" sldId="311"/>
            <ac:spMk id="71" creationId="{C0977B82-43C6-E4FA-EB79-E703568DB555}"/>
          </ac:spMkLst>
        </pc:spChg>
        <pc:spChg chg="add mod">
          <ac:chgData name="Shapiro, Madelyn R" userId="78b39015-e857-4007-8c8e-a1660fc59ebb" providerId="ADAL" clId="{95FC9FF7-0CE8-4440-849C-1528FF4BF3D7}" dt="2022-05-11T16:58:05.057" v="1003" actId="207"/>
          <ac:spMkLst>
            <pc:docMk/>
            <pc:sldMk cId="774914997" sldId="311"/>
            <ac:spMk id="72" creationId="{2559CDB8-870E-84BC-A67C-1807CB395B7B}"/>
          </ac:spMkLst>
        </pc:spChg>
        <pc:spChg chg="add mod">
          <ac:chgData name="Shapiro, Madelyn R" userId="78b39015-e857-4007-8c8e-a1660fc59ebb" providerId="ADAL" clId="{95FC9FF7-0CE8-4440-849C-1528FF4BF3D7}" dt="2022-05-11T16:58:04.756" v="1002" actId="207"/>
          <ac:spMkLst>
            <pc:docMk/>
            <pc:sldMk cId="774914997" sldId="311"/>
            <ac:spMk id="73" creationId="{EC2BCC26-BE5A-3CDD-49C4-D5F37644B9CC}"/>
          </ac:spMkLst>
        </pc:spChg>
        <pc:spChg chg="add mod">
          <ac:chgData name="Shapiro, Madelyn R" userId="78b39015-e857-4007-8c8e-a1660fc59ebb" providerId="ADAL" clId="{95FC9FF7-0CE8-4440-849C-1528FF4BF3D7}" dt="2022-05-11T16:58:04.436" v="1001" actId="207"/>
          <ac:spMkLst>
            <pc:docMk/>
            <pc:sldMk cId="774914997" sldId="311"/>
            <ac:spMk id="74" creationId="{255125A5-5B6F-8686-C079-0EF91E2583B2}"/>
          </ac:spMkLst>
        </pc:spChg>
        <pc:spChg chg="add mod">
          <ac:chgData name="Shapiro, Madelyn R" userId="78b39015-e857-4007-8c8e-a1660fc59ebb" providerId="ADAL" clId="{95FC9FF7-0CE8-4440-849C-1528FF4BF3D7}" dt="2022-05-11T16:58:04.115" v="1000" actId="207"/>
          <ac:spMkLst>
            <pc:docMk/>
            <pc:sldMk cId="774914997" sldId="311"/>
            <ac:spMk id="75" creationId="{5A800562-E617-FE8E-B10F-8059858A8EBC}"/>
          </ac:spMkLst>
        </pc:spChg>
        <pc:spChg chg="add mod">
          <ac:chgData name="Shapiro, Madelyn R" userId="78b39015-e857-4007-8c8e-a1660fc59ebb" providerId="ADAL" clId="{95FC9FF7-0CE8-4440-849C-1528FF4BF3D7}" dt="2022-05-11T16:51:11.145" v="912" actId="207"/>
          <ac:spMkLst>
            <pc:docMk/>
            <pc:sldMk cId="774914997" sldId="311"/>
            <ac:spMk id="86" creationId="{04D611AB-E0AA-DF97-1D29-02148499D38E}"/>
          </ac:spMkLst>
        </pc:spChg>
        <pc:spChg chg="add mod">
          <ac:chgData name="Shapiro, Madelyn R" userId="78b39015-e857-4007-8c8e-a1660fc59ebb" providerId="ADAL" clId="{95FC9FF7-0CE8-4440-849C-1528FF4BF3D7}" dt="2022-05-11T16:51:11.145" v="912" actId="207"/>
          <ac:spMkLst>
            <pc:docMk/>
            <pc:sldMk cId="774914997" sldId="311"/>
            <ac:spMk id="87" creationId="{539D219E-C4CF-45E5-31B1-6B8F491FEB46}"/>
          </ac:spMkLst>
        </pc:spChg>
        <pc:spChg chg="add del">
          <ac:chgData name="Shapiro, Madelyn R" userId="78b39015-e857-4007-8c8e-a1660fc59ebb" providerId="ADAL" clId="{95FC9FF7-0CE8-4440-849C-1528FF4BF3D7}" dt="2022-05-11T16:36:49.702" v="786" actId="478"/>
          <ac:spMkLst>
            <pc:docMk/>
            <pc:sldMk cId="774914997" sldId="311"/>
            <ac:spMk id="88" creationId="{FDF32A9D-2EBD-4659-A998-44B55D38C8A4}"/>
          </ac:spMkLst>
        </pc:spChg>
        <pc:spChg chg="add del mod">
          <ac:chgData name="Shapiro, Madelyn R" userId="78b39015-e857-4007-8c8e-a1660fc59ebb" providerId="ADAL" clId="{95FC9FF7-0CE8-4440-849C-1528FF4BF3D7}" dt="2022-05-11T16:37:27.899" v="790" actId="478"/>
          <ac:spMkLst>
            <pc:docMk/>
            <pc:sldMk cId="774914997" sldId="311"/>
            <ac:spMk id="89" creationId="{E1344C0B-4771-D345-C754-F62FBDB67F21}"/>
          </ac:spMkLst>
        </pc:spChg>
        <pc:spChg chg="add mod">
          <ac:chgData name="Shapiro, Madelyn R" userId="78b39015-e857-4007-8c8e-a1660fc59ebb" providerId="ADAL" clId="{95FC9FF7-0CE8-4440-849C-1528FF4BF3D7}" dt="2022-05-11T16:55:19.361" v="969" actId="14100"/>
          <ac:spMkLst>
            <pc:docMk/>
            <pc:sldMk cId="774914997" sldId="311"/>
            <ac:spMk id="90" creationId="{F4317644-0D9E-B5D7-9345-248DF0C41C50}"/>
          </ac:spMkLst>
        </pc:spChg>
        <pc:spChg chg="add del mod">
          <ac:chgData name="Shapiro, Madelyn R" userId="78b39015-e857-4007-8c8e-a1660fc59ebb" providerId="ADAL" clId="{95FC9FF7-0CE8-4440-849C-1528FF4BF3D7}" dt="2022-05-11T16:58:07.321" v="1005" actId="207"/>
          <ac:spMkLst>
            <pc:docMk/>
            <pc:sldMk cId="774914997" sldId="311"/>
            <ac:spMk id="91" creationId="{6F7A18E9-3610-CA0E-7387-810BB412D651}"/>
          </ac:spMkLst>
        </pc:spChg>
        <pc:spChg chg="add mod">
          <ac:chgData name="Shapiro, Madelyn R" userId="78b39015-e857-4007-8c8e-a1660fc59ebb" providerId="ADAL" clId="{95FC9FF7-0CE8-4440-849C-1528FF4BF3D7}" dt="2022-05-11T16:45:10.366" v="840" actId="1076"/>
          <ac:spMkLst>
            <pc:docMk/>
            <pc:sldMk cId="774914997" sldId="311"/>
            <ac:spMk id="92" creationId="{07674139-7B97-13A1-6888-5F1DDB0CB4EF}"/>
          </ac:spMkLst>
        </pc:spChg>
        <pc:spChg chg="add mod">
          <ac:chgData name="Shapiro, Madelyn R" userId="78b39015-e857-4007-8c8e-a1660fc59ebb" providerId="ADAL" clId="{95FC9FF7-0CE8-4440-849C-1528FF4BF3D7}" dt="2022-05-11T16:46:44.652" v="860" actId="692"/>
          <ac:spMkLst>
            <pc:docMk/>
            <pc:sldMk cId="774914997" sldId="311"/>
            <ac:spMk id="96" creationId="{2859B7FC-13C9-3DBF-35FE-27E045272D8C}"/>
          </ac:spMkLst>
        </pc:spChg>
        <pc:spChg chg="add del">
          <ac:chgData name="Shapiro, Madelyn R" userId="78b39015-e857-4007-8c8e-a1660fc59ebb" providerId="ADAL" clId="{95FC9FF7-0CE8-4440-849C-1528FF4BF3D7}" dt="2022-05-11T16:48:06.872" v="871" actId="11529"/>
          <ac:spMkLst>
            <pc:docMk/>
            <pc:sldMk cId="774914997" sldId="311"/>
            <ac:spMk id="101" creationId="{F7C1D340-1690-FDF1-ABA2-9811563B5E6D}"/>
          </ac:spMkLst>
        </pc:spChg>
        <pc:spChg chg="add del mod">
          <ac:chgData name="Shapiro, Madelyn R" userId="78b39015-e857-4007-8c8e-a1660fc59ebb" providerId="ADAL" clId="{95FC9FF7-0CE8-4440-849C-1528FF4BF3D7}" dt="2022-05-11T16:49:12.110" v="903" actId="11529"/>
          <ac:spMkLst>
            <pc:docMk/>
            <pc:sldMk cId="774914997" sldId="311"/>
            <ac:spMk id="102" creationId="{7F883092-E8FE-3E3B-2CD9-AFF9810D15B9}"/>
          </ac:spMkLst>
        </pc:spChg>
        <pc:spChg chg="add del mod">
          <ac:chgData name="Shapiro, Madelyn R" userId="78b39015-e857-4007-8c8e-a1660fc59ebb" providerId="ADAL" clId="{95FC9FF7-0CE8-4440-849C-1528FF4BF3D7}" dt="2022-05-11T16:49:05.918" v="894" actId="11529"/>
          <ac:spMkLst>
            <pc:docMk/>
            <pc:sldMk cId="774914997" sldId="311"/>
            <ac:spMk id="103" creationId="{3E1B660B-93DA-3CEB-EFAC-55322C42EB67}"/>
          </ac:spMkLst>
        </pc:spChg>
        <pc:spChg chg="add del mod">
          <ac:chgData name="Shapiro, Madelyn R" userId="78b39015-e857-4007-8c8e-a1660fc59ebb" providerId="ADAL" clId="{95FC9FF7-0CE8-4440-849C-1528FF4BF3D7}" dt="2022-05-11T16:52:31.575" v="918" actId="478"/>
          <ac:spMkLst>
            <pc:docMk/>
            <pc:sldMk cId="774914997" sldId="311"/>
            <ac:spMk id="104" creationId="{01796AFC-B103-5CE6-B034-9C55B91506C5}"/>
          </ac:spMkLst>
        </pc:spChg>
        <pc:spChg chg="add mod">
          <ac:chgData name="Shapiro, Madelyn R" userId="78b39015-e857-4007-8c8e-a1660fc59ebb" providerId="ADAL" clId="{95FC9FF7-0CE8-4440-849C-1528FF4BF3D7}" dt="2022-05-11T16:54:43.218" v="966" actId="1076"/>
          <ac:spMkLst>
            <pc:docMk/>
            <pc:sldMk cId="774914997" sldId="311"/>
            <ac:spMk id="105" creationId="{E2631B0D-7B60-8005-CA9A-98DFE490D786}"/>
          </ac:spMkLst>
        </pc:spChg>
        <pc:spChg chg="add del mod">
          <ac:chgData name="Shapiro, Madelyn R" userId="78b39015-e857-4007-8c8e-a1660fc59ebb" providerId="ADAL" clId="{95FC9FF7-0CE8-4440-849C-1528FF4BF3D7}" dt="2022-05-11T16:53:40.775" v="942" actId="478"/>
          <ac:spMkLst>
            <pc:docMk/>
            <pc:sldMk cId="774914997" sldId="311"/>
            <ac:spMk id="106" creationId="{9CECF1A2-1848-D279-C447-855CBB8EF647}"/>
          </ac:spMkLst>
        </pc:spChg>
        <pc:spChg chg="add mod">
          <ac:chgData name="Shapiro, Madelyn R" userId="78b39015-e857-4007-8c8e-a1660fc59ebb" providerId="ADAL" clId="{95FC9FF7-0CE8-4440-849C-1528FF4BF3D7}" dt="2022-05-11T16:54:26.595" v="964" actId="1076"/>
          <ac:spMkLst>
            <pc:docMk/>
            <pc:sldMk cId="774914997" sldId="311"/>
            <ac:spMk id="107" creationId="{651551E9-DE4E-12A9-4501-8AF3BBA6C5D2}"/>
          </ac:spMkLst>
        </pc:spChg>
        <pc:spChg chg="add del mod">
          <ac:chgData name="Shapiro, Madelyn R" userId="78b39015-e857-4007-8c8e-a1660fc59ebb" providerId="ADAL" clId="{95FC9FF7-0CE8-4440-849C-1528FF4BF3D7}" dt="2022-05-11T16:58:36.995" v="1010" actId="1076"/>
          <ac:spMkLst>
            <pc:docMk/>
            <pc:sldMk cId="774914997" sldId="311"/>
            <ac:spMk id="108" creationId="{9E0B3794-05B0-C484-25AF-F215E499B62C}"/>
          </ac:spMkLst>
        </pc:spChg>
        <pc:spChg chg="add mod">
          <ac:chgData name="Shapiro, Madelyn R" userId="78b39015-e857-4007-8c8e-a1660fc59ebb" providerId="ADAL" clId="{95FC9FF7-0CE8-4440-849C-1528FF4BF3D7}" dt="2022-05-11T23:59:44.548" v="4953"/>
          <ac:spMkLst>
            <pc:docMk/>
            <pc:sldMk cId="774914997" sldId="311"/>
            <ac:spMk id="109" creationId="{85153DC9-CDA0-8B4D-E7F5-EF7403D6C55F}"/>
          </ac:spMkLst>
        </pc:spChg>
        <pc:spChg chg="add mod">
          <ac:chgData name="Shapiro, Madelyn R" userId="78b39015-e857-4007-8c8e-a1660fc59ebb" providerId="ADAL" clId="{95FC9FF7-0CE8-4440-849C-1528FF4BF3D7}" dt="2022-05-11T23:59:44.548" v="4953"/>
          <ac:spMkLst>
            <pc:docMk/>
            <pc:sldMk cId="774914997" sldId="311"/>
            <ac:spMk id="110" creationId="{453DADE8-578F-3A76-E52D-AB72F267D3B4}"/>
          </ac:spMkLst>
        </pc:spChg>
        <pc:spChg chg="add mod">
          <ac:chgData name="Shapiro, Madelyn R" userId="78b39015-e857-4007-8c8e-a1660fc59ebb" providerId="ADAL" clId="{95FC9FF7-0CE8-4440-849C-1528FF4BF3D7}" dt="2022-05-11T23:59:44.548" v="4953"/>
          <ac:spMkLst>
            <pc:docMk/>
            <pc:sldMk cId="774914997" sldId="311"/>
            <ac:spMk id="111" creationId="{B186AD15-D688-C5FE-F377-9240927DAB27}"/>
          </ac:spMkLst>
        </pc:spChg>
        <pc:spChg chg="add mod">
          <ac:chgData name="Shapiro, Madelyn R" userId="78b39015-e857-4007-8c8e-a1660fc59ebb" providerId="ADAL" clId="{95FC9FF7-0CE8-4440-849C-1528FF4BF3D7}" dt="2022-05-11T23:59:44.548" v="4953"/>
          <ac:spMkLst>
            <pc:docMk/>
            <pc:sldMk cId="774914997" sldId="311"/>
            <ac:spMk id="112" creationId="{31E2A3CE-1F62-4192-F327-BD9CFF59FD89}"/>
          </ac:spMkLst>
        </pc:spChg>
        <pc:spChg chg="add mod">
          <ac:chgData name="Shapiro, Madelyn R" userId="78b39015-e857-4007-8c8e-a1660fc59ebb" providerId="ADAL" clId="{95FC9FF7-0CE8-4440-849C-1528FF4BF3D7}" dt="2022-05-11T23:59:44.548" v="4953"/>
          <ac:spMkLst>
            <pc:docMk/>
            <pc:sldMk cId="774914997" sldId="311"/>
            <ac:spMk id="113" creationId="{9E3013F6-8DAA-BAB8-AB82-6C790D3D88AD}"/>
          </ac:spMkLst>
        </pc:spChg>
        <pc:picChg chg="del">
          <ac:chgData name="Shapiro, Madelyn R" userId="78b39015-e857-4007-8c8e-a1660fc59ebb" providerId="ADAL" clId="{95FC9FF7-0CE8-4440-849C-1528FF4BF3D7}" dt="2022-05-11T16:10:08.437" v="517" actId="478"/>
          <ac:picMkLst>
            <pc:docMk/>
            <pc:sldMk cId="774914997" sldId="311"/>
            <ac:picMk id="9" creationId="{432C6909-81CA-013A-B5AE-965355E1DDEE}"/>
          </ac:picMkLst>
        </pc:picChg>
        <pc:picChg chg="del">
          <ac:chgData name="Shapiro, Madelyn R" userId="78b39015-e857-4007-8c8e-a1660fc59ebb" providerId="ADAL" clId="{95FC9FF7-0CE8-4440-849C-1528FF4BF3D7}" dt="2022-05-11T16:10:08.437" v="517" actId="478"/>
          <ac:picMkLst>
            <pc:docMk/>
            <pc:sldMk cId="774914997" sldId="311"/>
            <ac:picMk id="10" creationId="{80EDEBD5-73B6-FD30-7499-7C43AC0F8C0E}"/>
          </ac:picMkLst>
        </pc:picChg>
        <pc:picChg chg="del">
          <ac:chgData name="Shapiro, Madelyn R" userId="78b39015-e857-4007-8c8e-a1660fc59ebb" providerId="ADAL" clId="{95FC9FF7-0CE8-4440-849C-1528FF4BF3D7}" dt="2022-05-11T16:10:08.437" v="517" actId="478"/>
          <ac:picMkLst>
            <pc:docMk/>
            <pc:sldMk cId="774914997" sldId="311"/>
            <ac:picMk id="13" creationId="{413A3A22-C400-C238-98F9-35003BFBFEA4}"/>
          </ac:picMkLst>
        </pc:picChg>
        <pc:picChg chg="del">
          <ac:chgData name="Shapiro, Madelyn R" userId="78b39015-e857-4007-8c8e-a1660fc59ebb" providerId="ADAL" clId="{95FC9FF7-0CE8-4440-849C-1528FF4BF3D7}" dt="2022-05-11T16:10:08.437" v="517" actId="478"/>
          <ac:picMkLst>
            <pc:docMk/>
            <pc:sldMk cId="774914997" sldId="311"/>
            <ac:picMk id="28" creationId="{DE86C96F-212F-6E6D-0C50-3D4B1684BA88}"/>
          </ac:picMkLst>
        </pc:picChg>
        <pc:picChg chg="add mod">
          <ac:chgData name="Shapiro, Madelyn R" userId="78b39015-e857-4007-8c8e-a1660fc59ebb" providerId="ADAL" clId="{95FC9FF7-0CE8-4440-849C-1528FF4BF3D7}" dt="2022-05-11T16:51:11.145" v="912" actId="207"/>
          <ac:picMkLst>
            <pc:docMk/>
            <pc:sldMk cId="774914997" sldId="311"/>
            <ac:picMk id="33" creationId="{2551C303-AF5B-7AB9-F314-9EF9CE5D9934}"/>
          </ac:picMkLst>
        </pc:picChg>
        <pc:picChg chg="add mod">
          <ac:chgData name="Shapiro, Madelyn R" userId="78b39015-e857-4007-8c8e-a1660fc59ebb" providerId="ADAL" clId="{95FC9FF7-0CE8-4440-849C-1528FF4BF3D7}" dt="2022-05-11T16:51:11.145" v="912" actId="207"/>
          <ac:picMkLst>
            <pc:docMk/>
            <pc:sldMk cId="774914997" sldId="311"/>
            <ac:picMk id="34" creationId="{311F09C4-23CA-3823-31AA-152157CF4819}"/>
          </ac:picMkLst>
        </pc:picChg>
        <pc:picChg chg="add mod">
          <ac:chgData name="Shapiro, Madelyn R" userId="78b39015-e857-4007-8c8e-a1660fc59ebb" providerId="ADAL" clId="{95FC9FF7-0CE8-4440-849C-1528FF4BF3D7}" dt="2022-05-11T16:53:20.797" v="933" actId="1076"/>
          <ac:picMkLst>
            <pc:docMk/>
            <pc:sldMk cId="774914997" sldId="311"/>
            <ac:picMk id="35" creationId="{95547828-D2F0-0791-6AA7-327934E08CD7}"/>
          </ac:picMkLst>
        </pc:picChg>
        <pc:picChg chg="add mod">
          <ac:chgData name="Shapiro, Madelyn R" userId="78b39015-e857-4007-8c8e-a1660fc59ebb" providerId="ADAL" clId="{95FC9FF7-0CE8-4440-849C-1528FF4BF3D7}" dt="2022-05-11T16:53:31.034" v="934" actId="1076"/>
          <ac:picMkLst>
            <pc:docMk/>
            <pc:sldMk cId="774914997" sldId="311"/>
            <ac:picMk id="36" creationId="{66529188-F529-67ED-34CF-CCF7537E8B26}"/>
          </ac:picMkLst>
        </pc:picChg>
        <pc:cxnChg chg="add del mod">
          <ac:chgData name="Shapiro, Madelyn R" userId="78b39015-e857-4007-8c8e-a1660fc59ebb" providerId="ADAL" clId="{95FC9FF7-0CE8-4440-849C-1528FF4BF3D7}" dt="2022-05-11T16:17:57.496" v="620" actId="478"/>
          <ac:cxnSpMkLst>
            <pc:docMk/>
            <pc:sldMk cId="774914997" sldId="311"/>
            <ac:cxnSpMk id="6" creationId="{B7D36FE7-FA9A-3328-717F-C559984DEE7E}"/>
          </ac:cxnSpMkLst>
        </pc:cxnChg>
        <pc:cxnChg chg="del">
          <ac:chgData name="Shapiro, Madelyn R" userId="78b39015-e857-4007-8c8e-a1660fc59ebb" providerId="ADAL" clId="{95FC9FF7-0CE8-4440-849C-1528FF4BF3D7}" dt="2022-05-11T16:10:08.437" v="517" actId="478"/>
          <ac:cxnSpMkLst>
            <pc:docMk/>
            <pc:sldMk cId="774914997" sldId="311"/>
            <ac:cxnSpMk id="12" creationId="{63B83B8B-B250-31FD-5E26-1ED0CD987261}"/>
          </ac:cxnSpMkLst>
        </pc:cxnChg>
        <pc:cxnChg chg="del">
          <ac:chgData name="Shapiro, Madelyn R" userId="78b39015-e857-4007-8c8e-a1660fc59ebb" providerId="ADAL" clId="{95FC9FF7-0CE8-4440-849C-1528FF4BF3D7}" dt="2022-05-11T16:10:08.437" v="517" actId="478"/>
          <ac:cxnSpMkLst>
            <pc:docMk/>
            <pc:sldMk cId="774914997" sldId="311"/>
            <ac:cxnSpMk id="15" creationId="{8537D658-3E68-B624-E64C-593094D38020}"/>
          </ac:cxnSpMkLst>
        </pc:cxnChg>
        <pc:cxnChg chg="del">
          <ac:chgData name="Shapiro, Madelyn R" userId="78b39015-e857-4007-8c8e-a1660fc59ebb" providerId="ADAL" clId="{95FC9FF7-0CE8-4440-849C-1528FF4BF3D7}" dt="2022-05-11T16:10:08.437" v="517" actId="478"/>
          <ac:cxnSpMkLst>
            <pc:docMk/>
            <pc:sldMk cId="774914997" sldId="311"/>
            <ac:cxnSpMk id="19" creationId="{6BC7A2FD-9D10-4FE5-DB41-1169FD961A9B}"/>
          </ac:cxnSpMkLst>
        </pc:cxnChg>
        <pc:cxnChg chg="del">
          <ac:chgData name="Shapiro, Madelyn R" userId="78b39015-e857-4007-8c8e-a1660fc59ebb" providerId="ADAL" clId="{95FC9FF7-0CE8-4440-849C-1528FF4BF3D7}" dt="2022-05-11T16:10:08.437" v="517" actId="478"/>
          <ac:cxnSpMkLst>
            <pc:docMk/>
            <pc:sldMk cId="774914997" sldId="311"/>
            <ac:cxnSpMk id="20" creationId="{D7BE3797-27A6-D311-0ADA-CAABB09884A1}"/>
          </ac:cxnSpMkLst>
        </pc:cxnChg>
        <pc:cxnChg chg="del">
          <ac:chgData name="Shapiro, Madelyn R" userId="78b39015-e857-4007-8c8e-a1660fc59ebb" providerId="ADAL" clId="{95FC9FF7-0CE8-4440-849C-1528FF4BF3D7}" dt="2022-05-11T16:10:08.437" v="517" actId="478"/>
          <ac:cxnSpMkLst>
            <pc:docMk/>
            <pc:sldMk cId="774914997" sldId="311"/>
            <ac:cxnSpMk id="27" creationId="{E69BEE11-841A-084E-8B62-8336E0B23A66}"/>
          </ac:cxnSpMkLst>
        </pc:cxnChg>
        <pc:cxnChg chg="add mod">
          <ac:chgData name="Shapiro, Madelyn R" userId="78b39015-e857-4007-8c8e-a1660fc59ebb" providerId="ADAL" clId="{95FC9FF7-0CE8-4440-849C-1528FF4BF3D7}" dt="2022-05-11T16:21:32.234" v="661" actId="1076"/>
          <ac:cxnSpMkLst>
            <pc:docMk/>
            <pc:sldMk cId="774914997" sldId="311"/>
            <ac:cxnSpMk id="58" creationId="{03B85F91-3B23-F923-FCF8-06F686F0A823}"/>
          </ac:cxnSpMkLst>
        </pc:cxnChg>
        <pc:cxnChg chg="add mod">
          <ac:chgData name="Shapiro, Madelyn R" userId="78b39015-e857-4007-8c8e-a1660fc59ebb" providerId="ADAL" clId="{95FC9FF7-0CE8-4440-849C-1528FF4BF3D7}" dt="2022-05-11T16:28:14.848" v="697" actId="692"/>
          <ac:cxnSpMkLst>
            <pc:docMk/>
            <pc:sldMk cId="774914997" sldId="311"/>
            <ac:cxnSpMk id="59" creationId="{A20896A4-B0AF-3E51-1C3B-9F2E7ED2ADB2}"/>
          </ac:cxnSpMkLst>
        </pc:cxnChg>
        <pc:cxnChg chg="add del mod">
          <ac:chgData name="Shapiro, Madelyn R" userId="78b39015-e857-4007-8c8e-a1660fc59ebb" providerId="ADAL" clId="{95FC9FF7-0CE8-4440-849C-1528FF4BF3D7}" dt="2022-05-11T16:25:45.429" v="681" actId="478"/>
          <ac:cxnSpMkLst>
            <pc:docMk/>
            <pc:sldMk cId="774914997" sldId="311"/>
            <ac:cxnSpMk id="62" creationId="{AE0701D6-B631-6A39-50BF-5E1698A8143A}"/>
          </ac:cxnSpMkLst>
        </pc:cxnChg>
        <pc:cxnChg chg="add del mod">
          <ac:chgData name="Shapiro, Madelyn R" userId="78b39015-e857-4007-8c8e-a1660fc59ebb" providerId="ADAL" clId="{95FC9FF7-0CE8-4440-849C-1528FF4BF3D7}" dt="2022-05-11T16:40:14.747" v="816" actId="478"/>
          <ac:cxnSpMkLst>
            <pc:docMk/>
            <pc:sldMk cId="774914997" sldId="311"/>
            <ac:cxnSpMk id="77" creationId="{886C80C4-436E-8CD4-1801-72D489242F5D}"/>
          </ac:cxnSpMkLst>
        </pc:cxnChg>
        <pc:cxnChg chg="add del mod">
          <ac:chgData name="Shapiro, Madelyn R" userId="78b39015-e857-4007-8c8e-a1660fc59ebb" providerId="ADAL" clId="{95FC9FF7-0CE8-4440-849C-1528FF4BF3D7}" dt="2022-05-11T16:51:12.462" v="913" actId="478"/>
          <ac:cxnSpMkLst>
            <pc:docMk/>
            <pc:sldMk cId="774914997" sldId="311"/>
            <ac:cxnSpMk id="94" creationId="{32A9CD26-C592-5ADA-5AB8-C7313A6749B0}"/>
          </ac:cxnSpMkLst>
        </pc:cxnChg>
        <pc:cxnChg chg="add del mod">
          <ac:chgData name="Shapiro, Madelyn R" userId="78b39015-e857-4007-8c8e-a1660fc59ebb" providerId="ADAL" clId="{95FC9FF7-0CE8-4440-849C-1528FF4BF3D7}" dt="2022-05-11T16:47:33.897" v="868" actId="478"/>
          <ac:cxnSpMkLst>
            <pc:docMk/>
            <pc:sldMk cId="774914997" sldId="311"/>
            <ac:cxnSpMk id="97" creationId="{8471BBCC-EBFC-DE27-3932-0B0A7037AB74}"/>
          </ac:cxnSpMkLst>
        </pc:cxnChg>
      </pc:sldChg>
      <pc:sldChg chg="add del">
        <pc:chgData name="Shapiro, Madelyn R" userId="78b39015-e857-4007-8c8e-a1660fc59ebb" providerId="ADAL" clId="{95FC9FF7-0CE8-4440-849C-1528FF4BF3D7}" dt="2022-05-11T17:46:08.834" v="1110"/>
        <pc:sldMkLst>
          <pc:docMk/>
          <pc:sldMk cId="1098445369" sldId="687"/>
        </pc:sldMkLst>
      </pc:sldChg>
      <pc:sldChg chg="add del">
        <pc:chgData name="Shapiro, Madelyn R" userId="78b39015-e857-4007-8c8e-a1660fc59ebb" providerId="ADAL" clId="{95FC9FF7-0CE8-4440-849C-1528FF4BF3D7}" dt="2022-05-11T17:46:08.834" v="1110"/>
        <pc:sldMkLst>
          <pc:docMk/>
          <pc:sldMk cId="2217547051" sldId="688"/>
        </pc:sldMkLst>
      </pc:sldChg>
      <pc:sldChg chg="add del">
        <pc:chgData name="Shapiro, Madelyn R" userId="78b39015-e857-4007-8c8e-a1660fc59ebb" providerId="ADAL" clId="{95FC9FF7-0CE8-4440-849C-1528FF4BF3D7}" dt="2022-05-11T17:46:08.834" v="1110"/>
        <pc:sldMkLst>
          <pc:docMk/>
          <pc:sldMk cId="2352911546" sldId="690"/>
        </pc:sldMkLst>
      </pc:sldChg>
      <pc:sldChg chg="add del">
        <pc:chgData name="Shapiro, Madelyn R" userId="78b39015-e857-4007-8c8e-a1660fc59ebb" providerId="ADAL" clId="{95FC9FF7-0CE8-4440-849C-1528FF4BF3D7}" dt="2022-05-11T17:46:08.834" v="1110"/>
        <pc:sldMkLst>
          <pc:docMk/>
          <pc:sldMk cId="4203642215" sldId="691"/>
        </pc:sldMkLst>
      </pc:sldChg>
      <pc:sldChg chg="modSp add mod">
        <pc:chgData name="Shapiro, Madelyn R" userId="78b39015-e857-4007-8c8e-a1660fc59ebb" providerId="ADAL" clId="{95FC9FF7-0CE8-4440-849C-1528FF4BF3D7}" dt="2022-05-11T17:41:44.142" v="1057" actId="20577"/>
        <pc:sldMkLst>
          <pc:docMk/>
          <pc:sldMk cId="4112293293" sldId="692"/>
        </pc:sldMkLst>
        <pc:spChg chg="mod">
          <ac:chgData name="Shapiro, Madelyn R" userId="78b39015-e857-4007-8c8e-a1660fc59ebb" providerId="ADAL" clId="{95FC9FF7-0CE8-4440-849C-1528FF4BF3D7}" dt="2022-05-11T17:41:44.142" v="1057" actId="20577"/>
          <ac:spMkLst>
            <pc:docMk/>
            <pc:sldMk cId="4112293293" sldId="692"/>
            <ac:spMk id="3" creationId="{BB1D6B05-AED9-4548-8E2B-9337DC40A019}"/>
          </ac:spMkLst>
        </pc:spChg>
      </pc:sldChg>
      <pc:sldChg chg="add modNotesTx">
        <pc:chgData name="Shapiro, Madelyn R" userId="78b39015-e857-4007-8c8e-a1660fc59ebb" providerId="ADAL" clId="{95FC9FF7-0CE8-4440-849C-1528FF4BF3D7}" dt="2022-05-19T02:53:09.573" v="7126" actId="20577"/>
        <pc:sldMkLst>
          <pc:docMk/>
          <pc:sldMk cId="1260283587" sldId="694"/>
        </pc:sldMkLst>
      </pc:sldChg>
      <pc:sldChg chg="modSp add mod ord modNotesTx">
        <pc:chgData name="Shapiro, Madelyn R" userId="78b39015-e857-4007-8c8e-a1660fc59ebb" providerId="ADAL" clId="{95FC9FF7-0CE8-4440-849C-1528FF4BF3D7}" dt="2022-05-19T02:53:32.739" v="7160" actId="20577"/>
        <pc:sldMkLst>
          <pc:docMk/>
          <pc:sldMk cId="372618319" sldId="696"/>
        </pc:sldMkLst>
        <pc:spChg chg="mod">
          <ac:chgData name="Shapiro, Madelyn R" userId="78b39015-e857-4007-8c8e-a1660fc59ebb" providerId="ADAL" clId="{95FC9FF7-0CE8-4440-849C-1528FF4BF3D7}" dt="2022-05-11T18:46:51.309" v="2184" actId="20577"/>
          <ac:spMkLst>
            <pc:docMk/>
            <pc:sldMk cId="372618319" sldId="696"/>
            <ac:spMk id="3" creationId="{EF97EDC0-EF48-4F58-820A-EC6D238EF925}"/>
          </ac:spMkLst>
        </pc:spChg>
        <pc:spChg chg="mod">
          <ac:chgData name="Shapiro, Madelyn R" userId="78b39015-e857-4007-8c8e-a1660fc59ebb" providerId="ADAL" clId="{95FC9FF7-0CE8-4440-849C-1528FF4BF3D7}" dt="2022-05-11T18:09:39.679" v="1550" actId="20577"/>
          <ac:spMkLst>
            <pc:docMk/>
            <pc:sldMk cId="372618319" sldId="696"/>
            <ac:spMk id="31" creationId="{2389D03C-5952-4C4D-8C16-BC98911D00A0}"/>
          </ac:spMkLst>
        </pc:spChg>
      </pc:sldChg>
      <pc:sldChg chg="add">
        <pc:chgData name="Shapiro, Madelyn R" userId="78b39015-e857-4007-8c8e-a1660fc59ebb" providerId="ADAL" clId="{95FC9FF7-0CE8-4440-849C-1528FF4BF3D7}" dt="2022-05-11T23:18:49.548" v="4058"/>
        <pc:sldMkLst>
          <pc:docMk/>
          <pc:sldMk cId="438197334" sldId="697"/>
        </pc:sldMkLst>
      </pc:sldChg>
      <pc:sldChg chg="add">
        <pc:chgData name="Shapiro, Madelyn R" userId="78b39015-e857-4007-8c8e-a1660fc59ebb" providerId="ADAL" clId="{95FC9FF7-0CE8-4440-849C-1528FF4BF3D7}" dt="2022-05-11T23:47:28.269" v="4710"/>
        <pc:sldMkLst>
          <pc:docMk/>
          <pc:sldMk cId="3398715233" sldId="698"/>
        </pc:sldMkLst>
      </pc:sldChg>
      <pc:sldChg chg="addSp delSp modSp add mod">
        <pc:chgData name="Shapiro, Madelyn R" userId="78b39015-e857-4007-8c8e-a1660fc59ebb" providerId="ADAL" clId="{95FC9FF7-0CE8-4440-849C-1528FF4BF3D7}" dt="2022-05-11T23:31:19.328" v="4164" actId="20577"/>
        <pc:sldMkLst>
          <pc:docMk/>
          <pc:sldMk cId="1281904921" sldId="703"/>
        </pc:sldMkLst>
        <pc:spChg chg="mod">
          <ac:chgData name="Shapiro, Madelyn R" userId="78b39015-e857-4007-8c8e-a1660fc59ebb" providerId="ADAL" clId="{95FC9FF7-0CE8-4440-849C-1528FF4BF3D7}" dt="2022-05-11T23:30:17.212" v="4130"/>
          <ac:spMkLst>
            <pc:docMk/>
            <pc:sldMk cId="1281904921" sldId="703"/>
            <ac:spMk id="2" creationId="{62E8AB1B-A5A3-445B-9538-7B7BAF48F61E}"/>
          </ac:spMkLst>
        </pc:spChg>
        <pc:spChg chg="mod">
          <ac:chgData name="Shapiro, Madelyn R" userId="78b39015-e857-4007-8c8e-a1660fc59ebb" providerId="ADAL" clId="{95FC9FF7-0CE8-4440-849C-1528FF4BF3D7}" dt="2022-05-11T23:31:19.328" v="4164" actId="20577"/>
          <ac:spMkLst>
            <pc:docMk/>
            <pc:sldMk cId="1281904921" sldId="703"/>
            <ac:spMk id="3" creationId="{F635DF66-689C-4F72-B822-CF260D775EDE}"/>
          </ac:spMkLst>
        </pc:spChg>
        <pc:spChg chg="add del mod">
          <ac:chgData name="Shapiro, Madelyn R" userId="78b39015-e857-4007-8c8e-a1660fc59ebb" providerId="ADAL" clId="{95FC9FF7-0CE8-4440-849C-1528FF4BF3D7}" dt="2022-05-11T23:30:17.212" v="4130"/>
          <ac:spMkLst>
            <pc:docMk/>
            <pc:sldMk cId="1281904921" sldId="703"/>
            <ac:spMk id="12" creationId="{E7301D33-9709-A8F1-9EBA-04CE139A5600}"/>
          </ac:spMkLst>
        </pc:spChg>
        <pc:spChg chg="add del mod">
          <ac:chgData name="Shapiro, Madelyn R" userId="78b39015-e857-4007-8c8e-a1660fc59ebb" providerId="ADAL" clId="{95FC9FF7-0CE8-4440-849C-1528FF4BF3D7}" dt="2022-05-11T23:30:17.212" v="4130"/>
          <ac:spMkLst>
            <pc:docMk/>
            <pc:sldMk cId="1281904921" sldId="703"/>
            <ac:spMk id="13" creationId="{64421B18-A13B-5FC7-E6ED-82B09AE1D4F1}"/>
          </ac:spMkLst>
        </pc:spChg>
        <pc:spChg chg="add del mod">
          <ac:chgData name="Shapiro, Madelyn R" userId="78b39015-e857-4007-8c8e-a1660fc59ebb" providerId="ADAL" clId="{95FC9FF7-0CE8-4440-849C-1528FF4BF3D7}" dt="2022-05-11T23:31:01.728" v="4138" actId="478"/>
          <ac:spMkLst>
            <pc:docMk/>
            <pc:sldMk cId="1281904921" sldId="703"/>
            <ac:spMk id="14" creationId="{D7246AE1-6565-2F8E-704E-E10F64B54E8D}"/>
          </ac:spMkLst>
        </pc:spChg>
        <pc:picChg chg="add del mod modCrop">
          <ac:chgData name="Shapiro, Madelyn R" userId="78b39015-e857-4007-8c8e-a1660fc59ebb" providerId="ADAL" clId="{95FC9FF7-0CE8-4440-849C-1528FF4BF3D7}" dt="2022-05-11T23:30:54.482" v="4134" actId="478"/>
          <ac:picMkLst>
            <pc:docMk/>
            <pc:sldMk cId="1281904921" sldId="703"/>
            <ac:picMk id="4" creationId="{1139A681-1836-077E-5E91-F7F921BCA9E5}"/>
          </ac:picMkLst>
        </pc:picChg>
        <pc:picChg chg="add del mod modCrop">
          <ac:chgData name="Shapiro, Madelyn R" userId="78b39015-e857-4007-8c8e-a1660fc59ebb" providerId="ADAL" clId="{95FC9FF7-0CE8-4440-849C-1528FF4BF3D7}" dt="2022-05-11T23:30:55.710" v="4135" actId="478"/>
          <ac:picMkLst>
            <pc:docMk/>
            <pc:sldMk cId="1281904921" sldId="703"/>
            <ac:picMk id="5" creationId="{4CD5561D-2C2C-69CD-ECF5-6B0BD6015951}"/>
          </ac:picMkLst>
        </pc:picChg>
        <pc:picChg chg="del mod">
          <ac:chgData name="Shapiro, Madelyn R" userId="78b39015-e857-4007-8c8e-a1660fc59ebb" providerId="ADAL" clId="{95FC9FF7-0CE8-4440-849C-1528FF4BF3D7}" dt="2022-05-11T23:31:11.997" v="4139" actId="478"/>
          <ac:picMkLst>
            <pc:docMk/>
            <pc:sldMk cId="1281904921" sldId="703"/>
            <ac:picMk id="8" creationId="{66D18F3C-35A4-4954-8CB6-2C205C68E17E}"/>
          </ac:picMkLst>
        </pc:picChg>
        <pc:picChg chg="add del mod">
          <ac:chgData name="Shapiro, Madelyn R" userId="78b39015-e857-4007-8c8e-a1660fc59ebb" providerId="ADAL" clId="{95FC9FF7-0CE8-4440-849C-1528FF4BF3D7}" dt="2022-05-11T23:30:46.080" v="4132"/>
          <ac:picMkLst>
            <pc:docMk/>
            <pc:sldMk cId="1281904921" sldId="703"/>
            <ac:picMk id="15" creationId="{83F530AE-2B02-61B3-7903-32C327201183}"/>
          </ac:picMkLst>
        </pc:picChg>
        <pc:picChg chg="add mod">
          <ac:chgData name="Shapiro, Madelyn R" userId="78b39015-e857-4007-8c8e-a1660fc59ebb" providerId="ADAL" clId="{95FC9FF7-0CE8-4440-849C-1528FF4BF3D7}" dt="2022-05-11T23:31:12.618" v="4140"/>
          <ac:picMkLst>
            <pc:docMk/>
            <pc:sldMk cId="1281904921" sldId="703"/>
            <ac:picMk id="16" creationId="{D1932A0E-AC21-B732-41A3-D9AA16742E07}"/>
          </ac:picMkLst>
        </pc:picChg>
        <pc:cxnChg chg="add del mod">
          <ac:chgData name="Shapiro, Madelyn R" userId="78b39015-e857-4007-8c8e-a1660fc59ebb" providerId="ADAL" clId="{95FC9FF7-0CE8-4440-849C-1528FF4BF3D7}" dt="2022-05-11T23:30:57.100" v="4136" actId="478"/>
          <ac:cxnSpMkLst>
            <pc:docMk/>
            <pc:sldMk cId="1281904921" sldId="703"/>
            <ac:cxnSpMk id="7" creationId="{BFCBD49C-148D-45E4-2160-6A3A99D46B1E}"/>
          </ac:cxnSpMkLst>
        </pc:cxnChg>
      </pc:sldChg>
      <pc:sldChg chg="addSp delSp modSp add mod">
        <pc:chgData name="Shapiro, Madelyn R" userId="78b39015-e857-4007-8c8e-a1660fc59ebb" providerId="ADAL" clId="{95FC9FF7-0CE8-4440-849C-1528FF4BF3D7}" dt="2022-05-12T00:00:26.534" v="4964" actId="1035"/>
        <pc:sldMkLst>
          <pc:docMk/>
          <pc:sldMk cId="1654222110" sldId="704"/>
        </pc:sldMkLst>
        <pc:spChg chg="add del mod">
          <ac:chgData name="Shapiro, Madelyn R" userId="78b39015-e857-4007-8c8e-a1660fc59ebb" providerId="ADAL" clId="{95FC9FF7-0CE8-4440-849C-1528FF4BF3D7}" dt="2022-05-12T00:00:22.586" v="4961" actId="478"/>
          <ac:spMkLst>
            <pc:docMk/>
            <pc:sldMk cId="1654222110" sldId="704"/>
            <ac:spMk id="2" creationId="{69205589-6D20-D6AD-A0FD-2589C00F02D4}"/>
          </ac:spMkLst>
        </pc:spChg>
        <pc:spChg chg="add mod">
          <ac:chgData name="Shapiro, Madelyn R" userId="78b39015-e857-4007-8c8e-a1660fc59ebb" providerId="ADAL" clId="{95FC9FF7-0CE8-4440-849C-1528FF4BF3D7}" dt="2022-05-12T00:00:16.625" v="4959" actId="1076"/>
          <ac:spMkLst>
            <pc:docMk/>
            <pc:sldMk cId="1654222110" sldId="704"/>
            <ac:spMk id="10" creationId="{6F36A585-9820-9C5C-C205-3A318A7A9093}"/>
          </ac:spMkLst>
        </pc:spChg>
        <pc:spChg chg="add mod">
          <ac:chgData name="Shapiro, Madelyn R" userId="78b39015-e857-4007-8c8e-a1660fc59ebb" providerId="ADAL" clId="{95FC9FF7-0CE8-4440-849C-1528FF4BF3D7}" dt="2022-05-12T00:00:26.534" v="4964" actId="1035"/>
          <ac:spMkLst>
            <pc:docMk/>
            <pc:sldMk cId="1654222110" sldId="704"/>
            <ac:spMk id="11" creationId="{85482AFE-3638-39A6-4D1B-9BE02D1F4834}"/>
          </ac:spMkLst>
        </pc:spChg>
        <pc:spChg chg="add mod">
          <ac:chgData name="Shapiro, Madelyn R" userId="78b39015-e857-4007-8c8e-a1660fc59ebb" providerId="ADAL" clId="{95FC9FF7-0CE8-4440-849C-1528FF4BF3D7}" dt="2022-05-12T00:00:26.534" v="4964" actId="1035"/>
          <ac:spMkLst>
            <pc:docMk/>
            <pc:sldMk cId="1654222110" sldId="704"/>
            <ac:spMk id="12" creationId="{D5AC5FF5-EF99-F8BF-4774-334E76F64250}"/>
          </ac:spMkLst>
        </pc:spChg>
        <pc:spChg chg="add mod">
          <ac:chgData name="Shapiro, Madelyn R" userId="78b39015-e857-4007-8c8e-a1660fc59ebb" providerId="ADAL" clId="{95FC9FF7-0CE8-4440-849C-1528FF4BF3D7}" dt="2022-05-12T00:00:26.534" v="4964" actId="1035"/>
          <ac:spMkLst>
            <pc:docMk/>
            <pc:sldMk cId="1654222110" sldId="704"/>
            <ac:spMk id="13" creationId="{1486D53E-FC3D-D2A8-6767-F8C078078F8C}"/>
          </ac:spMkLst>
        </pc:spChg>
        <pc:spChg chg="add mod">
          <ac:chgData name="Shapiro, Madelyn R" userId="78b39015-e857-4007-8c8e-a1660fc59ebb" providerId="ADAL" clId="{95FC9FF7-0CE8-4440-849C-1528FF4BF3D7}" dt="2022-05-12T00:00:26.534" v="4964" actId="1035"/>
          <ac:spMkLst>
            <pc:docMk/>
            <pc:sldMk cId="1654222110" sldId="704"/>
            <ac:spMk id="14" creationId="{C0D0FE1C-DC3E-0A5C-9B4D-1B301F9ABC80}"/>
          </ac:spMkLst>
        </pc:spChg>
        <pc:spChg chg="del">
          <ac:chgData name="Shapiro, Madelyn R" userId="78b39015-e857-4007-8c8e-a1660fc59ebb" providerId="ADAL" clId="{95FC9FF7-0CE8-4440-849C-1528FF4BF3D7}" dt="2022-05-11T23:49:39.580" v="4712" actId="478"/>
          <ac:spMkLst>
            <pc:docMk/>
            <pc:sldMk cId="1654222110" sldId="704"/>
            <ac:spMk id="16" creationId="{57FBBD2F-5A3B-4802-A2CD-3F1F9B11369D}"/>
          </ac:spMkLst>
        </pc:spChg>
      </pc:sldChg>
      <pc:sldChg chg="modSp add mod">
        <pc:chgData name="Shapiro, Madelyn R" userId="78b39015-e857-4007-8c8e-a1660fc59ebb" providerId="ADAL" clId="{95FC9FF7-0CE8-4440-849C-1528FF4BF3D7}" dt="2022-05-11T17:42:12.416" v="1107" actId="20577"/>
        <pc:sldMkLst>
          <pc:docMk/>
          <pc:sldMk cId="771029103" sldId="808"/>
        </pc:sldMkLst>
        <pc:spChg chg="mod">
          <ac:chgData name="Shapiro, Madelyn R" userId="78b39015-e857-4007-8c8e-a1660fc59ebb" providerId="ADAL" clId="{95FC9FF7-0CE8-4440-849C-1528FF4BF3D7}" dt="2022-05-11T17:42:12.416" v="1107" actId="20577"/>
          <ac:spMkLst>
            <pc:docMk/>
            <pc:sldMk cId="771029103" sldId="808"/>
            <ac:spMk id="3" creationId="{517FB1DC-EC15-4D4F-A003-836AE861B52B}"/>
          </ac:spMkLst>
        </pc:spChg>
      </pc:sldChg>
      <pc:sldChg chg="add del">
        <pc:chgData name="Shapiro, Madelyn R" userId="78b39015-e857-4007-8c8e-a1660fc59ebb" providerId="ADAL" clId="{95FC9FF7-0CE8-4440-849C-1528FF4BF3D7}" dt="2022-05-11T17:46:08.834" v="1110"/>
        <pc:sldMkLst>
          <pc:docMk/>
          <pc:sldMk cId="4175824920" sldId="809"/>
        </pc:sldMkLst>
      </pc:sldChg>
      <pc:sldChg chg="modSp new del mod">
        <pc:chgData name="Shapiro, Madelyn R" userId="78b39015-e857-4007-8c8e-a1660fc59ebb" providerId="ADAL" clId="{95FC9FF7-0CE8-4440-849C-1528FF4BF3D7}" dt="2022-05-11T17:56:18.831" v="1485" actId="2696"/>
        <pc:sldMkLst>
          <pc:docMk/>
          <pc:sldMk cId="2215456761" sldId="810"/>
        </pc:sldMkLst>
        <pc:spChg chg="mod">
          <ac:chgData name="Shapiro, Madelyn R" userId="78b39015-e857-4007-8c8e-a1660fc59ebb" providerId="ADAL" clId="{95FC9FF7-0CE8-4440-849C-1528FF4BF3D7}" dt="2022-05-11T17:54:21.209" v="1316" actId="1076"/>
          <ac:spMkLst>
            <pc:docMk/>
            <pc:sldMk cId="2215456761" sldId="810"/>
            <ac:spMk id="3" creationId="{724F83C2-CF28-298D-CB90-EB37619E85CC}"/>
          </ac:spMkLst>
        </pc:spChg>
        <pc:spChg chg="mod">
          <ac:chgData name="Shapiro, Madelyn R" userId="78b39015-e857-4007-8c8e-a1660fc59ebb" providerId="ADAL" clId="{95FC9FF7-0CE8-4440-849C-1528FF4BF3D7}" dt="2022-05-11T17:54:06.713" v="1312" actId="20577"/>
          <ac:spMkLst>
            <pc:docMk/>
            <pc:sldMk cId="2215456761" sldId="810"/>
            <ac:spMk id="4" creationId="{D3440F49-5CEB-388E-EE2F-92AEBF06ADC9}"/>
          </ac:spMkLst>
        </pc:spChg>
      </pc:sldChg>
      <pc:sldChg chg="addSp delSp modSp new mod">
        <pc:chgData name="Shapiro, Madelyn R" userId="78b39015-e857-4007-8c8e-a1660fc59ebb" providerId="ADAL" clId="{95FC9FF7-0CE8-4440-849C-1528FF4BF3D7}" dt="2022-05-11T19:05:06.557" v="2642" actId="20577"/>
        <pc:sldMkLst>
          <pc:docMk/>
          <pc:sldMk cId="2544820935" sldId="810"/>
        </pc:sldMkLst>
        <pc:spChg chg="mod">
          <ac:chgData name="Shapiro, Madelyn R" userId="78b39015-e857-4007-8c8e-a1660fc59ebb" providerId="ADAL" clId="{95FC9FF7-0CE8-4440-849C-1528FF4BF3D7}" dt="2022-05-11T19:01:42.793" v="2454"/>
          <ac:spMkLst>
            <pc:docMk/>
            <pc:sldMk cId="2544820935" sldId="810"/>
            <ac:spMk id="2" creationId="{5918C056-1832-F2C4-B24D-12C9BA72EFDA}"/>
          </ac:spMkLst>
        </pc:spChg>
        <pc:spChg chg="mod">
          <ac:chgData name="Shapiro, Madelyn R" userId="78b39015-e857-4007-8c8e-a1660fc59ebb" providerId="ADAL" clId="{95FC9FF7-0CE8-4440-849C-1528FF4BF3D7}" dt="2022-05-11T19:05:06.557" v="2642" actId="20577"/>
          <ac:spMkLst>
            <pc:docMk/>
            <pc:sldMk cId="2544820935" sldId="810"/>
            <ac:spMk id="3" creationId="{DE3FD5FB-8813-B734-BDC1-5B3854753769}"/>
          </ac:spMkLst>
        </pc:spChg>
        <pc:spChg chg="del mod">
          <ac:chgData name="Shapiro, Madelyn R" userId="78b39015-e857-4007-8c8e-a1660fc59ebb" providerId="ADAL" clId="{95FC9FF7-0CE8-4440-849C-1528FF4BF3D7}" dt="2022-05-11T18:49:37.606" v="2216" actId="478"/>
          <ac:spMkLst>
            <pc:docMk/>
            <pc:sldMk cId="2544820935" sldId="810"/>
            <ac:spMk id="4" creationId="{E9A5FBE8-BF1E-469A-A7FC-753516C9887E}"/>
          </ac:spMkLst>
        </pc:spChg>
        <pc:spChg chg="add del mod">
          <ac:chgData name="Shapiro, Madelyn R" userId="78b39015-e857-4007-8c8e-a1660fc59ebb" providerId="ADAL" clId="{95FC9FF7-0CE8-4440-849C-1528FF4BF3D7}" dt="2022-05-11T18:49:43.611" v="2217" actId="478"/>
          <ac:spMkLst>
            <pc:docMk/>
            <pc:sldMk cId="2544820935" sldId="810"/>
            <ac:spMk id="17" creationId="{7310F623-0672-D7D3-850E-71CD30DBB038}"/>
          </ac:spMkLst>
        </pc:spChg>
        <pc:spChg chg="add mod">
          <ac:chgData name="Shapiro, Madelyn R" userId="78b39015-e857-4007-8c8e-a1660fc59ebb" providerId="ADAL" clId="{95FC9FF7-0CE8-4440-849C-1528FF4BF3D7}" dt="2022-05-11T19:04:16.264" v="2626" actId="1076"/>
          <ac:spMkLst>
            <pc:docMk/>
            <pc:sldMk cId="2544820935" sldId="810"/>
            <ac:spMk id="23" creationId="{64A4F032-6B3D-3001-4623-CB2BF700467E}"/>
          </ac:spMkLst>
        </pc:spChg>
        <pc:spChg chg="add mod">
          <ac:chgData name="Shapiro, Madelyn R" userId="78b39015-e857-4007-8c8e-a1660fc59ebb" providerId="ADAL" clId="{95FC9FF7-0CE8-4440-849C-1528FF4BF3D7}" dt="2022-05-11T19:04:16.264" v="2626" actId="1076"/>
          <ac:spMkLst>
            <pc:docMk/>
            <pc:sldMk cId="2544820935" sldId="810"/>
            <ac:spMk id="24" creationId="{C0DEDE36-3D2B-4FE6-5041-BD30D568800F}"/>
          </ac:spMkLst>
        </pc:spChg>
        <pc:spChg chg="add mod">
          <ac:chgData name="Shapiro, Madelyn R" userId="78b39015-e857-4007-8c8e-a1660fc59ebb" providerId="ADAL" clId="{95FC9FF7-0CE8-4440-849C-1528FF4BF3D7}" dt="2022-05-11T19:04:16.264" v="2626" actId="1076"/>
          <ac:spMkLst>
            <pc:docMk/>
            <pc:sldMk cId="2544820935" sldId="810"/>
            <ac:spMk id="25" creationId="{3F6B5204-AD48-FE23-DE10-A30830CAB7B9}"/>
          </ac:spMkLst>
        </pc:spChg>
        <pc:spChg chg="add mod">
          <ac:chgData name="Shapiro, Madelyn R" userId="78b39015-e857-4007-8c8e-a1660fc59ebb" providerId="ADAL" clId="{95FC9FF7-0CE8-4440-849C-1528FF4BF3D7}" dt="2022-05-11T19:04:16.264" v="2626" actId="1076"/>
          <ac:spMkLst>
            <pc:docMk/>
            <pc:sldMk cId="2544820935" sldId="810"/>
            <ac:spMk id="26" creationId="{3946CB07-0050-CD0A-344B-90EDF799510D}"/>
          </ac:spMkLst>
        </pc:spChg>
        <pc:spChg chg="add del mod">
          <ac:chgData name="Shapiro, Madelyn R" userId="78b39015-e857-4007-8c8e-a1660fc59ebb" providerId="ADAL" clId="{95FC9FF7-0CE8-4440-849C-1528FF4BF3D7}" dt="2022-05-11T19:02:29.573" v="2553" actId="478"/>
          <ac:spMkLst>
            <pc:docMk/>
            <pc:sldMk cId="2544820935" sldId="810"/>
            <ac:spMk id="27" creationId="{A4AAEEF3-1843-C395-6A6A-589666D4C5AD}"/>
          </ac:spMkLst>
        </pc:spChg>
        <pc:spChg chg="add del mod">
          <ac:chgData name="Shapiro, Madelyn R" userId="78b39015-e857-4007-8c8e-a1660fc59ebb" providerId="ADAL" clId="{95FC9FF7-0CE8-4440-849C-1528FF4BF3D7}" dt="2022-05-11T19:01:31.326" v="2452" actId="478"/>
          <ac:spMkLst>
            <pc:docMk/>
            <pc:sldMk cId="2544820935" sldId="810"/>
            <ac:spMk id="28" creationId="{DEF2AD77-4BB9-43C0-CABF-C5F25F75C681}"/>
          </ac:spMkLst>
        </pc:spChg>
        <pc:spChg chg="add del mod">
          <ac:chgData name="Shapiro, Madelyn R" userId="78b39015-e857-4007-8c8e-a1660fc59ebb" providerId="ADAL" clId="{95FC9FF7-0CE8-4440-849C-1528FF4BF3D7}" dt="2022-05-11T19:01:42.793" v="2454"/>
          <ac:spMkLst>
            <pc:docMk/>
            <pc:sldMk cId="2544820935" sldId="810"/>
            <ac:spMk id="29" creationId="{BEB491D4-F4E5-6D53-E3AB-C36744368FBB}"/>
          </ac:spMkLst>
        </pc:spChg>
        <pc:spChg chg="add del mod">
          <ac:chgData name="Shapiro, Madelyn R" userId="78b39015-e857-4007-8c8e-a1660fc59ebb" providerId="ADAL" clId="{95FC9FF7-0CE8-4440-849C-1528FF4BF3D7}" dt="2022-05-11T19:01:42.793" v="2454"/>
          <ac:spMkLst>
            <pc:docMk/>
            <pc:sldMk cId="2544820935" sldId="810"/>
            <ac:spMk id="30" creationId="{20632CD3-9AB6-24A3-AAF4-630641109EF7}"/>
          </ac:spMkLst>
        </pc:spChg>
        <pc:spChg chg="add mod">
          <ac:chgData name="Shapiro, Madelyn R" userId="78b39015-e857-4007-8c8e-a1660fc59ebb" providerId="ADAL" clId="{95FC9FF7-0CE8-4440-849C-1528FF4BF3D7}" dt="2022-05-11T19:04:04.805" v="2625" actId="20577"/>
          <ac:spMkLst>
            <pc:docMk/>
            <pc:sldMk cId="2544820935" sldId="810"/>
            <ac:spMk id="31" creationId="{A6C0DC64-15F2-4D6A-C147-90BDB0B42C85}"/>
          </ac:spMkLst>
        </pc:spChg>
        <pc:grpChg chg="add mod">
          <ac:chgData name="Shapiro, Madelyn R" userId="78b39015-e857-4007-8c8e-a1660fc59ebb" providerId="ADAL" clId="{95FC9FF7-0CE8-4440-849C-1528FF4BF3D7}" dt="2022-05-11T19:04:16.264" v="2626" actId="1076"/>
          <ac:grpSpMkLst>
            <pc:docMk/>
            <pc:sldMk cId="2544820935" sldId="810"/>
            <ac:grpSpMk id="9" creationId="{961DE3DF-C571-72F7-FF4D-2AA00DB6AECE}"/>
          </ac:grpSpMkLst>
        </pc:grpChg>
        <pc:grpChg chg="add del mod">
          <ac:chgData name="Shapiro, Madelyn R" userId="78b39015-e857-4007-8c8e-a1660fc59ebb" providerId="ADAL" clId="{95FC9FF7-0CE8-4440-849C-1528FF4BF3D7}" dt="2022-05-11T18:53:00.287" v="2280" actId="478"/>
          <ac:grpSpMkLst>
            <pc:docMk/>
            <pc:sldMk cId="2544820935" sldId="810"/>
            <ac:grpSpMk id="11" creationId="{247C0B84-4B4D-656E-7C91-D048AE45DCE0}"/>
          </ac:grpSpMkLst>
        </pc:grpChg>
        <pc:grpChg chg="add del mod">
          <ac:chgData name="Shapiro, Madelyn R" userId="78b39015-e857-4007-8c8e-a1660fc59ebb" providerId="ADAL" clId="{95FC9FF7-0CE8-4440-849C-1528FF4BF3D7}" dt="2022-05-11T19:01:29.357" v="2451" actId="478"/>
          <ac:grpSpMkLst>
            <pc:docMk/>
            <pc:sldMk cId="2544820935" sldId="810"/>
            <ac:grpSpMk id="22" creationId="{0E81CCD4-97BB-1F5A-E402-A48F9BC5AA1D}"/>
          </ac:grpSpMkLst>
        </pc:grpChg>
        <pc:picChg chg="add mod modCrop">
          <ac:chgData name="Shapiro, Madelyn R" userId="78b39015-e857-4007-8c8e-a1660fc59ebb" providerId="ADAL" clId="{95FC9FF7-0CE8-4440-849C-1528FF4BF3D7}" dt="2022-05-11T18:48:59.816" v="2207"/>
          <ac:picMkLst>
            <pc:docMk/>
            <pc:sldMk cId="2544820935" sldId="810"/>
            <ac:picMk id="5" creationId="{5FAA9D39-705F-DEC6-83C7-E41E29F17CBD}"/>
          </ac:picMkLst>
        </pc:picChg>
        <pc:picChg chg="add mod modCrop">
          <ac:chgData name="Shapiro, Madelyn R" userId="78b39015-e857-4007-8c8e-a1660fc59ebb" providerId="ADAL" clId="{95FC9FF7-0CE8-4440-849C-1528FF4BF3D7}" dt="2022-05-11T18:48:59.816" v="2207"/>
          <ac:picMkLst>
            <pc:docMk/>
            <pc:sldMk cId="2544820935" sldId="810"/>
            <ac:picMk id="6" creationId="{256FBF39-B454-209B-251C-57081E063564}"/>
          </ac:picMkLst>
        </pc:picChg>
        <pc:picChg chg="add mod modCrop">
          <ac:chgData name="Shapiro, Madelyn R" userId="78b39015-e857-4007-8c8e-a1660fc59ebb" providerId="ADAL" clId="{95FC9FF7-0CE8-4440-849C-1528FF4BF3D7}" dt="2022-05-11T18:48:59.816" v="2207"/>
          <ac:picMkLst>
            <pc:docMk/>
            <pc:sldMk cId="2544820935" sldId="810"/>
            <ac:picMk id="7" creationId="{8DBE0EE3-D42D-ACDF-8D7B-CA2053E1AEDC}"/>
          </ac:picMkLst>
        </pc:picChg>
        <pc:picChg chg="add mod modCrop">
          <ac:chgData name="Shapiro, Madelyn R" userId="78b39015-e857-4007-8c8e-a1660fc59ebb" providerId="ADAL" clId="{95FC9FF7-0CE8-4440-849C-1528FF4BF3D7}" dt="2022-05-11T18:48:59.816" v="2207"/>
          <ac:picMkLst>
            <pc:docMk/>
            <pc:sldMk cId="2544820935" sldId="810"/>
            <ac:picMk id="8" creationId="{41A663C2-8A91-DD47-EDE8-20F965C49DDB}"/>
          </ac:picMkLst>
        </pc:picChg>
        <pc:picChg chg="add mod modCrop">
          <ac:chgData name="Shapiro, Madelyn R" userId="78b39015-e857-4007-8c8e-a1660fc59ebb" providerId="ADAL" clId="{95FC9FF7-0CE8-4440-849C-1528FF4BF3D7}" dt="2022-05-11T19:04:16.264" v="2626" actId="1076"/>
          <ac:picMkLst>
            <pc:docMk/>
            <pc:sldMk cId="2544820935" sldId="810"/>
            <ac:picMk id="10" creationId="{086CD49B-3EBB-D57F-C833-DB8A79596818}"/>
          </ac:picMkLst>
        </pc:picChg>
        <pc:picChg chg="del mod">
          <ac:chgData name="Shapiro, Madelyn R" userId="78b39015-e857-4007-8c8e-a1660fc59ebb" providerId="ADAL" clId="{95FC9FF7-0CE8-4440-849C-1528FF4BF3D7}" dt="2022-05-11T18:51:34.943" v="2268" actId="478"/>
          <ac:picMkLst>
            <pc:docMk/>
            <pc:sldMk cId="2544820935" sldId="810"/>
            <ac:picMk id="12" creationId="{069DE859-3F05-70DD-E5F3-27850FCA7703}"/>
          </ac:picMkLst>
        </pc:picChg>
        <pc:picChg chg="del mod">
          <ac:chgData name="Shapiro, Madelyn R" userId="78b39015-e857-4007-8c8e-a1660fc59ebb" providerId="ADAL" clId="{95FC9FF7-0CE8-4440-849C-1528FF4BF3D7}" dt="2022-05-11T18:52:11.928" v="2274" actId="478"/>
          <ac:picMkLst>
            <pc:docMk/>
            <pc:sldMk cId="2544820935" sldId="810"/>
            <ac:picMk id="13" creationId="{1A7176EB-E1BF-3D2F-950A-6A468C706194}"/>
          </ac:picMkLst>
        </pc:picChg>
        <pc:picChg chg="mod">
          <ac:chgData name="Shapiro, Madelyn R" userId="78b39015-e857-4007-8c8e-a1660fc59ebb" providerId="ADAL" clId="{95FC9FF7-0CE8-4440-849C-1528FF4BF3D7}" dt="2022-05-11T18:49:19.537" v="2212"/>
          <ac:picMkLst>
            <pc:docMk/>
            <pc:sldMk cId="2544820935" sldId="810"/>
            <ac:picMk id="14" creationId="{D7AB3C77-A208-284A-87B9-83CDADF6EC54}"/>
          </ac:picMkLst>
        </pc:picChg>
        <pc:picChg chg="mod">
          <ac:chgData name="Shapiro, Madelyn R" userId="78b39015-e857-4007-8c8e-a1660fc59ebb" providerId="ADAL" clId="{95FC9FF7-0CE8-4440-849C-1528FF4BF3D7}" dt="2022-05-11T18:49:19.537" v="2212"/>
          <ac:picMkLst>
            <pc:docMk/>
            <pc:sldMk cId="2544820935" sldId="810"/>
            <ac:picMk id="15" creationId="{E46DA2B1-C732-F1C2-6A38-AAE3C0430DC9}"/>
          </ac:picMkLst>
        </pc:picChg>
        <pc:picChg chg="add mod modCrop">
          <ac:chgData name="Shapiro, Madelyn R" userId="78b39015-e857-4007-8c8e-a1660fc59ebb" providerId="ADAL" clId="{95FC9FF7-0CE8-4440-849C-1528FF4BF3D7}" dt="2022-05-11T18:57:31.418" v="2318"/>
          <ac:picMkLst>
            <pc:docMk/>
            <pc:sldMk cId="2544820935" sldId="810"/>
            <ac:picMk id="18" creationId="{8779D955-A769-C616-3013-7952454D0648}"/>
          </ac:picMkLst>
        </pc:picChg>
        <pc:picChg chg="add mod modCrop">
          <ac:chgData name="Shapiro, Madelyn R" userId="78b39015-e857-4007-8c8e-a1660fc59ebb" providerId="ADAL" clId="{95FC9FF7-0CE8-4440-849C-1528FF4BF3D7}" dt="2022-05-11T18:57:31.418" v="2318"/>
          <ac:picMkLst>
            <pc:docMk/>
            <pc:sldMk cId="2544820935" sldId="810"/>
            <ac:picMk id="19" creationId="{89D3EF8A-38BD-03A7-9B2D-F4BC8D1C3CB8}"/>
          </ac:picMkLst>
        </pc:picChg>
        <pc:picChg chg="add mod modCrop">
          <ac:chgData name="Shapiro, Madelyn R" userId="78b39015-e857-4007-8c8e-a1660fc59ebb" providerId="ADAL" clId="{95FC9FF7-0CE8-4440-849C-1528FF4BF3D7}" dt="2022-05-11T18:57:31.418" v="2318"/>
          <ac:picMkLst>
            <pc:docMk/>
            <pc:sldMk cId="2544820935" sldId="810"/>
            <ac:picMk id="20" creationId="{1F4B8B93-DD4D-FD82-FFB5-33D4E64F3AB0}"/>
          </ac:picMkLst>
        </pc:picChg>
        <pc:picChg chg="add mod modCrop">
          <ac:chgData name="Shapiro, Madelyn R" userId="78b39015-e857-4007-8c8e-a1660fc59ebb" providerId="ADAL" clId="{95FC9FF7-0CE8-4440-849C-1528FF4BF3D7}" dt="2022-05-11T18:57:31.418" v="2318"/>
          <ac:picMkLst>
            <pc:docMk/>
            <pc:sldMk cId="2544820935" sldId="810"/>
            <ac:picMk id="21" creationId="{BEF859E6-9772-E06A-E26C-0F4EA593E4DE}"/>
          </ac:picMkLst>
        </pc:picChg>
      </pc:sldChg>
      <pc:sldChg chg="addSp delSp modSp add mod">
        <pc:chgData name="Shapiro, Madelyn R" userId="78b39015-e857-4007-8c8e-a1660fc59ebb" providerId="ADAL" clId="{95FC9FF7-0CE8-4440-849C-1528FF4BF3D7}" dt="2022-05-11T19:22:06.923" v="3213" actId="20577"/>
        <pc:sldMkLst>
          <pc:docMk/>
          <pc:sldMk cId="3077429267" sldId="811"/>
        </pc:sldMkLst>
        <pc:spChg chg="mod">
          <ac:chgData name="Shapiro, Madelyn R" userId="78b39015-e857-4007-8c8e-a1660fc59ebb" providerId="ADAL" clId="{95FC9FF7-0CE8-4440-849C-1528FF4BF3D7}" dt="2022-05-11T19:22:06.923" v="3213" actId="20577"/>
          <ac:spMkLst>
            <pc:docMk/>
            <pc:sldMk cId="3077429267" sldId="811"/>
            <ac:spMk id="3" creationId="{DE3FD5FB-8813-B734-BDC1-5B3854753769}"/>
          </ac:spMkLst>
        </pc:spChg>
        <pc:spChg chg="mod">
          <ac:chgData name="Shapiro, Madelyn R" userId="78b39015-e857-4007-8c8e-a1660fc59ebb" providerId="ADAL" clId="{95FC9FF7-0CE8-4440-849C-1528FF4BF3D7}" dt="2022-05-11T19:20:38.797" v="3163" actId="1076"/>
          <ac:spMkLst>
            <pc:docMk/>
            <pc:sldMk cId="3077429267" sldId="811"/>
            <ac:spMk id="23" creationId="{64A4F032-6B3D-3001-4623-CB2BF700467E}"/>
          </ac:spMkLst>
        </pc:spChg>
        <pc:spChg chg="mod">
          <ac:chgData name="Shapiro, Madelyn R" userId="78b39015-e857-4007-8c8e-a1660fc59ebb" providerId="ADAL" clId="{95FC9FF7-0CE8-4440-849C-1528FF4BF3D7}" dt="2022-05-11T19:20:38.797" v="3163" actId="1076"/>
          <ac:spMkLst>
            <pc:docMk/>
            <pc:sldMk cId="3077429267" sldId="811"/>
            <ac:spMk id="24" creationId="{C0DEDE36-3D2B-4FE6-5041-BD30D568800F}"/>
          </ac:spMkLst>
        </pc:spChg>
        <pc:spChg chg="mod">
          <ac:chgData name="Shapiro, Madelyn R" userId="78b39015-e857-4007-8c8e-a1660fc59ebb" providerId="ADAL" clId="{95FC9FF7-0CE8-4440-849C-1528FF4BF3D7}" dt="2022-05-11T19:20:38.797" v="3163" actId="1076"/>
          <ac:spMkLst>
            <pc:docMk/>
            <pc:sldMk cId="3077429267" sldId="811"/>
            <ac:spMk id="25" creationId="{3F6B5204-AD48-FE23-DE10-A30830CAB7B9}"/>
          </ac:spMkLst>
        </pc:spChg>
        <pc:spChg chg="mod">
          <ac:chgData name="Shapiro, Madelyn R" userId="78b39015-e857-4007-8c8e-a1660fc59ebb" providerId="ADAL" clId="{95FC9FF7-0CE8-4440-849C-1528FF4BF3D7}" dt="2022-05-11T19:20:38.797" v="3163" actId="1076"/>
          <ac:spMkLst>
            <pc:docMk/>
            <pc:sldMk cId="3077429267" sldId="811"/>
            <ac:spMk id="26" creationId="{3946CB07-0050-CD0A-344B-90EDF799510D}"/>
          </ac:spMkLst>
        </pc:spChg>
        <pc:spChg chg="mod">
          <ac:chgData name="Shapiro, Madelyn R" userId="78b39015-e857-4007-8c8e-a1660fc59ebb" providerId="ADAL" clId="{95FC9FF7-0CE8-4440-849C-1528FF4BF3D7}" dt="2022-05-11T19:20:54.377" v="3166" actId="1076"/>
          <ac:spMkLst>
            <pc:docMk/>
            <pc:sldMk cId="3077429267" sldId="811"/>
            <ac:spMk id="27" creationId="{A4AAEEF3-1843-C395-6A6A-589666D4C5AD}"/>
          </ac:spMkLst>
        </pc:spChg>
        <pc:spChg chg="mod">
          <ac:chgData name="Shapiro, Madelyn R" userId="78b39015-e857-4007-8c8e-a1660fc59ebb" providerId="ADAL" clId="{95FC9FF7-0CE8-4440-849C-1528FF4BF3D7}" dt="2022-05-11T19:21:25.683" v="3172" actId="1076"/>
          <ac:spMkLst>
            <pc:docMk/>
            <pc:sldMk cId="3077429267" sldId="811"/>
            <ac:spMk id="28" creationId="{DEF2AD77-4BB9-43C0-CABF-C5F25F75C681}"/>
          </ac:spMkLst>
        </pc:spChg>
        <pc:grpChg chg="mod">
          <ac:chgData name="Shapiro, Madelyn R" userId="78b39015-e857-4007-8c8e-a1660fc59ebb" providerId="ADAL" clId="{95FC9FF7-0CE8-4440-849C-1528FF4BF3D7}" dt="2022-05-11T19:20:38.797" v="3163" actId="1076"/>
          <ac:grpSpMkLst>
            <pc:docMk/>
            <pc:sldMk cId="3077429267" sldId="811"/>
            <ac:grpSpMk id="9" creationId="{961DE3DF-C571-72F7-FF4D-2AA00DB6AECE}"/>
          </ac:grpSpMkLst>
        </pc:grpChg>
        <pc:grpChg chg="mod">
          <ac:chgData name="Shapiro, Madelyn R" userId="78b39015-e857-4007-8c8e-a1660fc59ebb" providerId="ADAL" clId="{95FC9FF7-0CE8-4440-849C-1528FF4BF3D7}" dt="2022-05-11T19:21:00.035" v="3170" actId="1076"/>
          <ac:grpSpMkLst>
            <pc:docMk/>
            <pc:sldMk cId="3077429267" sldId="811"/>
            <ac:grpSpMk id="22" creationId="{0E81CCD4-97BB-1F5A-E402-A48F9BC5AA1D}"/>
          </ac:grpSpMkLst>
        </pc:grpChg>
        <pc:picChg chg="del mod">
          <ac:chgData name="Shapiro, Madelyn R" userId="78b39015-e857-4007-8c8e-a1660fc59ebb" providerId="ADAL" clId="{95FC9FF7-0CE8-4440-849C-1528FF4BF3D7}" dt="2022-05-11T19:21:29.648" v="3173" actId="478"/>
          <ac:picMkLst>
            <pc:docMk/>
            <pc:sldMk cId="3077429267" sldId="811"/>
            <ac:picMk id="10" creationId="{086CD49B-3EBB-D57F-C833-DB8A79596818}"/>
          </ac:picMkLst>
        </pc:picChg>
        <pc:picChg chg="add mod">
          <ac:chgData name="Shapiro, Madelyn R" userId="78b39015-e857-4007-8c8e-a1660fc59ebb" providerId="ADAL" clId="{95FC9FF7-0CE8-4440-849C-1528FF4BF3D7}" dt="2022-05-11T19:20:48.432" v="3165" actId="1076"/>
          <ac:picMkLst>
            <pc:docMk/>
            <pc:sldMk cId="3077429267" sldId="811"/>
            <ac:picMk id="29" creationId="{6DF3ABD5-1561-0B67-7608-A5CAAA29C449}"/>
          </ac:picMkLst>
        </pc:picChg>
      </pc:sldChg>
      <pc:sldChg chg="addSp delSp modSp add mod">
        <pc:chgData name="Shapiro, Madelyn R" userId="78b39015-e857-4007-8c8e-a1660fc59ebb" providerId="ADAL" clId="{95FC9FF7-0CE8-4440-849C-1528FF4BF3D7}" dt="2022-05-11T19:16:56.600" v="3136" actId="20577"/>
        <pc:sldMkLst>
          <pc:docMk/>
          <pc:sldMk cId="1615693808" sldId="812"/>
        </pc:sldMkLst>
        <pc:spChg chg="mod">
          <ac:chgData name="Shapiro, Madelyn R" userId="78b39015-e857-4007-8c8e-a1660fc59ebb" providerId="ADAL" clId="{95FC9FF7-0CE8-4440-849C-1528FF4BF3D7}" dt="2022-05-11T19:05:12.284" v="2654" actId="20577"/>
          <ac:spMkLst>
            <pc:docMk/>
            <pc:sldMk cId="1615693808" sldId="812"/>
            <ac:spMk id="3" creationId="{DE3FD5FB-8813-B734-BDC1-5B3854753769}"/>
          </ac:spMkLst>
        </pc:spChg>
        <pc:spChg chg="mod">
          <ac:chgData name="Shapiro, Madelyn R" userId="78b39015-e857-4007-8c8e-a1660fc59ebb" providerId="ADAL" clId="{95FC9FF7-0CE8-4440-849C-1528FF4BF3D7}" dt="2022-05-11T19:16:56.600" v="3136" actId="20577"/>
          <ac:spMkLst>
            <pc:docMk/>
            <pc:sldMk cId="1615693808" sldId="812"/>
            <ac:spMk id="31" creationId="{A6C0DC64-15F2-4D6A-C147-90BDB0B42C85}"/>
          </ac:spMkLst>
        </pc:spChg>
        <pc:grpChg chg="del">
          <ac:chgData name="Shapiro, Madelyn R" userId="78b39015-e857-4007-8c8e-a1660fc59ebb" providerId="ADAL" clId="{95FC9FF7-0CE8-4440-849C-1528FF4BF3D7}" dt="2022-05-11T19:05:34.618" v="2656" actId="478"/>
          <ac:grpSpMkLst>
            <pc:docMk/>
            <pc:sldMk cId="1615693808" sldId="812"/>
            <ac:grpSpMk id="9" creationId="{961DE3DF-C571-72F7-FF4D-2AA00DB6AECE}"/>
          </ac:grpSpMkLst>
        </pc:grpChg>
        <pc:grpChg chg="add mod">
          <ac:chgData name="Shapiro, Madelyn R" userId="78b39015-e857-4007-8c8e-a1660fc59ebb" providerId="ADAL" clId="{95FC9FF7-0CE8-4440-849C-1528FF4BF3D7}" dt="2022-05-11T19:05:48.819" v="2661" actId="1076"/>
          <ac:grpSpMkLst>
            <pc:docMk/>
            <pc:sldMk cId="1615693808" sldId="812"/>
            <ac:grpSpMk id="15" creationId="{2314E737-20D8-4416-CCEA-29F7DB830425}"/>
          </ac:grpSpMkLst>
        </pc:grpChg>
        <pc:picChg chg="mod">
          <ac:chgData name="Shapiro, Madelyn R" userId="78b39015-e857-4007-8c8e-a1660fc59ebb" providerId="ADAL" clId="{95FC9FF7-0CE8-4440-849C-1528FF4BF3D7}" dt="2022-05-11T19:05:32.283" v="2655"/>
          <ac:picMkLst>
            <pc:docMk/>
            <pc:sldMk cId="1615693808" sldId="812"/>
            <ac:picMk id="16" creationId="{51BF8EAF-1413-C5B2-63A0-2A7FBE38302C}"/>
          </ac:picMkLst>
        </pc:picChg>
        <pc:picChg chg="mod">
          <ac:chgData name="Shapiro, Madelyn R" userId="78b39015-e857-4007-8c8e-a1660fc59ebb" providerId="ADAL" clId="{95FC9FF7-0CE8-4440-849C-1528FF4BF3D7}" dt="2022-05-11T19:05:32.283" v="2655"/>
          <ac:picMkLst>
            <pc:docMk/>
            <pc:sldMk cId="1615693808" sldId="812"/>
            <ac:picMk id="17" creationId="{2F862CF9-F89B-09AB-84D6-C6695603A773}"/>
          </ac:picMkLst>
        </pc:picChg>
        <pc:picChg chg="mod">
          <ac:chgData name="Shapiro, Madelyn R" userId="78b39015-e857-4007-8c8e-a1660fc59ebb" providerId="ADAL" clId="{95FC9FF7-0CE8-4440-849C-1528FF4BF3D7}" dt="2022-05-11T19:05:32.283" v="2655"/>
          <ac:picMkLst>
            <pc:docMk/>
            <pc:sldMk cId="1615693808" sldId="812"/>
            <ac:picMk id="18" creationId="{A534801F-9298-CBAF-E568-6A9ED1F9A237}"/>
          </ac:picMkLst>
        </pc:picChg>
        <pc:picChg chg="mod">
          <ac:chgData name="Shapiro, Madelyn R" userId="78b39015-e857-4007-8c8e-a1660fc59ebb" providerId="ADAL" clId="{95FC9FF7-0CE8-4440-849C-1528FF4BF3D7}" dt="2022-05-11T19:05:32.283" v="2655"/>
          <ac:picMkLst>
            <pc:docMk/>
            <pc:sldMk cId="1615693808" sldId="812"/>
            <ac:picMk id="19" creationId="{6C7EF0A7-4B48-43C8-117F-6D935522985E}"/>
          </ac:picMkLst>
        </pc:picChg>
      </pc:sldChg>
      <pc:sldChg chg="addSp delSp modSp new mod">
        <pc:chgData name="Shapiro, Madelyn R" userId="78b39015-e857-4007-8c8e-a1660fc59ebb" providerId="ADAL" clId="{95FC9FF7-0CE8-4440-849C-1528FF4BF3D7}" dt="2022-05-11T23:11:42.267" v="3941" actId="20577"/>
        <pc:sldMkLst>
          <pc:docMk/>
          <pc:sldMk cId="3410487192" sldId="813"/>
        </pc:sldMkLst>
        <pc:spChg chg="mod">
          <ac:chgData name="Shapiro, Madelyn R" userId="78b39015-e857-4007-8c8e-a1660fc59ebb" providerId="ADAL" clId="{95FC9FF7-0CE8-4440-849C-1528FF4BF3D7}" dt="2022-05-11T19:24:51.618" v="3248"/>
          <ac:spMkLst>
            <pc:docMk/>
            <pc:sldMk cId="3410487192" sldId="813"/>
            <ac:spMk id="2" creationId="{33F4FBED-B9E6-3CC1-AB9C-7B3D75DE9BFA}"/>
          </ac:spMkLst>
        </pc:spChg>
        <pc:spChg chg="mod">
          <ac:chgData name="Shapiro, Madelyn R" userId="78b39015-e857-4007-8c8e-a1660fc59ebb" providerId="ADAL" clId="{95FC9FF7-0CE8-4440-849C-1528FF4BF3D7}" dt="2022-05-11T19:24:51.618" v="3248"/>
          <ac:spMkLst>
            <pc:docMk/>
            <pc:sldMk cId="3410487192" sldId="813"/>
            <ac:spMk id="3" creationId="{D34DDC51-B6ED-49F4-AF7B-7C71644B6AEA}"/>
          </ac:spMkLst>
        </pc:spChg>
        <pc:spChg chg="del">
          <ac:chgData name="Shapiro, Madelyn R" userId="78b39015-e857-4007-8c8e-a1660fc59ebb" providerId="ADAL" clId="{95FC9FF7-0CE8-4440-849C-1528FF4BF3D7}" dt="2022-05-11T19:24:08.284" v="3240"/>
          <ac:spMkLst>
            <pc:docMk/>
            <pc:sldMk cId="3410487192" sldId="813"/>
            <ac:spMk id="4" creationId="{2FCE373A-9202-F3AE-2864-D702532AE50C}"/>
          </ac:spMkLst>
        </pc:spChg>
        <pc:spChg chg="add">
          <ac:chgData name="Shapiro, Madelyn R" userId="78b39015-e857-4007-8c8e-a1660fc59ebb" providerId="ADAL" clId="{95FC9FF7-0CE8-4440-849C-1528FF4BF3D7}" dt="2022-05-11T19:23:58.941" v="3239"/>
          <ac:spMkLst>
            <pc:docMk/>
            <pc:sldMk cId="3410487192" sldId="813"/>
            <ac:spMk id="5" creationId="{B086C1CF-5AD8-EE43-FC1E-EF677FC4632D}"/>
          </ac:spMkLst>
        </pc:spChg>
        <pc:spChg chg="add del mod">
          <ac:chgData name="Shapiro, Madelyn R" userId="78b39015-e857-4007-8c8e-a1660fc59ebb" providerId="ADAL" clId="{95FC9FF7-0CE8-4440-849C-1528FF4BF3D7}" dt="2022-05-11T19:24:41.291" v="3247"/>
          <ac:spMkLst>
            <pc:docMk/>
            <pc:sldMk cId="3410487192" sldId="813"/>
            <ac:spMk id="8" creationId="{BCA2EAF5-7FD5-BC00-3F10-F30BF18A689B}"/>
          </ac:spMkLst>
        </pc:spChg>
        <pc:spChg chg="add del mod">
          <ac:chgData name="Shapiro, Madelyn R" userId="78b39015-e857-4007-8c8e-a1660fc59ebb" providerId="ADAL" clId="{95FC9FF7-0CE8-4440-849C-1528FF4BF3D7}" dt="2022-05-11T19:24:41.291" v="3247"/>
          <ac:spMkLst>
            <pc:docMk/>
            <pc:sldMk cId="3410487192" sldId="813"/>
            <ac:spMk id="9" creationId="{2D05EF8A-A1D3-9EC0-9BA0-EBA357787151}"/>
          </ac:spMkLst>
        </pc:spChg>
        <pc:spChg chg="add del mod">
          <ac:chgData name="Shapiro, Madelyn R" userId="78b39015-e857-4007-8c8e-a1660fc59ebb" providerId="ADAL" clId="{95FC9FF7-0CE8-4440-849C-1528FF4BF3D7}" dt="2022-05-11T19:24:41.291" v="3247"/>
          <ac:spMkLst>
            <pc:docMk/>
            <pc:sldMk cId="3410487192" sldId="813"/>
            <ac:spMk id="10" creationId="{FE98A9BC-3F46-F8B3-0C9B-F710E0344E7D}"/>
          </ac:spMkLst>
        </pc:spChg>
        <pc:spChg chg="add del mod">
          <ac:chgData name="Shapiro, Madelyn R" userId="78b39015-e857-4007-8c8e-a1660fc59ebb" providerId="ADAL" clId="{95FC9FF7-0CE8-4440-849C-1528FF4BF3D7}" dt="2022-05-11T19:24:51.618" v="3248"/>
          <ac:spMkLst>
            <pc:docMk/>
            <pc:sldMk cId="3410487192" sldId="813"/>
            <ac:spMk id="11" creationId="{DE3177F6-E9DE-0E98-4FD6-443DBFCA6EFF}"/>
          </ac:spMkLst>
        </pc:spChg>
        <pc:spChg chg="add del mod">
          <ac:chgData name="Shapiro, Madelyn R" userId="78b39015-e857-4007-8c8e-a1660fc59ebb" providerId="ADAL" clId="{95FC9FF7-0CE8-4440-849C-1528FF4BF3D7}" dt="2022-05-11T19:24:51.618" v="3248"/>
          <ac:spMkLst>
            <pc:docMk/>
            <pc:sldMk cId="3410487192" sldId="813"/>
            <ac:spMk id="12" creationId="{5AE52BD0-B4EC-1A04-9E64-FEEDFD0CF39D}"/>
          </ac:spMkLst>
        </pc:spChg>
        <pc:spChg chg="add del mod">
          <ac:chgData name="Shapiro, Madelyn R" userId="78b39015-e857-4007-8c8e-a1660fc59ebb" providerId="ADAL" clId="{95FC9FF7-0CE8-4440-849C-1528FF4BF3D7}" dt="2022-05-11T19:24:51.618" v="3248"/>
          <ac:spMkLst>
            <pc:docMk/>
            <pc:sldMk cId="3410487192" sldId="813"/>
            <ac:spMk id="13" creationId="{C28463EE-0598-08DC-978C-7154DA3C7126}"/>
          </ac:spMkLst>
        </pc:spChg>
        <pc:spChg chg="add mod">
          <ac:chgData name="Shapiro, Madelyn R" userId="78b39015-e857-4007-8c8e-a1660fc59ebb" providerId="ADAL" clId="{95FC9FF7-0CE8-4440-849C-1528FF4BF3D7}" dt="2022-05-11T23:11:42.267" v="3941" actId="20577"/>
          <ac:spMkLst>
            <pc:docMk/>
            <pc:sldMk cId="3410487192" sldId="813"/>
            <ac:spMk id="15" creationId="{380CC46B-BCFB-BC0F-0E59-50E7B5AF08E0}"/>
          </ac:spMkLst>
        </pc:spChg>
        <pc:picChg chg="add del mod">
          <ac:chgData name="Shapiro, Madelyn R" userId="78b39015-e857-4007-8c8e-a1660fc59ebb" providerId="ADAL" clId="{95FC9FF7-0CE8-4440-849C-1528FF4BF3D7}" dt="2022-05-11T19:24:54.383" v="3249" actId="478"/>
          <ac:picMkLst>
            <pc:docMk/>
            <pc:sldMk cId="3410487192" sldId="813"/>
            <ac:picMk id="7" creationId="{6A6FB905-7349-321C-C3A1-73BF90C099D6}"/>
          </ac:picMkLst>
        </pc:picChg>
        <pc:picChg chg="add mod">
          <ac:chgData name="Shapiro, Madelyn R" userId="78b39015-e857-4007-8c8e-a1660fc59ebb" providerId="ADAL" clId="{95FC9FF7-0CE8-4440-849C-1528FF4BF3D7}" dt="2022-05-11T23:04:46.979" v="3604" actId="1076"/>
          <ac:picMkLst>
            <pc:docMk/>
            <pc:sldMk cId="3410487192" sldId="813"/>
            <ac:picMk id="16" creationId="{79261773-345C-67C2-76C1-D9E2CC9381A6}"/>
          </ac:picMkLst>
        </pc:picChg>
      </pc:sldChg>
      <pc:sldChg chg="addSp delSp modSp new mod">
        <pc:chgData name="Shapiro, Madelyn R" userId="78b39015-e857-4007-8c8e-a1660fc59ebb" providerId="ADAL" clId="{95FC9FF7-0CE8-4440-849C-1528FF4BF3D7}" dt="2022-05-11T23:16:40.416" v="4057" actId="1076"/>
        <pc:sldMkLst>
          <pc:docMk/>
          <pc:sldMk cId="3617391375" sldId="814"/>
        </pc:sldMkLst>
        <pc:spChg chg="mod">
          <ac:chgData name="Shapiro, Madelyn R" userId="78b39015-e857-4007-8c8e-a1660fc59ebb" providerId="ADAL" clId="{95FC9FF7-0CE8-4440-849C-1528FF4BF3D7}" dt="2022-05-11T23:14:35.057" v="4017" actId="20577"/>
          <ac:spMkLst>
            <pc:docMk/>
            <pc:sldMk cId="3617391375" sldId="814"/>
            <ac:spMk id="3" creationId="{3431D957-D007-7751-DEDD-644285413A88}"/>
          </ac:spMkLst>
        </pc:spChg>
        <pc:spChg chg="del">
          <ac:chgData name="Shapiro, Madelyn R" userId="78b39015-e857-4007-8c8e-a1660fc59ebb" providerId="ADAL" clId="{95FC9FF7-0CE8-4440-849C-1528FF4BF3D7}" dt="2022-05-11T23:12:38.144" v="3947" actId="478"/>
          <ac:spMkLst>
            <pc:docMk/>
            <pc:sldMk cId="3617391375" sldId="814"/>
            <ac:spMk id="4" creationId="{B339B6B4-8631-231E-E278-5D4947F91654}"/>
          </ac:spMkLst>
        </pc:spChg>
        <pc:spChg chg="add del mod">
          <ac:chgData name="Shapiro, Madelyn R" userId="78b39015-e857-4007-8c8e-a1660fc59ebb" providerId="ADAL" clId="{95FC9FF7-0CE8-4440-849C-1528FF4BF3D7}" dt="2022-05-11T23:15:11.369" v="4028"/>
          <ac:spMkLst>
            <pc:docMk/>
            <pc:sldMk cId="3617391375" sldId="814"/>
            <ac:spMk id="9" creationId="{28E93572-5DD8-CCE9-F84C-5C720ADBEB34}"/>
          </ac:spMkLst>
        </pc:spChg>
        <pc:spChg chg="add del mod">
          <ac:chgData name="Shapiro, Madelyn R" userId="78b39015-e857-4007-8c8e-a1660fc59ebb" providerId="ADAL" clId="{95FC9FF7-0CE8-4440-849C-1528FF4BF3D7}" dt="2022-05-11T23:15:11.369" v="4028"/>
          <ac:spMkLst>
            <pc:docMk/>
            <pc:sldMk cId="3617391375" sldId="814"/>
            <ac:spMk id="10" creationId="{28D9A4D0-4ACF-84C7-A47A-1BCCE15868E5}"/>
          </ac:spMkLst>
        </pc:spChg>
        <pc:spChg chg="add del mod">
          <ac:chgData name="Shapiro, Madelyn R" userId="78b39015-e857-4007-8c8e-a1660fc59ebb" providerId="ADAL" clId="{95FC9FF7-0CE8-4440-849C-1528FF4BF3D7}" dt="2022-05-11T23:15:11.369" v="4028"/>
          <ac:spMkLst>
            <pc:docMk/>
            <pc:sldMk cId="3617391375" sldId="814"/>
            <ac:spMk id="11" creationId="{F73974BC-6437-46B9-5ABC-4C22A516727F}"/>
          </ac:spMkLst>
        </pc:spChg>
        <pc:spChg chg="add del mod">
          <ac:chgData name="Shapiro, Madelyn R" userId="78b39015-e857-4007-8c8e-a1660fc59ebb" providerId="ADAL" clId="{95FC9FF7-0CE8-4440-849C-1528FF4BF3D7}" dt="2022-05-11T23:15:11.369" v="4028"/>
          <ac:spMkLst>
            <pc:docMk/>
            <pc:sldMk cId="3617391375" sldId="814"/>
            <ac:spMk id="12" creationId="{4BD65191-7E67-3EB6-6F4D-FCB453F04EBF}"/>
          </ac:spMkLst>
        </pc:spChg>
        <pc:spChg chg="add mod">
          <ac:chgData name="Shapiro, Madelyn R" userId="78b39015-e857-4007-8c8e-a1660fc59ebb" providerId="ADAL" clId="{95FC9FF7-0CE8-4440-849C-1528FF4BF3D7}" dt="2022-05-11T23:16:36.824" v="4056" actId="1076"/>
          <ac:spMkLst>
            <pc:docMk/>
            <pc:sldMk cId="3617391375" sldId="814"/>
            <ac:spMk id="14" creationId="{241A9B1A-995E-9E9E-D23B-35EED94BF5EB}"/>
          </ac:spMkLst>
        </pc:spChg>
        <pc:spChg chg="add mod">
          <ac:chgData name="Shapiro, Madelyn R" userId="78b39015-e857-4007-8c8e-a1660fc59ebb" providerId="ADAL" clId="{95FC9FF7-0CE8-4440-849C-1528FF4BF3D7}" dt="2022-05-11T23:16:40.416" v="4057" actId="1076"/>
          <ac:spMkLst>
            <pc:docMk/>
            <pc:sldMk cId="3617391375" sldId="814"/>
            <ac:spMk id="15" creationId="{70D4CBD7-439C-D11E-D1A0-E2E4C361AD50}"/>
          </ac:spMkLst>
        </pc:spChg>
        <pc:picChg chg="add mod modCrop">
          <ac:chgData name="Shapiro, Madelyn R" userId="78b39015-e857-4007-8c8e-a1660fc59ebb" providerId="ADAL" clId="{95FC9FF7-0CE8-4440-849C-1528FF4BF3D7}" dt="2022-05-11T23:15:18.712" v="4029" actId="1076"/>
          <ac:picMkLst>
            <pc:docMk/>
            <pc:sldMk cId="3617391375" sldId="814"/>
            <ac:picMk id="5" creationId="{148A7457-B1FF-30C5-4E61-213C6F08FFA1}"/>
          </ac:picMkLst>
        </pc:picChg>
        <pc:picChg chg="add mod modCrop">
          <ac:chgData name="Shapiro, Madelyn R" userId="78b39015-e857-4007-8c8e-a1660fc59ebb" providerId="ADAL" clId="{95FC9FF7-0CE8-4440-849C-1528FF4BF3D7}" dt="2022-05-11T23:15:21.367" v="4030" actId="1076"/>
          <ac:picMkLst>
            <pc:docMk/>
            <pc:sldMk cId="3617391375" sldId="814"/>
            <ac:picMk id="6" creationId="{17B38FD4-3EC8-E1F0-4A06-462BE2B04ED3}"/>
          </ac:picMkLst>
        </pc:picChg>
        <pc:picChg chg="add mod modCrop">
          <ac:chgData name="Shapiro, Madelyn R" userId="78b39015-e857-4007-8c8e-a1660fc59ebb" providerId="ADAL" clId="{95FC9FF7-0CE8-4440-849C-1528FF4BF3D7}" dt="2022-05-11T23:15:33.292" v="4032" actId="1076"/>
          <ac:picMkLst>
            <pc:docMk/>
            <pc:sldMk cId="3617391375" sldId="814"/>
            <ac:picMk id="7" creationId="{DA629794-E40E-385E-CD2C-B09809F68FDF}"/>
          </ac:picMkLst>
        </pc:picChg>
        <pc:picChg chg="add mod modCrop">
          <ac:chgData name="Shapiro, Madelyn R" userId="78b39015-e857-4007-8c8e-a1660fc59ebb" providerId="ADAL" clId="{95FC9FF7-0CE8-4440-849C-1528FF4BF3D7}" dt="2022-05-11T23:15:36.470" v="4033" actId="1076"/>
          <ac:picMkLst>
            <pc:docMk/>
            <pc:sldMk cId="3617391375" sldId="814"/>
            <ac:picMk id="8" creationId="{5255A945-5451-41DA-AED4-7B789E6651AD}"/>
          </ac:picMkLst>
        </pc:picChg>
        <pc:picChg chg="add del mod">
          <ac:chgData name="Shapiro, Madelyn R" userId="78b39015-e857-4007-8c8e-a1660fc59ebb" providerId="ADAL" clId="{95FC9FF7-0CE8-4440-849C-1528FF4BF3D7}" dt="2022-05-11T23:15:39.955" v="4034" actId="1076"/>
          <ac:picMkLst>
            <pc:docMk/>
            <pc:sldMk cId="3617391375" sldId="814"/>
            <ac:picMk id="13" creationId="{9A92F9C0-E6CD-16AA-F162-D0B552FE9E9A}"/>
          </ac:picMkLst>
        </pc:picChg>
      </pc:sldChg>
      <pc:sldChg chg="new del">
        <pc:chgData name="Shapiro, Madelyn R" userId="78b39015-e857-4007-8c8e-a1660fc59ebb" providerId="ADAL" clId="{95FC9FF7-0CE8-4440-849C-1528FF4BF3D7}" dt="2022-05-11T23:25:33.530" v="4108" actId="2696"/>
        <pc:sldMkLst>
          <pc:docMk/>
          <pc:sldMk cId="255392129" sldId="815"/>
        </pc:sldMkLst>
      </pc:sldChg>
      <pc:sldChg chg="addSp delSp modSp add mod">
        <pc:chgData name="Shapiro, Madelyn R" userId="78b39015-e857-4007-8c8e-a1660fc59ebb" providerId="ADAL" clId="{95FC9FF7-0CE8-4440-849C-1528FF4BF3D7}" dt="2022-05-11T23:43:45.185" v="4684" actId="1076"/>
        <pc:sldMkLst>
          <pc:docMk/>
          <pc:sldMk cId="1700151851" sldId="815"/>
        </pc:sldMkLst>
        <pc:spChg chg="mod">
          <ac:chgData name="Shapiro, Madelyn R" userId="78b39015-e857-4007-8c8e-a1660fc59ebb" providerId="ADAL" clId="{95FC9FF7-0CE8-4440-849C-1528FF4BF3D7}" dt="2022-05-11T23:38:18.036" v="4240"/>
          <ac:spMkLst>
            <pc:docMk/>
            <pc:sldMk cId="1700151851" sldId="815"/>
            <ac:spMk id="2" creationId="{62E8AB1B-A5A3-445B-9538-7B7BAF48F61E}"/>
          </ac:spMkLst>
        </pc:spChg>
        <pc:spChg chg="mod">
          <ac:chgData name="Shapiro, Madelyn R" userId="78b39015-e857-4007-8c8e-a1660fc59ebb" providerId="ADAL" clId="{95FC9FF7-0CE8-4440-849C-1528FF4BF3D7}" dt="2022-05-11T23:38:18.036" v="4240"/>
          <ac:spMkLst>
            <pc:docMk/>
            <pc:sldMk cId="1700151851" sldId="815"/>
            <ac:spMk id="3" creationId="{F635DF66-689C-4F72-B822-CF260D775EDE}"/>
          </ac:spMkLst>
        </pc:spChg>
        <pc:spChg chg="add del mod">
          <ac:chgData name="Shapiro, Madelyn R" userId="78b39015-e857-4007-8c8e-a1660fc59ebb" providerId="ADAL" clId="{95FC9FF7-0CE8-4440-849C-1528FF4BF3D7}" dt="2022-05-11T23:37:50.394" v="4235"/>
          <ac:spMkLst>
            <pc:docMk/>
            <pc:sldMk cId="1700151851" sldId="815"/>
            <ac:spMk id="13" creationId="{3EA3355B-8D36-941C-FA48-35E5B262464C}"/>
          </ac:spMkLst>
        </pc:spChg>
        <pc:spChg chg="del mod">
          <ac:chgData name="Shapiro, Madelyn R" userId="78b39015-e857-4007-8c8e-a1660fc59ebb" providerId="ADAL" clId="{95FC9FF7-0CE8-4440-849C-1528FF4BF3D7}" dt="2022-05-11T23:36:29.059" v="4216" actId="478"/>
          <ac:spMkLst>
            <pc:docMk/>
            <pc:sldMk cId="1700151851" sldId="815"/>
            <ac:spMk id="14" creationId="{D7246AE1-6565-2F8E-704E-E10F64B54E8D}"/>
          </ac:spMkLst>
        </pc:spChg>
        <pc:spChg chg="add del mod">
          <ac:chgData name="Shapiro, Madelyn R" userId="78b39015-e857-4007-8c8e-a1660fc59ebb" providerId="ADAL" clId="{95FC9FF7-0CE8-4440-849C-1528FF4BF3D7}" dt="2022-05-11T23:37:50.394" v="4235"/>
          <ac:spMkLst>
            <pc:docMk/>
            <pc:sldMk cId="1700151851" sldId="815"/>
            <ac:spMk id="16" creationId="{2E74C451-8974-3420-2741-EB47A14ACFDA}"/>
          </ac:spMkLst>
        </pc:spChg>
        <pc:spChg chg="add del mod">
          <ac:chgData name="Shapiro, Madelyn R" userId="78b39015-e857-4007-8c8e-a1660fc59ebb" providerId="ADAL" clId="{95FC9FF7-0CE8-4440-849C-1528FF4BF3D7}" dt="2022-05-11T23:38:18.036" v="4240"/>
          <ac:spMkLst>
            <pc:docMk/>
            <pc:sldMk cId="1700151851" sldId="815"/>
            <ac:spMk id="17" creationId="{8B04495F-F287-9967-A66D-C6D398633203}"/>
          </ac:spMkLst>
        </pc:spChg>
        <pc:spChg chg="add del mod">
          <ac:chgData name="Shapiro, Madelyn R" userId="78b39015-e857-4007-8c8e-a1660fc59ebb" providerId="ADAL" clId="{95FC9FF7-0CE8-4440-849C-1528FF4BF3D7}" dt="2022-05-11T23:38:18.036" v="4240"/>
          <ac:spMkLst>
            <pc:docMk/>
            <pc:sldMk cId="1700151851" sldId="815"/>
            <ac:spMk id="18" creationId="{5E673831-DC11-2201-D207-54ABC4CB67BA}"/>
          </ac:spMkLst>
        </pc:spChg>
        <pc:spChg chg="add del mod">
          <ac:chgData name="Shapiro, Madelyn R" userId="78b39015-e857-4007-8c8e-a1660fc59ebb" providerId="ADAL" clId="{95FC9FF7-0CE8-4440-849C-1528FF4BF3D7}" dt="2022-05-11T23:38:18.036" v="4240"/>
          <ac:spMkLst>
            <pc:docMk/>
            <pc:sldMk cId="1700151851" sldId="815"/>
            <ac:spMk id="19" creationId="{B7B5948E-0573-FE41-ECD9-6EE65083DF7B}"/>
          </ac:spMkLst>
        </pc:spChg>
        <pc:spChg chg="add mod">
          <ac:chgData name="Shapiro, Madelyn R" userId="78b39015-e857-4007-8c8e-a1660fc59ebb" providerId="ADAL" clId="{95FC9FF7-0CE8-4440-849C-1528FF4BF3D7}" dt="2022-05-11T23:42:13.777" v="4662" actId="14100"/>
          <ac:spMkLst>
            <pc:docMk/>
            <pc:sldMk cId="1700151851" sldId="815"/>
            <ac:spMk id="20" creationId="{D8F222BE-550C-2DD5-6091-53949023F30D}"/>
          </ac:spMkLst>
        </pc:spChg>
        <pc:picChg chg="del mod">
          <ac:chgData name="Shapiro, Madelyn R" userId="78b39015-e857-4007-8c8e-a1660fc59ebb" providerId="ADAL" clId="{95FC9FF7-0CE8-4440-849C-1528FF4BF3D7}" dt="2022-05-11T23:35:39.872" v="4202" actId="478"/>
          <ac:picMkLst>
            <pc:docMk/>
            <pc:sldMk cId="1700151851" sldId="815"/>
            <ac:picMk id="4" creationId="{1139A681-1836-077E-5E91-F7F921BCA9E5}"/>
          </ac:picMkLst>
        </pc:picChg>
        <pc:picChg chg="del mod">
          <ac:chgData name="Shapiro, Madelyn R" userId="78b39015-e857-4007-8c8e-a1660fc59ebb" providerId="ADAL" clId="{95FC9FF7-0CE8-4440-849C-1528FF4BF3D7}" dt="2022-05-11T23:35:40.938" v="4203" actId="478"/>
          <ac:picMkLst>
            <pc:docMk/>
            <pc:sldMk cId="1700151851" sldId="815"/>
            <ac:picMk id="5" creationId="{4CD5561D-2C2C-69CD-ECF5-6B0BD6015951}"/>
          </ac:picMkLst>
        </pc:picChg>
        <pc:picChg chg="del">
          <ac:chgData name="Shapiro, Madelyn R" userId="78b39015-e857-4007-8c8e-a1660fc59ebb" providerId="ADAL" clId="{95FC9FF7-0CE8-4440-849C-1528FF4BF3D7}" dt="2022-05-11T23:32:17.915" v="4165" actId="478"/>
          <ac:picMkLst>
            <pc:docMk/>
            <pc:sldMk cId="1700151851" sldId="815"/>
            <ac:picMk id="8" creationId="{66D18F3C-35A4-4954-8CB6-2C205C68E17E}"/>
          </ac:picMkLst>
        </pc:picChg>
        <pc:picChg chg="add mod modCrop">
          <ac:chgData name="Shapiro, Madelyn R" userId="78b39015-e857-4007-8c8e-a1660fc59ebb" providerId="ADAL" clId="{95FC9FF7-0CE8-4440-849C-1528FF4BF3D7}" dt="2022-05-11T23:42:32.374" v="4664" actId="1076"/>
          <ac:picMkLst>
            <pc:docMk/>
            <pc:sldMk cId="1700151851" sldId="815"/>
            <ac:picMk id="9" creationId="{BA8891D3-5318-76B4-6341-844E9EAEFAA6}"/>
          </ac:picMkLst>
        </pc:picChg>
        <pc:picChg chg="add mod modCrop">
          <ac:chgData name="Shapiro, Madelyn R" userId="78b39015-e857-4007-8c8e-a1660fc59ebb" providerId="ADAL" clId="{95FC9FF7-0CE8-4440-849C-1528FF4BF3D7}" dt="2022-05-11T23:42:22.598" v="4663" actId="1076"/>
          <ac:picMkLst>
            <pc:docMk/>
            <pc:sldMk cId="1700151851" sldId="815"/>
            <ac:picMk id="12" creationId="{D5BEFD0C-7B9B-CE9E-3D30-4C95A9029485}"/>
          </ac:picMkLst>
        </pc:picChg>
        <pc:picChg chg="add mod modCrop">
          <ac:chgData name="Shapiro, Madelyn R" userId="78b39015-e857-4007-8c8e-a1660fc59ebb" providerId="ADAL" clId="{95FC9FF7-0CE8-4440-849C-1528FF4BF3D7}" dt="2022-05-11T23:42:32.374" v="4664" actId="1076"/>
          <ac:picMkLst>
            <pc:docMk/>
            <pc:sldMk cId="1700151851" sldId="815"/>
            <ac:picMk id="15" creationId="{7872119B-58F0-4DC2-1BE1-BF8285E8E59A}"/>
          </ac:picMkLst>
        </pc:picChg>
        <pc:cxnChg chg="del mod">
          <ac:chgData name="Shapiro, Madelyn R" userId="78b39015-e857-4007-8c8e-a1660fc59ebb" providerId="ADAL" clId="{95FC9FF7-0CE8-4440-849C-1528FF4BF3D7}" dt="2022-05-11T23:35:42.060" v="4204" actId="478"/>
          <ac:cxnSpMkLst>
            <pc:docMk/>
            <pc:sldMk cId="1700151851" sldId="815"/>
            <ac:cxnSpMk id="7" creationId="{BFCBD49C-148D-45E4-2160-6A3A99D46B1E}"/>
          </ac:cxnSpMkLst>
        </pc:cxnChg>
        <pc:cxnChg chg="add mod">
          <ac:chgData name="Shapiro, Madelyn R" userId="78b39015-e857-4007-8c8e-a1660fc59ebb" providerId="ADAL" clId="{95FC9FF7-0CE8-4440-849C-1528FF4BF3D7}" dt="2022-05-11T23:43:45.185" v="4684" actId="1076"/>
          <ac:cxnSpMkLst>
            <pc:docMk/>
            <pc:sldMk cId="1700151851" sldId="815"/>
            <ac:cxnSpMk id="22" creationId="{0BF4BC20-DBA5-F7A6-45FE-BC7E04A9355B}"/>
          </ac:cxnSpMkLst>
        </pc:cxnChg>
        <pc:cxnChg chg="add mod">
          <ac:chgData name="Shapiro, Madelyn R" userId="78b39015-e857-4007-8c8e-a1660fc59ebb" providerId="ADAL" clId="{95FC9FF7-0CE8-4440-849C-1528FF4BF3D7}" dt="2022-05-11T23:43:42.885" v="4683" actId="1038"/>
          <ac:cxnSpMkLst>
            <pc:docMk/>
            <pc:sldMk cId="1700151851" sldId="815"/>
            <ac:cxnSpMk id="23" creationId="{55AA199D-7E9F-B064-B012-4D4E0E9B9CD1}"/>
          </ac:cxnSpMkLst>
        </pc:cxnChg>
      </pc:sldChg>
      <pc:sldChg chg="addSp delSp modSp new mod">
        <pc:chgData name="Shapiro, Madelyn R" userId="78b39015-e857-4007-8c8e-a1660fc59ebb" providerId="ADAL" clId="{95FC9FF7-0CE8-4440-849C-1528FF4BF3D7}" dt="2022-05-11T23:45:40.264" v="4709" actId="1076"/>
        <pc:sldMkLst>
          <pc:docMk/>
          <pc:sldMk cId="3148619865" sldId="816"/>
        </pc:sldMkLst>
        <pc:spChg chg="mod">
          <ac:chgData name="Shapiro, Madelyn R" userId="78b39015-e857-4007-8c8e-a1660fc59ebb" providerId="ADAL" clId="{95FC9FF7-0CE8-4440-849C-1528FF4BF3D7}" dt="2022-05-11T23:44:55.743" v="4704" actId="20577"/>
          <ac:spMkLst>
            <pc:docMk/>
            <pc:sldMk cId="3148619865" sldId="816"/>
            <ac:spMk id="3" creationId="{E773AD42-AE47-0564-C9F6-E121245DC396}"/>
          </ac:spMkLst>
        </pc:spChg>
        <pc:spChg chg="del">
          <ac:chgData name="Shapiro, Madelyn R" userId="78b39015-e857-4007-8c8e-a1660fc59ebb" providerId="ADAL" clId="{95FC9FF7-0CE8-4440-849C-1528FF4BF3D7}" dt="2022-05-11T23:45:08.774" v="4705" actId="478"/>
          <ac:spMkLst>
            <pc:docMk/>
            <pc:sldMk cId="3148619865" sldId="816"/>
            <ac:spMk id="4" creationId="{5FEA1E19-2621-65BB-CB87-67B5775F132F}"/>
          </ac:spMkLst>
        </pc:spChg>
        <pc:picChg chg="add mod">
          <ac:chgData name="Shapiro, Madelyn R" userId="78b39015-e857-4007-8c8e-a1660fc59ebb" providerId="ADAL" clId="{95FC9FF7-0CE8-4440-849C-1528FF4BF3D7}" dt="2022-05-11T23:45:40.264" v="4709" actId="1076"/>
          <ac:picMkLst>
            <pc:docMk/>
            <pc:sldMk cId="3148619865" sldId="816"/>
            <ac:picMk id="5" creationId="{3C8F6887-A28A-75DB-AB9B-18F165B4F8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5/17/22</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5/17/22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rxiv.org/abs/1912.0633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Abstract Data Visualization – Stock Photo</a:t>
            </a:r>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2823108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20</a:t>
            </a:fld>
            <a:endParaRPr lang="en-US"/>
          </a:p>
        </p:txBody>
      </p:sp>
    </p:spTree>
    <p:extLst>
      <p:ext uri="{BB962C8B-B14F-4D97-AF65-F5344CB8AC3E}">
        <p14:creationId xmlns:p14="http://schemas.microsoft.com/office/powerpoint/2010/main" val="318272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provides a graph-based topological summary of the activation vectors from 300K images across 1K classes, where each node of the mapper graph represents a cluster of activation vectors, and each edge encodes the relationships between the clusters. The size of a node is proportional to the number of activations, and the color is mapped to the average L2 norm of activations in the cluster. The edge thickness is proportional to the Jaccard index between two nodes. The control panel (b) supports the selection of parameters for the mapper construction and visual encoding. For a chosen cluster in the mapper graph, the data example panel (c) gives textual description of the top three classes within the cluster together with (up to) five image examples from each top class. The feature visualization panel (d) applies feature inversion to generate idealized images, called activation images, for individual activation vectors (obtained from data examples) and for an averaged activation vector within a chosen cluster.”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Rathore, N. </a:t>
            </a:r>
            <a:r>
              <a:rPr lang="en-US" sz="1200" dirty="0" err="1"/>
              <a:t>Chalapathi</a:t>
            </a:r>
            <a:r>
              <a:rPr lang="en-US" sz="1200" dirty="0"/>
              <a:t>, S. Palande, and B. Wang, “</a:t>
            </a:r>
            <a:r>
              <a:rPr lang="en-US" sz="1200" dirty="0" err="1"/>
              <a:t>TopoAct</a:t>
            </a:r>
            <a:r>
              <a:rPr lang="en-US" sz="1200" dirty="0"/>
              <a:t>: Exploring the Shape of Activations in Deep Learning,” </a:t>
            </a:r>
            <a:r>
              <a:rPr lang="en-US" sz="1200" i="1" dirty="0"/>
              <a:t>ArXiv191206332 Cs</a:t>
            </a:r>
            <a:r>
              <a:rPr lang="en-US" sz="1200" dirty="0"/>
              <a:t>, Dec. 2019, </a:t>
            </a:r>
            <a:r>
              <a:rPr lang="en-US" sz="1200" dirty="0">
                <a:hlinkClick r:id="rId3"/>
              </a:rPr>
              <a:t>http://arxiv.org/abs/1912.06332</a:t>
            </a:r>
            <a:r>
              <a:rPr lang="en-US" sz="1200" dirty="0"/>
              <a:t>.</a:t>
            </a:r>
            <a:r>
              <a:rPr lang="en-US" sz="1200" dirty="0">
                <a:effectLst/>
              </a:rPr>
              <a:t> </a:t>
            </a:r>
            <a:endParaRPr lang="en-US" sz="1200"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21</a:t>
            </a:fld>
            <a:endParaRPr lang="en-US"/>
          </a:p>
        </p:txBody>
      </p:sp>
    </p:spTree>
    <p:extLst>
      <p:ext uri="{BB962C8B-B14F-4D97-AF65-F5344CB8AC3E}">
        <p14:creationId xmlns:p14="http://schemas.microsoft.com/office/powerpoint/2010/main" val="51614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22</a:t>
            </a:fld>
            <a:endParaRPr lang="en-US"/>
          </a:p>
        </p:txBody>
      </p:sp>
    </p:spTree>
    <p:extLst>
      <p:ext uri="{BB962C8B-B14F-4D97-AF65-F5344CB8AC3E}">
        <p14:creationId xmlns:p14="http://schemas.microsoft.com/office/powerpoint/2010/main" val="393685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25</a:t>
            </a:fld>
            <a:endParaRPr lang="en-US"/>
          </a:p>
        </p:txBody>
      </p:sp>
    </p:spTree>
    <p:extLst>
      <p:ext uri="{BB962C8B-B14F-4D97-AF65-F5344CB8AC3E}">
        <p14:creationId xmlns:p14="http://schemas.microsoft.com/office/powerpoint/2010/main" val="202315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27</a:t>
            </a:fld>
            <a:endParaRPr lang="en-US"/>
          </a:p>
        </p:txBody>
      </p:sp>
    </p:spTree>
    <p:extLst>
      <p:ext uri="{BB962C8B-B14F-4D97-AF65-F5344CB8AC3E}">
        <p14:creationId xmlns:p14="http://schemas.microsoft.com/office/powerpoint/2010/main" val="594186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33</a:t>
            </a:fld>
            <a:endParaRPr lang="en-US"/>
          </a:p>
        </p:txBody>
      </p:sp>
    </p:spTree>
    <p:extLst>
      <p:ext uri="{BB962C8B-B14F-4D97-AF65-F5344CB8AC3E}">
        <p14:creationId xmlns:p14="http://schemas.microsoft.com/office/powerpoint/2010/main" val="1117014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34</a:t>
            </a:fld>
            <a:endParaRPr lang="en-US"/>
          </a:p>
        </p:txBody>
      </p:sp>
    </p:spTree>
    <p:extLst>
      <p:ext uri="{BB962C8B-B14F-4D97-AF65-F5344CB8AC3E}">
        <p14:creationId xmlns:p14="http://schemas.microsoft.com/office/powerpoint/2010/main" val="2144155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May 17, 2022</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5/17/22</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5/17/22</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5/17/22</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5/17/22</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5/17/22</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5/17/22</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5/17/22</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6.png"/><Relationship Id="rId7" Type="http://schemas.openxmlformats.org/officeDocument/2006/relationships/image" Target="../media/image17.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94.png"/><Relationship Id="rId5" Type="http://schemas.openxmlformats.org/officeDocument/2006/relationships/image" Target="../media/image15.png"/><Relationship Id="rId10" Type="http://schemas.openxmlformats.org/officeDocument/2006/relationships/image" Target="../media/image87.png"/><Relationship Id="rId4" Type="http://schemas.openxmlformats.org/officeDocument/2006/relationships/image" Target="../media/image88.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6.png"/><Relationship Id="rId7" Type="http://schemas.openxmlformats.org/officeDocument/2006/relationships/image" Target="../media/image17.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hyperlink" Target="https://gudhi.inria.fr/doc/3.4.1/group__bottleneck__distance.htm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10.png"/><Relationship Id="rId4" Type="http://schemas.openxmlformats.org/officeDocument/2006/relationships/hyperlink" Target="https://doi.org/10.1007/s11263-007-0056-x" TargetMode="Externa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ieeexplore.ieee.org/abstract/document/9671368" TargetMode="External"/><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hyperlink" Target="https://www.jmlr.org/papers/volume21/20-345/20-345.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arxiv.org/abs/1912.06332"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arxiv.org/abs/1912.0633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3.emf"/><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 Id="rId9" Type="http://schemas.openxmlformats.org/officeDocument/2006/relationships/image" Target="../media/image59.tiff"/></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9.tif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7.tiff"/><Relationship Id="rId5" Type="http://schemas.openxmlformats.org/officeDocument/2006/relationships/image" Target="../media/image54.tiff"/><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p:txBody>
          <a:bodyPr/>
          <a:lstStyle/>
          <a:p>
            <a:r>
              <a:rPr lang="en-US" dirty="0"/>
              <a:t>Topology of Machine Learning Activations</a:t>
            </a:r>
          </a:p>
        </p:txBody>
      </p:sp>
      <p:sp>
        <p:nvSpPr>
          <p:cNvPr id="8" name="Text Placeholder 7">
            <a:extLst>
              <a:ext uri="{FF2B5EF4-FFF2-40B4-BE49-F238E27FC236}">
                <a16:creationId xmlns:a16="http://schemas.microsoft.com/office/drawing/2014/main" id="{E5E5A4D3-EB92-AEA3-484E-0F0081B68FBB}"/>
              </a:ext>
            </a:extLst>
          </p:cNvPr>
          <p:cNvSpPr>
            <a:spLocks noGrp="1"/>
          </p:cNvSpPr>
          <p:nvPr>
            <p:ph type="body" sz="quarter" idx="10"/>
          </p:nvPr>
        </p:nvSpPr>
        <p:spPr/>
        <p:txBody>
          <a:bodyPr/>
          <a:lstStyle/>
          <a:p>
            <a:pPr marL="0" indent="0" algn="l" defTabSz="1097280" rtl="0" eaLnBrk="1" latinLnBrk="0" hangingPunct="1">
              <a:lnSpc>
                <a:spcPct val="90000"/>
              </a:lnSpc>
              <a:spcBef>
                <a:spcPts val="1200"/>
              </a:spcBef>
              <a:buFont typeface="Arial" panose="020B0604020202020204" pitchFamily="34" charset="0"/>
              <a:buNone/>
            </a:pPr>
            <a:r>
              <a:rPr lang="en-US" dirty="0"/>
              <a:t>Madelyn Shapiro</a:t>
            </a:r>
          </a:p>
        </p:txBody>
      </p:sp>
      <p:sp>
        <p:nvSpPr>
          <p:cNvPr id="9" name="Text Placeholder 8">
            <a:extLst>
              <a:ext uri="{FF2B5EF4-FFF2-40B4-BE49-F238E27FC236}">
                <a16:creationId xmlns:a16="http://schemas.microsoft.com/office/drawing/2014/main" id="{6E7B6F17-8CBD-47A9-E427-648AD09B5202}"/>
              </a:ext>
            </a:extLst>
          </p:cNvPr>
          <p:cNvSpPr>
            <a:spLocks noGrp="1"/>
          </p:cNvSpPr>
          <p:nvPr>
            <p:ph type="body" sz="quarter" idx="11"/>
          </p:nvPr>
        </p:nvSpPr>
        <p:spPr>
          <a:xfrm>
            <a:off x="1371600" y="5983356"/>
            <a:ext cx="4572000" cy="1057524"/>
          </a:xfrm>
        </p:spPr>
        <p:txBody>
          <a:bodyPr wrap="square"/>
          <a:lstStyle/>
          <a:p>
            <a:pPr marL="0" indent="0" algn="l" defTabSz="1097280" rtl="0" eaLnBrk="1" latinLnBrk="0" hangingPunct="1">
              <a:lnSpc>
                <a:spcPct val="90000"/>
              </a:lnSpc>
              <a:spcBef>
                <a:spcPts val="1200"/>
              </a:spcBef>
              <a:buFont typeface="Arial" panose="020B0604020202020204" pitchFamily="34" charset="0"/>
              <a:buNone/>
            </a:pPr>
            <a:r>
              <a:rPr lang="en-US" b="1" dirty="0"/>
              <a:t>PNNL Team</a:t>
            </a:r>
            <a:r>
              <a:rPr lang="en-US" dirty="0"/>
              <a:t>: Brett Jefferson, Cliff Joslyn, Brenda </a:t>
            </a:r>
            <a:r>
              <a:rPr lang="en-US" dirty="0" err="1"/>
              <a:t>Praggastis</a:t>
            </a:r>
            <a:r>
              <a:rPr lang="en-US" dirty="0"/>
              <a:t>, &amp; Emilie </a:t>
            </a:r>
            <a:r>
              <a:rPr lang="en-US" dirty="0" err="1"/>
              <a:t>Purvine</a:t>
            </a:r>
            <a:r>
              <a:rPr lang="en-US" dirty="0"/>
              <a:t> (PI)</a:t>
            </a:r>
          </a:p>
          <a:p>
            <a:pPr marL="0" indent="0" algn="l" defTabSz="1097280" rtl="0" eaLnBrk="1" latinLnBrk="0" hangingPunct="1">
              <a:lnSpc>
                <a:spcPct val="90000"/>
              </a:lnSpc>
              <a:spcBef>
                <a:spcPts val="1200"/>
              </a:spcBef>
              <a:buFont typeface="Arial" panose="020B0604020202020204" pitchFamily="34" charset="0"/>
              <a:buNone/>
            </a:pPr>
            <a:r>
              <a:rPr lang="en-US" b="1" dirty="0"/>
              <a:t>University of Utah Team</a:t>
            </a:r>
            <a:r>
              <a:rPr lang="en-US" dirty="0"/>
              <a:t>: </a:t>
            </a:r>
            <a:r>
              <a:rPr lang="en-US" dirty="0" err="1"/>
              <a:t>Archit</a:t>
            </a:r>
            <a:r>
              <a:rPr lang="en-US" dirty="0"/>
              <a:t> Rathore, Bei Wang, &amp; </a:t>
            </a:r>
            <a:r>
              <a:rPr lang="en-US" dirty="0" err="1"/>
              <a:t>Youjia</a:t>
            </a:r>
            <a:r>
              <a:rPr lang="en-US" dirty="0"/>
              <a:t> Zhou</a:t>
            </a:r>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p:txBody>
          <a:bodyPr/>
          <a:lstStyle/>
          <a:p>
            <a:fld id="{4E130ED9-0C27-4EF1-9F86-D29E4EA507BE}" type="datetime4">
              <a:rPr lang="en-US" smtClean="0"/>
              <a:pPr/>
              <a:t>May 17, 2022</a:t>
            </a:fld>
            <a:endParaRPr lang="en-US" dirty="0"/>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ABFEE5-AB62-4C75-945B-5C97EC6A1DA5}"/>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F0395775-3976-4992-9861-6E1F2E9DAA7A}"/>
              </a:ext>
            </a:extLst>
          </p:cNvPr>
          <p:cNvSpPr>
            <a:spLocks noGrp="1"/>
          </p:cNvSpPr>
          <p:nvPr>
            <p:ph type="title"/>
          </p:nvPr>
        </p:nvSpPr>
        <p:spPr/>
        <p:txBody>
          <a:bodyPr/>
          <a:lstStyle/>
          <a:p>
            <a:r>
              <a:rPr lang="en-US" dirty="0"/>
              <a:t>Mapper procedure: </a:t>
            </a:r>
            <a:br>
              <a:rPr lang="en-US" dirty="0"/>
            </a:br>
            <a:r>
              <a:rPr lang="en-US" dirty="0"/>
              <a:t>apply </a:t>
            </a:r>
            <a:r>
              <a:rPr lang="en-US" i="1" dirty="0"/>
              <a:t>filter function</a:t>
            </a:r>
          </a:p>
        </p:txBody>
      </p:sp>
      <p:pic>
        <p:nvPicPr>
          <p:cNvPr id="5" name="Picture 4" descr="Chart&#10;&#10;Description automatically generated">
            <a:extLst>
              <a:ext uri="{FF2B5EF4-FFF2-40B4-BE49-F238E27FC236}">
                <a16:creationId xmlns:a16="http://schemas.microsoft.com/office/drawing/2014/main" id="{8D7205EB-2E78-4ABE-BA54-28C4F92FB129}"/>
              </a:ext>
            </a:extLst>
          </p:cNvPr>
          <p:cNvPicPr>
            <a:picLocks noChangeAspect="1"/>
          </p:cNvPicPr>
          <p:nvPr/>
        </p:nvPicPr>
        <p:blipFill>
          <a:blip r:embed="rId2"/>
          <a:stretch>
            <a:fillRect/>
          </a:stretch>
        </p:blipFill>
        <p:spPr>
          <a:xfrm>
            <a:off x="2101830" y="2310805"/>
            <a:ext cx="4572009" cy="4572009"/>
          </a:xfrm>
          <a:prstGeom prst="rect">
            <a:avLst/>
          </a:prstGeom>
        </p:spPr>
      </p:pic>
      <p:cxnSp>
        <p:nvCxnSpPr>
          <p:cNvPr id="7" name="Straight Arrow Connector 6">
            <a:extLst>
              <a:ext uri="{FF2B5EF4-FFF2-40B4-BE49-F238E27FC236}">
                <a16:creationId xmlns:a16="http://schemas.microsoft.com/office/drawing/2014/main" id="{78801AF4-D2DA-4C1A-9D16-1B608851129B}"/>
              </a:ext>
            </a:extLst>
          </p:cNvPr>
          <p:cNvCxnSpPr/>
          <p:nvPr/>
        </p:nvCxnSpPr>
        <p:spPr>
          <a:xfrm flipV="1">
            <a:off x="10258501" y="1757916"/>
            <a:ext cx="0" cy="57699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51998F7-B490-41ED-8559-2F159C69128C}"/>
              </a:ext>
            </a:extLst>
          </p:cNvPr>
          <p:cNvCxnSpPr>
            <a:cxnSpLocks/>
          </p:cNvCxnSpPr>
          <p:nvPr/>
        </p:nvCxnSpPr>
        <p:spPr>
          <a:xfrm flipV="1">
            <a:off x="6936711" y="4596809"/>
            <a:ext cx="2321438" cy="1"/>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4827CB-7CD6-430E-AA27-9840569CCDB8}"/>
                  </a:ext>
                </a:extLst>
              </p:cNvPr>
              <p:cNvSpPr txBox="1"/>
              <p:nvPr/>
            </p:nvSpPr>
            <p:spPr>
              <a:xfrm>
                <a:off x="7138725" y="4172077"/>
                <a:ext cx="1713995"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err="1" smtClean="0">
                          <a:latin typeface="Cambria Math" panose="02040503050406030204" pitchFamily="18" charset="0"/>
                        </a:rPr>
                        <m:t>𝑥</m:t>
                      </m:r>
                      <m:r>
                        <a:rPr lang="en-US" i="1" dirty="0" err="1" smtClean="0">
                          <a:latin typeface="Cambria Math" panose="02040503050406030204" pitchFamily="18" charset="0"/>
                        </a:rPr>
                        <m:t>,</m:t>
                      </m:r>
                      <m:r>
                        <a:rPr lang="en-US" i="1" dirty="0" err="1" smtClean="0">
                          <a:latin typeface="Cambria Math" panose="02040503050406030204" pitchFamily="18" charset="0"/>
                        </a:rPr>
                        <m:t>𝑦</m:t>
                      </m:r>
                      <m:r>
                        <a:rPr lang="en-US" i="1" dirty="0" smtClean="0">
                          <a:latin typeface="Cambria Math" panose="02040503050406030204" pitchFamily="18" charset="0"/>
                        </a:rPr>
                        <m:t>) = </m:t>
                      </m:r>
                      <m:r>
                        <a:rPr lang="en-US" i="1" dirty="0" smtClean="0">
                          <a:latin typeface="Cambria Math" panose="02040503050406030204" pitchFamily="18" charset="0"/>
                        </a:rPr>
                        <m:t>𝑦</m:t>
                      </m:r>
                    </m:oMath>
                  </m:oMathPara>
                </a14:m>
                <a:endParaRPr lang="en-US" dirty="0"/>
              </a:p>
            </p:txBody>
          </p:sp>
        </mc:Choice>
        <mc:Fallback xmlns="">
          <p:sp>
            <p:nvSpPr>
              <p:cNvPr id="10" name="TextBox 9">
                <a:extLst>
                  <a:ext uri="{FF2B5EF4-FFF2-40B4-BE49-F238E27FC236}">
                    <a16:creationId xmlns:a16="http://schemas.microsoft.com/office/drawing/2014/main" id="{FF4827CB-7CD6-430E-AA27-9840569CCDB8}"/>
                  </a:ext>
                </a:extLst>
              </p:cNvPr>
              <p:cNvSpPr txBox="1">
                <a:spLocks noRot="1" noChangeAspect="1" noMove="1" noResize="1" noEditPoints="1" noAdjustHandles="1" noChangeArrowheads="1" noChangeShapeType="1" noTextEdit="1"/>
              </p:cNvSpPr>
              <p:nvPr/>
            </p:nvSpPr>
            <p:spPr>
              <a:xfrm>
                <a:off x="7138725" y="4172077"/>
                <a:ext cx="1713995" cy="424732"/>
              </a:xfrm>
              <a:prstGeom prst="rect">
                <a:avLst/>
              </a:prstGeom>
              <a:blipFill>
                <a:blip r:embed="rId3"/>
                <a:stretch>
                  <a:fillRect b="-18571"/>
                </a:stretch>
              </a:blipFill>
            </p:spPr>
            <p:txBody>
              <a:bodyPr/>
              <a:lstStyle/>
              <a:p>
                <a:r>
                  <a:rPr lang="en-US">
                    <a:noFill/>
                  </a:rPr>
                  <a:t> </a:t>
                </a:r>
              </a:p>
            </p:txBody>
          </p:sp>
        </mc:Fallback>
      </mc:AlternateContent>
      <p:sp>
        <p:nvSpPr>
          <p:cNvPr id="11" name="Double Bracket 10">
            <a:extLst>
              <a:ext uri="{FF2B5EF4-FFF2-40B4-BE49-F238E27FC236}">
                <a16:creationId xmlns:a16="http://schemas.microsoft.com/office/drawing/2014/main" id="{0594C0E9-00EB-4315-9E3E-88FB1F415AFB}"/>
              </a:ext>
            </a:extLst>
          </p:cNvPr>
          <p:cNvSpPr/>
          <p:nvPr/>
        </p:nvSpPr>
        <p:spPr>
          <a:xfrm rot="5400000">
            <a:off x="9898768" y="2861927"/>
            <a:ext cx="1183745" cy="287085"/>
          </a:xfrm>
          <a:prstGeom prst="bracketPair">
            <a:avLst>
              <a:gd name="adj" fmla="val 18116"/>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a:extLst>
              <a:ext uri="{FF2B5EF4-FFF2-40B4-BE49-F238E27FC236}">
                <a16:creationId xmlns:a16="http://schemas.microsoft.com/office/drawing/2014/main" id="{B857B656-6B96-474A-B7DD-868A3D8DFDF3}"/>
              </a:ext>
            </a:extLst>
          </p:cNvPr>
          <p:cNvSpPr/>
          <p:nvPr/>
        </p:nvSpPr>
        <p:spPr>
          <a:xfrm rot="5400000">
            <a:off x="9898767" y="4453266"/>
            <a:ext cx="1183745" cy="287085"/>
          </a:xfrm>
          <a:prstGeom prst="bracketPair">
            <a:avLst>
              <a:gd name="adj" fmla="val 18116"/>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a:extLst>
              <a:ext uri="{FF2B5EF4-FFF2-40B4-BE49-F238E27FC236}">
                <a16:creationId xmlns:a16="http://schemas.microsoft.com/office/drawing/2014/main" id="{4703C159-AEC7-4532-A3FD-1CDD9395361B}"/>
              </a:ext>
            </a:extLst>
          </p:cNvPr>
          <p:cNvSpPr/>
          <p:nvPr/>
        </p:nvSpPr>
        <p:spPr>
          <a:xfrm rot="5400000">
            <a:off x="9898766" y="6044605"/>
            <a:ext cx="1183745" cy="287085"/>
          </a:xfrm>
          <a:prstGeom prst="bracketPair">
            <a:avLst>
              <a:gd name="adj" fmla="val 18116"/>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a:extLst>
              <a:ext uri="{FF2B5EF4-FFF2-40B4-BE49-F238E27FC236}">
                <a16:creationId xmlns:a16="http://schemas.microsoft.com/office/drawing/2014/main" id="{9F6887EC-7D3D-4A61-AC45-11BF4453E0D1}"/>
              </a:ext>
            </a:extLst>
          </p:cNvPr>
          <p:cNvSpPr/>
          <p:nvPr/>
        </p:nvSpPr>
        <p:spPr>
          <a:xfrm rot="5400000">
            <a:off x="10387865" y="3649028"/>
            <a:ext cx="1183745" cy="287085"/>
          </a:xfrm>
          <a:prstGeom prst="bracketPair">
            <a:avLst>
              <a:gd name="adj" fmla="val 18116"/>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Double Bracket 16">
            <a:extLst>
              <a:ext uri="{FF2B5EF4-FFF2-40B4-BE49-F238E27FC236}">
                <a16:creationId xmlns:a16="http://schemas.microsoft.com/office/drawing/2014/main" id="{ED08002D-73A0-4AFC-B8CD-2FFD78C8E75F}"/>
              </a:ext>
            </a:extLst>
          </p:cNvPr>
          <p:cNvSpPr/>
          <p:nvPr/>
        </p:nvSpPr>
        <p:spPr>
          <a:xfrm rot="5400000">
            <a:off x="10387865" y="5208469"/>
            <a:ext cx="1183745" cy="287085"/>
          </a:xfrm>
          <a:prstGeom prst="bracketPair">
            <a:avLst>
              <a:gd name="adj" fmla="val 18116"/>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44E5CD-2530-4731-9193-E14CC9765802}"/>
                  </a:ext>
                </a:extLst>
              </p:cNvPr>
              <p:cNvSpPr txBox="1"/>
              <p:nvPr/>
            </p:nvSpPr>
            <p:spPr>
              <a:xfrm>
                <a:off x="9982624" y="1262489"/>
                <a:ext cx="55175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ℝ</m:t>
                      </m:r>
                    </m:oMath>
                  </m:oMathPara>
                </a14:m>
                <a:endParaRPr lang="en-US" sz="2800" dirty="0"/>
              </a:p>
            </p:txBody>
          </p:sp>
        </mc:Choice>
        <mc:Fallback xmlns="">
          <p:sp>
            <p:nvSpPr>
              <p:cNvPr id="18" name="TextBox 17">
                <a:extLst>
                  <a:ext uri="{FF2B5EF4-FFF2-40B4-BE49-F238E27FC236}">
                    <a16:creationId xmlns:a16="http://schemas.microsoft.com/office/drawing/2014/main" id="{B244E5CD-2530-4731-9193-E14CC9765802}"/>
                  </a:ext>
                </a:extLst>
              </p:cNvPr>
              <p:cNvSpPr txBox="1">
                <a:spLocks noRot="1" noChangeAspect="1" noMove="1" noResize="1" noEditPoints="1" noAdjustHandles="1" noChangeArrowheads="1" noChangeShapeType="1" noTextEdit="1"/>
              </p:cNvSpPr>
              <p:nvPr/>
            </p:nvSpPr>
            <p:spPr>
              <a:xfrm>
                <a:off x="9982624" y="1262489"/>
                <a:ext cx="551754" cy="523220"/>
              </a:xfrm>
              <a:prstGeom prst="rect">
                <a:avLst/>
              </a:prstGeom>
              <a:blipFill>
                <a:blip r:embed="rId4"/>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D974C1E0-A726-407F-9F1A-D0E52A0550E0}"/>
              </a:ext>
            </a:extLst>
          </p:cNvPr>
          <p:cNvCxnSpPr>
            <a:stCxn id="11" idx="1"/>
            <a:endCxn id="11" idx="3"/>
          </p:cNvCxnSpPr>
          <p:nvPr/>
        </p:nvCxnSpPr>
        <p:spPr>
          <a:xfrm>
            <a:off x="10490640" y="2413597"/>
            <a:ext cx="0" cy="118374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E5A2EE-E142-4BDE-BC3F-066FC717763E}"/>
              </a:ext>
            </a:extLst>
          </p:cNvPr>
          <p:cNvCxnSpPr>
            <a:stCxn id="16" idx="1"/>
            <a:endCxn id="16" idx="3"/>
          </p:cNvCxnSpPr>
          <p:nvPr/>
        </p:nvCxnSpPr>
        <p:spPr>
          <a:xfrm>
            <a:off x="10979737" y="3200698"/>
            <a:ext cx="0" cy="118374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A50C7E-DC6C-4AA1-8B01-7F71A1901A8E}"/>
              </a:ext>
            </a:extLst>
          </p:cNvPr>
          <p:cNvCxnSpPr>
            <a:stCxn id="14" idx="1"/>
            <a:endCxn id="14" idx="3"/>
          </p:cNvCxnSpPr>
          <p:nvPr/>
        </p:nvCxnSpPr>
        <p:spPr>
          <a:xfrm>
            <a:off x="10490639" y="4004936"/>
            <a:ext cx="0" cy="118374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3BF625-CABB-42A9-BF15-8CD79949D9B0}"/>
              </a:ext>
            </a:extLst>
          </p:cNvPr>
          <p:cNvCxnSpPr>
            <a:stCxn id="17" idx="1"/>
            <a:endCxn id="17" idx="3"/>
          </p:cNvCxnSpPr>
          <p:nvPr/>
        </p:nvCxnSpPr>
        <p:spPr>
          <a:xfrm>
            <a:off x="10979737" y="4760139"/>
            <a:ext cx="0" cy="11837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B6DE0C-2269-4323-BB06-A6C6072ACFE7}"/>
              </a:ext>
            </a:extLst>
          </p:cNvPr>
          <p:cNvCxnSpPr>
            <a:stCxn id="15" idx="1"/>
            <a:endCxn id="15" idx="3"/>
          </p:cNvCxnSpPr>
          <p:nvPr/>
        </p:nvCxnSpPr>
        <p:spPr>
          <a:xfrm>
            <a:off x="10490638" y="5596275"/>
            <a:ext cx="0" cy="118374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AD35DB-14BC-4057-83F7-067D84E8ADE7}"/>
              </a:ext>
            </a:extLst>
          </p:cNvPr>
          <p:cNvSpPr txBox="1"/>
          <p:nvPr/>
        </p:nvSpPr>
        <p:spPr>
          <a:xfrm>
            <a:off x="11311116" y="4363178"/>
            <a:ext cx="1614545" cy="424732"/>
          </a:xfrm>
          <a:prstGeom prst="rect">
            <a:avLst/>
          </a:prstGeom>
          <a:noFill/>
        </p:spPr>
        <p:txBody>
          <a:bodyPr wrap="none" rtlCol="0">
            <a:spAutoFit/>
          </a:bodyPr>
          <a:lstStyle/>
          <a:p>
            <a:r>
              <a:rPr lang="en-US" dirty="0"/>
              <a:t>Open cover</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5C887E-5199-42F7-9DEA-993BEBF10D47}"/>
                  </a:ext>
                </a:extLst>
              </p:cNvPr>
              <p:cNvSpPr txBox="1"/>
              <p:nvPr/>
            </p:nvSpPr>
            <p:spPr>
              <a:xfrm>
                <a:off x="11744792" y="4702849"/>
                <a:ext cx="747191"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𝑈</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oMath>
                  </m:oMathPara>
                </a14:m>
                <a:endParaRPr lang="en-US" dirty="0"/>
              </a:p>
            </p:txBody>
          </p:sp>
        </mc:Choice>
        <mc:Fallback xmlns="">
          <p:sp>
            <p:nvSpPr>
              <p:cNvPr id="30" name="TextBox 29">
                <a:extLst>
                  <a:ext uri="{FF2B5EF4-FFF2-40B4-BE49-F238E27FC236}">
                    <a16:creationId xmlns:a16="http://schemas.microsoft.com/office/drawing/2014/main" id="{015C887E-5199-42F7-9DEA-993BEBF10D47}"/>
                  </a:ext>
                </a:extLst>
              </p:cNvPr>
              <p:cNvSpPr txBox="1">
                <a:spLocks noRot="1" noChangeAspect="1" noMove="1" noResize="1" noEditPoints="1" noAdjustHandles="1" noChangeArrowheads="1" noChangeShapeType="1" noTextEdit="1"/>
              </p:cNvSpPr>
              <p:nvPr/>
            </p:nvSpPr>
            <p:spPr>
              <a:xfrm>
                <a:off x="11744792" y="4702849"/>
                <a:ext cx="747191" cy="424732"/>
              </a:xfrm>
              <a:prstGeom prst="rect">
                <a:avLst/>
              </a:prstGeom>
              <a:blipFill>
                <a:blip r:embed="rId5"/>
                <a:stretch>
                  <a:fillRect b="-18571"/>
                </a:stretch>
              </a:blipFill>
            </p:spPr>
            <p:txBody>
              <a:bodyPr/>
              <a:lstStyle/>
              <a:p>
                <a:r>
                  <a:rPr lang="en-US">
                    <a:noFill/>
                  </a:rPr>
                  <a:t> </a:t>
                </a:r>
              </a:p>
            </p:txBody>
          </p:sp>
        </mc:Fallback>
      </mc:AlternateContent>
    </p:spTree>
    <p:extLst>
      <p:ext uri="{BB962C8B-B14F-4D97-AF65-F5344CB8AC3E}">
        <p14:creationId xmlns:p14="http://schemas.microsoft.com/office/powerpoint/2010/main" val="109844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ABFEE5-AB62-4C75-945B-5C97EC6A1DA5}"/>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3" name="Title 2">
            <a:extLst>
              <a:ext uri="{FF2B5EF4-FFF2-40B4-BE49-F238E27FC236}">
                <a16:creationId xmlns:a16="http://schemas.microsoft.com/office/drawing/2014/main" id="{F0395775-3976-4992-9861-6E1F2E9DAA7A}"/>
              </a:ext>
            </a:extLst>
          </p:cNvPr>
          <p:cNvSpPr>
            <a:spLocks noGrp="1"/>
          </p:cNvSpPr>
          <p:nvPr>
            <p:ph type="title"/>
          </p:nvPr>
        </p:nvSpPr>
        <p:spPr/>
        <p:txBody>
          <a:bodyPr/>
          <a:lstStyle/>
          <a:p>
            <a:r>
              <a:rPr lang="en-US" dirty="0"/>
              <a:t>Mapper procedure: </a:t>
            </a:r>
            <a:br>
              <a:rPr lang="en-US" dirty="0"/>
            </a:br>
            <a:r>
              <a:rPr lang="en-US" dirty="0"/>
              <a:t>take preimages</a:t>
            </a:r>
          </a:p>
        </p:txBody>
      </p:sp>
      <p:cxnSp>
        <p:nvCxnSpPr>
          <p:cNvPr id="7" name="Straight Arrow Connector 6">
            <a:extLst>
              <a:ext uri="{FF2B5EF4-FFF2-40B4-BE49-F238E27FC236}">
                <a16:creationId xmlns:a16="http://schemas.microsoft.com/office/drawing/2014/main" id="{78801AF4-D2DA-4C1A-9D16-1B608851129B}"/>
              </a:ext>
            </a:extLst>
          </p:cNvPr>
          <p:cNvCxnSpPr/>
          <p:nvPr/>
        </p:nvCxnSpPr>
        <p:spPr>
          <a:xfrm flipV="1">
            <a:off x="10258501" y="1757916"/>
            <a:ext cx="0" cy="57699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51998F7-B490-41ED-8559-2F159C69128C}"/>
              </a:ext>
            </a:extLst>
          </p:cNvPr>
          <p:cNvCxnSpPr>
            <a:cxnSpLocks/>
          </p:cNvCxnSpPr>
          <p:nvPr/>
        </p:nvCxnSpPr>
        <p:spPr>
          <a:xfrm flipV="1">
            <a:off x="6936711" y="4596809"/>
            <a:ext cx="2321438" cy="1"/>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4827CB-7CD6-430E-AA27-9840569CCDB8}"/>
                  </a:ext>
                </a:extLst>
              </p:cNvPr>
              <p:cNvSpPr txBox="1"/>
              <p:nvPr/>
            </p:nvSpPr>
            <p:spPr>
              <a:xfrm>
                <a:off x="7138725" y="4172077"/>
                <a:ext cx="1713995"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err="1" smtClean="0">
                          <a:latin typeface="Cambria Math" panose="02040503050406030204" pitchFamily="18" charset="0"/>
                        </a:rPr>
                        <m:t>𝑥</m:t>
                      </m:r>
                      <m:r>
                        <a:rPr lang="en-US" i="1" dirty="0" err="1" smtClean="0">
                          <a:latin typeface="Cambria Math" panose="02040503050406030204" pitchFamily="18" charset="0"/>
                        </a:rPr>
                        <m:t>,</m:t>
                      </m:r>
                      <m:r>
                        <a:rPr lang="en-US" i="1" dirty="0" err="1" smtClean="0">
                          <a:latin typeface="Cambria Math" panose="02040503050406030204" pitchFamily="18" charset="0"/>
                        </a:rPr>
                        <m:t>𝑦</m:t>
                      </m:r>
                      <m:r>
                        <a:rPr lang="en-US" i="1" dirty="0" smtClean="0">
                          <a:latin typeface="Cambria Math" panose="02040503050406030204" pitchFamily="18" charset="0"/>
                        </a:rPr>
                        <m:t>) = </m:t>
                      </m:r>
                      <m:r>
                        <a:rPr lang="en-US" i="1" dirty="0" smtClean="0">
                          <a:latin typeface="Cambria Math" panose="02040503050406030204" pitchFamily="18" charset="0"/>
                        </a:rPr>
                        <m:t>𝑦</m:t>
                      </m:r>
                    </m:oMath>
                  </m:oMathPara>
                </a14:m>
                <a:endParaRPr lang="en-US" dirty="0"/>
              </a:p>
            </p:txBody>
          </p:sp>
        </mc:Choice>
        <mc:Fallback xmlns="">
          <p:sp>
            <p:nvSpPr>
              <p:cNvPr id="10" name="TextBox 9">
                <a:extLst>
                  <a:ext uri="{FF2B5EF4-FFF2-40B4-BE49-F238E27FC236}">
                    <a16:creationId xmlns:a16="http://schemas.microsoft.com/office/drawing/2014/main" id="{FF4827CB-7CD6-430E-AA27-9840569CCDB8}"/>
                  </a:ext>
                </a:extLst>
              </p:cNvPr>
              <p:cNvSpPr txBox="1">
                <a:spLocks noRot="1" noChangeAspect="1" noMove="1" noResize="1" noEditPoints="1" noAdjustHandles="1" noChangeArrowheads="1" noChangeShapeType="1" noTextEdit="1"/>
              </p:cNvSpPr>
              <p:nvPr/>
            </p:nvSpPr>
            <p:spPr>
              <a:xfrm>
                <a:off x="7138725" y="4172077"/>
                <a:ext cx="1713995" cy="424732"/>
              </a:xfrm>
              <a:prstGeom prst="rect">
                <a:avLst/>
              </a:prstGeom>
              <a:blipFill>
                <a:blip r:embed="rId2"/>
                <a:stretch>
                  <a:fillRect b="-18571"/>
                </a:stretch>
              </a:blipFill>
            </p:spPr>
            <p:txBody>
              <a:bodyPr/>
              <a:lstStyle/>
              <a:p>
                <a:r>
                  <a:rPr lang="en-US">
                    <a:noFill/>
                  </a:rPr>
                  <a:t> </a:t>
                </a:r>
              </a:p>
            </p:txBody>
          </p:sp>
        </mc:Fallback>
      </mc:AlternateContent>
      <p:sp>
        <p:nvSpPr>
          <p:cNvPr id="11" name="Double Bracket 10">
            <a:extLst>
              <a:ext uri="{FF2B5EF4-FFF2-40B4-BE49-F238E27FC236}">
                <a16:creationId xmlns:a16="http://schemas.microsoft.com/office/drawing/2014/main" id="{0594C0E9-00EB-4315-9E3E-88FB1F415AFB}"/>
              </a:ext>
            </a:extLst>
          </p:cNvPr>
          <p:cNvSpPr/>
          <p:nvPr/>
        </p:nvSpPr>
        <p:spPr>
          <a:xfrm rot="5400000">
            <a:off x="9898768" y="2861927"/>
            <a:ext cx="1183745" cy="287085"/>
          </a:xfrm>
          <a:prstGeom prst="bracketPair">
            <a:avLst>
              <a:gd name="adj" fmla="val 18116"/>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a:extLst>
              <a:ext uri="{FF2B5EF4-FFF2-40B4-BE49-F238E27FC236}">
                <a16:creationId xmlns:a16="http://schemas.microsoft.com/office/drawing/2014/main" id="{B857B656-6B96-474A-B7DD-868A3D8DFDF3}"/>
              </a:ext>
            </a:extLst>
          </p:cNvPr>
          <p:cNvSpPr/>
          <p:nvPr/>
        </p:nvSpPr>
        <p:spPr>
          <a:xfrm rot="5400000">
            <a:off x="9898767" y="4453266"/>
            <a:ext cx="1183745" cy="287085"/>
          </a:xfrm>
          <a:prstGeom prst="bracketPair">
            <a:avLst>
              <a:gd name="adj" fmla="val 18116"/>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a:extLst>
              <a:ext uri="{FF2B5EF4-FFF2-40B4-BE49-F238E27FC236}">
                <a16:creationId xmlns:a16="http://schemas.microsoft.com/office/drawing/2014/main" id="{4703C159-AEC7-4532-A3FD-1CDD9395361B}"/>
              </a:ext>
            </a:extLst>
          </p:cNvPr>
          <p:cNvSpPr/>
          <p:nvPr/>
        </p:nvSpPr>
        <p:spPr>
          <a:xfrm rot="5400000">
            <a:off x="9898766" y="6044605"/>
            <a:ext cx="1183745" cy="287085"/>
          </a:xfrm>
          <a:prstGeom prst="bracketPair">
            <a:avLst>
              <a:gd name="adj" fmla="val 18116"/>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a:extLst>
              <a:ext uri="{FF2B5EF4-FFF2-40B4-BE49-F238E27FC236}">
                <a16:creationId xmlns:a16="http://schemas.microsoft.com/office/drawing/2014/main" id="{9F6887EC-7D3D-4A61-AC45-11BF4453E0D1}"/>
              </a:ext>
            </a:extLst>
          </p:cNvPr>
          <p:cNvSpPr/>
          <p:nvPr/>
        </p:nvSpPr>
        <p:spPr>
          <a:xfrm rot="5400000">
            <a:off x="10387865" y="3649028"/>
            <a:ext cx="1183745" cy="287085"/>
          </a:xfrm>
          <a:prstGeom prst="bracketPair">
            <a:avLst>
              <a:gd name="adj" fmla="val 18116"/>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Double Bracket 16">
            <a:extLst>
              <a:ext uri="{FF2B5EF4-FFF2-40B4-BE49-F238E27FC236}">
                <a16:creationId xmlns:a16="http://schemas.microsoft.com/office/drawing/2014/main" id="{ED08002D-73A0-4AFC-B8CD-2FFD78C8E75F}"/>
              </a:ext>
            </a:extLst>
          </p:cNvPr>
          <p:cNvSpPr/>
          <p:nvPr/>
        </p:nvSpPr>
        <p:spPr>
          <a:xfrm rot="5400000">
            <a:off x="10387865" y="5208469"/>
            <a:ext cx="1183745" cy="287085"/>
          </a:xfrm>
          <a:prstGeom prst="bracketPair">
            <a:avLst>
              <a:gd name="adj" fmla="val 18116"/>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44E5CD-2530-4731-9193-E14CC9765802}"/>
                  </a:ext>
                </a:extLst>
              </p:cNvPr>
              <p:cNvSpPr txBox="1"/>
              <p:nvPr/>
            </p:nvSpPr>
            <p:spPr>
              <a:xfrm>
                <a:off x="9982624" y="1262489"/>
                <a:ext cx="55175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ℝ</m:t>
                      </m:r>
                    </m:oMath>
                  </m:oMathPara>
                </a14:m>
                <a:endParaRPr lang="en-US" sz="2800" dirty="0"/>
              </a:p>
            </p:txBody>
          </p:sp>
        </mc:Choice>
        <mc:Fallback xmlns="">
          <p:sp>
            <p:nvSpPr>
              <p:cNvPr id="18" name="TextBox 17">
                <a:extLst>
                  <a:ext uri="{FF2B5EF4-FFF2-40B4-BE49-F238E27FC236}">
                    <a16:creationId xmlns:a16="http://schemas.microsoft.com/office/drawing/2014/main" id="{B244E5CD-2530-4731-9193-E14CC9765802}"/>
                  </a:ext>
                </a:extLst>
              </p:cNvPr>
              <p:cNvSpPr txBox="1">
                <a:spLocks noRot="1" noChangeAspect="1" noMove="1" noResize="1" noEditPoints="1" noAdjustHandles="1" noChangeArrowheads="1" noChangeShapeType="1" noTextEdit="1"/>
              </p:cNvSpPr>
              <p:nvPr/>
            </p:nvSpPr>
            <p:spPr>
              <a:xfrm>
                <a:off x="9982624" y="1262489"/>
                <a:ext cx="551754" cy="523220"/>
              </a:xfrm>
              <a:prstGeom prst="rect">
                <a:avLst/>
              </a:prstGeom>
              <a:blipFill>
                <a:blip r:embed="rId3"/>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D974C1E0-A726-407F-9F1A-D0E52A0550E0}"/>
              </a:ext>
            </a:extLst>
          </p:cNvPr>
          <p:cNvCxnSpPr>
            <a:stCxn id="11" idx="1"/>
            <a:endCxn id="11" idx="3"/>
          </p:cNvCxnSpPr>
          <p:nvPr/>
        </p:nvCxnSpPr>
        <p:spPr>
          <a:xfrm>
            <a:off x="10490640" y="2413597"/>
            <a:ext cx="0" cy="118374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E5A2EE-E142-4BDE-BC3F-066FC717763E}"/>
              </a:ext>
            </a:extLst>
          </p:cNvPr>
          <p:cNvCxnSpPr>
            <a:stCxn id="16" idx="1"/>
            <a:endCxn id="16" idx="3"/>
          </p:cNvCxnSpPr>
          <p:nvPr/>
        </p:nvCxnSpPr>
        <p:spPr>
          <a:xfrm>
            <a:off x="10979737" y="3200698"/>
            <a:ext cx="0" cy="118374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A50C7E-DC6C-4AA1-8B01-7F71A1901A8E}"/>
              </a:ext>
            </a:extLst>
          </p:cNvPr>
          <p:cNvCxnSpPr>
            <a:stCxn id="14" idx="1"/>
            <a:endCxn id="14" idx="3"/>
          </p:cNvCxnSpPr>
          <p:nvPr/>
        </p:nvCxnSpPr>
        <p:spPr>
          <a:xfrm>
            <a:off x="10490639" y="4004936"/>
            <a:ext cx="0" cy="118374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3BF625-CABB-42A9-BF15-8CD79949D9B0}"/>
              </a:ext>
            </a:extLst>
          </p:cNvPr>
          <p:cNvCxnSpPr>
            <a:stCxn id="17" idx="1"/>
            <a:endCxn id="17" idx="3"/>
          </p:cNvCxnSpPr>
          <p:nvPr/>
        </p:nvCxnSpPr>
        <p:spPr>
          <a:xfrm>
            <a:off x="10979737" y="4760139"/>
            <a:ext cx="0" cy="11837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B6DE0C-2269-4323-BB06-A6C6072ACFE7}"/>
              </a:ext>
            </a:extLst>
          </p:cNvPr>
          <p:cNvCxnSpPr>
            <a:stCxn id="15" idx="1"/>
            <a:endCxn id="15" idx="3"/>
          </p:cNvCxnSpPr>
          <p:nvPr/>
        </p:nvCxnSpPr>
        <p:spPr>
          <a:xfrm>
            <a:off x="10490638" y="5596275"/>
            <a:ext cx="0" cy="118374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AD35DB-14BC-4057-83F7-067D84E8ADE7}"/>
              </a:ext>
            </a:extLst>
          </p:cNvPr>
          <p:cNvSpPr txBox="1"/>
          <p:nvPr/>
        </p:nvSpPr>
        <p:spPr>
          <a:xfrm>
            <a:off x="11311116" y="4363178"/>
            <a:ext cx="1614545" cy="424732"/>
          </a:xfrm>
          <a:prstGeom prst="rect">
            <a:avLst/>
          </a:prstGeom>
          <a:noFill/>
        </p:spPr>
        <p:txBody>
          <a:bodyPr wrap="none" rtlCol="0">
            <a:spAutoFit/>
          </a:bodyPr>
          <a:lstStyle/>
          <a:p>
            <a:r>
              <a:rPr lang="en-US" dirty="0"/>
              <a:t>Open cover</a:t>
            </a:r>
          </a:p>
        </p:txBody>
      </p:sp>
      <p:sp>
        <p:nvSpPr>
          <p:cNvPr id="4" name="Freeform: Shape 3">
            <a:extLst>
              <a:ext uri="{FF2B5EF4-FFF2-40B4-BE49-F238E27FC236}">
                <a16:creationId xmlns:a16="http://schemas.microsoft.com/office/drawing/2014/main" id="{152D9C65-8560-4370-8C14-946AED01FB58}"/>
              </a:ext>
            </a:extLst>
          </p:cNvPr>
          <p:cNvSpPr/>
          <p:nvPr/>
        </p:nvSpPr>
        <p:spPr>
          <a:xfrm>
            <a:off x="6684335" y="2572841"/>
            <a:ext cx="3033823" cy="694899"/>
          </a:xfrm>
          <a:custGeom>
            <a:avLst/>
            <a:gdLst>
              <a:gd name="connsiteX0" fmla="*/ 3033823 w 3033823"/>
              <a:gd name="connsiteY0" fmla="*/ 694899 h 694899"/>
              <a:gd name="connsiteX1" fmla="*/ 1786270 w 3033823"/>
              <a:gd name="connsiteY1" fmla="*/ 238 h 694899"/>
              <a:gd name="connsiteX2" fmla="*/ 0 w 3033823"/>
              <a:gd name="connsiteY2" fmla="*/ 609838 h 694899"/>
              <a:gd name="connsiteX3" fmla="*/ 0 w 3033823"/>
              <a:gd name="connsiteY3" fmla="*/ 609838 h 694899"/>
            </a:gdLst>
            <a:ahLst/>
            <a:cxnLst>
              <a:cxn ang="0">
                <a:pos x="connsiteX0" y="connsiteY0"/>
              </a:cxn>
              <a:cxn ang="0">
                <a:pos x="connsiteX1" y="connsiteY1"/>
              </a:cxn>
              <a:cxn ang="0">
                <a:pos x="connsiteX2" y="connsiteY2"/>
              </a:cxn>
              <a:cxn ang="0">
                <a:pos x="connsiteX3" y="connsiteY3"/>
              </a:cxn>
            </a:cxnLst>
            <a:rect l="l" t="t" r="r" b="b"/>
            <a:pathLst>
              <a:path w="3033823" h="694899">
                <a:moveTo>
                  <a:pt x="3033823" y="694899"/>
                </a:moveTo>
                <a:cubicBezTo>
                  <a:pt x="2662865" y="354657"/>
                  <a:pt x="2291907" y="14415"/>
                  <a:pt x="1786270" y="238"/>
                </a:cubicBezTo>
                <a:cubicBezTo>
                  <a:pt x="1280633" y="-13939"/>
                  <a:pt x="0" y="609838"/>
                  <a:pt x="0" y="609838"/>
                </a:cubicBezTo>
                <a:lnTo>
                  <a:pt x="0" y="609838"/>
                </a:lnTo>
              </a:path>
            </a:pathLst>
          </a:custGeom>
          <a:noFill/>
          <a:ln>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22B1B44-49AF-41A4-B5E8-92293A33E638}"/>
                  </a:ext>
                </a:extLst>
              </p:cNvPr>
              <p:cNvSpPr txBox="1"/>
              <p:nvPr/>
            </p:nvSpPr>
            <p:spPr>
              <a:xfrm>
                <a:off x="7919650" y="2151307"/>
                <a:ext cx="1200392"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𝑓</m:t>
                          </m:r>
                        </m:e>
                        <m:sup>
                          <m:r>
                            <a:rPr lang="en-US" b="0" i="1" dirty="0" smtClean="0">
                              <a:latin typeface="Cambria Math" panose="02040503050406030204" pitchFamily="18" charset="0"/>
                            </a:rPr>
                            <m:t>−1</m:t>
                          </m:r>
                        </m:sup>
                      </m:sSup>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𝑈</m:t>
                          </m:r>
                        </m:e>
                        <m:sub>
                          <m:r>
                            <a:rPr lang="en-US" b="0" i="1" dirty="0" smtClean="0">
                              <a:latin typeface="Cambria Math" panose="02040503050406030204" pitchFamily="18" charset="0"/>
                            </a:rPr>
                            <m:t>𝑖</m:t>
                          </m:r>
                        </m:sub>
                      </m:sSub>
                      <m:r>
                        <a:rPr lang="en-US" i="1" dirty="0"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D22B1B44-49AF-41A4-B5E8-92293A33E638}"/>
                  </a:ext>
                </a:extLst>
              </p:cNvPr>
              <p:cNvSpPr txBox="1">
                <a:spLocks noRot="1" noChangeAspect="1" noMove="1" noResize="1" noEditPoints="1" noAdjustHandles="1" noChangeArrowheads="1" noChangeShapeType="1" noTextEdit="1"/>
              </p:cNvSpPr>
              <p:nvPr/>
            </p:nvSpPr>
            <p:spPr>
              <a:xfrm>
                <a:off x="7919650" y="2151307"/>
                <a:ext cx="1200392" cy="424732"/>
              </a:xfrm>
              <a:prstGeom prst="rect">
                <a:avLst/>
              </a:prstGeom>
              <a:blipFill>
                <a:blip r:embed="rId4"/>
                <a:stretch>
                  <a:fillRect r="-508" b="-18571"/>
                </a:stretch>
              </a:blipFill>
            </p:spPr>
            <p:txBody>
              <a:bodyPr/>
              <a:lstStyle/>
              <a:p>
                <a:r>
                  <a:rPr lang="en-US">
                    <a:noFill/>
                  </a:rPr>
                  <a:t> </a:t>
                </a:r>
              </a:p>
            </p:txBody>
          </p:sp>
        </mc:Fallback>
      </mc:AlternateContent>
      <p:pic>
        <p:nvPicPr>
          <p:cNvPr id="8" name="Picture 7" descr="Chart&#10;&#10;Description automatically generated">
            <a:extLst>
              <a:ext uri="{FF2B5EF4-FFF2-40B4-BE49-F238E27FC236}">
                <a16:creationId xmlns:a16="http://schemas.microsoft.com/office/drawing/2014/main" id="{A8A0A4B5-DAAA-472B-A38F-517E7BCB068C}"/>
              </a:ext>
            </a:extLst>
          </p:cNvPr>
          <p:cNvPicPr>
            <a:picLocks noChangeAspect="1"/>
          </p:cNvPicPr>
          <p:nvPr/>
        </p:nvPicPr>
        <p:blipFill>
          <a:blip r:embed="rId5"/>
          <a:stretch>
            <a:fillRect/>
          </a:stretch>
        </p:blipFill>
        <p:spPr>
          <a:xfrm>
            <a:off x="2325003" y="1641601"/>
            <a:ext cx="1945772" cy="1945772"/>
          </a:xfrm>
          <a:prstGeom prst="rect">
            <a:avLst/>
          </a:prstGeom>
        </p:spPr>
      </p:pic>
      <p:pic>
        <p:nvPicPr>
          <p:cNvPr id="13" name="Picture 12" descr="Chart, scatter chart&#10;&#10;Description automatically generated">
            <a:extLst>
              <a:ext uri="{FF2B5EF4-FFF2-40B4-BE49-F238E27FC236}">
                <a16:creationId xmlns:a16="http://schemas.microsoft.com/office/drawing/2014/main" id="{AD616CDE-1452-49E2-A553-1EFD5120326C}"/>
              </a:ext>
            </a:extLst>
          </p:cNvPr>
          <p:cNvPicPr>
            <a:picLocks noChangeAspect="1"/>
          </p:cNvPicPr>
          <p:nvPr/>
        </p:nvPicPr>
        <p:blipFill>
          <a:blip r:embed="rId6"/>
          <a:stretch>
            <a:fillRect/>
          </a:stretch>
        </p:blipFill>
        <p:spPr>
          <a:xfrm>
            <a:off x="4276384" y="2552153"/>
            <a:ext cx="1945772" cy="1945772"/>
          </a:xfrm>
          <a:prstGeom prst="rect">
            <a:avLst/>
          </a:prstGeom>
        </p:spPr>
      </p:pic>
      <p:pic>
        <p:nvPicPr>
          <p:cNvPr id="23" name="Picture 22" descr="Chart, scatter chart&#10;&#10;Description automatically generated">
            <a:extLst>
              <a:ext uri="{FF2B5EF4-FFF2-40B4-BE49-F238E27FC236}">
                <a16:creationId xmlns:a16="http://schemas.microsoft.com/office/drawing/2014/main" id="{A4CBFF1D-811E-4745-A5AE-A864518007F8}"/>
              </a:ext>
            </a:extLst>
          </p:cNvPr>
          <p:cNvPicPr>
            <a:picLocks noChangeAspect="1"/>
          </p:cNvPicPr>
          <p:nvPr/>
        </p:nvPicPr>
        <p:blipFill>
          <a:blip r:embed="rId7"/>
          <a:stretch>
            <a:fillRect/>
          </a:stretch>
        </p:blipFill>
        <p:spPr>
          <a:xfrm>
            <a:off x="2325003" y="3704754"/>
            <a:ext cx="1945772" cy="1945772"/>
          </a:xfrm>
          <a:prstGeom prst="rect">
            <a:avLst/>
          </a:prstGeom>
        </p:spPr>
      </p:pic>
      <p:pic>
        <p:nvPicPr>
          <p:cNvPr id="27" name="Picture 26" descr="Chart, scatter chart&#10;&#10;Description automatically generated">
            <a:extLst>
              <a:ext uri="{FF2B5EF4-FFF2-40B4-BE49-F238E27FC236}">
                <a16:creationId xmlns:a16="http://schemas.microsoft.com/office/drawing/2014/main" id="{0C86672B-F41D-4A21-A269-D46DCC91C1D0}"/>
              </a:ext>
            </a:extLst>
          </p:cNvPr>
          <p:cNvPicPr>
            <a:picLocks noChangeAspect="1"/>
          </p:cNvPicPr>
          <p:nvPr/>
        </p:nvPicPr>
        <p:blipFill>
          <a:blip r:embed="rId8"/>
          <a:stretch>
            <a:fillRect/>
          </a:stretch>
        </p:blipFill>
        <p:spPr>
          <a:xfrm>
            <a:off x="4276384" y="4556613"/>
            <a:ext cx="1945772" cy="1945772"/>
          </a:xfrm>
          <a:prstGeom prst="rect">
            <a:avLst/>
          </a:prstGeom>
        </p:spPr>
      </p:pic>
      <p:pic>
        <p:nvPicPr>
          <p:cNvPr id="31" name="Picture 30" descr="Chart, scatter chart&#10;&#10;Description automatically generated">
            <a:extLst>
              <a:ext uri="{FF2B5EF4-FFF2-40B4-BE49-F238E27FC236}">
                <a16:creationId xmlns:a16="http://schemas.microsoft.com/office/drawing/2014/main" id="{DCE3A9A2-7409-4CA4-9B92-1941E4A70CD2}"/>
              </a:ext>
            </a:extLst>
          </p:cNvPr>
          <p:cNvPicPr>
            <a:picLocks noChangeAspect="1"/>
          </p:cNvPicPr>
          <p:nvPr/>
        </p:nvPicPr>
        <p:blipFill>
          <a:blip r:embed="rId9"/>
          <a:stretch>
            <a:fillRect/>
          </a:stretch>
        </p:blipFill>
        <p:spPr>
          <a:xfrm>
            <a:off x="2325003" y="5766939"/>
            <a:ext cx="1945772" cy="1945772"/>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F8722F6-F23F-407D-964D-8378A94F71C3}"/>
                  </a:ext>
                </a:extLst>
              </p:cNvPr>
              <p:cNvSpPr txBox="1"/>
              <p:nvPr/>
            </p:nvSpPr>
            <p:spPr>
              <a:xfrm>
                <a:off x="11744792" y="4702849"/>
                <a:ext cx="747191"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𝑈</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0F8722F6-F23F-407D-964D-8378A94F71C3}"/>
                  </a:ext>
                </a:extLst>
              </p:cNvPr>
              <p:cNvSpPr txBox="1">
                <a:spLocks noRot="1" noChangeAspect="1" noMove="1" noResize="1" noEditPoints="1" noAdjustHandles="1" noChangeArrowheads="1" noChangeShapeType="1" noTextEdit="1"/>
              </p:cNvSpPr>
              <p:nvPr/>
            </p:nvSpPr>
            <p:spPr>
              <a:xfrm>
                <a:off x="11744792" y="4702849"/>
                <a:ext cx="747191" cy="424732"/>
              </a:xfrm>
              <a:prstGeom prst="rect">
                <a:avLst/>
              </a:prstGeom>
              <a:blipFill>
                <a:blip r:embed="rId10"/>
                <a:stretch>
                  <a:fillRect b="-1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CBA8D33-5F9C-490E-850B-40053EFE0305}"/>
                  </a:ext>
                </a:extLst>
              </p:cNvPr>
              <p:cNvSpPr txBox="1"/>
              <p:nvPr/>
            </p:nvSpPr>
            <p:spPr>
              <a:xfrm>
                <a:off x="4602667" y="6682871"/>
                <a:ext cx="2147777" cy="1089529"/>
              </a:xfrm>
              <a:prstGeom prst="rect">
                <a:avLst/>
              </a:prstGeom>
              <a:noFill/>
            </p:spPr>
            <p:txBody>
              <a:bodyPr wrap="square" rtlCol="0">
                <a:spAutoFit/>
              </a:bodyPr>
              <a:lstStyle/>
              <a:p>
                <a:r>
                  <a:rPr lang="en-US" dirty="0"/>
                  <a:t>Apply clustering algorithm to each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𝑓</m:t>
                        </m:r>
                      </m:e>
                      <m:sup>
                        <m:r>
                          <a:rPr lang="en-US" i="1" dirty="0">
                            <a:latin typeface="Cambria Math" panose="02040503050406030204" pitchFamily="18" charset="0"/>
                          </a:rPr>
                          <m:t>−1</m:t>
                        </m:r>
                      </m:sup>
                    </m:sSup>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𝑈</m:t>
                        </m:r>
                      </m:e>
                      <m:sub>
                        <m:r>
                          <a:rPr lang="en-US" i="1" dirty="0">
                            <a:latin typeface="Cambria Math" panose="02040503050406030204" pitchFamily="18" charset="0"/>
                          </a:rPr>
                          <m:t>𝑖</m:t>
                        </m:r>
                      </m:sub>
                    </m:sSub>
                    <m:r>
                      <a:rPr lang="en-US" i="1" dirty="0">
                        <a:latin typeface="Cambria Math" panose="02040503050406030204" pitchFamily="18" charset="0"/>
                      </a:rPr>
                      <m:t>)</m:t>
                    </m:r>
                  </m:oMath>
                </a14:m>
                <a:endParaRPr lang="en-US" dirty="0"/>
              </a:p>
            </p:txBody>
          </p:sp>
        </mc:Choice>
        <mc:Fallback xmlns="">
          <p:sp>
            <p:nvSpPr>
              <p:cNvPr id="33" name="TextBox 32">
                <a:extLst>
                  <a:ext uri="{FF2B5EF4-FFF2-40B4-BE49-F238E27FC236}">
                    <a16:creationId xmlns:a16="http://schemas.microsoft.com/office/drawing/2014/main" id="{1CBA8D33-5F9C-490E-850B-40053EFE0305}"/>
                  </a:ext>
                </a:extLst>
              </p:cNvPr>
              <p:cNvSpPr txBox="1">
                <a:spLocks noRot="1" noChangeAspect="1" noMove="1" noResize="1" noEditPoints="1" noAdjustHandles="1" noChangeArrowheads="1" noChangeShapeType="1" noTextEdit="1"/>
              </p:cNvSpPr>
              <p:nvPr/>
            </p:nvSpPr>
            <p:spPr>
              <a:xfrm>
                <a:off x="4602667" y="6682871"/>
                <a:ext cx="2147777" cy="1089529"/>
              </a:xfrm>
              <a:prstGeom prst="rect">
                <a:avLst/>
              </a:prstGeom>
              <a:blipFill>
                <a:blip r:embed="rId11"/>
                <a:stretch>
                  <a:fillRect l="-3409" t="-2793" r="-5682" b="-10615"/>
                </a:stretch>
              </a:blipFill>
            </p:spPr>
            <p:txBody>
              <a:bodyPr/>
              <a:lstStyle/>
              <a:p>
                <a:r>
                  <a:rPr lang="en-US">
                    <a:noFill/>
                  </a:rPr>
                  <a:t> </a:t>
                </a:r>
              </a:p>
            </p:txBody>
          </p:sp>
        </mc:Fallback>
      </mc:AlternateContent>
    </p:spTree>
    <p:extLst>
      <p:ext uri="{BB962C8B-B14F-4D97-AF65-F5344CB8AC3E}">
        <p14:creationId xmlns:p14="http://schemas.microsoft.com/office/powerpoint/2010/main" val="221754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ABFEE5-AB62-4C75-945B-5C97EC6A1DA5}"/>
              </a:ext>
            </a:extLst>
          </p:cNvPr>
          <p:cNvSpPr>
            <a:spLocks noGrp="1"/>
          </p:cNvSpPr>
          <p:nvPr>
            <p:ph type="sldNum" sz="quarter" idx="12"/>
          </p:nvPr>
        </p:nvSpPr>
        <p:spPr/>
        <p:txBody>
          <a:bodyPr/>
          <a:lstStyle/>
          <a:p>
            <a:fld id="{FE7A4BB3-E848-5A44-82DF-322201952CD8}" type="slidenum">
              <a:rPr lang="en-US" smtClean="0"/>
              <a:pPr/>
              <a:t>12</a:t>
            </a:fld>
            <a:endParaRPr lang="en-US" dirty="0"/>
          </a:p>
        </p:txBody>
      </p:sp>
      <p:sp>
        <p:nvSpPr>
          <p:cNvPr id="3" name="Title 2">
            <a:extLst>
              <a:ext uri="{FF2B5EF4-FFF2-40B4-BE49-F238E27FC236}">
                <a16:creationId xmlns:a16="http://schemas.microsoft.com/office/drawing/2014/main" id="{F0395775-3976-4992-9861-6E1F2E9DAA7A}"/>
              </a:ext>
            </a:extLst>
          </p:cNvPr>
          <p:cNvSpPr>
            <a:spLocks noGrp="1"/>
          </p:cNvSpPr>
          <p:nvPr>
            <p:ph type="title"/>
          </p:nvPr>
        </p:nvSpPr>
        <p:spPr/>
        <p:txBody>
          <a:bodyPr/>
          <a:lstStyle/>
          <a:p>
            <a:r>
              <a:rPr lang="en-US" dirty="0"/>
              <a:t>Mapper procedure: </a:t>
            </a:r>
            <a:br>
              <a:rPr lang="en-US" dirty="0"/>
            </a:br>
            <a:r>
              <a:rPr lang="en-US" dirty="0"/>
              <a:t>cluster preimages</a:t>
            </a:r>
          </a:p>
        </p:txBody>
      </p:sp>
      <p:cxnSp>
        <p:nvCxnSpPr>
          <p:cNvPr id="7" name="Straight Arrow Connector 6">
            <a:extLst>
              <a:ext uri="{FF2B5EF4-FFF2-40B4-BE49-F238E27FC236}">
                <a16:creationId xmlns:a16="http://schemas.microsoft.com/office/drawing/2014/main" id="{78801AF4-D2DA-4C1A-9D16-1B608851129B}"/>
              </a:ext>
            </a:extLst>
          </p:cNvPr>
          <p:cNvCxnSpPr/>
          <p:nvPr/>
        </p:nvCxnSpPr>
        <p:spPr>
          <a:xfrm flipV="1">
            <a:off x="10258501" y="1757916"/>
            <a:ext cx="0" cy="57699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51998F7-B490-41ED-8559-2F159C69128C}"/>
              </a:ext>
            </a:extLst>
          </p:cNvPr>
          <p:cNvCxnSpPr>
            <a:cxnSpLocks/>
          </p:cNvCxnSpPr>
          <p:nvPr/>
        </p:nvCxnSpPr>
        <p:spPr>
          <a:xfrm flipV="1">
            <a:off x="6936711" y="4596809"/>
            <a:ext cx="2321438" cy="1"/>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4827CB-7CD6-430E-AA27-9840569CCDB8}"/>
                  </a:ext>
                </a:extLst>
              </p:cNvPr>
              <p:cNvSpPr txBox="1"/>
              <p:nvPr/>
            </p:nvSpPr>
            <p:spPr>
              <a:xfrm>
                <a:off x="7138725" y="4172077"/>
                <a:ext cx="1713995"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err="1" smtClean="0">
                          <a:latin typeface="Cambria Math" panose="02040503050406030204" pitchFamily="18" charset="0"/>
                        </a:rPr>
                        <m:t>𝑥</m:t>
                      </m:r>
                      <m:r>
                        <a:rPr lang="en-US" i="1" dirty="0" err="1" smtClean="0">
                          <a:latin typeface="Cambria Math" panose="02040503050406030204" pitchFamily="18" charset="0"/>
                        </a:rPr>
                        <m:t>,</m:t>
                      </m:r>
                      <m:r>
                        <a:rPr lang="en-US" i="1" dirty="0" err="1" smtClean="0">
                          <a:latin typeface="Cambria Math" panose="02040503050406030204" pitchFamily="18" charset="0"/>
                        </a:rPr>
                        <m:t>𝑦</m:t>
                      </m:r>
                      <m:r>
                        <a:rPr lang="en-US" i="1" dirty="0" smtClean="0">
                          <a:latin typeface="Cambria Math" panose="02040503050406030204" pitchFamily="18" charset="0"/>
                        </a:rPr>
                        <m:t>) = </m:t>
                      </m:r>
                      <m:r>
                        <a:rPr lang="en-US" i="1" dirty="0" smtClean="0">
                          <a:latin typeface="Cambria Math" panose="02040503050406030204" pitchFamily="18" charset="0"/>
                        </a:rPr>
                        <m:t>𝑦</m:t>
                      </m:r>
                    </m:oMath>
                  </m:oMathPara>
                </a14:m>
                <a:endParaRPr lang="en-US" dirty="0"/>
              </a:p>
            </p:txBody>
          </p:sp>
        </mc:Choice>
        <mc:Fallback xmlns="">
          <p:sp>
            <p:nvSpPr>
              <p:cNvPr id="10" name="TextBox 9">
                <a:extLst>
                  <a:ext uri="{FF2B5EF4-FFF2-40B4-BE49-F238E27FC236}">
                    <a16:creationId xmlns:a16="http://schemas.microsoft.com/office/drawing/2014/main" id="{FF4827CB-7CD6-430E-AA27-9840569CCDB8}"/>
                  </a:ext>
                </a:extLst>
              </p:cNvPr>
              <p:cNvSpPr txBox="1">
                <a:spLocks noRot="1" noChangeAspect="1" noMove="1" noResize="1" noEditPoints="1" noAdjustHandles="1" noChangeArrowheads="1" noChangeShapeType="1" noTextEdit="1"/>
              </p:cNvSpPr>
              <p:nvPr/>
            </p:nvSpPr>
            <p:spPr>
              <a:xfrm>
                <a:off x="7138725" y="4172077"/>
                <a:ext cx="1713995" cy="424732"/>
              </a:xfrm>
              <a:prstGeom prst="rect">
                <a:avLst/>
              </a:prstGeom>
              <a:blipFill>
                <a:blip r:embed="rId2"/>
                <a:stretch>
                  <a:fillRect b="-18571"/>
                </a:stretch>
              </a:blipFill>
            </p:spPr>
            <p:txBody>
              <a:bodyPr/>
              <a:lstStyle/>
              <a:p>
                <a:r>
                  <a:rPr lang="en-US">
                    <a:noFill/>
                  </a:rPr>
                  <a:t> </a:t>
                </a:r>
              </a:p>
            </p:txBody>
          </p:sp>
        </mc:Fallback>
      </mc:AlternateContent>
      <p:sp>
        <p:nvSpPr>
          <p:cNvPr id="11" name="Double Bracket 10">
            <a:extLst>
              <a:ext uri="{FF2B5EF4-FFF2-40B4-BE49-F238E27FC236}">
                <a16:creationId xmlns:a16="http://schemas.microsoft.com/office/drawing/2014/main" id="{0594C0E9-00EB-4315-9E3E-88FB1F415AFB}"/>
              </a:ext>
            </a:extLst>
          </p:cNvPr>
          <p:cNvSpPr/>
          <p:nvPr/>
        </p:nvSpPr>
        <p:spPr>
          <a:xfrm rot="5400000">
            <a:off x="9898768" y="2861927"/>
            <a:ext cx="1183745" cy="287085"/>
          </a:xfrm>
          <a:prstGeom prst="bracketPair">
            <a:avLst>
              <a:gd name="adj" fmla="val 18116"/>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a:extLst>
              <a:ext uri="{FF2B5EF4-FFF2-40B4-BE49-F238E27FC236}">
                <a16:creationId xmlns:a16="http://schemas.microsoft.com/office/drawing/2014/main" id="{B857B656-6B96-474A-B7DD-868A3D8DFDF3}"/>
              </a:ext>
            </a:extLst>
          </p:cNvPr>
          <p:cNvSpPr/>
          <p:nvPr/>
        </p:nvSpPr>
        <p:spPr>
          <a:xfrm rot="5400000">
            <a:off x="9898767" y="4453266"/>
            <a:ext cx="1183745" cy="287085"/>
          </a:xfrm>
          <a:prstGeom prst="bracketPair">
            <a:avLst>
              <a:gd name="adj" fmla="val 18116"/>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a:extLst>
              <a:ext uri="{FF2B5EF4-FFF2-40B4-BE49-F238E27FC236}">
                <a16:creationId xmlns:a16="http://schemas.microsoft.com/office/drawing/2014/main" id="{4703C159-AEC7-4532-A3FD-1CDD9395361B}"/>
              </a:ext>
            </a:extLst>
          </p:cNvPr>
          <p:cNvSpPr/>
          <p:nvPr/>
        </p:nvSpPr>
        <p:spPr>
          <a:xfrm rot="5400000">
            <a:off x="9898766" y="6044605"/>
            <a:ext cx="1183745" cy="287085"/>
          </a:xfrm>
          <a:prstGeom prst="bracketPair">
            <a:avLst>
              <a:gd name="adj" fmla="val 18116"/>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a:extLst>
              <a:ext uri="{FF2B5EF4-FFF2-40B4-BE49-F238E27FC236}">
                <a16:creationId xmlns:a16="http://schemas.microsoft.com/office/drawing/2014/main" id="{9F6887EC-7D3D-4A61-AC45-11BF4453E0D1}"/>
              </a:ext>
            </a:extLst>
          </p:cNvPr>
          <p:cNvSpPr/>
          <p:nvPr/>
        </p:nvSpPr>
        <p:spPr>
          <a:xfrm rot="5400000">
            <a:off x="10387865" y="3649028"/>
            <a:ext cx="1183745" cy="287085"/>
          </a:xfrm>
          <a:prstGeom prst="bracketPair">
            <a:avLst>
              <a:gd name="adj" fmla="val 18116"/>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Double Bracket 16">
            <a:extLst>
              <a:ext uri="{FF2B5EF4-FFF2-40B4-BE49-F238E27FC236}">
                <a16:creationId xmlns:a16="http://schemas.microsoft.com/office/drawing/2014/main" id="{ED08002D-73A0-4AFC-B8CD-2FFD78C8E75F}"/>
              </a:ext>
            </a:extLst>
          </p:cNvPr>
          <p:cNvSpPr/>
          <p:nvPr/>
        </p:nvSpPr>
        <p:spPr>
          <a:xfrm rot="5400000">
            <a:off x="10387865" y="5208469"/>
            <a:ext cx="1183745" cy="287085"/>
          </a:xfrm>
          <a:prstGeom prst="bracketPair">
            <a:avLst>
              <a:gd name="adj" fmla="val 18116"/>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44E5CD-2530-4731-9193-E14CC9765802}"/>
                  </a:ext>
                </a:extLst>
              </p:cNvPr>
              <p:cNvSpPr txBox="1"/>
              <p:nvPr/>
            </p:nvSpPr>
            <p:spPr>
              <a:xfrm>
                <a:off x="9982624" y="1262489"/>
                <a:ext cx="55175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ℝ</m:t>
                      </m:r>
                    </m:oMath>
                  </m:oMathPara>
                </a14:m>
                <a:endParaRPr lang="en-US" sz="2800" dirty="0"/>
              </a:p>
            </p:txBody>
          </p:sp>
        </mc:Choice>
        <mc:Fallback xmlns="">
          <p:sp>
            <p:nvSpPr>
              <p:cNvPr id="18" name="TextBox 17">
                <a:extLst>
                  <a:ext uri="{FF2B5EF4-FFF2-40B4-BE49-F238E27FC236}">
                    <a16:creationId xmlns:a16="http://schemas.microsoft.com/office/drawing/2014/main" id="{B244E5CD-2530-4731-9193-E14CC9765802}"/>
                  </a:ext>
                </a:extLst>
              </p:cNvPr>
              <p:cNvSpPr txBox="1">
                <a:spLocks noRot="1" noChangeAspect="1" noMove="1" noResize="1" noEditPoints="1" noAdjustHandles="1" noChangeArrowheads="1" noChangeShapeType="1" noTextEdit="1"/>
              </p:cNvSpPr>
              <p:nvPr/>
            </p:nvSpPr>
            <p:spPr>
              <a:xfrm>
                <a:off x="9982624" y="1262489"/>
                <a:ext cx="551754" cy="523220"/>
              </a:xfrm>
              <a:prstGeom prst="rect">
                <a:avLst/>
              </a:prstGeom>
              <a:blipFill>
                <a:blip r:embed="rId3"/>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D974C1E0-A726-407F-9F1A-D0E52A0550E0}"/>
              </a:ext>
            </a:extLst>
          </p:cNvPr>
          <p:cNvCxnSpPr>
            <a:stCxn id="11" idx="1"/>
            <a:endCxn id="11" idx="3"/>
          </p:cNvCxnSpPr>
          <p:nvPr/>
        </p:nvCxnSpPr>
        <p:spPr>
          <a:xfrm>
            <a:off x="10490640" y="2413597"/>
            <a:ext cx="0" cy="118374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E5A2EE-E142-4BDE-BC3F-066FC717763E}"/>
              </a:ext>
            </a:extLst>
          </p:cNvPr>
          <p:cNvCxnSpPr>
            <a:stCxn id="16" idx="1"/>
            <a:endCxn id="16" idx="3"/>
          </p:cNvCxnSpPr>
          <p:nvPr/>
        </p:nvCxnSpPr>
        <p:spPr>
          <a:xfrm>
            <a:off x="10979737" y="3200698"/>
            <a:ext cx="0" cy="118374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A50C7E-DC6C-4AA1-8B01-7F71A1901A8E}"/>
              </a:ext>
            </a:extLst>
          </p:cNvPr>
          <p:cNvCxnSpPr>
            <a:stCxn id="14" idx="1"/>
            <a:endCxn id="14" idx="3"/>
          </p:cNvCxnSpPr>
          <p:nvPr/>
        </p:nvCxnSpPr>
        <p:spPr>
          <a:xfrm>
            <a:off x="10490639" y="4004936"/>
            <a:ext cx="0" cy="118374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3BF625-CABB-42A9-BF15-8CD79949D9B0}"/>
              </a:ext>
            </a:extLst>
          </p:cNvPr>
          <p:cNvCxnSpPr>
            <a:stCxn id="17" idx="1"/>
            <a:endCxn id="17" idx="3"/>
          </p:cNvCxnSpPr>
          <p:nvPr/>
        </p:nvCxnSpPr>
        <p:spPr>
          <a:xfrm>
            <a:off x="10979737" y="4760139"/>
            <a:ext cx="0" cy="11837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B6DE0C-2269-4323-BB06-A6C6072ACFE7}"/>
              </a:ext>
            </a:extLst>
          </p:cNvPr>
          <p:cNvCxnSpPr>
            <a:stCxn id="15" idx="1"/>
            <a:endCxn id="15" idx="3"/>
          </p:cNvCxnSpPr>
          <p:nvPr/>
        </p:nvCxnSpPr>
        <p:spPr>
          <a:xfrm>
            <a:off x="10490638" y="5596275"/>
            <a:ext cx="0" cy="118374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AD35DB-14BC-4057-83F7-067D84E8ADE7}"/>
              </a:ext>
            </a:extLst>
          </p:cNvPr>
          <p:cNvSpPr txBox="1"/>
          <p:nvPr/>
        </p:nvSpPr>
        <p:spPr>
          <a:xfrm>
            <a:off x="11311116" y="4363178"/>
            <a:ext cx="1614545" cy="424732"/>
          </a:xfrm>
          <a:prstGeom prst="rect">
            <a:avLst/>
          </a:prstGeom>
          <a:noFill/>
        </p:spPr>
        <p:txBody>
          <a:bodyPr wrap="none" rtlCol="0">
            <a:spAutoFit/>
          </a:bodyPr>
          <a:lstStyle/>
          <a:p>
            <a:r>
              <a:rPr lang="en-US" dirty="0"/>
              <a:t>Open cover</a:t>
            </a:r>
          </a:p>
        </p:txBody>
      </p:sp>
      <p:sp>
        <p:nvSpPr>
          <p:cNvPr id="4" name="Freeform: Shape 3">
            <a:extLst>
              <a:ext uri="{FF2B5EF4-FFF2-40B4-BE49-F238E27FC236}">
                <a16:creationId xmlns:a16="http://schemas.microsoft.com/office/drawing/2014/main" id="{152D9C65-8560-4370-8C14-946AED01FB58}"/>
              </a:ext>
            </a:extLst>
          </p:cNvPr>
          <p:cNvSpPr/>
          <p:nvPr/>
        </p:nvSpPr>
        <p:spPr>
          <a:xfrm>
            <a:off x="6684335" y="2572841"/>
            <a:ext cx="3033823" cy="694899"/>
          </a:xfrm>
          <a:custGeom>
            <a:avLst/>
            <a:gdLst>
              <a:gd name="connsiteX0" fmla="*/ 3033823 w 3033823"/>
              <a:gd name="connsiteY0" fmla="*/ 694899 h 694899"/>
              <a:gd name="connsiteX1" fmla="*/ 1786270 w 3033823"/>
              <a:gd name="connsiteY1" fmla="*/ 238 h 694899"/>
              <a:gd name="connsiteX2" fmla="*/ 0 w 3033823"/>
              <a:gd name="connsiteY2" fmla="*/ 609838 h 694899"/>
              <a:gd name="connsiteX3" fmla="*/ 0 w 3033823"/>
              <a:gd name="connsiteY3" fmla="*/ 609838 h 694899"/>
            </a:gdLst>
            <a:ahLst/>
            <a:cxnLst>
              <a:cxn ang="0">
                <a:pos x="connsiteX0" y="connsiteY0"/>
              </a:cxn>
              <a:cxn ang="0">
                <a:pos x="connsiteX1" y="connsiteY1"/>
              </a:cxn>
              <a:cxn ang="0">
                <a:pos x="connsiteX2" y="connsiteY2"/>
              </a:cxn>
              <a:cxn ang="0">
                <a:pos x="connsiteX3" y="connsiteY3"/>
              </a:cxn>
            </a:cxnLst>
            <a:rect l="l" t="t" r="r" b="b"/>
            <a:pathLst>
              <a:path w="3033823" h="694899">
                <a:moveTo>
                  <a:pt x="3033823" y="694899"/>
                </a:moveTo>
                <a:cubicBezTo>
                  <a:pt x="2662865" y="354657"/>
                  <a:pt x="2291907" y="14415"/>
                  <a:pt x="1786270" y="238"/>
                </a:cubicBezTo>
                <a:cubicBezTo>
                  <a:pt x="1280633" y="-13939"/>
                  <a:pt x="0" y="609838"/>
                  <a:pt x="0" y="609838"/>
                </a:cubicBezTo>
                <a:lnTo>
                  <a:pt x="0" y="609838"/>
                </a:lnTo>
              </a:path>
            </a:pathLst>
          </a:custGeom>
          <a:noFill/>
          <a:ln>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22B1B44-49AF-41A4-B5E8-92293A33E638}"/>
                  </a:ext>
                </a:extLst>
              </p:cNvPr>
              <p:cNvSpPr txBox="1"/>
              <p:nvPr/>
            </p:nvSpPr>
            <p:spPr>
              <a:xfrm>
                <a:off x="7919650" y="2151307"/>
                <a:ext cx="1133772"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𝑓</m:t>
                          </m:r>
                        </m:e>
                        <m:sup>
                          <m:r>
                            <a:rPr lang="en-US" b="0" i="1" dirty="0" smtClean="0">
                              <a:latin typeface="Cambria Math" panose="02040503050406030204" pitchFamily="18" charset="0"/>
                            </a:rPr>
                            <m:t>−1</m:t>
                          </m:r>
                        </m:sup>
                      </m:sSup>
                      <m:r>
                        <a:rPr lang="en-US" i="1" dirty="0" smtClean="0">
                          <a:latin typeface="Cambria Math" panose="02040503050406030204" pitchFamily="18" charset="0"/>
                        </a:rPr>
                        <m:t>(</m:t>
                      </m:r>
                      <m:r>
                        <a:rPr lang="en-US" b="0" i="1" dirty="0" smtClean="0">
                          <a:latin typeface="Cambria Math" panose="02040503050406030204" pitchFamily="18" charset="0"/>
                        </a:rPr>
                        <m:t>𝑈</m:t>
                      </m:r>
                      <m:r>
                        <a:rPr lang="en-US" i="1" dirty="0"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D22B1B44-49AF-41A4-B5E8-92293A33E638}"/>
                  </a:ext>
                </a:extLst>
              </p:cNvPr>
              <p:cNvSpPr txBox="1">
                <a:spLocks noRot="1" noChangeAspect="1" noMove="1" noResize="1" noEditPoints="1" noAdjustHandles="1" noChangeArrowheads="1" noChangeShapeType="1" noTextEdit="1"/>
              </p:cNvSpPr>
              <p:nvPr/>
            </p:nvSpPr>
            <p:spPr>
              <a:xfrm>
                <a:off x="7919650" y="2151307"/>
                <a:ext cx="1133772" cy="424732"/>
              </a:xfrm>
              <a:prstGeom prst="rect">
                <a:avLst/>
              </a:prstGeom>
              <a:blipFill>
                <a:blip r:embed="rId4"/>
                <a:stretch>
                  <a:fillRect b="-18571"/>
                </a:stretch>
              </a:blipFill>
            </p:spPr>
            <p:txBody>
              <a:bodyPr/>
              <a:lstStyle/>
              <a:p>
                <a:r>
                  <a:rPr lang="en-US">
                    <a:noFill/>
                  </a:rPr>
                  <a:t> </a:t>
                </a:r>
              </a:p>
            </p:txBody>
          </p:sp>
        </mc:Fallback>
      </mc:AlternateContent>
      <p:pic>
        <p:nvPicPr>
          <p:cNvPr id="8" name="Picture 7" descr="Chart&#10;&#10;Description automatically generated">
            <a:extLst>
              <a:ext uri="{FF2B5EF4-FFF2-40B4-BE49-F238E27FC236}">
                <a16:creationId xmlns:a16="http://schemas.microsoft.com/office/drawing/2014/main" id="{A8A0A4B5-DAAA-472B-A38F-517E7BCB068C}"/>
              </a:ext>
            </a:extLst>
          </p:cNvPr>
          <p:cNvPicPr>
            <a:picLocks noChangeAspect="1"/>
          </p:cNvPicPr>
          <p:nvPr/>
        </p:nvPicPr>
        <p:blipFill>
          <a:blip r:embed="rId5"/>
          <a:stretch>
            <a:fillRect/>
          </a:stretch>
        </p:blipFill>
        <p:spPr>
          <a:xfrm>
            <a:off x="2325003" y="1641601"/>
            <a:ext cx="1945772" cy="1945772"/>
          </a:xfrm>
          <a:prstGeom prst="rect">
            <a:avLst/>
          </a:prstGeom>
        </p:spPr>
      </p:pic>
      <p:pic>
        <p:nvPicPr>
          <p:cNvPr id="13" name="Picture 12" descr="Chart, scatter chart&#10;&#10;Description automatically generated">
            <a:extLst>
              <a:ext uri="{FF2B5EF4-FFF2-40B4-BE49-F238E27FC236}">
                <a16:creationId xmlns:a16="http://schemas.microsoft.com/office/drawing/2014/main" id="{AD616CDE-1452-49E2-A553-1EFD5120326C}"/>
              </a:ext>
            </a:extLst>
          </p:cNvPr>
          <p:cNvPicPr>
            <a:picLocks noChangeAspect="1"/>
          </p:cNvPicPr>
          <p:nvPr/>
        </p:nvPicPr>
        <p:blipFill>
          <a:blip r:embed="rId6"/>
          <a:stretch>
            <a:fillRect/>
          </a:stretch>
        </p:blipFill>
        <p:spPr>
          <a:xfrm>
            <a:off x="4276384" y="2552153"/>
            <a:ext cx="1945772" cy="1945772"/>
          </a:xfrm>
          <a:prstGeom prst="rect">
            <a:avLst/>
          </a:prstGeom>
        </p:spPr>
      </p:pic>
      <p:pic>
        <p:nvPicPr>
          <p:cNvPr id="23" name="Picture 22" descr="Chart, scatter chart&#10;&#10;Description automatically generated">
            <a:extLst>
              <a:ext uri="{FF2B5EF4-FFF2-40B4-BE49-F238E27FC236}">
                <a16:creationId xmlns:a16="http://schemas.microsoft.com/office/drawing/2014/main" id="{A4CBFF1D-811E-4745-A5AE-A864518007F8}"/>
              </a:ext>
            </a:extLst>
          </p:cNvPr>
          <p:cNvPicPr>
            <a:picLocks noChangeAspect="1"/>
          </p:cNvPicPr>
          <p:nvPr/>
        </p:nvPicPr>
        <p:blipFill>
          <a:blip r:embed="rId7"/>
          <a:stretch>
            <a:fillRect/>
          </a:stretch>
        </p:blipFill>
        <p:spPr>
          <a:xfrm>
            <a:off x="2325003" y="3704754"/>
            <a:ext cx="1945772" cy="1945772"/>
          </a:xfrm>
          <a:prstGeom prst="rect">
            <a:avLst/>
          </a:prstGeom>
        </p:spPr>
      </p:pic>
      <p:pic>
        <p:nvPicPr>
          <p:cNvPr id="27" name="Picture 26" descr="Chart, scatter chart&#10;&#10;Description automatically generated">
            <a:extLst>
              <a:ext uri="{FF2B5EF4-FFF2-40B4-BE49-F238E27FC236}">
                <a16:creationId xmlns:a16="http://schemas.microsoft.com/office/drawing/2014/main" id="{0C86672B-F41D-4A21-A269-D46DCC91C1D0}"/>
              </a:ext>
            </a:extLst>
          </p:cNvPr>
          <p:cNvPicPr>
            <a:picLocks noChangeAspect="1"/>
          </p:cNvPicPr>
          <p:nvPr/>
        </p:nvPicPr>
        <p:blipFill>
          <a:blip r:embed="rId8"/>
          <a:stretch>
            <a:fillRect/>
          </a:stretch>
        </p:blipFill>
        <p:spPr>
          <a:xfrm>
            <a:off x="4276384" y="4556613"/>
            <a:ext cx="1945772" cy="1945772"/>
          </a:xfrm>
          <a:prstGeom prst="rect">
            <a:avLst/>
          </a:prstGeom>
        </p:spPr>
      </p:pic>
      <p:pic>
        <p:nvPicPr>
          <p:cNvPr id="31" name="Picture 30" descr="Chart, scatter chart&#10;&#10;Description automatically generated">
            <a:extLst>
              <a:ext uri="{FF2B5EF4-FFF2-40B4-BE49-F238E27FC236}">
                <a16:creationId xmlns:a16="http://schemas.microsoft.com/office/drawing/2014/main" id="{DCE3A9A2-7409-4CA4-9B92-1941E4A70CD2}"/>
              </a:ext>
            </a:extLst>
          </p:cNvPr>
          <p:cNvPicPr>
            <a:picLocks noChangeAspect="1"/>
          </p:cNvPicPr>
          <p:nvPr/>
        </p:nvPicPr>
        <p:blipFill>
          <a:blip r:embed="rId9"/>
          <a:stretch>
            <a:fillRect/>
          </a:stretch>
        </p:blipFill>
        <p:spPr>
          <a:xfrm>
            <a:off x="2325003" y="5766939"/>
            <a:ext cx="1945772" cy="1945772"/>
          </a:xfrm>
          <a:prstGeom prst="rect">
            <a:avLst/>
          </a:prstGeom>
        </p:spPr>
      </p:pic>
      <p:sp>
        <p:nvSpPr>
          <p:cNvPr id="5" name="Oval 4">
            <a:extLst>
              <a:ext uri="{FF2B5EF4-FFF2-40B4-BE49-F238E27FC236}">
                <a16:creationId xmlns:a16="http://schemas.microsoft.com/office/drawing/2014/main" id="{830B118C-4884-48D8-883D-D40DB579EE91}"/>
              </a:ext>
            </a:extLst>
          </p:cNvPr>
          <p:cNvSpPr/>
          <p:nvPr/>
        </p:nvSpPr>
        <p:spPr>
          <a:xfrm>
            <a:off x="3200400" y="7116726"/>
            <a:ext cx="269358" cy="27644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6AD2FBF-F20D-42BE-A5F1-E0139D74AE6C}"/>
              </a:ext>
            </a:extLst>
          </p:cNvPr>
          <p:cNvSpPr/>
          <p:nvPr/>
        </p:nvSpPr>
        <p:spPr>
          <a:xfrm>
            <a:off x="4616330" y="5596275"/>
            <a:ext cx="269358" cy="2764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865CC6E-7D35-44B1-B666-A0F8D04D2039}"/>
              </a:ext>
            </a:extLst>
          </p:cNvPr>
          <p:cNvSpPr/>
          <p:nvPr/>
        </p:nvSpPr>
        <p:spPr>
          <a:xfrm>
            <a:off x="5165861" y="5522416"/>
            <a:ext cx="269358" cy="2764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589CC3E-A315-4690-933C-F71DC34A1939}"/>
              </a:ext>
            </a:extLst>
          </p:cNvPr>
          <p:cNvSpPr/>
          <p:nvPr/>
        </p:nvSpPr>
        <p:spPr>
          <a:xfrm>
            <a:off x="5694008" y="5596275"/>
            <a:ext cx="269358" cy="2764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1B660B0-24A4-4842-8F9E-D9451258FF6A}"/>
              </a:ext>
            </a:extLst>
          </p:cNvPr>
          <p:cNvSpPr/>
          <p:nvPr/>
        </p:nvSpPr>
        <p:spPr>
          <a:xfrm>
            <a:off x="2614317" y="4505018"/>
            <a:ext cx="269358" cy="27644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CC54201-EDDF-467F-80C8-10CFDD65BDF4}"/>
              </a:ext>
            </a:extLst>
          </p:cNvPr>
          <p:cNvSpPr/>
          <p:nvPr/>
        </p:nvSpPr>
        <p:spPr>
          <a:xfrm>
            <a:off x="3215053" y="4505018"/>
            <a:ext cx="269358" cy="27644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6FB1E6D-7D70-4052-87AE-E96F5E93829F}"/>
              </a:ext>
            </a:extLst>
          </p:cNvPr>
          <p:cNvSpPr/>
          <p:nvPr/>
        </p:nvSpPr>
        <p:spPr>
          <a:xfrm>
            <a:off x="3771340" y="4505018"/>
            <a:ext cx="269358" cy="27644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9AD945C-4CEB-4987-92DE-BD433E1F72DA}"/>
              </a:ext>
            </a:extLst>
          </p:cNvPr>
          <p:cNvSpPr/>
          <p:nvPr/>
        </p:nvSpPr>
        <p:spPr>
          <a:xfrm>
            <a:off x="4544099" y="3150877"/>
            <a:ext cx="269358" cy="27644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1F84977-2BA7-4E7E-A21D-70282EC2793E}"/>
              </a:ext>
            </a:extLst>
          </p:cNvPr>
          <p:cNvSpPr/>
          <p:nvPr/>
        </p:nvSpPr>
        <p:spPr>
          <a:xfrm>
            <a:off x="5144835" y="3259756"/>
            <a:ext cx="269358" cy="27644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EC369DF-2046-4F4E-B895-DB0D1A4E8063}"/>
              </a:ext>
            </a:extLst>
          </p:cNvPr>
          <p:cNvSpPr/>
          <p:nvPr/>
        </p:nvSpPr>
        <p:spPr>
          <a:xfrm>
            <a:off x="5701122" y="3150877"/>
            <a:ext cx="269358" cy="27644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96DD1F1-D0B0-4D8F-945F-C7146EA67BC8}"/>
              </a:ext>
            </a:extLst>
          </p:cNvPr>
          <p:cNvSpPr/>
          <p:nvPr/>
        </p:nvSpPr>
        <p:spPr>
          <a:xfrm>
            <a:off x="3200400" y="1859531"/>
            <a:ext cx="269358" cy="27644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502C68A-C5E3-4FE5-9690-B3DC8D75DC8B}"/>
              </a:ext>
            </a:extLst>
          </p:cNvPr>
          <p:cNvCxnSpPr>
            <a:stCxn id="5" idx="7"/>
            <a:endCxn id="33" idx="4"/>
          </p:cNvCxnSpPr>
          <p:nvPr/>
        </p:nvCxnSpPr>
        <p:spPr>
          <a:xfrm flipV="1">
            <a:off x="3430311" y="5872721"/>
            <a:ext cx="2398376" cy="128449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24FCF3-384F-4675-BEDA-BD75D482CD8E}"/>
              </a:ext>
            </a:extLst>
          </p:cNvPr>
          <p:cNvCxnSpPr>
            <a:stCxn id="5" idx="0"/>
            <a:endCxn id="30" idx="4"/>
          </p:cNvCxnSpPr>
          <p:nvPr/>
        </p:nvCxnSpPr>
        <p:spPr>
          <a:xfrm flipV="1">
            <a:off x="3335079" y="5872721"/>
            <a:ext cx="1415930" cy="124400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2CB83A-19C7-4930-8CBE-291DD4D5EC40}"/>
              </a:ext>
            </a:extLst>
          </p:cNvPr>
          <p:cNvCxnSpPr>
            <a:stCxn id="30" idx="0"/>
            <a:endCxn id="34" idx="4"/>
          </p:cNvCxnSpPr>
          <p:nvPr/>
        </p:nvCxnSpPr>
        <p:spPr>
          <a:xfrm flipH="1" flipV="1">
            <a:off x="2748996" y="4781464"/>
            <a:ext cx="2002013" cy="8148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9C627D-A71D-4D5C-B967-002FB05B5BE6}"/>
              </a:ext>
            </a:extLst>
          </p:cNvPr>
          <p:cNvCxnSpPr>
            <a:stCxn id="32" idx="0"/>
            <a:endCxn id="35" idx="4"/>
          </p:cNvCxnSpPr>
          <p:nvPr/>
        </p:nvCxnSpPr>
        <p:spPr>
          <a:xfrm flipH="1" flipV="1">
            <a:off x="3349732" y="4781464"/>
            <a:ext cx="1950808" cy="74095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A771A5D-C47E-439F-9FA0-0B9B4561DE67}"/>
              </a:ext>
            </a:extLst>
          </p:cNvPr>
          <p:cNvCxnSpPr>
            <a:stCxn id="33" idx="0"/>
            <a:endCxn id="36" idx="4"/>
          </p:cNvCxnSpPr>
          <p:nvPr/>
        </p:nvCxnSpPr>
        <p:spPr>
          <a:xfrm flipH="1" flipV="1">
            <a:off x="3906019" y="4781464"/>
            <a:ext cx="1922668" cy="8148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EF72C6-F8D3-4CF8-AFB9-025A4CB49BE5}"/>
              </a:ext>
            </a:extLst>
          </p:cNvPr>
          <p:cNvCxnSpPr>
            <a:stCxn id="34" idx="0"/>
            <a:endCxn id="37" idx="4"/>
          </p:cNvCxnSpPr>
          <p:nvPr/>
        </p:nvCxnSpPr>
        <p:spPr>
          <a:xfrm flipV="1">
            <a:off x="2748996" y="3427323"/>
            <a:ext cx="1929782" cy="107769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A17D466-1ABF-41C0-9861-70E9C0C117F6}"/>
              </a:ext>
            </a:extLst>
          </p:cNvPr>
          <p:cNvCxnSpPr>
            <a:cxnSpLocks/>
            <a:stCxn id="35" idx="0"/>
            <a:endCxn id="38" idx="4"/>
          </p:cNvCxnSpPr>
          <p:nvPr/>
        </p:nvCxnSpPr>
        <p:spPr>
          <a:xfrm flipV="1">
            <a:off x="3349732" y="3536202"/>
            <a:ext cx="1929782" cy="96881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42929F2-B6F3-442B-A57A-B2DD2BADF2DC}"/>
              </a:ext>
            </a:extLst>
          </p:cNvPr>
          <p:cNvCxnSpPr>
            <a:stCxn id="36" idx="0"/>
            <a:endCxn id="39" idx="4"/>
          </p:cNvCxnSpPr>
          <p:nvPr/>
        </p:nvCxnSpPr>
        <p:spPr>
          <a:xfrm flipV="1">
            <a:off x="3906019" y="3427323"/>
            <a:ext cx="1929782" cy="107769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D1E1C2D-FB0E-42BE-9CC3-7AC1930B7AB0}"/>
              </a:ext>
            </a:extLst>
          </p:cNvPr>
          <p:cNvCxnSpPr>
            <a:endCxn id="37" idx="1"/>
          </p:cNvCxnSpPr>
          <p:nvPr/>
        </p:nvCxnSpPr>
        <p:spPr>
          <a:xfrm>
            <a:off x="3335079" y="2151307"/>
            <a:ext cx="1248467" cy="104005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15962FD-571C-4AA9-A73C-CC1D59E02E96}"/>
              </a:ext>
            </a:extLst>
          </p:cNvPr>
          <p:cNvCxnSpPr>
            <a:endCxn id="39" idx="0"/>
          </p:cNvCxnSpPr>
          <p:nvPr/>
        </p:nvCxnSpPr>
        <p:spPr>
          <a:xfrm>
            <a:off x="3335079" y="2144214"/>
            <a:ext cx="2500722" cy="10066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91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ABFEE5-AB62-4C75-945B-5C97EC6A1DA5}"/>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F0395775-3976-4992-9861-6E1F2E9DAA7A}"/>
              </a:ext>
            </a:extLst>
          </p:cNvPr>
          <p:cNvSpPr>
            <a:spLocks noGrp="1"/>
          </p:cNvSpPr>
          <p:nvPr>
            <p:ph type="title"/>
          </p:nvPr>
        </p:nvSpPr>
        <p:spPr/>
        <p:txBody>
          <a:bodyPr/>
          <a:lstStyle/>
          <a:p>
            <a:r>
              <a:rPr lang="en-US" dirty="0"/>
              <a:t>Mapper procedure: </a:t>
            </a:r>
            <a:br>
              <a:rPr lang="en-US" dirty="0"/>
            </a:br>
            <a:r>
              <a:rPr lang="en-US" dirty="0"/>
              <a:t>final mapper graph</a:t>
            </a:r>
          </a:p>
        </p:txBody>
      </p:sp>
      <p:cxnSp>
        <p:nvCxnSpPr>
          <p:cNvPr id="7" name="Straight Arrow Connector 6">
            <a:extLst>
              <a:ext uri="{FF2B5EF4-FFF2-40B4-BE49-F238E27FC236}">
                <a16:creationId xmlns:a16="http://schemas.microsoft.com/office/drawing/2014/main" id="{78801AF4-D2DA-4C1A-9D16-1B608851129B}"/>
              </a:ext>
            </a:extLst>
          </p:cNvPr>
          <p:cNvCxnSpPr/>
          <p:nvPr/>
        </p:nvCxnSpPr>
        <p:spPr>
          <a:xfrm flipV="1">
            <a:off x="10258501" y="1757916"/>
            <a:ext cx="0" cy="57699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51998F7-B490-41ED-8559-2F159C69128C}"/>
              </a:ext>
            </a:extLst>
          </p:cNvPr>
          <p:cNvCxnSpPr>
            <a:cxnSpLocks/>
          </p:cNvCxnSpPr>
          <p:nvPr/>
        </p:nvCxnSpPr>
        <p:spPr>
          <a:xfrm flipV="1">
            <a:off x="6936711" y="4596809"/>
            <a:ext cx="2321438" cy="1"/>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4827CB-7CD6-430E-AA27-9840569CCDB8}"/>
                  </a:ext>
                </a:extLst>
              </p:cNvPr>
              <p:cNvSpPr txBox="1"/>
              <p:nvPr/>
            </p:nvSpPr>
            <p:spPr>
              <a:xfrm>
                <a:off x="7138725" y="4172077"/>
                <a:ext cx="1713995"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err="1" smtClean="0">
                          <a:latin typeface="Cambria Math" panose="02040503050406030204" pitchFamily="18" charset="0"/>
                        </a:rPr>
                        <m:t>𝑥</m:t>
                      </m:r>
                      <m:r>
                        <a:rPr lang="en-US" i="1" dirty="0" err="1" smtClean="0">
                          <a:latin typeface="Cambria Math" panose="02040503050406030204" pitchFamily="18" charset="0"/>
                        </a:rPr>
                        <m:t>,</m:t>
                      </m:r>
                      <m:r>
                        <a:rPr lang="en-US" i="1" dirty="0" err="1" smtClean="0">
                          <a:latin typeface="Cambria Math" panose="02040503050406030204" pitchFamily="18" charset="0"/>
                        </a:rPr>
                        <m:t>𝑦</m:t>
                      </m:r>
                      <m:r>
                        <a:rPr lang="en-US" i="1" dirty="0" smtClean="0">
                          <a:latin typeface="Cambria Math" panose="02040503050406030204" pitchFamily="18" charset="0"/>
                        </a:rPr>
                        <m:t>) = </m:t>
                      </m:r>
                      <m:r>
                        <a:rPr lang="en-US" i="1" dirty="0" smtClean="0">
                          <a:latin typeface="Cambria Math" panose="02040503050406030204" pitchFamily="18" charset="0"/>
                        </a:rPr>
                        <m:t>𝑦</m:t>
                      </m:r>
                    </m:oMath>
                  </m:oMathPara>
                </a14:m>
                <a:endParaRPr lang="en-US" dirty="0"/>
              </a:p>
            </p:txBody>
          </p:sp>
        </mc:Choice>
        <mc:Fallback xmlns="">
          <p:sp>
            <p:nvSpPr>
              <p:cNvPr id="10" name="TextBox 9">
                <a:extLst>
                  <a:ext uri="{FF2B5EF4-FFF2-40B4-BE49-F238E27FC236}">
                    <a16:creationId xmlns:a16="http://schemas.microsoft.com/office/drawing/2014/main" id="{FF4827CB-7CD6-430E-AA27-9840569CCDB8}"/>
                  </a:ext>
                </a:extLst>
              </p:cNvPr>
              <p:cNvSpPr txBox="1">
                <a:spLocks noRot="1" noChangeAspect="1" noMove="1" noResize="1" noEditPoints="1" noAdjustHandles="1" noChangeArrowheads="1" noChangeShapeType="1" noTextEdit="1"/>
              </p:cNvSpPr>
              <p:nvPr/>
            </p:nvSpPr>
            <p:spPr>
              <a:xfrm>
                <a:off x="7138725" y="4172077"/>
                <a:ext cx="1713995" cy="424732"/>
              </a:xfrm>
              <a:prstGeom prst="rect">
                <a:avLst/>
              </a:prstGeom>
              <a:blipFill>
                <a:blip r:embed="rId2"/>
                <a:stretch>
                  <a:fillRect b="-18571"/>
                </a:stretch>
              </a:blipFill>
            </p:spPr>
            <p:txBody>
              <a:bodyPr/>
              <a:lstStyle/>
              <a:p>
                <a:r>
                  <a:rPr lang="en-US">
                    <a:noFill/>
                  </a:rPr>
                  <a:t> </a:t>
                </a:r>
              </a:p>
            </p:txBody>
          </p:sp>
        </mc:Fallback>
      </mc:AlternateContent>
      <p:sp>
        <p:nvSpPr>
          <p:cNvPr id="11" name="Double Bracket 10">
            <a:extLst>
              <a:ext uri="{FF2B5EF4-FFF2-40B4-BE49-F238E27FC236}">
                <a16:creationId xmlns:a16="http://schemas.microsoft.com/office/drawing/2014/main" id="{0594C0E9-00EB-4315-9E3E-88FB1F415AFB}"/>
              </a:ext>
            </a:extLst>
          </p:cNvPr>
          <p:cNvSpPr/>
          <p:nvPr/>
        </p:nvSpPr>
        <p:spPr>
          <a:xfrm rot="5400000">
            <a:off x="9898768" y="2861927"/>
            <a:ext cx="1183745" cy="287085"/>
          </a:xfrm>
          <a:prstGeom prst="bracketPair">
            <a:avLst>
              <a:gd name="adj" fmla="val 18116"/>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a:extLst>
              <a:ext uri="{FF2B5EF4-FFF2-40B4-BE49-F238E27FC236}">
                <a16:creationId xmlns:a16="http://schemas.microsoft.com/office/drawing/2014/main" id="{B857B656-6B96-474A-B7DD-868A3D8DFDF3}"/>
              </a:ext>
            </a:extLst>
          </p:cNvPr>
          <p:cNvSpPr/>
          <p:nvPr/>
        </p:nvSpPr>
        <p:spPr>
          <a:xfrm rot="5400000">
            <a:off x="9898767" y="4453266"/>
            <a:ext cx="1183745" cy="287085"/>
          </a:xfrm>
          <a:prstGeom prst="bracketPair">
            <a:avLst>
              <a:gd name="adj" fmla="val 18116"/>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a:extLst>
              <a:ext uri="{FF2B5EF4-FFF2-40B4-BE49-F238E27FC236}">
                <a16:creationId xmlns:a16="http://schemas.microsoft.com/office/drawing/2014/main" id="{4703C159-AEC7-4532-A3FD-1CDD9395361B}"/>
              </a:ext>
            </a:extLst>
          </p:cNvPr>
          <p:cNvSpPr/>
          <p:nvPr/>
        </p:nvSpPr>
        <p:spPr>
          <a:xfrm rot="5400000">
            <a:off x="9898766" y="6044605"/>
            <a:ext cx="1183745" cy="287085"/>
          </a:xfrm>
          <a:prstGeom prst="bracketPair">
            <a:avLst>
              <a:gd name="adj" fmla="val 18116"/>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a:extLst>
              <a:ext uri="{FF2B5EF4-FFF2-40B4-BE49-F238E27FC236}">
                <a16:creationId xmlns:a16="http://schemas.microsoft.com/office/drawing/2014/main" id="{9F6887EC-7D3D-4A61-AC45-11BF4453E0D1}"/>
              </a:ext>
            </a:extLst>
          </p:cNvPr>
          <p:cNvSpPr/>
          <p:nvPr/>
        </p:nvSpPr>
        <p:spPr>
          <a:xfrm rot="5400000">
            <a:off x="10387865" y="3649028"/>
            <a:ext cx="1183745" cy="287085"/>
          </a:xfrm>
          <a:prstGeom prst="bracketPair">
            <a:avLst>
              <a:gd name="adj" fmla="val 18116"/>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Double Bracket 16">
            <a:extLst>
              <a:ext uri="{FF2B5EF4-FFF2-40B4-BE49-F238E27FC236}">
                <a16:creationId xmlns:a16="http://schemas.microsoft.com/office/drawing/2014/main" id="{ED08002D-73A0-4AFC-B8CD-2FFD78C8E75F}"/>
              </a:ext>
            </a:extLst>
          </p:cNvPr>
          <p:cNvSpPr/>
          <p:nvPr/>
        </p:nvSpPr>
        <p:spPr>
          <a:xfrm rot="5400000">
            <a:off x="10387865" y="5208469"/>
            <a:ext cx="1183745" cy="287085"/>
          </a:xfrm>
          <a:prstGeom prst="bracketPair">
            <a:avLst>
              <a:gd name="adj" fmla="val 18116"/>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44E5CD-2530-4731-9193-E14CC9765802}"/>
                  </a:ext>
                </a:extLst>
              </p:cNvPr>
              <p:cNvSpPr txBox="1"/>
              <p:nvPr/>
            </p:nvSpPr>
            <p:spPr>
              <a:xfrm>
                <a:off x="9982624" y="1262489"/>
                <a:ext cx="55175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ℝ</m:t>
                      </m:r>
                    </m:oMath>
                  </m:oMathPara>
                </a14:m>
                <a:endParaRPr lang="en-US" sz="2800" dirty="0"/>
              </a:p>
            </p:txBody>
          </p:sp>
        </mc:Choice>
        <mc:Fallback xmlns="">
          <p:sp>
            <p:nvSpPr>
              <p:cNvPr id="18" name="TextBox 17">
                <a:extLst>
                  <a:ext uri="{FF2B5EF4-FFF2-40B4-BE49-F238E27FC236}">
                    <a16:creationId xmlns:a16="http://schemas.microsoft.com/office/drawing/2014/main" id="{B244E5CD-2530-4731-9193-E14CC9765802}"/>
                  </a:ext>
                </a:extLst>
              </p:cNvPr>
              <p:cNvSpPr txBox="1">
                <a:spLocks noRot="1" noChangeAspect="1" noMove="1" noResize="1" noEditPoints="1" noAdjustHandles="1" noChangeArrowheads="1" noChangeShapeType="1" noTextEdit="1"/>
              </p:cNvSpPr>
              <p:nvPr/>
            </p:nvSpPr>
            <p:spPr>
              <a:xfrm>
                <a:off x="9982624" y="1262489"/>
                <a:ext cx="551754" cy="523220"/>
              </a:xfrm>
              <a:prstGeom prst="rect">
                <a:avLst/>
              </a:prstGeom>
              <a:blipFill>
                <a:blip r:embed="rId3"/>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D974C1E0-A726-407F-9F1A-D0E52A0550E0}"/>
              </a:ext>
            </a:extLst>
          </p:cNvPr>
          <p:cNvCxnSpPr>
            <a:stCxn id="11" idx="1"/>
            <a:endCxn id="11" idx="3"/>
          </p:cNvCxnSpPr>
          <p:nvPr/>
        </p:nvCxnSpPr>
        <p:spPr>
          <a:xfrm>
            <a:off x="10490640" y="2413597"/>
            <a:ext cx="0" cy="118374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E5A2EE-E142-4BDE-BC3F-066FC717763E}"/>
              </a:ext>
            </a:extLst>
          </p:cNvPr>
          <p:cNvCxnSpPr>
            <a:stCxn id="16" idx="1"/>
            <a:endCxn id="16" idx="3"/>
          </p:cNvCxnSpPr>
          <p:nvPr/>
        </p:nvCxnSpPr>
        <p:spPr>
          <a:xfrm>
            <a:off x="10979737" y="3200698"/>
            <a:ext cx="0" cy="118374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A50C7E-DC6C-4AA1-8B01-7F71A1901A8E}"/>
              </a:ext>
            </a:extLst>
          </p:cNvPr>
          <p:cNvCxnSpPr>
            <a:stCxn id="14" idx="1"/>
            <a:endCxn id="14" idx="3"/>
          </p:cNvCxnSpPr>
          <p:nvPr/>
        </p:nvCxnSpPr>
        <p:spPr>
          <a:xfrm>
            <a:off x="10490639" y="4004936"/>
            <a:ext cx="0" cy="118374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3BF625-CABB-42A9-BF15-8CD79949D9B0}"/>
              </a:ext>
            </a:extLst>
          </p:cNvPr>
          <p:cNvCxnSpPr>
            <a:stCxn id="17" idx="1"/>
            <a:endCxn id="17" idx="3"/>
          </p:cNvCxnSpPr>
          <p:nvPr/>
        </p:nvCxnSpPr>
        <p:spPr>
          <a:xfrm>
            <a:off x="10979737" y="4760139"/>
            <a:ext cx="0" cy="11837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B6DE0C-2269-4323-BB06-A6C6072ACFE7}"/>
              </a:ext>
            </a:extLst>
          </p:cNvPr>
          <p:cNvCxnSpPr>
            <a:stCxn id="15" idx="1"/>
            <a:endCxn id="15" idx="3"/>
          </p:cNvCxnSpPr>
          <p:nvPr/>
        </p:nvCxnSpPr>
        <p:spPr>
          <a:xfrm>
            <a:off x="10490638" y="5596275"/>
            <a:ext cx="0" cy="118374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AD35DB-14BC-4057-83F7-067D84E8ADE7}"/>
              </a:ext>
            </a:extLst>
          </p:cNvPr>
          <p:cNvSpPr txBox="1"/>
          <p:nvPr/>
        </p:nvSpPr>
        <p:spPr>
          <a:xfrm>
            <a:off x="11311116" y="4363178"/>
            <a:ext cx="1614545" cy="424732"/>
          </a:xfrm>
          <a:prstGeom prst="rect">
            <a:avLst/>
          </a:prstGeom>
          <a:noFill/>
        </p:spPr>
        <p:txBody>
          <a:bodyPr wrap="none" rtlCol="0">
            <a:spAutoFit/>
          </a:bodyPr>
          <a:lstStyle/>
          <a:p>
            <a:r>
              <a:rPr lang="en-US" dirty="0"/>
              <a:t>Open cover</a:t>
            </a:r>
          </a:p>
        </p:txBody>
      </p:sp>
      <p:sp>
        <p:nvSpPr>
          <p:cNvPr id="4" name="Freeform: Shape 3">
            <a:extLst>
              <a:ext uri="{FF2B5EF4-FFF2-40B4-BE49-F238E27FC236}">
                <a16:creationId xmlns:a16="http://schemas.microsoft.com/office/drawing/2014/main" id="{152D9C65-8560-4370-8C14-946AED01FB58}"/>
              </a:ext>
            </a:extLst>
          </p:cNvPr>
          <p:cNvSpPr/>
          <p:nvPr/>
        </p:nvSpPr>
        <p:spPr>
          <a:xfrm>
            <a:off x="6684335" y="2572841"/>
            <a:ext cx="3033823" cy="694899"/>
          </a:xfrm>
          <a:custGeom>
            <a:avLst/>
            <a:gdLst>
              <a:gd name="connsiteX0" fmla="*/ 3033823 w 3033823"/>
              <a:gd name="connsiteY0" fmla="*/ 694899 h 694899"/>
              <a:gd name="connsiteX1" fmla="*/ 1786270 w 3033823"/>
              <a:gd name="connsiteY1" fmla="*/ 238 h 694899"/>
              <a:gd name="connsiteX2" fmla="*/ 0 w 3033823"/>
              <a:gd name="connsiteY2" fmla="*/ 609838 h 694899"/>
              <a:gd name="connsiteX3" fmla="*/ 0 w 3033823"/>
              <a:gd name="connsiteY3" fmla="*/ 609838 h 694899"/>
            </a:gdLst>
            <a:ahLst/>
            <a:cxnLst>
              <a:cxn ang="0">
                <a:pos x="connsiteX0" y="connsiteY0"/>
              </a:cxn>
              <a:cxn ang="0">
                <a:pos x="connsiteX1" y="connsiteY1"/>
              </a:cxn>
              <a:cxn ang="0">
                <a:pos x="connsiteX2" y="connsiteY2"/>
              </a:cxn>
              <a:cxn ang="0">
                <a:pos x="connsiteX3" y="connsiteY3"/>
              </a:cxn>
            </a:cxnLst>
            <a:rect l="l" t="t" r="r" b="b"/>
            <a:pathLst>
              <a:path w="3033823" h="694899">
                <a:moveTo>
                  <a:pt x="3033823" y="694899"/>
                </a:moveTo>
                <a:cubicBezTo>
                  <a:pt x="2662865" y="354657"/>
                  <a:pt x="2291907" y="14415"/>
                  <a:pt x="1786270" y="238"/>
                </a:cubicBezTo>
                <a:cubicBezTo>
                  <a:pt x="1280633" y="-13939"/>
                  <a:pt x="0" y="609838"/>
                  <a:pt x="0" y="609838"/>
                </a:cubicBezTo>
                <a:lnTo>
                  <a:pt x="0" y="609838"/>
                </a:lnTo>
              </a:path>
            </a:pathLst>
          </a:custGeom>
          <a:noFill/>
          <a:ln>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22B1B44-49AF-41A4-B5E8-92293A33E638}"/>
                  </a:ext>
                </a:extLst>
              </p:cNvPr>
              <p:cNvSpPr txBox="1"/>
              <p:nvPr/>
            </p:nvSpPr>
            <p:spPr>
              <a:xfrm>
                <a:off x="7919650" y="2151307"/>
                <a:ext cx="1133772"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𝑓</m:t>
                          </m:r>
                        </m:e>
                        <m:sup>
                          <m:r>
                            <a:rPr lang="en-US" b="0" i="1" dirty="0" smtClean="0">
                              <a:latin typeface="Cambria Math" panose="02040503050406030204" pitchFamily="18" charset="0"/>
                            </a:rPr>
                            <m:t>−1</m:t>
                          </m:r>
                        </m:sup>
                      </m:sSup>
                      <m:r>
                        <a:rPr lang="en-US" i="1" dirty="0" smtClean="0">
                          <a:latin typeface="Cambria Math" panose="02040503050406030204" pitchFamily="18" charset="0"/>
                        </a:rPr>
                        <m:t>(</m:t>
                      </m:r>
                      <m:r>
                        <a:rPr lang="en-US" b="0" i="1" dirty="0" smtClean="0">
                          <a:latin typeface="Cambria Math" panose="02040503050406030204" pitchFamily="18" charset="0"/>
                        </a:rPr>
                        <m:t>𝑈</m:t>
                      </m:r>
                      <m:r>
                        <a:rPr lang="en-US" i="1" dirty="0"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D22B1B44-49AF-41A4-B5E8-92293A33E638}"/>
                  </a:ext>
                </a:extLst>
              </p:cNvPr>
              <p:cNvSpPr txBox="1">
                <a:spLocks noRot="1" noChangeAspect="1" noMove="1" noResize="1" noEditPoints="1" noAdjustHandles="1" noChangeArrowheads="1" noChangeShapeType="1" noTextEdit="1"/>
              </p:cNvSpPr>
              <p:nvPr/>
            </p:nvSpPr>
            <p:spPr>
              <a:xfrm>
                <a:off x="7919650" y="2151307"/>
                <a:ext cx="1133772" cy="424732"/>
              </a:xfrm>
              <a:prstGeom prst="rect">
                <a:avLst/>
              </a:prstGeom>
              <a:blipFill>
                <a:blip r:embed="rId4"/>
                <a:stretch>
                  <a:fillRect b="-18571"/>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830B118C-4884-48D8-883D-D40DB579EE91}"/>
              </a:ext>
            </a:extLst>
          </p:cNvPr>
          <p:cNvSpPr/>
          <p:nvPr/>
        </p:nvSpPr>
        <p:spPr>
          <a:xfrm>
            <a:off x="4187827" y="6978503"/>
            <a:ext cx="269358" cy="27644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6AD2FBF-F20D-42BE-A5F1-E0139D74AE6C}"/>
              </a:ext>
            </a:extLst>
          </p:cNvPr>
          <p:cNvSpPr/>
          <p:nvPr/>
        </p:nvSpPr>
        <p:spPr>
          <a:xfrm>
            <a:off x="3324779" y="6049924"/>
            <a:ext cx="269358" cy="2764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865CC6E-7D35-44B1-B666-A0F8D04D2039}"/>
              </a:ext>
            </a:extLst>
          </p:cNvPr>
          <p:cNvSpPr/>
          <p:nvPr/>
        </p:nvSpPr>
        <p:spPr>
          <a:xfrm>
            <a:off x="4187827" y="4973748"/>
            <a:ext cx="269358" cy="2764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589CC3E-A315-4690-933C-F71DC34A1939}"/>
              </a:ext>
            </a:extLst>
          </p:cNvPr>
          <p:cNvSpPr/>
          <p:nvPr/>
        </p:nvSpPr>
        <p:spPr>
          <a:xfrm>
            <a:off x="4906682" y="6043125"/>
            <a:ext cx="269358" cy="2764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1B660B0-24A4-4842-8F9E-D9451258FF6A}"/>
              </a:ext>
            </a:extLst>
          </p:cNvPr>
          <p:cNvSpPr/>
          <p:nvPr/>
        </p:nvSpPr>
        <p:spPr>
          <a:xfrm>
            <a:off x="2715602" y="4511464"/>
            <a:ext cx="269358" cy="27644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CC54201-EDDF-467F-80C8-10CFDD65BDF4}"/>
              </a:ext>
            </a:extLst>
          </p:cNvPr>
          <p:cNvSpPr/>
          <p:nvPr/>
        </p:nvSpPr>
        <p:spPr>
          <a:xfrm>
            <a:off x="4181811" y="4511472"/>
            <a:ext cx="269358" cy="27644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6FB1E6D-7D70-4052-87AE-E96F5E93829F}"/>
              </a:ext>
            </a:extLst>
          </p:cNvPr>
          <p:cNvSpPr/>
          <p:nvPr/>
        </p:nvSpPr>
        <p:spPr>
          <a:xfrm>
            <a:off x="5573473" y="4511464"/>
            <a:ext cx="269358" cy="27644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9AD945C-4CEB-4987-92DE-BD433E1F72DA}"/>
              </a:ext>
            </a:extLst>
          </p:cNvPr>
          <p:cNvSpPr/>
          <p:nvPr/>
        </p:nvSpPr>
        <p:spPr>
          <a:xfrm>
            <a:off x="3324779" y="3200698"/>
            <a:ext cx="269358" cy="27644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1F84977-2BA7-4E7E-A21D-70282EC2793E}"/>
              </a:ext>
            </a:extLst>
          </p:cNvPr>
          <p:cNvSpPr/>
          <p:nvPr/>
        </p:nvSpPr>
        <p:spPr>
          <a:xfrm>
            <a:off x="4183431" y="4045169"/>
            <a:ext cx="269358" cy="27644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EC369DF-2046-4F4E-B895-DB0D1A4E8063}"/>
              </a:ext>
            </a:extLst>
          </p:cNvPr>
          <p:cNvSpPr/>
          <p:nvPr/>
        </p:nvSpPr>
        <p:spPr>
          <a:xfrm>
            <a:off x="4906682" y="3200698"/>
            <a:ext cx="269358" cy="27644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96DD1F1-D0B0-4D8F-945F-C7146EA67BC8}"/>
              </a:ext>
            </a:extLst>
          </p:cNvPr>
          <p:cNvSpPr/>
          <p:nvPr/>
        </p:nvSpPr>
        <p:spPr>
          <a:xfrm>
            <a:off x="4183431" y="2362767"/>
            <a:ext cx="269358" cy="27644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502C68A-C5E3-4FE5-9690-B3DC8D75DC8B}"/>
              </a:ext>
            </a:extLst>
          </p:cNvPr>
          <p:cNvCxnSpPr>
            <a:cxnSpLocks/>
            <a:stCxn id="5" idx="0"/>
            <a:endCxn id="33" idx="3"/>
          </p:cNvCxnSpPr>
          <p:nvPr/>
        </p:nvCxnSpPr>
        <p:spPr>
          <a:xfrm flipV="1">
            <a:off x="4322506" y="6279086"/>
            <a:ext cx="623623" cy="69941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24FCF3-384F-4675-BEDA-BD75D482CD8E}"/>
              </a:ext>
            </a:extLst>
          </p:cNvPr>
          <p:cNvCxnSpPr>
            <a:cxnSpLocks/>
            <a:stCxn id="5" idx="0"/>
            <a:endCxn id="30" idx="5"/>
          </p:cNvCxnSpPr>
          <p:nvPr/>
        </p:nvCxnSpPr>
        <p:spPr>
          <a:xfrm flipH="1" flipV="1">
            <a:off x="3554690" y="6285885"/>
            <a:ext cx="767816" cy="69261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2CB83A-19C7-4930-8CBE-291DD4D5EC40}"/>
              </a:ext>
            </a:extLst>
          </p:cNvPr>
          <p:cNvCxnSpPr>
            <a:stCxn id="30" idx="0"/>
            <a:endCxn id="34" idx="4"/>
          </p:cNvCxnSpPr>
          <p:nvPr/>
        </p:nvCxnSpPr>
        <p:spPr>
          <a:xfrm flipH="1" flipV="1">
            <a:off x="2850281" y="4787910"/>
            <a:ext cx="609177" cy="12620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9C627D-A71D-4D5C-B967-002FB05B5BE6}"/>
              </a:ext>
            </a:extLst>
          </p:cNvPr>
          <p:cNvCxnSpPr>
            <a:stCxn id="32" idx="0"/>
            <a:endCxn id="35" idx="4"/>
          </p:cNvCxnSpPr>
          <p:nvPr/>
        </p:nvCxnSpPr>
        <p:spPr>
          <a:xfrm flipH="1" flipV="1">
            <a:off x="4316490" y="4787918"/>
            <a:ext cx="6016" cy="18583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A771A5D-C47E-439F-9FA0-0B9B4561DE67}"/>
              </a:ext>
            </a:extLst>
          </p:cNvPr>
          <p:cNvCxnSpPr>
            <a:stCxn id="33" idx="0"/>
            <a:endCxn id="36" idx="4"/>
          </p:cNvCxnSpPr>
          <p:nvPr/>
        </p:nvCxnSpPr>
        <p:spPr>
          <a:xfrm flipV="1">
            <a:off x="5041361" y="4787910"/>
            <a:ext cx="666791" cy="125521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EF72C6-F8D3-4CF8-AFB9-025A4CB49BE5}"/>
              </a:ext>
            </a:extLst>
          </p:cNvPr>
          <p:cNvCxnSpPr>
            <a:cxnSpLocks/>
            <a:stCxn id="34" idx="0"/>
            <a:endCxn id="37" idx="3"/>
          </p:cNvCxnSpPr>
          <p:nvPr/>
        </p:nvCxnSpPr>
        <p:spPr>
          <a:xfrm flipV="1">
            <a:off x="2850281" y="3436659"/>
            <a:ext cx="513945" cy="107480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A17D466-1ABF-41C0-9861-70E9C0C117F6}"/>
              </a:ext>
            </a:extLst>
          </p:cNvPr>
          <p:cNvCxnSpPr>
            <a:cxnSpLocks/>
            <a:stCxn id="35" idx="0"/>
            <a:endCxn id="38" idx="4"/>
          </p:cNvCxnSpPr>
          <p:nvPr/>
        </p:nvCxnSpPr>
        <p:spPr>
          <a:xfrm flipV="1">
            <a:off x="4316490" y="4321615"/>
            <a:ext cx="1620" cy="1898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42929F2-B6F3-442B-A57A-B2DD2BADF2DC}"/>
              </a:ext>
            </a:extLst>
          </p:cNvPr>
          <p:cNvCxnSpPr>
            <a:cxnSpLocks/>
            <a:stCxn id="36" idx="0"/>
            <a:endCxn id="39" idx="5"/>
          </p:cNvCxnSpPr>
          <p:nvPr/>
        </p:nvCxnSpPr>
        <p:spPr>
          <a:xfrm flipH="1" flipV="1">
            <a:off x="5136593" y="3436659"/>
            <a:ext cx="571559" cy="107480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D1E1C2D-FB0E-42BE-9CC3-7AC1930B7AB0}"/>
              </a:ext>
            </a:extLst>
          </p:cNvPr>
          <p:cNvCxnSpPr>
            <a:cxnSpLocks/>
            <a:stCxn id="42" idx="4"/>
            <a:endCxn id="37" idx="7"/>
          </p:cNvCxnSpPr>
          <p:nvPr/>
        </p:nvCxnSpPr>
        <p:spPr>
          <a:xfrm flipH="1">
            <a:off x="3554690" y="2639213"/>
            <a:ext cx="763420" cy="60197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15962FD-571C-4AA9-A73C-CC1D59E02E96}"/>
              </a:ext>
            </a:extLst>
          </p:cNvPr>
          <p:cNvCxnSpPr>
            <a:cxnSpLocks/>
            <a:stCxn id="42" idx="4"/>
            <a:endCxn id="39" idx="1"/>
          </p:cNvCxnSpPr>
          <p:nvPr/>
        </p:nvCxnSpPr>
        <p:spPr>
          <a:xfrm>
            <a:off x="4318110" y="2639213"/>
            <a:ext cx="628019" cy="60197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2" name="Picture 91" descr="Chart&#10;&#10;Description automatically generated">
            <a:extLst>
              <a:ext uri="{FF2B5EF4-FFF2-40B4-BE49-F238E27FC236}">
                <a16:creationId xmlns:a16="http://schemas.microsoft.com/office/drawing/2014/main" id="{0D837E5B-5009-4114-B084-6C18B44CC43B}"/>
              </a:ext>
            </a:extLst>
          </p:cNvPr>
          <p:cNvPicPr>
            <a:picLocks noChangeAspect="1"/>
          </p:cNvPicPr>
          <p:nvPr/>
        </p:nvPicPr>
        <p:blipFill>
          <a:blip r:embed="rId5"/>
          <a:stretch>
            <a:fillRect/>
          </a:stretch>
        </p:blipFill>
        <p:spPr>
          <a:xfrm>
            <a:off x="1026058" y="6032841"/>
            <a:ext cx="2022845" cy="2022845"/>
          </a:xfrm>
          <a:prstGeom prst="rect">
            <a:avLst/>
          </a:prstGeom>
        </p:spPr>
      </p:pic>
    </p:spTree>
    <p:extLst>
      <p:ext uri="{BB962C8B-B14F-4D97-AF65-F5344CB8AC3E}">
        <p14:creationId xmlns:p14="http://schemas.microsoft.com/office/powerpoint/2010/main" val="420364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7FAD04-AC57-4C2F-B00C-CA04845C36AA}"/>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3" name="Title 2">
            <a:extLst>
              <a:ext uri="{FF2B5EF4-FFF2-40B4-BE49-F238E27FC236}">
                <a16:creationId xmlns:a16="http://schemas.microsoft.com/office/drawing/2014/main" id="{D8E98CE0-0E68-4B2F-AC22-DF4BD4D1FFAC}"/>
              </a:ext>
            </a:extLst>
          </p:cNvPr>
          <p:cNvSpPr>
            <a:spLocks noGrp="1"/>
          </p:cNvSpPr>
          <p:nvPr>
            <p:ph type="title"/>
          </p:nvPr>
        </p:nvSpPr>
        <p:spPr/>
        <p:txBody>
          <a:bodyPr/>
          <a:lstStyle/>
          <a:p>
            <a:r>
              <a:rPr lang="en-US" dirty="0"/>
              <a:t>Algebraic Topology - homology</a:t>
            </a:r>
          </a:p>
        </p:txBody>
      </p:sp>
      <p:sp>
        <p:nvSpPr>
          <p:cNvPr id="4" name="Content Placeholder 3">
            <a:extLst>
              <a:ext uri="{FF2B5EF4-FFF2-40B4-BE49-F238E27FC236}">
                <a16:creationId xmlns:a16="http://schemas.microsoft.com/office/drawing/2014/main" id="{D3A9B81E-05FC-4A8C-B89C-3C4E21EDA65C}"/>
              </a:ext>
            </a:extLst>
          </p:cNvPr>
          <p:cNvSpPr>
            <a:spLocks noGrp="1"/>
          </p:cNvSpPr>
          <p:nvPr>
            <p:ph sz="quarter" idx="20"/>
          </p:nvPr>
        </p:nvSpPr>
        <p:spPr/>
        <p:txBody>
          <a:bodyPr/>
          <a:lstStyle/>
          <a:p>
            <a:r>
              <a:rPr lang="en-US" dirty="0"/>
              <a:t>Use abstract algebra to study topological spaces</a:t>
            </a:r>
          </a:p>
          <a:p>
            <a:r>
              <a:rPr lang="en-US" dirty="0"/>
              <a:t>Main concepts: simplicial complex, homology, (</a:t>
            </a:r>
            <a:r>
              <a:rPr lang="en-US" dirty="0" err="1"/>
              <a:t>homotopy</a:t>
            </a:r>
            <a:r>
              <a:rPr lang="en-US" dirty="0"/>
              <a:t>)</a:t>
            </a:r>
          </a:p>
        </p:txBody>
      </p:sp>
      <p:pic>
        <p:nvPicPr>
          <p:cNvPr id="5" name="Picture 4">
            <a:extLst>
              <a:ext uri="{FF2B5EF4-FFF2-40B4-BE49-F238E27FC236}">
                <a16:creationId xmlns:a16="http://schemas.microsoft.com/office/drawing/2014/main" id="{CED49B29-1417-4F4B-8345-11B26269E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766" y="5210926"/>
            <a:ext cx="2214801" cy="1633308"/>
          </a:xfrm>
          <a:prstGeom prst="rect">
            <a:avLst/>
          </a:prstGeom>
        </p:spPr>
      </p:pic>
      <p:grpSp>
        <p:nvGrpSpPr>
          <p:cNvPr id="6" name="Group 5">
            <a:extLst>
              <a:ext uri="{FF2B5EF4-FFF2-40B4-BE49-F238E27FC236}">
                <a16:creationId xmlns:a16="http://schemas.microsoft.com/office/drawing/2014/main" id="{1E4F96AC-CA45-4CCB-84C2-C62AAED924A1}"/>
              </a:ext>
            </a:extLst>
          </p:cNvPr>
          <p:cNvGrpSpPr/>
          <p:nvPr/>
        </p:nvGrpSpPr>
        <p:grpSpPr>
          <a:xfrm>
            <a:off x="3906584" y="5102700"/>
            <a:ext cx="2265924" cy="1619872"/>
            <a:chOff x="5548302" y="3356163"/>
            <a:chExt cx="2265924" cy="1619872"/>
          </a:xfrm>
        </p:grpSpPr>
        <p:pic>
          <p:nvPicPr>
            <p:cNvPr id="7" name="Picture 6">
              <a:extLst>
                <a:ext uri="{FF2B5EF4-FFF2-40B4-BE49-F238E27FC236}">
                  <a16:creationId xmlns:a16="http://schemas.microsoft.com/office/drawing/2014/main" id="{BC5A8920-59EB-4F3C-8C88-A7F80DF20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302" y="3515507"/>
              <a:ext cx="1980509" cy="1460528"/>
            </a:xfrm>
            <a:prstGeom prst="rect">
              <a:avLst/>
            </a:prstGeom>
          </p:spPr>
        </p:pic>
        <p:sp>
          <p:nvSpPr>
            <p:cNvPr id="8" name="TextBox 7">
              <a:extLst>
                <a:ext uri="{FF2B5EF4-FFF2-40B4-BE49-F238E27FC236}">
                  <a16:creationId xmlns:a16="http://schemas.microsoft.com/office/drawing/2014/main" id="{C264E76E-72C6-4CAB-90B7-CB0B4D1A1ED7}"/>
                </a:ext>
              </a:extLst>
            </p:cNvPr>
            <p:cNvSpPr txBox="1"/>
            <p:nvPr/>
          </p:nvSpPr>
          <p:spPr>
            <a:xfrm>
              <a:off x="6768747" y="3356163"/>
              <a:ext cx="1045479" cy="424732"/>
            </a:xfrm>
            <a:prstGeom prst="rect">
              <a:avLst/>
            </a:prstGeom>
            <a:noFill/>
          </p:spPr>
          <p:txBody>
            <a:bodyPr wrap="none" rtlCol="0">
              <a:spAutoFit/>
            </a:bodyPr>
            <a:lstStyle/>
            <a:p>
              <a:r>
                <a:rPr lang="en-US" dirty="0"/>
                <a:t>hollow!</a:t>
              </a:r>
            </a:p>
          </p:txBody>
        </p:sp>
        <p:sp>
          <p:nvSpPr>
            <p:cNvPr id="9" name="Arc 8">
              <a:extLst>
                <a:ext uri="{FF2B5EF4-FFF2-40B4-BE49-F238E27FC236}">
                  <a16:creationId xmlns:a16="http://schemas.microsoft.com/office/drawing/2014/main" id="{AEDC26E8-184B-4E0F-9B06-CF1E1E6FEA09}"/>
                </a:ext>
              </a:extLst>
            </p:cNvPr>
            <p:cNvSpPr/>
            <p:nvPr/>
          </p:nvSpPr>
          <p:spPr>
            <a:xfrm rot="16397778">
              <a:off x="6408423" y="3574171"/>
              <a:ext cx="728760" cy="728761"/>
            </a:xfrm>
            <a:prstGeom prst="arc">
              <a:avLst/>
            </a:prstGeom>
            <a:ln w="19050">
              <a:solidFill>
                <a:schemeClr val="tx1"/>
              </a:solidFill>
              <a:headEnd type="triangle"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92"/>
            </a:p>
          </p:txBody>
        </p:sp>
      </p:grpSp>
      <p:grpSp>
        <p:nvGrpSpPr>
          <p:cNvPr id="10" name="Group 9">
            <a:extLst>
              <a:ext uri="{FF2B5EF4-FFF2-40B4-BE49-F238E27FC236}">
                <a16:creationId xmlns:a16="http://schemas.microsoft.com/office/drawing/2014/main" id="{F874E53C-68D0-4924-A7D4-888AAEDD9D20}"/>
              </a:ext>
            </a:extLst>
          </p:cNvPr>
          <p:cNvGrpSpPr/>
          <p:nvPr/>
        </p:nvGrpSpPr>
        <p:grpSpPr>
          <a:xfrm>
            <a:off x="2898763" y="6902432"/>
            <a:ext cx="756599" cy="771415"/>
            <a:chOff x="8374311" y="3955795"/>
            <a:chExt cx="756599" cy="771415"/>
          </a:xfrm>
        </p:grpSpPr>
        <p:sp>
          <p:nvSpPr>
            <p:cNvPr id="11" name="Freeform 30">
              <a:extLst>
                <a:ext uri="{FF2B5EF4-FFF2-40B4-BE49-F238E27FC236}">
                  <a16:creationId xmlns:a16="http://schemas.microsoft.com/office/drawing/2014/main" id="{828165C0-B90B-4732-9B1A-C076022A3F7F}"/>
                </a:ext>
              </a:extLst>
            </p:cNvPr>
            <p:cNvSpPr/>
            <p:nvPr/>
          </p:nvSpPr>
          <p:spPr>
            <a:xfrm>
              <a:off x="8374311" y="4402953"/>
              <a:ext cx="756599" cy="324257"/>
            </a:xfrm>
            <a:custGeom>
              <a:avLst/>
              <a:gdLst>
                <a:gd name="connsiteX0" fmla="*/ 485775 w 1266825"/>
                <a:gd name="connsiteY0" fmla="*/ 0 h 542925"/>
                <a:gd name="connsiteX1" fmla="*/ 0 w 1266825"/>
                <a:gd name="connsiteY1" fmla="*/ 542925 h 542925"/>
                <a:gd name="connsiteX2" fmla="*/ 1266825 w 1266825"/>
                <a:gd name="connsiteY2" fmla="*/ 228600 h 542925"/>
                <a:gd name="connsiteX3" fmla="*/ 485775 w 1266825"/>
                <a:gd name="connsiteY3" fmla="*/ 0 h 542925"/>
              </a:gdLst>
              <a:ahLst/>
              <a:cxnLst>
                <a:cxn ang="0">
                  <a:pos x="connsiteX0" y="connsiteY0"/>
                </a:cxn>
                <a:cxn ang="0">
                  <a:pos x="connsiteX1" y="connsiteY1"/>
                </a:cxn>
                <a:cxn ang="0">
                  <a:pos x="connsiteX2" y="connsiteY2"/>
                </a:cxn>
                <a:cxn ang="0">
                  <a:pos x="connsiteX3" y="connsiteY3"/>
                </a:cxn>
              </a:cxnLst>
              <a:rect l="l" t="t" r="r" b="b"/>
              <a:pathLst>
                <a:path w="1266825" h="542925">
                  <a:moveTo>
                    <a:pt x="485775" y="0"/>
                  </a:moveTo>
                  <a:lnTo>
                    <a:pt x="0" y="542925"/>
                  </a:lnTo>
                  <a:lnTo>
                    <a:pt x="1266825" y="228600"/>
                  </a:lnTo>
                  <a:lnTo>
                    <a:pt x="485775" y="0"/>
                  </a:lnTo>
                  <a:close/>
                </a:path>
              </a:pathLst>
            </a:custGeom>
            <a:solidFill>
              <a:srgbClr val="00B0F0"/>
            </a:solidFill>
            <a:ln w="28575" cap="flat" cmpd="sng" algn="ctr">
              <a:solidFill>
                <a:srgbClr val="0D5FE5"/>
              </a:solidFill>
              <a:prstDash val="solid"/>
            </a:ln>
            <a:effectLst/>
          </p:spPr>
          <p:txBody>
            <a:bodyPr rtlCol="0" anchor="ctr"/>
            <a:lstStyle/>
            <a:p>
              <a:pPr algn="ctr" defTabSz="2257214">
                <a:defRPr/>
              </a:pPr>
              <a:endParaRPr lang="en-US" sz="8880" kern="0">
                <a:solidFill>
                  <a:srgbClr val="FFFFFF"/>
                </a:solidFill>
                <a:latin typeface="Calibri"/>
              </a:endParaRPr>
            </a:p>
          </p:txBody>
        </p:sp>
        <p:sp>
          <p:nvSpPr>
            <p:cNvPr id="12" name="Oval 11">
              <a:extLst>
                <a:ext uri="{FF2B5EF4-FFF2-40B4-BE49-F238E27FC236}">
                  <a16:creationId xmlns:a16="http://schemas.microsoft.com/office/drawing/2014/main" id="{25DAF91A-AE13-4B04-A0B9-7E69FFD245ED}"/>
                </a:ext>
              </a:extLst>
            </p:cNvPr>
            <p:cNvSpPr/>
            <p:nvPr/>
          </p:nvSpPr>
          <p:spPr>
            <a:xfrm>
              <a:off x="8872999" y="3955795"/>
              <a:ext cx="93124" cy="93124"/>
            </a:xfrm>
            <a:prstGeom prst="ellipse">
              <a:avLst/>
            </a:prstGeom>
            <a:solidFill>
              <a:srgbClr val="242424"/>
            </a:solidFill>
            <a:ln w="9525" cap="flat" cmpd="sng" algn="ctr">
              <a:solidFill>
                <a:srgbClr val="242424"/>
              </a:solidFill>
              <a:prstDash val="solid"/>
            </a:ln>
            <a:effectLst/>
          </p:spPr>
          <p:txBody>
            <a:bodyPr rtlCol="0" anchor="ctr"/>
            <a:lstStyle/>
            <a:p>
              <a:pPr algn="ctr" defTabSz="2257214">
                <a:defRPr/>
              </a:pPr>
              <a:endParaRPr lang="en-US" sz="8880" kern="0">
                <a:solidFill>
                  <a:srgbClr val="FFFFFF"/>
                </a:solidFill>
                <a:latin typeface="Calibri"/>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13BAD30-219E-4696-B18E-8BA3748EDEF6}"/>
                  </a:ext>
                </a:extLst>
              </p:cNvPr>
              <p:cNvSpPr txBox="1"/>
              <p:nvPr/>
            </p:nvSpPr>
            <p:spPr>
              <a:xfrm>
                <a:off x="1371600" y="3356446"/>
                <a:ext cx="4388189" cy="1569660"/>
              </a:xfrm>
              <a:prstGeom prst="rect">
                <a:avLst/>
              </a:prstGeom>
              <a:noFill/>
            </p:spPr>
            <p:txBody>
              <a:bodyPr wrap="square" rtlCol="0">
                <a:spAutoFit/>
              </a:bodyPr>
              <a:lstStyle/>
              <a:p>
                <a:r>
                  <a:rPr lang="en-US" sz="2400" b="1" i="1" dirty="0"/>
                  <a:t>Abstract</a:t>
                </a:r>
                <a:r>
                  <a:rPr lang="en-US" sz="2400" b="1" dirty="0"/>
                  <a:t> simplicial complex: </a:t>
                </a:r>
                <a:r>
                  <a:rPr lang="en-US" sz="2400" dirty="0"/>
                  <a:t>Set X with collection of subsets </a:t>
                </a:r>
                <a14:m>
                  <m:oMath xmlns:m="http://schemas.openxmlformats.org/officeDocument/2006/math">
                    <m:r>
                      <m:rPr>
                        <m:sty m:val="p"/>
                      </m:rPr>
                      <a:rPr lang="en-US" sz="2400" i="0" smtClean="0">
                        <a:latin typeface="Cambria Math" panose="02040503050406030204" pitchFamily="18" charset="0"/>
                      </a:rPr>
                      <m:t>Δ</m:t>
                    </m:r>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𝜏</m:t>
                        </m:r>
                      </m:e>
                    </m:d>
                  </m:oMath>
                </a14:m>
                <a:r>
                  <a:rPr lang="en-US" sz="2400" dirty="0"/>
                  <a:t> such that if </a:t>
                </a:r>
                <a14:m>
                  <m:oMath xmlns:m="http://schemas.openxmlformats.org/officeDocument/2006/math">
                    <m:r>
                      <a:rPr lang="en-US" sz="2400" b="0" i="1" smtClean="0">
                        <a:latin typeface="Cambria Math" panose="02040503050406030204" pitchFamily="18" charset="0"/>
                      </a:rPr>
                      <m:t>𝜎</m:t>
                    </m:r>
                    <m:r>
                      <a:rPr lang="en-US" sz="2400" b="0" i="1" smtClean="0">
                        <a:latin typeface="Cambria Math" panose="02040503050406030204" pitchFamily="18" charset="0"/>
                      </a:rPr>
                      <m:t>⊆</m:t>
                    </m:r>
                    <m:r>
                      <a:rPr lang="en-US" sz="2400" b="0" i="1" smtClean="0">
                        <a:latin typeface="Cambria Math" panose="02040503050406030204" pitchFamily="18" charset="0"/>
                      </a:rPr>
                      <m:t>𝜏</m:t>
                    </m:r>
                  </m:oMath>
                </a14:m>
                <a:r>
                  <a:rPr lang="en-US" sz="2400" dirty="0"/>
                  <a:t> and </a:t>
                </a:r>
                <a14:m>
                  <m:oMath xmlns:m="http://schemas.openxmlformats.org/officeDocument/2006/math">
                    <m:r>
                      <a:rPr lang="en-US" sz="2400" b="0" i="1" smtClean="0">
                        <a:latin typeface="Cambria Math" panose="02040503050406030204" pitchFamily="18" charset="0"/>
                      </a:rPr>
                      <m:t>𝜏</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oMath>
                </a14:m>
                <a:r>
                  <a:rPr lang="en-US" sz="2400" dirty="0"/>
                  <a:t> then </a:t>
                </a:r>
                <a14:m>
                  <m:oMath xmlns:m="http://schemas.openxmlformats.org/officeDocument/2006/math">
                    <m:r>
                      <a:rPr lang="en-US" sz="2400" b="0" i="1" smtClean="0">
                        <a:latin typeface="Cambria Math" panose="02040503050406030204" pitchFamily="18" charset="0"/>
                      </a:rPr>
                      <m:t>𝜎</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oMath>
                </a14:m>
                <a:r>
                  <a:rPr lang="en-US" sz="2400" dirty="0"/>
                  <a:t>.</a:t>
                </a:r>
              </a:p>
            </p:txBody>
          </p:sp>
        </mc:Choice>
        <mc:Fallback xmlns="">
          <p:sp>
            <p:nvSpPr>
              <p:cNvPr id="19" name="TextBox 18">
                <a:extLst>
                  <a:ext uri="{FF2B5EF4-FFF2-40B4-BE49-F238E27FC236}">
                    <a16:creationId xmlns:a16="http://schemas.microsoft.com/office/drawing/2014/main" id="{413BAD30-219E-4696-B18E-8BA3748EDEF6}"/>
                  </a:ext>
                </a:extLst>
              </p:cNvPr>
              <p:cNvSpPr txBox="1">
                <a:spLocks noRot="1" noChangeAspect="1" noMove="1" noResize="1" noEditPoints="1" noAdjustHandles="1" noChangeArrowheads="1" noChangeShapeType="1" noTextEdit="1"/>
              </p:cNvSpPr>
              <p:nvPr/>
            </p:nvSpPr>
            <p:spPr>
              <a:xfrm>
                <a:off x="1371600" y="3356446"/>
                <a:ext cx="4388189" cy="1569660"/>
              </a:xfrm>
              <a:prstGeom prst="rect">
                <a:avLst/>
              </a:prstGeom>
              <a:blipFill>
                <a:blip r:embed="rId4"/>
                <a:stretch>
                  <a:fillRect l="-2083" t="-2724" r="-3889" b="-856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1ABB2EF-D32B-409D-8284-C44BCBE33C09}"/>
              </a:ext>
            </a:extLst>
          </p:cNvPr>
          <p:cNvSpPr txBox="1"/>
          <p:nvPr/>
        </p:nvSpPr>
        <p:spPr>
          <a:xfrm>
            <a:off x="4065302" y="6899166"/>
            <a:ext cx="3168931" cy="757130"/>
          </a:xfrm>
          <a:prstGeom prst="rect">
            <a:avLst/>
          </a:prstGeom>
          <a:noFill/>
        </p:spPr>
        <p:txBody>
          <a:bodyPr wrap="square" rtlCol="0">
            <a:spAutoFit/>
          </a:bodyPr>
          <a:lstStyle/>
          <a:p>
            <a:r>
              <a:rPr lang="en-US" i="1" dirty="0"/>
              <a:t>Geometric realizations </a:t>
            </a:r>
            <a:r>
              <a:rPr lang="en-US" dirty="0"/>
              <a:t>of simplicial complexes</a:t>
            </a:r>
          </a:p>
        </p:txBody>
      </p:sp>
      <p:sp>
        <p:nvSpPr>
          <p:cNvPr id="21" name="TextBox 20">
            <a:extLst>
              <a:ext uri="{FF2B5EF4-FFF2-40B4-BE49-F238E27FC236}">
                <a16:creationId xmlns:a16="http://schemas.microsoft.com/office/drawing/2014/main" id="{BE4530DC-D39C-4E1A-9E46-63945E5C86CF}"/>
              </a:ext>
            </a:extLst>
          </p:cNvPr>
          <p:cNvSpPr txBox="1"/>
          <p:nvPr/>
        </p:nvSpPr>
        <p:spPr>
          <a:xfrm>
            <a:off x="8409530" y="3378671"/>
            <a:ext cx="5297619" cy="1421928"/>
          </a:xfrm>
          <a:prstGeom prst="rect">
            <a:avLst/>
          </a:prstGeom>
          <a:noFill/>
        </p:spPr>
        <p:txBody>
          <a:bodyPr wrap="square" rtlCol="0">
            <a:spAutoFit/>
          </a:bodyPr>
          <a:lstStyle/>
          <a:p>
            <a:r>
              <a:rPr lang="en-US" b="1" dirty="0"/>
              <a:t>Homology: </a:t>
            </a:r>
            <a:r>
              <a:rPr lang="en-US" dirty="0"/>
              <a:t>algebraic representation of topological structure. Intuition: homology provides a way to represent and then count the holes in different dimensions</a:t>
            </a:r>
          </a:p>
        </p:txBody>
      </p:sp>
      <p:graphicFrame>
        <p:nvGraphicFramePr>
          <p:cNvPr id="23" name="Table 23">
            <a:extLst>
              <a:ext uri="{FF2B5EF4-FFF2-40B4-BE49-F238E27FC236}">
                <a16:creationId xmlns:a16="http://schemas.microsoft.com/office/drawing/2014/main" id="{993D4A07-A1D4-40D0-976D-E5FDC6D582F7}"/>
              </a:ext>
            </a:extLst>
          </p:cNvPr>
          <p:cNvGraphicFramePr>
            <a:graphicFrameLocks noGrp="1"/>
          </p:cNvGraphicFramePr>
          <p:nvPr/>
        </p:nvGraphicFramePr>
        <p:xfrm>
          <a:off x="11275399" y="5512725"/>
          <a:ext cx="3036569" cy="2103120"/>
        </p:xfrm>
        <a:graphic>
          <a:graphicData uri="http://schemas.openxmlformats.org/drawingml/2006/table">
            <a:tbl>
              <a:tblPr firstRow="1" firstCol="1" bandRow="1">
                <a:tableStyleId>{5C22544A-7EE6-4342-B048-85BDC9FD1C3A}</a:tableStyleId>
              </a:tblPr>
              <a:tblGrid>
                <a:gridCol w="1664018">
                  <a:extLst>
                    <a:ext uri="{9D8B030D-6E8A-4147-A177-3AD203B41FA5}">
                      <a16:colId xmlns:a16="http://schemas.microsoft.com/office/drawing/2014/main" val="3723482684"/>
                    </a:ext>
                  </a:extLst>
                </a:gridCol>
                <a:gridCol w="457517">
                  <a:extLst>
                    <a:ext uri="{9D8B030D-6E8A-4147-A177-3AD203B41FA5}">
                      <a16:colId xmlns:a16="http://schemas.microsoft.com/office/drawing/2014/main" val="2790219969"/>
                    </a:ext>
                  </a:extLst>
                </a:gridCol>
                <a:gridCol w="457517">
                  <a:extLst>
                    <a:ext uri="{9D8B030D-6E8A-4147-A177-3AD203B41FA5}">
                      <a16:colId xmlns:a16="http://schemas.microsoft.com/office/drawing/2014/main" val="3065812859"/>
                    </a:ext>
                  </a:extLst>
                </a:gridCol>
                <a:gridCol w="457517">
                  <a:extLst>
                    <a:ext uri="{9D8B030D-6E8A-4147-A177-3AD203B41FA5}">
                      <a16:colId xmlns:a16="http://schemas.microsoft.com/office/drawing/2014/main" val="446331395"/>
                    </a:ext>
                  </a:extLst>
                </a:gridCol>
              </a:tblGrid>
              <a:tr h="207952">
                <a:tc>
                  <a:txBody>
                    <a:bodyPr/>
                    <a:lstStyle/>
                    <a:p>
                      <a:pPr algn="r"/>
                      <a:r>
                        <a:rPr lang="en-US" dirty="0"/>
                        <a:t>Dimension</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extLst>
                  <a:ext uri="{0D108BD9-81ED-4DB2-BD59-A6C34878D82A}">
                    <a16:rowId xmlns:a16="http://schemas.microsoft.com/office/drawing/2014/main" val="3562282228"/>
                  </a:ext>
                </a:extLst>
              </a:tr>
              <a:tr h="370840">
                <a:tc>
                  <a:txBody>
                    <a:bodyPr/>
                    <a:lstStyle/>
                    <a:p>
                      <a:pPr algn="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1306615919"/>
                  </a:ext>
                </a:extLst>
              </a:tr>
              <a:tr h="370840">
                <a:tc>
                  <a:txBody>
                    <a:bodyPr/>
                    <a:lstStyle/>
                    <a:p>
                      <a:pPr algn="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947591639"/>
                  </a:ext>
                </a:extLst>
              </a:tr>
              <a:tr h="370840">
                <a:tc>
                  <a:txBody>
                    <a:bodyPr/>
                    <a:lstStyle/>
                    <a:p>
                      <a:pPr algn="r"/>
                      <a:r>
                        <a:rPr lang="en-US" dirty="0"/>
                        <a:t>2</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512599437"/>
                  </a:ext>
                </a:extLst>
              </a:tr>
              <a:tr h="370840">
                <a:tc>
                  <a:txBody>
                    <a:bodyPr/>
                    <a:lstStyle/>
                    <a:p>
                      <a:pPr algn="r"/>
                      <a:r>
                        <a:rPr lang="en-US" dirty="0"/>
                        <a:t>3</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676698069"/>
                  </a:ext>
                </a:extLst>
              </a:tr>
            </a:tbl>
          </a:graphicData>
        </a:graphic>
      </p:graphicFrame>
      <p:sp>
        <p:nvSpPr>
          <p:cNvPr id="24" name="TextBox 23">
            <a:extLst>
              <a:ext uri="{FF2B5EF4-FFF2-40B4-BE49-F238E27FC236}">
                <a16:creationId xmlns:a16="http://schemas.microsoft.com/office/drawing/2014/main" id="{981059B0-2753-49C6-B422-856C185E40F0}"/>
              </a:ext>
            </a:extLst>
          </p:cNvPr>
          <p:cNvSpPr txBox="1"/>
          <p:nvPr/>
        </p:nvSpPr>
        <p:spPr>
          <a:xfrm>
            <a:off x="11868363" y="5099937"/>
            <a:ext cx="1938351" cy="424732"/>
          </a:xfrm>
          <a:prstGeom prst="rect">
            <a:avLst/>
          </a:prstGeom>
          <a:noFill/>
        </p:spPr>
        <p:txBody>
          <a:bodyPr wrap="none" rtlCol="0">
            <a:spAutoFit/>
          </a:bodyPr>
          <a:lstStyle/>
          <a:p>
            <a:r>
              <a:rPr lang="en-US" i="1" dirty="0" err="1"/>
              <a:t>Betti</a:t>
            </a:r>
            <a:r>
              <a:rPr lang="en-US" i="1" dirty="0"/>
              <a:t> Numbers</a:t>
            </a:r>
          </a:p>
        </p:txBody>
      </p:sp>
      <p:sp>
        <p:nvSpPr>
          <p:cNvPr id="25" name="TextBox 24">
            <a:extLst>
              <a:ext uri="{FF2B5EF4-FFF2-40B4-BE49-F238E27FC236}">
                <a16:creationId xmlns:a16="http://schemas.microsoft.com/office/drawing/2014/main" id="{A76242BC-CA95-4248-ADD7-7CBF1AE84387}"/>
              </a:ext>
            </a:extLst>
          </p:cNvPr>
          <p:cNvSpPr txBox="1"/>
          <p:nvPr/>
        </p:nvSpPr>
        <p:spPr>
          <a:xfrm>
            <a:off x="1227492" y="5049678"/>
            <a:ext cx="385042" cy="424732"/>
          </a:xfrm>
          <a:prstGeom prst="rect">
            <a:avLst/>
          </a:prstGeom>
          <a:noFill/>
        </p:spPr>
        <p:txBody>
          <a:bodyPr wrap="none" rtlCol="0">
            <a:spAutoFit/>
          </a:bodyPr>
          <a:lstStyle/>
          <a:p>
            <a:r>
              <a:rPr lang="en-US" b="1" dirty="0"/>
              <a:t>A</a:t>
            </a:r>
          </a:p>
        </p:txBody>
      </p:sp>
      <p:sp>
        <p:nvSpPr>
          <p:cNvPr id="26" name="TextBox 25">
            <a:extLst>
              <a:ext uri="{FF2B5EF4-FFF2-40B4-BE49-F238E27FC236}">
                <a16:creationId xmlns:a16="http://schemas.microsoft.com/office/drawing/2014/main" id="{AA731289-CA8B-4AC0-96F1-FDBF27E367F4}"/>
              </a:ext>
            </a:extLst>
          </p:cNvPr>
          <p:cNvSpPr txBox="1"/>
          <p:nvPr/>
        </p:nvSpPr>
        <p:spPr>
          <a:xfrm>
            <a:off x="3872310" y="5049678"/>
            <a:ext cx="385042" cy="424732"/>
          </a:xfrm>
          <a:prstGeom prst="rect">
            <a:avLst/>
          </a:prstGeom>
          <a:noFill/>
        </p:spPr>
        <p:txBody>
          <a:bodyPr wrap="none" rtlCol="0">
            <a:spAutoFit/>
          </a:bodyPr>
          <a:lstStyle/>
          <a:p>
            <a:r>
              <a:rPr lang="en-US" b="1" dirty="0"/>
              <a:t>B</a:t>
            </a:r>
          </a:p>
        </p:txBody>
      </p:sp>
      <p:sp>
        <p:nvSpPr>
          <p:cNvPr id="27" name="TextBox 26">
            <a:extLst>
              <a:ext uri="{FF2B5EF4-FFF2-40B4-BE49-F238E27FC236}">
                <a16:creationId xmlns:a16="http://schemas.microsoft.com/office/drawing/2014/main" id="{75DF33B2-E943-41E4-A1FF-29C3C3FBCDC3}"/>
              </a:ext>
            </a:extLst>
          </p:cNvPr>
          <p:cNvSpPr txBox="1"/>
          <p:nvPr/>
        </p:nvSpPr>
        <p:spPr>
          <a:xfrm>
            <a:off x="2706242" y="6894989"/>
            <a:ext cx="385042" cy="424732"/>
          </a:xfrm>
          <a:prstGeom prst="rect">
            <a:avLst/>
          </a:prstGeom>
          <a:noFill/>
        </p:spPr>
        <p:txBody>
          <a:bodyPr wrap="none" rtlCol="0">
            <a:spAutoFit/>
          </a:bodyPr>
          <a:lstStyle/>
          <a:p>
            <a:r>
              <a:rPr lang="en-US" b="1" dirty="0"/>
              <a:t>C</a:t>
            </a:r>
          </a:p>
        </p:txBody>
      </p:sp>
      <mc:AlternateContent xmlns:mc="http://schemas.openxmlformats.org/markup-compatibility/2006" xmlns:a14="http://schemas.microsoft.com/office/drawing/2010/main">
        <mc:Choice Requires="a14">
          <p:graphicFrame>
            <p:nvGraphicFramePr>
              <p:cNvPr id="28" name="Table 23">
                <a:extLst>
                  <a:ext uri="{FF2B5EF4-FFF2-40B4-BE49-F238E27FC236}">
                    <a16:creationId xmlns:a16="http://schemas.microsoft.com/office/drawing/2014/main" id="{6CF862CB-BE6E-4903-A15E-F975FE955205}"/>
                  </a:ext>
                </a:extLst>
              </p:cNvPr>
              <p:cNvGraphicFramePr>
                <a:graphicFrameLocks noGrp="1"/>
              </p:cNvGraphicFramePr>
              <p:nvPr/>
            </p:nvGraphicFramePr>
            <p:xfrm>
              <a:off x="7662162" y="5512725"/>
              <a:ext cx="3036569" cy="2103120"/>
            </p:xfrm>
            <a:graphic>
              <a:graphicData uri="http://schemas.openxmlformats.org/drawingml/2006/table">
                <a:tbl>
                  <a:tblPr firstRow="1" firstCol="1" bandRow="1">
                    <a:tableStyleId>{5C22544A-7EE6-4342-B048-85BDC9FD1C3A}</a:tableStyleId>
                  </a:tblPr>
                  <a:tblGrid>
                    <a:gridCol w="1664018">
                      <a:extLst>
                        <a:ext uri="{9D8B030D-6E8A-4147-A177-3AD203B41FA5}">
                          <a16:colId xmlns:a16="http://schemas.microsoft.com/office/drawing/2014/main" val="3723482684"/>
                        </a:ext>
                      </a:extLst>
                    </a:gridCol>
                    <a:gridCol w="457517">
                      <a:extLst>
                        <a:ext uri="{9D8B030D-6E8A-4147-A177-3AD203B41FA5}">
                          <a16:colId xmlns:a16="http://schemas.microsoft.com/office/drawing/2014/main" val="2790219969"/>
                        </a:ext>
                      </a:extLst>
                    </a:gridCol>
                    <a:gridCol w="457517">
                      <a:extLst>
                        <a:ext uri="{9D8B030D-6E8A-4147-A177-3AD203B41FA5}">
                          <a16:colId xmlns:a16="http://schemas.microsoft.com/office/drawing/2014/main" val="3065812859"/>
                        </a:ext>
                      </a:extLst>
                    </a:gridCol>
                    <a:gridCol w="457517">
                      <a:extLst>
                        <a:ext uri="{9D8B030D-6E8A-4147-A177-3AD203B41FA5}">
                          <a16:colId xmlns:a16="http://schemas.microsoft.com/office/drawing/2014/main" val="446331395"/>
                        </a:ext>
                      </a:extLst>
                    </a:gridCol>
                  </a:tblGrid>
                  <a:tr h="207952">
                    <a:tc>
                      <a:txBody>
                        <a:bodyPr/>
                        <a:lstStyle/>
                        <a:p>
                          <a:pPr algn="r"/>
                          <a:r>
                            <a:rPr lang="en-US" dirty="0"/>
                            <a:t>Dimension</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extLst>
                      <a:ext uri="{0D108BD9-81ED-4DB2-BD59-A6C34878D82A}">
                        <a16:rowId xmlns:a16="http://schemas.microsoft.com/office/drawing/2014/main" val="3562282228"/>
                      </a:ext>
                    </a:extLst>
                  </a:tr>
                  <a:tr h="370840">
                    <a:tc>
                      <a:txBody>
                        <a:bodyPr/>
                        <a:lstStyle/>
                        <a:p>
                          <a:pPr algn="r"/>
                          <a:r>
                            <a:rPr lang="en-US" dirty="0"/>
                            <a:t>0</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ℤ</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ℤ</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ℤ</m:t>
                                    </m:r>
                                  </m:e>
                                  <m:sup>
                                    <m:r>
                                      <a:rPr lang="en-US" b="0" i="1" smtClean="0">
                                        <a:latin typeface="Cambria Math" panose="02040503050406030204" pitchFamily="18" charset="0"/>
                                        <a:ea typeface="Cambria Math" panose="02040503050406030204" pitchFamily="18" charset="0"/>
                                      </a:rPr>
                                      <m:t>2</m:t>
                                    </m:r>
                                  </m:sup>
                                </m:sSup>
                              </m:oMath>
                            </m:oMathPara>
                          </a14:m>
                          <a:endParaRPr lang="en-US" dirty="0"/>
                        </a:p>
                      </a:txBody>
                      <a:tcPr/>
                    </a:tc>
                    <a:extLst>
                      <a:ext uri="{0D108BD9-81ED-4DB2-BD59-A6C34878D82A}">
                        <a16:rowId xmlns:a16="http://schemas.microsoft.com/office/drawing/2014/main" val="1306615919"/>
                      </a:ext>
                    </a:extLst>
                  </a:tr>
                  <a:tr h="370840">
                    <a:tc>
                      <a:txBody>
                        <a:bodyPr/>
                        <a:lstStyle/>
                        <a:p>
                          <a:pPr algn="r"/>
                          <a:r>
                            <a:rPr lang="en-US" dirty="0"/>
                            <a:t>1</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ℤ</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ℤ</m:t>
                                </m:r>
                              </m:oMath>
                            </m:oMathPara>
                          </a14:m>
                          <a:endParaRPr lang="en-US" dirty="0"/>
                        </a:p>
                      </a:txBody>
                      <a:tcPr/>
                    </a:tc>
                    <a:tc>
                      <a:txBody>
                        <a:bodyPr/>
                        <a:lstStyle/>
                        <a:p>
                          <a:pPr algn="ctr"/>
                          <a:r>
                            <a:rPr lang="en-US" dirty="0"/>
                            <a:t>0</a:t>
                          </a:r>
                        </a:p>
                      </a:txBody>
                      <a:tcPr/>
                    </a:tc>
                    <a:extLst>
                      <a:ext uri="{0D108BD9-81ED-4DB2-BD59-A6C34878D82A}">
                        <a16:rowId xmlns:a16="http://schemas.microsoft.com/office/drawing/2014/main" val="1947591639"/>
                      </a:ext>
                    </a:extLst>
                  </a:tr>
                  <a:tr h="370840">
                    <a:tc>
                      <a:txBody>
                        <a:bodyPr/>
                        <a:lstStyle/>
                        <a:p>
                          <a:pPr algn="r"/>
                          <a:r>
                            <a:rPr lang="en-US" dirty="0"/>
                            <a:t>2</a:t>
                          </a:r>
                        </a:p>
                      </a:txBody>
                      <a:tcPr/>
                    </a:tc>
                    <a:tc>
                      <a:txBody>
                        <a:bodyPr/>
                        <a:lstStyle/>
                        <a:p>
                          <a:pPr algn="ctr"/>
                          <a:r>
                            <a:rPr lang="en-US" dirty="0"/>
                            <a:t>0</a:t>
                          </a: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ℤ</m:t>
                                </m:r>
                              </m:oMath>
                            </m:oMathPara>
                          </a14:m>
                          <a:endParaRPr lang="en-US" dirty="0"/>
                        </a:p>
                      </a:txBody>
                      <a:tcPr/>
                    </a:tc>
                    <a:tc>
                      <a:txBody>
                        <a:bodyPr/>
                        <a:lstStyle/>
                        <a:p>
                          <a:pPr algn="ctr"/>
                          <a:r>
                            <a:rPr lang="en-US" dirty="0"/>
                            <a:t>0</a:t>
                          </a:r>
                        </a:p>
                      </a:txBody>
                      <a:tcPr/>
                    </a:tc>
                    <a:extLst>
                      <a:ext uri="{0D108BD9-81ED-4DB2-BD59-A6C34878D82A}">
                        <a16:rowId xmlns:a16="http://schemas.microsoft.com/office/drawing/2014/main" val="2512599437"/>
                      </a:ext>
                    </a:extLst>
                  </a:tr>
                  <a:tr h="370840">
                    <a:tc>
                      <a:txBody>
                        <a:bodyPr/>
                        <a:lstStyle/>
                        <a:p>
                          <a:pPr algn="r"/>
                          <a:r>
                            <a:rPr lang="en-US" dirty="0"/>
                            <a:t>3</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676698069"/>
                      </a:ext>
                    </a:extLst>
                  </a:tr>
                </a:tbl>
              </a:graphicData>
            </a:graphic>
          </p:graphicFrame>
        </mc:Choice>
        <mc:Fallback xmlns="">
          <p:graphicFrame>
            <p:nvGraphicFramePr>
              <p:cNvPr id="28" name="Table 23">
                <a:extLst>
                  <a:ext uri="{FF2B5EF4-FFF2-40B4-BE49-F238E27FC236}">
                    <a16:creationId xmlns:a16="http://schemas.microsoft.com/office/drawing/2014/main" id="{6CF862CB-BE6E-4903-A15E-F975FE955205}"/>
                  </a:ext>
                </a:extLst>
              </p:cNvPr>
              <p:cNvGraphicFramePr>
                <a:graphicFrameLocks noGrp="1"/>
              </p:cNvGraphicFramePr>
              <p:nvPr>
                <p:extLst>
                  <p:ext uri="{D42A27DB-BD31-4B8C-83A1-F6EECF244321}">
                    <p14:modId xmlns:p14="http://schemas.microsoft.com/office/powerpoint/2010/main" val="2262388955"/>
                  </p:ext>
                </p:extLst>
              </p:nvPr>
            </p:nvGraphicFramePr>
            <p:xfrm>
              <a:off x="7662162" y="5512725"/>
              <a:ext cx="3036569" cy="2103120"/>
            </p:xfrm>
            <a:graphic>
              <a:graphicData uri="http://schemas.openxmlformats.org/drawingml/2006/table">
                <a:tbl>
                  <a:tblPr firstRow="1" firstCol="1" bandRow="1">
                    <a:tableStyleId>{5C22544A-7EE6-4342-B048-85BDC9FD1C3A}</a:tableStyleId>
                  </a:tblPr>
                  <a:tblGrid>
                    <a:gridCol w="1664018">
                      <a:extLst>
                        <a:ext uri="{9D8B030D-6E8A-4147-A177-3AD203B41FA5}">
                          <a16:colId xmlns:a16="http://schemas.microsoft.com/office/drawing/2014/main" val="3723482684"/>
                        </a:ext>
                      </a:extLst>
                    </a:gridCol>
                    <a:gridCol w="457517">
                      <a:extLst>
                        <a:ext uri="{9D8B030D-6E8A-4147-A177-3AD203B41FA5}">
                          <a16:colId xmlns:a16="http://schemas.microsoft.com/office/drawing/2014/main" val="2790219969"/>
                        </a:ext>
                      </a:extLst>
                    </a:gridCol>
                    <a:gridCol w="457517">
                      <a:extLst>
                        <a:ext uri="{9D8B030D-6E8A-4147-A177-3AD203B41FA5}">
                          <a16:colId xmlns:a16="http://schemas.microsoft.com/office/drawing/2014/main" val="3065812859"/>
                        </a:ext>
                      </a:extLst>
                    </a:gridCol>
                    <a:gridCol w="457517">
                      <a:extLst>
                        <a:ext uri="{9D8B030D-6E8A-4147-A177-3AD203B41FA5}">
                          <a16:colId xmlns:a16="http://schemas.microsoft.com/office/drawing/2014/main" val="446331395"/>
                        </a:ext>
                      </a:extLst>
                    </a:gridCol>
                  </a:tblGrid>
                  <a:tr h="420624">
                    <a:tc>
                      <a:txBody>
                        <a:bodyPr/>
                        <a:lstStyle/>
                        <a:p>
                          <a:pPr algn="r"/>
                          <a:r>
                            <a:rPr lang="en-US" dirty="0"/>
                            <a:t>Dimension</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extLst>
                      <a:ext uri="{0D108BD9-81ED-4DB2-BD59-A6C34878D82A}">
                        <a16:rowId xmlns:a16="http://schemas.microsoft.com/office/drawing/2014/main" val="3562282228"/>
                      </a:ext>
                    </a:extLst>
                  </a:tr>
                  <a:tr h="420624">
                    <a:tc>
                      <a:txBody>
                        <a:bodyPr/>
                        <a:lstStyle/>
                        <a:p>
                          <a:pPr algn="r"/>
                          <a:r>
                            <a:rPr lang="en-US" dirty="0"/>
                            <a:t>0</a:t>
                          </a:r>
                        </a:p>
                      </a:txBody>
                      <a:tcPr/>
                    </a:tc>
                    <a:tc>
                      <a:txBody>
                        <a:bodyPr/>
                        <a:lstStyle/>
                        <a:p>
                          <a:endParaRPr lang="en-US"/>
                        </a:p>
                      </a:txBody>
                      <a:tcPr>
                        <a:blipFill>
                          <a:blip r:embed="rId5"/>
                          <a:stretch>
                            <a:fillRect l="-366667" t="-107246" r="-206667" b="-330435"/>
                          </a:stretch>
                        </a:blipFill>
                      </a:tcPr>
                    </a:tc>
                    <a:tc>
                      <a:txBody>
                        <a:bodyPr/>
                        <a:lstStyle/>
                        <a:p>
                          <a:endParaRPr lang="en-US"/>
                        </a:p>
                      </a:txBody>
                      <a:tcPr>
                        <a:blipFill>
                          <a:blip r:embed="rId5"/>
                          <a:stretch>
                            <a:fillRect l="-460526" t="-107246" r="-103947" b="-330435"/>
                          </a:stretch>
                        </a:blipFill>
                      </a:tcPr>
                    </a:tc>
                    <a:tc>
                      <a:txBody>
                        <a:bodyPr/>
                        <a:lstStyle/>
                        <a:p>
                          <a:endParaRPr lang="en-US"/>
                        </a:p>
                      </a:txBody>
                      <a:tcPr>
                        <a:blipFill>
                          <a:blip r:embed="rId5"/>
                          <a:stretch>
                            <a:fillRect l="-568000" t="-107246" r="-5333" b="-330435"/>
                          </a:stretch>
                        </a:blipFill>
                      </a:tcPr>
                    </a:tc>
                    <a:extLst>
                      <a:ext uri="{0D108BD9-81ED-4DB2-BD59-A6C34878D82A}">
                        <a16:rowId xmlns:a16="http://schemas.microsoft.com/office/drawing/2014/main" val="1306615919"/>
                      </a:ext>
                    </a:extLst>
                  </a:tr>
                  <a:tr h="420624">
                    <a:tc>
                      <a:txBody>
                        <a:bodyPr/>
                        <a:lstStyle/>
                        <a:p>
                          <a:pPr algn="r"/>
                          <a:r>
                            <a:rPr lang="en-US" dirty="0"/>
                            <a:t>1</a:t>
                          </a:r>
                        </a:p>
                      </a:txBody>
                      <a:tcPr/>
                    </a:tc>
                    <a:tc>
                      <a:txBody>
                        <a:bodyPr/>
                        <a:lstStyle/>
                        <a:p>
                          <a:endParaRPr lang="en-US"/>
                        </a:p>
                      </a:txBody>
                      <a:tcPr>
                        <a:blipFill>
                          <a:blip r:embed="rId5"/>
                          <a:stretch>
                            <a:fillRect l="-366667" t="-204286" r="-206667" b="-225714"/>
                          </a:stretch>
                        </a:blipFill>
                      </a:tcPr>
                    </a:tc>
                    <a:tc>
                      <a:txBody>
                        <a:bodyPr/>
                        <a:lstStyle/>
                        <a:p>
                          <a:endParaRPr lang="en-US"/>
                        </a:p>
                      </a:txBody>
                      <a:tcPr>
                        <a:blipFill>
                          <a:blip r:embed="rId5"/>
                          <a:stretch>
                            <a:fillRect l="-460526" t="-204286" r="-103947" b="-225714"/>
                          </a:stretch>
                        </a:blipFill>
                      </a:tcPr>
                    </a:tc>
                    <a:tc>
                      <a:txBody>
                        <a:bodyPr/>
                        <a:lstStyle/>
                        <a:p>
                          <a:pPr algn="ctr"/>
                          <a:r>
                            <a:rPr lang="en-US" dirty="0"/>
                            <a:t>0</a:t>
                          </a:r>
                        </a:p>
                      </a:txBody>
                      <a:tcPr/>
                    </a:tc>
                    <a:extLst>
                      <a:ext uri="{0D108BD9-81ED-4DB2-BD59-A6C34878D82A}">
                        <a16:rowId xmlns:a16="http://schemas.microsoft.com/office/drawing/2014/main" val="1947591639"/>
                      </a:ext>
                    </a:extLst>
                  </a:tr>
                  <a:tr h="420624">
                    <a:tc>
                      <a:txBody>
                        <a:bodyPr/>
                        <a:lstStyle/>
                        <a:p>
                          <a:pPr algn="r"/>
                          <a:r>
                            <a:rPr lang="en-US" dirty="0"/>
                            <a:t>2</a:t>
                          </a:r>
                        </a:p>
                      </a:txBody>
                      <a:tcPr/>
                    </a:tc>
                    <a:tc>
                      <a:txBody>
                        <a:bodyPr/>
                        <a:lstStyle/>
                        <a:p>
                          <a:pPr algn="ctr"/>
                          <a:r>
                            <a:rPr lang="en-US" dirty="0"/>
                            <a:t>0</a:t>
                          </a:r>
                        </a:p>
                      </a:txBody>
                      <a:tcPr/>
                    </a:tc>
                    <a:tc>
                      <a:txBody>
                        <a:bodyPr/>
                        <a:lstStyle/>
                        <a:p>
                          <a:endParaRPr lang="en-US"/>
                        </a:p>
                      </a:txBody>
                      <a:tcPr>
                        <a:blipFill>
                          <a:blip r:embed="rId5"/>
                          <a:stretch>
                            <a:fillRect l="-460526" t="-308696" r="-103947" b="-128986"/>
                          </a:stretch>
                        </a:blipFill>
                      </a:tcPr>
                    </a:tc>
                    <a:tc>
                      <a:txBody>
                        <a:bodyPr/>
                        <a:lstStyle/>
                        <a:p>
                          <a:pPr algn="ctr"/>
                          <a:r>
                            <a:rPr lang="en-US" dirty="0"/>
                            <a:t>0</a:t>
                          </a:r>
                        </a:p>
                      </a:txBody>
                      <a:tcPr/>
                    </a:tc>
                    <a:extLst>
                      <a:ext uri="{0D108BD9-81ED-4DB2-BD59-A6C34878D82A}">
                        <a16:rowId xmlns:a16="http://schemas.microsoft.com/office/drawing/2014/main" val="2512599437"/>
                      </a:ext>
                    </a:extLst>
                  </a:tr>
                  <a:tr h="420624">
                    <a:tc>
                      <a:txBody>
                        <a:bodyPr/>
                        <a:lstStyle/>
                        <a:p>
                          <a:pPr algn="r"/>
                          <a:r>
                            <a:rPr lang="en-US" dirty="0"/>
                            <a:t>3</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676698069"/>
                      </a:ext>
                    </a:extLst>
                  </a:tr>
                </a:tbl>
              </a:graphicData>
            </a:graphic>
          </p:graphicFrame>
        </mc:Fallback>
      </mc:AlternateContent>
      <p:sp>
        <p:nvSpPr>
          <p:cNvPr id="29" name="TextBox 28">
            <a:extLst>
              <a:ext uri="{FF2B5EF4-FFF2-40B4-BE49-F238E27FC236}">
                <a16:creationId xmlns:a16="http://schemas.microsoft.com/office/drawing/2014/main" id="{B1E2793E-E4BB-4A06-969D-9BB9213C3A86}"/>
              </a:ext>
            </a:extLst>
          </p:cNvPr>
          <p:cNvSpPr txBox="1"/>
          <p:nvPr/>
        </p:nvSpPr>
        <p:spPr>
          <a:xfrm>
            <a:off x="7990566" y="5099937"/>
            <a:ext cx="2353529" cy="424732"/>
          </a:xfrm>
          <a:prstGeom prst="rect">
            <a:avLst/>
          </a:prstGeom>
          <a:noFill/>
        </p:spPr>
        <p:txBody>
          <a:bodyPr wrap="none" rtlCol="0">
            <a:spAutoFit/>
          </a:bodyPr>
          <a:lstStyle/>
          <a:p>
            <a:r>
              <a:rPr lang="en-US" i="1" dirty="0"/>
              <a:t>Homology groups</a:t>
            </a:r>
          </a:p>
        </p:txBody>
      </p:sp>
    </p:spTree>
    <p:extLst>
      <p:ext uri="{BB962C8B-B14F-4D97-AF65-F5344CB8AC3E}">
        <p14:creationId xmlns:p14="http://schemas.microsoft.com/office/powerpoint/2010/main" val="211111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499028-2806-45A9-ACCC-8AE59FDEA8F9}"/>
              </a:ext>
            </a:extLst>
          </p:cNvPr>
          <p:cNvSpPr>
            <a:spLocks noGrp="1"/>
          </p:cNvSpPr>
          <p:nvPr>
            <p:ph type="sldNum" sz="quarter" idx="12"/>
          </p:nvPr>
        </p:nvSpPr>
        <p:spPr/>
        <p:txBody>
          <a:bodyPr/>
          <a:lstStyle/>
          <a:p>
            <a:fld id="{FE7A4BB3-E848-5A44-82DF-322201952CD8}" type="slidenum">
              <a:rPr lang="en-US" smtClean="0"/>
              <a:pPr/>
              <a:t>15</a:t>
            </a:fld>
            <a:endParaRPr lang="en-US"/>
          </a:p>
        </p:txBody>
      </p:sp>
      <p:sp>
        <p:nvSpPr>
          <p:cNvPr id="3" name="Title 2">
            <a:extLst>
              <a:ext uri="{FF2B5EF4-FFF2-40B4-BE49-F238E27FC236}">
                <a16:creationId xmlns:a16="http://schemas.microsoft.com/office/drawing/2014/main" id="{83963B34-B88D-4F8A-9A61-18D0F533DC03}"/>
              </a:ext>
            </a:extLst>
          </p:cNvPr>
          <p:cNvSpPr>
            <a:spLocks noGrp="1"/>
          </p:cNvSpPr>
          <p:nvPr>
            <p:ph type="title"/>
          </p:nvPr>
        </p:nvSpPr>
        <p:spPr/>
        <p:txBody>
          <a:bodyPr/>
          <a:lstStyle/>
          <a:p>
            <a:r>
              <a:rPr lang="en-US" dirty="0" err="1"/>
              <a:t>Vietoris</a:t>
            </a:r>
            <a:r>
              <a:rPr lang="en-US" dirty="0"/>
              <a:t>-Rips complex from point cloud</a:t>
            </a:r>
          </a:p>
        </p:txBody>
      </p:sp>
      <p:pic>
        <p:nvPicPr>
          <p:cNvPr id="48" name="Picture 47">
            <a:extLst>
              <a:ext uri="{FF2B5EF4-FFF2-40B4-BE49-F238E27FC236}">
                <a16:creationId xmlns:a16="http://schemas.microsoft.com/office/drawing/2014/main" id="{1BB8FDD2-EF55-4E85-AA8A-EC3D3BE92B03}"/>
              </a:ext>
            </a:extLst>
          </p:cNvPr>
          <p:cNvPicPr>
            <a:picLocks noChangeAspect="1"/>
          </p:cNvPicPr>
          <p:nvPr>
            <p:custDataLst>
              <p:tags r:id="rId1"/>
            </p:custDataLst>
          </p:nvPr>
        </p:nvPicPr>
        <p:blipFill>
          <a:blip r:embed="rId5"/>
          <a:stretch>
            <a:fillRect/>
          </a:stretch>
        </p:blipFill>
        <p:spPr>
          <a:xfrm>
            <a:off x="1451370" y="2195305"/>
            <a:ext cx="11197829" cy="3900251"/>
          </a:xfrm>
          <a:prstGeom prst="rect">
            <a:avLst/>
          </a:prstGeom>
        </p:spPr>
      </p:pic>
      <p:grpSp>
        <p:nvGrpSpPr>
          <p:cNvPr id="44" name="Group 43">
            <a:extLst>
              <a:ext uri="{FF2B5EF4-FFF2-40B4-BE49-F238E27FC236}">
                <a16:creationId xmlns:a16="http://schemas.microsoft.com/office/drawing/2014/main" id="{48A12E31-B329-45F9-812C-1213AE8F39E1}"/>
              </a:ext>
            </a:extLst>
          </p:cNvPr>
          <p:cNvGrpSpPr/>
          <p:nvPr/>
        </p:nvGrpSpPr>
        <p:grpSpPr>
          <a:xfrm>
            <a:off x="9021362" y="2801794"/>
            <a:ext cx="5426157" cy="3907155"/>
            <a:chOff x="8845550" y="3031811"/>
            <a:chExt cx="5426157" cy="3907155"/>
          </a:xfrm>
        </p:grpSpPr>
        <p:pic>
          <p:nvPicPr>
            <p:cNvPr id="9" name="Picture 8">
              <a:extLst>
                <a:ext uri="{FF2B5EF4-FFF2-40B4-BE49-F238E27FC236}">
                  <a16:creationId xmlns:a16="http://schemas.microsoft.com/office/drawing/2014/main" id="{BEAEBD11-347E-4F92-8BC0-BDBD0875F5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5550" y="3031811"/>
              <a:ext cx="5426157" cy="3905055"/>
            </a:xfrm>
            <a:prstGeom prst="rect">
              <a:avLst/>
            </a:prstGeom>
            <a:noFill/>
            <a:ln>
              <a:noFill/>
            </a:ln>
          </p:spPr>
        </p:pic>
        <p:grpSp>
          <p:nvGrpSpPr>
            <p:cNvPr id="28" name="Group 27">
              <a:extLst>
                <a:ext uri="{FF2B5EF4-FFF2-40B4-BE49-F238E27FC236}">
                  <a16:creationId xmlns:a16="http://schemas.microsoft.com/office/drawing/2014/main" id="{2A66A1E9-936E-4434-A06D-A5F1A9D6C17B}"/>
                </a:ext>
              </a:extLst>
            </p:cNvPr>
            <p:cNvGrpSpPr/>
            <p:nvPr/>
          </p:nvGrpSpPr>
          <p:grpSpPr>
            <a:xfrm>
              <a:off x="12757939" y="6484941"/>
              <a:ext cx="1287946" cy="454025"/>
              <a:chOff x="12706350" y="6726971"/>
              <a:chExt cx="1287946" cy="454025"/>
            </a:xfrm>
          </p:grpSpPr>
          <p:sp>
            <p:nvSpPr>
              <p:cNvPr id="27" name="Rectangle 26">
                <a:extLst>
                  <a:ext uri="{FF2B5EF4-FFF2-40B4-BE49-F238E27FC236}">
                    <a16:creationId xmlns:a16="http://schemas.microsoft.com/office/drawing/2014/main" id="{F9C52BC3-F85C-4B0E-BE6E-1E13980C0C73}"/>
                  </a:ext>
                </a:extLst>
              </p:cNvPr>
              <p:cNvSpPr/>
              <p:nvPr/>
            </p:nvSpPr>
            <p:spPr>
              <a:xfrm>
                <a:off x="12706350" y="6726971"/>
                <a:ext cx="1287946" cy="454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3713082-4B25-47BB-8786-DF12179BAC33}"/>
                  </a:ext>
                </a:extLst>
              </p:cNvPr>
              <p:cNvPicPr>
                <a:picLocks noChangeAspect="1"/>
              </p:cNvPicPr>
              <p:nvPr>
                <p:custDataLst>
                  <p:tags r:id="rId3"/>
                </p:custDataLst>
              </p:nvPr>
            </p:nvPicPr>
            <p:blipFill>
              <a:blip r:embed="rId7"/>
              <a:stretch>
                <a:fillRect/>
              </a:stretch>
            </p:blipFill>
            <p:spPr>
              <a:xfrm>
                <a:off x="12706350" y="6808632"/>
                <a:ext cx="1248877" cy="317931"/>
              </a:xfrm>
              <a:prstGeom prst="rect">
                <a:avLst/>
              </a:prstGeom>
            </p:spPr>
          </p:pic>
        </p:grpSp>
        <p:grpSp>
          <p:nvGrpSpPr>
            <p:cNvPr id="26" name="Group 25">
              <a:extLst>
                <a:ext uri="{FF2B5EF4-FFF2-40B4-BE49-F238E27FC236}">
                  <a16:creationId xmlns:a16="http://schemas.microsoft.com/office/drawing/2014/main" id="{C6AAE13F-928C-42BD-A458-14F955EB8521}"/>
                </a:ext>
              </a:extLst>
            </p:cNvPr>
            <p:cNvGrpSpPr/>
            <p:nvPr/>
          </p:nvGrpSpPr>
          <p:grpSpPr>
            <a:xfrm>
              <a:off x="9788607" y="6482841"/>
              <a:ext cx="1134533" cy="454025"/>
              <a:chOff x="10007600" y="6759575"/>
              <a:chExt cx="1134533" cy="454025"/>
            </a:xfrm>
          </p:grpSpPr>
          <p:sp>
            <p:nvSpPr>
              <p:cNvPr id="25" name="Rectangle 24">
                <a:extLst>
                  <a:ext uri="{FF2B5EF4-FFF2-40B4-BE49-F238E27FC236}">
                    <a16:creationId xmlns:a16="http://schemas.microsoft.com/office/drawing/2014/main" id="{07BB3B5A-91CF-4A96-B311-1FC7E58E1471}"/>
                  </a:ext>
                </a:extLst>
              </p:cNvPr>
              <p:cNvSpPr/>
              <p:nvPr/>
            </p:nvSpPr>
            <p:spPr>
              <a:xfrm>
                <a:off x="10007600" y="6759575"/>
                <a:ext cx="1134533" cy="454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C64CA34-BD8E-4555-A44E-C560C7870F61}"/>
                  </a:ext>
                </a:extLst>
              </p:cNvPr>
              <p:cNvPicPr>
                <a:picLocks noChangeAspect="1"/>
              </p:cNvPicPr>
              <p:nvPr>
                <p:custDataLst>
                  <p:tags r:id="rId2"/>
                </p:custDataLst>
              </p:nvPr>
            </p:nvPicPr>
            <p:blipFill>
              <a:blip r:embed="rId8"/>
              <a:stretch>
                <a:fillRect/>
              </a:stretch>
            </p:blipFill>
            <p:spPr>
              <a:xfrm>
                <a:off x="10083800" y="6808634"/>
                <a:ext cx="1003290" cy="361718"/>
              </a:xfrm>
              <a:prstGeom prst="rect">
                <a:avLst/>
              </a:prstGeom>
            </p:spPr>
          </p:pic>
        </p:grpSp>
      </p:grpSp>
    </p:spTree>
    <p:extLst>
      <p:ext uri="{BB962C8B-B14F-4D97-AF65-F5344CB8AC3E}">
        <p14:creationId xmlns:p14="http://schemas.microsoft.com/office/powerpoint/2010/main" val="417582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BDD33B-0548-47D6-8227-BC0E93F469B1}"/>
              </a:ext>
            </a:extLst>
          </p:cNvPr>
          <p:cNvSpPr>
            <a:spLocks noGrp="1"/>
          </p:cNvSpPr>
          <p:nvPr>
            <p:ph type="sldNum" sz="quarter" idx="12"/>
          </p:nvPr>
        </p:nvSpPr>
        <p:spPr/>
        <p:txBody>
          <a:bodyPr/>
          <a:lstStyle/>
          <a:p>
            <a:fld id="{FE7A4BB3-E848-5A44-82DF-322201952CD8}" type="slidenum">
              <a:rPr lang="en-US" smtClean="0"/>
              <a:pPr/>
              <a:t>16</a:t>
            </a:fld>
            <a:endParaRPr lang="en-US" dirty="0"/>
          </a:p>
        </p:txBody>
      </p:sp>
      <p:sp>
        <p:nvSpPr>
          <p:cNvPr id="3" name="Title 2">
            <a:extLst>
              <a:ext uri="{FF2B5EF4-FFF2-40B4-BE49-F238E27FC236}">
                <a16:creationId xmlns:a16="http://schemas.microsoft.com/office/drawing/2014/main" id="{F1636918-9B07-489D-918B-47DAFEEE483D}"/>
              </a:ext>
            </a:extLst>
          </p:cNvPr>
          <p:cNvSpPr>
            <a:spLocks noGrp="1"/>
          </p:cNvSpPr>
          <p:nvPr>
            <p:ph type="title"/>
          </p:nvPr>
        </p:nvSpPr>
        <p:spPr/>
        <p:txBody>
          <a:bodyPr/>
          <a:lstStyle/>
          <a:p>
            <a:r>
              <a:rPr lang="en-US" dirty="0"/>
              <a:t>Persistent Homology</a:t>
            </a:r>
          </a:p>
        </p:txBody>
      </p:sp>
      <p:sp>
        <p:nvSpPr>
          <p:cNvPr id="4" name="Content Placeholder 3">
            <a:extLst>
              <a:ext uri="{FF2B5EF4-FFF2-40B4-BE49-F238E27FC236}">
                <a16:creationId xmlns:a16="http://schemas.microsoft.com/office/drawing/2014/main" id="{439368CF-2FFE-4F7B-8EB9-D0EEBB1F80C3}"/>
              </a:ext>
            </a:extLst>
          </p:cNvPr>
          <p:cNvSpPr>
            <a:spLocks noGrp="1"/>
          </p:cNvSpPr>
          <p:nvPr>
            <p:ph sz="quarter" idx="20"/>
          </p:nvPr>
        </p:nvSpPr>
        <p:spPr>
          <a:xfrm>
            <a:off x="1371600" y="2057399"/>
            <a:ext cx="6248400" cy="5486401"/>
          </a:xfrm>
        </p:spPr>
        <p:txBody>
          <a:bodyPr/>
          <a:lstStyle/>
          <a:p>
            <a:r>
              <a:rPr lang="en-US" sz="2400" b="1" dirty="0"/>
              <a:t>Question: </a:t>
            </a:r>
            <a:r>
              <a:rPr lang="en-US" sz="2400" dirty="0"/>
              <a:t>How do you choose the threshold or cover?</a:t>
            </a:r>
          </a:p>
          <a:p>
            <a:r>
              <a:rPr lang="en-US" sz="2400" b="1" dirty="0"/>
              <a:t>Answer: </a:t>
            </a:r>
            <a:r>
              <a:rPr lang="en-US" sz="2400" dirty="0"/>
              <a:t>Don’t choose! </a:t>
            </a:r>
            <a:br>
              <a:rPr lang="en-US" sz="2400" dirty="0"/>
            </a:br>
            <a:r>
              <a:rPr lang="en-US" sz="2400" dirty="0"/>
              <a:t>Do them all!</a:t>
            </a:r>
          </a:p>
          <a:p>
            <a:pPr lvl="1"/>
            <a:r>
              <a:rPr lang="en-US" sz="2000" dirty="0"/>
              <a:t>Sweep across a sequence of thresholds – “filtration”</a:t>
            </a:r>
          </a:p>
          <a:p>
            <a:pPr lvl="1"/>
            <a:r>
              <a:rPr lang="en-US" sz="2000" dirty="0"/>
              <a:t>Compute homology for each one</a:t>
            </a:r>
          </a:p>
          <a:p>
            <a:pPr lvl="1"/>
            <a:r>
              <a:rPr lang="en-US" sz="2000" dirty="0"/>
              <a:t>Track how holes emerge and die</a:t>
            </a:r>
          </a:p>
          <a:p>
            <a:pPr lvl="1"/>
            <a:r>
              <a:rPr lang="en-US" sz="2000" dirty="0"/>
              <a:t>Those that </a:t>
            </a:r>
            <a:r>
              <a:rPr lang="en-US" sz="2000" i="1" dirty="0"/>
              <a:t>persist</a:t>
            </a:r>
            <a:r>
              <a:rPr lang="en-US" sz="2000" dirty="0"/>
              <a:t> the longest are more likely “real” while those that are brief are more likely “noise”</a:t>
            </a:r>
          </a:p>
          <a:p>
            <a:r>
              <a:rPr lang="en-US" sz="2400" b="1" dirty="0"/>
              <a:t>Stability result:</a:t>
            </a:r>
            <a:r>
              <a:rPr lang="en-US" sz="2400" dirty="0"/>
              <a:t> If you change your data slightly it only changes the barcode slightly</a:t>
            </a:r>
          </a:p>
          <a:p>
            <a:pPr lvl="1"/>
            <a:r>
              <a:rPr lang="en-US" sz="2000" dirty="0"/>
              <a:t>Robust to noise</a:t>
            </a:r>
          </a:p>
        </p:txBody>
      </p:sp>
      <p:pic>
        <p:nvPicPr>
          <p:cNvPr id="12" name="Picture 11" descr="A picture containing text, map, different, various&#10;&#10;Description automatically generated">
            <a:extLst>
              <a:ext uri="{FF2B5EF4-FFF2-40B4-BE49-F238E27FC236}">
                <a16:creationId xmlns:a16="http://schemas.microsoft.com/office/drawing/2014/main" id="{4832A243-BFB8-4964-B7DE-06F3CA625780}"/>
              </a:ext>
            </a:extLst>
          </p:cNvPr>
          <p:cNvPicPr>
            <a:picLocks noChangeAspect="1"/>
          </p:cNvPicPr>
          <p:nvPr/>
        </p:nvPicPr>
        <p:blipFill>
          <a:blip r:embed="rId2"/>
          <a:stretch>
            <a:fillRect/>
          </a:stretch>
        </p:blipFill>
        <p:spPr>
          <a:xfrm>
            <a:off x="7192296" y="1941563"/>
            <a:ext cx="7088854" cy="2807096"/>
          </a:xfrm>
          <a:prstGeom prst="rect">
            <a:avLst/>
          </a:prstGeom>
        </p:spPr>
      </p:pic>
      <p:sp>
        <p:nvSpPr>
          <p:cNvPr id="7" name="TextBox 6">
            <a:extLst>
              <a:ext uri="{FF2B5EF4-FFF2-40B4-BE49-F238E27FC236}">
                <a16:creationId xmlns:a16="http://schemas.microsoft.com/office/drawing/2014/main" id="{B3B5F666-4678-460C-B263-A2AC89D30A0F}"/>
              </a:ext>
            </a:extLst>
          </p:cNvPr>
          <p:cNvSpPr txBox="1"/>
          <p:nvPr/>
        </p:nvSpPr>
        <p:spPr>
          <a:xfrm>
            <a:off x="8248541" y="1636319"/>
            <a:ext cx="4583306" cy="523220"/>
          </a:xfrm>
          <a:prstGeom prst="rect">
            <a:avLst/>
          </a:prstGeom>
          <a:noFill/>
        </p:spPr>
        <p:txBody>
          <a:bodyPr wrap="none" rtlCol="0">
            <a:spAutoFit/>
          </a:bodyPr>
          <a:lstStyle/>
          <a:p>
            <a:r>
              <a:rPr lang="en-US" sz="2800" i="1" dirty="0"/>
              <a:t>Point Cloud (Rips) Filtration</a:t>
            </a:r>
          </a:p>
        </p:txBody>
      </p:sp>
      <p:sp>
        <p:nvSpPr>
          <p:cNvPr id="13" name="Freeform: Shape 12">
            <a:extLst>
              <a:ext uri="{FF2B5EF4-FFF2-40B4-BE49-F238E27FC236}">
                <a16:creationId xmlns:a16="http://schemas.microsoft.com/office/drawing/2014/main" id="{6E1693F3-2011-4458-970C-C98CC0589073}"/>
              </a:ext>
            </a:extLst>
          </p:cNvPr>
          <p:cNvSpPr/>
          <p:nvPr/>
        </p:nvSpPr>
        <p:spPr>
          <a:xfrm>
            <a:off x="9359900" y="2755900"/>
            <a:ext cx="3346450" cy="673100"/>
          </a:xfrm>
          <a:custGeom>
            <a:avLst/>
            <a:gdLst>
              <a:gd name="connsiteX0" fmla="*/ 0 w 3346450"/>
              <a:gd name="connsiteY0" fmla="*/ 0 h 673100"/>
              <a:gd name="connsiteX1" fmla="*/ 1936750 w 3346450"/>
              <a:gd name="connsiteY1" fmla="*/ 552450 h 673100"/>
              <a:gd name="connsiteX2" fmla="*/ 3346450 w 3346450"/>
              <a:gd name="connsiteY2" fmla="*/ 673100 h 673100"/>
            </a:gdLst>
            <a:ahLst/>
            <a:cxnLst>
              <a:cxn ang="0">
                <a:pos x="connsiteX0" y="connsiteY0"/>
              </a:cxn>
              <a:cxn ang="0">
                <a:pos x="connsiteX1" y="connsiteY1"/>
              </a:cxn>
              <a:cxn ang="0">
                <a:pos x="connsiteX2" y="connsiteY2"/>
              </a:cxn>
            </a:cxnLst>
            <a:rect l="l" t="t" r="r" b="b"/>
            <a:pathLst>
              <a:path w="3346450" h="673100">
                <a:moveTo>
                  <a:pt x="0" y="0"/>
                </a:moveTo>
                <a:cubicBezTo>
                  <a:pt x="689504" y="220133"/>
                  <a:pt x="1379008" y="440267"/>
                  <a:pt x="1936750" y="552450"/>
                </a:cubicBezTo>
                <a:cubicBezTo>
                  <a:pt x="2494492" y="664633"/>
                  <a:pt x="2920471" y="668866"/>
                  <a:pt x="3346450" y="673100"/>
                </a:cubicBezTo>
              </a:path>
            </a:pathLst>
          </a:custGeom>
          <a:noFill/>
          <a:ln w="19050">
            <a:solidFill>
              <a:schemeClr val="tx1">
                <a:lumMod val="60000"/>
                <a:lumOff val="4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10AB7E-38A8-4EFA-9251-DC6C4AEA11D9}"/>
              </a:ext>
            </a:extLst>
          </p:cNvPr>
          <p:cNvSpPr/>
          <p:nvPr/>
        </p:nvSpPr>
        <p:spPr>
          <a:xfrm>
            <a:off x="10325100" y="2518952"/>
            <a:ext cx="2368550" cy="522698"/>
          </a:xfrm>
          <a:custGeom>
            <a:avLst/>
            <a:gdLst>
              <a:gd name="connsiteX0" fmla="*/ 0 w 2368550"/>
              <a:gd name="connsiteY0" fmla="*/ 21048 h 522698"/>
              <a:gd name="connsiteX1" fmla="*/ 1708150 w 2368550"/>
              <a:gd name="connsiteY1" fmla="*/ 59148 h 522698"/>
              <a:gd name="connsiteX2" fmla="*/ 2368550 w 2368550"/>
              <a:gd name="connsiteY2" fmla="*/ 522698 h 522698"/>
            </a:gdLst>
            <a:ahLst/>
            <a:cxnLst>
              <a:cxn ang="0">
                <a:pos x="connsiteX0" y="connsiteY0"/>
              </a:cxn>
              <a:cxn ang="0">
                <a:pos x="connsiteX1" y="connsiteY1"/>
              </a:cxn>
              <a:cxn ang="0">
                <a:pos x="connsiteX2" y="connsiteY2"/>
              </a:cxn>
            </a:cxnLst>
            <a:rect l="l" t="t" r="r" b="b"/>
            <a:pathLst>
              <a:path w="2368550" h="522698">
                <a:moveTo>
                  <a:pt x="0" y="21048"/>
                </a:moveTo>
                <a:cubicBezTo>
                  <a:pt x="656696" y="-1706"/>
                  <a:pt x="1313392" y="-24460"/>
                  <a:pt x="1708150" y="59148"/>
                </a:cubicBezTo>
                <a:cubicBezTo>
                  <a:pt x="2102908" y="142756"/>
                  <a:pt x="2235729" y="332727"/>
                  <a:pt x="2368550" y="522698"/>
                </a:cubicBezTo>
              </a:path>
            </a:pathLst>
          </a:custGeom>
          <a:noFill/>
          <a:ln w="19050">
            <a:solidFill>
              <a:schemeClr val="tx1">
                <a:lumMod val="60000"/>
                <a:lumOff val="4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FE77889-FEBE-4437-89BF-7C25EE4B2201}"/>
              </a:ext>
            </a:extLst>
          </p:cNvPr>
          <p:cNvSpPr/>
          <p:nvPr/>
        </p:nvSpPr>
        <p:spPr>
          <a:xfrm>
            <a:off x="10445750" y="2425700"/>
            <a:ext cx="3307482" cy="1581150"/>
          </a:xfrm>
          <a:custGeom>
            <a:avLst/>
            <a:gdLst>
              <a:gd name="connsiteX0" fmla="*/ 0 w 3307482"/>
              <a:gd name="connsiteY0" fmla="*/ 1581150 h 1581150"/>
              <a:gd name="connsiteX1" fmla="*/ 2971800 w 3307482"/>
              <a:gd name="connsiteY1" fmla="*/ 1162050 h 1581150"/>
              <a:gd name="connsiteX2" fmla="*/ 3111500 w 3307482"/>
              <a:gd name="connsiteY2" fmla="*/ 0 h 1581150"/>
            </a:gdLst>
            <a:ahLst/>
            <a:cxnLst>
              <a:cxn ang="0">
                <a:pos x="connsiteX0" y="connsiteY0"/>
              </a:cxn>
              <a:cxn ang="0">
                <a:pos x="connsiteX1" y="connsiteY1"/>
              </a:cxn>
              <a:cxn ang="0">
                <a:pos x="connsiteX2" y="connsiteY2"/>
              </a:cxn>
            </a:cxnLst>
            <a:rect l="l" t="t" r="r" b="b"/>
            <a:pathLst>
              <a:path w="3307482" h="1581150">
                <a:moveTo>
                  <a:pt x="0" y="1581150"/>
                </a:moveTo>
                <a:cubicBezTo>
                  <a:pt x="1226608" y="1503362"/>
                  <a:pt x="2453217" y="1425575"/>
                  <a:pt x="2971800" y="1162050"/>
                </a:cubicBezTo>
                <a:cubicBezTo>
                  <a:pt x="3490383" y="898525"/>
                  <a:pt x="3300941" y="449262"/>
                  <a:pt x="3111500" y="0"/>
                </a:cubicBezTo>
              </a:path>
            </a:pathLst>
          </a:custGeom>
          <a:noFill/>
          <a:ln w="19050">
            <a:solidFill>
              <a:schemeClr val="tx1">
                <a:lumMod val="60000"/>
                <a:lumOff val="4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BEEFA238-7189-473E-9435-91AFC308F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441" y="4603211"/>
            <a:ext cx="3435459" cy="3435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60D7E77-80DA-4930-84D2-F9DE3B3C997A}"/>
              </a:ext>
            </a:extLst>
          </p:cNvPr>
          <p:cNvSpPr txBox="1"/>
          <p:nvPr/>
        </p:nvSpPr>
        <p:spPr>
          <a:xfrm>
            <a:off x="11274907" y="4969960"/>
            <a:ext cx="3006243" cy="2086725"/>
          </a:xfrm>
          <a:prstGeom prst="rect">
            <a:avLst/>
          </a:prstGeom>
          <a:noFill/>
        </p:spPr>
        <p:txBody>
          <a:bodyPr wrap="square" rtlCol="0">
            <a:spAutoFit/>
          </a:bodyPr>
          <a:lstStyle/>
          <a:p>
            <a:r>
              <a:rPr lang="en-US" dirty="0"/>
              <a:t>Bottleneck distance measures distance between two PDs as length of longest edge in the “best” matching of points</a:t>
            </a:r>
          </a:p>
        </p:txBody>
      </p:sp>
      <p:sp>
        <p:nvSpPr>
          <p:cNvPr id="18" name="TextBox 17">
            <a:extLst>
              <a:ext uri="{FF2B5EF4-FFF2-40B4-BE49-F238E27FC236}">
                <a16:creationId xmlns:a16="http://schemas.microsoft.com/office/drawing/2014/main" id="{F352D9BB-7E62-40B8-8892-BD69A0A54465}"/>
              </a:ext>
            </a:extLst>
          </p:cNvPr>
          <p:cNvSpPr txBox="1"/>
          <p:nvPr/>
        </p:nvSpPr>
        <p:spPr>
          <a:xfrm>
            <a:off x="11274907" y="7035337"/>
            <a:ext cx="3172612" cy="830997"/>
          </a:xfrm>
          <a:prstGeom prst="rect">
            <a:avLst/>
          </a:prstGeom>
          <a:noFill/>
        </p:spPr>
        <p:txBody>
          <a:bodyPr wrap="square">
            <a:spAutoFit/>
          </a:bodyPr>
          <a:lstStyle/>
          <a:p>
            <a:r>
              <a:rPr lang="en-US" sz="1600" dirty="0"/>
              <a:t>Image from </a:t>
            </a:r>
            <a:r>
              <a:rPr lang="en-US" sz="1600" dirty="0">
                <a:hlinkClick r:id="rId4"/>
              </a:rPr>
              <a:t>https://gudhi.inria.fr/doc/3.4.1/group__bottleneck__distance.html</a:t>
            </a:r>
            <a:endParaRPr lang="en-US" sz="1600" dirty="0"/>
          </a:p>
        </p:txBody>
      </p:sp>
    </p:spTree>
    <p:extLst>
      <p:ext uri="{BB962C8B-B14F-4D97-AF65-F5344CB8AC3E}">
        <p14:creationId xmlns:p14="http://schemas.microsoft.com/office/powerpoint/2010/main" val="309419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84E08D-F0AA-4DC8-8A75-EB81F9301ED5}"/>
              </a:ext>
            </a:extLst>
          </p:cNvPr>
          <p:cNvSpPr>
            <a:spLocks noGrp="1"/>
          </p:cNvSpPr>
          <p:nvPr>
            <p:ph type="sldNum" sz="quarter" idx="12"/>
          </p:nvPr>
        </p:nvSpPr>
        <p:spPr/>
        <p:txBody>
          <a:bodyPr/>
          <a:lstStyle/>
          <a:p>
            <a:fld id="{FE7A4BB3-E848-5A44-82DF-322201952CD8}" type="slidenum">
              <a:rPr lang="en-US" smtClean="0"/>
              <a:pPr/>
              <a:t>17</a:t>
            </a:fld>
            <a:endParaRPr lang="en-US"/>
          </a:p>
        </p:txBody>
      </p:sp>
      <p:sp>
        <p:nvSpPr>
          <p:cNvPr id="3" name="Title 2">
            <a:extLst>
              <a:ext uri="{FF2B5EF4-FFF2-40B4-BE49-F238E27FC236}">
                <a16:creationId xmlns:a16="http://schemas.microsoft.com/office/drawing/2014/main" id="{BB1D6B05-AED9-4548-8E2B-9337DC40A019}"/>
              </a:ext>
            </a:extLst>
          </p:cNvPr>
          <p:cNvSpPr>
            <a:spLocks noGrp="1"/>
          </p:cNvSpPr>
          <p:nvPr>
            <p:ph type="title"/>
          </p:nvPr>
        </p:nvSpPr>
        <p:spPr/>
        <p:txBody>
          <a:bodyPr/>
          <a:lstStyle/>
          <a:p>
            <a:r>
              <a:rPr lang="en-US" dirty="0"/>
              <a:t>Brief Survey of TDA for Machine Learning</a:t>
            </a:r>
          </a:p>
        </p:txBody>
      </p:sp>
      <p:sp>
        <p:nvSpPr>
          <p:cNvPr id="4" name="Content Placeholder 3">
            <a:extLst>
              <a:ext uri="{FF2B5EF4-FFF2-40B4-BE49-F238E27FC236}">
                <a16:creationId xmlns:a16="http://schemas.microsoft.com/office/drawing/2014/main" id="{BA978C9C-7A54-4F72-93A6-C3E46F8AC27D}"/>
              </a:ext>
            </a:extLst>
          </p:cNvPr>
          <p:cNvSpPr>
            <a:spLocks noGrp="1"/>
          </p:cNvSpPr>
          <p:nvPr>
            <p:ph sz="quarter" idx="20"/>
          </p:nvPr>
        </p:nvSpPr>
        <p:spPr/>
        <p:txBody>
          <a:bodyPr/>
          <a:lstStyle/>
          <a:p>
            <a:r>
              <a:rPr lang="en-US" dirty="0"/>
              <a:t>Topology of natural images</a:t>
            </a:r>
          </a:p>
          <a:p>
            <a:endParaRPr lang="en-US" dirty="0"/>
          </a:p>
          <a:p>
            <a:endParaRPr lang="en-US" dirty="0"/>
          </a:p>
          <a:p>
            <a:endParaRPr lang="en-US" dirty="0"/>
          </a:p>
          <a:p>
            <a:r>
              <a:rPr lang="en-US" dirty="0"/>
              <a:t>Mapper graphs of convolutional layer weights for image classification</a:t>
            </a:r>
          </a:p>
        </p:txBody>
      </p:sp>
      <p:pic>
        <p:nvPicPr>
          <p:cNvPr id="5" name="Picture 4">
            <a:extLst>
              <a:ext uri="{FF2B5EF4-FFF2-40B4-BE49-F238E27FC236}">
                <a16:creationId xmlns:a16="http://schemas.microsoft.com/office/drawing/2014/main" id="{1F8335B7-167A-4910-838A-2BDFB3E8D689}"/>
              </a:ext>
            </a:extLst>
          </p:cNvPr>
          <p:cNvPicPr>
            <a:picLocks noChangeAspect="1"/>
          </p:cNvPicPr>
          <p:nvPr/>
        </p:nvPicPr>
        <p:blipFill>
          <a:blip r:embed="rId2"/>
          <a:stretch>
            <a:fillRect/>
          </a:stretch>
        </p:blipFill>
        <p:spPr>
          <a:xfrm>
            <a:off x="8264467" y="2178738"/>
            <a:ext cx="2373393" cy="1759399"/>
          </a:xfrm>
          <a:prstGeom prst="rect">
            <a:avLst/>
          </a:prstGeom>
        </p:spPr>
      </p:pic>
      <p:pic>
        <p:nvPicPr>
          <p:cNvPr id="6" name="Picture 2">
            <a:extLst>
              <a:ext uri="{FF2B5EF4-FFF2-40B4-BE49-F238E27FC236}">
                <a16:creationId xmlns:a16="http://schemas.microsoft.com/office/drawing/2014/main" id="{40AC1DF4-E0F8-4EB1-BD05-A5CE80EC8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68866">
            <a:off x="11238417" y="1847836"/>
            <a:ext cx="1277694" cy="245423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B335E81-D9FD-4488-9903-A8485802B79D}"/>
              </a:ext>
            </a:extLst>
          </p:cNvPr>
          <p:cNvGrpSpPr/>
          <p:nvPr/>
        </p:nvGrpSpPr>
        <p:grpSpPr>
          <a:xfrm>
            <a:off x="13039905" y="2228102"/>
            <a:ext cx="1498633" cy="1527543"/>
            <a:chOff x="12176760" y="925034"/>
            <a:chExt cx="1852039" cy="1887767"/>
          </a:xfrm>
        </p:grpSpPr>
        <p:sp>
          <p:nvSpPr>
            <p:cNvPr id="8" name="Rectangle 7">
              <a:extLst>
                <a:ext uri="{FF2B5EF4-FFF2-40B4-BE49-F238E27FC236}">
                  <a16:creationId xmlns:a16="http://schemas.microsoft.com/office/drawing/2014/main" id="{75828236-75B3-402C-A98D-83E140E89A26}"/>
                </a:ext>
              </a:extLst>
            </p:cNvPr>
            <p:cNvSpPr/>
            <p:nvPr/>
          </p:nvSpPr>
          <p:spPr>
            <a:xfrm>
              <a:off x="12246145" y="1013637"/>
              <a:ext cx="1711534" cy="17115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339145D-339F-4234-BD50-F857EEF3FF77}"/>
                </a:ext>
              </a:extLst>
            </p:cNvPr>
            <p:cNvSpPr/>
            <p:nvPr/>
          </p:nvSpPr>
          <p:spPr>
            <a:xfrm>
              <a:off x="13022580" y="925034"/>
              <a:ext cx="101600" cy="175260"/>
            </a:xfrm>
            <a:custGeom>
              <a:avLst/>
              <a:gdLst>
                <a:gd name="connsiteX0" fmla="*/ 0 w 101600"/>
                <a:gd name="connsiteY0" fmla="*/ 0 h 175260"/>
                <a:gd name="connsiteX1" fmla="*/ 101600 w 101600"/>
                <a:gd name="connsiteY1" fmla="*/ 91440 h 175260"/>
                <a:gd name="connsiteX2" fmla="*/ 17780 w 101600"/>
                <a:gd name="connsiteY2" fmla="*/ 175260 h 175260"/>
                <a:gd name="connsiteX3" fmla="*/ 17780 w 101600"/>
                <a:gd name="connsiteY3" fmla="*/ 175260 h 175260"/>
              </a:gdLst>
              <a:ahLst/>
              <a:cxnLst>
                <a:cxn ang="0">
                  <a:pos x="connsiteX0" y="connsiteY0"/>
                </a:cxn>
                <a:cxn ang="0">
                  <a:pos x="connsiteX1" y="connsiteY1"/>
                </a:cxn>
                <a:cxn ang="0">
                  <a:pos x="connsiteX2" y="connsiteY2"/>
                </a:cxn>
                <a:cxn ang="0">
                  <a:pos x="connsiteX3" y="connsiteY3"/>
                </a:cxn>
              </a:cxnLst>
              <a:rect l="l" t="t" r="r" b="b"/>
              <a:pathLst>
                <a:path w="101600" h="175260">
                  <a:moveTo>
                    <a:pt x="0" y="0"/>
                  </a:moveTo>
                  <a:lnTo>
                    <a:pt x="101600" y="91440"/>
                  </a:lnTo>
                  <a:lnTo>
                    <a:pt x="17780" y="175260"/>
                  </a:lnTo>
                  <a:lnTo>
                    <a:pt x="17780" y="1752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50D6F74-D308-4A61-850E-1628D3D3699A}"/>
                </a:ext>
              </a:extLst>
            </p:cNvPr>
            <p:cNvSpPr/>
            <p:nvPr/>
          </p:nvSpPr>
          <p:spPr>
            <a:xfrm>
              <a:off x="13022580" y="2637541"/>
              <a:ext cx="101600" cy="175260"/>
            </a:xfrm>
            <a:custGeom>
              <a:avLst/>
              <a:gdLst>
                <a:gd name="connsiteX0" fmla="*/ 0 w 101600"/>
                <a:gd name="connsiteY0" fmla="*/ 0 h 175260"/>
                <a:gd name="connsiteX1" fmla="*/ 101600 w 101600"/>
                <a:gd name="connsiteY1" fmla="*/ 91440 h 175260"/>
                <a:gd name="connsiteX2" fmla="*/ 17780 w 101600"/>
                <a:gd name="connsiteY2" fmla="*/ 175260 h 175260"/>
                <a:gd name="connsiteX3" fmla="*/ 17780 w 101600"/>
                <a:gd name="connsiteY3" fmla="*/ 175260 h 175260"/>
              </a:gdLst>
              <a:ahLst/>
              <a:cxnLst>
                <a:cxn ang="0">
                  <a:pos x="connsiteX0" y="connsiteY0"/>
                </a:cxn>
                <a:cxn ang="0">
                  <a:pos x="connsiteX1" y="connsiteY1"/>
                </a:cxn>
                <a:cxn ang="0">
                  <a:pos x="connsiteX2" y="connsiteY2"/>
                </a:cxn>
                <a:cxn ang="0">
                  <a:pos x="connsiteX3" y="connsiteY3"/>
                </a:cxn>
              </a:cxnLst>
              <a:rect l="l" t="t" r="r" b="b"/>
              <a:pathLst>
                <a:path w="101600" h="175260">
                  <a:moveTo>
                    <a:pt x="0" y="0"/>
                  </a:moveTo>
                  <a:lnTo>
                    <a:pt x="101600" y="91440"/>
                  </a:lnTo>
                  <a:lnTo>
                    <a:pt x="17780" y="175260"/>
                  </a:lnTo>
                  <a:lnTo>
                    <a:pt x="17780" y="1752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9673B3E-1043-4FF1-9780-DCFF7B97F04D}"/>
                </a:ext>
              </a:extLst>
            </p:cNvPr>
            <p:cNvGrpSpPr/>
            <p:nvPr/>
          </p:nvGrpSpPr>
          <p:grpSpPr>
            <a:xfrm>
              <a:off x="12176760" y="1706366"/>
              <a:ext cx="132080" cy="244813"/>
              <a:chOff x="12176760" y="1628140"/>
              <a:chExt cx="132080" cy="244813"/>
            </a:xfrm>
          </p:grpSpPr>
          <p:sp>
            <p:nvSpPr>
              <p:cNvPr id="15" name="Freeform: Shape 14">
                <a:extLst>
                  <a:ext uri="{FF2B5EF4-FFF2-40B4-BE49-F238E27FC236}">
                    <a16:creationId xmlns:a16="http://schemas.microsoft.com/office/drawing/2014/main" id="{C7FE4353-C616-4E3C-A4F9-595825BE8C0E}"/>
                  </a:ext>
                </a:extLst>
              </p:cNvPr>
              <p:cNvSpPr/>
              <p:nvPr/>
            </p:nvSpPr>
            <p:spPr>
              <a:xfrm>
                <a:off x="12176760" y="1628140"/>
                <a:ext cx="132080" cy="104140"/>
              </a:xfrm>
              <a:custGeom>
                <a:avLst/>
                <a:gdLst>
                  <a:gd name="connsiteX0" fmla="*/ 0 w 132080"/>
                  <a:gd name="connsiteY0" fmla="*/ 101600 h 104140"/>
                  <a:gd name="connsiteX1" fmla="*/ 71120 w 132080"/>
                  <a:gd name="connsiteY1" fmla="*/ 0 h 104140"/>
                  <a:gd name="connsiteX2" fmla="*/ 132080 w 132080"/>
                  <a:gd name="connsiteY2" fmla="*/ 104140 h 104140"/>
                </a:gdLst>
                <a:ahLst/>
                <a:cxnLst>
                  <a:cxn ang="0">
                    <a:pos x="connsiteX0" y="connsiteY0"/>
                  </a:cxn>
                  <a:cxn ang="0">
                    <a:pos x="connsiteX1" y="connsiteY1"/>
                  </a:cxn>
                  <a:cxn ang="0">
                    <a:pos x="connsiteX2" y="connsiteY2"/>
                  </a:cxn>
                </a:cxnLst>
                <a:rect l="l" t="t" r="r" b="b"/>
                <a:pathLst>
                  <a:path w="132080" h="104140">
                    <a:moveTo>
                      <a:pt x="0" y="101600"/>
                    </a:moveTo>
                    <a:lnTo>
                      <a:pt x="71120" y="0"/>
                    </a:lnTo>
                    <a:lnTo>
                      <a:pt x="132080" y="1041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CF2B8CA-D17D-49FA-A5FE-3667A8FF7577}"/>
                  </a:ext>
                </a:extLst>
              </p:cNvPr>
              <p:cNvSpPr/>
              <p:nvPr/>
            </p:nvSpPr>
            <p:spPr>
              <a:xfrm>
                <a:off x="12176760" y="1768813"/>
                <a:ext cx="132080" cy="104140"/>
              </a:xfrm>
              <a:custGeom>
                <a:avLst/>
                <a:gdLst>
                  <a:gd name="connsiteX0" fmla="*/ 0 w 132080"/>
                  <a:gd name="connsiteY0" fmla="*/ 101600 h 104140"/>
                  <a:gd name="connsiteX1" fmla="*/ 71120 w 132080"/>
                  <a:gd name="connsiteY1" fmla="*/ 0 h 104140"/>
                  <a:gd name="connsiteX2" fmla="*/ 132080 w 132080"/>
                  <a:gd name="connsiteY2" fmla="*/ 104140 h 104140"/>
                </a:gdLst>
                <a:ahLst/>
                <a:cxnLst>
                  <a:cxn ang="0">
                    <a:pos x="connsiteX0" y="connsiteY0"/>
                  </a:cxn>
                  <a:cxn ang="0">
                    <a:pos x="connsiteX1" y="connsiteY1"/>
                  </a:cxn>
                  <a:cxn ang="0">
                    <a:pos x="connsiteX2" y="connsiteY2"/>
                  </a:cxn>
                </a:cxnLst>
                <a:rect l="l" t="t" r="r" b="b"/>
                <a:pathLst>
                  <a:path w="132080" h="104140">
                    <a:moveTo>
                      <a:pt x="0" y="101600"/>
                    </a:moveTo>
                    <a:lnTo>
                      <a:pt x="71120" y="0"/>
                    </a:lnTo>
                    <a:lnTo>
                      <a:pt x="132080" y="1041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3D89D6A4-8B1F-4599-9984-949C04F75394}"/>
                </a:ext>
              </a:extLst>
            </p:cNvPr>
            <p:cNvGrpSpPr/>
            <p:nvPr/>
          </p:nvGrpSpPr>
          <p:grpSpPr>
            <a:xfrm rot="10800000">
              <a:off x="13896719" y="1706366"/>
              <a:ext cx="132080" cy="244813"/>
              <a:chOff x="13891639" y="1628140"/>
              <a:chExt cx="132080" cy="244813"/>
            </a:xfrm>
          </p:grpSpPr>
          <p:sp>
            <p:nvSpPr>
              <p:cNvPr id="13" name="Freeform: Shape 12">
                <a:extLst>
                  <a:ext uri="{FF2B5EF4-FFF2-40B4-BE49-F238E27FC236}">
                    <a16:creationId xmlns:a16="http://schemas.microsoft.com/office/drawing/2014/main" id="{109C49C2-E78D-4288-BC74-D85C2E1CAE24}"/>
                  </a:ext>
                </a:extLst>
              </p:cNvPr>
              <p:cNvSpPr/>
              <p:nvPr/>
            </p:nvSpPr>
            <p:spPr>
              <a:xfrm>
                <a:off x="13891639" y="1628140"/>
                <a:ext cx="132080" cy="104140"/>
              </a:xfrm>
              <a:custGeom>
                <a:avLst/>
                <a:gdLst>
                  <a:gd name="connsiteX0" fmla="*/ 0 w 132080"/>
                  <a:gd name="connsiteY0" fmla="*/ 101600 h 104140"/>
                  <a:gd name="connsiteX1" fmla="*/ 71120 w 132080"/>
                  <a:gd name="connsiteY1" fmla="*/ 0 h 104140"/>
                  <a:gd name="connsiteX2" fmla="*/ 132080 w 132080"/>
                  <a:gd name="connsiteY2" fmla="*/ 104140 h 104140"/>
                </a:gdLst>
                <a:ahLst/>
                <a:cxnLst>
                  <a:cxn ang="0">
                    <a:pos x="connsiteX0" y="connsiteY0"/>
                  </a:cxn>
                  <a:cxn ang="0">
                    <a:pos x="connsiteX1" y="connsiteY1"/>
                  </a:cxn>
                  <a:cxn ang="0">
                    <a:pos x="connsiteX2" y="connsiteY2"/>
                  </a:cxn>
                </a:cxnLst>
                <a:rect l="l" t="t" r="r" b="b"/>
                <a:pathLst>
                  <a:path w="132080" h="104140">
                    <a:moveTo>
                      <a:pt x="0" y="101600"/>
                    </a:moveTo>
                    <a:lnTo>
                      <a:pt x="71120" y="0"/>
                    </a:lnTo>
                    <a:lnTo>
                      <a:pt x="132080" y="1041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8EC2148-0434-43E7-A6A8-4AB72B29E2BF}"/>
                  </a:ext>
                </a:extLst>
              </p:cNvPr>
              <p:cNvSpPr/>
              <p:nvPr/>
            </p:nvSpPr>
            <p:spPr>
              <a:xfrm>
                <a:off x="13891639" y="1768813"/>
                <a:ext cx="132080" cy="104140"/>
              </a:xfrm>
              <a:custGeom>
                <a:avLst/>
                <a:gdLst>
                  <a:gd name="connsiteX0" fmla="*/ 0 w 132080"/>
                  <a:gd name="connsiteY0" fmla="*/ 101600 h 104140"/>
                  <a:gd name="connsiteX1" fmla="*/ 71120 w 132080"/>
                  <a:gd name="connsiteY1" fmla="*/ 0 h 104140"/>
                  <a:gd name="connsiteX2" fmla="*/ 132080 w 132080"/>
                  <a:gd name="connsiteY2" fmla="*/ 104140 h 104140"/>
                </a:gdLst>
                <a:ahLst/>
                <a:cxnLst>
                  <a:cxn ang="0">
                    <a:pos x="connsiteX0" y="connsiteY0"/>
                  </a:cxn>
                  <a:cxn ang="0">
                    <a:pos x="connsiteX1" y="connsiteY1"/>
                  </a:cxn>
                  <a:cxn ang="0">
                    <a:pos x="connsiteX2" y="connsiteY2"/>
                  </a:cxn>
                </a:cxnLst>
                <a:rect l="l" t="t" r="r" b="b"/>
                <a:pathLst>
                  <a:path w="132080" h="104140">
                    <a:moveTo>
                      <a:pt x="0" y="101600"/>
                    </a:moveTo>
                    <a:lnTo>
                      <a:pt x="71120" y="0"/>
                    </a:lnTo>
                    <a:lnTo>
                      <a:pt x="132080" y="1041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extBox 16">
            <a:extLst>
              <a:ext uri="{FF2B5EF4-FFF2-40B4-BE49-F238E27FC236}">
                <a16:creationId xmlns:a16="http://schemas.microsoft.com/office/drawing/2014/main" id="{E413A675-39E8-4206-83D7-DCB7529865EC}"/>
              </a:ext>
            </a:extLst>
          </p:cNvPr>
          <p:cNvSpPr txBox="1"/>
          <p:nvPr/>
        </p:nvSpPr>
        <p:spPr>
          <a:xfrm>
            <a:off x="1293737" y="2481359"/>
            <a:ext cx="6619797" cy="1600438"/>
          </a:xfrm>
          <a:prstGeom prst="rect">
            <a:avLst/>
          </a:prstGeom>
          <a:noFill/>
        </p:spPr>
        <p:txBody>
          <a:bodyPr wrap="square" rtlCol="0">
            <a:spAutoFit/>
          </a:bodyPr>
          <a:lstStyle/>
          <a:p>
            <a:r>
              <a:rPr lang="en-US" sz="1400" dirty="0"/>
              <a:t>Carlsson, G., </a:t>
            </a:r>
            <a:r>
              <a:rPr lang="en-US" sz="1400" dirty="0" err="1"/>
              <a:t>Ishkhanov</a:t>
            </a:r>
            <a:r>
              <a:rPr lang="en-US" sz="1400" dirty="0"/>
              <a:t>, T., de Silva, V. </a:t>
            </a:r>
            <a:r>
              <a:rPr lang="en-US" sz="1400" i="1" dirty="0"/>
              <a:t>et al.</a:t>
            </a:r>
            <a:r>
              <a:rPr lang="en-US" sz="1400" dirty="0"/>
              <a:t> On the Local Behavior of Spaces of Natural Images. </a:t>
            </a:r>
            <a:r>
              <a:rPr lang="en-US" sz="1400" i="1" dirty="0"/>
              <a:t>Int J </a:t>
            </a:r>
            <a:r>
              <a:rPr lang="en-US" sz="1400" i="1" dirty="0" err="1"/>
              <a:t>Comput</a:t>
            </a:r>
            <a:r>
              <a:rPr lang="en-US" sz="1400" i="1" dirty="0"/>
              <a:t> Vis</a:t>
            </a:r>
            <a:r>
              <a:rPr lang="en-US" sz="1400" dirty="0"/>
              <a:t> </a:t>
            </a:r>
            <a:r>
              <a:rPr lang="en-US" sz="1400" b="1" dirty="0"/>
              <a:t>76, </a:t>
            </a:r>
            <a:r>
              <a:rPr lang="en-US" sz="1400" dirty="0"/>
              <a:t>1–12 (2008). </a:t>
            </a:r>
            <a:r>
              <a:rPr lang="en-US" sz="1400" dirty="0">
                <a:hlinkClick r:id="rId4"/>
              </a:rPr>
              <a:t>https://doi.org/10.1007/s11263-007-0056-x</a:t>
            </a:r>
            <a:r>
              <a:rPr lang="en-US" sz="1400" dirty="0"/>
              <a:t> </a:t>
            </a:r>
          </a:p>
          <a:p>
            <a:endParaRPr lang="en-US" sz="1400" dirty="0"/>
          </a:p>
          <a:p>
            <a:r>
              <a:rPr lang="en-US" sz="1400" dirty="0"/>
              <a:t>van </a:t>
            </a:r>
            <a:r>
              <a:rPr lang="en-US" sz="1400" dirty="0" err="1"/>
              <a:t>Hateren</a:t>
            </a:r>
            <a:r>
              <a:rPr lang="en-US" sz="1400" dirty="0"/>
              <a:t>, J. H., &amp; van der Schaaf, A. (1998). Independent component filters of natural images compared with simple cells in primary visual cortex. Proceedings of the Royal Society of London Series B, 265, 359–366.</a:t>
            </a:r>
          </a:p>
        </p:txBody>
      </p:sp>
      <p:grpSp>
        <p:nvGrpSpPr>
          <p:cNvPr id="26" name="Group 25">
            <a:extLst>
              <a:ext uri="{FF2B5EF4-FFF2-40B4-BE49-F238E27FC236}">
                <a16:creationId xmlns:a16="http://schemas.microsoft.com/office/drawing/2014/main" id="{9798534C-685E-4FD9-B780-D8FF521A43B2}"/>
              </a:ext>
            </a:extLst>
          </p:cNvPr>
          <p:cNvGrpSpPr/>
          <p:nvPr/>
        </p:nvGrpSpPr>
        <p:grpSpPr>
          <a:xfrm>
            <a:off x="1325988" y="5325916"/>
            <a:ext cx="4408969" cy="2180711"/>
            <a:chOff x="2460209" y="5519034"/>
            <a:chExt cx="4408969" cy="2180711"/>
          </a:xfrm>
        </p:grpSpPr>
        <p:pic>
          <p:nvPicPr>
            <p:cNvPr id="18" name="Picture 17">
              <a:extLst>
                <a:ext uri="{FF2B5EF4-FFF2-40B4-BE49-F238E27FC236}">
                  <a16:creationId xmlns:a16="http://schemas.microsoft.com/office/drawing/2014/main" id="{28FF459A-FD55-4F41-B47A-637681A7F0C5}"/>
                </a:ext>
              </a:extLst>
            </p:cNvPr>
            <p:cNvPicPr>
              <a:picLocks noChangeAspect="1"/>
            </p:cNvPicPr>
            <p:nvPr/>
          </p:nvPicPr>
          <p:blipFill>
            <a:blip r:embed="rId5"/>
            <a:stretch>
              <a:fillRect/>
            </a:stretch>
          </p:blipFill>
          <p:spPr>
            <a:xfrm>
              <a:off x="4671562" y="5519034"/>
              <a:ext cx="2197616" cy="2180711"/>
            </a:xfrm>
            <a:prstGeom prst="rect">
              <a:avLst/>
            </a:prstGeom>
          </p:spPr>
        </p:pic>
        <p:sp>
          <p:nvSpPr>
            <p:cNvPr id="19" name="TextBox 18">
              <a:extLst>
                <a:ext uri="{FF2B5EF4-FFF2-40B4-BE49-F238E27FC236}">
                  <a16:creationId xmlns:a16="http://schemas.microsoft.com/office/drawing/2014/main" id="{1E14A9D8-3649-465D-8A52-F54FA5CA9074}"/>
                </a:ext>
              </a:extLst>
            </p:cNvPr>
            <p:cNvSpPr txBox="1"/>
            <p:nvPr/>
          </p:nvSpPr>
          <p:spPr>
            <a:xfrm>
              <a:off x="2460209" y="6024614"/>
              <a:ext cx="2521689" cy="584775"/>
            </a:xfrm>
            <a:prstGeom prst="rect">
              <a:avLst/>
            </a:prstGeom>
            <a:noFill/>
          </p:spPr>
          <p:txBody>
            <a:bodyPr wrap="square" rtlCol="0">
              <a:spAutoFit/>
            </a:bodyPr>
            <a:lstStyle/>
            <a:p>
              <a:pPr algn="ctr"/>
              <a:r>
                <a:rPr lang="en-US" sz="1600" dirty="0"/>
                <a:t>Layer 1 of two-layer CNN trained on MNIST data</a:t>
              </a:r>
            </a:p>
          </p:txBody>
        </p:sp>
        <p:pic>
          <p:nvPicPr>
            <p:cNvPr id="20" name="Picture 4" descr="Image result for mnist">
              <a:extLst>
                <a:ext uri="{FF2B5EF4-FFF2-40B4-BE49-F238E27FC236}">
                  <a16:creationId xmlns:a16="http://schemas.microsoft.com/office/drawing/2014/main" id="{B60A4C78-997B-4628-B9F1-5A8171C0DD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7671" b="1019"/>
            <a:stretch/>
          </p:blipFill>
          <p:spPr bwMode="auto">
            <a:xfrm>
              <a:off x="3002250" y="6734391"/>
              <a:ext cx="1669312" cy="51718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24C7DAC9-C3E5-43C7-B997-9A2AC2432BE9}"/>
              </a:ext>
            </a:extLst>
          </p:cNvPr>
          <p:cNvSpPr/>
          <p:nvPr/>
        </p:nvSpPr>
        <p:spPr>
          <a:xfrm>
            <a:off x="1895207" y="4682323"/>
            <a:ext cx="8789581" cy="523220"/>
          </a:xfrm>
          <a:prstGeom prst="rect">
            <a:avLst/>
          </a:prstGeom>
        </p:spPr>
        <p:txBody>
          <a:bodyPr wrap="square">
            <a:spAutoFit/>
          </a:bodyPr>
          <a:lstStyle/>
          <a:p>
            <a:r>
              <a:rPr lang="en-US" sz="1400" dirty="0" err="1">
                <a:latin typeface="Arial" panose="020B0604020202020204" pitchFamily="34" charset="0"/>
              </a:rPr>
              <a:t>Gabrielsson</a:t>
            </a:r>
            <a:r>
              <a:rPr lang="en-US" sz="1400" dirty="0">
                <a:latin typeface="Arial" panose="020B0604020202020204" pitchFamily="34" charset="0"/>
              </a:rPr>
              <a:t>, Rickard </a:t>
            </a:r>
            <a:r>
              <a:rPr lang="en-US" sz="1400" dirty="0" err="1">
                <a:latin typeface="Arial" panose="020B0604020202020204" pitchFamily="34" charset="0"/>
              </a:rPr>
              <a:t>Brüel</a:t>
            </a:r>
            <a:r>
              <a:rPr lang="en-US" sz="1400" dirty="0">
                <a:latin typeface="Arial" panose="020B0604020202020204" pitchFamily="34" charset="0"/>
              </a:rPr>
              <a:t>, and Gunnar Carlsson. "Exposition and interpretation of the topology of neural networks." </a:t>
            </a:r>
            <a:r>
              <a:rPr lang="en-US" sz="1400" i="1" dirty="0">
                <a:latin typeface="Arial" panose="020B0604020202020204" pitchFamily="34" charset="0"/>
              </a:rPr>
              <a:t>2019 18th </a:t>
            </a:r>
            <a:r>
              <a:rPr lang="en-US" sz="1400" i="1" dirty="0" err="1">
                <a:latin typeface="Arial" panose="020B0604020202020204" pitchFamily="34" charset="0"/>
              </a:rPr>
              <a:t>ieee</a:t>
            </a:r>
            <a:r>
              <a:rPr lang="en-US" sz="1400" i="1" dirty="0">
                <a:latin typeface="Arial" panose="020B0604020202020204" pitchFamily="34" charset="0"/>
              </a:rPr>
              <a:t> international conference on machine learning and applications (</a:t>
            </a:r>
            <a:r>
              <a:rPr lang="en-US" sz="1400" i="1" dirty="0" err="1">
                <a:latin typeface="Arial" panose="020B0604020202020204" pitchFamily="34" charset="0"/>
              </a:rPr>
              <a:t>icmla</a:t>
            </a:r>
            <a:r>
              <a:rPr lang="en-US" sz="1400" i="1" dirty="0">
                <a:latin typeface="Arial" panose="020B0604020202020204" pitchFamily="34" charset="0"/>
              </a:rPr>
              <a:t>)</a:t>
            </a:r>
            <a:r>
              <a:rPr lang="en-US" sz="1400" dirty="0">
                <a:latin typeface="Arial" panose="020B0604020202020204" pitchFamily="34" charset="0"/>
              </a:rPr>
              <a:t>. IEEE, 2019.</a:t>
            </a:r>
            <a:endParaRPr lang="en-US" sz="1400" dirty="0"/>
          </a:p>
        </p:txBody>
      </p:sp>
      <p:grpSp>
        <p:nvGrpSpPr>
          <p:cNvPr id="27" name="Group 26">
            <a:extLst>
              <a:ext uri="{FF2B5EF4-FFF2-40B4-BE49-F238E27FC236}">
                <a16:creationId xmlns:a16="http://schemas.microsoft.com/office/drawing/2014/main" id="{8E45C214-6BF4-48CE-929E-E4AD3703F528}"/>
              </a:ext>
            </a:extLst>
          </p:cNvPr>
          <p:cNvGrpSpPr/>
          <p:nvPr/>
        </p:nvGrpSpPr>
        <p:grpSpPr>
          <a:xfrm>
            <a:off x="5689344" y="5058958"/>
            <a:ext cx="8742317" cy="2744909"/>
            <a:chOff x="5549899" y="4912954"/>
            <a:chExt cx="8742317" cy="2744909"/>
          </a:xfrm>
        </p:grpSpPr>
        <p:pic>
          <p:nvPicPr>
            <p:cNvPr id="22" name="Picture 21">
              <a:extLst>
                <a:ext uri="{FF2B5EF4-FFF2-40B4-BE49-F238E27FC236}">
                  <a16:creationId xmlns:a16="http://schemas.microsoft.com/office/drawing/2014/main" id="{D4BA9A68-C9BC-4BB6-BF57-C7AA03DA54A5}"/>
                </a:ext>
              </a:extLst>
            </p:cNvPr>
            <p:cNvPicPr>
              <a:picLocks noChangeAspect="1"/>
            </p:cNvPicPr>
            <p:nvPr/>
          </p:nvPicPr>
          <p:blipFill>
            <a:blip r:embed="rId7"/>
            <a:stretch>
              <a:fillRect/>
            </a:stretch>
          </p:blipFill>
          <p:spPr>
            <a:xfrm>
              <a:off x="8453563" y="5112273"/>
              <a:ext cx="2951409" cy="2545590"/>
            </a:xfrm>
            <a:prstGeom prst="rect">
              <a:avLst/>
            </a:prstGeom>
          </p:spPr>
        </p:pic>
        <p:sp>
          <p:nvSpPr>
            <p:cNvPr id="23" name="TextBox 22">
              <a:extLst>
                <a:ext uri="{FF2B5EF4-FFF2-40B4-BE49-F238E27FC236}">
                  <a16:creationId xmlns:a16="http://schemas.microsoft.com/office/drawing/2014/main" id="{EA217B20-A293-4A88-8E9A-C794FE46A897}"/>
                </a:ext>
              </a:extLst>
            </p:cNvPr>
            <p:cNvSpPr txBox="1"/>
            <p:nvPr/>
          </p:nvSpPr>
          <p:spPr>
            <a:xfrm>
              <a:off x="5549899" y="5602525"/>
              <a:ext cx="3257417" cy="338554"/>
            </a:xfrm>
            <a:prstGeom prst="rect">
              <a:avLst/>
            </a:prstGeom>
            <a:noFill/>
          </p:spPr>
          <p:txBody>
            <a:bodyPr wrap="square" rtlCol="0">
              <a:spAutoFit/>
            </a:bodyPr>
            <a:lstStyle/>
            <a:p>
              <a:pPr algn="ctr"/>
              <a:r>
                <a:rPr lang="en-US" sz="1600" dirty="0"/>
                <a:t>Two different CIFAR-10 models</a:t>
              </a:r>
            </a:p>
          </p:txBody>
        </p:sp>
        <p:pic>
          <p:nvPicPr>
            <p:cNvPr id="24" name="Picture 23">
              <a:extLst>
                <a:ext uri="{FF2B5EF4-FFF2-40B4-BE49-F238E27FC236}">
                  <a16:creationId xmlns:a16="http://schemas.microsoft.com/office/drawing/2014/main" id="{834DA9E1-AFB3-4C59-9BCD-D35F43EF2F98}"/>
                </a:ext>
              </a:extLst>
            </p:cNvPr>
            <p:cNvPicPr>
              <a:picLocks noChangeAspect="1"/>
            </p:cNvPicPr>
            <p:nvPr/>
          </p:nvPicPr>
          <p:blipFill>
            <a:blip r:embed="rId8"/>
            <a:stretch>
              <a:fillRect/>
            </a:stretch>
          </p:blipFill>
          <p:spPr>
            <a:xfrm>
              <a:off x="11328055" y="4912954"/>
              <a:ext cx="2964161" cy="2714628"/>
            </a:xfrm>
            <a:prstGeom prst="rect">
              <a:avLst/>
            </a:prstGeom>
          </p:spPr>
        </p:pic>
        <p:pic>
          <p:nvPicPr>
            <p:cNvPr id="25" name="Picture 6" descr="CIFAR-10">
              <a:extLst>
                <a:ext uri="{FF2B5EF4-FFF2-40B4-BE49-F238E27FC236}">
                  <a16:creationId xmlns:a16="http://schemas.microsoft.com/office/drawing/2014/main" id="{1601811E-9E3A-4246-8102-0F845446CA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5094" y="5933210"/>
              <a:ext cx="1470214" cy="14823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229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CBDC1-6E6D-470E-BE8F-BFA1C78D7338}"/>
              </a:ext>
            </a:extLst>
          </p:cNvPr>
          <p:cNvSpPr>
            <a:spLocks noGrp="1"/>
          </p:cNvSpPr>
          <p:nvPr>
            <p:ph type="sldNum" sz="quarter" idx="12"/>
          </p:nvPr>
        </p:nvSpPr>
        <p:spPr/>
        <p:txBody>
          <a:bodyPr/>
          <a:lstStyle/>
          <a:p>
            <a:fld id="{FE7A4BB3-E848-5A44-82DF-322201952CD8}" type="slidenum">
              <a:rPr lang="en-US" smtClean="0"/>
              <a:pPr/>
              <a:t>18</a:t>
            </a:fld>
            <a:endParaRPr lang="en-US"/>
          </a:p>
        </p:txBody>
      </p:sp>
      <p:sp>
        <p:nvSpPr>
          <p:cNvPr id="3" name="Title 2">
            <a:extLst>
              <a:ext uri="{FF2B5EF4-FFF2-40B4-BE49-F238E27FC236}">
                <a16:creationId xmlns:a16="http://schemas.microsoft.com/office/drawing/2014/main" id="{517FB1DC-EC15-4D4F-A003-836AE861B52B}"/>
              </a:ext>
            </a:extLst>
          </p:cNvPr>
          <p:cNvSpPr>
            <a:spLocks noGrp="1"/>
          </p:cNvSpPr>
          <p:nvPr>
            <p:ph type="title"/>
          </p:nvPr>
        </p:nvSpPr>
        <p:spPr/>
        <p:txBody>
          <a:bodyPr/>
          <a:lstStyle/>
          <a:p>
            <a:r>
              <a:rPr lang="en-US" dirty="0"/>
              <a:t>Brief Survey of TDA for Machine Learning</a:t>
            </a:r>
          </a:p>
        </p:txBody>
      </p:sp>
      <p:sp>
        <p:nvSpPr>
          <p:cNvPr id="4" name="Content Placeholder 3">
            <a:extLst>
              <a:ext uri="{FF2B5EF4-FFF2-40B4-BE49-F238E27FC236}">
                <a16:creationId xmlns:a16="http://schemas.microsoft.com/office/drawing/2014/main" id="{B8275990-EF56-46A7-9741-73EAB00F236E}"/>
              </a:ext>
            </a:extLst>
          </p:cNvPr>
          <p:cNvSpPr>
            <a:spLocks noGrp="1"/>
          </p:cNvSpPr>
          <p:nvPr>
            <p:ph sz="quarter" idx="20"/>
          </p:nvPr>
        </p:nvSpPr>
        <p:spPr/>
        <p:txBody>
          <a:bodyPr/>
          <a:lstStyle/>
          <a:p>
            <a:r>
              <a:rPr lang="en-US" dirty="0"/>
              <a:t>Transforming the topology of activation space</a:t>
            </a:r>
          </a:p>
        </p:txBody>
      </p:sp>
      <p:pic>
        <p:nvPicPr>
          <p:cNvPr id="6" name="Picture 5">
            <a:extLst>
              <a:ext uri="{FF2B5EF4-FFF2-40B4-BE49-F238E27FC236}">
                <a16:creationId xmlns:a16="http://schemas.microsoft.com/office/drawing/2014/main" id="{A9E387FE-A6EF-4327-AD5E-232A423FF3E4}"/>
              </a:ext>
            </a:extLst>
          </p:cNvPr>
          <p:cNvPicPr>
            <a:picLocks noChangeAspect="1"/>
          </p:cNvPicPr>
          <p:nvPr/>
        </p:nvPicPr>
        <p:blipFill>
          <a:blip r:embed="rId2"/>
          <a:stretch>
            <a:fillRect/>
          </a:stretch>
        </p:blipFill>
        <p:spPr>
          <a:xfrm>
            <a:off x="6711696" y="2619375"/>
            <a:ext cx="7461504" cy="3164559"/>
          </a:xfrm>
          <a:prstGeom prst="rect">
            <a:avLst/>
          </a:prstGeom>
        </p:spPr>
      </p:pic>
      <p:sp>
        <p:nvSpPr>
          <p:cNvPr id="7" name="TextBox 6">
            <a:extLst>
              <a:ext uri="{FF2B5EF4-FFF2-40B4-BE49-F238E27FC236}">
                <a16:creationId xmlns:a16="http://schemas.microsoft.com/office/drawing/2014/main" id="{FFC1C8F1-5350-45A5-A188-A3425F218FBA}"/>
              </a:ext>
            </a:extLst>
          </p:cNvPr>
          <p:cNvSpPr txBox="1"/>
          <p:nvPr/>
        </p:nvSpPr>
        <p:spPr>
          <a:xfrm>
            <a:off x="7466076" y="5788140"/>
            <a:ext cx="6140196" cy="830997"/>
          </a:xfrm>
          <a:prstGeom prst="rect">
            <a:avLst/>
          </a:prstGeom>
          <a:noFill/>
        </p:spPr>
        <p:txBody>
          <a:bodyPr wrap="square" rtlCol="0">
            <a:spAutoFit/>
          </a:bodyPr>
          <a:lstStyle/>
          <a:p>
            <a:r>
              <a:rPr lang="en-US" sz="1600" dirty="0"/>
              <a:t>PCA of activations at intermediate layers of simple classification network. (Top) Classifying red points vs. blue points. (Bottom) Classifying MNIST digits, colors indicate ground-truth classes.</a:t>
            </a:r>
          </a:p>
        </p:txBody>
      </p:sp>
      <p:sp>
        <p:nvSpPr>
          <p:cNvPr id="9" name="TextBox 8">
            <a:extLst>
              <a:ext uri="{FF2B5EF4-FFF2-40B4-BE49-F238E27FC236}">
                <a16:creationId xmlns:a16="http://schemas.microsoft.com/office/drawing/2014/main" id="{5A971C94-B113-4202-87F1-94127A33E270}"/>
              </a:ext>
            </a:extLst>
          </p:cNvPr>
          <p:cNvSpPr txBox="1"/>
          <p:nvPr/>
        </p:nvSpPr>
        <p:spPr>
          <a:xfrm>
            <a:off x="1708365" y="2539391"/>
            <a:ext cx="4893488" cy="2108269"/>
          </a:xfrm>
          <a:prstGeom prst="rect">
            <a:avLst/>
          </a:prstGeom>
          <a:noFill/>
        </p:spPr>
        <p:txBody>
          <a:bodyPr wrap="square">
            <a:spAutoFit/>
          </a:bodyPr>
          <a:lstStyle/>
          <a:p>
            <a:pPr>
              <a:spcAft>
                <a:spcPts val="600"/>
              </a:spcAft>
            </a:pPr>
            <a:r>
              <a:rPr lang="en-US" sz="1400" b="0" i="0" dirty="0">
                <a:effectLst/>
                <a:latin typeface="Arial" panose="020B0604020202020204" pitchFamily="34" charset="0"/>
              </a:rPr>
              <a:t>Wheeler, M., Bouza, J. and </a:t>
            </a:r>
            <a:r>
              <a:rPr lang="en-US" sz="1400" b="0" i="0" dirty="0" err="1">
                <a:effectLst/>
                <a:latin typeface="Arial" panose="020B0604020202020204" pitchFamily="34" charset="0"/>
              </a:rPr>
              <a:t>Bubenik</a:t>
            </a:r>
            <a:r>
              <a:rPr lang="en-US" sz="1400" b="0" i="0" dirty="0">
                <a:effectLst/>
                <a:latin typeface="Arial" panose="020B0604020202020204" pitchFamily="34" charset="0"/>
              </a:rPr>
              <a:t>, P., 2021, December. Activation Landscapes as a Topological Summary of Neural Network Performance. In </a:t>
            </a:r>
            <a:r>
              <a:rPr lang="en-US" sz="1400" b="0" i="1" dirty="0">
                <a:effectLst/>
                <a:latin typeface="Arial" panose="020B0604020202020204" pitchFamily="34" charset="0"/>
              </a:rPr>
              <a:t>2021 IEEE International Conference on Big Data (Big Data)</a:t>
            </a:r>
            <a:r>
              <a:rPr lang="en-US" sz="1400" b="0" i="0" dirty="0">
                <a:effectLst/>
                <a:latin typeface="Arial" panose="020B0604020202020204" pitchFamily="34" charset="0"/>
              </a:rPr>
              <a:t> (pp. 3865-3870). IEEE. </a:t>
            </a:r>
            <a:r>
              <a:rPr lang="en-US" sz="1400" b="0" i="0" dirty="0">
                <a:effectLst/>
                <a:latin typeface="Arial" panose="020B0604020202020204" pitchFamily="34" charset="0"/>
                <a:hlinkClick r:id="rId3"/>
              </a:rPr>
              <a:t>https://ieeexplore.ieee.org/abstract/document/9671368</a:t>
            </a:r>
            <a:r>
              <a:rPr lang="en-US" sz="1400" b="0" i="0" dirty="0">
                <a:effectLst/>
                <a:latin typeface="Arial" panose="020B0604020202020204" pitchFamily="34" charset="0"/>
              </a:rPr>
              <a:t> </a:t>
            </a:r>
          </a:p>
          <a:p>
            <a:r>
              <a:rPr lang="en-US" sz="1400" dirty="0" err="1"/>
              <a:t>Naitzat</a:t>
            </a:r>
            <a:r>
              <a:rPr lang="en-US" sz="1400" dirty="0"/>
              <a:t>, G., </a:t>
            </a:r>
            <a:r>
              <a:rPr lang="en-US" sz="1400" dirty="0" err="1"/>
              <a:t>Zhitnikov</a:t>
            </a:r>
            <a:r>
              <a:rPr lang="en-US" sz="1400" dirty="0"/>
              <a:t>, A. and Lim, L.H., 2020. Topology of Deep Neural Networks. </a:t>
            </a:r>
            <a:r>
              <a:rPr lang="en-US" sz="1400" i="1" dirty="0"/>
              <a:t>J. Mach. Learn. Res.</a:t>
            </a:r>
            <a:r>
              <a:rPr lang="en-US" sz="1400" dirty="0"/>
              <a:t>, 21(184), pp.1-40. </a:t>
            </a:r>
            <a:r>
              <a:rPr lang="en-US" sz="1400" dirty="0">
                <a:hlinkClick r:id="rId4"/>
              </a:rPr>
              <a:t>https://www.jmlr.org/papers/volume21/20-345/20-345.pdf</a:t>
            </a:r>
            <a:r>
              <a:rPr lang="en-US" sz="1400" dirty="0"/>
              <a:t> </a:t>
            </a:r>
          </a:p>
        </p:txBody>
      </p:sp>
      <p:pic>
        <p:nvPicPr>
          <p:cNvPr id="11" name="Picture 10">
            <a:extLst>
              <a:ext uri="{FF2B5EF4-FFF2-40B4-BE49-F238E27FC236}">
                <a16:creationId xmlns:a16="http://schemas.microsoft.com/office/drawing/2014/main" id="{AA9A7313-381B-4170-8CBB-EF0F9F27E867}"/>
              </a:ext>
            </a:extLst>
          </p:cNvPr>
          <p:cNvPicPr>
            <a:picLocks noChangeAspect="1"/>
          </p:cNvPicPr>
          <p:nvPr/>
        </p:nvPicPr>
        <p:blipFill>
          <a:blip r:embed="rId5"/>
          <a:stretch>
            <a:fillRect/>
          </a:stretch>
        </p:blipFill>
        <p:spPr>
          <a:xfrm>
            <a:off x="1763285" y="4758858"/>
            <a:ext cx="4893489" cy="2480727"/>
          </a:xfrm>
          <a:prstGeom prst="rect">
            <a:avLst/>
          </a:prstGeom>
        </p:spPr>
      </p:pic>
      <p:sp>
        <p:nvSpPr>
          <p:cNvPr id="12" name="TextBox 11">
            <a:extLst>
              <a:ext uri="{FF2B5EF4-FFF2-40B4-BE49-F238E27FC236}">
                <a16:creationId xmlns:a16="http://schemas.microsoft.com/office/drawing/2014/main" id="{BE0E2920-AD2C-46B8-B274-36FEB5764F24}"/>
              </a:ext>
            </a:extLst>
          </p:cNvPr>
          <p:cNvSpPr txBox="1"/>
          <p:nvPr/>
        </p:nvSpPr>
        <p:spPr>
          <a:xfrm>
            <a:off x="1763285" y="7245618"/>
            <a:ext cx="4780027" cy="830997"/>
          </a:xfrm>
          <a:prstGeom prst="rect">
            <a:avLst/>
          </a:prstGeom>
          <a:noFill/>
        </p:spPr>
        <p:txBody>
          <a:bodyPr wrap="square" rtlCol="0">
            <a:spAutoFit/>
          </a:bodyPr>
          <a:lstStyle/>
          <a:p>
            <a:r>
              <a:rPr lang="en-US" sz="1600" dirty="0"/>
              <a:t>Topological complexity as measured by norm of persistence landscape of select input points. (Left) from red/blue classification, (right) from MNIST. </a:t>
            </a:r>
          </a:p>
        </p:txBody>
      </p:sp>
    </p:spTree>
    <p:extLst>
      <p:ext uri="{BB962C8B-B14F-4D97-AF65-F5344CB8AC3E}">
        <p14:creationId xmlns:p14="http://schemas.microsoft.com/office/powerpoint/2010/main" val="77102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B7DCAD-20CA-4172-A10D-DCC147B9B941}"/>
              </a:ext>
            </a:extLst>
          </p:cNvPr>
          <p:cNvSpPr>
            <a:spLocks noGrp="1"/>
          </p:cNvSpPr>
          <p:nvPr>
            <p:ph type="sldNum" sz="quarter" idx="12"/>
          </p:nvPr>
        </p:nvSpPr>
        <p:spPr/>
        <p:txBody>
          <a:bodyPr/>
          <a:lstStyle/>
          <a:p>
            <a:fld id="{FE7A4BB3-E848-5A44-82DF-322201952CD8}" type="slidenum">
              <a:rPr lang="en-US" smtClean="0"/>
              <a:pPr/>
              <a:t>19</a:t>
            </a:fld>
            <a:endParaRPr lang="en-US"/>
          </a:p>
        </p:txBody>
      </p:sp>
      <p:sp>
        <p:nvSpPr>
          <p:cNvPr id="3" name="Title 2">
            <a:extLst>
              <a:ext uri="{FF2B5EF4-FFF2-40B4-BE49-F238E27FC236}">
                <a16:creationId xmlns:a16="http://schemas.microsoft.com/office/drawing/2014/main" id="{D63FC964-F1FA-40A9-8253-E2FAC29BB4C4}"/>
              </a:ext>
            </a:extLst>
          </p:cNvPr>
          <p:cNvSpPr>
            <a:spLocks noGrp="1"/>
          </p:cNvSpPr>
          <p:nvPr>
            <p:ph type="title"/>
          </p:nvPr>
        </p:nvSpPr>
        <p:spPr/>
        <p:txBody>
          <a:bodyPr/>
          <a:lstStyle/>
          <a:p>
            <a:r>
              <a:rPr lang="en-US" dirty="0"/>
              <a:t>Point clouds from activations</a:t>
            </a:r>
          </a:p>
        </p:txBody>
      </p:sp>
      <p:sp>
        <p:nvSpPr>
          <p:cNvPr id="4" name="Content Placeholder 3">
            <a:extLst>
              <a:ext uri="{FF2B5EF4-FFF2-40B4-BE49-F238E27FC236}">
                <a16:creationId xmlns:a16="http://schemas.microsoft.com/office/drawing/2014/main" id="{D6776C4E-D79C-4436-BF1F-E6E470231D62}"/>
              </a:ext>
            </a:extLst>
          </p:cNvPr>
          <p:cNvSpPr>
            <a:spLocks noGrp="1"/>
          </p:cNvSpPr>
          <p:nvPr>
            <p:ph sz="quarter" idx="20"/>
          </p:nvPr>
        </p:nvSpPr>
        <p:spPr>
          <a:xfrm>
            <a:off x="1371600" y="2057399"/>
            <a:ext cx="6160136" cy="5486401"/>
          </a:xfrm>
        </p:spPr>
        <p:txBody>
          <a:bodyPr/>
          <a:lstStyle/>
          <a:p>
            <a:r>
              <a:rPr lang="en-US" sz="2400" dirty="0"/>
              <a:t>Each activation layer is a tensor </a:t>
            </a:r>
            <a:br>
              <a:rPr lang="en-US" sz="2400" dirty="0"/>
            </a:br>
            <a:r>
              <a:rPr lang="en-US" sz="2400" dirty="0"/>
              <a:t>of numbers</a:t>
            </a:r>
          </a:p>
          <a:p>
            <a:r>
              <a:rPr lang="en-US" sz="2400" dirty="0"/>
              <a:t>Slice that tensor, and unfold if </a:t>
            </a:r>
            <a:br>
              <a:rPr lang="en-US" sz="2400" dirty="0"/>
            </a:br>
            <a:r>
              <a:rPr lang="en-US" sz="2400" dirty="0"/>
              <a:t>necessary, in different ways to </a:t>
            </a:r>
            <a:br>
              <a:rPr lang="en-US" sz="2400" dirty="0"/>
            </a:br>
            <a:r>
              <a:rPr lang="en-US" sz="2400" dirty="0"/>
              <a:t>get high dimensional points</a:t>
            </a:r>
          </a:p>
          <a:p>
            <a:r>
              <a:rPr lang="en-US" sz="2400" dirty="0"/>
              <a:t>Each (input image, layer) pair can be represented by</a:t>
            </a:r>
          </a:p>
          <a:p>
            <a:pPr lvl="1"/>
            <a:r>
              <a:rPr lang="en-US" sz="2000" dirty="0"/>
              <a:t>One point: chosen by some heuristic from the activations</a:t>
            </a:r>
          </a:p>
          <a:p>
            <a:pPr lvl="1"/>
            <a:r>
              <a:rPr lang="en-US" sz="2000" dirty="0"/>
              <a:t>Collection of points: all or a subset from activations</a:t>
            </a:r>
          </a:p>
          <a:p>
            <a:r>
              <a:rPr lang="en-US" sz="2400" dirty="0"/>
              <a:t>Then, each point cloud can represent a collection of images or a single image</a:t>
            </a:r>
          </a:p>
        </p:txBody>
      </p:sp>
      <p:pic>
        <p:nvPicPr>
          <p:cNvPr id="5" name="Picture 2">
            <a:extLst>
              <a:ext uri="{FF2B5EF4-FFF2-40B4-BE49-F238E27FC236}">
                <a16:creationId xmlns:a16="http://schemas.microsoft.com/office/drawing/2014/main" id="{2580A968-54B1-4132-8AFC-057A4789C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1592032"/>
            <a:ext cx="7943850" cy="1823440"/>
          </a:xfrm>
          <a:prstGeom prst="rect">
            <a:avLst/>
          </a:prstGeom>
          <a:noFill/>
          <a:extLst>
            <a:ext uri="{909E8E84-426E-40DD-AFC4-6F175D3DCCD1}">
              <a14:hiddenFill xmlns:a14="http://schemas.microsoft.com/office/drawing/2010/main">
                <a:solidFill>
                  <a:srgbClr val="FFFFFF"/>
                </a:solidFill>
              </a14:hiddenFill>
            </a:ext>
          </a:extLst>
        </p:spPr>
      </p:pic>
      <p:grpSp>
        <p:nvGrpSpPr>
          <p:cNvPr id="265" name="Group 264">
            <a:extLst>
              <a:ext uri="{FF2B5EF4-FFF2-40B4-BE49-F238E27FC236}">
                <a16:creationId xmlns:a16="http://schemas.microsoft.com/office/drawing/2014/main" id="{78FA3702-06DA-4D0D-894A-CFCA04BE21AC}"/>
              </a:ext>
            </a:extLst>
          </p:cNvPr>
          <p:cNvGrpSpPr/>
          <p:nvPr/>
        </p:nvGrpSpPr>
        <p:grpSpPr>
          <a:xfrm>
            <a:off x="8443564" y="3633924"/>
            <a:ext cx="4889055" cy="3057251"/>
            <a:chOff x="7987390" y="3880839"/>
            <a:chExt cx="4889055" cy="3057251"/>
          </a:xfrm>
        </p:grpSpPr>
        <p:grpSp>
          <p:nvGrpSpPr>
            <p:cNvPr id="255" name="Group 254">
              <a:extLst>
                <a:ext uri="{FF2B5EF4-FFF2-40B4-BE49-F238E27FC236}">
                  <a16:creationId xmlns:a16="http://schemas.microsoft.com/office/drawing/2014/main" id="{C004FB4D-C0B5-48BA-99B4-023C596F7A9B}"/>
                </a:ext>
              </a:extLst>
            </p:cNvPr>
            <p:cNvGrpSpPr/>
            <p:nvPr/>
          </p:nvGrpSpPr>
          <p:grpSpPr>
            <a:xfrm>
              <a:off x="7987390" y="3880839"/>
              <a:ext cx="4889055" cy="1804018"/>
              <a:chOff x="7987390" y="3880839"/>
              <a:chExt cx="4889055" cy="1804018"/>
            </a:xfrm>
          </p:grpSpPr>
          <p:pic>
            <p:nvPicPr>
              <p:cNvPr id="251" name="Picture 250">
                <a:extLst>
                  <a:ext uri="{FF2B5EF4-FFF2-40B4-BE49-F238E27FC236}">
                    <a16:creationId xmlns:a16="http://schemas.microsoft.com/office/drawing/2014/main" id="{8E282CAB-3ED4-422B-96E0-2E1E6455C721}"/>
                  </a:ext>
                </a:extLst>
              </p:cNvPr>
              <p:cNvPicPr>
                <a:picLocks noChangeAspect="1"/>
              </p:cNvPicPr>
              <p:nvPr/>
            </p:nvPicPr>
            <p:blipFill>
              <a:blip r:embed="rId3"/>
              <a:stretch>
                <a:fillRect/>
              </a:stretch>
            </p:blipFill>
            <p:spPr>
              <a:xfrm>
                <a:off x="7987390" y="3880839"/>
                <a:ext cx="4884970" cy="1379286"/>
              </a:xfrm>
              <a:prstGeom prst="rect">
                <a:avLst/>
              </a:prstGeom>
            </p:spPr>
          </p:pic>
          <p:sp>
            <p:nvSpPr>
              <p:cNvPr id="252" name="TextBox 251">
                <a:extLst>
                  <a:ext uri="{FF2B5EF4-FFF2-40B4-BE49-F238E27FC236}">
                    <a16:creationId xmlns:a16="http://schemas.microsoft.com/office/drawing/2014/main" id="{6D9812F6-FA5F-427F-9C8B-544B31AB8279}"/>
                  </a:ext>
                </a:extLst>
              </p:cNvPr>
              <p:cNvSpPr txBox="1"/>
              <p:nvPr/>
            </p:nvSpPr>
            <p:spPr>
              <a:xfrm>
                <a:off x="8241004" y="5260125"/>
                <a:ext cx="891591" cy="424732"/>
              </a:xfrm>
              <a:prstGeom prst="rect">
                <a:avLst/>
              </a:prstGeom>
              <a:noFill/>
            </p:spPr>
            <p:txBody>
              <a:bodyPr wrap="none" rtlCol="0">
                <a:spAutoFit/>
              </a:bodyPr>
              <a:lstStyle/>
              <a:p>
                <a:r>
                  <a:rPr lang="en-US" dirty="0"/>
                  <a:t>Patch</a:t>
                </a:r>
              </a:p>
            </p:txBody>
          </p:sp>
          <p:sp>
            <p:nvSpPr>
              <p:cNvPr id="253" name="TextBox 252">
                <a:extLst>
                  <a:ext uri="{FF2B5EF4-FFF2-40B4-BE49-F238E27FC236}">
                    <a16:creationId xmlns:a16="http://schemas.microsoft.com/office/drawing/2014/main" id="{662C889B-7491-4509-8F15-98E996B5A2AB}"/>
                  </a:ext>
                </a:extLst>
              </p:cNvPr>
              <p:cNvSpPr txBox="1"/>
              <p:nvPr/>
            </p:nvSpPr>
            <p:spPr>
              <a:xfrm>
                <a:off x="9984079" y="5260125"/>
                <a:ext cx="1029449" cy="424732"/>
              </a:xfrm>
              <a:prstGeom prst="rect">
                <a:avLst/>
              </a:prstGeom>
              <a:noFill/>
            </p:spPr>
            <p:txBody>
              <a:bodyPr wrap="none" rtlCol="0">
                <a:spAutoFit/>
              </a:bodyPr>
              <a:lstStyle/>
              <a:p>
                <a:r>
                  <a:rPr lang="en-US" dirty="0"/>
                  <a:t>Spatial</a:t>
                </a:r>
              </a:p>
            </p:txBody>
          </p:sp>
          <p:sp>
            <p:nvSpPr>
              <p:cNvPr id="254" name="TextBox 253">
                <a:extLst>
                  <a:ext uri="{FF2B5EF4-FFF2-40B4-BE49-F238E27FC236}">
                    <a16:creationId xmlns:a16="http://schemas.microsoft.com/office/drawing/2014/main" id="{8A5D8E1D-7FEB-4428-AB64-BE9421CC66FD}"/>
                  </a:ext>
                </a:extLst>
              </p:cNvPr>
              <p:cNvSpPr txBox="1"/>
              <p:nvPr/>
            </p:nvSpPr>
            <p:spPr>
              <a:xfrm>
                <a:off x="11661048" y="5249032"/>
                <a:ext cx="1215397" cy="424732"/>
              </a:xfrm>
              <a:prstGeom prst="rect">
                <a:avLst/>
              </a:prstGeom>
              <a:noFill/>
            </p:spPr>
            <p:txBody>
              <a:bodyPr wrap="none" rtlCol="0">
                <a:spAutoFit/>
              </a:bodyPr>
              <a:lstStyle/>
              <a:p>
                <a:r>
                  <a:rPr lang="en-US" dirty="0"/>
                  <a:t>Channel</a:t>
                </a:r>
              </a:p>
            </p:txBody>
          </p:sp>
        </p:grpSp>
        <p:grpSp>
          <p:nvGrpSpPr>
            <p:cNvPr id="264" name="Group 263">
              <a:extLst>
                <a:ext uri="{FF2B5EF4-FFF2-40B4-BE49-F238E27FC236}">
                  <a16:creationId xmlns:a16="http://schemas.microsoft.com/office/drawing/2014/main" id="{BC4D2C80-ECB2-44FB-B0C3-B6C1CB02A51E}"/>
                </a:ext>
              </a:extLst>
            </p:cNvPr>
            <p:cNvGrpSpPr/>
            <p:nvPr/>
          </p:nvGrpSpPr>
          <p:grpSpPr>
            <a:xfrm>
              <a:off x="8061209" y="5673764"/>
              <a:ext cx="3391542" cy="1264326"/>
              <a:chOff x="8061209" y="5673764"/>
              <a:chExt cx="3391542" cy="1264326"/>
            </a:xfrm>
          </p:grpSpPr>
          <p:pic>
            <p:nvPicPr>
              <p:cNvPr id="256" name="Picture 255">
                <a:extLst>
                  <a:ext uri="{FF2B5EF4-FFF2-40B4-BE49-F238E27FC236}">
                    <a16:creationId xmlns:a16="http://schemas.microsoft.com/office/drawing/2014/main" id="{1EBA7AD5-2C08-450B-98B8-23E4BDCF5C49}"/>
                  </a:ext>
                </a:extLst>
              </p:cNvPr>
              <p:cNvPicPr>
                <a:picLocks noChangeAspect="1"/>
              </p:cNvPicPr>
              <p:nvPr/>
            </p:nvPicPr>
            <p:blipFill>
              <a:blip r:embed="rId4"/>
              <a:stretch>
                <a:fillRect/>
              </a:stretch>
            </p:blipFill>
            <p:spPr>
              <a:xfrm>
                <a:off x="8212477" y="5905907"/>
                <a:ext cx="2866228" cy="1032183"/>
              </a:xfrm>
              <a:prstGeom prst="rect">
                <a:avLst/>
              </a:prstGeom>
            </p:spPr>
          </p:pic>
          <p:sp>
            <p:nvSpPr>
              <p:cNvPr id="257" name="Left Brace 256">
                <a:extLst>
                  <a:ext uri="{FF2B5EF4-FFF2-40B4-BE49-F238E27FC236}">
                    <a16:creationId xmlns:a16="http://schemas.microsoft.com/office/drawing/2014/main" id="{62F49A41-D43E-4B47-8991-9BB1BC196945}"/>
                  </a:ext>
                </a:extLst>
              </p:cNvPr>
              <p:cNvSpPr/>
              <p:nvPr/>
            </p:nvSpPr>
            <p:spPr>
              <a:xfrm rot="5400000">
                <a:off x="9529520" y="4205453"/>
                <a:ext cx="232143" cy="3168765"/>
              </a:xfrm>
              <a:prstGeom prst="leftBrace">
                <a:avLst>
                  <a:gd name="adj1" fmla="val 73982"/>
                  <a:gd name="adj2" fmla="val 788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TextBox 257">
                <a:extLst>
                  <a:ext uri="{FF2B5EF4-FFF2-40B4-BE49-F238E27FC236}">
                    <a16:creationId xmlns:a16="http://schemas.microsoft.com/office/drawing/2014/main" id="{BA288398-60F4-4A10-BD85-5619A43FDD97}"/>
                  </a:ext>
                </a:extLst>
              </p:cNvPr>
              <p:cNvSpPr txBox="1"/>
              <p:nvPr/>
            </p:nvSpPr>
            <p:spPr>
              <a:xfrm>
                <a:off x="9406998" y="6513358"/>
                <a:ext cx="2045753" cy="424732"/>
              </a:xfrm>
              <a:prstGeom prst="rect">
                <a:avLst/>
              </a:prstGeom>
              <a:noFill/>
            </p:spPr>
            <p:txBody>
              <a:bodyPr wrap="none" rtlCol="0">
                <a:spAutoFit/>
              </a:bodyPr>
              <a:lstStyle/>
              <a:p>
                <a:r>
                  <a:rPr lang="en-US" dirty="0"/>
                  <a:t>Unfolded patch</a:t>
                </a:r>
              </a:p>
            </p:txBody>
          </p:sp>
        </p:grpSp>
      </p:grpSp>
      <p:grpSp>
        <p:nvGrpSpPr>
          <p:cNvPr id="263" name="Group 262">
            <a:extLst>
              <a:ext uri="{FF2B5EF4-FFF2-40B4-BE49-F238E27FC236}">
                <a16:creationId xmlns:a16="http://schemas.microsoft.com/office/drawing/2014/main" id="{33DFC023-335B-4437-8445-E24FDBABB144}"/>
              </a:ext>
            </a:extLst>
          </p:cNvPr>
          <p:cNvGrpSpPr/>
          <p:nvPr/>
        </p:nvGrpSpPr>
        <p:grpSpPr>
          <a:xfrm>
            <a:off x="2990850" y="81169"/>
            <a:ext cx="8414483" cy="961324"/>
            <a:chOff x="2990850" y="81169"/>
            <a:chExt cx="8414483" cy="961324"/>
          </a:xfrm>
        </p:grpSpPr>
        <p:sp>
          <p:nvSpPr>
            <p:cNvPr id="259" name="Left Brace 258">
              <a:extLst>
                <a:ext uri="{FF2B5EF4-FFF2-40B4-BE49-F238E27FC236}">
                  <a16:creationId xmlns:a16="http://schemas.microsoft.com/office/drawing/2014/main" id="{2D2535D6-D012-4E71-9B8B-F458D3F5C061}"/>
                </a:ext>
              </a:extLst>
            </p:cNvPr>
            <p:cNvSpPr/>
            <p:nvPr/>
          </p:nvSpPr>
          <p:spPr>
            <a:xfrm rot="5400000">
              <a:off x="4459161" y="-448411"/>
              <a:ext cx="232143" cy="2749665"/>
            </a:xfrm>
            <a:prstGeom prst="leftBrace">
              <a:avLst>
                <a:gd name="adj1" fmla="val 73982"/>
                <a:gd name="adj2" fmla="val 788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2" name="Group 261">
              <a:extLst>
                <a:ext uri="{FF2B5EF4-FFF2-40B4-BE49-F238E27FC236}">
                  <a16:creationId xmlns:a16="http://schemas.microsoft.com/office/drawing/2014/main" id="{D9069859-746E-4C9E-98DD-F0FDCF4EF7C4}"/>
                </a:ext>
              </a:extLst>
            </p:cNvPr>
            <p:cNvGrpSpPr/>
            <p:nvPr/>
          </p:nvGrpSpPr>
          <p:grpSpPr>
            <a:xfrm>
              <a:off x="2990850" y="81169"/>
              <a:ext cx="8414483" cy="842000"/>
              <a:chOff x="2990850" y="81169"/>
              <a:chExt cx="8414483" cy="842000"/>
            </a:xfrm>
          </p:grpSpPr>
          <p:sp>
            <p:nvSpPr>
              <p:cNvPr id="260" name="TextBox 259">
                <a:extLst>
                  <a:ext uri="{FF2B5EF4-FFF2-40B4-BE49-F238E27FC236}">
                    <a16:creationId xmlns:a16="http://schemas.microsoft.com/office/drawing/2014/main" id="{8E08F1D9-5B33-43AC-A953-73545425D8F4}"/>
                  </a:ext>
                </a:extLst>
              </p:cNvPr>
              <p:cNvSpPr txBox="1"/>
              <p:nvPr/>
            </p:nvSpPr>
            <p:spPr>
              <a:xfrm>
                <a:off x="2990850" y="360241"/>
                <a:ext cx="8414483" cy="424732"/>
              </a:xfrm>
              <a:prstGeom prst="rect">
                <a:avLst/>
              </a:prstGeom>
              <a:noFill/>
            </p:spPr>
            <p:txBody>
              <a:bodyPr wrap="none" rtlCol="0">
                <a:spAutoFit/>
              </a:bodyPr>
              <a:lstStyle/>
              <a:p>
                <a:r>
                  <a:rPr lang="en-US" dirty="0"/>
                  <a:t>Set of points in n-dimensional space. E.g.,	         in 2 dimensions </a:t>
                </a:r>
              </a:p>
            </p:txBody>
          </p:sp>
          <p:pic>
            <p:nvPicPr>
              <p:cNvPr id="261" name="Picture 260" descr="Chart&#10;&#10;Description automatically generated">
                <a:extLst>
                  <a:ext uri="{FF2B5EF4-FFF2-40B4-BE49-F238E27FC236}">
                    <a16:creationId xmlns:a16="http://schemas.microsoft.com/office/drawing/2014/main" id="{FCB3E85D-19A7-42AA-9A73-5FB3A6C53149}"/>
                  </a:ext>
                </a:extLst>
              </p:cNvPr>
              <p:cNvPicPr>
                <a:picLocks noChangeAspect="1"/>
              </p:cNvPicPr>
              <p:nvPr/>
            </p:nvPicPr>
            <p:blipFill rotWithShape="1">
              <a:blip r:embed="rId5"/>
              <a:srcRect l="12757" t="11968" r="9952" b="11769"/>
              <a:stretch/>
            </p:blipFill>
            <p:spPr>
              <a:xfrm>
                <a:off x="8279246" y="81169"/>
                <a:ext cx="853349" cy="842000"/>
              </a:xfrm>
              <a:prstGeom prst="rect">
                <a:avLst/>
              </a:prstGeom>
            </p:spPr>
          </p:pic>
        </p:grpSp>
      </p:grpSp>
      <p:sp>
        <p:nvSpPr>
          <p:cNvPr id="266" name="Rectangle 265">
            <a:extLst>
              <a:ext uri="{FF2B5EF4-FFF2-40B4-BE49-F238E27FC236}">
                <a16:creationId xmlns:a16="http://schemas.microsoft.com/office/drawing/2014/main" id="{AB4E4257-33D9-4962-A61D-B9BC70FDCBF4}"/>
              </a:ext>
            </a:extLst>
          </p:cNvPr>
          <p:cNvSpPr/>
          <p:nvPr/>
        </p:nvSpPr>
        <p:spPr>
          <a:xfrm>
            <a:off x="2180803" y="6883257"/>
            <a:ext cx="5235998" cy="113603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Collection of images: </a:t>
            </a:r>
            <a:r>
              <a:rPr lang="en-US" dirty="0"/>
              <a:t>How does the neural network change or organize the topology of the space of all images?</a:t>
            </a:r>
          </a:p>
        </p:txBody>
      </p:sp>
      <p:sp>
        <p:nvSpPr>
          <p:cNvPr id="267" name="Rectangle 266">
            <a:extLst>
              <a:ext uri="{FF2B5EF4-FFF2-40B4-BE49-F238E27FC236}">
                <a16:creationId xmlns:a16="http://schemas.microsoft.com/office/drawing/2014/main" id="{8B08BFB8-D41B-4397-87B6-B22D27FA8119}"/>
              </a:ext>
            </a:extLst>
          </p:cNvPr>
          <p:cNvSpPr/>
          <p:nvPr/>
        </p:nvSpPr>
        <p:spPr>
          <a:xfrm>
            <a:off x="8334057" y="6883257"/>
            <a:ext cx="4524272" cy="113603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t>Single image: </a:t>
            </a:r>
            <a:r>
              <a:rPr lang="en-US" dirty="0"/>
              <a:t>How does the neural network change or capture the topology of each image?</a:t>
            </a:r>
          </a:p>
        </p:txBody>
      </p:sp>
      <p:sp>
        <p:nvSpPr>
          <p:cNvPr id="6" name="Arrow: Right 5">
            <a:extLst>
              <a:ext uri="{FF2B5EF4-FFF2-40B4-BE49-F238E27FC236}">
                <a16:creationId xmlns:a16="http://schemas.microsoft.com/office/drawing/2014/main" id="{BC969BC2-5BFB-49A0-B599-B35306B91C37}"/>
              </a:ext>
            </a:extLst>
          </p:cNvPr>
          <p:cNvSpPr/>
          <p:nvPr/>
        </p:nvSpPr>
        <p:spPr>
          <a:xfrm>
            <a:off x="978408" y="7004304"/>
            <a:ext cx="1408176" cy="768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Start here</a:t>
            </a:r>
          </a:p>
        </p:txBody>
      </p:sp>
    </p:spTree>
    <p:extLst>
      <p:ext uri="{BB962C8B-B14F-4D97-AF65-F5344CB8AC3E}">
        <p14:creationId xmlns:p14="http://schemas.microsoft.com/office/powerpoint/2010/main" val="16469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animBg="1"/>
      <p:bldP spid="26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p:txBody>
          <a:bodyPr/>
          <a:lstStyle/>
          <a:p>
            <a:r>
              <a:rPr lang="en-US" dirty="0"/>
              <a:t>Background</a:t>
            </a:r>
          </a:p>
          <a:p>
            <a:pPr lvl="1"/>
            <a:r>
              <a:rPr lang="en-US" dirty="0"/>
              <a:t>Convolutional Neural Networks (CNNs)</a:t>
            </a:r>
          </a:p>
          <a:p>
            <a:pPr lvl="2"/>
            <a:r>
              <a:rPr lang="en-US" dirty="0"/>
              <a:t>What are they? Why do we want to understand their topology?</a:t>
            </a:r>
          </a:p>
          <a:p>
            <a:pPr lvl="1"/>
            <a:r>
              <a:rPr lang="en-US" dirty="0"/>
              <a:t>Relevant topological data analysis (TDA) techniques</a:t>
            </a:r>
          </a:p>
          <a:p>
            <a:r>
              <a:rPr lang="en-US" dirty="0"/>
              <a:t>Previous work in TDA for Machine Learning (ML)</a:t>
            </a:r>
          </a:p>
          <a:p>
            <a:pPr lvl="1"/>
            <a:r>
              <a:rPr lang="en-US" dirty="0"/>
              <a:t>Topology of natural images, model weights, and activations </a:t>
            </a:r>
          </a:p>
          <a:p>
            <a:pPr lvl="1"/>
            <a:r>
              <a:rPr lang="en-US" dirty="0" err="1"/>
              <a:t>TopoAct</a:t>
            </a:r>
            <a:r>
              <a:rPr lang="en-US" dirty="0"/>
              <a:t>: Exploring the Shape of Activations in Deep Learning</a:t>
            </a:r>
          </a:p>
          <a:p>
            <a:pPr lvl="2"/>
            <a:r>
              <a:rPr lang="en-US" dirty="0"/>
              <a:t>Work done by our collaborators at University of Utah: </a:t>
            </a:r>
            <a:r>
              <a:rPr lang="en-US" dirty="0" err="1"/>
              <a:t>Archit</a:t>
            </a:r>
            <a:r>
              <a:rPr lang="en-US" dirty="0"/>
              <a:t> Rathore &amp; Bei Wang</a:t>
            </a:r>
          </a:p>
          <a:p>
            <a:r>
              <a:rPr lang="en-US" dirty="0"/>
              <a:t>Our work</a:t>
            </a:r>
          </a:p>
          <a:p>
            <a:pPr lvl="1"/>
            <a:r>
              <a:rPr lang="en-US" dirty="0"/>
              <a:t>Extending </a:t>
            </a:r>
            <a:r>
              <a:rPr lang="en-US" dirty="0" err="1"/>
              <a:t>TopoAct</a:t>
            </a:r>
            <a:endParaRPr lang="en-US" dirty="0"/>
          </a:p>
          <a:p>
            <a:pPr lvl="2"/>
            <a:r>
              <a:rPr lang="en-US" dirty="0"/>
              <a:t>Improving point cloud activation sampling</a:t>
            </a:r>
          </a:p>
          <a:p>
            <a:pPr lvl="2"/>
            <a:r>
              <a:rPr lang="en-US" dirty="0"/>
              <a:t>Mapper graph purity measures</a:t>
            </a:r>
          </a:p>
          <a:p>
            <a:pPr lvl="2"/>
            <a:r>
              <a:rPr lang="en-US" dirty="0"/>
              <a:t>Robustness to noisy data</a:t>
            </a:r>
          </a:p>
          <a:p>
            <a:pPr lvl="1"/>
            <a:r>
              <a:rPr lang="en-US" dirty="0"/>
              <a:t>Image &amp; convolutional patch topology</a:t>
            </a:r>
          </a:p>
        </p:txBody>
      </p:sp>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EEC1B4-199D-4B08-8404-97783FEC6B3D}"/>
              </a:ext>
            </a:extLst>
          </p:cNvPr>
          <p:cNvSpPr>
            <a:spLocks noGrp="1"/>
          </p:cNvSpPr>
          <p:nvPr>
            <p:ph type="sldNum" sz="quarter" idx="12"/>
          </p:nvPr>
        </p:nvSpPr>
        <p:spPr/>
        <p:txBody>
          <a:bodyPr/>
          <a:lstStyle/>
          <a:p>
            <a:fld id="{FE7A4BB3-E848-5A44-82DF-322201952CD8}" type="slidenum">
              <a:rPr lang="en-US" smtClean="0"/>
              <a:pPr/>
              <a:t>20</a:t>
            </a:fld>
            <a:endParaRPr lang="en-US" dirty="0"/>
          </a:p>
        </p:txBody>
      </p:sp>
      <p:sp>
        <p:nvSpPr>
          <p:cNvPr id="3" name="Title 2">
            <a:extLst>
              <a:ext uri="{FF2B5EF4-FFF2-40B4-BE49-F238E27FC236}">
                <a16:creationId xmlns:a16="http://schemas.microsoft.com/office/drawing/2014/main" id="{570EBBED-DEF9-4CB2-ADA8-2605CADB3789}"/>
              </a:ext>
            </a:extLst>
          </p:cNvPr>
          <p:cNvSpPr>
            <a:spLocks noGrp="1"/>
          </p:cNvSpPr>
          <p:nvPr>
            <p:ph type="title"/>
          </p:nvPr>
        </p:nvSpPr>
        <p:spPr/>
        <p:txBody>
          <a:bodyPr/>
          <a:lstStyle/>
          <a:p>
            <a:r>
              <a:rPr lang="en-US" dirty="0" err="1"/>
              <a:t>TopoAct</a:t>
            </a:r>
            <a:r>
              <a:rPr lang="en-US" dirty="0"/>
              <a:t>: Exploring the Shape of Activations in Deep Learning</a:t>
            </a:r>
          </a:p>
        </p:txBody>
      </p:sp>
      <p:sp>
        <p:nvSpPr>
          <p:cNvPr id="4" name="Content Placeholder 3">
            <a:extLst>
              <a:ext uri="{FF2B5EF4-FFF2-40B4-BE49-F238E27FC236}">
                <a16:creationId xmlns:a16="http://schemas.microsoft.com/office/drawing/2014/main" id="{D0FEAB7E-B639-42A6-8327-A41140197BB9}"/>
              </a:ext>
            </a:extLst>
          </p:cNvPr>
          <p:cNvSpPr>
            <a:spLocks noGrp="1"/>
          </p:cNvSpPr>
          <p:nvPr>
            <p:ph sz="quarter" idx="20"/>
          </p:nvPr>
        </p:nvSpPr>
        <p:spPr>
          <a:xfrm>
            <a:off x="1371600" y="2057399"/>
            <a:ext cx="6142074" cy="5486401"/>
          </a:xfrm>
        </p:spPr>
        <p:txBody>
          <a:bodyPr/>
          <a:lstStyle/>
          <a:p>
            <a:r>
              <a:rPr lang="en-US" dirty="0"/>
              <a:t>Mapper graph of spatial </a:t>
            </a:r>
            <a:r>
              <a:rPr lang="en-US" i="1" dirty="0"/>
              <a:t>activations </a:t>
            </a:r>
            <a:r>
              <a:rPr lang="en-US" dirty="0"/>
              <a:t>rather than the weights</a:t>
            </a:r>
          </a:p>
          <a:p>
            <a:r>
              <a:rPr lang="en-US" dirty="0"/>
              <a:t>Bifurcations in mapper graph help show how the activations lead to decisions</a:t>
            </a:r>
          </a:p>
          <a:p>
            <a:r>
              <a:rPr lang="en-US" dirty="0"/>
              <a:t>Our work extends this work</a:t>
            </a:r>
          </a:p>
        </p:txBody>
      </p:sp>
      <p:sp>
        <p:nvSpPr>
          <p:cNvPr id="5" name="TextBox 4">
            <a:extLst>
              <a:ext uri="{FF2B5EF4-FFF2-40B4-BE49-F238E27FC236}">
                <a16:creationId xmlns:a16="http://schemas.microsoft.com/office/drawing/2014/main" id="{89A56F30-F69A-41C3-9EC7-FF4987B53ABF}"/>
              </a:ext>
            </a:extLst>
          </p:cNvPr>
          <p:cNvSpPr txBox="1"/>
          <p:nvPr/>
        </p:nvSpPr>
        <p:spPr>
          <a:xfrm>
            <a:off x="945220" y="7656323"/>
            <a:ext cx="7886892" cy="523220"/>
          </a:xfrm>
          <a:prstGeom prst="rect">
            <a:avLst/>
          </a:prstGeom>
          <a:noFill/>
        </p:spPr>
        <p:txBody>
          <a:bodyPr wrap="square" rtlCol="0">
            <a:spAutoFit/>
          </a:bodyPr>
          <a:lstStyle/>
          <a:p>
            <a:r>
              <a:rPr lang="en-US" sz="1400" dirty="0"/>
              <a:t>A. Rathore, N. </a:t>
            </a:r>
            <a:r>
              <a:rPr lang="en-US" sz="1400" dirty="0" err="1"/>
              <a:t>Chalapathi</a:t>
            </a:r>
            <a:r>
              <a:rPr lang="en-US" sz="1400" dirty="0"/>
              <a:t>, S. Palande, and B. Wang, “</a:t>
            </a:r>
            <a:r>
              <a:rPr lang="en-US" sz="1400" dirty="0" err="1"/>
              <a:t>TopoAct</a:t>
            </a:r>
            <a:r>
              <a:rPr lang="en-US" sz="1400" dirty="0"/>
              <a:t>: Exploring the Shape of Activations in Deep Learning,” </a:t>
            </a:r>
            <a:r>
              <a:rPr lang="en-US" sz="1400" i="1" dirty="0"/>
              <a:t>ArXiv191206332 Cs</a:t>
            </a:r>
            <a:r>
              <a:rPr lang="en-US" sz="1400" dirty="0"/>
              <a:t>, Dec. 2019, </a:t>
            </a:r>
            <a:r>
              <a:rPr lang="en-US" sz="1400" dirty="0">
                <a:hlinkClick r:id="rId3"/>
              </a:rPr>
              <a:t>http://arxiv.org/abs/1912.06332</a:t>
            </a:r>
            <a:r>
              <a:rPr lang="en-US" sz="1400" dirty="0"/>
              <a:t>.</a:t>
            </a:r>
            <a:r>
              <a:rPr lang="en-US" sz="1400" dirty="0">
                <a:effectLst/>
              </a:rPr>
              <a:t> </a:t>
            </a:r>
            <a:endParaRPr lang="en-US" sz="1400" dirty="0"/>
          </a:p>
        </p:txBody>
      </p:sp>
      <p:pic>
        <p:nvPicPr>
          <p:cNvPr id="6" name="Picture 5" descr="A picture containing photo, different, bunch, various&#10;&#10;Description automatically generated">
            <a:extLst>
              <a:ext uri="{FF2B5EF4-FFF2-40B4-BE49-F238E27FC236}">
                <a16:creationId xmlns:a16="http://schemas.microsoft.com/office/drawing/2014/main" id="{48F432BB-565F-4FC9-848E-3F6BD3413FBA}"/>
              </a:ext>
            </a:extLst>
          </p:cNvPr>
          <p:cNvPicPr>
            <a:picLocks noChangeAspect="1"/>
          </p:cNvPicPr>
          <p:nvPr/>
        </p:nvPicPr>
        <p:blipFill>
          <a:blip r:embed="rId4"/>
          <a:stretch>
            <a:fillRect/>
          </a:stretch>
        </p:blipFill>
        <p:spPr>
          <a:xfrm>
            <a:off x="1918418" y="4761364"/>
            <a:ext cx="5396782" cy="2826886"/>
          </a:xfrm>
          <a:prstGeom prst="rect">
            <a:avLst/>
          </a:prstGeom>
        </p:spPr>
      </p:pic>
      <p:pic>
        <p:nvPicPr>
          <p:cNvPr id="13" name="Picture 12">
            <a:extLst>
              <a:ext uri="{FF2B5EF4-FFF2-40B4-BE49-F238E27FC236}">
                <a16:creationId xmlns:a16="http://schemas.microsoft.com/office/drawing/2014/main" id="{115AA817-4871-40F6-8D58-DC3B32BF49BB}"/>
              </a:ext>
            </a:extLst>
          </p:cNvPr>
          <p:cNvPicPr>
            <a:picLocks noChangeAspect="1"/>
          </p:cNvPicPr>
          <p:nvPr/>
        </p:nvPicPr>
        <p:blipFill>
          <a:blip r:embed="rId5"/>
          <a:stretch>
            <a:fillRect/>
          </a:stretch>
        </p:blipFill>
        <p:spPr>
          <a:xfrm>
            <a:off x="7883159" y="1823320"/>
            <a:ext cx="6290041" cy="4017169"/>
          </a:xfrm>
          <a:prstGeom prst="rect">
            <a:avLst/>
          </a:prstGeom>
        </p:spPr>
      </p:pic>
      <p:sp>
        <p:nvSpPr>
          <p:cNvPr id="15" name="TextBox 14">
            <a:extLst>
              <a:ext uri="{FF2B5EF4-FFF2-40B4-BE49-F238E27FC236}">
                <a16:creationId xmlns:a16="http://schemas.microsoft.com/office/drawing/2014/main" id="{17B57688-5018-4FCD-ADC5-D08671A4B4F6}"/>
              </a:ext>
            </a:extLst>
          </p:cNvPr>
          <p:cNvSpPr txBox="1"/>
          <p:nvPr/>
        </p:nvSpPr>
        <p:spPr>
          <a:xfrm>
            <a:off x="7315200" y="6997700"/>
            <a:ext cx="2890535" cy="461665"/>
          </a:xfrm>
          <a:prstGeom prst="rect">
            <a:avLst/>
          </a:prstGeom>
          <a:noFill/>
        </p:spPr>
        <p:txBody>
          <a:bodyPr wrap="none" rtlCol="0">
            <a:spAutoFit/>
          </a:bodyPr>
          <a:lstStyle/>
          <a:p>
            <a:r>
              <a:rPr lang="en-US" sz="2400" dirty="0"/>
              <a:t>Leg-face bifurcation</a:t>
            </a:r>
          </a:p>
        </p:txBody>
      </p:sp>
      <p:sp>
        <p:nvSpPr>
          <p:cNvPr id="16" name="TextBox 15">
            <a:extLst>
              <a:ext uri="{FF2B5EF4-FFF2-40B4-BE49-F238E27FC236}">
                <a16:creationId xmlns:a16="http://schemas.microsoft.com/office/drawing/2014/main" id="{FEBE8501-6E26-4A01-B4FB-3632BC58BE4C}"/>
              </a:ext>
            </a:extLst>
          </p:cNvPr>
          <p:cNvSpPr txBox="1"/>
          <p:nvPr/>
        </p:nvSpPr>
        <p:spPr>
          <a:xfrm>
            <a:off x="9266318" y="5840489"/>
            <a:ext cx="3523722" cy="461665"/>
          </a:xfrm>
          <a:prstGeom prst="rect">
            <a:avLst/>
          </a:prstGeom>
          <a:noFill/>
        </p:spPr>
        <p:txBody>
          <a:bodyPr wrap="none" rtlCol="0">
            <a:spAutoFit/>
          </a:bodyPr>
          <a:lstStyle/>
          <a:p>
            <a:r>
              <a:rPr lang="en-US" sz="2400" dirty="0"/>
              <a:t>Bird-mammal bifurcation</a:t>
            </a:r>
          </a:p>
        </p:txBody>
      </p:sp>
    </p:spTree>
    <p:extLst>
      <p:ext uri="{BB962C8B-B14F-4D97-AF65-F5344CB8AC3E}">
        <p14:creationId xmlns:p14="http://schemas.microsoft.com/office/powerpoint/2010/main" val="126028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341BA4-FBCA-B16D-9B26-D7A93D82AA7E}"/>
              </a:ext>
            </a:extLst>
          </p:cNvPr>
          <p:cNvSpPr>
            <a:spLocks noGrp="1"/>
          </p:cNvSpPr>
          <p:nvPr>
            <p:ph type="sldNum" sz="quarter" idx="12"/>
          </p:nvPr>
        </p:nvSpPr>
        <p:spPr/>
        <p:txBody>
          <a:bodyPr/>
          <a:lstStyle/>
          <a:p>
            <a:fld id="{FE7A4BB3-E848-5A44-82DF-322201952CD8}" type="slidenum">
              <a:rPr lang="en-US" smtClean="0"/>
              <a:pPr/>
              <a:t>21</a:t>
            </a:fld>
            <a:endParaRPr lang="en-US" dirty="0"/>
          </a:p>
        </p:txBody>
      </p:sp>
      <p:sp>
        <p:nvSpPr>
          <p:cNvPr id="3" name="Title 2">
            <a:extLst>
              <a:ext uri="{FF2B5EF4-FFF2-40B4-BE49-F238E27FC236}">
                <a16:creationId xmlns:a16="http://schemas.microsoft.com/office/drawing/2014/main" id="{89D576ED-A57E-A94A-3899-2944A45930A5}"/>
              </a:ext>
            </a:extLst>
          </p:cNvPr>
          <p:cNvSpPr>
            <a:spLocks noGrp="1"/>
          </p:cNvSpPr>
          <p:nvPr>
            <p:ph type="title"/>
          </p:nvPr>
        </p:nvSpPr>
        <p:spPr/>
        <p:txBody>
          <a:bodyPr/>
          <a:lstStyle/>
          <a:p>
            <a:r>
              <a:rPr lang="en-US" dirty="0" err="1"/>
              <a:t>TopoAct</a:t>
            </a:r>
            <a:r>
              <a:rPr lang="en-US" dirty="0"/>
              <a:t>: Exploring the Shape of Activations in Deep Learning</a:t>
            </a:r>
          </a:p>
        </p:txBody>
      </p:sp>
      <p:pic>
        <p:nvPicPr>
          <p:cNvPr id="5" name="Picture 4">
            <a:extLst>
              <a:ext uri="{FF2B5EF4-FFF2-40B4-BE49-F238E27FC236}">
                <a16:creationId xmlns:a16="http://schemas.microsoft.com/office/drawing/2014/main" id="{632424B1-E451-59D4-6B68-C941F3CA8857}"/>
              </a:ext>
            </a:extLst>
          </p:cNvPr>
          <p:cNvPicPr>
            <a:picLocks noChangeAspect="1"/>
          </p:cNvPicPr>
          <p:nvPr/>
        </p:nvPicPr>
        <p:blipFill>
          <a:blip r:embed="rId3"/>
          <a:stretch>
            <a:fillRect/>
          </a:stretch>
        </p:blipFill>
        <p:spPr>
          <a:xfrm>
            <a:off x="1446306" y="1720961"/>
            <a:ext cx="11737788" cy="6051439"/>
          </a:xfrm>
          <a:prstGeom prst="rect">
            <a:avLst/>
          </a:prstGeom>
        </p:spPr>
      </p:pic>
      <p:sp>
        <p:nvSpPr>
          <p:cNvPr id="13" name="TextBox 12">
            <a:extLst>
              <a:ext uri="{FF2B5EF4-FFF2-40B4-BE49-F238E27FC236}">
                <a16:creationId xmlns:a16="http://schemas.microsoft.com/office/drawing/2014/main" id="{1D9F1E03-50AD-830D-225E-5F5BBBC31E0B}"/>
              </a:ext>
            </a:extLst>
          </p:cNvPr>
          <p:cNvSpPr txBox="1"/>
          <p:nvPr/>
        </p:nvSpPr>
        <p:spPr>
          <a:xfrm>
            <a:off x="1278935" y="7804778"/>
            <a:ext cx="14558207" cy="276999"/>
          </a:xfrm>
          <a:prstGeom prst="rect">
            <a:avLst/>
          </a:prstGeom>
          <a:noFill/>
        </p:spPr>
        <p:txBody>
          <a:bodyPr wrap="square" rtlCol="0">
            <a:spAutoFit/>
          </a:bodyPr>
          <a:lstStyle/>
          <a:p>
            <a:r>
              <a:rPr lang="en-US" sz="1200" dirty="0"/>
              <a:t>A. Rathore, N. </a:t>
            </a:r>
            <a:r>
              <a:rPr lang="en-US" sz="1200" dirty="0" err="1"/>
              <a:t>Chalapathi</a:t>
            </a:r>
            <a:r>
              <a:rPr lang="en-US" sz="1200" dirty="0"/>
              <a:t>, S. Palande, and B. Wang, “</a:t>
            </a:r>
            <a:r>
              <a:rPr lang="en-US" sz="1200" dirty="0" err="1"/>
              <a:t>TopoAct</a:t>
            </a:r>
            <a:r>
              <a:rPr lang="en-US" sz="1200" dirty="0"/>
              <a:t>: Exploring the Shape of Activations in Deep Learning,” </a:t>
            </a:r>
            <a:r>
              <a:rPr lang="en-US" sz="1200" i="1" dirty="0"/>
              <a:t>ArXiv191206332 Cs</a:t>
            </a:r>
            <a:r>
              <a:rPr lang="en-US" sz="1200" dirty="0"/>
              <a:t>, Dec. 2019, </a:t>
            </a:r>
            <a:r>
              <a:rPr lang="en-US" sz="1200" dirty="0">
                <a:hlinkClick r:id="rId4"/>
              </a:rPr>
              <a:t>http://arxiv.org/abs/1912.06332</a:t>
            </a:r>
            <a:r>
              <a:rPr lang="en-US" sz="1200" dirty="0"/>
              <a:t>.</a:t>
            </a:r>
            <a:r>
              <a:rPr lang="en-US" sz="1200" dirty="0">
                <a:effectLst/>
              </a:rPr>
              <a:t> </a:t>
            </a:r>
            <a:endParaRPr lang="en-US" sz="1200" dirty="0"/>
          </a:p>
        </p:txBody>
      </p:sp>
    </p:spTree>
    <p:extLst>
      <p:ext uri="{BB962C8B-B14F-4D97-AF65-F5344CB8AC3E}">
        <p14:creationId xmlns:p14="http://schemas.microsoft.com/office/powerpoint/2010/main" val="380744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ACF488-1B3C-4BEC-A358-7FB1D3F1E676}"/>
              </a:ext>
            </a:extLst>
          </p:cNvPr>
          <p:cNvSpPr>
            <a:spLocks noGrp="1"/>
          </p:cNvSpPr>
          <p:nvPr>
            <p:ph sz="quarter" idx="20"/>
          </p:nvPr>
        </p:nvSpPr>
        <p:spPr>
          <a:xfrm>
            <a:off x="1371600" y="2057399"/>
            <a:ext cx="6038850" cy="5486401"/>
          </a:xfrm>
        </p:spPr>
        <p:txBody>
          <a:bodyPr/>
          <a:lstStyle/>
          <a:p>
            <a:r>
              <a:rPr lang="en-US" dirty="0"/>
              <a:t>What is the organizational principle behind neuron activations?</a:t>
            </a:r>
          </a:p>
          <a:p>
            <a:r>
              <a:rPr lang="en-US" dirty="0"/>
              <a:t>Probe a trained ResNet-18 at various layers and collect spatial neuron activations in response to a set of input images (CIFAR-10)</a:t>
            </a:r>
          </a:p>
          <a:p>
            <a:r>
              <a:rPr lang="en-US" dirty="0"/>
              <a:t>Study the branching structures in the space of neuron activations</a:t>
            </a:r>
          </a:p>
        </p:txBody>
      </p:sp>
      <p:grpSp>
        <p:nvGrpSpPr>
          <p:cNvPr id="32" name="Group 31">
            <a:extLst>
              <a:ext uri="{FF2B5EF4-FFF2-40B4-BE49-F238E27FC236}">
                <a16:creationId xmlns:a16="http://schemas.microsoft.com/office/drawing/2014/main" id="{455E098E-CBEE-4B6D-B8A3-C40FEDB755C6}"/>
              </a:ext>
            </a:extLst>
          </p:cNvPr>
          <p:cNvGrpSpPr/>
          <p:nvPr/>
        </p:nvGrpSpPr>
        <p:grpSpPr>
          <a:xfrm>
            <a:off x="7340600" y="1496385"/>
            <a:ext cx="6748151" cy="6608427"/>
            <a:chOff x="7340600" y="1496385"/>
            <a:chExt cx="6748151" cy="6608427"/>
          </a:xfrm>
        </p:grpSpPr>
        <p:pic>
          <p:nvPicPr>
            <p:cNvPr id="15" name="Picture 14">
              <a:extLst>
                <a:ext uri="{FF2B5EF4-FFF2-40B4-BE49-F238E27FC236}">
                  <a16:creationId xmlns:a16="http://schemas.microsoft.com/office/drawing/2014/main" id="{2830EE9E-A0D6-4981-904E-9B2ADEE77126}"/>
                </a:ext>
              </a:extLst>
            </p:cNvPr>
            <p:cNvPicPr>
              <a:picLocks noChangeAspect="1"/>
            </p:cNvPicPr>
            <p:nvPr/>
          </p:nvPicPr>
          <p:blipFill>
            <a:blip r:embed="rId3"/>
            <a:stretch>
              <a:fillRect/>
            </a:stretch>
          </p:blipFill>
          <p:spPr>
            <a:xfrm>
              <a:off x="7340600" y="1496385"/>
              <a:ext cx="6748151" cy="6608427"/>
            </a:xfrm>
            <a:prstGeom prst="rect">
              <a:avLst/>
            </a:prstGeom>
          </p:spPr>
        </p:pic>
        <p:sp>
          <p:nvSpPr>
            <p:cNvPr id="21" name="TextBox 20">
              <a:extLst>
                <a:ext uri="{FF2B5EF4-FFF2-40B4-BE49-F238E27FC236}">
                  <a16:creationId xmlns:a16="http://schemas.microsoft.com/office/drawing/2014/main" id="{B2EAF299-296A-43A4-9D36-622E30B9840B}"/>
                </a:ext>
              </a:extLst>
            </p:cNvPr>
            <p:cNvSpPr txBox="1"/>
            <p:nvPr/>
          </p:nvSpPr>
          <p:spPr>
            <a:xfrm>
              <a:off x="12528550" y="4588232"/>
              <a:ext cx="970137" cy="424732"/>
            </a:xfrm>
            <a:prstGeom prst="rect">
              <a:avLst/>
            </a:prstGeom>
            <a:noFill/>
          </p:spPr>
          <p:txBody>
            <a:bodyPr wrap="none" rtlCol="0">
              <a:spAutoFit/>
            </a:bodyPr>
            <a:lstStyle/>
            <a:p>
              <a:r>
                <a:rPr lang="en-US" b="1" dirty="0">
                  <a:solidFill>
                    <a:schemeClr val="accent6"/>
                  </a:solidFill>
                </a:rPr>
                <a:t>Horse</a:t>
              </a:r>
            </a:p>
          </p:txBody>
        </p:sp>
        <p:sp>
          <p:nvSpPr>
            <p:cNvPr id="22" name="TextBox 21">
              <a:extLst>
                <a:ext uri="{FF2B5EF4-FFF2-40B4-BE49-F238E27FC236}">
                  <a16:creationId xmlns:a16="http://schemas.microsoft.com/office/drawing/2014/main" id="{12C92CAF-506E-479B-9D25-8AACB53B6C3E}"/>
                </a:ext>
              </a:extLst>
            </p:cNvPr>
            <p:cNvSpPr txBox="1"/>
            <p:nvPr/>
          </p:nvSpPr>
          <p:spPr>
            <a:xfrm>
              <a:off x="11550650" y="6343047"/>
              <a:ext cx="800219" cy="424732"/>
            </a:xfrm>
            <a:prstGeom prst="rect">
              <a:avLst/>
            </a:prstGeom>
            <a:noFill/>
          </p:spPr>
          <p:txBody>
            <a:bodyPr wrap="none" rtlCol="0">
              <a:spAutoFit/>
            </a:bodyPr>
            <a:lstStyle/>
            <a:p>
              <a:r>
                <a:rPr lang="en-US" b="1" dirty="0">
                  <a:solidFill>
                    <a:schemeClr val="accent6"/>
                  </a:solidFill>
                </a:rPr>
                <a:t>Deer</a:t>
              </a:r>
            </a:p>
          </p:txBody>
        </p:sp>
        <p:sp>
          <p:nvSpPr>
            <p:cNvPr id="23" name="TextBox 22">
              <a:extLst>
                <a:ext uri="{FF2B5EF4-FFF2-40B4-BE49-F238E27FC236}">
                  <a16:creationId xmlns:a16="http://schemas.microsoft.com/office/drawing/2014/main" id="{B4B92342-22EE-409A-B8A3-08EC15999907}"/>
                </a:ext>
              </a:extLst>
            </p:cNvPr>
            <p:cNvSpPr txBox="1"/>
            <p:nvPr/>
          </p:nvSpPr>
          <p:spPr>
            <a:xfrm>
              <a:off x="12212598" y="2957183"/>
              <a:ext cx="631904" cy="424732"/>
            </a:xfrm>
            <a:prstGeom prst="rect">
              <a:avLst/>
            </a:prstGeom>
            <a:noFill/>
          </p:spPr>
          <p:txBody>
            <a:bodyPr wrap="none" rtlCol="0">
              <a:spAutoFit/>
            </a:bodyPr>
            <a:lstStyle/>
            <a:p>
              <a:r>
                <a:rPr lang="en-US" b="1" dirty="0">
                  <a:solidFill>
                    <a:schemeClr val="accent4"/>
                  </a:solidFill>
                </a:rPr>
                <a:t>Cat</a:t>
              </a:r>
            </a:p>
          </p:txBody>
        </p:sp>
        <p:sp>
          <p:nvSpPr>
            <p:cNvPr id="24" name="TextBox 23">
              <a:extLst>
                <a:ext uri="{FF2B5EF4-FFF2-40B4-BE49-F238E27FC236}">
                  <a16:creationId xmlns:a16="http://schemas.microsoft.com/office/drawing/2014/main" id="{0C74E081-151D-49C1-9B0F-A04E5F7C4F14}"/>
                </a:ext>
              </a:extLst>
            </p:cNvPr>
            <p:cNvSpPr txBox="1"/>
            <p:nvPr/>
          </p:nvSpPr>
          <p:spPr>
            <a:xfrm>
              <a:off x="11537950" y="2872706"/>
              <a:ext cx="724878" cy="424732"/>
            </a:xfrm>
            <a:prstGeom prst="rect">
              <a:avLst/>
            </a:prstGeom>
            <a:noFill/>
          </p:spPr>
          <p:txBody>
            <a:bodyPr wrap="none" rtlCol="0">
              <a:spAutoFit/>
            </a:bodyPr>
            <a:lstStyle/>
            <a:p>
              <a:r>
                <a:rPr lang="en-US" b="1" dirty="0">
                  <a:solidFill>
                    <a:schemeClr val="accent4"/>
                  </a:solidFill>
                </a:rPr>
                <a:t>Dog</a:t>
              </a:r>
            </a:p>
          </p:txBody>
        </p:sp>
        <p:sp>
          <p:nvSpPr>
            <p:cNvPr id="25" name="TextBox 24">
              <a:extLst>
                <a:ext uri="{FF2B5EF4-FFF2-40B4-BE49-F238E27FC236}">
                  <a16:creationId xmlns:a16="http://schemas.microsoft.com/office/drawing/2014/main" id="{0A1E4BF6-2BFD-4B8F-8FB8-3376D0240652}"/>
                </a:ext>
              </a:extLst>
            </p:cNvPr>
            <p:cNvSpPr txBox="1"/>
            <p:nvPr/>
          </p:nvSpPr>
          <p:spPr>
            <a:xfrm>
              <a:off x="10138423" y="2833947"/>
              <a:ext cx="817853" cy="424732"/>
            </a:xfrm>
            <a:prstGeom prst="rect">
              <a:avLst/>
            </a:prstGeom>
            <a:noFill/>
          </p:spPr>
          <p:txBody>
            <a:bodyPr wrap="none" rtlCol="0">
              <a:spAutoFit/>
            </a:bodyPr>
            <a:lstStyle/>
            <a:p>
              <a:r>
                <a:rPr lang="en-US" b="1" dirty="0">
                  <a:solidFill>
                    <a:schemeClr val="accent5"/>
                  </a:solidFill>
                </a:rPr>
                <a:t>Auto</a:t>
              </a:r>
            </a:p>
          </p:txBody>
        </p:sp>
        <p:sp>
          <p:nvSpPr>
            <p:cNvPr id="26" name="TextBox 25">
              <a:extLst>
                <a:ext uri="{FF2B5EF4-FFF2-40B4-BE49-F238E27FC236}">
                  <a16:creationId xmlns:a16="http://schemas.microsoft.com/office/drawing/2014/main" id="{25C02AE5-4D90-464C-8A79-1BB2FFB2C47F}"/>
                </a:ext>
              </a:extLst>
            </p:cNvPr>
            <p:cNvSpPr txBox="1"/>
            <p:nvPr/>
          </p:nvSpPr>
          <p:spPr>
            <a:xfrm>
              <a:off x="9619053" y="2533624"/>
              <a:ext cx="924420" cy="424732"/>
            </a:xfrm>
            <a:prstGeom prst="rect">
              <a:avLst/>
            </a:prstGeom>
            <a:noFill/>
          </p:spPr>
          <p:txBody>
            <a:bodyPr wrap="none" rtlCol="0">
              <a:spAutoFit/>
            </a:bodyPr>
            <a:lstStyle/>
            <a:p>
              <a:r>
                <a:rPr lang="en-US" b="1" dirty="0">
                  <a:solidFill>
                    <a:schemeClr val="accent5"/>
                  </a:solidFill>
                </a:rPr>
                <a:t>Truck</a:t>
              </a:r>
            </a:p>
          </p:txBody>
        </p:sp>
        <p:sp>
          <p:nvSpPr>
            <p:cNvPr id="27" name="TextBox 26">
              <a:extLst>
                <a:ext uri="{FF2B5EF4-FFF2-40B4-BE49-F238E27FC236}">
                  <a16:creationId xmlns:a16="http://schemas.microsoft.com/office/drawing/2014/main" id="{FDA5B594-CC62-48BC-9B78-CD0FB0E614EB}"/>
                </a:ext>
              </a:extLst>
            </p:cNvPr>
            <p:cNvSpPr txBox="1"/>
            <p:nvPr/>
          </p:nvSpPr>
          <p:spPr>
            <a:xfrm>
              <a:off x="10403270" y="6866868"/>
              <a:ext cx="923651" cy="424732"/>
            </a:xfrm>
            <a:prstGeom prst="rect">
              <a:avLst/>
            </a:prstGeom>
            <a:noFill/>
          </p:spPr>
          <p:txBody>
            <a:bodyPr wrap="none" rtlCol="0">
              <a:spAutoFit/>
            </a:bodyPr>
            <a:lstStyle/>
            <a:p>
              <a:r>
                <a:rPr lang="en-US" b="1" dirty="0">
                  <a:solidFill>
                    <a:schemeClr val="accent1"/>
                  </a:solidFill>
                </a:rPr>
                <a:t>Plane</a:t>
              </a:r>
            </a:p>
          </p:txBody>
        </p:sp>
        <p:sp>
          <p:nvSpPr>
            <p:cNvPr id="28" name="TextBox 27">
              <a:extLst>
                <a:ext uri="{FF2B5EF4-FFF2-40B4-BE49-F238E27FC236}">
                  <a16:creationId xmlns:a16="http://schemas.microsoft.com/office/drawing/2014/main" id="{5F57D04F-CAF1-4417-9F76-F686EDE45A7B}"/>
                </a:ext>
              </a:extLst>
            </p:cNvPr>
            <p:cNvSpPr txBox="1"/>
            <p:nvPr/>
          </p:nvSpPr>
          <p:spPr>
            <a:xfrm>
              <a:off x="9593599" y="5666389"/>
              <a:ext cx="739305" cy="424732"/>
            </a:xfrm>
            <a:prstGeom prst="rect">
              <a:avLst/>
            </a:prstGeom>
            <a:noFill/>
          </p:spPr>
          <p:txBody>
            <a:bodyPr wrap="none" rtlCol="0">
              <a:spAutoFit/>
            </a:bodyPr>
            <a:lstStyle/>
            <a:p>
              <a:r>
                <a:rPr lang="en-US" b="1" dirty="0">
                  <a:solidFill>
                    <a:schemeClr val="accent1"/>
                  </a:solidFill>
                </a:rPr>
                <a:t>Bird</a:t>
              </a:r>
            </a:p>
          </p:txBody>
        </p:sp>
        <p:sp>
          <p:nvSpPr>
            <p:cNvPr id="29" name="TextBox 28">
              <a:extLst>
                <a:ext uri="{FF2B5EF4-FFF2-40B4-BE49-F238E27FC236}">
                  <a16:creationId xmlns:a16="http://schemas.microsoft.com/office/drawing/2014/main" id="{1CAC1BF1-19BD-4470-811D-CF8994FBCFCD}"/>
                </a:ext>
              </a:extLst>
            </p:cNvPr>
            <p:cNvSpPr txBox="1"/>
            <p:nvPr/>
          </p:nvSpPr>
          <p:spPr>
            <a:xfrm>
              <a:off x="7972613" y="3902434"/>
              <a:ext cx="801823" cy="424732"/>
            </a:xfrm>
            <a:prstGeom prst="rect">
              <a:avLst/>
            </a:prstGeom>
            <a:noFill/>
          </p:spPr>
          <p:txBody>
            <a:bodyPr wrap="none" rtlCol="0">
              <a:spAutoFit/>
            </a:bodyPr>
            <a:lstStyle/>
            <a:p>
              <a:r>
                <a:rPr lang="en-US" b="1" dirty="0">
                  <a:solidFill>
                    <a:schemeClr val="accent2"/>
                  </a:solidFill>
                </a:rPr>
                <a:t>Frog</a:t>
              </a:r>
            </a:p>
          </p:txBody>
        </p:sp>
        <p:sp>
          <p:nvSpPr>
            <p:cNvPr id="30" name="TextBox 29">
              <a:extLst>
                <a:ext uri="{FF2B5EF4-FFF2-40B4-BE49-F238E27FC236}">
                  <a16:creationId xmlns:a16="http://schemas.microsoft.com/office/drawing/2014/main" id="{29663545-AB5E-4940-93AB-8B6D80A38DB6}"/>
                </a:ext>
              </a:extLst>
            </p:cNvPr>
            <p:cNvSpPr txBox="1"/>
            <p:nvPr/>
          </p:nvSpPr>
          <p:spPr>
            <a:xfrm>
              <a:off x="10748827" y="2020735"/>
              <a:ext cx="785793" cy="424732"/>
            </a:xfrm>
            <a:prstGeom prst="rect">
              <a:avLst/>
            </a:prstGeom>
            <a:noFill/>
          </p:spPr>
          <p:txBody>
            <a:bodyPr wrap="none" rtlCol="0">
              <a:spAutoFit/>
            </a:bodyPr>
            <a:lstStyle/>
            <a:p>
              <a:r>
                <a:rPr lang="en-US" b="1" dirty="0">
                  <a:solidFill>
                    <a:schemeClr val="tx2"/>
                  </a:solidFill>
                </a:rPr>
                <a:t>Ship</a:t>
              </a:r>
            </a:p>
          </p:txBody>
        </p:sp>
      </p:grpSp>
      <p:sp>
        <p:nvSpPr>
          <p:cNvPr id="31" name="TextBox 30">
            <a:extLst>
              <a:ext uri="{FF2B5EF4-FFF2-40B4-BE49-F238E27FC236}">
                <a16:creationId xmlns:a16="http://schemas.microsoft.com/office/drawing/2014/main" id="{2389D03C-5952-4C4D-8C16-BC98911D00A0}"/>
              </a:ext>
            </a:extLst>
          </p:cNvPr>
          <p:cNvSpPr txBox="1"/>
          <p:nvPr/>
        </p:nvSpPr>
        <p:spPr>
          <a:xfrm>
            <a:off x="4165924" y="6410276"/>
            <a:ext cx="4802148" cy="1569660"/>
          </a:xfrm>
          <a:prstGeom prst="rect">
            <a:avLst/>
          </a:prstGeom>
          <a:noFill/>
        </p:spPr>
        <p:txBody>
          <a:bodyPr wrap="square" rtlCol="0">
            <a:spAutoFit/>
          </a:bodyPr>
          <a:lstStyle/>
          <a:p>
            <a:r>
              <a:rPr lang="en-US" sz="2400" dirty="0"/>
              <a:t>All spatial activations for all images at the final convolutional layer. Clear separation of classes, bifurcations make intuitive sense.</a:t>
            </a:r>
          </a:p>
        </p:txBody>
      </p:sp>
      <p:sp>
        <p:nvSpPr>
          <p:cNvPr id="3" name="Title 2">
            <a:extLst>
              <a:ext uri="{FF2B5EF4-FFF2-40B4-BE49-F238E27FC236}">
                <a16:creationId xmlns:a16="http://schemas.microsoft.com/office/drawing/2014/main" id="{EF97EDC0-EF48-4F58-820A-EC6D238EF925}"/>
              </a:ext>
            </a:extLst>
          </p:cNvPr>
          <p:cNvSpPr>
            <a:spLocks noGrp="1"/>
          </p:cNvSpPr>
          <p:nvPr>
            <p:ph type="title"/>
          </p:nvPr>
        </p:nvSpPr>
        <p:spPr/>
        <p:txBody>
          <a:bodyPr/>
          <a:lstStyle/>
          <a:p>
            <a:r>
              <a:rPr lang="en-US" dirty="0"/>
              <a:t>Mapper Graphs of Multi-Image Point Clouds</a:t>
            </a:r>
          </a:p>
        </p:txBody>
      </p:sp>
      <p:sp>
        <p:nvSpPr>
          <p:cNvPr id="2" name="TextBox 1">
            <a:extLst>
              <a:ext uri="{FF2B5EF4-FFF2-40B4-BE49-F238E27FC236}">
                <a16:creationId xmlns:a16="http://schemas.microsoft.com/office/drawing/2014/main" id="{BF071451-AFB3-492D-A88A-2C7141880144}"/>
              </a:ext>
            </a:extLst>
          </p:cNvPr>
          <p:cNvSpPr txBox="1"/>
          <p:nvPr/>
        </p:nvSpPr>
        <p:spPr>
          <a:xfrm>
            <a:off x="1016569" y="6767779"/>
            <a:ext cx="2772914" cy="1421928"/>
          </a:xfrm>
          <a:prstGeom prst="rect">
            <a:avLst/>
          </a:prstGeom>
          <a:noFill/>
        </p:spPr>
        <p:txBody>
          <a:bodyPr wrap="square" rtlCol="0">
            <a:spAutoFit/>
          </a:bodyPr>
          <a:lstStyle/>
          <a:p>
            <a:r>
              <a:rPr lang="en-US" dirty="0"/>
              <a:t>Credit to A. Rathore, B. Wang, Y. Zhou on the following mapper work!</a:t>
            </a:r>
          </a:p>
        </p:txBody>
      </p:sp>
    </p:spTree>
    <p:extLst>
      <p:ext uri="{BB962C8B-B14F-4D97-AF65-F5344CB8AC3E}">
        <p14:creationId xmlns:p14="http://schemas.microsoft.com/office/powerpoint/2010/main" val="37261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18C056-1832-F2C4-B24D-12C9BA72EFDA}"/>
              </a:ext>
            </a:extLst>
          </p:cNvPr>
          <p:cNvSpPr>
            <a:spLocks noGrp="1"/>
          </p:cNvSpPr>
          <p:nvPr>
            <p:ph type="sldNum" sz="quarter" idx="12"/>
          </p:nvPr>
        </p:nvSpPr>
        <p:spPr/>
        <p:txBody>
          <a:bodyPr/>
          <a:lstStyle/>
          <a:p>
            <a:fld id="{FE7A4BB3-E848-5A44-82DF-322201952CD8}" type="slidenum">
              <a:rPr lang="en-US" smtClean="0"/>
              <a:pPr/>
              <a:t>23</a:t>
            </a:fld>
            <a:endParaRPr lang="en-US" dirty="0"/>
          </a:p>
        </p:txBody>
      </p:sp>
      <p:sp>
        <p:nvSpPr>
          <p:cNvPr id="3" name="Title 2">
            <a:extLst>
              <a:ext uri="{FF2B5EF4-FFF2-40B4-BE49-F238E27FC236}">
                <a16:creationId xmlns:a16="http://schemas.microsoft.com/office/drawing/2014/main" id="{DE3FD5FB-8813-B734-BDC1-5B3854753769}"/>
              </a:ext>
            </a:extLst>
          </p:cNvPr>
          <p:cNvSpPr>
            <a:spLocks noGrp="1"/>
          </p:cNvSpPr>
          <p:nvPr>
            <p:ph type="title"/>
          </p:nvPr>
        </p:nvSpPr>
        <p:spPr/>
        <p:txBody>
          <a:bodyPr/>
          <a:lstStyle/>
          <a:p>
            <a:r>
              <a:rPr lang="en-US" dirty="0"/>
              <a:t>Point Cloud Sampling: Random Activations</a:t>
            </a:r>
          </a:p>
        </p:txBody>
      </p:sp>
      <p:sp>
        <p:nvSpPr>
          <p:cNvPr id="31" name="Content Placeholder 30">
            <a:extLst>
              <a:ext uri="{FF2B5EF4-FFF2-40B4-BE49-F238E27FC236}">
                <a16:creationId xmlns:a16="http://schemas.microsoft.com/office/drawing/2014/main" id="{A6C0DC64-15F2-4D6A-C147-90BDB0B42C85}"/>
              </a:ext>
            </a:extLst>
          </p:cNvPr>
          <p:cNvSpPr>
            <a:spLocks noGrp="1"/>
          </p:cNvSpPr>
          <p:nvPr>
            <p:ph sz="quarter" idx="20"/>
          </p:nvPr>
        </p:nvSpPr>
        <p:spPr/>
        <p:txBody>
          <a:bodyPr/>
          <a:lstStyle/>
          <a:p>
            <a:r>
              <a:rPr lang="en-US" dirty="0"/>
              <a:t>Method used by </a:t>
            </a:r>
            <a:r>
              <a:rPr lang="en-US" dirty="0" err="1"/>
              <a:t>TopoAct</a:t>
            </a:r>
            <a:r>
              <a:rPr lang="en-US" dirty="0"/>
              <a:t>: choose one </a:t>
            </a:r>
            <a:r>
              <a:rPr lang="en-US" b="1" dirty="0"/>
              <a:t>random</a:t>
            </a:r>
            <a:r>
              <a:rPr lang="en-US" dirty="0"/>
              <a:t> spatial activation for each image</a:t>
            </a:r>
          </a:p>
          <a:p>
            <a:r>
              <a:rPr lang="en-US" dirty="0"/>
              <a:t>Can we find a better sampling heuristic?</a:t>
            </a:r>
          </a:p>
          <a:p>
            <a:endParaRPr lang="en-US" dirty="0"/>
          </a:p>
          <a:p>
            <a:endParaRPr lang="en-US" dirty="0"/>
          </a:p>
        </p:txBody>
      </p:sp>
      <p:grpSp>
        <p:nvGrpSpPr>
          <p:cNvPr id="9" name="Group 8">
            <a:extLst>
              <a:ext uri="{FF2B5EF4-FFF2-40B4-BE49-F238E27FC236}">
                <a16:creationId xmlns:a16="http://schemas.microsoft.com/office/drawing/2014/main" id="{961DE3DF-C571-72F7-FF4D-2AA00DB6AECE}"/>
              </a:ext>
            </a:extLst>
          </p:cNvPr>
          <p:cNvGrpSpPr>
            <a:grpSpLocks noChangeAspect="1"/>
          </p:cNvGrpSpPr>
          <p:nvPr/>
        </p:nvGrpSpPr>
        <p:grpSpPr>
          <a:xfrm>
            <a:off x="1097281" y="4400385"/>
            <a:ext cx="11386976" cy="2904896"/>
            <a:chOff x="1023869" y="3798035"/>
            <a:chExt cx="13497062" cy="3443193"/>
          </a:xfrm>
        </p:grpSpPr>
        <p:pic>
          <p:nvPicPr>
            <p:cNvPr id="5" name="Picture 4">
              <a:extLst>
                <a:ext uri="{FF2B5EF4-FFF2-40B4-BE49-F238E27FC236}">
                  <a16:creationId xmlns:a16="http://schemas.microsoft.com/office/drawing/2014/main" id="{5FAA9D39-705F-DEC6-83C7-E41E29F17CBD}"/>
                </a:ext>
              </a:extLst>
            </p:cNvPr>
            <p:cNvPicPr preferRelativeResize="0">
              <a:picLocks noChangeAspect="1"/>
            </p:cNvPicPr>
            <p:nvPr/>
          </p:nvPicPr>
          <p:blipFill rotWithShape="1">
            <a:blip r:embed="rId2"/>
            <a:srcRect r="78738"/>
            <a:stretch/>
          </p:blipFill>
          <p:spPr>
            <a:xfrm>
              <a:off x="1023869" y="3798037"/>
              <a:ext cx="3506567" cy="3443191"/>
            </a:xfrm>
            <a:prstGeom prst="rect">
              <a:avLst/>
            </a:prstGeom>
          </p:spPr>
        </p:pic>
        <p:pic>
          <p:nvPicPr>
            <p:cNvPr id="6" name="Picture 5">
              <a:extLst>
                <a:ext uri="{FF2B5EF4-FFF2-40B4-BE49-F238E27FC236}">
                  <a16:creationId xmlns:a16="http://schemas.microsoft.com/office/drawing/2014/main" id="{256FBF39-B454-209B-251C-57081E063564}"/>
                </a:ext>
              </a:extLst>
            </p:cNvPr>
            <p:cNvPicPr preferRelativeResize="0">
              <a:picLocks noChangeAspect="1"/>
            </p:cNvPicPr>
            <p:nvPr/>
          </p:nvPicPr>
          <p:blipFill rotWithShape="1">
            <a:blip r:embed="rId2"/>
            <a:srcRect l="27217" r="52906"/>
            <a:stretch/>
          </p:blipFill>
          <p:spPr>
            <a:xfrm>
              <a:off x="4530436" y="3798036"/>
              <a:ext cx="3277969" cy="3443191"/>
            </a:xfrm>
            <a:prstGeom prst="rect">
              <a:avLst/>
            </a:prstGeom>
          </p:spPr>
        </p:pic>
        <p:pic>
          <p:nvPicPr>
            <p:cNvPr id="7" name="Picture 6">
              <a:extLst>
                <a:ext uri="{FF2B5EF4-FFF2-40B4-BE49-F238E27FC236}">
                  <a16:creationId xmlns:a16="http://schemas.microsoft.com/office/drawing/2014/main" id="{8DBE0EE3-D42D-ACDF-8D7B-CA2053E1AEDC}"/>
                </a:ext>
              </a:extLst>
            </p:cNvPr>
            <p:cNvPicPr preferRelativeResize="0">
              <a:picLocks noChangeAspect="1"/>
            </p:cNvPicPr>
            <p:nvPr/>
          </p:nvPicPr>
          <p:blipFill rotWithShape="1">
            <a:blip r:embed="rId2"/>
            <a:srcRect l="52764" r="25974"/>
            <a:stretch/>
          </p:blipFill>
          <p:spPr>
            <a:xfrm>
              <a:off x="7689272" y="3798036"/>
              <a:ext cx="3506567" cy="3443191"/>
            </a:xfrm>
            <a:prstGeom prst="rect">
              <a:avLst/>
            </a:prstGeom>
          </p:spPr>
        </p:pic>
        <p:pic>
          <p:nvPicPr>
            <p:cNvPr id="8" name="Picture 7">
              <a:extLst>
                <a:ext uri="{FF2B5EF4-FFF2-40B4-BE49-F238E27FC236}">
                  <a16:creationId xmlns:a16="http://schemas.microsoft.com/office/drawing/2014/main" id="{41A663C2-8A91-DD47-EDE8-20F965C49DDB}"/>
                </a:ext>
              </a:extLst>
            </p:cNvPr>
            <p:cNvPicPr preferRelativeResize="0">
              <a:picLocks noChangeAspect="1"/>
            </p:cNvPicPr>
            <p:nvPr/>
          </p:nvPicPr>
          <p:blipFill rotWithShape="1">
            <a:blip r:embed="rId2"/>
            <a:srcRect l="78738"/>
            <a:stretch/>
          </p:blipFill>
          <p:spPr>
            <a:xfrm>
              <a:off x="11014364" y="3798035"/>
              <a:ext cx="3506567" cy="3443191"/>
            </a:xfrm>
            <a:prstGeom prst="rect">
              <a:avLst/>
            </a:prstGeom>
          </p:spPr>
        </p:pic>
      </p:grpSp>
      <p:pic>
        <p:nvPicPr>
          <p:cNvPr id="10" name="Picture 9">
            <a:extLst>
              <a:ext uri="{FF2B5EF4-FFF2-40B4-BE49-F238E27FC236}">
                <a16:creationId xmlns:a16="http://schemas.microsoft.com/office/drawing/2014/main" id="{086CD49B-3EBB-D57F-C833-DB8A79596818}"/>
              </a:ext>
            </a:extLst>
          </p:cNvPr>
          <p:cNvPicPr>
            <a:picLocks noChangeAspect="1"/>
          </p:cNvPicPr>
          <p:nvPr/>
        </p:nvPicPr>
        <p:blipFill rotWithShape="1">
          <a:blip r:embed="rId3"/>
          <a:srcRect l="90200" t="87990"/>
          <a:stretch/>
        </p:blipFill>
        <p:spPr>
          <a:xfrm>
            <a:off x="12929170" y="5516880"/>
            <a:ext cx="1244030" cy="1539240"/>
          </a:xfrm>
          <a:prstGeom prst="rect">
            <a:avLst/>
          </a:prstGeom>
        </p:spPr>
      </p:pic>
      <p:sp>
        <p:nvSpPr>
          <p:cNvPr id="23" name="TextBox 22">
            <a:extLst>
              <a:ext uri="{FF2B5EF4-FFF2-40B4-BE49-F238E27FC236}">
                <a16:creationId xmlns:a16="http://schemas.microsoft.com/office/drawing/2014/main" id="{64A4F032-6B3D-3001-4623-CB2BF700467E}"/>
              </a:ext>
            </a:extLst>
          </p:cNvPr>
          <p:cNvSpPr txBox="1"/>
          <p:nvPr/>
        </p:nvSpPr>
        <p:spPr>
          <a:xfrm>
            <a:off x="1770175" y="3917402"/>
            <a:ext cx="1308371" cy="424732"/>
          </a:xfrm>
          <a:prstGeom prst="rect">
            <a:avLst/>
          </a:prstGeom>
          <a:noFill/>
        </p:spPr>
        <p:txBody>
          <a:bodyPr wrap="none" rtlCol="0">
            <a:spAutoFit/>
          </a:bodyPr>
          <a:lstStyle/>
          <a:p>
            <a:r>
              <a:rPr lang="en-US" b="1" dirty="0"/>
              <a:t>Layer 16</a:t>
            </a:r>
          </a:p>
        </p:txBody>
      </p:sp>
      <p:sp>
        <p:nvSpPr>
          <p:cNvPr id="24" name="TextBox 23">
            <a:extLst>
              <a:ext uri="{FF2B5EF4-FFF2-40B4-BE49-F238E27FC236}">
                <a16:creationId xmlns:a16="http://schemas.microsoft.com/office/drawing/2014/main" id="{C0DEDE36-3D2B-4FE6-5041-BD30D568800F}"/>
              </a:ext>
            </a:extLst>
          </p:cNvPr>
          <p:cNvSpPr txBox="1"/>
          <p:nvPr/>
        </p:nvSpPr>
        <p:spPr>
          <a:xfrm>
            <a:off x="4771735" y="3917402"/>
            <a:ext cx="1308371" cy="424732"/>
          </a:xfrm>
          <a:prstGeom prst="rect">
            <a:avLst/>
          </a:prstGeom>
          <a:noFill/>
        </p:spPr>
        <p:txBody>
          <a:bodyPr wrap="none" rtlCol="0">
            <a:spAutoFit/>
          </a:bodyPr>
          <a:lstStyle/>
          <a:p>
            <a:r>
              <a:rPr lang="en-US" b="1" dirty="0"/>
              <a:t>Layer 15</a:t>
            </a:r>
          </a:p>
        </p:txBody>
      </p:sp>
      <p:sp>
        <p:nvSpPr>
          <p:cNvPr id="25" name="TextBox 24">
            <a:extLst>
              <a:ext uri="{FF2B5EF4-FFF2-40B4-BE49-F238E27FC236}">
                <a16:creationId xmlns:a16="http://schemas.microsoft.com/office/drawing/2014/main" id="{3F6B5204-AD48-FE23-DE10-A30830CAB7B9}"/>
              </a:ext>
            </a:extLst>
          </p:cNvPr>
          <p:cNvSpPr txBox="1"/>
          <p:nvPr/>
        </p:nvSpPr>
        <p:spPr>
          <a:xfrm>
            <a:off x="7545632" y="3917402"/>
            <a:ext cx="1308371" cy="424732"/>
          </a:xfrm>
          <a:prstGeom prst="rect">
            <a:avLst/>
          </a:prstGeom>
          <a:noFill/>
        </p:spPr>
        <p:txBody>
          <a:bodyPr wrap="none" rtlCol="0">
            <a:spAutoFit/>
          </a:bodyPr>
          <a:lstStyle/>
          <a:p>
            <a:r>
              <a:rPr lang="en-US" b="1" dirty="0"/>
              <a:t>Layer 13</a:t>
            </a:r>
          </a:p>
        </p:txBody>
      </p:sp>
      <p:sp>
        <p:nvSpPr>
          <p:cNvPr id="26" name="TextBox 25">
            <a:extLst>
              <a:ext uri="{FF2B5EF4-FFF2-40B4-BE49-F238E27FC236}">
                <a16:creationId xmlns:a16="http://schemas.microsoft.com/office/drawing/2014/main" id="{3946CB07-0050-CD0A-344B-90EDF799510D}"/>
              </a:ext>
            </a:extLst>
          </p:cNvPr>
          <p:cNvSpPr txBox="1"/>
          <p:nvPr/>
        </p:nvSpPr>
        <p:spPr>
          <a:xfrm>
            <a:off x="10471495" y="3917402"/>
            <a:ext cx="1308371" cy="424732"/>
          </a:xfrm>
          <a:prstGeom prst="rect">
            <a:avLst/>
          </a:prstGeom>
          <a:noFill/>
        </p:spPr>
        <p:txBody>
          <a:bodyPr wrap="none" rtlCol="0">
            <a:spAutoFit/>
          </a:bodyPr>
          <a:lstStyle/>
          <a:p>
            <a:r>
              <a:rPr lang="en-US" b="1" dirty="0"/>
              <a:t>Layer 12</a:t>
            </a:r>
          </a:p>
        </p:txBody>
      </p:sp>
    </p:spTree>
    <p:extLst>
      <p:ext uri="{BB962C8B-B14F-4D97-AF65-F5344CB8AC3E}">
        <p14:creationId xmlns:p14="http://schemas.microsoft.com/office/powerpoint/2010/main" val="25448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18C056-1832-F2C4-B24D-12C9BA72EFDA}"/>
              </a:ext>
            </a:extLst>
          </p:cNvPr>
          <p:cNvSpPr>
            <a:spLocks noGrp="1"/>
          </p:cNvSpPr>
          <p:nvPr>
            <p:ph type="sldNum" sz="quarter" idx="12"/>
          </p:nvPr>
        </p:nvSpPr>
        <p:spPr/>
        <p:txBody>
          <a:bodyPr/>
          <a:lstStyle/>
          <a:p>
            <a:fld id="{FE7A4BB3-E848-5A44-82DF-322201952CD8}" type="slidenum">
              <a:rPr lang="en-US" smtClean="0"/>
              <a:pPr/>
              <a:t>24</a:t>
            </a:fld>
            <a:endParaRPr lang="en-US" dirty="0"/>
          </a:p>
        </p:txBody>
      </p:sp>
      <p:sp>
        <p:nvSpPr>
          <p:cNvPr id="3" name="Title 2">
            <a:extLst>
              <a:ext uri="{FF2B5EF4-FFF2-40B4-BE49-F238E27FC236}">
                <a16:creationId xmlns:a16="http://schemas.microsoft.com/office/drawing/2014/main" id="{DE3FD5FB-8813-B734-BDC1-5B3854753769}"/>
              </a:ext>
            </a:extLst>
          </p:cNvPr>
          <p:cNvSpPr>
            <a:spLocks noGrp="1"/>
          </p:cNvSpPr>
          <p:nvPr>
            <p:ph type="title"/>
          </p:nvPr>
        </p:nvSpPr>
        <p:spPr/>
        <p:txBody>
          <a:bodyPr/>
          <a:lstStyle/>
          <a:p>
            <a:r>
              <a:rPr lang="en-US" dirty="0"/>
              <a:t>Point Cloud Sampling: All Activations</a:t>
            </a:r>
          </a:p>
        </p:txBody>
      </p:sp>
      <p:sp>
        <p:nvSpPr>
          <p:cNvPr id="31" name="Content Placeholder 30">
            <a:extLst>
              <a:ext uri="{FF2B5EF4-FFF2-40B4-BE49-F238E27FC236}">
                <a16:creationId xmlns:a16="http://schemas.microsoft.com/office/drawing/2014/main" id="{A6C0DC64-15F2-4D6A-C147-90BDB0B42C85}"/>
              </a:ext>
            </a:extLst>
          </p:cNvPr>
          <p:cNvSpPr>
            <a:spLocks noGrp="1"/>
          </p:cNvSpPr>
          <p:nvPr>
            <p:ph sz="quarter" idx="20"/>
          </p:nvPr>
        </p:nvSpPr>
        <p:spPr/>
        <p:txBody>
          <a:bodyPr/>
          <a:lstStyle/>
          <a:p>
            <a:r>
              <a:rPr lang="en-US" dirty="0"/>
              <a:t>Choose </a:t>
            </a:r>
            <a:r>
              <a:rPr lang="en-US" b="1" dirty="0"/>
              <a:t>all</a:t>
            </a:r>
            <a:r>
              <a:rPr lang="en-US" dirty="0"/>
              <a:t> spatial activations for each image</a:t>
            </a:r>
          </a:p>
          <a:p>
            <a:r>
              <a:rPr lang="en-US" dirty="0"/>
              <a:t>Larger point clouds with more complex structure</a:t>
            </a:r>
          </a:p>
          <a:p>
            <a:r>
              <a:rPr lang="en-US" dirty="0"/>
              <a:t>Not ideal for larger datasets or earlier layers with larger spatial dimensions</a:t>
            </a:r>
          </a:p>
        </p:txBody>
      </p:sp>
      <p:pic>
        <p:nvPicPr>
          <p:cNvPr id="10" name="Picture 9">
            <a:extLst>
              <a:ext uri="{FF2B5EF4-FFF2-40B4-BE49-F238E27FC236}">
                <a16:creationId xmlns:a16="http://schemas.microsoft.com/office/drawing/2014/main" id="{086CD49B-3EBB-D57F-C833-DB8A79596818}"/>
              </a:ext>
            </a:extLst>
          </p:cNvPr>
          <p:cNvPicPr>
            <a:picLocks noChangeAspect="1"/>
          </p:cNvPicPr>
          <p:nvPr/>
        </p:nvPicPr>
        <p:blipFill rotWithShape="1">
          <a:blip r:embed="rId2"/>
          <a:srcRect l="90200" t="87990"/>
          <a:stretch/>
        </p:blipFill>
        <p:spPr>
          <a:xfrm>
            <a:off x="12929170" y="5516880"/>
            <a:ext cx="1244030" cy="1539240"/>
          </a:xfrm>
          <a:prstGeom prst="rect">
            <a:avLst/>
          </a:prstGeom>
        </p:spPr>
      </p:pic>
      <p:sp>
        <p:nvSpPr>
          <p:cNvPr id="23" name="TextBox 22">
            <a:extLst>
              <a:ext uri="{FF2B5EF4-FFF2-40B4-BE49-F238E27FC236}">
                <a16:creationId xmlns:a16="http://schemas.microsoft.com/office/drawing/2014/main" id="{64A4F032-6B3D-3001-4623-CB2BF700467E}"/>
              </a:ext>
            </a:extLst>
          </p:cNvPr>
          <p:cNvSpPr txBox="1"/>
          <p:nvPr/>
        </p:nvSpPr>
        <p:spPr>
          <a:xfrm>
            <a:off x="1770175" y="3917402"/>
            <a:ext cx="1308371" cy="424732"/>
          </a:xfrm>
          <a:prstGeom prst="rect">
            <a:avLst/>
          </a:prstGeom>
          <a:noFill/>
        </p:spPr>
        <p:txBody>
          <a:bodyPr wrap="none" rtlCol="0">
            <a:spAutoFit/>
          </a:bodyPr>
          <a:lstStyle/>
          <a:p>
            <a:r>
              <a:rPr lang="en-US" b="1" dirty="0"/>
              <a:t>Layer 16</a:t>
            </a:r>
          </a:p>
        </p:txBody>
      </p:sp>
      <p:sp>
        <p:nvSpPr>
          <p:cNvPr id="24" name="TextBox 23">
            <a:extLst>
              <a:ext uri="{FF2B5EF4-FFF2-40B4-BE49-F238E27FC236}">
                <a16:creationId xmlns:a16="http://schemas.microsoft.com/office/drawing/2014/main" id="{C0DEDE36-3D2B-4FE6-5041-BD30D568800F}"/>
              </a:ext>
            </a:extLst>
          </p:cNvPr>
          <p:cNvSpPr txBox="1"/>
          <p:nvPr/>
        </p:nvSpPr>
        <p:spPr>
          <a:xfrm>
            <a:off x="4771735" y="3917402"/>
            <a:ext cx="1308371" cy="424732"/>
          </a:xfrm>
          <a:prstGeom prst="rect">
            <a:avLst/>
          </a:prstGeom>
          <a:noFill/>
        </p:spPr>
        <p:txBody>
          <a:bodyPr wrap="none" rtlCol="0">
            <a:spAutoFit/>
          </a:bodyPr>
          <a:lstStyle/>
          <a:p>
            <a:r>
              <a:rPr lang="en-US" b="1" dirty="0"/>
              <a:t>Layer 15</a:t>
            </a:r>
          </a:p>
        </p:txBody>
      </p:sp>
      <p:sp>
        <p:nvSpPr>
          <p:cNvPr id="25" name="TextBox 24">
            <a:extLst>
              <a:ext uri="{FF2B5EF4-FFF2-40B4-BE49-F238E27FC236}">
                <a16:creationId xmlns:a16="http://schemas.microsoft.com/office/drawing/2014/main" id="{3F6B5204-AD48-FE23-DE10-A30830CAB7B9}"/>
              </a:ext>
            </a:extLst>
          </p:cNvPr>
          <p:cNvSpPr txBox="1"/>
          <p:nvPr/>
        </p:nvSpPr>
        <p:spPr>
          <a:xfrm>
            <a:off x="7545632" y="3917402"/>
            <a:ext cx="1308371" cy="424732"/>
          </a:xfrm>
          <a:prstGeom prst="rect">
            <a:avLst/>
          </a:prstGeom>
          <a:noFill/>
        </p:spPr>
        <p:txBody>
          <a:bodyPr wrap="none" rtlCol="0">
            <a:spAutoFit/>
          </a:bodyPr>
          <a:lstStyle/>
          <a:p>
            <a:r>
              <a:rPr lang="en-US" b="1" dirty="0"/>
              <a:t>Layer 13</a:t>
            </a:r>
          </a:p>
        </p:txBody>
      </p:sp>
      <p:sp>
        <p:nvSpPr>
          <p:cNvPr id="26" name="TextBox 25">
            <a:extLst>
              <a:ext uri="{FF2B5EF4-FFF2-40B4-BE49-F238E27FC236}">
                <a16:creationId xmlns:a16="http://schemas.microsoft.com/office/drawing/2014/main" id="{3946CB07-0050-CD0A-344B-90EDF799510D}"/>
              </a:ext>
            </a:extLst>
          </p:cNvPr>
          <p:cNvSpPr txBox="1"/>
          <p:nvPr/>
        </p:nvSpPr>
        <p:spPr>
          <a:xfrm>
            <a:off x="10471495" y="3917402"/>
            <a:ext cx="1308371" cy="424732"/>
          </a:xfrm>
          <a:prstGeom prst="rect">
            <a:avLst/>
          </a:prstGeom>
          <a:noFill/>
        </p:spPr>
        <p:txBody>
          <a:bodyPr wrap="none" rtlCol="0">
            <a:spAutoFit/>
          </a:bodyPr>
          <a:lstStyle/>
          <a:p>
            <a:r>
              <a:rPr lang="en-US" b="1" dirty="0"/>
              <a:t>Layer 12</a:t>
            </a:r>
          </a:p>
        </p:txBody>
      </p:sp>
      <p:grpSp>
        <p:nvGrpSpPr>
          <p:cNvPr id="15" name="Group 14">
            <a:extLst>
              <a:ext uri="{FF2B5EF4-FFF2-40B4-BE49-F238E27FC236}">
                <a16:creationId xmlns:a16="http://schemas.microsoft.com/office/drawing/2014/main" id="{2314E737-20D8-4416-CCEA-29F7DB830425}"/>
              </a:ext>
            </a:extLst>
          </p:cNvPr>
          <p:cNvGrpSpPr/>
          <p:nvPr/>
        </p:nvGrpSpPr>
        <p:grpSpPr>
          <a:xfrm>
            <a:off x="1127760" y="4357375"/>
            <a:ext cx="11405170" cy="3017520"/>
            <a:chOff x="1621712" y="5116899"/>
            <a:chExt cx="11791332" cy="3112701"/>
          </a:xfrm>
        </p:grpSpPr>
        <p:pic>
          <p:nvPicPr>
            <p:cNvPr id="16" name="Picture 15">
              <a:extLst>
                <a:ext uri="{FF2B5EF4-FFF2-40B4-BE49-F238E27FC236}">
                  <a16:creationId xmlns:a16="http://schemas.microsoft.com/office/drawing/2014/main" id="{51BF8EAF-1413-C5B2-63A0-2A7FBE38302C}"/>
                </a:ext>
              </a:extLst>
            </p:cNvPr>
            <p:cNvPicPr preferRelativeResize="0">
              <a:picLocks noChangeAspect="1"/>
            </p:cNvPicPr>
            <p:nvPr/>
          </p:nvPicPr>
          <p:blipFill rotWithShape="1">
            <a:blip r:embed="rId3"/>
            <a:srcRect r="76082"/>
            <a:stretch/>
          </p:blipFill>
          <p:spPr>
            <a:xfrm>
              <a:off x="1621712" y="5233710"/>
              <a:ext cx="2988738" cy="2904893"/>
            </a:xfrm>
            <a:prstGeom prst="rect">
              <a:avLst/>
            </a:prstGeom>
          </p:spPr>
        </p:pic>
        <p:pic>
          <p:nvPicPr>
            <p:cNvPr id="17" name="Picture 16">
              <a:extLst>
                <a:ext uri="{FF2B5EF4-FFF2-40B4-BE49-F238E27FC236}">
                  <a16:creationId xmlns:a16="http://schemas.microsoft.com/office/drawing/2014/main" id="{2F862CF9-F89B-09AB-84D6-C6695603A773}"/>
                </a:ext>
              </a:extLst>
            </p:cNvPr>
            <p:cNvPicPr preferRelativeResize="0">
              <a:picLocks noChangeAspect="1"/>
            </p:cNvPicPr>
            <p:nvPr/>
          </p:nvPicPr>
          <p:blipFill rotWithShape="1">
            <a:blip r:embed="rId3"/>
            <a:srcRect l="25284" r="51041"/>
            <a:stretch/>
          </p:blipFill>
          <p:spPr>
            <a:xfrm>
              <a:off x="4457345" y="5233709"/>
              <a:ext cx="2958363" cy="2904894"/>
            </a:xfrm>
            <a:prstGeom prst="rect">
              <a:avLst/>
            </a:prstGeom>
          </p:spPr>
        </p:pic>
        <p:pic>
          <p:nvPicPr>
            <p:cNvPr id="18" name="Picture 17">
              <a:extLst>
                <a:ext uri="{FF2B5EF4-FFF2-40B4-BE49-F238E27FC236}">
                  <a16:creationId xmlns:a16="http://schemas.microsoft.com/office/drawing/2014/main" id="{A534801F-9298-CBAF-E568-6A9ED1F9A237}"/>
                </a:ext>
              </a:extLst>
            </p:cNvPr>
            <p:cNvPicPr preferRelativeResize="0">
              <a:picLocks noChangeAspect="1"/>
            </p:cNvPicPr>
            <p:nvPr/>
          </p:nvPicPr>
          <p:blipFill rotWithShape="1">
            <a:blip r:embed="rId3"/>
            <a:srcRect l="51262" r="25063"/>
            <a:stretch/>
          </p:blipFill>
          <p:spPr>
            <a:xfrm>
              <a:off x="7415708" y="5233709"/>
              <a:ext cx="2958362" cy="2904894"/>
            </a:xfrm>
            <a:prstGeom prst="rect">
              <a:avLst/>
            </a:prstGeom>
          </p:spPr>
        </p:pic>
        <p:pic>
          <p:nvPicPr>
            <p:cNvPr id="19" name="Picture 18">
              <a:extLst>
                <a:ext uri="{FF2B5EF4-FFF2-40B4-BE49-F238E27FC236}">
                  <a16:creationId xmlns:a16="http://schemas.microsoft.com/office/drawing/2014/main" id="{6C7EF0A7-4B48-43C8-117F-6D935522985E}"/>
                </a:ext>
              </a:extLst>
            </p:cNvPr>
            <p:cNvPicPr preferRelativeResize="0">
              <a:picLocks noChangeAspect="1"/>
            </p:cNvPicPr>
            <p:nvPr/>
          </p:nvPicPr>
          <p:blipFill rotWithShape="1">
            <a:blip r:embed="rId3"/>
            <a:srcRect l="77869"/>
            <a:stretch/>
          </p:blipFill>
          <p:spPr>
            <a:xfrm>
              <a:off x="10449707" y="5116899"/>
              <a:ext cx="2963337" cy="3112701"/>
            </a:xfrm>
            <a:prstGeom prst="rect">
              <a:avLst/>
            </a:prstGeom>
          </p:spPr>
        </p:pic>
      </p:grpSp>
    </p:spTree>
    <p:extLst>
      <p:ext uri="{BB962C8B-B14F-4D97-AF65-F5344CB8AC3E}">
        <p14:creationId xmlns:p14="http://schemas.microsoft.com/office/powerpoint/2010/main" val="161569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18C056-1832-F2C4-B24D-12C9BA72EFDA}"/>
              </a:ext>
            </a:extLst>
          </p:cNvPr>
          <p:cNvSpPr>
            <a:spLocks noGrp="1"/>
          </p:cNvSpPr>
          <p:nvPr>
            <p:ph type="sldNum" sz="quarter" idx="12"/>
          </p:nvPr>
        </p:nvSpPr>
        <p:spPr/>
        <p:txBody>
          <a:bodyPr/>
          <a:lstStyle/>
          <a:p>
            <a:fld id="{FE7A4BB3-E848-5A44-82DF-322201952CD8}" type="slidenum">
              <a:rPr lang="en-US" smtClean="0"/>
              <a:pPr/>
              <a:t>25</a:t>
            </a:fld>
            <a:endParaRPr lang="en-US" dirty="0"/>
          </a:p>
        </p:txBody>
      </p:sp>
      <p:sp>
        <p:nvSpPr>
          <p:cNvPr id="3" name="Title 2">
            <a:extLst>
              <a:ext uri="{FF2B5EF4-FFF2-40B4-BE49-F238E27FC236}">
                <a16:creationId xmlns:a16="http://schemas.microsoft.com/office/drawing/2014/main" id="{DE3FD5FB-8813-B734-BDC1-5B3854753769}"/>
              </a:ext>
            </a:extLst>
          </p:cNvPr>
          <p:cNvSpPr>
            <a:spLocks noGrp="1"/>
          </p:cNvSpPr>
          <p:nvPr>
            <p:ph type="title"/>
          </p:nvPr>
        </p:nvSpPr>
        <p:spPr/>
        <p:txBody>
          <a:bodyPr/>
          <a:lstStyle/>
          <a:p>
            <a:r>
              <a:rPr lang="en-US" dirty="0"/>
              <a:t>Comparing Mapper Graphs</a:t>
            </a:r>
          </a:p>
        </p:txBody>
      </p:sp>
      <p:grpSp>
        <p:nvGrpSpPr>
          <p:cNvPr id="9" name="Group 8">
            <a:extLst>
              <a:ext uri="{FF2B5EF4-FFF2-40B4-BE49-F238E27FC236}">
                <a16:creationId xmlns:a16="http://schemas.microsoft.com/office/drawing/2014/main" id="{961DE3DF-C571-72F7-FF4D-2AA00DB6AECE}"/>
              </a:ext>
            </a:extLst>
          </p:cNvPr>
          <p:cNvGrpSpPr>
            <a:grpSpLocks noChangeAspect="1"/>
          </p:cNvGrpSpPr>
          <p:nvPr/>
        </p:nvGrpSpPr>
        <p:grpSpPr>
          <a:xfrm>
            <a:off x="1570714" y="2282041"/>
            <a:ext cx="11386976" cy="2904896"/>
            <a:chOff x="1023869" y="3798035"/>
            <a:chExt cx="13497062" cy="3443193"/>
          </a:xfrm>
        </p:grpSpPr>
        <p:pic>
          <p:nvPicPr>
            <p:cNvPr id="5" name="Picture 4">
              <a:extLst>
                <a:ext uri="{FF2B5EF4-FFF2-40B4-BE49-F238E27FC236}">
                  <a16:creationId xmlns:a16="http://schemas.microsoft.com/office/drawing/2014/main" id="{5FAA9D39-705F-DEC6-83C7-E41E29F17CBD}"/>
                </a:ext>
              </a:extLst>
            </p:cNvPr>
            <p:cNvPicPr preferRelativeResize="0">
              <a:picLocks noChangeAspect="1"/>
            </p:cNvPicPr>
            <p:nvPr/>
          </p:nvPicPr>
          <p:blipFill rotWithShape="1">
            <a:blip r:embed="rId3"/>
            <a:srcRect r="78738"/>
            <a:stretch/>
          </p:blipFill>
          <p:spPr>
            <a:xfrm>
              <a:off x="1023869" y="3798037"/>
              <a:ext cx="3506567" cy="3443191"/>
            </a:xfrm>
            <a:prstGeom prst="rect">
              <a:avLst/>
            </a:prstGeom>
          </p:spPr>
        </p:pic>
        <p:pic>
          <p:nvPicPr>
            <p:cNvPr id="6" name="Picture 5">
              <a:extLst>
                <a:ext uri="{FF2B5EF4-FFF2-40B4-BE49-F238E27FC236}">
                  <a16:creationId xmlns:a16="http://schemas.microsoft.com/office/drawing/2014/main" id="{256FBF39-B454-209B-251C-57081E063564}"/>
                </a:ext>
              </a:extLst>
            </p:cNvPr>
            <p:cNvPicPr preferRelativeResize="0">
              <a:picLocks noChangeAspect="1"/>
            </p:cNvPicPr>
            <p:nvPr/>
          </p:nvPicPr>
          <p:blipFill rotWithShape="1">
            <a:blip r:embed="rId3"/>
            <a:srcRect l="27217" r="52906"/>
            <a:stretch/>
          </p:blipFill>
          <p:spPr>
            <a:xfrm>
              <a:off x="4530436" y="3798036"/>
              <a:ext cx="3277969" cy="3443191"/>
            </a:xfrm>
            <a:prstGeom prst="rect">
              <a:avLst/>
            </a:prstGeom>
          </p:spPr>
        </p:pic>
        <p:pic>
          <p:nvPicPr>
            <p:cNvPr id="7" name="Picture 6">
              <a:extLst>
                <a:ext uri="{FF2B5EF4-FFF2-40B4-BE49-F238E27FC236}">
                  <a16:creationId xmlns:a16="http://schemas.microsoft.com/office/drawing/2014/main" id="{8DBE0EE3-D42D-ACDF-8D7B-CA2053E1AEDC}"/>
                </a:ext>
              </a:extLst>
            </p:cNvPr>
            <p:cNvPicPr preferRelativeResize="0">
              <a:picLocks noChangeAspect="1"/>
            </p:cNvPicPr>
            <p:nvPr/>
          </p:nvPicPr>
          <p:blipFill rotWithShape="1">
            <a:blip r:embed="rId3"/>
            <a:srcRect l="52764" r="25974"/>
            <a:stretch/>
          </p:blipFill>
          <p:spPr>
            <a:xfrm>
              <a:off x="7689272" y="3798036"/>
              <a:ext cx="3506567" cy="3443191"/>
            </a:xfrm>
            <a:prstGeom prst="rect">
              <a:avLst/>
            </a:prstGeom>
          </p:spPr>
        </p:pic>
        <p:pic>
          <p:nvPicPr>
            <p:cNvPr id="8" name="Picture 7">
              <a:extLst>
                <a:ext uri="{FF2B5EF4-FFF2-40B4-BE49-F238E27FC236}">
                  <a16:creationId xmlns:a16="http://schemas.microsoft.com/office/drawing/2014/main" id="{41A663C2-8A91-DD47-EDE8-20F965C49DDB}"/>
                </a:ext>
              </a:extLst>
            </p:cNvPr>
            <p:cNvPicPr preferRelativeResize="0">
              <a:picLocks noChangeAspect="1"/>
            </p:cNvPicPr>
            <p:nvPr/>
          </p:nvPicPr>
          <p:blipFill rotWithShape="1">
            <a:blip r:embed="rId3"/>
            <a:srcRect l="78738"/>
            <a:stretch/>
          </p:blipFill>
          <p:spPr>
            <a:xfrm>
              <a:off x="11014364" y="3798035"/>
              <a:ext cx="3506567" cy="3443191"/>
            </a:xfrm>
            <a:prstGeom prst="rect">
              <a:avLst/>
            </a:prstGeom>
          </p:spPr>
        </p:pic>
      </p:grpSp>
      <p:grpSp>
        <p:nvGrpSpPr>
          <p:cNvPr id="22" name="Group 21">
            <a:extLst>
              <a:ext uri="{FF2B5EF4-FFF2-40B4-BE49-F238E27FC236}">
                <a16:creationId xmlns:a16="http://schemas.microsoft.com/office/drawing/2014/main" id="{0E81CCD4-97BB-1F5A-E402-A48F9BC5AA1D}"/>
              </a:ext>
            </a:extLst>
          </p:cNvPr>
          <p:cNvGrpSpPr/>
          <p:nvPr/>
        </p:nvGrpSpPr>
        <p:grpSpPr>
          <a:xfrm>
            <a:off x="1561723" y="5186935"/>
            <a:ext cx="11264694" cy="2904894"/>
            <a:chOff x="1621712" y="5116899"/>
            <a:chExt cx="11791332" cy="3112701"/>
          </a:xfrm>
        </p:grpSpPr>
        <p:pic>
          <p:nvPicPr>
            <p:cNvPr id="18" name="Picture 17">
              <a:extLst>
                <a:ext uri="{FF2B5EF4-FFF2-40B4-BE49-F238E27FC236}">
                  <a16:creationId xmlns:a16="http://schemas.microsoft.com/office/drawing/2014/main" id="{8779D955-A769-C616-3013-7952454D0648}"/>
                </a:ext>
              </a:extLst>
            </p:cNvPr>
            <p:cNvPicPr preferRelativeResize="0">
              <a:picLocks noChangeAspect="1"/>
            </p:cNvPicPr>
            <p:nvPr/>
          </p:nvPicPr>
          <p:blipFill rotWithShape="1">
            <a:blip r:embed="rId4"/>
            <a:srcRect r="76082"/>
            <a:stretch/>
          </p:blipFill>
          <p:spPr>
            <a:xfrm>
              <a:off x="1621712" y="5233710"/>
              <a:ext cx="2988738" cy="2904893"/>
            </a:xfrm>
            <a:prstGeom prst="rect">
              <a:avLst/>
            </a:prstGeom>
          </p:spPr>
        </p:pic>
        <p:pic>
          <p:nvPicPr>
            <p:cNvPr id="19" name="Picture 18">
              <a:extLst>
                <a:ext uri="{FF2B5EF4-FFF2-40B4-BE49-F238E27FC236}">
                  <a16:creationId xmlns:a16="http://schemas.microsoft.com/office/drawing/2014/main" id="{89D3EF8A-38BD-03A7-9B2D-F4BC8D1C3CB8}"/>
                </a:ext>
              </a:extLst>
            </p:cNvPr>
            <p:cNvPicPr preferRelativeResize="0">
              <a:picLocks noChangeAspect="1"/>
            </p:cNvPicPr>
            <p:nvPr/>
          </p:nvPicPr>
          <p:blipFill rotWithShape="1">
            <a:blip r:embed="rId4"/>
            <a:srcRect l="25284" r="51041"/>
            <a:stretch/>
          </p:blipFill>
          <p:spPr>
            <a:xfrm>
              <a:off x="4457345" y="5233709"/>
              <a:ext cx="2958363" cy="2904894"/>
            </a:xfrm>
            <a:prstGeom prst="rect">
              <a:avLst/>
            </a:prstGeom>
          </p:spPr>
        </p:pic>
        <p:pic>
          <p:nvPicPr>
            <p:cNvPr id="20" name="Picture 19">
              <a:extLst>
                <a:ext uri="{FF2B5EF4-FFF2-40B4-BE49-F238E27FC236}">
                  <a16:creationId xmlns:a16="http://schemas.microsoft.com/office/drawing/2014/main" id="{1F4B8B93-DD4D-FD82-FFB5-33D4E64F3AB0}"/>
                </a:ext>
              </a:extLst>
            </p:cNvPr>
            <p:cNvPicPr preferRelativeResize="0">
              <a:picLocks noChangeAspect="1"/>
            </p:cNvPicPr>
            <p:nvPr/>
          </p:nvPicPr>
          <p:blipFill rotWithShape="1">
            <a:blip r:embed="rId4"/>
            <a:srcRect l="51262" r="25063"/>
            <a:stretch/>
          </p:blipFill>
          <p:spPr>
            <a:xfrm>
              <a:off x="7415708" y="5233709"/>
              <a:ext cx="2958362" cy="2904894"/>
            </a:xfrm>
            <a:prstGeom prst="rect">
              <a:avLst/>
            </a:prstGeom>
          </p:spPr>
        </p:pic>
        <p:pic>
          <p:nvPicPr>
            <p:cNvPr id="21" name="Picture 20">
              <a:extLst>
                <a:ext uri="{FF2B5EF4-FFF2-40B4-BE49-F238E27FC236}">
                  <a16:creationId xmlns:a16="http://schemas.microsoft.com/office/drawing/2014/main" id="{BEF859E6-9772-E06A-E26C-0F4EA593E4DE}"/>
                </a:ext>
              </a:extLst>
            </p:cNvPr>
            <p:cNvPicPr preferRelativeResize="0">
              <a:picLocks noChangeAspect="1"/>
            </p:cNvPicPr>
            <p:nvPr/>
          </p:nvPicPr>
          <p:blipFill rotWithShape="1">
            <a:blip r:embed="rId4"/>
            <a:srcRect l="77869"/>
            <a:stretch/>
          </p:blipFill>
          <p:spPr>
            <a:xfrm>
              <a:off x="10449707" y="5116899"/>
              <a:ext cx="2963337" cy="3112701"/>
            </a:xfrm>
            <a:prstGeom prst="rect">
              <a:avLst/>
            </a:prstGeom>
          </p:spPr>
        </p:pic>
      </p:grpSp>
      <p:sp>
        <p:nvSpPr>
          <p:cNvPr id="23" name="TextBox 22">
            <a:extLst>
              <a:ext uri="{FF2B5EF4-FFF2-40B4-BE49-F238E27FC236}">
                <a16:creationId xmlns:a16="http://schemas.microsoft.com/office/drawing/2014/main" id="{64A4F032-6B3D-3001-4623-CB2BF700467E}"/>
              </a:ext>
            </a:extLst>
          </p:cNvPr>
          <p:cNvSpPr txBox="1"/>
          <p:nvPr/>
        </p:nvSpPr>
        <p:spPr>
          <a:xfrm>
            <a:off x="2243608" y="1799058"/>
            <a:ext cx="1308371" cy="424732"/>
          </a:xfrm>
          <a:prstGeom prst="rect">
            <a:avLst/>
          </a:prstGeom>
          <a:noFill/>
        </p:spPr>
        <p:txBody>
          <a:bodyPr wrap="none" rtlCol="0">
            <a:spAutoFit/>
          </a:bodyPr>
          <a:lstStyle/>
          <a:p>
            <a:r>
              <a:rPr lang="en-US" b="1" dirty="0"/>
              <a:t>Layer 16</a:t>
            </a:r>
          </a:p>
        </p:txBody>
      </p:sp>
      <p:sp>
        <p:nvSpPr>
          <p:cNvPr id="24" name="TextBox 23">
            <a:extLst>
              <a:ext uri="{FF2B5EF4-FFF2-40B4-BE49-F238E27FC236}">
                <a16:creationId xmlns:a16="http://schemas.microsoft.com/office/drawing/2014/main" id="{C0DEDE36-3D2B-4FE6-5041-BD30D568800F}"/>
              </a:ext>
            </a:extLst>
          </p:cNvPr>
          <p:cNvSpPr txBox="1"/>
          <p:nvPr/>
        </p:nvSpPr>
        <p:spPr>
          <a:xfrm>
            <a:off x="5245168" y="1799058"/>
            <a:ext cx="1308371" cy="424732"/>
          </a:xfrm>
          <a:prstGeom prst="rect">
            <a:avLst/>
          </a:prstGeom>
          <a:noFill/>
        </p:spPr>
        <p:txBody>
          <a:bodyPr wrap="none" rtlCol="0">
            <a:spAutoFit/>
          </a:bodyPr>
          <a:lstStyle/>
          <a:p>
            <a:r>
              <a:rPr lang="en-US" b="1" dirty="0"/>
              <a:t>Layer 15</a:t>
            </a:r>
          </a:p>
        </p:txBody>
      </p:sp>
      <p:sp>
        <p:nvSpPr>
          <p:cNvPr id="25" name="TextBox 24">
            <a:extLst>
              <a:ext uri="{FF2B5EF4-FFF2-40B4-BE49-F238E27FC236}">
                <a16:creationId xmlns:a16="http://schemas.microsoft.com/office/drawing/2014/main" id="{3F6B5204-AD48-FE23-DE10-A30830CAB7B9}"/>
              </a:ext>
            </a:extLst>
          </p:cNvPr>
          <p:cNvSpPr txBox="1"/>
          <p:nvPr/>
        </p:nvSpPr>
        <p:spPr>
          <a:xfrm>
            <a:off x="8019065" y="1799058"/>
            <a:ext cx="1308371" cy="424732"/>
          </a:xfrm>
          <a:prstGeom prst="rect">
            <a:avLst/>
          </a:prstGeom>
          <a:noFill/>
        </p:spPr>
        <p:txBody>
          <a:bodyPr wrap="none" rtlCol="0">
            <a:spAutoFit/>
          </a:bodyPr>
          <a:lstStyle/>
          <a:p>
            <a:r>
              <a:rPr lang="en-US" b="1" dirty="0"/>
              <a:t>Layer 13</a:t>
            </a:r>
          </a:p>
        </p:txBody>
      </p:sp>
      <p:sp>
        <p:nvSpPr>
          <p:cNvPr id="26" name="TextBox 25">
            <a:extLst>
              <a:ext uri="{FF2B5EF4-FFF2-40B4-BE49-F238E27FC236}">
                <a16:creationId xmlns:a16="http://schemas.microsoft.com/office/drawing/2014/main" id="{3946CB07-0050-CD0A-344B-90EDF799510D}"/>
              </a:ext>
            </a:extLst>
          </p:cNvPr>
          <p:cNvSpPr txBox="1"/>
          <p:nvPr/>
        </p:nvSpPr>
        <p:spPr>
          <a:xfrm>
            <a:off x="10944928" y="1799058"/>
            <a:ext cx="1308371" cy="424732"/>
          </a:xfrm>
          <a:prstGeom prst="rect">
            <a:avLst/>
          </a:prstGeom>
          <a:noFill/>
        </p:spPr>
        <p:txBody>
          <a:bodyPr wrap="none" rtlCol="0">
            <a:spAutoFit/>
          </a:bodyPr>
          <a:lstStyle/>
          <a:p>
            <a:r>
              <a:rPr lang="en-US" b="1" dirty="0"/>
              <a:t>Layer 12</a:t>
            </a:r>
          </a:p>
        </p:txBody>
      </p:sp>
      <p:sp>
        <p:nvSpPr>
          <p:cNvPr id="27" name="TextBox 26">
            <a:extLst>
              <a:ext uri="{FF2B5EF4-FFF2-40B4-BE49-F238E27FC236}">
                <a16:creationId xmlns:a16="http://schemas.microsoft.com/office/drawing/2014/main" id="{A4AAEEF3-1843-C395-6A6A-589666D4C5AD}"/>
              </a:ext>
            </a:extLst>
          </p:cNvPr>
          <p:cNvSpPr txBox="1"/>
          <p:nvPr/>
        </p:nvSpPr>
        <p:spPr>
          <a:xfrm rot="16200000">
            <a:off x="618699" y="3522122"/>
            <a:ext cx="1368312" cy="424732"/>
          </a:xfrm>
          <a:prstGeom prst="rect">
            <a:avLst/>
          </a:prstGeom>
          <a:noFill/>
        </p:spPr>
        <p:txBody>
          <a:bodyPr wrap="square" rtlCol="0">
            <a:spAutoFit/>
          </a:bodyPr>
          <a:lstStyle/>
          <a:p>
            <a:r>
              <a:rPr lang="en-US" b="1" dirty="0">
                <a:solidFill>
                  <a:schemeClr val="accent1"/>
                </a:solidFill>
              </a:rPr>
              <a:t>Random</a:t>
            </a:r>
            <a:endParaRPr lang="en-US" dirty="0"/>
          </a:p>
        </p:txBody>
      </p:sp>
      <p:sp>
        <p:nvSpPr>
          <p:cNvPr id="28" name="TextBox 27">
            <a:extLst>
              <a:ext uri="{FF2B5EF4-FFF2-40B4-BE49-F238E27FC236}">
                <a16:creationId xmlns:a16="http://schemas.microsoft.com/office/drawing/2014/main" id="{DEF2AD77-4BB9-43C0-CABF-C5F25F75C681}"/>
              </a:ext>
            </a:extLst>
          </p:cNvPr>
          <p:cNvSpPr txBox="1"/>
          <p:nvPr/>
        </p:nvSpPr>
        <p:spPr>
          <a:xfrm rot="16200000">
            <a:off x="968438" y="6259376"/>
            <a:ext cx="668834" cy="424732"/>
          </a:xfrm>
          <a:prstGeom prst="rect">
            <a:avLst/>
          </a:prstGeom>
          <a:noFill/>
        </p:spPr>
        <p:txBody>
          <a:bodyPr wrap="square" rtlCol="0">
            <a:spAutoFit/>
          </a:bodyPr>
          <a:lstStyle/>
          <a:p>
            <a:r>
              <a:rPr lang="en-US" b="1" dirty="0">
                <a:solidFill>
                  <a:schemeClr val="accent1"/>
                </a:solidFill>
              </a:rPr>
              <a:t>All</a:t>
            </a:r>
            <a:endParaRPr lang="en-US" dirty="0"/>
          </a:p>
        </p:txBody>
      </p:sp>
      <p:pic>
        <p:nvPicPr>
          <p:cNvPr id="29" name="Picture 28">
            <a:extLst>
              <a:ext uri="{FF2B5EF4-FFF2-40B4-BE49-F238E27FC236}">
                <a16:creationId xmlns:a16="http://schemas.microsoft.com/office/drawing/2014/main" id="{6DF3ABD5-1561-0B67-7608-A5CAAA29C449}"/>
              </a:ext>
            </a:extLst>
          </p:cNvPr>
          <p:cNvPicPr>
            <a:picLocks noChangeAspect="1"/>
          </p:cNvPicPr>
          <p:nvPr/>
        </p:nvPicPr>
        <p:blipFill rotWithShape="1">
          <a:blip r:embed="rId5"/>
          <a:srcRect l="90200" t="87990"/>
          <a:stretch/>
        </p:blipFill>
        <p:spPr>
          <a:xfrm>
            <a:off x="13068677" y="4114800"/>
            <a:ext cx="1244030" cy="1539240"/>
          </a:xfrm>
          <a:prstGeom prst="rect">
            <a:avLst/>
          </a:prstGeom>
        </p:spPr>
      </p:pic>
    </p:spTree>
    <p:extLst>
      <p:ext uri="{BB962C8B-B14F-4D97-AF65-F5344CB8AC3E}">
        <p14:creationId xmlns:p14="http://schemas.microsoft.com/office/powerpoint/2010/main" val="307742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F4FBED-B9E6-3CC1-AB9C-7B3D75DE9BFA}"/>
              </a:ext>
            </a:extLst>
          </p:cNvPr>
          <p:cNvSpPr>
            <a:spLocks noGrp="1"/>
          </p:cNvSpPr>
          <p:nvPr>
            <p:ph type="sldNum" sz="quarter" idx="12"/>
          </p:nvPr>
        </p:nvSpPr>
        <p:spPr/>
        <p:txBody>
          <a:bodyPr/>
          <a:lstStyle/>
          <a:p>
            <a:fld id="{FE7A4BB3-E848-5A44-82DF-322201952CD8}" type="slidenum">
              <a:rPr lang="en-US" smtClean="0"/>
              <a:pPr/>
              <a:t>26</a:t>
            </a:fld>
            <a:endParaRPr lang="en-US" dirty="0"/>
          </a:p>
        </p:txBody>
      </p:sp>
      <p:sp>
        <p:nvSpPr>
          <p:cNvPr id="3" name="Title 2">
            <a:extLst>
              <a:ext uri="{FF2B5EF4-FFF2-40B4-BE49-F238E27FC236}">
                <a16:creationId xmlns:a16="http://schemas.microsoft.com/office/drawing/2014/main" id="{D34DDC51-B6ED-49F4-AF7B-7C71644B6AEA}"/>
              </a:ext>
            </a:extLst>
          </p:cNvPr>
          <p:cNvSpPr>
            <a:spLocks noGrp="1"/>
          </p:cNvSpPr>
          <p:nvPr>
            <p:ph type="title"/>
          </p:nvPr>
        </p:nvSpPr>
        <p:spPr/>
        <p:txBody>
          <a:bodyPr/>
          <a:lstStyle/>
          <a:p>
            <a:r>
              <a:rPr lang="en-US" dirty="0"/>
              <a:t>Foreground Activations</a:t>
            </a:r>
          </a:p>
        </p:txBody>
      </p:sp>
      <p:sp>
        <p:nvSpPr>
          <p:cNvPr id="5" name="AutoShape 2">
            <a:extLst>
              <a:ext uri="{FF2B5EF4-FFF2-40B4-BE49-F238E27FC236}">
                <a16:creationId xmlns:a16="http://schemas.microsoft.com/office/drawing/2014/main" id="{B086C1CF-5AD8-EE43-FC1E-EF677FC4632D}"/>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Content Placeholder 14">
            <a:extLst>
              <a:ext uri="{FF2B5EF4-FFF2-40B4-BE49-F238E27FC236}">
                <a16:creationId xmlns:a16="http://schemas.microsoft.com/office/drawing/2014/main" id="{380CC46B-BCFB-BC0F-0E59-50E7B5AF08E0}"/>
              </a:ext>
            </a:extLst>
          </p:cNvPr>
          <p:cNvSpPr>
            <a:spLocks noGrp="1"/>
          </p:cNvSpPr>
          <p:nvPr>
            <p:ph sz="quarter" idx="20"/>
          </p:nvPr>
        </p:nvSpPr>
        <p:spPr/>
        <p:txBody>
          <a:bodyPr/>
          <a:lstStyle/>
          <a:p>
            <a:r>
              <a:rPr lang="en-US" dirty="0"/>
              <a:t>Use </a:t>
            </a:r>
            <a:r>
              <a:rPr lang="en-US" b="1" dirty="0"/>
              <a:t>foreground segmentation</a:t>
            </a:r>
            <a:r>
              <a:rPr lang="en-US" dirty="0"/>
              <a:t> to identify object of the image</a:t>
            </a:r>
          </a:p>
          <a:p>
            <a:r>
              <a:rPr lang="en-US" dirty="0"/>
              <a:t>Choose spatial activations with the greatest percentage of foreground pixels in their </a:t>
            </a:r>
            <a:r>
              <a:rPr lang="en-US" b="1" dirty="0"/>
              <a:t>effective receptive field</a:t>
            </a:r>
            <a:endParaRPr lang="en-US" dirty="0"/>
          </a:p>
          <a:p>
            <a:endParaRPr lang="en-US" dirty="0"/>
          </a:p>
        </p:txBody>
      </p:sp>
      <p:pic>
        <p:nvPicPr>
          <p:cNvPr id="16" name="Content Placeholder 6" descr="A picture containing text, scoreboard&#10;&#10;Description automatically generated">
            <a:extLst>
              <a:ext uri="{FF2B5EF4-FFF2-40B4-BE49-F238E27FC236}">
                <a16:creationId xmlns:a16="http://schemas.microsoft.com/office/drawing/2014/main" id="{79261773-345C-67C2-76C1-D9E2CC9381A6}"/>
              </a:ext>
            </a:extLst>
          </p:cNvPr>
          <p:cNvPicPr>
            <a:picLocks noChangeAspect="1"/>
          </p:cNvPicPr>
          <p:nvPr/>
        </p:nvPicPr>
        <p:blipFill>
          <a:blip r:embed="rId2"/>
          <a:stretch>
            <a:fillRect/>
          </a:stretch>
        </p:blipFill>
        <p:spPr>
          <a:xfrm>
            <a:off x="2755850" y="3581399"/>
            <a:ext cx="8813900" cy="3779520"/>
          </a:xfrm>
          <a:prstGeom prst="rect">
            <a:avLst/>
          </a:prstGeom>
        </p:spPr>
      </p:pic>
    </p:spTree>
    <p:extLst>
      <p:ext uri="{BB962C8B-B14F-4D97-AF65-F5344CB8AC3E}">
        <p14:creationId xmlns:p14="http://schemas.microsoft.com/office/powerpoint/2010/main" val="341048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8DE9E5-9204-E35E-E339-A944BF4BF354}"/>
              </a:ext>
            </a:extLst>
          </p:cNvPr>
          <p:cNvSpPr>
            <a:spLocks noGrp="1"/>
          </p:cNvSpPr>
          <p:nvPr>
            <p:ph type="sldNum" sz="quarter" idx="12"/>
          </p:nvPr>
        </p:nvSpPr>
        <p:spPr/>
        <p:txBody>
          <a:bodyPr/>
          <a:lstStyle/>
          <a:p>
            <a:fld id="{FE7A4BB3-E848-5A44-82DF-322201952CD8}" type="slidenum">
              <a:rPr lang="en-US" smtClean="0"/>
              <a:pPr/>
              <a:t>27</a:t>
            </a:fld>
            <a:endParaRPr lang="en-US" dirty="0"/>
          </a:p>
        </p:txBody>
      </p:sp>
      <p:sp>
        <p:nvSpPr>
          <p:cNvPr id="3" name="Title 2">
            <a:extLst>
              <a:ext uri="{FF2B5EF4-FFF2-40B4-BE49-F238E27FC236}">
                <a16:creationId xmlns:a16="http://schemas.microsoft.com/office/drawing/2014/main" id="{3431D957-D007-7751-DEDD-644285413A88}"/>
              </a:ext>
            </a:extLst>
          </p:cNvPr>
          <p:cNvSpPr>
            <a:spLocks noGrp="1"/>
          </p:cNvSpPr>
          <p:nvPr>
            <p:ph type="title"/>
          </p:nvPr>
        </p:nvSpPr>
        <p:spPr/>
        <p:txBody>
          <a:bodyPr/>
          <a:lstStyle/>
          <a:p>
            <a:r>
              <a:rPr lang="en-US" dirty="0"/>
              <a:t>Mapper Graphs from Foreground Activations</a:t>
            </a:r>
          </a:p>
        </p:txBody>
      </p:sp>
      <p:pic>
        <p:nvPicPr>
          <p:cNvPr id="5" name="Picture 4">
            <a:extLst>
              <a:ext uri="{FF2B5EF4-FFF2-40B4-BE49-F238E27FC236}">
                <a16:creationId xmlns:a16="http://schemas.microsoft.com/office/drawing/2014/main" id="{148A7457-B1FF-30C5-4E61-213C6F08FFA1}"/>
              </a:ext>
            </a:extLst>
          </p:cNvPr>
          <p:cNvPicPr>
            <a:picLocks noChangeAspect="1"/>
          </p:cNvPicPr>
          <p:nvPr/>
        </p:nvPicPr>
        <p:blipFill rotWithShape="1">
          <a:blip r:embed="rId3"/>
          <a:srcRect r="78176"/>
          <a:stretch/>
        </p:blipFill>
        <p:spPr>
          <a:xfrm>
            <a:off x="1768773" y="2286000"/>
            <a:ext cx="2863253" cy="5715000"/>
          </a:xfrm>
          <a:prstGeom prst="rect">
            <a:avLst/>
          </a:prstGeom>
        </p:spPr>
      </p:pic>
      <p:pic>
        <p:nvPicPr>
          <p:cNvPr id="6" name="Picture 5">
            <a:extLst>
              <a:ext uri="{FF2B5EF4-FFF2-40B4-BE49-F238E27FC236}">
                <a16:creationId xmlns:a16="http://schemas.microsoft.com/office/drawing/2014/main" id="{17B38FD4-3EC8-E1F0-4A06-462BE2B04ED3}"/>
              </a:ext>
            </a:extLst>
          </p:cNvPr>
          <p:cNvPicPr>
            <a:picLocks noChangeAspect="1"/>
          </p:cNvPicPr>
          <p:nvPr/>
        </p:nvPicPr>
        <p:blipFill rotWithShape="1">
          <a:blip r:embed="rId3"/>
          <a:srcRect l="26238" r="51938"/>
          <a:stretch/>
        </p:blipFill>
        <p:spPr>
          <a:xfrm>
            <a:off x="4632026" y="2286000"/>
            <a:ext cx="2863254" cy="5715000"/>
          </a:xfrm>
          <a:prstGeom prst="rect">
            <a:avLst/>
          </a:prstGeom>
        </p:spPr>
      </p:pic>
      <p:pic>
        <p:nvPicPr>
          <p:cNvPr id="7" name="Picture 6">
            <a:extLst>
              <a:ext uri="{FF2B5EF4-FFF2-40B4-BE49-F238E27FC236}">
                <a16:creationId xmlns:a16="http://schemas.microsoft.com/office/drawing/2014/main" id="{DA629794-E40E-385E-CD2C-B09809F68FDF}"/>
              </a:ext>
            </a:extLst>
          </p:cNvPr>
          <p:cNvPicPr>
            <a:picLocks noChangeAspect="1"/>
          </p:cNvPicPr>
          <p:nvPr/>
        </p:nvPicPr>
        <p:blipFill rotWithShape="1">
          <a:blip r:embed="rId3"/>
          <a:srcRect l="51096" r="25440"/>
          <a:stretch/>
        </p:blipFill>
        <p:spPr>
          <a:xfrm>
            <a:off x="7385803" y="2286000"/>
            <a:ext cx="3078480" cy="5715000"/>
          </a:xfrm>
          <a:prstGeom prst="rect">
            <a:avLst/>
          </a:prstGeom>
        </p:spPr>
      </p:pic>
      <p:pic>
        <p:nvPicPr>
          <p:cNvPr id="8" name="Picture 7">
            <a:extLst>
              <a:ext uri="{FF2B5EF4-FFF2-40B4-BE49-F238E27FC236}">
                <a16:creationId xmlns:a16="http://schemas.microsoft.com/office/drawing/2014/main" id="{5255A945-5451-41DA-AED4-7B789E6651AD}"/>
              </a:ext>
            </a:extLst>
          </p:cNvPr>
          <p:cNvPicPr>
            <a:picLocks noChangeAspect="1"/>
          </p:cNvPicPr>
          <p:nvPr/>
        </p:nvPicPr>
        <p:blipFill rotWithShape="1">
          <a:blip r:embed="rId3"/>
          <a:srcRect l="76536"/>
          <a:stretch/>
        </p:blipFill>
        <p:spPr>
          <a:xfrm>
            <a:off x="10303779" y="2286000"/>
            <a:ext cx="3078480" cy="5715000"/>
          </a:xfrm>
          <a:prstGeom prst="rect">
            <a:avLst/>
          </a:prstGeom>
        </p:spPr>
      </p:pic>
      <p:sp>
        <p:nvSpPr>
          <p:cNvPr id="9" name="TextBox 8">
            <a:extLst>
              <a:ext uri="{FF2B5EF4-FFF2-40B4-BE49-F238E27FC236}">
                <a16:creationId xmlns:a16="http://schemas.microsoft.com/office/drawing/2014/main" id="{28E93572-5DD8-CCE9-F84C-5C720ADBEB34}"/>
              </a:ext>
            </a:extLst>
          </p:cNvPr>
          <p:cNvSpPr txBox="1"/>
          <p:nvPr/>
        </p:nvSpPr>
        <p:spPr>
          <a:xfrm>
            <a:off x="2243608" y="1799058"/>
            <a:ext cx="1308371" cy="424732"/>
          </a:xfrm>
          <a:prstGeom prst="rect">
            <a:avLst/>
          </a:prstGeom>
          <a:noFill/>
        </p:spPr>
        <p:txBody>
          <a:bodyPr wrap="none" rtlCol="0">
            <a:spAutoFit/>
          </a:bodyPr>
          <a:lstStyle/>
          <a:p>
            <a:r>
              <a:rPr lang="en-US" b="1" dirty="0"/>
              <a:t>Layer 16</a:t>
            </a:r>
          </a:p>
        </p:txBody>
      </p:sp>
      <p:sp>
        <p:nvSpPr>
          <p:cNvPr id="10" name="TextBox 9">
            <a:extLst>
              <a:ext uri="{FF2B5EF4-FFF2-40B4-BE49-F238E27FC236}">
                <a16:creationId xmlns:a16="http://schemas.microsoft.com/office/drawing/2014/main" id="{28D9A4D0-4ACF-84C7-A47A-1BCCE15868E5}"/>
              </a:ext>
            </a:extLst>
          </p:cNvPr>
          <p:cNvSpPr txBox="1"/>
          <p:nvPr/>
        </p:nvSpPr>
        <p:spPr>
          <a:xfrm>
            <a:off x="5245168" y="1799058"/>
            <a:ext cx="1308371" cy="424732"/>
          </a:xfrm>
          <a:prstGeom prst="rect">
            <a:avLst/>
          </a:prstGeom>
          <a:noFill/>
        </p:spPr>
        <p:txBody>
          <a:bodyPr wrap="none" rtlCol="0">
            <a:spAutoFit/>
          </a:bodyPr>
          <a:lstStyle/>
          <a:p>
            <a:r>
              <a:rPr lang="en-US" b="1" dirty="0"/>
              <a:t>Layer 15</a:t>
            </a:r>
          </a:p>
        </p:txBody>
      </p:sp>
      <p:sp>
        <p:nvSpPr>
          <p:cNvPr id="11" name="TextBox 10">
            <a:extLst>
              <a:ext uri="{FF2B5EF4-FFF2-40B4-BE49-F238E27FC236}">
                <a16:creationId xmlns:a16="http://schemas.microsoft.com/office/drawing/2014/main" id="{F73974BC-6437-46B9-5ABC-4C22A516727F}"/>
              </a:ext>
            </a:extLst>
          </p:cNvPr>
          <p:cNvSpPr txBox="1"/>
          <p:nvPr/>
        </p:nvSpPr>
        <p:spPr>
          <a:xfrm>
            <a:off x="8019065" y="1799058"/>
            <a:ext cx="1308371" cy="424732"/>
          </a:xfrm>
          <a:prstGeom prst="rect">
            <a:avLst/>
          </a:prstGeom>
          <a:noFill/>
        </p:spPr>
        <p:txBody>
          <a:bodyPr wrap="none" rtlCol="0">
            <a:spAutoFit/>
          </a:bodyPr>
          <a:lstStyle/>
          <a:p>
            <a:r>
              <a:rPr lang="en-US" b="1" dirty="0"/>
              <a:t>Layer 13</a:t>
            </a:r>
          </a:p>
        </p:txBody>
      </p:sp>
      <p:sp>
        <p:nvSpPr>
          <p:cNvPr id="12" name="TextBox 11">
            <a:extLst>
              <a:ext uri="{FF2B5EF4-FFF2-40B4-BE49-F238E27FC236}">
                <a16:creationId xmlns:a16="http://schemas.microsoft.com/office/drawing/2014/main" id="{4BD65191-7E67-3EB6-6F4D-FCB453F04EBF}"/>
              </a:ext>
            </a:extLst>
          </p:cNvPr>
          <p:cNvSpPr txBox="1"/>
          <p:nvPr/>
        </p:nvSpPr>
        <p:spPr>
          <a:xfrm>
            <a:off x="10944928" y="1799058"/>
            <a:ext cx="1308371" cy="424732"/>
          </a:xfrm>
          <a:prstGeom prst="rect">
            <a:avLst/>
          </a:prstGeom>
          <a:noFill/>
        </p:spPr>
        <p:txBody>
          <a:bodyPr wrap="none" rtlCol="0">
            <a:spAutoFit/>
          </a:bodyPr>
          <a:lstStyle/>
          <a:p>
            <a:r>
              <a:rPr lang="en-US" b="1" dirty="0"/>
              <a:t>Layer 12</a:t>
            </a:r>
          </a:p>
        </p:txBody>
      </p:sp>
      <p:pic>
        <p:nvPicPr>
          <p:cNvPr id="13" name="Picture 12">
            <a:extLst>
              <a:ext uri="{FF2B5EF4-FFF2-40B4-BE49-F238E27FC236}">
                <a16:creationId xmlns:a16="http://schemas.microsoft.com/office/drawing/2014/main" id="{9A92F9C0-E6CD-16AA-F162-D0B552FE9E9A}"/>
              </a:ext>
            </a:extLst>
          </p:cNvPr>
          <p:cNvPicPr>
            <a:picLocks noChangeAspect="1"/>
          </p:cNvPicPr>
          <p:nvPr/>
        </p:nvPicPr>
        <p:blipFill rotWithShape="1">
          <a:blip r:embed="rId4"/>
          <a:srcRect l="90200" t="87990"/>
          <a:stretch/>
        </p:blipFill>
        <p:spPr>
          <a:xfrm>
            <a:off x="13272782" y="4114800"/>
            <a:ext cx="1244030" cy="1539240"/>
          </a:xfrm>
          <a:prstGeom prst="rect">
            <a:avLst/>
          </a:prstGeom>
        </p:spPr>
      </p:pic>
      <p:sp>
        <p:nvSpPr>
          <p:cNvPr id="14" name="TextBox 13">
            <a:extLst>
              <a:ext uri="{FF2B5EF4-FFF2-40B4-BE49-F238E27FC236}">
                <a16:creationId xmlns:a16="http://schemas.microsoft.com/office/drawing/2014/main" id="{241A9B1A-995E-9E9E-D23B-35EED94BF5EB}"/>
              </a:ext>
            </a:extLst>
          </p:cNvPr>
          <p:cNvSpPr txBox="1"/>
          <p:nvPr/>
        </p:nvSpPr>
        <p:spPr>
          <a:xfrm rot="16200000">
            <a:off x="792793" y="3284736"/>
            <a:ext cx="1020124" cy="424732"/>
          </a:xfrm>
          <a:prstGeom prst="rect">
            <a:avLst/>
          </a:prstGeom>
          <a:noFill/>
        </p:spPr>
        <p:txBody>
          <a:bodyPr wrap="square" rtlCol="0">
            <a:spAutoFit/>
          </a:bodyPr>
          <a:lstStyle/>
          <a:p>
            <a:r>
              <a:rPr lang="en-US" b="1" dirty="0">
                <a:solidFill>
                  <a:schemeClr val="accent1"/>
                </a:solidFill>
              </a:rPr>
              <a:t>Top 1</a:t>
            </a:r>
          </a:p>
        </p:txBody>
      </p:sp>
      <p:sp>
        <p:nvSpPr>
          <p:cNvPr id="15" name="TextBox 14">
            <a:extLst>
              <a:ext uri="{FF2B5EF4-FFF2-40B4-BE49-F238E27FC236}">
                <a16:creationId xmlns:a16="http://schemas.microsoft.com/office/drawing/2014/main" id="{70D4CBD7-439C-D11E-D1A0-E2E4C361AD50}"/>
              </a:ext>
            </a:extLst>
          </p:cNvPr>
          <p:cNvSpPr txBox="1"/>
          <p:nvPr/>
        </p:nvSpPr>
        <p:spPr>
          <a:xfrm rot="16200000">
            <a:off x="792793" y="6236131"/>
            <a:ext cx="1020125" cy="424732"/>
          </a:xfrm>
          <a:prstGeom prst="rect">
            <a:avLst/>
          </a:prstGeom>
          <a:noFill/>
        </p:spPr>
        <p:txBody>
          <a:bodyPr wrap="square" rtlCol="0">
            <a:spAutoFit/>
          </a:bodyPr>
          <a:lstStyle/>
          <a:p>
            <a:r>
              <a:rPr lang="en-US" b="1" dirty="0">
                <a:solidFill>
                  <a:schemeClr val="accent1"/>
                </a:solidFill>
              </a:rPr>
              <a:t>Top 5</a:t>
            </a:r>
            <a:endParaRPr lang="en-US" dirty="0"/>
          </a:p>
        </p:txBody>
      </p:sp>
    </p:spTree>
    <p:extLst>
      <p:ext uri="{BB962C8B-B14F-4D97-AF65-F5344CB8AC3E}">
        <p14:creationId xmlns:p14="http://schemas.microsoft.com/office/powerpoint/2010/main" val="361739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C6B948-A27B-4557-8655-F75CB376DDEF}"/>
              </a:ext>
            </a:extLst>
          </p:cNvPr>
          <p:cNvSpPr>
            <a:spLocks noGrp="1"/>
          </p:cNvSpPr>
          <p:nvPr>
            <p:ph type="sldNum" sz="quarter" idx="12"/>
          </p:nvPr>
        </p:nvSpPr>
        <p:spPr/>
        <p:txBody>
          <a:bodyPr/>
          <a:lstStyle/>
          <a:p>
            <a:fld id="{FE7A4BB3-E848-5A44-82DF-322201952CD8}" type="slidenum">
              <a:rPr lang="en-US" smtClean="0"/>
              <a:pPr/>
              <a:t>28</a:t>
            </a:fld>
            <a:endParaRPr lang="en-US"/>
          </a:p>
        </p:txBody>
      </p:sp>
      <p:sp>
        <p:nvSpPr>
          <p:cNvPr id="3" name="Title 2">
            <a:extLst>
              <a:ext uri="{FF2B5EF4-FFF2-40B4-BE49-F238E27FC236}">
                <a16:creationId xmlns:a16="http://schemas.microsoft.com/office/drawing/2014/main" id="{A2F651F3-2995-47C8-AEFC-EC9BA1009975}"/>
              </a:ext>
            </a:extLst>
          </p:cNvPr>
          <p:cNvSpPr>
            <a:spLocks noGrp="1"/>
          </p:cNvSpPr>
          <p:nvPr>
            <p:ph type="title"/>
          </p:nvPr>
        </p:nvSpPr>
        <p:spPr/>
        <p:txBody>
          <a:bodyPr/>
          <a:lstStyle/>
          <a:p>
            <a:r>
              <a:rPr lang="en-US" dirty="0"/>
              <a:t>Purity measures in Mapper graphs</a:t>
            </a:r>
          </a:p>
        </p:txBody>
      </p:sp>
      <p:sp>
        <p:nvSpPr>
          <p:cNvPr id="4" name="Content Placeholder 3">
            <a:extLst>
              <a:ext uri="{FF2B5EF4-FFF2-40B4-BE49-F238E27FC236}">
                <a16:creationId xmlns:a16="http://schemas.microsoft.com/office/drawing/2014/main" id="{A8A8F0F8-096B-410E-8A95-6B2D029872E8}"/>
              </a:ext>
            </a:extLst>
          </p:cNvPr>
          <p:cNvSpPr>
            <a:spLocks noGrp="1"/>
          </p:cNvSpPr>
          <p:nvPr>
            <p:ph sz="quarter" idx="20"/>
          </p:nvPr>
        </p:nvSpPr>
        <p:spPr/>
        <p:txBody>
          <a:bodyPr/>
          <a:lstStyle/>
          <a:p>
            <a:r>
              <a:rPr lang="en-US" dirty="0"/>
              <a:t>Each image corresponds to one or more points in the point cloud, and therefore one or more nodes in the mapper graph</a:t>
            </a:r>
          </a:p>
          <a:p>
            <a:r>
              <a:rPr lang="en-US" dirty="0"/>
              <a:t>Question: Do the nodes associated to an image include points from the same class or multiple classes? I.e., how “pure” are the mapper nodes?</a:t>
            </a:r>
          </a:p>
          <a:p>
            <a:r>
              <a:rPr lang="en-US" dirty="0"/>
              <a:t>Node-wise purity</a:t>
            </a:r>
          </a:p>
          <a:p>
            <a:pPr lvl="1"/>
            <a:r>
              <a:rPr lang="en-US" dirty="0"/>
              <a:t>Also consider “point-wise purity” (PP) averaging PN for each data point and “class-wise purity” averaging PP for each class</a:t>
            </a:r>
          </a:p>
          <a:p>
            <a:r>
              <a:rPr lang="en-US" dirty="0"/>
              <a:t>Hypotheses: </a:t>
            </a:r>
          </a:p>
          <a:p>
            <a:pPr lvl="1"/>
            <a:r>
              <a:rPr lang="en-US" dirty="0"/>
              <a:t>Purity increases as you go through the layers</a:t>
            </a:r>
          </a:p>
          <a:p>
            <a:pPr lvl="1"/>
            <a:r>
              <a:rPr lang="en-US" dirty="0"/>
              <a:t>Purity for mapper graph of full activations and foreground activations are greater than for random activations</a:t>
            </a:r>
          </a:p>
          <a:p>
            <a:endParaRPr lang="en-US" dirty="0"/>
          </a:p>
        </p:txBody>
      </p:sp>
      <p:pic>
        <p:nvPicPr>
          <p:cNvPr id="6" name="Picture 5">
            <a:extLst>
              <a:ext uri="{FF2B5EF4-FFF2-40B4-BE49-F238E27FC236}">
                <a16:creationId xmlns:a16="http://schemas.microsoft.com/office/drawing/2014/main" id="{E7132188-7C5A-4525-862C-FAED4FD499BC}"/>
              </a:ext>
            </a:extLst>
          </p:cNvPr>
          <p:cNvPicPr>
            <a:picLocks noChangeAspect="1"/>
          </p:cNvPicPr>
          <p:nvPr>
            <p:custDataLst>
              <p:tags r:id="rId1"/>
            </p:custDataLst>
          </p:nvPr>
        </p:nvPicPr>
        <p:blipFill>
          <a:blip r:embed="rId3"/>
          <a:stretch>
            <a:fillRect/>
          </a:stretch>
        </p:blipFill>
        <p:spPr>
          <a:xfrm>
            <a:off x="4593268" y="3933327"/>
            <a:ext cx="7552064" cy="464545"/>
          </a:xfrm>
          <a:prstGeom prst="rect">
            <a:avLst/>
          </a:prstGeom>
        </p:spPr>
      </p:pic>
    </p:spTree>
    <p:extLst>
      <p:ext uri="{BB962C8B-B14F-4D97-AF65-F5344CB8AC3E}">
        <p14:creationId xmlns:p14="http://schemas.microsoft.com/office/powerpoint/2010/main" val="4381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E8AB1B-A5A3-445B-9538-7B7BAF48F61E}"/>
              </a:ext>
            </a:extLst>
          </p:cNvPr>
          <p:cNvSpPr>
            <a:spLocks noGrp="1"/>
          </p:cNvSpPr>
          <p:nvPr>
            <p:ph type="sldNum" sz="quarter" idx="12"/>
          </p:nvPr>
        </p:nvSpPr>
        <p:spPr/>
        <p:txBody>
          <a:bodyPr/>
          <a:lstStyle/>
          <a:p>
            <a:fld id="{FE7A4BB3-E848-5A44-82DF-322201952CD8}" type="slidenum">
              <a:rPr lang="en-US" smtClean="0"/>
              <a:pPr/>
              <a:t>29</a:t>
            </a:fld>
            <a:endParaRPr lang="en-US"/>
          </a:p>
        </p:txBody>
      </p:sp>
      <p:sp>
        <p:nvSpPr>
          <p:cNvPr id="3" name="Title 2">
            <a:extLst>
              <a:ext uri="{FF2B5EF4-FFF2-40B4-BE49-F238E27FC236}">
                <a16:creationId xmlns:a16="http://schemas.microsoft.com/office/drawing/2014/main" id="{F635DF66-689C-4F72-B822-CF260D775EDE}"/>
              </a:ext>
            </a:extLst>
          </p:cNvPr>
          <p:cNvSpPr>
            <a:spLocks noGrp="1"/>
          </p:cNvSpPr>
          <p:nvPr>
            <p:ph type="title"/>
          </p:nvPr>
        </p:nvSpPr>
        <p:spPr/>
        <p:txBody>
          <a:bodyPr/>
          <a:lstStyle/>
          <a:p>
            <a:r>
              <a:rPr lang="en-US" dirty="0"/>
              <a:t>Average Node-Wise Purity</a:t>
            </a:r>
          </a:p>
        </p:txBody>
      </p:sp>
      <p:pic>
        <p:nvPicPr>
          <p:cNvPr id="16" name="Picture 15" descr="Chart, bar chart&#10;&#10;Description automatically generated">
            <a:extLst>
              <a:ext uri="{FF2B5EF4-FFF2-40B4-BE49-F238E27FC236}">
                <a16:creationId xmlns:a16="http://schemas.microsoft.com/office/drawing/2014/main" id="{D1932A0E-AC21-B732-41A3-D9AA16742E07}"/>
              </a:ext>
            </a:extLst>
          </p:cNvPr>
          <p:cNvPicPr>
            <a:picLocks noChangeAspect="1"/>
          </p:cNvPicPr>
          <p:nvPr/>
        </p:nvPicPr>
        <p:blipFill>
          <a:blip r:embed="rId2"/>
          <a:stretch>
            <a:fillRect/>
          </a:stretch>
        </p:blipFill>
        <p:spPr>
          <a:xfrm>
            <a:off x="2106612" y="2019300"/>
            <a:ext cx="11199813" cy="5797550"/>
          </a:xfrm>
          <a:prstGeom prst="rect">
            <a:avLst/>
          </a:prstGeom>
        </p:spPr>
      </p:pic>
    </p:spTree>
    <p:extLst>
      <p:ext uri="{BB962C8B-B14F-4D97-AF65-F5344CB8AC3E}">
        <p14:creationId xmlns:p14="http://schemas.microsoft.com/office/powerpoint/2010/main" val="128190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4D965-11AB-6AFF-23EA-E3DD7FF03D38}"/>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FF1324D5-88CD-4BEE-0D44-04590492ABAC}"/>
              </a:ext>
            </a:extLst>
          </p:cNvPr>
          <p:cNvSpPr>
            <a:spLocks noGrp="1"/>
          </p:cNvSpPr>
          <p:nvPr>
            <p:ph type="title"/>
          </p:nvPr>
        </p:nvSpPr>
        <p:spPr/>
        <p:txBody>
          <a:bodyPr/>
          <a:lstStyle/>
          <a:p>
            <a:r>
              <a:rPr lang="en-US" dirty="0"/>
              <a:t>Convolutional Neural Networks (CNNs)</a:t>
            </a:r>
          </a:p>
        </p:txBody>
      </p:sp>
      <p:sp>
        <p:nvSpPr>
          <p:cNvPr id="4" name="Content Placeholder 3">
            <a:extLst>
              <a:ext uri="{FF2B5EF4-FFF2-40B4-BE49-F238E27FC236}">
                <a16:creationId xmlns:a16="http://schemas.microsoft.com/office/drawing/2014/main" id="{5C32A855-C202-A1C5-293B-E1C9F856F147}"/>
              </a:ext>
            </a:extLst>
          </p:cNvPr>
          <p:cNvSpPr>
            <a:spLocks noGrp="1"/>
          </p:cNvSpPr>
          <p:nvPr>
            <p:ph sz="quarter" idx="20"/>
          </p:nvPr>
        </p:nvSpPr>
        <p:spPr/>
        <p:txBody>
          <a:bodyPr/>
          <a:lstStyle/>
          <a:p>
            <a:r>
              <a:rPr lang="en-US" dirty="0"/>
              <a:t>CNNs are powerful classification tools for multi-dimensional data e.g., images</a:t>
            </a:r>
          </a:p>
          <a:p>
            <a:r>
              <a:rPr lang="en-US" dirty="0"/>
              <a:t>Input is passed through a series of linear and nonlinear transformations</a:t>
            </a:r>
          </a:p>
          <a:p>
            <a:r>
              <a:rPr lang="en-US" dirty="0"/>
              <a:t>Spatial information is preserved!</a:t>
            </a:r>
          </a:p>
          <a:p>
            <a:r>
              <a:rPr lang="en-US" dirty="0"/>
              <a:t>Interpretability is a critical research area</a:t>
            </a:r>
          </a:p>
        </p:txBody>
      </p:sp>
      <p:pic>
        <p:nvPicPr>
          <p:cNvPr id="5" name="Picture 2">
            <a:extLst>
              <a:ext uri="{FF2B5EF4-FFF2-40B4-BE49-F238E27FC236}">
                <a16:creationId xmlns:a16="http://schemas.microsoft.com/office/drawing/2014/main" id="{A1E7DFF3-2C55-E926-B2D0-EC7013CFC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605309"/>
            <a:ext cx="12801600" cy="29384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BC0C29-C56B-5AA7-CA0E-9657FB83E0CD}"/>
              </a:ext>
            </a:extLst>
          </p:cNvPr>
          <p:cNvSpPr txBox="1"/>
          <p:nvPr/>
        </p:nvSpPr>
        <p:spPr>
          <a:xfrm>
            <a:off x="12641233" y="4496833"/>
            <a:ext cx="1353063" cy="707886"/>
          </a:xfrm>
          <a:prstGeom prst="rect">
            <a:avLst/>
          </a:prstGeom>
          <a:solidFill>
            <a:schemeClr val="bg1"/>
          </a:solidFill>
        </p:spPr>
        <p:txBody>
          <a:bodyPr wrap="none" rtlCol="0">
            <a:spAutoFit/>
          </a:bodyPr>
          <a:lstStyle/>
          <a:p>
            <a:pPr algn="ctr"/>
            <a:r>
              <a:rPr lang="en-US" sz="2000" dirty="0">
                <a:solidFill>
                  <a:schemeClr val="accent2"/>
                </a:solidFill>
                <a:latin typeface="Calibri" panose="020F0502020204030204" pitchFamily="34" charset="0"/>
                <a:cs typeface="Calibri" panose="020F0502020204030204" pitchFamily="34" charset="0"/>
              </a:rPr>
              <a:t>Output</a:t>
            </a:r>
          </a:p>
          <a:p>
            <a:r>
              <a:rPr lang="en-US" sz="2000" dirty="0">
                <a:solidFill>
                  <a:schemeClr val="accent2"/>
                </a:solidFill>
                <a:latin typeface="Calibri" panose="020F0502020204030204" pitchFamily="34" charset="0"/>
                <a:cs typeface="Calibri" panose="020F0502020204030204" pitchFamily="34" charset="0"/>
              </a:rPr>
              <a:t>predictions</a:t>
            </a:r>
          </a:p>
        </p:txBody>
      </p:sp>
      <p:sp>
        <p:nvSpPr>
          <p:cNvPr id="7" name="TextBox 6">
            <a:extLst>
              <a:ext uri="{FF2B5EF4-FFF2-40B4-BE49-F238E27FC236}">
                <a16:creationId xmlns:a16="http://schemas.microsoft.com/office/drawing/2014/main" id="{1BBFCB21-7ABB-7A36-711A-CAD002264227}"/>
              </a:ext>
            </a:extLst>
          </p:cNvPr>
          <p:cNvSpPr txBox="1"/>
          <p:nvPr/>
        </p:nvSpPr>
        <p:spPr>
          <a:xfrm>
            <a:off x="13030290" y="6347641"/>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Boat (0.94)</a:t>
            </a:r>
          </a:p>
        </p:txBody>
      </p:sp>
      <p:sp>
        <p:nvSpPr>
          <p:cNvPr id="8" name="TextBox 7">
            <a:extLst>
              <a:ext uri="{FF2B5EF4-FFF2-40B4-BE49-F238E27FC236}">
                <a16:creationId xmlns:a16="http://schemas.microsoft.com/office/drawing/2014/main" id="{06534F1B-DE83-E9D5-BB85-9289DE0B4993}"/>
              </a:ext>
            </a:extLst>
          </p:cNvPr>
          <p:cNvSpPr txBox="1"/>
          <p:nvPr/>
        </p:nvSpPr>
        <p:spPr>
          <a:xfrm>
            <a:off x="12851386" y="6099191"/>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Cat (0.01)</a:t>
            </a:r>
          </a:p>
        </p:txBody>
      </p:sp>
      <p:sp>
        <p:nvSpPr>
          <p:cNvPr id="9" name="TextBox 8">
            <a:extLst>
              <a:ext uri="{FF2B5EF4-FFF2-40B4-BE49-F238E27FC236}">
                <a16:creationId xmlns:a16="http://schemas.microsoft.com/office/drawing/2014/main" id="{AD7E6948-5539-8C47-6A2D-A51490D41C42}"/>
              </a:ext>
            </a:extLst>
          </p:cNvPr>
          <p:cNvSpPr txBox="1"/>
          <p:nvPr/>
        </p:nvSpPr>
        <p:spPr>
          <a:xfrm>
            <a:off x="12672482" y="5848578"/>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Dog (0.01)</a:t>
            </a:r>
          </a:p>
        </p:txBody>
      </p:sp>
      <p:sp>
        <p:nvSpPr>
          <p:cNvPr id="10" name="TextBox 9">
            <a:extLst>
              <a:ext uri="{FF2B5EF4-FFF2-40B4-BE49-F238E27FC236}">
                <a16:creationId xmlns:a16="http://schemas.microsoft.com/office/drawing/2014/main" id="{62BE5F05-CF20-A75B-9B72-B00B25E360A2}"/>
              </a:ext>
            </a:extLst>
          </p:cNvPr>
          <p:cNvSpPr txBox="1"/>
          <p:nvPr/>
        </p:nvSpPr>
        <p:spPr>
          <a:xfrm>
            <a:off x="13196539" y="6615533"/>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Bird (0.04)</a:t>
            </a:r>
          </a:p>
        </p:txBody>
      </p:sp>
    </p:spTree>
    <p:extLst>
      <p:ext uri="{BB962C8B-B14F-4D97-AF65-F5344CB8AC3E}">
        <p14:creationId xmlns:p14="http://schemas.microsoft.com/office/powerpoint/2010/main" val="26916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BEFD0C-7B9B-CE9E-3D30-4C95A9029485}"/>
              </a:ext>
            </a:extLst>
          </p:cNvPr>
          <p:cNvPicPr>
            <a:picLocks noChangeAspect="1"/>
          </p:cNvPicPr>
          <p:nvPr/>
        </p:nvPicPr>
        <p:blipFill rotWithShape="1">
          <a:blip r:embed="rId2"/>
          <a:srcRect r="46802"/>
          <a:stretch/>
        </p:blipFill>
        <p:spPr>
          <a:xfrm>
            <a:off x="7714872" y="2168243"/>
            <a:ext cx="6732647" cy="5539824"/>
          </a:xfrm>
          <a:prstGeom prst="rect">
            <a:avLst/>
          </a:prstGeom>
        </p:spPr>
      </p:pic>
      <p:sp>
        <p:nvSpPr>
          <p:cNvPr id="2" name="Slide Number Placeholder 1">
            <a:extLst>
              <a:ext uri="{FF2B5EF4-FFF2-40B4-BE49-F238E27FC236}">
                <a16:creationId xmlns:a16="http://schemas.microsoft.com/office/drawing/2014/main" id="{62E8AB1B-A5A3-445B-9538-7B7BAF48F61E}"/>
              </a:ext>
            </a:extLst>
          </p:cNvPr>
          <p:cNvSpPr>
            <a:spLocks noGrp="1"/>
          </p:cNvSpPr>
          <p:nvPr>
            <p:ph type="sldNum" sz="quarter" idx="12"/>
          </p:nvPr>
        </p:nvSpPr>
        <p:spPr/>
        <p:txBody>
          <a:bodyPr/>
          <a:lstStyle/>
          <a:p>
            <a:fld id="{FE7A4BB3-E848-5A44-82DF-322201952CD8}" type="slidenum">
              <a:rPr lang="en-US" smtClean="0"/>
              <a:pPr/>
              <a:t>30</a:t>
            </a:fld>
            <a:endParaRPr lang="en-US"/>
          </a:p>
        </p:txBody>
      </p:sp>
      <p:sp>
        <p:nvSpPr>
          <p:cNvPr id="3" name="Title 2">
            <a:extLst>
              <a:ext uri="{FF2B5EF4-FFF2-40B4-BE49-F238E27FC236}">
                <a16:creationId xmlns:a16="http://schemas.microsoft.com/office/drawing/2014/main" id="{F635DF66-689C-4F72-B822-CF260D775EDE}"/>
              </a:ext>
            </a:extLst>
          </p:cNvPr>
          <p:cNvSpPr>
            <a:spLocks noGrp="1"/>
          </p:cNvSpPr>
          <p:nvPr>
            <p:ph type="title"/>
          </p:nvPr>
        </p:nvSpPr>
        <p:spPr/>
        <p:txBody>
          <a:bodyPr/>
          <a:lstStyle/>
          <a:p>
            <a:r>
              <a:rPr lang="en-US" dirty="0"/>
              <a:t>Point-Wise Purity</a:t>
            </a:r>
          </a:p>
        </p:txBody>
      </p:sp>
      <p:sp>
        <p:nvSpPr>
          <p:cNvPr id="20" name="Content Placeholder 19">
            <a:extLst>
              <a:ext uri="{FF2B5EF4-FFF2-40B4-BE49-F238E27FC236}">
                <a16:creationId xmlns:a16="http://schemas.microsoft.com/office/drawing/2014/main" id="{D8F222BE-550C-2DD5-6091-53949023F30D}"/>
              </a:ext>
            </a:extLst>
          </p:cNvPr>
          <p:cNvSpPr>
            <a:spLocks noGrp="1"/>
          </p:cNvSpPr>
          <p:nvPr>
            <p:ph sz="quarter" idx="20"/>
          </p:nvPr>
        </p:nvSpPr>
        <p:spPr>
          <a:xfrm>
            <a:off x="1371600" y="2057399"/>
            <a:ext cx="6515100" cy="3416301"/>
          </a:xfrm>
        </p:spPr>
        <p:txBody>
          <a:bodyPr/>
          <a:lstStyle/>
          <a:p>
            <a:r>
              <a:rPr lang="en-US" dirty="0"/>
              <a:t>Which Mapper nodes were activations from the image grouped under?</a:t>
            </a:r>
          </a:p>
          <a:p>
            <a:r>
              <a:rPr lang="en-US" dirty="0"/>
              <a:t>Were activations from this image grouped with activations from images of the same class?</a:t>
            </a:r>
          </a:p>
        </p:txBody>
      </p:sp>
      <p:pic>
        <p:nvPicPr>
          <p:cNvPr id="9" name="Content Placeholder 6" descr="A picture containing text, scoreboard&#10;&#10;Description automatically generated">
            <a:extLst>
              <a:ext uri="{FF2B5EF4-FFF2-40B4-BE49-F238E27FC236}">
                <a16:creationId xmlns:a16="http://schemas.microsoft.com/office/drawing/2014/main" id="{BA8891D3-5318-76B4-6341-844E9EAEFAA6}"/>
              </a:ext>
            </a:extLst>
          </p:cNvPr>
          <p:cNvPicPr>
            <a:picLocks noChangeAspect="1"/>
          </p:cNvPicPr>
          <p:nvPr/>
        </p:nvPicPr>
        <p:blipFill rotWithShape="1">
          <a:blip r:embed="rId3"/>
          <a:srcRect l="3025" t="6048" r="81845" b="58334"/>
          <a:stretch/>
        </p:blipFill>
        <p:spPr>
          <a:xfrm>
            <a:off x="1782497" y="5032571"/>
            <a:ext cx="1815937" cy="1833232"/>
          </a:xfrm>
          <a:prstGeom prst="rect">
            <a:avLst/>
          </a:prstGeom>
        </p:spPr>
      </p:pic>
      <p:pic>
        <p:nvPicPr>
          <p:cNvPr id="15" name="Picture 14">
            <a:extLst>
              <a:ext uri="{FF2B5EF4-FFF2-40B4-BE49-F238E27FC236}">
                <a16:creationId xmlns:a16="http://schemas.microsoft.com/office/drawing/2014/main" id="{7872119B-58F0-4DC2-1BE1-BF8285E8E59A}"/>
              </a:ext>
            </a:extLst>
          </p:cNvPr>
          <p:cNvPicPr>
            <a:picLocks noChangeAspect="1"/>
          </p:cNvPicPr>
          <p:nvPr/>
        </p:nvPicPr>
        <p:blipFill rotWithShape="1">
          <a:blip r:embed="rId2"/>
          <a:srcRect l="66107" t="26948" b="24080"/>
          <a:stretch/>
        </p:blipFill>
        <p:spPr>
          <a:xfrm>
            <a:off x="3669512" y="4795703"/>
            <a:ext cx="3634464" cy="2298700"/>
          </a:xfrm>
          <a:prstGeom prst="rect">
            <a:avLst/>
          </a:prstGeom>
        </p:spPr>
      </p:pic>
      <p:cxnSp>
        <p:nvCxnSpPr>
          <p:cNvPr id="22" name="Straight Arrow Connector 21">
            <a:extLst>
              <a:ext uri="{FF2B5EF4-FFF2-40B4-BE49-F238E27FC236}">
                <a16:creationId xmlns:a16="http://schemas.microsoft.com/office/drawing/2014/main" id="{0BF4BC20-DBA5-F7A6-45FE-BC7E04A9355B}"/>
              </a:ext>
            </a:extLst>
          </p:cNvPr>
          <p:cNvCxnSpPr/>
          <p:nvPr/>
        </p:nvCxnSpPr>
        <p:spPr>
          <a:xfrm flipH="1">
            <a:off x="10244505" y="1713632"/>
            <a:ext cx="177800" cy="586331"/>
          </a:xfrm>
          <a:prstGeom prst="straightConnector1">
            <a:avLst/>
          </a:prstGeom>
          <a:ln w="19050">
            <a:solidFill>
              <a:srgbClr val="C847C7"/>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5AA199D-7E9F-B064-B012-4D4E0E9B9CD1}"/>
              </a:ext>
            </a:extLst>
          </p:cNvPr>
          <p:cNvCxnSpPr>
            <a:cxnSpLocks/>
          </p:cNvCxnSpPr>
          <p:nvPr/>
        </p:nvCxnSpPr>
        <p:spPr>
          <a:xfrm>
            <a:off x="9795509" y="1938576"/>
            <a:ext cx="215900" cy="647601"/>
          </a:xfrm>
          <a:prstGeom prst="straightConnector1">
            <a:avLst/>
          </a:prstGeom>
          <a:ln w="19050">
            <a:solidFill>
              <a:srgbClr val="C847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5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E3D394-74D9-1FD6-32C5-6F5D8F411C5B}"/>
              </a:ext>
            </a:extLst>
          </p:cNvPr>
          <p:cNvSpPr>
            <a:spLocks noGrp="1"/>
          </p:cNvSpPr>
          <p:nvPr>
            <p:ph type="sldNum" sz="quarter" idx="12"/>
          </p:nvPr>
        </p:nvSpPr>
        <p:spPr/>
        <p:txBody>
          <a:bodyPr/>
          <a:lstStyle/>
          <a:p>
            <a:fld id="{FE7A4BB3-E848-5A44-82DF-322201952CD8}" type="slidenum">
              <a:rPr lang="en-US" smtClean="0"/>
              <a:pPr/>
              <a:t>31</a:t>
            </a:fld>
            <a:endParaRPr lang="en-US" dirty="0"/>
          </a:p>
        </p:txBody>
      </p:sp>
      <p:sp>
        <p:nvSpPr>
          <p:cNvPr id="3" name="Title 2">
            <a:extLst>
              <a:ext uri="{FF2B5EF4-FFF2-40B4-BE49-F238E27FC236}">
                <a16:creationId xmlns:a16="http://schemas.microsoft.com/office/drawing/2014/main" id="{E773AD42-AE47-0564-C9F6-E121245DC396}"/>
              </a:ext>
            </a:extLst>
          </p:cNvPr>
          <p:cNvSpPr>
            <a:spLocks noGrp="1"/>
          </p:cNvSpPr>
          <p:nvPr>
            <p:ph type="title"/>
          </p:nvPr>
        </p:nvSpPr>
        <p:spPr/>
        <p:txBody>
          <a:bodyPr/>
          <a:lstStyle/>
          <a:p>
            <a:r>
              <a:rPr lang="en-US" dirty="0"/>
              <a:t>Class-Wise Purity</a:t>
            </a:r>
          </a:p>
        </p:txBody>
      </p:sp>
      <p:pic>
        <p:nvPicPr>
          <p:cNvPr id="5" name="Picture 4">
            <a:extLst>
              <a:ext uri="{FF2B5EF4-FFF2-40B4-BE49-F238E27FC236}">
                <a16:creationId xmlns:a16="http://schemas.microsoft.com/office/drawing/2014/main" id="{3C8F6887-A28A-75DB-AB9B-18F165B4F833}"/>
              </a:ext>
            </a:extLst>
          </p:cNvPr>
          <p:cNvPicPr>
            <a:picLocks noChangeAspect="1"/>
          </p:cNvPicPr>
          <p:nvPr/>
        </p:nvPicPr>
        <p:blipFill>
          <a:blip r:embed="rId2"/>
          <a:stretch>
            <a:fillRect/>
          </a:stretch>
        </p:blipFill>
        <p:spPr>
          <a:xfrm>
            <a:off x="1790700" y="1705022"/>
            <a:ext cx="11518900" cy="6253645"/>
          </a:xfrm>
          <a:prstGeom prst="rect">
            <a:avLst/>
          </a:prstGeom>
        </p:spPr>
      </p:pic>
    </p:spTree>
    <p:extLst>
      <p:ext uri="{BB962C8B-B14F-4D97-AF65-F5344CB8AC3E}">
        <p14:creationId xmlns:p14="http://schemas.microsoft.com/office/powerpoint/2010/main" val="314861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C0A83D-607B-40FF-A6FD-19F699FA1D8F}"/>
              </a:ext>
            </a:extLst>
          </p:cNvPr>
          <p:cNvSpPr>
            <a:spLocks noGrp="1"/>
          </p:cNvSpPr>
          <p:nvPr>
            <p:ph type="sldNum" sz="quarter" idx="12"/>
          </p:nvPr>
        </p:nvSpPr>
        <p:spPr/>
        <p:txBody>
          <a:bodyPr/>
          <a:lstStyle/>
          <a:p>
            <a:fld id="{FE7A4BB3-E848-5A44-82DF-322201952CD8}" type="slidenum">
              <a:rPr lang="en-US" smtClean="0"/>
              <a:pPr/>
              <a:t>32</a:t>
            </a:fld>
            <a:endParaRPr lang="en-US"/>
          </a:p>
        </p:txBody>
      </p:sp>
      <p:sp>
        <p:nvSpPr>
          <p:cNvPr id="3" name="Title 2">
            <a:extLst>
              <a:ext uri="{FF2B5EF4-FFF2-40B4-BE49-F238E27FC236}">
                <a16:creationId xmlns:a16="http://schemas.microsoft.com/office/drawing/2014/main" id="{81E5AC77-E966-4464-A361-F9A22914B712}"/>
              </a:ext>
            </a:extLst>
          </p:cNvPr>
          <p:cNvSpPr>
            <a:spLocks noGrp="1"/>
          </p:cNvSpPr>
          <p:nvPr>
            <p:ph type="title"/>
          </p:nvPr>
        </p:nvSpPr>
        <p:spPr/>
        <p:txBody>
          <a:bodyPr/>
          <a:lstStyle/>
          <a:p>
            <a:r>
              <a:rPr lang="en-US" dirty="0"/>
              <a:t>Mapper graphs of </a:t>
            </a:r>
            <a:br>
              <a:rPr lang="en-US" dirty="0"/>
            </a:br>
            <a:r>
              <a:rPr lang="en-US" dirty="0"/>
              <a:t>noisy images</a:t>
            </a:r>
          </a:p>
        </p:txBody>
      </p:sp>
      <p:sp>
        <p:nvSpPr>
          <p:cNvPr id="4" name="Content Placeholder 3">
            <a:extLst>
              <a:ext uri="{FF2B5EF4-FFF2-40B4-BE49-F238E27FC236}">
                <a16:creationId xmlns:a16="http://schemas.microsoft.com/office/drawing/2014/main" id="{0E370B6D-E116-4835-B8DE-5AD1B35E51A4}"/>
              </a:ext>
            </a:extLst>
          </p:cNvPr>
          <p:cNvSpPr>
            <a:spLocks noGrp="1"/>
          </p:cNvSpPr>
          <p:nvPr>
            <p:ph sz="quarter" idx="20"/>
          </p:nvPr>
        </p:nvSpPr>
        <p:spPr/>
        <p:txBody>
          <a:bodyPr/>
          <a:lstStyle/>
          <a:p>
            <a:r>
              <a:rPr lang="en-US" dirty="0"/>
              <a:t>Injection of pixel-wise Gaussian noise </a:t>
            </a:r>
            <a:br>
              <a:rPr lang="en-US" dirty="0"/>
            </a:br>
            <a:r>
              <a:rPr lang="en-US" dirty="0"/>
              <a:t>at varying standard deviations</a:t>
            </a:r>
          </a:p>
          <a:p>
            <a:endParaRPr lang="en-US" dirty="0"/>
          </a:p>
        </p:txBody>
      </p:sp>
      <p:pic>
        <p:nvPicPr>
          <p:cNvPr id="6" name="Picture 5">
            <a:extLst>
              <a:ext uri="{FF2B5EF4-FFF2-40B4-BE49-F238E27FC236}">
                <a16:creationId xmlns:a16="http://schemas.microsoft.com/office/drawing/2014/main" id="{3B2474EB-4DCC-49A7-A640-80AA1B5E7C73}"/>
              </a:ext>
            </a:extLst>
          </p:cNvPr>
          <p:cNvPicPr>
            <a:picLocks noChangeAspect="1"/>
          </p:cNvPicPr>
          <p:nvPr/>
        </p:nvPicPr>
        <p:blipFill>
          <a:blip r:embed="rId2"/>
          <a:stretch>
            <a:fillRect/>
          </a:stretch>
        </p:blipFill>
        <p:spPr>
          <a:xfrm>
            <a:off x="7962900" y="165924"/>
            <a:ext cx="6362700" cy="2634215"/>
          </a:xfrm>
          <a:prstGeom prst="rect">
            <a:avLst/>
          </a:prstGeom>
        </p:spPr>
      </p:pic>
      <p:pic>
        <p:nvPicPr>
          <p:cNvPr id="8" name="Picture 7">
            <a:extLst>
              <a:ext uri="{FF2B5EF4-FFF2-40B4-BE49-F238E27FC236}">
                <a16:creationId xmlns:a16="http://schemas.microsoft.com/office/drawing/2014/main" id="{71D13866-FE28-42AD-9519-9A8EC1BE342C}"/>
              </a:ext>
            </a:extLst>
          </p:cNvPr>
          <p:cNvPicPr>
            <a:picLocks noChangeAspect="1"/>
          </p:cNvPicPr>
          <p:nvPr/>
        </p:nvPicPr>
        <p:blipFill rotWithShape="1">
          <a:blip r:embed="rId3"/>
          <a:srcRect t="953" b="1"/>
          <a:stretch/>
        </p:blipFill>
        <p:spPr>
          <a:xfrm>
            <a:off x="2730370" y="3048000"/>
            <a:ext cx="8210680" cy="5181600"/>
          </a:xfrm>
          <a:prstGeom prst="rect">
            <a:avLst/>
          </a:prstGeom>
        </p:spPr>
      </p:pic>
      <p:sp>
        <p:nvSpPr>
          <p:cNvPr id="9" name="TextBox 8">
            <a:extLst>
              <a:ext uri="{FF2B5EF4-FFF2-40B4-BE49-F238E27FC236}">
                <a16:creationId xmlns:a16="http://schemas.microsoft.com/office/drawing/2014/main" id="{E651DFA3-C8A3-4435-9D97-A52F5EBEA695}"/>
              </a:ext>
            </a:extLst>
          </p:cNvPr>
          <p:cNvSpPr txBox="1"/>
          <p:nvPr/>
        </p:nvSpPr>
        <p:spPr>
          <a:xfrm flipH="1">
            <a:off x="826508" y="3435350"/>
            <a:ext cx="1878462" cy="757130"/>
          </a:xfrm>
          <a:prstGeom prst="rect">
            <a:avLst/>
          </a:prstGeom>
          <a:noFill/>
        </p:spPr>
        <p:txBody>
          <a:bodyPr wrap="square" rtlCol="0">
            <a:spAutoFit/>
          </a:bodyPr>
          <a:lstStyle/>
          <a:p>
            <a:pPr algn="r"/>
            <a:r>
              <a:rPr lang="en-US" dirty="0"/>
              <a:t>Foreground Top 1</a:t>
            </a:r>
          </a:p>
        </p:txBody>
      </p:sp>
      <p:sp>
        <p:nvSpPr>
          <p:cNvPr id="10" name="TextBox 9">
            <a:extLst>
              <a:ext uri="{FF2B5EF4-FFF2-40B4-BE49-F238E27FC236}">
                <a16:creationId xmlns:a16="http://schemas.microsoft.com/office/drawing/2014/main" id="{15ED3531-43DF-4BD0-B29B-9CEF029B648D}"/>
              </a:ext>
            </a:extLst>
          </p:cNvPr>
          <p:cNvSpPr txBox="1"/>
          <p:nvPr/>
        </p:nvSpPr>
        <p:spPr>
          <a:xfrm flipH="1">
            <a:off x="928108" y="5149850"/>
            <a:ext cx="1776862" cy="757130"/>
          </a:xfrm>
          <a:prstGeom prst="rect">
            <a:avLst/>
          </a:prstGeom>
          <a:noFill/>
        </p:spPr>
        <p:txBody>
          <a:bodyPr wrap="square" rtlCol="0">
            <a:spAutoFit/>
          </a:bodyPr>
          <a:lstStyle/>
          <a:p>
            <a:pPr algn="r"/>
            <a:r>
              <a:rPr lang="en-US" dirty="0"/>
              <a:t>Foreground Top 5</a:t>
            </a:r>
          </a:p>
        </p:txBody>
      </p:sp>
      <p:sp>
        <p:nvSpPr>
          <p:cNvPr id="11" name="TextBox 10">
            <a:extLst>
              <a:ext uri="{FF2B5EF4-FFF2-40B4-BE49-F238E27FC236}">
                <a16:creationId xmlns:a16="http://schemas.microsoft.com/office/drawing/2014/main" id="{018FCA91-F997-4C92-9E6C-35007E452E9B}"/>
              </a:ext>
            </a:extLst>
          </p:cNvPr>
          <p:cNvSpPr txBox="1"/>
          <p:nvPr/>
        </p:nvSpPr>
        <p:spPr>
          <a:xfrm flipH="1">
            <a:off x="350388" y="6844582"/>
            <a:ext cx="2354582" cy="424732"/>
          </a:xfrm>
          <a:prstGeom prst="rect">
            <a:avLst/>
          </a:prstGeom>
          <a:noFill/>
        </p:spPr>
        <p:txBody>
          <a:bodyPr wrap="square" rtlCol="0">
            <a:spAutoFit/>
          </a:bodyPr>
          <a:lstStyle/>
          <a:p>
            <a:pPr algn="r"/>
            <a:r>
              <a:rPr lang="en-US" dirty="0"/>
              <a:t>All activations</a:t>
            </a:r>
          </a:p>
        </p:txBody>
      </p:sp>
      <p:sp>
        <p:nvSpPr>
          <p:cNvPr id="12" name="TextBox 11">
            <a:extLst>
              <a:ext uri="{FF2B5EF4-FFF2-40B4-BE49-F238E27FC236}">
                <a16:creationId xmlns:a16="http://schemas.microsoft.com/office/drawing/2014/main" id="{FBFEBEF4-2C0D-4352-AF1C-1A40F2531DBA}"/>
              </a:ext>
            </a:extLst>
          </p:cNvPr>
          <p:cNvSpPr txBox="1"/>
          <p:nvPr/>
        </p:nvSpPr>
        <p:spPr>
          <a:xfrm flipH="1">
            <a:off x="11045874" y="3530218"/>
            <a:ext cx="3381457"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Mapper known robust to point cloud noise</a:t>
            </a:r>
          </a:p>
          <a:p>
            <a:pPr marL="457200" indent="-457200">
              <a:buFont typeface="Arial" panose="020B0604020202020204" pitchFamily="34" charset="0"/>
              <a:buChar char="•"/>
            </a:pPr>
            <a:r>
              <a:rPr lang="en-US" sz="2800" dirty="0"/>
              <a:t>Branching becomes less pronounced with more noise introduced</a:t>
            </a:r>
          </a:p>
        </p:txBody>
      </p:sp>
    </p:spTree>
    <p:extLst>
      <p:ext uri="{BB962C8B-B14F-4D97-AF65-F5344CB8AC3E}">
        <p14:creationId xmlns:p14="http://schemas.microsoft.com/office/powerpoint/2010/main" val="339871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7573F2-8D09-4626-94B0-F0D9340B300F}"/>
              </a:ext>
            </a:extLst>
          </p:cNvPr>
          <p:cNvSpPr>
            <a:spLocks noGrp="1"/>
          </p:cNvSpPr>
          <p:nvPr>
            <p:ph type="sldNum" sz="quarter" idx="12"/>
          </p:nvPr>
        </p:nvSpPr>
        <p:spPr/>
        <p:txBody>
          <a:bodyPr/>
          <a:lstStyle/>
          <a:p>
            <a:fld id="{FE7A4BB3-E848-5A44-82DF-322201952CD8}" type="slidenum">
              <a:rPr lang="en-US" smtClean="0"/>
              <a:pPr/>
              <a:t>33</a:t>
            </a:fld>
            <a:endParaRPr lang="en-US"/>
          </a:p>
        </p:txBody>
      </p:sp>
      <p:sp>
        <p:nvSpPr>
          <p:cNvPr id="3" name="Title 2">
            <a:extLst>
              <a:ext uri="{FF2B5EF4-FFF2-40B4-BE49-F238E27FC236}">
                <a16:creationId xmlns:a16="http://schemas.microsoft.com/office/drawing/2014/main" id="{7078E67F-7405-4716-8A7C-E01D231E716B}"/>
              </a:ext>
            </a:extLst>
          </p:cNvPr>
          <p:cNvSpPr>
            <a:spLocks noGrp="1"/>
          </p:cNvSpPr>
          <p:nvPr>
            <p:ph type="title"/>
          </p:nvPr>
        </p:nvSpPr>
        <p:spPr/>
        <p:txBody>
          <a:bodyPr/>
          <a:lstStyle/>
          <a:p>
            <a:r>
              <a:rPr lang="en-US"/>
              <a:t>Image and convolutional </a:t>
            </a:r>
            <a:br>
              <a:rPr lang="en-US"/>
            </a:br>
            <a:r>
              <a:rPr lang="en-US"/>
              <a:t>patch topology</a:t>
            </a:r>
          </a:p>
        </p:txBody>
      </p:sp>
      <p:sp>
        <p:nvSpPr>
          <p:cNvPr id="4" name="Content Placeholder 3">
            <a:extLst>
              <a:ext uri="{FF2B5EF4-FFF2-40B4-BE49-F238E27FC236}">
                <a16:creationId xmlns:a16="http://schemas.microsoft.com/office/drawing/2014/main" id="{189C6405-7CAD-4FE9-A4CC-F367FED17D42}"/>
              </a:ext>
            </a:extLst>
          </p:cNvPr>
          <p:cNvSpPr>
            <a:spLocks noGrp="1"/>
          </p:cNvSpPr>
          <p:nvPr>
            <p:ph sz="quarter" idx="20"/>
          </p:nvPr>
        </p:nvSpPr>
        <p:spPr>
          <a:xfrm>
            <a:off x="1371600" y="2057399"/>
            <a:ext cx="7794016" cy="5486401"/>
          </a:xfrm>
        </p:spPr>
        <p:txBody>
          <a:bodyPr/>
          <a:lstStyle/>
          <a:p>
            <a:r>
              <a:rPr lang="en-US" sz="2400"/>
              <a:t>5000 randomly sampled 3x3 patches from input and activation tensors of 2 input images, top 20% contrast </a:t>
            </a:r>
          </a:p>
          <a:p>
            <a:endParaRPr lang="en-US" sz="2400"/>
          </a:p>
          <a:p>
            <a:endParaRPr lang="en-US" sz="2400"/>
          </a:p>
          <a:p>
            <a:endParaRPr lang="en-US" sz="2400"/>
          </a:p>
          <a:p>
            <a:endParaRPr lang="en-US" sz="2400"/>
          </a:p>
          <a:p>
            <a:r>
              <a:rPr lang="en-US" sz="2400" b="1"/>
              <a:t>Goal is to see how topology changes as you go deeper into the network – What is preserved? What is destroyed? What is stable?</a:t>
            </a:r>
          </a:p>
          <a:p>
            <a:r>
              <a:rPr lang="en-US" sz="2400"/>
              <a:t>Max and avg persistence in </a:t>
            </a:r>
            <a:br>
              <a:rPr lang="en-US" sz="2400"/>
            </a:br>
            <a:r>
              <a:rPr lang="en-US" sz="2400"/>
              <a:t>both H</a:t>
            </a:r>
            <a:r>
              <a:rPr lang="en-US" sz="2400" baseline="-25000"/>
              <a:t>0</a:t>
            </a:r>
            <a:r>
              <a:rPr lang="en-US" sz="2400"/>
              <a:t> and H</a:t>
            </a:r>
            <a:r>
              <a:rPr lang="en-US" sz="2400" baseline="-25000"/>
              <a:t>1</a:t>
            </a:r>
            <a:r>
              <a:rPr lang="en-US" sz="2400"/>
              <a:t> decrease </a:t>
            </a:r>
            <a:br>
              <a:rPr lang="en-US" sz="2400"/>
            </a:br>
            <a:r>
              <a:rPr lang="en-US" sz="2400"/>
              <a:t>through early layers and then </a:t>
            </a:r>
            <a:br>
              <a:rPr lang="en-US" sz="2400"/>
            </a:br>
            <a:r>
              <a:rPr lang="en-US" sz="2400"/>
              <a:t>hold steady – consistent with </a:t>
            </a:r>
            <a:br>
              <a:rPr lang="en-US" sz="2400"/>
            </a:br>
            <a:r>
              <a:rPr lang="en-US" sz="2400"/>
              <a:t>expected complexity decreasing</a:t>
            </a:r>
          </a:p>
          <a:p>
            <a:endParaRPr lang="en-US" sz="2400" b="1"/>
          </a:p>
        </p:txBody>
      </p:sp>
      <p:pic>
        <p:nvPicPr>
          <p:cNvPr id="5" name="Picture 4">
            <a:extLst>
              <a:ext uri="{FF2B5EF4-FFF2-40B4-BE49-F238E27FC236}">
                <a16:creationId xmlns:a16="http://schemas.microsoft.com/office/drawing/2014/main" id="{03408F54-4F6F-422B-AD1B-1ED3B145932A}"/>
              </a:ext>
            </a:extLst>
          </p:cNvPr>
          <p:cNvPicPr>
            <a:picLocks noChangeAspect="1"/>
          </p:cNvPicPr>
          <p:nvPr/>
        </p:nvPicPr>
        <p:blipFill>
          <a:blip r:embed="rId3"/>
          <a:stretch>
            <a:fillRect/>
          </a:stretch>
        </p:blipFill>
        <p:spPr>
          <a:xfrm>
            <a:off x="3306258" y="2942422"/>
            <a:ext cx="3776641" cy="1765413"/>
          </a:xfrm>
          <a:prstGeom prst="rect">
            <a:avLst/>
          </a:prstGeom>
        </p:spPr>
      </p:pic>
      <p:grpSp>
        <p:nvGrpSpPr>
          <p:cNvPr id="14" name="Group 13">
            <a:extLst>
              <a:ext uri="{FF2B5EF4-FFF2-40B4-BE49-F238E27FC236}">
                <a16:creationId xmlns:a16="http://schemas.microsoft.com/office/drawing/2014/main" id="{D9EF6033-7690-4B93-938F-471874C7CF0A}"/>
              </a:ext>
            </a:extLst>
          </p:cNvPr>
          <p:cNvGrpSpPr/>
          <p:nvPr/>
        </p:nvGrpSpPr>
        <p:grpSpPr>
          <a:xfrm>
            <a:off x="9097594" y="134106"/>
            <a:ext cx="2594410" cy="3002832"/>
            <a:chOff x="11306034" y="1796238"/>
            <a:chExt cx="2594410" cy="3002832"/>
          </a:xfrm>
        </p:grpSpPr>
        <p:pic>
          <p:nvPicPr>
            <p:cNvPr id="6" name="Picture 2">
              <a:extLst>
                <a:ext uri="{FF2B5EF4-FFF2-40B4-BE49-F238E27FC236}">
                  <a16:creationId xmlns:a16="http://schemas.microsoft.com/office/drawing/2014/main" id="{2C1689B1-77C5-42A4-A1D3-4C60E0B646E4}"/>
                </a:ext>
              </a:extLst>
            </p:cNvPr>
            <p:cNvPicPr>
              <a:picLocks noChangeAspect="1" noChangeArrowheads="1"/>
            </p:cNvPicPr>
            <p:nvPr/>
          </p:nvPicPr>
          <p:blipFill rotWithShape="1">
            <a:blip r:embed="rId4"/>
            <a:srcRect r="17812"/>
            <a:stretch/>
          </p:blipFill>
          <p:spPr bwMode="auto">
            <a:xfrm>
              <a:off x="11306034" y="2220970"/>
              <a:ext cx="2594410" cy="2578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13FBFA-013D-44C7-A379-379FDC5E2BB1}"/>
                </a:ext>
              </a:extLst>
            </p:cNvPr>
            <p:cNvSpPr txBox="1"/>
            <p:nvPr/>
          </p:nvSpPr>
          <p:spPr>
            <a:xfrm>
              <a:off x="11781673" y="1796238"/>
              <a:ext cx="1768433" cy="424732"/>
            </a:xfrm>
            <a:prstGeom prst="rect">
              <a:avLst/>
            </a:prstGeom>
            <a:noFill/>
          </p:spPr>
          <p:txBody>
            <a:bodyPr wrap="none" rtlCol="0">
              <a:spAutoFit/>
            </a:bodyPr>
            <a:lstStyle/>
            <a:p>
              <a:r>
                <a:rPr lang="en-US"/>
                <a:t>Input images</a:t>
              </a:r>
            </a:p>
          </p:txBody>
        </p:sp>
      </p:grpSp>
      <p:grpSp>
        <p:nvGrpSpPr>
          <p:cNvPr id="15" name="Group 14">
            <a:extLst>
              <a:ext uri="{FF2B5EF4-FFF2-40B4-BE49-F238E27FC236}">
                <a16:creationId xmlns:a16="http://schemas.microsoft.com/office/drawing/2014/main" id="{42F4F798-C977-4AA7-8417-21A3751877D0}"/>
              </a:ext>
            </a:extLst>
          </p:cNvPr>
          <p:cNvGrpSpPr/>
          <p:nvPr/>
        </p:nvGrpSpPr>
        <p:grpSpPr>
          <a:xfrm>
            <a:off x="11760026" y="830085"/>
            <a:ext cx="2687493" cy="2995044"/>
            <a:chOff x="4435161" y="5024439"/>
            <a:chExt cx="2687493" cy="2995044"/>
          </a:xfrm>
        </p:grpSpPr>
        <p:pic>
          <p:nvPicPr>
            <p:cNvPr id="7" name="Picture 4">
              <a:extLst>
                <a:ext uri="{FF2B5EF4-FFF2-40B4-BE49-F238E27FC236}">
                  <a16:creationId xmlns:a16="http://schemas.microsoft.com/office/drawing/2014/main" id="{B5458538-7835-492E-B12F-4E825E4570B3}"/>
                </a:ext>
              </a:extLst>
            </p:cNvPr>
            <p:cNvPicPr>
              <a:picLocks noChangeAspect="1" noChangeArrowheads="1"/>
            </p:cNvPicPr>
            <p:nvPr/>
          </p:nvPicPr>
          <p:blipFill rotWithShape="1">
            <a:blip r:embed="rId5"/>
            <a:srcRect r="14863"/>
            <a:stretch/>
          </p:blipFill>
          <p:spPr bwMode="auto">
            <a:xfrm>
              <a:off x="4435161" y="5441383"/>
              <a:ext cx="2687493" cy="25781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D33ECD-7FFB-4F65-A627-026188A363D4}"/>
                </a:ext>
              </a:extLst>
            </p:cNvPr>
            <p:cNvSpPr txBox="1"/>
            <p:nvPr/>
          </p:nvSpPr>
          <p:spPr>
            <a:xfrm>
              <a:off x="4630149" y="5024439"/>
              <a:ext cx="2207912" cy="424732"/>
            </a:xfrm>
            <a:prstGeom prst="rect">
              <a:avLst/>
            </a:prstGeom>
            <a:noFill/>
          </p:spPr>
          <p:txBody>
            <a:bodyPr wrap="none" rtlCol="0">
              <a:spAutoFit/>
            </a:bodyPr>
            <a:lstStyle/>
            <a:p>
              <a:r>
                <a:rPr lang="en-US"/>
                <a:t>Early conv. layer</a:t>
              </a:r>
            </a:p>
          </p:txBody>
        </p:sp>
      </p:grpSp>
      <p:grpSp>
        <p:nvGrpSpPr>
          <p:cNvPr id="17" name="Group 16">
            <a:extLst>
              <a:ext uri="{FF2B5EF4-FFF2-40B4-BE49-F238E27FC236}">
                <a16:creationId xmlns:a16="http://schemas.microsoft.com/office/drawing/2014/main" id="{21191DED-C251-4369-9DFD-59C36FFFB065}"/>
              </a:ext>
            </a:extLst>
          </p:cNvPr>
          <p:cNvGrpSpPr/>
          <p:nvPr/>
        </p:nvGrpSpPr>
        <p:grpSpPr>
          <a:xfrm>
            <a:off x="11760026" y="3976262"/>
            <a:ext cx="2687494" cy="3006309"/>
            <a:chOff x="11064566" y="5013174"/>
            <a:chExt cx="2687494" cy="3006309"/>
          </a:xfrm>
        </p:grpSpPr>
        <p:pic>
          <p:nvPicPr>
            <p:cNvPr id="9" name="Picture 8">
              <a:extLst>
                <a:ext uri="{FF2B5EF4-FFF2-40B4-BE49-F238E27FC236}">
                  <a16:creationId xmlns:a16="http://schemas.microsoft.com/office/drawing/2014/main" id="{490B875F-2593-43F8-A876-7F39918712DD}"/>
                </a:ext>
              </a:extLst>
            </p:cNvPr>
            <p:cNvPicPr>
              <a:picLocks noChangeAspect="1" noChangeArrowheads="1"/>
            </p:cNvPicPr>
            <p:nvPr/>
          </p:nvPicPr>
          <p:blipFill rotWithShape="1">
            <a:blip r:embed="rId6"/>
            <a:srcRect r="14863"/>
            <a:stretch/>
          </p:blipFill>
          <p:spPr bwMode="auto">
            <a:xfrm>
              <a:off x="11064566" y="5441383"/>
              <a:ext cx="2687494" cy="25781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3F26038-7575-4996-9F4C-2044DCB9EAD8}"/>
                </a:ext>
              </a:extLst>
            </p:cNvPr>
            <p:cNvSpPr txBox="1"/>
            <p:nvPr/>
          </p:nvSpPr>
          <p:spPr>
            <a:xfrm>
              <a:off x="11270399" y="5013174"/>
              <a:ext cx="2177456" cy="424732"/>
            </a:xfrm>
            <a:prstGeom prst="rect">
              <a:avLst/>
            </a:prstGeom>
            <a:noFill/>
          </p:spPr>
          <p:txBody>
            <a:bodyPr wrap="none" rtlCol="0">
              <a:spAutoFit/>
            </a:bodyPr>
            <a:lstStyle/>
            <a:p>
              <a:r>
                <a:rPr lang="en-US"/>
                <a:t>Final conv. layer</a:t>
              </a:r>
            </a:p>
          </p:txBody>
        </p:sp>
      </p:grpSp>
      <p:sp>
        <p:nvSpPr>
          <p:cNvPr id="19" name="Rectangle 18">
            <a:extLst>
              <a:ext uri="{FF2B5EF4-FFF2-40B4-BE49-F238E27FC236}">
                <a16:creationId xmlns:a16="http://schemas.microsoft.com/office/drawing/2014/main" id="{DBB6C7F9-D21D-49D8-8701-D7BF9247B046}"/>
              </a:ext>
            </a:extLst>
          </p:cNvPr>
          <p:cNvSpPr/>
          <p:nvPr/>
        </p:nvSpPr>
        <p:spPr>
          <a:xfrm>
            <a:off x="885824" y="7614500"/>
            <a:ext cx="10231647" cy="600164"/>
          </a:xfrm>
          <a:prstGeom prst="rect">
            <a:avLst/>
          </a:prstGeom>
        </p:spPr>
        <p:txBody>
          <a:bodyPr wrap="square">
            <a:spAutoFit/>
          </a:bodyPr>
          <a:lstStyle/>
          <a:p>
            <a:r>
              <a:rPr lang="en-US" sz="1100"/>
              <a:t>Carlsson, Gunnar, et al. "On the local behavior of spaces of natural images." International journal of computer vision 76.1 (2008): 1-12.</a:t>
            </a:r>
          </a:p>
          <a:p>
            <a:r>
              <a:rPr lang="en-US" sz="1100" err="1">
                <a:latin typeface="Arial" panose="020B0604020202020204" pitchFamily="34" charset="0"/>
              </a:rPr>
              <a:t>Guss</a:t>
            </a:r>
            <a:r>
              <a:rPr lang="en-US" sz="1100">
                <a:latin typeface="Arial" panose="020B0604020202020204" pitchFamily="34" charset="0"/>
              </a:rPr>
              <a:t>, William H., and Ruslan </a:t>
            </a:r>
            <a:r>
              <a:rPr lang="en-US" sz="1100" err="1">
                <a:latin typeface="Arial" panose="020B0604020202020204" pitchFamily="34" charset="0"/>
              </a:rPr>
              <a:t>Salakhutdinov</a:t>
            </a:r>
            <a:r>
              <a:rPr lang="en-US" sz="1100">
                <a:latin typeface="Arial" panose="020B0604020202020204" pitchFamily="34" charset="0"/>
              </a:rPr>
              <a:t>. "On characterizing the capacity of neural networks using algebraic topology." </a:t>
            </a:r>
            <a:r>
              <a:rPr lang="en-US" sz="1100" i="1" err="1">
                <a:latin typeface="Arial" panose="020B0604020202020204" pitchFamily="34" charset="0"/>
              </a:rPr>
              <a:t>arXiv</a:t>
            </a:r>
            <a:r>
              <a:rPr lang="en-US" sz="1100" i="1">
                <a:latin typeface="Arial" panose="020B0604020202020204" pitchFamily="34" charset="0"/>
              </a:rPr>
              <a:t> preprint arXiv:1802.04443</a:t>
            </a:r>
            <a:r>
              <a:rPr lang="en-US" sz="1100">
                <a:latin typeface="Arial" panose="020B0604020202020204" pitchFamily="34" charset="0"/>
              </a:rPr>
              <a:t> (2018).</a:t>
            </a:r>
          </a:p>
          <a:p>
            <a:r>
              <a:rPr lang="en-US" sz="1100" err="1"/>
              <a:t>Naitzat</a:t>
            </a:r>
            <a:r>
              <a:rPr lang="en-US" sz="1100"/>
              <a:t>, Gregory, Andrey </a:t>
            </a:r>
            <a:r>
              <a:rPr lang="en-US" sz="1100" err="1"/>
              <a:t>Zhitnikov</a:t>
            </a:r>
            <a:r>
              <a:rPr lang="en-US" sz="1100"/>
              <a:t>, and Lek-Heng Lim. "Topology of deep neural networks." Journal of Machine Learning Research 21.184 (2020): 1-40.</a:t>
            </a:r>
          </a:p>
        </p:txBody>
      </p:sp>
      <p:sp>
        <p:nvSpPr>
          <p:cNvPr id="22" name="TextBox 21">
            <a:extLst>
              <a:ext uri="{FF2B5EF4-FFF2-40B4-BE49-F238E27FC236}">
                <a16:creationId xmlns:a16="http://schemas.microsoft.com/office/drawing/2014/main" id="{C703B5CE-6999-4CF3-B416-57D13BBA14A4}"/>
              </a:ext>
            </a:extLst>
          </p:cNvPr>
          <p:cNvSpPr txBox="1"/>
          <p:nvPr/>
        </p:nvSpPr>
        <p:spPr>
          <a:xfrm>
            <a:off x="12167643" y="191249"/>
            <a:ext cx="1659630" cy="424732"/>
          </a:xfrm>
          <a:prstGeom prst="rect">
            <a:avLst/>
          </a:prstGeom>
          <a:solidFill>
            <a:schemeClr val="bg1"/>
          </a:solidFill>
          <a:ln>
            <a:solidFill>
              <a:schemeClr val="tx1"/>
            </a:solidFill>
          </a:ln>
        </p:spPr>
        <p:txBody>
          <a:bodyPr wrap="square" rtlCol="0">
            <a:spAutoFit/>
          </a:bodyPr>
          <a:lstStyle/>
          <a:p>
            <a:pPr algn="ctr"/>
            <a:r>
              <a:rPr lang="en-US" dirty="0">
                <a:solidFill>
                  <a:srgbClr val="0077B9"/>
                </a:solidFill>
              </a:rPr>
              <a:t>airplane </a:t>
            </a:r>
            <a:r>
              <a:rPr lang="en-US" dirty="0">
                <a:solidFill>
                  <a:srgbClr val="FF7600"/>
                </a:solidFill>
              </a:rPr>
              <a:t>cat</a:t>
            </a:r>
          </a:p>
        </p:txBody>
      </p:sp>
      <p:pic>
        <p:nvPicPr>
          <p:cNvPr id="23" name="Picture 6">
            <a:extLst>
              <a:ext uri="{FF2B5EF4-FFF2-40B4-BE49-F238E27FC236}">
                <a16:creationId xmlns:a16="http://schemas.microsoft.com/office/drawing/2014/main" id="{BB1B2FBF-B7A4-4E51-94E8-5059E9529E39}"/>
              </a:ext>
            </a:extLst>
          </p:cNvPr>
          <p:cNvPicPr>
            <a:picLocks noChangeAspect="1" noChangeArrowheads="1"/>
          </p:cNvPicPr>
          <p:nvPr/>
        </p:nvPicPr>
        <p:blipFill rotWithShape="1">
          <a:blip r:embed="rId7"/>
          <a:srcRect r="47807"/>
          <a:stretch/>
        </p:blipFill>
        <p:spPr bwMode="auto">
          <a:xfrm>
            <a:off x="9303426" y="3359102"/>
            <a:ext cx="2203850" cy="22077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A397E9D8-8E43-402F-A556-0C94F2656DEB}"/>
              </a:ext>
            </a:extLst>
          </p:cNvPr>
          <p:cNvPicPr>
            <a:picLocks noChangeAspect="1" noChangeArrowheads="1"/>
          </p:cNvPicPr>
          <p:nvPr/>
        </p:nvPicPr>
        <p:blipFill rotWithShape="1">
          <a:blip r:embed="rId8"/>
          <a:srcRect b="27183"/>
          <a:stretch/>
        </p:blipFill>
        <p:spPr bwMode="auto">
          <a:xfrm>
            <a:off x="6491691" y="5789051"/>
            <a:ext cx="2429898" cy="18254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32E20A8D-5B89-4E1A-AFF1-176E4B90EF0C}"/>
              </a:ext>
            </a:extLst>
          </p:cNvPr>
          <p:cNvPicPr>
            <a:picLocks noChangeAspect="1" noChangeArrowheads="1"/>
          </p:cNvPicPr>
          <p:nvPr/>
        </p:nvPicPr>
        <p:blipFill rotWithShape="1">
          <a:blip r:embed="rId9"/>
          <a:srcRect b="27183"/>
          <a:stretch/>
        </p:blipFill>
        <p:spPr bwMode="auto">
          <a:xfrm>
            <a:off x="9165616" y="5789050"/>
            <a:ext cx="2429899" cy="182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58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95FF6-08CA-42CC-9722-74E82C68D79F}"/>
              </a:ext>
            </a:extLst>
          </p:cNvPr>
          <p:cNvSpPr>
            <a:spLocks noGrp="1"/>
          </p:cNvSpPr>
          <p:nvPr>
            <p:ph type="title"/>
          </p:nvPr>
        </p:nvSpPr>
        <p:spPr>
          <a:xfrm>
            <a:off x="3200400" y="271463"/>
            <a:ext cx="11188700" cy="1309687"/>
          </a:xfrm>
        </p:spPr>
        <p:txBody>
          <a:bodyPr/>
          <a:lstStyle/>
          <a:p>
            <a:r>
              <a:rPr lang="en-US" dirty="0"/>
              <a:t>Experimental evidence that topological summaries capture relevant structure in activations</a:t>
            </a:r>
          </a:p>
        </p:txBody>
      </p:sp>
      <p:pic>
        <p:nvPicPr>
          <p:cNvPr id="5" name="Picture 2">
            <a:extLst>
              <a:ext uri="{FF2B5EF4-FFF2-40B4-BE49-F238E27FC236}">
                <a16:creationId xmlns:a16="http://schemas.microsoft.com/office/drawing/2014/main" id="{D098087C-69B0-4181-8CBD-77ED1B5D3ADD}"/>
              </a:ext>
            </a:extLst>
          </p:cNvPr>
          <p:cNvPicPr>
            <a:picLocks noGrp="1" noChangeAspect="1" noChangeArrowheads="1"/>
          </p:cNvPicPr>
          <p:nvPr>
            <p:ph sz="quarter" idx="20"/>
          </p:nvPr>
        </p:nvPicPr>
        <p:blipFill>
          <a:blip r:embed="rId3">
            <a:extLst>
              <a:ext uri="{28A0092B-C50C-407E-A947-70E740481C1C}">
                <a14:useLocalDpi xmlns:a14="http://schemas.microsoft.com/office/drawing/2010/main" val="0"/>
              </a:ext>
            </a:extLst>
          </a:blip>
          <a:srcRect/>
          <a:stretch>
            <a:fillRect/>
          </a:stretch>
        </p:blipFill>
        <p:spPr bwMode="auto">
          <a:xfrm>
            <a:off x="1460500" y="2036935"/>
            <a:ext cx="12801600" cy="2938491"/>
          </a:xfr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06C9A8EB-F55F-4AB6-AE27-744EB18D311B}"/>
              </a:ext>
            </a:extLst>
          </p:cNvPr>
          <p:cNvPicPr>
            <a:picLocks noChangeAspect="1"/>
          </p:cNvPicPr>
          <p:nvPr/>
        </p:nvPicPr>
        <p:blipFill>
          <a:blip r:embed="rId4"/>
          <a:stretch>
            <a:fillRect/>
          </a:stretch>
        </p:blipFill>
        <p:spPr>
          <a:xfrm>
            <a:off x="5069980" y="5376352"/>
            <a:ext cx="2168002" cy="2123112"/>
          </a:xfrm>
          <a:prstGeom prst="rect">
            <a:avLst/>
          </a:prstGeom>
        </p:spPr>
      </p:pic>
      <p:pic>
        <p:nvPicPr>
          <p:cNvPr id="37" name="Picture 2">
            <a:extLst>
              <a:ext uri="{FF2B5EF4-FFF2-40B4-BE49-F238E27FC236}">
                <a16:creationId xmlns:a16="http://schemas.microsoft.com/office/drawing/2014/main" id="{29078248-857E-4A33-B4F7-58446C844B0C}"/>
              </a:ext>
            </a:extLst>
          </p:cNvPr>
          <p:cNvPicPr>
            <a:picLocks noChangeAspect="1" noChangeArrowheads="1"/>
          </p:cNvPicPr>
          <p:nvPr/>
        </p:nvPicPr>
        <p:blipFill rotWithShape="1">
          <a:blip r:embed="rId5"/>
          <a:srcRect r="17812"/>
          <a:stretch/>
        </p:blipFill>
        <p:spPr bwMode="auto">
          <a:xfrm>
            <a:off x="1968892" y="5403850"/>
            <a:ext cx="2195371" cy="21815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313A8B97-0A3D-4CC9-8454-29230B402A8C}"/>
              </a:ext>
            </a:extLst>
          </p:cNvPr>
          <p:cNvPicPr>
            <a:picLocks noChangeAspect="1" noChangeArrowheads="1"/>
          </p:cNvPicPr>
          <p:nvPr/>
        </p:nvPicPr>
        <p:blipFill rotWithShape="1">
          <a:blip r:embed="rId6"/>
          <a:srcRect r="47807"/>
          <a:stretch/>
        </p:blipFill>
        <p:spPr bwMode="auto">
          <a:xfrm>
            <a:off x="7943922" y="5334016"/>
            <a:ext cx="2203850" cy="2207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F151513-EA90-4E58-89CC-FF0E97E879AA}"/>
              </a:ext>
            </a:extLst>
          </p:cNvPr>
          <p:cNvPicPr>
            <a:picLocks noChangeAspect="1" noChangeArrowheads="1"/>
          </p:cNvPicPr>
          <p:nvPr/>
        </p:nvPicPr>
        <p:blipFill rotWithShape="1">
          <a:blip r:embed="rId7"/>
          <a:srcRect b="27183"/>
          <a:stretch/>
        </p:blipFill>
        <p:spPr bwMode="auto">
          <a:xfrm>
            <a:off x="11104144" y="5431211"/>
            <a:ext cx="2429899" cy="1825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36A585-9820-9C5C-C205-3A318A7A9093}"/>
              </a:ext>
            </a:extLst>
          </p:cNvPr>
          <p:cNvSpPr txBox="1"/>
          <p:nvPr/>
        </p:nvSpPr>
        <p:spPr>
          <a:xfrm>
            <a:off x="12690884" y="1941000"/>
            <a:ext cx="1353063" cy="707886"/>
          </a:xfrm>
          <a:prstGeom prst="rect">
            <a:avLst/>
          </a:prstGeom>
          <a:solidFill>
            <a:schemeClr val="bg1"/>
          </a:solidFill>
        </p:spPr>
        <p:txBody>
          <a:bodyPr wrap="none" rtlCol="0">
            <a:spAutoFit/>
          </a:bodyPr>
          <a:lstStyle/>
          <a:p>
            <a:pPr algn="ctr"/>
            <a:r>
              <a:rPr lang="en-US" sz="2000" dirty="0">
                <a:solidFill>
                  <a:schemeClr val="accent2"/>
                </a:solidFill>
                <a:latin typeface="Calibri" panose="020F0502020204030204" pitchFamily="34" charset="0"/>
                <a:cs typeface="Calibri" panose="020F0502020204030204" pitchFamily="34" charset="0"/>
              </a:rPr>
              <a:t>Output</a:t>
            </a:r>
          </a:p>
          <a:p>
            <a:r>
              <a:rPr lang="en-US" sz="2000" dirty="0">
                <a:solidFill>
                  <a:schemeClr val="accent2"/>
                </a:solidFill>
                <a:latin typeface="Calibri" panose="020F0502020204030204" pitchFamily="34" charset="0"/>
                <a:cs typeface="Calibri" panose="020F0502020204030204" pitchFamily="34" charset="0"/>
              </a:rPr>
              <a:t>predictions</a:t>
            </a:r>
          </a:p>
        </p:txBody>
      </p:sp>
      <p:sp>
        <p:nvSpPr>
          <p:cNvPr id="11" name="TextBox 10">
            <a:extLst>
              <a:ext uri="{FF2B5EF4-FFF2-40B4-BE49-F238E27FC236}">
                <a16:creationId xmlns:a16="http://schemas.microsoft.com/office/drawing/2014/main" id="{85482AFE-3638-39A6-4D1B-9BE02D1F4834}"/>
              </a:ext>
            </a:extLst>
          </p:cNvPr>
          <p:cNvSpPr txBox="1"/>
          <p:nvPr/>
        </p:nvSpPr>
        <p:spPr>
          <a:xfrm>
            <a:off x="13079941" y="3767093"/>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Boat (0.94)</a:t>
            </a:r>
          </a:p>
        </p:txBody>
      </p:sp>
      <p:sp>
        <p:nvSpPr>
          <p:cNvPr id="12" name="TextBox 11">
            <a:extLst>
              <a:ext uri="{FF2B5EF4-FFF2-40B4-BE49-F238E27FC236}">
                <a16:creationId xmlns:a16="http://schemas.microsoft.com/office/drawing/2014/main" id="{D5AC5FF5-EF99-F8BF-4774-334E76F64250}"/>
              </a:ext>
            </a:extLst>
          </p:cNvPr>
          <p:cNvSpPr txBox="1"/>
          <p:nvPr/>
        </p:nvSpPr>
        <p:spPr>
          <a:xfrm>
            <a:off x="12901037" y="3518643"/>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Cat (0.01)</a:t>
            </a:r>
          </a:p>
        </p:txBody>
      </p:sp>
      <p:sp>
        <p:nvSpPr>
          <p:cNvPr id="13" name="TextBox 12">
            <a:extLst>
              <a:ext uri="{FF2B5EF4-FFF2-40B4-BE49-F238E27FC236}">
                <a16:creationId xmlns:a16="http://schemas.microsoft.com/office/drawing/2014/main" id="{1486D53E-FC3D-D2A8-6767-F8C078078F8C}"/>
              </a:ext>
            </a:extLst>
          </p:cNvPr>
          <p:cNvSpPr txBox="1"/>
          <p:nvPr/>
        </p:nvSpPr>
        <p:spPr>
          <a:xfrm>
            <a:off x="12722133" y="3268030"/>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Dog (0.01)</a:t>
            </a:r>
          </a:p>
        </p:txBody>
      </p:sp>
      <p:sp>
        <p:nvSpPr>
          <p:cNvPr id="14" name="TextBox 13">
            <a:extLst>
              <a:ext uri="{FF2B5EF4-FFF2-40B4-BE49-F238E27FC236}">
                <a16:creationId xmlns:a16="http://schemas.microsoft.com/office/drawing/2014/main" id="{C0D0FE1C-DC3E-0A5C-9B4D-1B301F9ABC80}"/>
              </a:ext>
            </a:extLst>
          </p:cNvPr>
          <p:cNvSpPr txBox="1"/>
          <p:nvPr/>
        </p:nvSpPr>
        <p:spPr>
          <a:xfrm>
            <a:off x="13246190" y="4034985"/>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Bird (0.04)</a:t>
            </a:r>
          </a:p>
        </p:txBody>
      </p:sp>
    </p:spTree>
    <p:extLst>
      <p:ext uri="{BB962C8B-B14F-4D97-AF65-F5344CB8AC3E}">
        <p14:creationId xmlns:p14="http://schemas.microsoft.com/office/powerpoint/2010/main" val="165422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35</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B26CAD-C2A0-4081-9BD8-1B2AF396822E}"/>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3" name="Title 2">
            <a:extLst>
              <a:ext uri="{FF2B5EF4-FFF2-40B4-BE49-F238E27FC236}">
                <a16:creationId xmlns:a16="http://schemas.microsoft.com/office/drawing/2014/main" id="{9102E394-9CF3-43C1-9D1D-F8C2704F6FD4}"/>
              </a:ext>
            </a:extLst>
          </p:cNvPr>
          <p:cNvSpPr>
            <a:spLocks noGrp="1"/>
          </p:cNvSpPr>
          <p:nvPr>
            <p:ph type="title"/>
          </p:nvPr>
        </p:nvSpPr>
        <p:spPr/>
        <p:txBody>
          <a:bodyPr/>
          <a:lstStyle/>
          <a:p>
            <a:r>
              <a:rPr lang="en-US" dirty="0"/>
              <a:t>Terms and Definitions</a:t>
            </a:r>
          </a:p>
        </p:txBody>
      </p:sp>
      <p:pic>
        <p:nvPicPr>
          <p:cNvPr id="5" name="Picture 2">
            <a:extLst>
              <a:ext uri="{FF2B5EF4-FFF2-40B4-BE49-F238E27FC236}">
                <a16:creationId xmlns:a16="http://schemas.microsoft.com/office/drawing/2014/main" id="{70D8EDB8-387F-4B87-9CEE-0673D6DC9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44585"/>
            <a:ext cx="12801600" cy="2938491"/>
          </a:xfrm>
          <a:prstGeom prst="rect">
            <a:avLst/>
          </a:prstGeom>
          <a:noFill/>
          <a:extLst>
            <a:ext uri="{909E8E84-426E-40DD-AFC4-6F175D3DCCD1}">
              <a14:hiddenFill xmlns:a14="http://schemas.microsoft.com/office/drawing/2010/main">
                <a:solidFill>
                  <a:srgbClr val="FFFFFF"/>
                </a:solidFill>
              </a14:hiddenFill>
            </a:ext>
          </a:extLst>
        </p:spPr>
      </p:pic>
      <p:sp>
        <p:nvSpPr>
          <p:cNvPr id="31" name="Left Brace 30">
            <a:extLst>
              <a:ext uri="{FF2B5EF4-FFF2-40B4-BE49-F238E27FC236}">
                <a16:creationId xmlns:a16="http://schemas.microsoft.com/office/drawing/2014/main" id="{E9FC4286-24DD-679A-A2F3-2920E9FB07AB}"/>
              </a:ext>
            </a:extLst>
          </p:cNvPr>
          <p:cNvSpPr/>
          <p:nvPr/>
        </p:nvSpPr>
        <p:spPr>
          <a:xfrm rot="16200000">
            <a:off x="7724005" y="3194329"/>
            <a:ext cx="339649" cy="3670479"/>
          </a:xfrm>
          <a:prstGeom prst="leftBrace">
            <a:avLst>
              <a:gd name="adj1" fmla="val 45833"/>
              <a:gd name="adj2" fmla="val 5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71E574AB-23AB-E3B9-9059-411D5500F64B}"/>
              </a:ext>
            </a:extLst>
          </p:cNvPr>
          <p:cNvSpPr txBox="1"/>
          <p:nvPr/>
        </p:nvSpPr>
        <p:spPr>
          <a:xfrm>
            <a:off x="5817366" y="5376060"/>
            <a:ext cx="4680966" cy="757130"/>
          </a:xfrm>
          <a:prstGeom prst="rect">
            <a:avLst/>
          </a:prstGeom>
          <a:noFill/>
        </p:spPr>
        <p:txBody>
          <a:bodyPr wrap="square" rtlCol="0">
            <a:spAutoFit/>
          </a:bodyPr>
          <a:lstStyle/>
          <a:p>
            <a:r>
              <a:rPr lang="en-US" dirty="0"/>
              <a:t>Each transformation in the CNN is referred to as a </a:t>
            </a:r>
            <a:r>
              <a:rPr lang="en-US" b="1" dirty="0">
                <a:solidFill>
                  <a:schemeClr val="accent6"/>
                </a:solidFill>
              </a:rPr>
              <a:t>layer</a:t>
            </a:r>
          </a:p>
        </p:txBody>
      </p:sp>
      <p:grpSp>
        <p:nvGrpSpPr>
          <p:cNvPr id="26" name="Group 25">
            <a:extLst>
              <a:ext uri="{FF2B5EF4-FFF2-40B4-BE49-F238E27FC236}">
                <a16:creationId xmlns:a16="http://schemas.microsoft.com/office/drawing/2014/main" id="{B9254C8B-E7DD-9BBB-3D26-EB048D22B38D}"/>
              </a:ext>
            </a:extLst>
          </p:cNvPr>
          <p:cNvGrpSpPr/>
          <p:nvPr/>
        </p:nvGrpSpPr>
        <p:grpSpPr>
          <a:xfrm>
            <a:off x="3200400" y="4803997"/>
            <a:ext cx="1979461" cy="2131454"/>
            <a:chOff x="2357919" y="5643495"/>
            <a:chExt cx="1979461" cy="2131454"/>
          </a:xfrm>
        </p:grpSpPr>
        <p:grpSp>
          <p:nvGrpSpPr>
            <p:cNvPr id="16" name="Group 15">
              <a:extLst>
                <a:ext uri="{FF2B5EF4-FFF2-40B4-BE49-F238E27FC236}">
                  <a16:creationId xmlns:a16="http://schemas.microsoft.com/office/drawing/2014/main" id="{4BE3EE3C-A3E9-04C9-E2BD-AB68EBFF8930}"/>
                </a:ext>
              </a:extLst>
            </p:cNvPr>
            <p:cNvGrpSpPr/>
            <p:nvPr/>
          </p:nvGrpSpPr>
          <p:grpSpPr>
            <a:xfrm>
              <a:off x="2989114" y="6338854"/>
              <a:ext cx="1348266" cy="1436095"/>
              <a:chOff x="7005928" y="6149544"/>
              <a:chExt cx="1348266" cy="1436095"/>
            </a:xfrm>
          </p:grpSpPr>
          <p:sp>
            <p:nvSpPr>
              <p:cNvPr id="201" name="Rectangle 200">
                <a:extLst>
                  <a:ext uri="{FF2B5EF4-FFF2-40B4-BE49-F238E27FC236}">
                    <a16:creationId xmlns:a16="http://schemas.microsoft.com/office/drawing/2014/main" id="{01AE15CD-5207-34BC-3A45-098BED444891}"/>
                  </a:ext>
                </a:extLst>
              </p:cNvPr>
              <p:cNvSpPr/>
              <p:nvPr/>
            </p:nvSpPr>
            <p:spPr>
              <a:xfrm>
                <a:off x="7991067" y="719459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8627B1B2-CC22-A889-CEA7-26E5260B61BF}"/>
                  </a:ext>
                </a:extLst>
              </p:cNvPr>
              <p:cNvSpPr/>
              <p:nvPr/>
            </p:nvSpPr>
            <p:spPr>
              <a:xfrm>
                <a:off x="7991067" y="698636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13E471E5-FA1F-922E-B645-D7656B662863}"/>
                  </a:ext>
                </a:extLst>
              </p:cNvPr>
              <p:cNvSpPr/>
              <p:nvPr/>
            </p:nvSpPr>
            <p:spPr>
              <a:xfrm>
                <a:off x="7991635" y="677056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084DACFF-DEDA-8241-E875-2FA091203145}"/>
                  </a:ext>
                </a:extLst>
              </p:cNvPr>
              <p:cNvSpPr/>
              <p:nvPr/>
            </p:nvSpPr>
            <p:spPr>
              <a:xfrm>
                <a:off x="7991067" y="656301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84B7A8D1-F592-D43C-7E93-2F35DC5ABF8B}"/>
                  </a:ext>
                </a:extLst>
              </p:cNvPr>
              <p:cNvSpPr/>
              <p:nvPr/>
            </p:nvSpPr>
            <p:spPr>
              <a:xfrm>
                <a:off x="7991635" y="635678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4B4D4371-91CC-E75B-F808-DA8DE034D74F}"/>
                  </a:ext>
                </a:extLst>
              </p:cNvPr>
              <p:cNvSpPr/>
              <p:nvPr/>
            </p:nvSpPr>
            <p:spPr>
              <a:xfrm>
                <a:off x="7991066" y="614954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D33E3444-6894-9AF0-B4C5-63076EF169EF}"/>
                  </a:ext>
                </a:extLst>
              </p:cNvPr>
              <p:cNvSpPr/>
              <p:nvPr/>
            </p:nvSpPr>
            <p:spPr>
              <a:xfrm>
                <a:off x="7792522" y="720547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1ED2970-A365-1946-CA0E-90BC0D70F4B8}"/>
                  </a:ext>
                </a:extLst>
              </p:cNvPr>
              <p:cNvSpPr/>
              <p:nvPr/>
            </p:nvSpPr>
            <p:spPr>
              <a:xfrm>
                <a:off x="7792522" y="699724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F43EC676-ADEE-440E-01CA-38258D30D514}"/>
                  </a:ext>
                </a:extLst>
              </p:cNvPr>
              <p:cNvSpPr/>
              <p:nvPr/>
            </p:nvSpPr>
            <p:spPr>
              <a:xfrm>
                <a:off x="7793090" y="678145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5FA704C9-7CDB-21A3-4978-2B3C99696A23}"/>
                  </a:ext>
                </a:extLst>
              </p:cNvPr>
              <p:cNvSpPr/>
              <p:nvPr/>
            </p:nvSpPr>
            <p:spPr>
              <a:xfrm>
                <a:off x="7792522" y="657390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181A0CD2-569D-081E-4C21-957C95DBDF48}"/>
                  </a:ext>
                </a:extLst>
              </p:cNvPr>
              <p:cNvSpPr/>
              <p:nvPr/>
            </p:nvSpPr>
            <p:spPr>
              <a:xfrm>
                <a:off x="7793090" y="636767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860CEA3E-60CD-479A-E0D0-D80ED806449D}"/>
                  </a:ext>
                </a:extLst>
              </p:cNvPr>
              <p:cNvSpPr/>
              <p:nvPr/>
            </p:nvSpPr>
            <p:spPr>
              <a:xfrm>
                <a:off x="7792521" y="616043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C59AAD24-F611-4D0D-E47F-3111082EC859}"/>
                  </a:ext>
                </a:extLst>
              </p:cNvPr>
              <p:cNvSpPr/>
              <p:nvPr/>
            </p:nvSpPr>
            <p:spPr>
              <a:xfrm>
                <a:off x="7597028" y="7216365"/>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DDAFA54A-2F8C-328C-442B-450735390F20}"/>
                  </a:ext>
                </a:extLst>
              </p:cNvPr>
              <p:cNvSpPr/>
              <p:nvPr/>
            </p:nvSpPr>
            <p:spPr>
              <a:xfrm>
                <a:off x="7597028" y="7008135"/>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13DFC79B-BB05-2F99-BA9E-1F22E888DB95}"/>
                  </a:ext>
                </a:extLst>
              </p:cNvPr>
              <p:cNvSpPr/>
              <p:nvPr/>
            </p:nvSpPr>
            <p:spPr>
              <a:xfrm>
                <a:off x="7597596" y="679233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2F121DE3-1CE6-398C-3796-491E0BC3BDAB}"/>
                  </a:ext>
                </a:extLst>
              </p:cNvPr>
              <p:cNvSpPr/>
              <p:nvPr/>
            </p:nvSpPr>
            <p:spPr>
              <a:xfrm>
                <a:off x="7597028" y="6584788"/>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5ABB237D-5F50-65BE-8164-03F0DEC17540}"/>
                  </a:ext>
                </a:extLst>
              </p:cNvPr>
              <p:cNvSpPr/>
              <p:nvPr/>
            </p:nvSpPr>
            <p:spPr>
              <a:xfrm>
                <a:off x="7597596" y="6378558"/>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D162336A-D930-0115-D422-CECF12BCE561}"/>
                  </a:ext>
                </a:extLst>
              </p:cNvPr>
              <p:cNvSpPr/>
              <p:nvPr/>
            </p:nvSpPr>
            <p:spPr>
              <a:xfrm>
                <a:off x="7597027" y="617131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DCDC3771-BE4A-ADE4-0FF7-7A9110FE1FBD}"/>
                  </a:ext>
                </a:extLst>
              </p:cNvPr>
              <p:cNvSpPr/>
              <p:nvPr/>
            </p:nvSpPr>
            <p:spPr>
              <a:xfrm>
                <a:off x="7397914" y="722725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0055D57F-84AB-978A-42EC-8A56E4D23A08}"/>
                  </a:ext>
                </a:extLst>
              </p:cNvPr>
              <p:cNvSpPr/>
              <p:nvPr/>
            </p:nvSpPr>
            <p:spPr>
              <a:xfrm>
                <a:off x="7397914" y="701902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E2861901-593C-AD7D-90E9-BBE212BDA2FC}"/>
                  </a:ext>
                </a:extLst>
              </p:cNvPr>
              <p:cNvSpPr/>
              <p:nvPr/>
            </p:nvSpPr>
            <p:spPr>
              <a:xfrm>
                <a:off x="7398482" y="680322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A4AD28BB-E642-524A-0CE0-16B88B5D2F9D}"/>
                  </a:ext>
                </a:extLst>
              </p:cNvPr>
              <p:cNvSpPr/>
              <p:nvPr/>
            </p:nvSpPr>
            <p:spPr>
              <a:xfrm>
                <a:off x="7397914" y="659567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6FA01BB7-7B25-489A-CAF0-B8B049FAA4FF}"/>
                  </a:ext>
                </a:extLst>
              </p:cNvPr>
              <p:cNvSpPr/>
              <p:nvPr/>
            </p:nvSpPr>
            <p:spPr>
              <a:xfrm>
                <a:off x="7398482" y="638944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0C963E16-4C48-152B-7A5B-D67117D4F27B}"/>
                  </a:ext>
                </a:extLst>
              </p:cNvPr>
              <p:cNvSpPr/>
              <p:nvPr/>
            </p:nvSpPr>
            <p:spPr>
              <a:xfrm>
                <a:off x="7397913" y="618220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094A7981-CFC6-8A79-043B-801EFE26F610}"/>
                  </a:ext>
                </a:extLst>
              </p:cNvPr>
              <p:cNvSpPr/>
              <p:nvPr/>
            </p:nvSpPr>
            <p:spPr>
              <a:xfrm>
                <a:off x="7198435" y="724296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5F9B1280-4892-9530-D350-AD1C6B13732D}"/>
                  </a:ext>
                </a:extLst>
              </p:cNvPr>
              <p:cNvSpPr/>
              <p:nvPr/>
            </p:nvSpPr>
            <p:spPr>
              <a:xfrm>
                <a:off x="7198435" y="703473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2D6CDE9B-545D-F5BC-E8D1-901DEFA6AA88}"/>
                  </a:ext>
                </a:extLst>
              </p:cNvPr>
              <p:cNvSpPr/>
              <p:nvPr/>
            </p:nvSpPr>
            <p:spPr>
              <a:xfrm>
                <a:off x="7199003" y="681893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3E5F7FFF-21CA-5C2E-983A-5CFD6FCDAC53}"/>
                  </a:ext>
                </a:extLst>
              </p:cNvPr>
              <p:cNvSpPr/>
              <p:nvPr/>
            </p:nvSpPr>
            <p:spPr>
              <a:xfrm>
                <a:off x="7198435" y="661138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CD962B52-B321-E946-5043-2E1572D0D801}"/>
                  </a:ext>
                </a:extLst>
              </p:cNvPr>
              <p:cNvSpPr/>
              <p:nvPr/>
            </p:nvSpPr>
            <p:spPr>
              <a:xfrm>
                <a:off x="7199003" y="640515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1340E5C2-7630-3A90-3CD4-C9FA45AE1270}"/>
                  </a:ext>
                </a:extLst>
              </p:cNvPr>
              <p:cNvSpPr/>
              <p:nvPr/>
            </p:nvSpPr>
            <p:spPr>
              <a:xfrm>
                <a:off x="7198434" y="619791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4B0CCF65-28BE-893A-77EB-906AC46D3ADB}"/>
                  </a:ext>
                </a:extLst>
              </p:cNvPr>
              <p:cNvSpPr/>
              <p:nvPr/>
            </p:nvSpPr>
            <p:spPr>
              <a:xfrm>
                <a:off x="7005929" y="724941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C0B96220-CC5C-60F5-C406-C09990083400}"/>
                  </a:ext>
                </a:extLst>
              </p:cNvPr>
              <p:cNvSpPr/>
              <p:nvPr/>
            </p:nvSpPr>
            <p:spPr>
              <a:xfrm>
                <a:off x="7005929" y="704118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99FF0353-E6C2-64A6-CA4B-345556BFF05D}"/>
                  </a:ext>
                </a:extLst>
              </p:cNvPr>
              <p:cNvSpPr/>
              <p:nvPr/>
            </p:nvSpPr>
            <p:spPr>
              <a:xfrm>
                <a:off x="7006497" y="6825387"/>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EFAC73F4-C51C-6168-AF92-F540F7C28679}"/>
                  </a:ext>
                </a:extLst>
              </p:cNvPr>
              <p:cNvSpPr/>
              <p:nvPr/>
            </p:nvSpPr>
            <p:spPr>
              <a:xfrm>
                <a:off x="7005929" y="661783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9D54ACFC-62E8-F0D0-EDEE-E252B8095594}"/>
                  </a:ext>
                </a:extLst>
              </p:cNvPr>
              <p:cNvSpPr/>
              <p:nvPr/>
            </p:nvSpPr>
            <p:spPr>
              <a:xfrm>
                <a:off x="7006497" y="641160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CE744E04-43DD-CA14-9A40-3A7EF32E653B}"/>
                  </a:ext>
                </a:extLst>
              </p:cNvPr>
              <p:cNvSpPr/>
              <p:nvPr/>
            </p:nvSpPr>
            <p:spPr>
              <a:xfrm>
                <a:off x="7005928" y="6204367"/>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90A2BB45-B73D-EFBC-43C2-E6BAAE6AE1E6}"/>
                  </a:ext>
                </a:extLst>
              </p:cNvPr>
              <p:cNvSpPr/>
              <p:nvPr/>
            </p:nvSpPr>
            <p:spPr>
              <a:xfrm>
                <a:off x="8089037" y="727079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7B4296A7-1783-63DD-D1A6-6C48F10A7239}"/>
                  </a:ext>
                </a:extLst>
              </p:cNvPr>
              <p:cNvSpPr/>
              <p:nvPr/>
            </p:nvSpPr>
            <p:spPr>
              <a:xfrm>
                <a:off x="8089037" y="706256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DBD5D0A8-EE31-2F01-3648-D6317A3982C0}"/>
                  </a:ext>
                </a:extLst>
              </p:cNvPr>
              <p:cNvSpPr/>
              <p:nvPr/>
            </p:nvSpPr>
            <p:spPr>
              <a:xfrm>
                <a:off x="8089605" y="684676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0757CD2-30B9-7DA1-BB9F-96B1D4CA71B4}"/>
                  </a:ext>
                </a:extLst>
              </p:cNvPr>
              <p:cNvSpPr/>
              <p:nvPr/>
            </p:nvSpPr>
            <p:spPr>
              <a:xfrm>
                <a:off x="8089037" y="663921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66C24786-4FCC-BB31-FEEB-93656C9D8AC6}"/>
                  </a:ext>
                </a:extLst>
              </p:cNvPr>
              <p:cNvSpPr/>
              <p:nvPr/>
            </p:nvSpPr>
            <p:spPr>
              <a:xfrm>
                <a:off x="8089605" y="643298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45323BB1-CF9F-DBF4-CBA2-ED59B9D5A417}"/>
                  </a:ext>
                </a:extLst>
              </p:cNvPr>
              <p:cNvSpPr/>
              <p:nvPr/>
            </p:nvSpPr>
            <p:spPr>
              <a:xfrm>
                <a:off x="8089036" y="622574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AA41D9D-7EF6-9D24-F4EB-9402004992DB}"/>
                  </a:ext>
                </a:extLst>
              </p:cNvPr>
              <p:cNvSpPr/>
              <p:nvPr/>
            </p:nvSpPr>
            <p:spPr>
              <a:xfrm>
                <a:off x="7890492" y="7281677"/>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1D42CFBE-72EE-E29A-FECC-BE7EC615C4BA}"/>
                  </a:ext>
                </a:extLst>
              </p:cNvPr>
              <p:cNvSpPr/>
              <p:nvPr/>
            </p:nvSpPr>
            <p:spPr>
              <a:xfrm>
                <a:off x="7890492" y="7073447"/>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6DF3D9F-3551-342D-E45E-84DDDB5E7F53}"/>
                  </a:ext>
                </a:extLst>
              </p:cNvPr>
              <p:cNvSpPr/>
              <p:nvPr/>
            </p:nvSpPr>
            <p:spPr>
              <a:xfrm>
                <a:off x="7891060" y="6857648"/>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D14EA5AF-5C41-45AF-12F1-9ACF8B1387F8}"/>
                  </a:ext>
                </a:extLst>
              </p:cNvPr>
              <p:cNvSpPr/>
              <p:nvPr/>
            </p:nvSpPr>
            <p:spPr>
              <a:xfrm>
                <a:off x="7890492" y="665010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310BFE24-7B5F-B5E8-FCCC-80FDC8B806F4}"/>
                  </a:ext>
                </a:extLst>
              </p:cNvPr>
              <p:cNvSpPr/>
              <p:nvPr/>
            </p:nvSpPr>
            <p:spPr>
              <a:xfrm>
                <a:off x="7891060" y="644387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BD2959F2-45B2-FC76-6E78-CCDCDB9214FD}"/>
                  </a:ext>
                </a:extLst>
              </p:cNvPr>
              <p:cNvSpPr/>
              <p:nvPr/>
            </p:nvSpPr>
            <p:spPr>
              <a:xfrm>
                <a:off x="7890491" y="6236628"/>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5F91B01E-DFCF-A04F-5049-3771932D5AB8}"/>
                  </a:ext>
                </a:extLst>
              </p:cNvPr>
              <p:cNvSpPr/>
              <p:nvPr/>
            </p:nvSpPr>
            <p:spPr>
              <a:xfrm>
                <a:off x="7694998" y="729256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992C5D21-E736-37F9-562B-B171EDD57B63}"/>
                  </a:ext>
                </a:extLst>
              </p:cNvPr>
              <p:cNvSpPr/>
              <p:nvPr/>
            </p:nvSpPr>
            <p:spPr>
              <a:xfrm>
                <a:off x="7694998" y="708433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CD04199B-0209-B2C4-C854-FDD6F5CCD8CD}"/>
                  </a:ext>
                </a:extLst>
              </p:cNvPr>
              <p:cNvSpPr/>
              <p:nvPr/>
            </p:nvSpPr>
            <p:spPr>
              <a:xfrm>
                <a:off x="7695566" y="686853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21681DC0-EAA7-16FC-2CF9-5CD0801034B6}"/>
                  </a:ext>
                </a:extLst>
              </p:cNvPr>
              <p:cNvSpPr/>
              <p:nvPr/>
            </p:nvSpPr>
            <p:spPr>
              <a:xfrm>
                <a:off x="7694998" y="666098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069650C2-C033-F049-1175-7733C59C5312}"/>
                  </a:ext>
                </a:extLst>
              </p:cNvPr>
              <p:cNvSpPr/>
              <p:nvPr/>
            </p:nvSpPr>
            <p:spPr>
              <a:xfrm>
                <a:off x="7695566" y="645475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5DF2B400-402C-588D-0284-1C473002FFC6}"/>
                  </a:ext>
                </a:extLst>
              </p:cNvPr>
              <p:cNvSpPr/>
              <p:nvPr/>
            </p:nvSpPr>
            <p:spPr>
              <a:xfrm>
                <a:off x="7694997" y="624751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B9300C90-9298-E474-1AAE-35F90AD219CB}"/>
                  </a:ext>
                </a:extLst>
              </p:cNvPr>
              <p:cNvSpPr/>
              <p:nvPr/>
            </p:nvSpPr>
            <p:spPr>
              <a:xfrm>
                <a:off x="7495884" y="730344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39A70561-8EDF-4961-92C3-E4681154DB59}"/>
                  </a:ext>
                </a:extLst>
              </p:cNvPr>
              <p:cNvSpPr/>
              <p:nvPr/>
            </p:nvSpPr>
            <p:spPr>
              <a:xfrm>
                <a:off x="7495884" y="709521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FBEA3104-371D-F5AB-6369-752294D6F32A}"/>
                  </a:ext>
                </a:extLst>
              </p:cNvPr>
              <p:cNvSpPr/>
              <p:nvPr/>
            </p:nvSpPr>
            <p:spPr>
              <a:xfrm>
                <a:off x="7496452" y="687942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1EDBAF5C-469E-128F-4696-CD2F3B5D069A}"/>
                  </a:ext>
                </a:extLst>
              </p:cNvPr>
              <p:cNvSpPr/>
              <p:nvPr/>
            </p:nvSpPr>
            <p:spPr>
              <a:xfrm>
                <a:off x="7495884" y="667187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2D7F0882-BDB2-CBE9-90D3-040308A73C0A}"/>
                  </a:ext>
                </a:extLst>
              </p:cNvPr>
              <p:cNvSpPr/>
              <p:nvPr/>
            </p:nvSpPr>
            <p:spPr>
              <a:xfrm>
                <a:off x="7496452" y="646564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044248B6-93CE-88F6-237E-1F2D1E3D3AAF}"/>
                  </a:ext>
                </a:extLst>
              </p:cNvPr>
              <p:cNvSpPr/>
              <p:nvPr/>
            </p:nvSpPr>
            <p:spPr>
              <a:xfrm>
                <a:off x="7495883" y="625840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86ABEEF1-8BC8-ACAA-162C-0D592CF5E43E}"/>
                  </a:ext>
                </a:extLst>
              </p:cNvPr>
              <p:cNvSpPr/>
              <p:nvPr/>
            </p:nvSpPr>
            <p:spPr>
              <a:xfrm>
                <a:off x="7296405" y="7319158"/>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FF01E3E6-66F2-82B0-E28B-81D17C568E08}"/>
                  </a:ext>
                </a:extLst>
              </p:cNvPr>
              <p:cNvSpPr/>
              <p:nvPr/>
            </p:nvSpPr>
            <p:spPr>
              <a:xfrm>
                <a:off x="7296405" y="7110928"/>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00B9813A-EECC-606D-419B-1CF4F54A948E}"/>
                  </a:ext>
                </a:extLst>
              </p:cNvPr>
              <p:cNvSpPr/>
              <p:nvPr/>
            </p:nvSpPr>
            <p:spPr>
              <a:xfrm>
                <a:off x="7296973" y="689512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641AE51C-98DE-0625-EB71-F3DE72DBEE03}"/>
                  </a:ext>
                </a:extLst>
              </p:cNvPr>
              <p:cNvSpPr/>
              <p:nvPr/>
            </p:nvSpPr>
            <p:spPr>
              <a:xfrm>
                <a:off x="7296405" y="668758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CD3D1F02-9222-2123-96E8-ED2488563D73}"/>
                  </a:ext>
                </a:extLst>
              </p:cNvPr>
              <p:cNvSpPr/>
              <p:nvPr/>
            </p:nvSpPr>
            <p:spPr>
              <a:xfrm>
                <a:off x="7296973" y="648135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6938106D-B925-950E-6E68-B6D7180309F4}"/>
                  </a:ext>
                </a:extLst>
              </p:cNvPr>
              <p:cNvSpPr/>
              <p:nvPr/>
            </p:nvSpPr>
            <p:spPr>
              <a:xfrm>
                <a:off x="7296404" y="627410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D10A1912-ABC2-6F81-9A20-AB559C49E45A}"/>
                  </a:ext>
                </a:extLst>
              </p:cNvPr>
              <p:cNvSpPr/>
              <p:nvPr/>
            </p:nvSpPr>
            <p:spPr>
              <a:xfrm>
                <a:off x="7103899" y="732561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A9A3435D-56DA-36B3-4DD2-9D77667DF99C}"/>
                  </a:ext>
                </a:extLst>
              </p:cNvPr>
              <p:cNvSpPr/>
              <p:nvPr/>
            </p:nvSpPr>
            <p:spPr>
              <a:xfrm>
                <a:off x="7103899" y="711738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80641CF0-64BF-6540-4F9A-EC3E306A5770}"/>
                  </a:ext>
                </a:extLst>
              </p:cNvPr>
              <p:cNvSpPr/>
              <p:nvPr/>
            </p:nvSpPr>
            <p:spPr>
              <a:xfrm>
                <a:off x="7104467" y="6901585"/>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1A8644C2-F02B-15A5-02C8-CEA1D311CCF4}"/>
                  </a:ext>
                </a:extLst>
              </p:cNvPr>
              <p:cNvSpPr/>
              <p:nvPr/>
            </p:nvSpPr>
            <p:spPr>
              <a:xfrm>
                <a:off x="7103899" y="6694037"/>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4014DEA4-6EEB-65E0-0454-6AF5EAF48534}"/>
                  </a:ext>
                </a:extLst>
              </p:cNvPr>
              <p:cNvSpPr/>
              <p:nvPr/>
            </p:nvSpPr>
            <p:spPr>
              <a:xfrm>
                <a:off x="7104467" y="6487807"/>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FDACD7E3-FE3E-478A-9E1F-834F4A9E642B}"/>
                  </a:ext>
                </a:extLst>
              </p:cNvPr>
              <p:cNvSpPr/>
              <p:nvPr/>
            </p:nvSpPr>
            <p:spPr>
              <a:xfrm>
                <a:off x="7103898" y="6280565"/>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9EB2A1DF-6817-9D89-601B-5DB02FAE8496}"/>
                  </a:ext>
                </a:extLst>
              </p:cNvPr>
              <p:cNvSpPr/>
              <p:nvPr/>
            </p:nvSpPr>
            <p:spPr>
              <a:xfrm>
                <a:off x="8187011" y="734699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0279BE33-F0B5-A470-AC47-B5353B3676F6}"/>
                  </a:ext>
                </a:extLst>
              </p:cNvPr>
              <p:cNvSpPr/>
              <p:nvPr/>
            </p:nvSpPr>
            <p:spPr>
              <a:xfrm>
                <a:off x="8187011" y="713876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42994892-3942-7C89-DD4F-59E92C733DD5}"/>
                  </a:ext>
                </a:extLst>
              </p:cNvPr>
              <p:cNvSpPr/>
              <p:nvPr/>
            </p:nvSpPr>
            <p:spPr>
              <a:xfrm>
                <a:off x="8187579" y="692296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4185C743-DF46-0D59-C7A2-9BEDF9992CDF}"/>
                  </a:ext>
                </a:extLst>
              </p:cNvPr>
              <p:cNvSpPr/>
              <p:nvPr/>
            </p:nvSpPr>
            <p:spPr>
              <a:xfrm>
                <a:off x="8187011" y="671541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96C43561-D0D5-A3DB-419D-AD8D6F63604E}"/>
                  </a:ext>
                </a:extLst>
              </p:cNvPr>
              <p:cNvSpPr/>
              <p:nvPr/>
            </p:nvSpPr>
            <p:spPr>
              <a:xfrm>
                <a:off x="8187579" y="650918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FA98E2BD-E430-6A7B-8168-8D170145C12A}"/>
                  </a:ext>
                </a:extLst>
              </p:cNvPr>
              <p:cNvSpPr/>
              <p:nvPr/>
            </p:nvSpPr>
            <p:spPr>
              <a:xfrm>
                <a:off x="8187010" y="630194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7705949B-70F8-E7FA-C18C-712AB34B0BAE}"/>
                  </a:ext>
                </a:extLst>
              </p:cNvPr>
              <p:cNvSpPr/>
              <p:nvPr/>
            </p:nvSpPr>
            <p:spPr>
              <a:xfrm>
                <a:off x="7988466" y="735787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154A322F-5CD3-EB1F-E4F2-5832AFEE2AFE}"/>
                  </a:ext>
                </a:extLst>
              </p:cNvPr>
              <p:cNvSpPr/>
              <p:nvPr/>
            </p:nvSpPr>
            <p:spPr>
              <a:xfrm>
                <a:off x="7988466" y="714964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8145C163-35E7-4D0F-5753-C34298C26C30}"/>
                  </a:ext>
                </a:extLst>
              </p:cNvPr>
              <p:cNvSpPr/>
              <p:nvPr/>
            </p:nvSpPr>
            <p:spPr>
              <a:xfrm>
                <a:off x="7989034" y="693385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D27BD2D8-17FD-D902-68B5-C78631E15BC1}"/>
                  </a:ext>
                </a:extLst>
              </p:cNvPr>
              <p:cNvSpPr/>
              <p:nvPr/>
            </p:nvSpPr>
            <p:spPr>
              <a:xfrm>
                <a:off x="7988466" y="672630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898430AF-30A3-C6BB-F02A-B9BDE432BC2C}"/>
                  </a:ext>
                </a:extLst>
              </p:cNvPr>
              <p:cNvSpPr/>
              <p:nvPr/>
            </p:nvSpPr>
            <p:spPr>
              <a:xfrm>
                <a:off x="7989034" y="652007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213737DA-B652-575E-C06C-7FC39DD172B5}"/>
                  </a:ext>
                </a:extLst>
              </p:cNvPr>
              <p:cNvSpPr/>
              <p:nvPr/>
            </p:nvSpPr>
            <p:spPr>
              <a:xfrm>
                <a:off x="7988465" y="631283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9C39EAA6-8540-F802-59BB-9FDE0A62E779}"/>
                  </a:ext>
                </a:extLst>
              </p:cNvPr>
              <p:cNvSpPr/>
              <p:nvPr/>
            </p:nvSpPr>
            <p:spPr>
              <a:xfrm>
                <a:off x="7792972" y="7368765"/>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88E04A16-2E05-A66E-B989-41637E5BFF55}"/>
                  </a:ext>
                </a:extLst>
              </p:cNvPr>
              <p:cNvSpPr/>
              <p:nvPr/>
            </p:nvSpPr>
            <p:spPr>
              <a:xfrm>
                <a:off x="7792972" y="7160535"/>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1268CFF5-C257-8D66-7147-9CE3EE59D100}"/>
                  </a:ext>
                </a:extLst>
              </p:cNvPr>
              <p:cNvSpPr/>
              <p:nvPr/>
            </p:nvSpPr>
            <p:spPr>
              <a:xfrm>
                <a:off x="7793540" y="694473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3583B8FA-B338-2A71-4885-FCE62772CF7E}"/>
                  </a:ext>
                </a:extLst>
              </p:cNvPr>
              <p:cNvSpPr/>
              <p:nvPr/>
            </p:nvSpPr>
            <p:spPr>
              <a:xfrm>
                <a:off x="7792972" y="6737188"/>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C6FC3FD9-DED3-CF09-B550-FF0FF4CB0123}"/>
                  </a:ext>
                </a:extLst>
              </p:cNvPr>
              <p:cNvSpPr/>
              <p:nvPr/>
            </p:nvSpPr>
            <p:spPr>
              <a:xfrm>
                <a:off x="7793540" y="6530958"/>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351E7960-D1FE-3B5B-3BC2-F642F8575666}"/>
                  </a:ext>
                </a:extLst>
              </p:cNvPr>
              <p:cNvSpPr/>
              <p:nvPr/>
            </p:nvSpPr>
            <p:spPr>
              <a:xfrm>
                <a:off x="7792971" y="632371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5DB152C3-5CCF-C6E0-77C8-EF9FBA52CC22}"/>
                  </a:ext>
                </a:extLst>
              </p:cNvPr>
              <p:cNvSpPr/>
              <p:nvPr/>
            </p:nvSpPr>
            <p:spPr>
              <a:xfrm>
                <a:off x="7593858" y="737965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4303A3DB-B565-1549-0C2F-EC5CCBA7227B}"/>
                  </a:ext>
                </a:extLst>
              </p:cNvPr>
              <p:cNvSpPr/>
              <p:nvPr/>
            </p:nvSpPr>
            <p:spPr>
              <a:xfrm>
                <a:off x="7593858" y="717142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D48F2552-C11C-E9EF-A0DF-EF0AA4292757}"/>
                  </a:ext>
                </a:extLst>
              </p:cNvPr>
              <p:cNvSpPr/>
              <p:nvPr/>
            </p:nvSpPr>
            <p:spPr>
              <a:xfrm>
                <a:off x="7594426" y="695562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846C18B3-F509-BE4E-A13D-CB4364F8D695}"/>
                  </a:ext>
                </a:extLst>
              </p:cNvPr>
              <p:cNvSpPr/>
              <p:nvPr/>
            </p:nvSpPr>
            <p:spPr>
              <a:xfrm>
                <a:off x="7593858" y="674807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7680A7A9-EA1F-C66C-5C71-60FFAA554E9B}"/>
                  </a:ext>
                </a:extLst>
              </p:cNvPr>
              <p:cNvSpPr/>
              <p:nvPr/>
            </p:nvSpPr>
            <p:spPr>
              <a:xfrm>
                <a:off x="7594426" y="6541844"/>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AD5EA39D-3DFC-2EC9-B40C-6F3C1EF5EE66}"/>
                  </a:ext>
                </a:extLst>
              </p:cNvPr>
              <p:cNvSpPr/>
              <p:nvPr/>
            </p:nvSpPr>
            <p:spPr>
              <a:xfrm>
                <a:off x="7593857" y="6334602"/>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B96A1FA4-D9B9-92C3-4676-AAD8DB484BB7}"/>
                  </a:ext>
                </a:extLst>
              </p:cNvPr>
              <p:cNvSpPr/>
              <p:nvPr/>
            </p:nvSpPr>
            <p:spPr>
              <a:xfrm>
                <a:off x="7394379" y="739536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68B455EA-D0A5-C3BD-15AD-F6E205085A44}"/>
                  </a:ext>
                </a:extLst>
              </p:cNvPr>
              <p:cNvSpPr/>
              <p:nvPr/>
            </p:nvSpPr>
            <p:spPr>
              <a:xfrm>
                <a:off x="7394379" y="7187130"/>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7F3372DB-CC94-DDB1-3228-3CFEA9D0234C}"/>
                  </a:ext>
                </a:extLst>
              </p:cNvPr>
              <p:cNvSpPr/>
              <p:nvPr/>
            </p:nvSpPr>
            <p:spPr>
              <a:xfrm>
                <a:off x="7394947" y="697133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B2A7A598-BDEB-D214-AD29-63EE917ACFAB}"/>
                  </a:ext>
                </a:extLst>
              </p:cNvPr>
              <p:cNvSpPr/>
              <p:nvPr/>
            </p:nvSpPr>
            <p:spPr>
              <a:xfrm>
                <a:off x="7394379" y="676378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988580CD-A628-25F6-4949-C0756F7A4C4D}"/>
                  </a:ext>
                </a:extLst>
              </p:cNvPr>
              <p:cNvSpPr/>
              <p:nvPr/>
            </p:nvSpPr>
            <p:spPr>
              <a:xfrm>
                <a:off x="7394947" y="6557553"/>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C3EFD128-B3EE-F0BC-138C-1CB9E2AAE8B1}"/>
                  </a:ext>
                </a:extLst>
              </p:cNvPr>
              <p:cNvSpPr/>
              <p:nvPr/>
            </p:nvSpPr>
            <p:spPr>
              <a:xfrm>
                <a:off x="7394378" y="6350311"/>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BEE680FF-6D2A-B3AB-D863-8579EDD601D9}"/>
                  </a:ext>
                </a:extLst>
              </p:cNvPr>
              <p:cNvSpPr/>
              <p:nvPr/>
            </p:nvSpPr>
            <p:spPr>
              <a:xfrm>
                <a:off x="7201873" y="740181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23BCAEA5-8CB5-B8E4-8D96-ECFFFAFC6CE1}"/>
                  </a:ext>
                </a:extLst>
              </p:cNvPr>
              <p:cNvSpPr/>
              <p:nvPr/>
            </p:nvSpPr>
            <p:spPr>
              <a:xfrm>
                <a:off x="7201873" y="7193586"/>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4F301351-E297-AD88-0ED9-71240FD83EDE}"/>
                  </a:ext>
                </a:extLst>
              </p:cNvPr>
              <p:cNvSpPr/>
              <p:nvPr/>
            </p:nvSpPr>
            <p:spPr>
              <a:xfrm>
                <a:off x="7202441" y="6977787"/>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5C0E488E-6E73-0E73-4525-ED288E36C1C9}"/>
                  </a:ext>
                </a:extLst>
              </p:cNvPr>
              <p:cNvSpPr/>
              <p:nvPr/>
            </p:nvSpPr>
            <p:spPr>
              <a:xfrm>
                <a:off x="7201873" y="677023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8B9E85FF-512A-26A6-24B0-C3455B072EA1}"/>
                  </a:ext>
                </a:extLst>
              </p:cNvPr>
              <p:cNvSpPr/>
              <p:nvPr/>
            </p:nvSpPr>
            <p:spPr>
              <a:xfrm>
                <a:off x="7202441" y="6564009"/>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1DBAF8CF-360B-B43E-8343-97C3581E8E55}"/>
                  </a:ext>
                </a:extLst>
              </p:cNvPr>
              <p:cNvSpPr/>
              <p:nvPr/>
            </p:nvSpPr>
            <p:spPr>
              <a:xfrm>
                <a:off x="7201872" y="6356767"/>
                <a:ext cx="166615" cy="183823"/>
              </a:xfrm>
              <a:prstGeom prst="rect">
                <a:avLst/>
              </a:prstGeom>
              <a:solidFill>
                <a:schemeClr val="tx1">
                  <a:lumMod val="20000"/>
                  <a:lumOff val="8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tx1">
                    <a:lumMod val="20000"/>
                    <a:lumOff val="8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FB3699E2-8884-AD23-2830-543C4681CC1C}"/>
                </a:ext>
              </a:extLst>
            </p:cNvPr>
            <p:cNvGrpSpPr/>
            <p:nvPr/>
          </p:nvGrpSpPr>
          <p:grpSpPr>
            <a:xfrm>
              <a:off x="2357919" y="5643495"/>
              <a:ext cx="1545954" cy="1718760"/>
              <a:chOff x="8945350" y="4508659"/>
              <a:chExt cx="1545954" cy="1718760"/>
            </a:xfrm>
          </p:grpSpPr>
          <p:grpSp>
            <p:nvGrpSpPr>
              <p:cNvPr id="40" name="Group 39">
                <a:extLst>
                  <a:ext uri="{FF2B5EF4-FFF2-40B4-BE49-F238E27FC236}">
                    <a16:creationId xmlns:a16="http://schemas.microsoft.com/office/drawing/2014/main" id="{EE5806F5-7588-293E-8B9B-50046C595FEE}"/>
                  </a:ext>
                </a:extLst>
              </p:cNvPr>
              <p:cNvGrpSpPr/>
              <p:nvPr/>
            </p:nvGrpSpPr>
            <p:grpSpPr>
              <a:xfrm>
                <a:off x="9311820" y="4906887"/>
                <a:ext cx="1179484" cy="1320532"/>
                <a:chOff x="9311820" y="4906887"/>
                <a:chExt cx="1179484" cy="1320532"/>
              </a:xfrm>
            </p:grpSpPr>
            <p:cxnSp>
              <p:nvCxnSpPr>
                <p:cNvPr id="44" name="Straight Arrow Connector 43">
                  <a:extLst>
                    <a:ext uri="{FF2B5EF4-FFF2-40B4-BE49-F238E27FC236}">
                      <a16:creationId xmlns:a16="http://schemas.microsoft.com/office/drawing/2014/main" id="{05676943-4AC0-26C0-EE8C-8FBDE28C2DE1}"/>
                    </a:ext>
                  </a:extLst>
                </p:cNvPr>
                <p:cNvCxnSpPr>
                  <a:cxnSpLocks/>
                </p:cNvCxnSpPr>
                <p:nvPr/>
              </p:nvCxnSpPr>
              <p:spPr>
                <a:xfrm flipV="1">
                  <a:off x="9316768" y="4906887"/>
                  <a:ext cx="1174536" cy="7348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937F3E7-8D6D-5E1F-5943-F8292192D2CD}"/>
                    </a:ext>
                  </a:extLst>
                </p:cNvPr>
                <p:cNvCxnSpPr>
                  <a:cxnSpLocks/>
                  <a:endCxn id="308" idx="0"/>
                </p:cNvCxnSpPr>
                <p:nvPr/>
              </p:nvCxnSpPr>
              <p:spPr>
                <a:xfrm>
                  <a:off x="9311820" y="4971512"/>
                  <a:ext cx="447322" cy="32011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8EF27F2-698E-1500-EC26-DC2FAC6DCF18}"/>
                    </a:ext>
                  </a:extLst>
                </p:cNvPr>
                <p:cNvCxnSpPr>
                  <a:cxnSpLocks/>
                </p:cNvCxnSpPr>
                <p:nvPr/>
              </p:nvCxnSpPr>
              <p:spPr>
                <a:xfrm>
                  <a:off x="9311820" y="4971512"/>
                  <a:ext cx="0" cy="125590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FEA2FFF5-B9F1-A47D-A391-0068BE0DE081}"/>
                  </a:ext>
                </a:extLst>
              </p:cNvPr>
              <p:cNvSpPr txBox="1"/>
              <p:nvPr/>
            </p:nvSpPr>
            <p:spPr>
              <a:xfrm>
                <a:off x="9713122" y="4508659"/>
                <a:ext cx="415498" cy="424732"/>
              </a:xfrm>
              <a:prstGeom prst="rect">
                <a:avLst/>
              </a:prstGeom>
              <a:noFill/>
            </p:spPr>
            <p:txBody>
              <a:bodyPr wrap="none" rtlCol="0">
                <a:spAutoFit/>
              </a:bodyPr>
              <a:lstStyle/>
              <a:p>
                <a:r>
                  <a:rPr lang="en-US" i="1" dirty="0">
                    <a:solidFill>
                      <a:schemeClr val="accent2"/>
                    </a:solidFill>
                  </a:rPr>
                  <a:t>m</a:t>
                </a:r>
              </a:p>
            </p:txBody>
          </p:sp>
          <p:sp>
            <p:nvSpPr>
              <p:cNvPr id="42" name="TextBox 41">
                <a:extLst>
                  <a:ext uri="{FF2B5EF4-FFF2-40B4-BE49-F238E27FC236}">
                    <a16:creationId xmlns:a16="http://schemas.microsoft.com/office/drawing/2014/main" id="{F2D5482F-209C-F0F4-3AD3-8BD3A6D8D776}"/>
                  </a:ext>
                </a:extLst>
              </p:cNvPr>
              <p:cNvSpPr txBox="1"/>
              <p:nvPr/>
            </p:nvSpPr>
            <p:spPr>
              <a:xfrm>
                <a:off x="9554497" y="4845248"/>
                <a:ext cx="322524" cy="424732"/>
              </a:xfrm>
              <a:prstGeom prst="rect">
                <a:avLst/>
              </a:prstGeom>
              <a:noFill/>
            </p:spPr>
            <p:txBody>
              <a:bodyPr wrap="none" rtlCol="0">
                <a:spAutoFit/>
              </a:bodyPr>
              <a:lstStyle/>
              <a:p>
                <a:r>
                  <a:rPr lang="en-US" i="1" dirty="0">
                    <a:solidFill>
                      <a:schemeClr val="accent2"/>
                    </a:solidFill>
                  </a:rPr>
                  <a:t>c</a:t>
                </a:r>
              </a:p>
            </p:txBody>
          </p:sp>
          <p:sp>
            <p:nvSpPr>
              <p:cNvPr id="43" name="TextBox 42">
                <a:extLst>
                  <a:ext uri="{FF2B5EF4-FFF2-40B4-BE49-F238E27FC236}">
                    <a16:creationId xmlns:a16="http://schemas.microsoft.com/office/drawing/2014/main" id="{E6A8CEB3-A49A-B52E-3AFB-5173199BACCB}"/>
                  </a:ext>
                </a:extLst>
              </p:cNvPr>
              <p:cNvSpPr txBox="1"/>
              <p:nvPr/>
            </p:nvSpPr>
            <p:spPr>
              <a:xfrm>
                <a:off x="8945350" y="5366930"/>
                <a:ext cx="415498" cy="424732"/>
              </a:xfrm>
              <a:prstGeom prst="rect">
                <a:avLst/>
              </a:prstGeom>
              <a:noFill/>
            </p:spPr>
            <p:txBody>
              <a:bodyPr wrap="none" rtlCol="0">
                <a:spAutoFit/>
              </a:bodyPr>
              <a:lstStyle/>
              <a:p>
                <a:r>
                  <a:rPr lang="en-US" i="1" dirty="0">
                    <a:solidFill>
                      <a:schemeClr val="accent2"/>
                    </a:solidFill>
                  </a:rPr>
                  <a:t>m</a:t>
                </a:r>
              </a:p>
            </p:txBody>
          </p:sp>
        </p:grpSp>
      </p:grpSp>
      <p:sp>
        <p:nvSpPr>
          <p:cNvPr id="38" name="TextBox 37">
            <a:extLst>
              <a:ext uri="{FF2B5EF4-FFF2-40B4-BE49-F238E27FC236}">
                <a16:creationId xmlns:a16="http://schemas.microsoft.com/office/drawing/2014/main" id="{0C4A23E0-F351-2B24-892C-D833467C0EE7}"/>
              </a:ext>
            </a:extLst>
          </p:cNvPr>
          <p:cNvSpPr txBox="1"/>
          <p:nvPr/>
        </p:nvSpPr>
        <p:spPr>
          <a:xfrm>
            <a:off x="5817365" y="6302099"/>
            <a:ext cx="5029200" cy="757130"/>
          </a:xfrm>
          <a:prstGeom prst="rect">
            <a:avLst/>
          </a:prstGeom>
          <a:noFill/>
        </p:spPr>
        <p:txBody>
          <a:bodyPr wrap="square" rtlCol="0">
            <a:spAutoFit/>
          </a:bodyPr>
          <a:lstStyle/>
          <a:p>
            <a:r>
              <a:rPr lang="en-US" dirty="0"/>
              <a:t>Convolutional layers operate on </a:t>
            </a:r>
            <a:r>
              <a:rPr lang="en-US" b="1" dirty="0">
                <a:solidFill>
                  <a:schemeClr val="accent6"/>
                </a:solidFill>
              </a:rPr>
              <a:t>tensors</a:t>
            </a:r>
            <a:r>
              <a:rPr lang="en-US" dirty="0"/>
              <a:t>, or n-dimensional matrices</a:t>
            </a:r>
          </a:p>
        </p:txBody>
      </p:sp>
      <mc:AlternateContent xmlns:mc="http://schemas.openxmlformats.org/markup-compatibility/2006" xmlns:a14="http://schemas.microsoft.com/office/drawing/2010/main">
        <mc:Choice Requires="a14">
          <p:sp>
            <p:nvSpPr>
              <p:cNvPr id="313" name="TextBox 312">
                <a:extLst>
                  <a:ext uri="{FF2B5EF4-FFF2-40B4-BE49-F238E27FC236}">
                    <a16:creationId xmlns:a16="http://schemas.microsoft.com/office/drawing/2014/main" id="{0A24417F-FB2E-DB64-CA94-F0C67685F7A3}"/>
                  </a:ext>
                </a:extLst>
              </p:cNvPr>
              <p:cNvSpPr txBox="1"/>
              <p:nvPr/>
            </p:nvSpPr>
            <p:spPr>
              <a:xfrm>
                <a:off x="3225736" y="7126671"/>
                <a:ext cx="2524858" cy="424732"/>
              </a:xfrm>
              <a:prstGeom prst="rect">
                <a:avLst/>
              </a:prstGeom>
              <a:noFill/>
            </p:spPr>
            <p:txBody>
              <a:bodyPr wrap="none" rtlCol="0">
                <a:spAutoFit/>
              </a:bodyPr>
              <a:lstStyle/>
              <a:p>
                <a:r>
                  <a:rPr lang="en-US" dirty="0">
                    <a:solidFill>
                      <a:schemeClr val="accent2"/>
                    </a:solidFill>
                  </a:rPr>
                  <a:t>A </a:t>
                </a:r>
                <a14:m>
                  <m:oMath xmlns:m="http://schemas.openxmlformats.org/officeDocument/2006/math">
                    <m:r>
                      <a:rPr lang="en-US" b="0" i="1" smtClean="0">
                        <a:solidFill>
                          <a:schemeClr val="accent2"/>
                        </a:solidFill>
                        <a:latin typeface="Cambria Math" panose="02040503050406030204" pitchFamily="18" charset="0"/>
                      </a:rPr>
                      <m:t>𝑐</m:t>
                    </m:r>
                    <m:r>
                      <a:rPr lang="en-US" b="0" i="1" smtClean="0">
                        <a:solidFill>
                          <a:schemeClr val="accent2"/>
                        </a:solidFill>
                        <a:latin typeface="Cambria Math" panose="02040503050406030204" pitchFamily="18" charset="0"/>
                      </a:rPr>
                      <m:t> × </m:t>
                    </m:r>
                    <m:r>
                      <a:rPr lang="en-US" b="0" i="1" smtClean="0">
                        <a:solidFill>
                          <a:schemeClr val="accent2"/>
                        </a:solidFill>
                        <a:latin typeface="Cambria Math" panose="02040503050406030204" pitchFamily="18" charset="0"/>
                        <a:ea typeface="Cambria Math" panose="02040503050406030204" pitchFamily="18" charset="0"/>
                      </a:rPr>
                      <m:t>𝑚</m:t>
                    </m:r>
                    <m:r>
                      <a:rPr lang="en-US" b="0" i="1" smtClean="0">
                        <a:solidFill>
                          <a:schemeClr val="accent2"/>
                        </a:solidFill>
                        <a:latin typeface="Cambria Math" panose="02040503050406030204" pitchFamily="18" charset="0"/>
                        <a:ea typeface="Cambria Math" panose="02040503050406030204" pitchFamily="18" charset="0"/>
                      </a:rPr>
                      <m:t> × </m:t>
                    </m:r>
                    <m:r>
                      <a:rPr lang="en-US" b="0" i="1" smtClean="0">
                        <a:solidFill>
                          <a:schemeClr val="accent2"/>
                        </a:solidFill>
                        <a:latin typeface="Cambria Math" panose="02040503050406030204" pitchFamily="18" charset="0"/>
                        <a:ea typeface="Cambria Math" panose="02040503050406030204" pitchFamily="18" charset="0"/>
                      </a:rPr>
                      <m:t>𝑚</m:t>
                    </m:r>
                  </m:oMath>
                </a14:m>
                <a:r>
                  <a:rPr lang="en-US" dirty="0">
                    <a:solidFill>
                      <a:schemeClr val="accent2"/>
                    </a:solidFill>
                  </a:rPr>
                  <a:t> tensor</a:t>
                </a:r>
              </a:p>
            </p:txBody>
          </p:sp>
        </mc:Choice>
        <mc:Fallback xmlns="">
          <p:sp>
            <p:nvSpPr>
              <p:cNvPr id="313" name="TextBox 312">
                <a:extLst>
                  <a:ext uri="{FF2B5EF4-FFF2-40B4-BE49-F238E27FC236}">
                    <a16:creationId xmlns:a16="http://schemas.microsoft.com/office/drawing/2014/main" id="{0A24417F-FB2E-DB64-CA94-F0C67685F7A3}"/>
                  </a:ext>
                </a:extLst>
              </p:cNvPr>
              <p:cNvSpPr txBox="1">
                <a:spLocks noRot="1" noChangeAspect="1" noMove="1" noResize="1" noEditPoints="1" noAdjustHandles="1" noChangeArrowheads="1" noChangeShapeType="1" noTextEdit="1"/>
              </p:cNvSpPr>
              <p:nvPr/>
            </p:nvSpPr>
            <p:spPr>
              <a:xfrm>
                <a:off x="3225736" y="7126671"/>
                <a:ext cx="2524858" cy="424732"/>
              </a:xfrm>
              <a:prstGeom prst="rect">
                <a:avLst/>
              </a:prstGeom>
              <a:blipFill>
                <a:blip r:embed="rId3"/>
                <a:stretch>
                  <a:fillRect l="-2500" t="-8824" r="-2000" b="-26471"/>
                </a:stretch>
              </a:blipFill>
            </p:spPr>
            <p:txBody>
              <a:bodyPr/>
              <a:lstStyle/>
              <a:p>
                <a:r>
                  <a:rPr lang="en-US">
                    <a:noFill/>
                  </a:rPr>
                  <a:t> </a:t>
                </a:r>
              </a:p>
            </p:txBody>
          </p:sp>
        </mc:Fallback>
      </mc:AlternateContent>
      <p:sp>
        <p:nvSpPr>
          <p:cNvPr id="319" name="TextBox 318">
            <a:extLst>
              <a:ext uri="{FF2B5EF4-FFF2-40B4-BE49-F238E27FC236}">
                <a16:creationId xmlns:a16="http://schemas.microsoft.com/office/drawing/2014/main" id="{32E18810-22DC-68C9-56CE-F4BAD811E417}"/>
              </a:ext>
            </a:extLst>
          </p:cNvPr>
          <p:cNvSpPr txBox="1"/>
          <p:nvPr/>
        </p:nvSpPr>
        <p:spPr>
          <a:xfrm>
            <a:off x="1553477" y="7632469"/>
            <a:ext cx="1433406" cy="424732"/>
          </a:xfrm>
          <a:prstGeom prst="rect">
            <a:avLst/>
          </a:prstGeom>
          <a:noFill/>
        </p:spPr>
        <p:txBody>
          <a:bodyPr wrap="none" rtlCol="0">
            <a:spAutoFit/>
          </a:bodyPr>
          <a:lstStyle/>
          <a:p>
            <a:r>
              <a:rPr lang="en-US" b="1" dirty="0">
                <a:solidFill>
                  <a:schemeClr val="accent6"/>
                </a:solidFill>
              </a:rPr>
              <a:t>Channels</a:t>
            </a:r>
          </a:p>
        </p:txBody>
      </p:sp>
      <p:cxnSp>
        <p:nvCxnSpPr>
          <p:cNvPr id="322" name="Elbow Connector 321">
            <a:extLst>
              <a:ext uri="{FF2B5EF4-FFF2-40B4-BE49-F238E27FC236}">
                <a16:creationId xmlns:a16="http://schemas.microsoft.com/office/drawing/2014/main" id="{2C26E58F-5ACA-C841-3050-63D1495D99A9}"/>
              </a:ext>
            </a:extLst>
          </p:cNvPr>
          <p:cNvCxnSpPr>
            <a:cxnSpLocks/>
          </p:cNvCxnSpPr>
          <p:nvPr/>
        </p:nvCxnSpPr>
        <p:spPr>
          <a:xfrm rot="10800000" flipV="1">
            <a:off x="2991174" y="7551402"/>
            <a:ext cx="624725" cy="321835"/>
          </a:xfrm>
          <a:prstGeom prst="bentConnector3">
            <a:avLst>
              <a:gd name="adj1" fmla="val 384"/>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3" name="Left Brace 332">
            <a:extLst>
              <a:ext uri="{FF2B5EF4-FFF2-40B4-BE49-F238E27FC236}">
                <a16:creationId xmlns:a16="http://schemas.microsoft.com/office/drawing/2014/main" id="{434CF1B3-C704-E521-8844-95543C225158}"/>
              </a:ext>
            </a:extLst>
          </p:cNvPr>
          <p:cNvSpPr/>
          <p:nvPr/>
        </p:nvSpPr>
        <p:spPr>
          <a:xfrm rot="16200000">
            <a:off x="4262943" y="7211980"/>
            <a:ext cx="241044" cy="802678"/>
          </a:xfrm>
          <a:prstGeom prst="leftBrace">
            <a:avLst>
              <a:gd name="adj1" fmla="val 45833"/>
              <a:gd name="adj2" fmla="val 5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4" name="Elbow Connector 333">
            <a:extLst>
              <a:ext uri="{FF2B5EF4-FFF2-40B4-BE49-F238E27FC236}">
                <a16:creationId xmlns:a16="http://schemas.microsoft.com/office/drawing/2014/main" id="{A8FFB8BD-B457-5451-9BE8-16F8C508A76C}"/>
              </a:ext>
            </a:extLst>
          </p:cNvPr>
          <p:cNvCxnSpPr>
            <a:cxnSpLocks/>
          </p:cNvCxnSpPr>
          <p:nvPr/>
        </p:nvCxnSpPr>
        <p:spPr>
          <a:xfrm>
            <a:off x="4376968" y="7712069"/>
            <a:ext cx="1040942" cy="174414"/>
          </a:xfrm>
          <a:prstGeom prst="bentConnector3">
            <a:avLst>
              <a:gd name="adj1" fmla="val 867"/>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9" name="TextBox 338">
            <a:extLst>
              <a:ext uri="{FF2B5EF4-FFF2-40B4-BE49-F238E27FC236}">
                <a16:creationId xmlns:a16="http://schemas.microsoft.com/office/drawing/2014/main" id="{2B62459B-23BC-FF5A-F4DC-AC507F76A66D}"/>
              </a:ext>
            </a:extLst>
          </p:cNvPr>
          <p:cNvSpPr txBox="1"/>
          <p:nvPr/>
        </p:nvSpPr>
        <p:spPr>
          <a:xfrm>
            <a:off x="5532114" y="7672900"/>
            <a:ext cx="2712602" cy="424732"/>
          </a:xfrm>
          <a:prstGeom prst="rect">
            <a:avLst/>
          </a:prstGeom>
          <a:noFill/>
        </p:spPr>
        <p:txBody>
          <a:bodyPr wrap="none" rtlCol="0">
            <a:spAutoFit/>
          </a:bodyPr>
          <a:lstStyle/>
          <a:p>
            <a:r>
              <a:rPr lang="en-US" b="1" dirty="0">
                <a:solidFill>
                  <a:schemeClr val="accent6"/>
                </a:solidFill>
              </a:rPr>
              <a:t>Spatial dimensions</a:t>
            </a:r>
          </a:p>
        </p:txBody>
      </p:sp>
      <p:sp>
        <p:nvSpPr>
          <p:cNvPr id="4" name="TextBox 3">
            <a:extLst>
              <a:ext uri="{FF2B5EF4-FFF2-40B4-BE49-F238E27FC236}">
                <a16:creationId xmlns:a16="http://schemas.microsoft.com/office/drawing/2014/main" id="{C0C6577D-C0BD-6B2D-A3AA-E664D34DAA6C}"/>
              </a:ext>
            </a:extLst>
          </p:cNvPr>
          <p:cNvSpPr txBox="1"/>
          <p:nvPr/>
        </p:nvSpPr>
        <p:spPr>
          <a:xfrm>
            <a:off x="12641233" y="1636109"/>
            <a:ext cx="1353063" cy="707886"/>
          </a:xfrm>
          <a:prstGeom prst="rect">
            <a:avLst/>
          </a:prstGeom>
          <a:solidFill>
            <a:schemeClr val="bg1"/>
          </a:solidFill>
        </p:spPr>
        <p:txBody>
          <a:bodyPr wrap="none" rtlCol="0">
            <a:spAutoFit/>
          </a:bodyPr>
          <a:lstStyle/>
          <a:p>
            <a:pPr algn="ctr"/>
            <a:r>
              <a:rPr lang="en-US" sz="2000" dirty="0">
                <a:solidFill>
                  <a:schemeClr val="accent2"/>
                </a:solidFill>
                <a:latin typeface="Calibri" panose="020F0502020204030204" pitchFamily="34" charset="0"/>
                <a:cs typeface="Calibri" panose="020F0502020204030204" pitchFamily="34" charset="0"/>
              </a:rPr>
              <a:t>Output</a:t>
            </a:r>
          </a:p>
          <a:p>
            <a:r>
              <a:rPr lang="en-US" sz="2000" dirty="0">
                <a:solidFill>
                  <a:schemeClr val="accent2"/>
                </a:solidFill>
                <a:latin typeface="Calibri" panose="020F0502020204030204" pitchFamily="34" charset="0"/>
                <a:cs typeface="Calibri" panose="020F0502020204030204" pitchFamily="34" charset="0"/>
              </a:rPr>
              <a:t>predictions</a:t>
            </a:r>
          </a:p>
        </p:txBody>
      </p:sp>
      <p:sp>
        <p:nvSpPr>
          <p:cNvPr id="135" name="TextBox 134">
            <a:extLst>
              <a:ext uri="{FF2B5EF4-FFF2-40B4-BE49-F238E27FC236}">
                <a16:creationId xmlns:a16="http://schemas.microsoft.com/office/drawing/2014/main" id="{135F7DCB-DDD0-EFF6-A4C3-D650BC3AC2B9}"/>
              </a:ext>
            </a:extLst>
          </p:cNvPr>
          <p:cNvSpPr txBox="1"/>
          <p:nvPr/>
        </p:nvSpPr>
        <p:spPr>
          <a:xfrm>
            <a:off x="13030290" y="3486917"/>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Boat (0.94)</a:t>
            </a:r>
          </a:p>
        </p:txBody>
      </p:sp>
      <p:sp>
        <p:nvSpPr>
          <p:cNvPr id="134" name="TextBox 133">
            <a:extLst>
              <a:ext uri="{FF2B5EF4-FFF2-40B4-BE49-F238E27FC236}">
                <a16:creationId xmlns:a16="http://schemas.microsoft.com/office/drawing/2014/main" id="{C8A88C0C-F8F2-6676-5783-87CD2D7BE6FE}"/>
              </a:ext>
            </a:extLst>
          </p:cNvPr>
          <p:cNvSpPr txBox="1"/>
          <p:nvPr/>
        </p:nvSpPr>
        <p:spPr>
          <a:xfrm>
            <a:off x="12851386" y="3238467"/>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Cat (0.01)</a:t>
            </a:r>
          </a:p>
        </p:txBody>
      </p:sp>
      <p:sp>
        <p:nvSpPr>
          <p:cNvPr id="133" name="TextBox 132">
            <a:extLst>
              <a:ext uri="{FF2B5EF4-FFF2-40B4-BE49-F238E27FC236}">
                <a16:creationId xmlns:a16="http://schemas.microsoft.com/office/drawing/2014/main" id="{EED4D11C-ED81-D16A-95C3-3708B0C144DC}"/>
              </a:ext>
            </a:extLst>
          </p:cNvPr>
          <p:cNvSpPr txBox="1"/>
          <p:nvPr/>
        </p:nvSpPr>
        <p:spPr>
          <a:xfrm>
            <a:off x="12672482" y="2987854"/>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Dog (0.01)</a:t>
            </a:r>
          </a:p>
        </p:txBody>
      </p:sp>
      <p:sp>
        <p:nvSpPr>
          <p:cNvPr id="136" name="TextBox 135">
            <a:extLst>
              <a:ext uri="{FF2B5EF4-FFF2-40B4-BE49-F238E27FC236}">
                <a16:creationId xmlns:a16="http://schemas.microsoft.com/office/drawing/2014/main" id="{326F3D78-FBF4-DD6B-07BD-CA739EB1B14A}"/>
              </a:ext>
            </a:extLst>
          </p:cNvPr>
          <p:cNvSpPr txBox="1"/>
          <p:nvPr/>
        </p:nvSpPr>
        <p:spPr>
          <a:xfrm>
            <a:off x="13196539" y="3754809"/>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Bird (0.04)</a:t>
            </a:r>
          </a:p>
        </p:txBody>
      </p:sp>
    </p:spTree>
    <p:extLst>
      <p:ext uri="{BB962C8B-B14F-4D97-AF65-F5344CB8AC3E}">
        <p14:creationId xmlns:p14="http://schemas.microsoft.com/office/powerpoint/2010/main" val="253773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5FBD3D-DF91-859A-5EB5-07681BF34334}"/>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3" name="Title 2">
            <a:extLst>
              <a:ext uri="{FF2B5EF4-FFF2-40B4-BE49-F238E27FC236}">
                <a16:creationId xmlns:a16="http://schemas.microsoft.com/office/drawing/2014/main" id="{08E1DBFC-1D03-0D45-BC6F-6660295BBDF0}"/>
              </a:ext>
            </a:extLst>
          </p:cNvPr>
          <p:cNvSpPr>
            <a:spLocks noGrp="1"/>
          </p:cNvSpPr>
          <p:nvPr>
            <p:ph type="title"/>
          </p:nvPr>
        </p:nvSpPr>
        <p:spPr/>
        <p:txBody>
          <a:bodyPr/>
          <a:lstStyle/>
          <a:p>
            <a:r>
              <a:rPr lang="en-US" dirty="0"/>
              <a:t>What is a convolution?</a:t>
            </a:r>
          </a:p>
        </p:txBody>
      </p:sp>
      <p:sp>
        <p:nvSpPr>
          <p:cNvPr id="4" name="Content Placeholder 3">
            <a:extLst>
              <a:ext uri="{FF2B5EF4-FFF2-40B4-BE49-F238E27FC236}">
                <a16:creationId xmlns:a16="http://schemas.microsoft.com/office/drawing/2014/main" id="{1F23B227-C08D-B785-5D27-089DEA5482D4}"/>
              </a:ext>
            </a:extLst>
          </p:cNvPr>
          <p:cNvSpPr>
            <a:spLocks noGrp="1"/>
          </p:cNvSpPr>
          <p:nvPr>
            <p:ph sz="quarter" idx="20"/>
          </p:nvPr>
        </p:nvSpPr>
        <p:spPr/>
        <p:txBody>
          <a:bodyPr/>
          <a:lstStyle/>
          <a:p>
            <a:r>
              <a:rPr lang="en-US" dirty="0"/>
              <a:t>Learned weight matrices called </a:t>
            </a:r>
            <a:r>
              <a:rPr lang="en-US" b="1" i="1" dirty="0">
                <a:solidFill>
                  <a:srgbClr val="3789C4"/>
                </a:solidFill>
              </a:rPr>
              <a:t>filters</a:t>
            </a:r>
            <a:r>
              <a:rPr lang="en-US" b="1" i="1" dirty="0"/>
              <a:t> </a:t>
            </a:r>
            <a:r>
              <a:rPr lang="en-US" dirty="0"/>
              <a:t>pass over an image to produce a matrix of activations</a:t>
            </a:r>
          </a:p>
          <a:p>
            <a:r>
              <a:rPr lang="en-US" dirty="0"/>
              <a:t>We can think of each filter in a convolutional layer as “scanning” an image for specific </a:t>
            </a:r>
            <a:r>
              <a:rPr lang="en-US" b="1" i="1" dirty="0">
                <a:solidFill>
                  <a:srgbClr val="971DBD"/>
                </a:solidFill>
              </a:rPr>
              <a:t>features</a:t>
            </a:r>
            <a:endParaRPr lang="en-US" dirty="0">
              <a:solidFill>
                <a:srgbClr val="971DBD"/>
              </a:solidFill>
            </a:endParaRPr>
          </a:p>
          <a:p>
            <a:endParaRPr lang="en-US" dirty="0"/>
          </a:p>
        </p:txBody>
      </p:sp>
      <p:pic>
        <p:nvPicPr>
          <p:cNvPr id="5" name="conv_gif.mov" descr="conv_gif.mov">
            <a:hlinkClick r:id="" action="ppaction://media"/>
            <a:extLst>
              <a:ext uri="{FF2B5EF4-FFF2-40B4-BE49-F238E27FC236}">
                <a16:creationId xmlns:a16="http://schemas.microsoft.com/office/drawing/2014/main" id="{CB8280DC-D046-43B7-8F3D-B2FC9B0744B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2286"/>
          <a:stretch/>
        </p:blipFill>
        <p:spPr>
          <a:xfrm>
            <a:off x="4709069" y="3803068"/>
            <a:ext cx="9464131" cy="4197933"/>
          </a:xfrm>
          <a:prstGeom prst="rect">
            <a:avLst/>
          </a:prstGeom>
        </p:spPr>
      </p:pic>
      <p:sp>
        <p:nvSpPr>
          <p:cNvPr id="6" name="TextBox 5">
            <a:extLst>
              <a:ext uri="{FF2B5EF4-FFF2-40B4-BE49-F238E27FC236}">
                <a16:creationId xmlns:a16="http://schemas.microsoft.com/office/drawing/2014/main" id="{575900E8-FBF9-BCAF-3F44-811E8F9365A7}"/>
              </a:ext>
            </a:extLst>
          </p:cNvPr>
          <p:cNvSpPr txBox="1"/>
          <p:nvPr/>
        </p:nvSpPr>
        <p:spPr>
          <a:xfrm>
            <a:off x="1371600" y="4232971"/>
            <a:ext cx="3900216" cy="3539430"/>
          </a:xfrm>
          <a:prstGeom prst="rect">
            <a:avLst/>
          </a:prstGeom>
          <a:noFill/>
        </p:spPr>
        <p:txBody>
          <a:bodyPr wrap="square" rtlCol="0">
            <a:spAutoFit/>
          </a:bodyPr>
          <a:lstStyle/>
          <a:p>
            <a:r>
              <a:rPr lang="en-US" sz="2800" dirty="0"/>
              <a:t>A</a:t>
            </a:r>
            <a:r>
              <a:rPr lang="en-US" sz="2800" dirty="0">
                <a:solidFill>
                  <a:schemeClr val="accent1"/>
                </a:solidFill>
              </a:rPr>
              <a:t> </a:t>
            </a:r>
            <a:r>
              <a:rPr lang="en-US" sz="2800" b="1" i="1" dirty="0">
                <a:solidFill>
                  <a:srgbClr val="3789C4"/>
                </a:solidFill>
              </a:rPr>
              <a:t>filter</a:t>
            </a:r>
            <a:r>
              <a:rPr lang="en-US" sz="2800" dirty="0">
                <a:solidFill>
                  <a:schemeClr val="accent1"/>
                </a:solidFill>
              </a:rPr>
              <a:t> </a:t>
            </a:r>
            <a:r>
              <a:rPr lang="en-US" sz="2800" dirty="0"/>
              <a:t>passes over an </a:t>
            </a:r>
            <a:r>
              <a:rPr lang="en-US" sz="2800" dirty="0">
                <a:solidFill>
                  <a:srgbClr val="D40D29"/>
                </a:solidFill>
              </a:rPr>
              <a:t>input matrix </a:t>
            </a:r>
            <a:r>
              <a:rPr lang="en-US" sz="2800" dirty="0"/>
              <a:t>to produce an </a:t>
            </a:r>
            <a:r>
              <a:rPr lang="en-US" sz="2800" dirty="0">
                <a:solidFill>
                  <a:srgbClr val="971DBD"/>
                </a:solidFill>
              </a:rPr>
              <a:t>activation matrix</a:t>
            </a:r>
          </a:p>
          <a:p>
            <a:endParaRPr lang="en-US" sz="2800" dirty="0">
              <a:solidFill>
                <a:srgbClr val="971DBD"/>
              </a:solidFill>
            </a:endParaRPr>
          </a:p>
          <a:p>
            <a:r>
              <a:rPr lang="en-US" sz="2800" dirty="0"/>
              <a:t>Each section of the input that pairs with the filter is called a </a:t>
            </a:r>
            <a:r>
              <a:rPr lang="en-US" sz="2800" b="1" dirty="0"/>
              <a:t>receptive field</a:t>
            </a:r>
            <a:endParaRPr lang="en-US" sz="2800" dirty="0"/>
          </a:p>
        </p:txBody>
      </p:sp>
    </p:spTree>
    <p:extLst>
      <p:ext uri="{BB962C8B-B14F-4D97-AF65-F5344CB8AC3E}">
        <p14:creationId xmlns:p14="http://schemas.microsoft.com/office/powerpoint/2010/main" val="310061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3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B26CAD-C2A0-4081-9BD8-1B2AF396822E}"/>
              </a:ext>
            </a:extLst>
          </p:cNvPr>
          <p:cNvSpPr>
            <a:spLocks noGrp="1"/>
          </p:cNvSpPr>
          <p:nvPr>
            <p:ph type="sldNum" sz="quarter" idx="12"/>
          </p:nvPr>
        </p:nvSpPr>
        <p:spPr/>
        <p:txBody>
          <a:bodyPr/>
          <a:lstStyle/>
          <a:p>
            <a:fld id="{FE7A4BB3-E848-5A44-82DF-322201952CD8}" type="slidenum">
              <a:rPr lang="en-US" smtClean="0"/>
              <a:pPr/>
              <a:t>6</a:t>
            </a:fld>
            <a:endParaRPr lang="en-US"/>
          </a:p>
        </p:txBody>
      </p:sp>
      <p:sp>
        <p:nvSpPr>
          <p:cNvPr id="3" name="Title 2">
            <a:extLst>
              <a:ext uri="{FF2B5EF4-FFF2-40B4-BE49-F238E27FC236}">
                <a16:creationId xmlns:a16="http://schemas.microsoft.com/office/drawing/2014/main" id="{9102E394-9CF3-43C1-9D1D-F8C2704F6FD4}"/>
              </a:ext>
            </a:extLst>
          </p:cNvPr>
          <p:cNvSpPr>
            <a:spLocks noGrp="1"/>
          </p:cNvSpPr>
          <p:nvPr>
            <p:ph type="title"/>
          </p:nvPr>
        </p:nvSpPr>
        <p:spPr/>
        <p:txBody>
          <a:bodyPr/>
          <a:lstStyle/>
          <a:p>
            <a:r>
              <a:rPr lang="en-US" dirty="0"/>
              <a:t>Terms and Definitions</a:t>
            </a:r>
          </a:p>
        </p:txBody>
      </p:sp>
      <p:pic>
        <p:nvPicPr>
          <p:cNvPr id="5" name="Picture 2">
            <a:extLst>
              <a:ext uri="{FF2B5EF4-FFF2-40B4-BE49-F238E27FC236}">
                <a16:creationId xmlns:a16="http://schemas.microsoft.com/office/drawing/2014/main" id="{70D8EDB8-387F-4B87-9CEE-0673D6DC9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44585"/>
            <a:ext cx="12801600" cy="293849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ED9F6AC-DB80-18C2-331F-DC113035106E}"/>
              </a:ext>
            </a:extLst>
          </p:cNvPr>
          <p:cNvGrpSpPr>
            <a:grpSpLocks noChangeAspect="1"/>
          </p:cNvGrpSpPr>
          <p:nvPr/>
        </p:nvGrpSpPr>
        <p:grpSpPr>
          <a:xfrm>
            <a:off x="7397833" y="5346081"/>
            <a:ext cx="691211" cy="687648"/>
            <a:chOff x="5821549" y="5813729"/>
            <a:chExt cx="754083" cy="779559"/>
          </a:xfrm>
        </p:grpSpPr>
        <p:sp>
          <p:nvSpPr>
            <p:cNvPr id="151" name="Rectangle 150">
              <a:extLst>
                <a:ext uri="{FF2B5EF4-FFF2-40B4-BE49-F238E27FC236}">
                  <a16:creationId xmlns:a16="http://schemas.microsoft.com/office/drawing/2014/main" id="{A11244A2-B84D-9B48-B73B-C13C09908193}"/>
                </a:ext>
              </a:extLst>
            </p:cNvPr>
            <p:cNvSpPr>
              <a:spLocks noChangeAspect="1"/>
            </p:cNvSpPr>
            <p:nvPr/>
          </p:nvSpPr>
          <p:spPr>
            <a:xfrm>
              <a:off x="6215589" y="62272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D792744D-A1AC-B059-513D-1C5F7E1F1DF8}"/>
                </a:ext>
              </a:extLst>
            </p:cNvPr>
            <p:cNvSpPr>
              <a:spLocks noChangeAspect="1"/>
            </p:cNvSpPr>
            <p:nvPr/>
          </p:nvSpPr>
          <p:spPr>
            <a:xfrm>
              <a:off x="6216157" y="602097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1CD6DF2-268F-2774-54D3-778D60B83459}"/>
                </a:ext>
              </a:extLst>
            </p:cNvPr>
            <p:cNvSpPr>
              <a:spLocks noChangeAspect="1"/>
            </p:cNvSpPr>
            <p:nvPr/>
          </p:nvSpPr>
          <p:spPr>
            <a:xfrm>
              <a:off x="6215588" y="581372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552519C6-53E2-C49E-D75E-DF0E941C68E4}"/>
                </a:ext>
              </a:extLst>
            </p:cNvPr>
            <p:cNvSpPr>
              <a:spLocks noChangeAspect="1"/>
            </p:cNvSpPr>
            <p:nvPr/>
          </p:nvSpPr>
          <p:spPr>
            <a:xfrm>
              <a:off x="6017044" y="623808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483B7CA-9BF8-B4FB-CFF2-8807DDEF3440}"/>
                </a:ext>
              </a:extLst>
            </p:cNvPr>
            <p:cNvSpPr>
              <a:spLocks noChangeAspect="1"/>
            </p:cNvSpPr>
            <p:nvPr/>
          </p:nvSpPr>
          <p:spPr>
            <a:xfrm>
              <a:off x="6017612" y="603185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1496B50-BD79-6AB8-8937-36203A44BF4A}"/>
                </a:ext>
              </a:extLst>
            </p:cNvPr>
            <p:cNvSpPr>
              <a:spLocks noChangeAspect="1"/>
            </p:cNvSpPr>
            <p:nvPr/>
          </p:nvSpPr>
          <p:spPr>
            <a:xfrm>
              <a:off x="6017043" y="582461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BCB744C2-EB65-8C5C-636D-7D02E9F5C0FC}"/>
                </a:ext>
              </a:extLst>
            </p:cNvPr>
            <p:cNvSpPr>
              <a:spLocks noChangeAspect="1"/>
            </p:cNvSpPr>
            <p:nvPr/>
          </p:nvSpPr>
          <p:spPr>
            <a:xfrm>
              <a:off x="5821550" y="62489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66EBBCB-37F2-FD22-F081-935804911989}"/>
                </a:ext>
              </a:extLst>
            </p:cNvPr>
            <p:cNvSpPr>
              <a:spLocks noChangeAspect="1"/>
            </p:cNvSpPr>
            <p:nvPr/>
          </p:nvSpPr>
          <p:spPr>
            <a:xfrm>
              <a:off x="5822118" y="604274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CFE05D33-3875-342B-12F5-40BA66F46C7E}"/>
                </a:ext>
              </a:extLst>
            </p:cNvPr>
            <p:cNvSpPr>
              <a:spLocks noChangeAspect="1"/>
            </p:cNvSpPr>
            <p:nvPr/>
          </p:nvSpPr>
          <p:spPr>
            <a:xfrm>
              <a:off x="5821549" y="58355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B1361E88-9AFA-8242-6D13-A38C83E742D9}"/>
                </a:ext>
              </a:extLst>
            </p:cNvPr>
            <p:cNvSpPr>
              <a:spLocks noChangeAspect="1"/>
            </p:cNvSpPr>
            <p:nvPr/>
          </p:nvSpPr>
          <p:spPr>
            <a:xfrm>
              <a:off x="6311345" y="63067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1F965565-D10C-7ADF-F194-2E28F4C5720F}"/>
                </a:ext>
              </a:extLst>
            </p:cNvPr>
            <p:cNvSpPr>
              <a:spLocks noChangeAspect="1"/>
            </p:cNvSpPr>
            <p:nvPr/>
          </p:nvSpPr>
          <p:spPr>
            <a:xfrm>
              <a:off x="6311913" y="610054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A1C6D5CD-AD36-96E8-7F3E-21F2D1A4CF70}"/>
                </a:ext>
              </a:extLst>
            </p:cNvPr>
            <p:cNvSpPr>
              <a:spLocks noChangeAspect="1"/>
            </p:cNvSpPr>
            <p:nvPr/>
          </p:nvSpPr>
          <p:spPr>
            <a:xfrm>
              <a:off x="6311344" y="58933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665033CF-8532-06C8-26E3-95257B284354}"/>
                </a:ext>
              </a:extLst>
            </p:cNvPr>
            <p:cNvSpPr>
              <a:spLocks noChangeAspect="1"/>
            </p:cNvSpPr>
            <p:nvPr/>
          </p:nvSpPr>
          <p:spPr>
            <a:xfrm>
              <a:off x="6112800" y="631765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CD4F19AB-F057-006C-9571-B1E38C368A4B}"/>
                </a:ext>
              </a:extLst>
            </p:cNvPr>
            <p:cNvSpPr>
              <a:spLocks noChangeAspect="1"/>
            </p:cNvSpPr>
            <p:nvPr/>
          </p:nvSpPr>
          <p:spPr>
            <a:xfrm>
              <a:off x="6113368" y="611142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0B7A1165-85C6-3766-E63A-C9F241504214}"/>
                </a:ext>
              </a:extLst>
            </p:cNvPr>
            <p:cNvSpPr>
              <a:spLocks noChangeAspect="1"/>
            </p:cNvSpPr>
            <p:nvPr/>
          </p:nvSpPr>
          <p:spPr>
            <a:xfrm>
              <a:off x="6112799" y="590418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53AA13A2-0436-AA11-52D9-8B277830835D}"/>
                </a:ext>
              </a:extLst>
            </p:cNvPr>
            <p:cNvSpPr>
              <a:spLocks noChangeAspect="1"/>
            </p:cNvSpPr>
            <p:nvPr/>
          </p:nvSpPr>
          <p:spPr>
            <a:xfrm>
              <a:off x="5917306" y="632854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6D46205-2908-0BE1-B254-BFE612290323}"/>
                </a:ext>
              </a:extLst>
            </p:cNvPr>
            <p:cNvSpPr>
              <a:spLocks noChangeAspect="1"/>
            </p:cNvSpPr>
            <p:nvPr/>
          </p:nvSpPr>
          <p:spPr>
            <a:xfrm>
              <a:off x="5917874" y="612231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64005F18-19CF-376C-323D-CF79B1F2EB64}"/>
                </a:ext>
              </a:extLst>
            </p:cNvPr>
            <p:cNvSpPr>
              <a:spLocks noChangeAspect="1"/>
            </p:cNvSpPr>
            <p:nvPr/>
          </p:nvSpPr>
          <p:spPr>
            <a:xfrm>
              <a:off x="5917305" y="59150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24E741BE-786C-DFF9-8916-9F4FC8658009}"/>
                </a:ext>
              </a:extLst>
            </p:cNvPr>
            <p:cNvSpPr>
              <a:spLocks noChangeAspect="1"/>
            </p:cNvSpPr>
            <p:nvPr/>
          </p:nvSpPr>
          <p:spPr>
            <a:xfrm>
              <a:off x="6408449" y="638769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E92ECA35-0AE7-2711-7C41-929D556AD76A}"/>
                </a:ext>
              </a:extLst>
            </p:cNvPr>
            <p:cNvSpPr>
              <a:spLocks noChangeAspect="1"/>
            </p:cNvSpPr>
            <p:nvPr/>
          </p:nvSpPr>
          <p:spPr>
            <a:xfrm>
              <a:off x="6409017" y="618146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AD3575E6-51D0-6DF9-6602-61C3B329D04E}"/>
                </a:ext>
              </a:extLst>
            </p:cNvPr>
            <p:cNvSpPr>
              <a:spLocks noChangeAspect="1"/>
            </p:cNvSpPr>
            <p:nvPr/>
          </p:nvSpPr>
          <p:spPr>
            <a:xfrm>
              <a:off x="6408448" y="597422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E74F1D4-D7F6-5721-806B-1AB7F60021F0}"/>
                </a:ext>
              </a:extLst>
            </p:cNvPr>
            <p:cNvSpPr>
              <a:spLocks noChangeAspect="1"/>
            </p:cNvSpPr>
            <p:nvPr/>
          </p:nvSpPr>
          <p:spPr>
            <a:xfrm>
              <a:off x="6209904" y="639857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D6A5012-1A70-47A7-65D4-3C2FB73AA3AF}"/>
                </a:ext>
              </a:extLst>
            </p:cNvPr>
            <p:cNvSpPr>
              <a:spLocks noChangeAspect="1"/>
            </p:cNvSpPr>
            <p:nvPr/>
          </p:nvSpPr>
          <p:spPr>
            <a:xfrm>
              <a:off x="6210472" y="619234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61994C82-14BE-3EF7-0A20-C74416B33E57}"/>
                </a:ext>
              </a:extLst>
            </p:cNvPr>
            <p:cNvSpPr>
              <a:spLocks noChangeAspect="1"/>
            </p:cNvSpPr>
            <p:nvPr/>
          </p:nvSpPr>
          <p:spPr>
            <a:xfrm>
              <a:off x="6209903" y="598510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4F464767-5BCF-4801-7A52-D2A80BF3C58E}"/>
                </a:ext>
              </a:extLst>
            </p:cNvPr>
            <p:cNvSpPr>
              <a:spLocks noChangeAspect="1"/>
            </p:cNvSpPr>
            <p:nvPr/>
          </p:nvSpPr>
          <p:spPr>
            <a:xfrm>
              <a:off x="6014410" y="640946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1133945-69C0-2260-A1F8-0AF7D221680F}"/>
                </a:ext>
              </a:extLst>
            </p:cNvPr>
            <p:cNvSpPr>
              <a:spLocks noChangeAspect="1"/>
            </p:cNvSpPr>
            <p:nvPr/>
          </p:nvSpPr>
          <p:spPr>
            <a:xfrm>
              <a:off x="6014978" y="620323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72289DB4-3314-AB84-AE32-838637EEEA9C}"/>
                </a:ext>
              </a:extLst>
            </p:cNvPr>
            <p:cNvSpPr>
              <a:spLocks noChangeAspect="1"/>
            </p:cNvSpPr>
            <p:nvPr/>
          </p:nvSpPr>
          <p:spPr>
            <a:xfrm>
              <a:off x="6014409" y="599599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E8743F12-8050-D2E8-B63B-52F1285758CD}"/>
              </a:ext>
            </a:extLst>
          </p:cNvPr>
          <p:cNvGrpSpPr>
            <a:grpSpLocks noChangeAspect="1"/>
          </p:cNvGrpSpPr>
          <p:nvPr/>
        </p:nvGrpSpPr>
        <p:grpSpPr>
          <a:xfrm>
            <a:off x="7397833" y="6158272"/>
            <a:ext cx="691211" cy="687648"/>
            <a:chOff x="5821549" y="5813729"/>
            <a:chExt cx="754083" cy="779559"/>
          </a:xfrm>
        </p:grpSpPr>
        <p:sp>
          <p:nvSpPr>
            <p:cNvPr id="180" name="Rectangle 179">
              <a:extLst>
                <a:ext uri="{FF2B5EF4-FFF2-40B4-BE49-F238E27FC236}">
                  <a16:creationId xmlns:a16="http://schemas.microsoft.com/office/drawing/2014/main" id="{81175EAA-C93A-2872-E859-22C423CF3BC4}"/>
                </a:ext>
              </a:extLst>
            </p:cNvPr>
            <p:cNvSpPr>
              <a:spLocks noChangeAspect="1"/>
            </p:cNvSpPr>
            <p:nvPr/>
          </p:nvSpPr>
          <p:spPr>
            <a:xfrm>
              <a:off x="6215589" y="62272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5C5ADA4-4CCC-C6C2-27BE-415A2C859EE3}"/>
                </a:ext>
              </a:extLst>
            </p:cNvPr>
            <p:cNvSpPr>
              <a:spLocks noChangeAspect="1"/>
            </p:cNvSpPr>
            <p:nvPr/>
          </p:nvSpPr>
          <p:spPr>
            <a:xfrm>
              <a:off x="6216157" y="602097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7C4DAD4B-A5E5-DA8B-26F3-78F87B7AC148}"/>
                </a:ext>
              </a:extLst>
            </p:cNvPr>
            <p:cNvSpPr>
              <a:spLocks noChangeAspect="1"/>
            </p:cNvSpPr>
            <p:nvPr/>
          </p:nvSpPr>
          <p:spPr>
            <a:xfrm>
              <a:off x="6215588" y="581372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DED82806-3CE8-07F7-ECAB-1DD12AD45086}"/>
                </a:ext>
              </a:extLst>
            </p:cNvPr>
            <p:cNvSpPr>
              <a:spLocks noChangeAspect="1"/>
            </p:cNvSpPr>
            <p:nvPr/>
          </p:nvSpPr>
          <p:spPr>
            <a:xfrm>
              <a:off x="6017044" y="623808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66670F82-6740-6E97-6956-75ACA7E1A2E9}"/>
                </a:ext>
              </a:extLst>
            </p:cNvPr>
            <p:cNvSpPr>
              <a:spLocks noChangeAspect="1"/>
            </p:cNvSpPr>
            <p:nvPr/>
          </p:nvSpPr>
          <p:spPr>
            <a:xfrm>
              <a:off x="6017612" y="603185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05999BD0-92B9-A20C-A67E-31155DDCA9E3}"/>
                </a:ext>
              </a:extLst>
            </p:cNvPr>
            <p:cNvSpPr>
              <a:spLocks noChangeAspect="1"/>
            </p:cNvSpPr>
            <p:nvPr/>
          </p:nvSpPr>
          <p:spPr>
            <a:xfrm>
              <a:off x="6017043" y="582461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B81ADA73-759F-EB06-7AA4-A7CC4135B11E}"/>
                </a:ext>
              </a:extLst>
            </p:cNvPr>
            <p:cNvSpPr>
              <a:spLocks noChangeAspect="1"/>
            </p:cNvSpPr>
            <p:nvPr/>
          </p:nvSpPr>
          <p:spPr>
            <a:xfrm>
              <a:off x="5821550" y="62489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B910896E-DFDC-24EB-4DE0-6AE925F42620}"/>
                </a:ext>
              </a:extLst>
            </p:cNvPr>
            <p:cNvSpPr>
              <a:spLocks noChangeAspect="1"/>
            </p:cNvSpPr>
            <p:nvPr/>
          </p:nvSpPr>
          <p:spPr>
            <a:xfrm>
              <a:off x="5822118" y="604274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DFA2CE4-0101-AE1F-0C43-396551F79368}"/>
                </a:ext>
              </a:extLst>
            </p:cNvPr>
            <p:cNvSpPr>
              <a:spLocks noChangeAspect="1"/>
            </p:cNvSpPr>
            <p:nvPr/>
          </p:nvSpPr>
          <p:spPr>
            <a:xfrm>
              <a:off x="5821549" y="58355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A6184C2A-72DB-0539-4872-078BD6F40C70}"/>
                </a:ext>
              </a:extLst>
            </p:cNvPr>
            <p:cNvSpPr>
              <a:spLocks noChangeAspect="1"/>
            </p:cNvSpPr>
            <p:nvPr/>
          </p:nvSpPr>
          <p:spPr>
            <a:xfrm>
              <a:off x="6311345" y="63067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4536CAE-A9E4-E05C-E11D-5996086F281D}"/>
                </a:ext>
              </a:extLst>
            </p:cNvPr>
            <p:cNvSpPr>
              <a:spLocks noChangeAspect="1"/>
            </p:cNvSpPr>
            <p:nvPr/>
          </p:nvSpPr>
          <p:spPr>
            <a:xfrm>
              <a:off x="6311913" y="610054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DA1411F1-4BA6-4EC3-9254-9325A8EE225E}"/>
                </a:ext>
              </a:extLst>
            </p:cNvPr>
            <p:cNvSpPr>
              <a:spLocks noChangeAspect="1"/>
            </p:cNvSpPr>
            <p:nvPr/>
          </p:nvSpPr>
          <p:spPr>
            <a:xfrm>
              <a:off x="6311344" y="58933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105A8DCA-BE53-6562-0075-06098226EE7F}"/>
                </a:ext>
              </a:extLst>
            </p:cNvPr>
            <p:cNvSpPr>
              <a:spLocks noChangeAspect="1"/>
            </p:cNvSpPr>
            <p:nvPr/>
          </p:nvSpPr>
          <p:spPr>
            <a:xfrm>
              <a:off x="6112800" y="631765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4E909267-58D0-6A26-4A1A-C80AEC7914A2}"/>
                </a:ext>
              </a:extLst>
            </p:cNvPr>
            <p:cNvSpPr>
              <a:spLocks noChangeAspect="1"/>
            </p:cNvSpPr>
            <p:nvPr/>
          </p:nvSpPr>
          <p:spPr>
            <a:xfrm>
              <a:off x="6113368" y="611142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CC8D7C82-CCAD-AAA6-6094-F47D35EF5D6F}"/>
                </a:ext>
              </a:extLst>
            </p:cNvPr>
            <p:cNvSpPr>
              <a:spLocks noChangeAspect="1"/>
            </p:cNvSpPr>
            <p:nvPr/>
          </p:nvSpPr>
          <p:spPr>
            <a:xfrm>
              <a:off x="6112799" y="590418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D79E65FB-5E05-DAB9-932A-16BA4F734A46}"/>
                </a:ext>
              </a:extLst>
            </p:cNvPr>
            <p:cNvSpPr>
              <a:spLocks noChangeAspect="1"/>
            </p:cNvSpPr>
            <p:nvPr/>
          </p:nvSpPr>
          <p:spPr>
            <a:xfrm>
              <a:off x="5917306" y="632854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5749F517-B49F-0901-781A-B713380582A0}"/>
                </a:ext>
              </a:extLst>
            </p:cNvPr>
            <p:cNvSpPr>
              <a:spLocks noChangeAspect="1"/>
            </p:cNvSpPr>
            <p:nvPr/>
          </p:nvSpPr>
          <p:spPr>
            <a:xfrm>
              <a:off x="5917874" y="612231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A0469384-1180-51BF-2EA7-78FABEDE4069}"/>
                </a:ext>
              </a:extLst>
            </p:cNvPr>
            <p:cNvSpPr>
              <a:spLocks noChangeAspect="1"/>
            </p:cNvSpPr>
            <p:nvPr/>
          </p:nvSpPr>
          <p:spPr>
            <a:xfrm>
              <a:off x="5917305" y="59150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E3FC023E-5F21-E1CA-FD02-56EF34EBFCFE}"/>
                </a:ext>
              </a:extLst>
            </p:cNvPr>
            <p:cNvSpPr>
              <a:spLocks noChangeAspect="1"/>
            </p:cNvSpPr>
            <p:nvPr/>
          </p:nvSpPr>
          <p:spPr>
            <a:xfrm>
              <a:off x="6408449" y="638769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7247C98E-9F81-2679-29B6-E6AC213408B1}"/>
                </a:ext>
              </a:extLst>
            </p:cNvPr>
            <p:cNvSpPr>
              <a:spLocks noChangeAspect="1"/>
            </p:cNvSpPr>
            <p:nvPr/>
          </p:nvSpPr>
          <p:spPr>
            <a:xfrm>
              <a:off x="6409017" y="618146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E86727C6-7997-1DB8-22EB-08E07AB0FD4E}"/>
                </a:ext>
              </a:extLst>
            </p:cNvPr>
            <p:cNvSpPr>
              <a:spLocks noChangeAspect="1"/>
            </p:cNvSpPr>
            <p:nvPr/>
          </p:nvSpPr>
          <p:spPr>
            <a:xfrm>
              <a:off x="6408448" y="597422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3BCA96EB-3A5D-973E-7883-C3998D03D3A4}"/>
                </a:ext>
              </a:extLst>
            </p:cNvPr>
            <p:cNvSpPr>
              <a:spLocks noChangeAspect="1"/>
            </p:cNvSpPr>
            <p:nvPr/>
          </p:nvSpPr>
          <p:spPr>
            <a:xfrm>
              <a:off x="6209904" y="639857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30CD75B2-0F5D-782A-7656-1EDC21E4AEC7}"/>
                </a:ext>
              </a:extLst>
            </p:cNvPr>
            <p:cNvSpPr>
              <a:spLocks noChangeAspect="1"/>
            </p:cNvSpPr>
            <p:nvPr/>
          </p:nvSpPr>
          <p:spPr>
            <a:xfrm>
              <a:off x="6210472" y="619234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EF47D406-F5AD-5609-7EFE-CC25B39F9DBE}"/>
                </a:ext>
              </a:extLst>
            </p:cNvPr>
            <p:cNvSpPr>
              <a:spLocks noChangeAspect="1"/>
            </p:cNvSpPr>
            <p:nvPr/>
          </p:nvSpPr>
          <p:spPr>
            <a:xfrm>
              <a:off x="6209903" y="598510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17A50755-C03C-2B43-AB7B-9A2E0E704526}"/>
                </a:ext>
              </a:extLst>
            </p:cNvPr>
            <p:cNvSpPr>
              <a:spLocks noChangeAspect="1"/>
            </p:cNvSpPr>
            <p:nvPr/>
          </p:nvSpPr>
          <p:spPr>
            <a:xfrm>
              <a:off x="6014410" y="640946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9186393C-037F-00D7-AFF3-4F881E55BEE4}"/>
                </a:ext>
              </a:extLst>
            </p:cNvPr>
            <p:cNvSpPr>
              <a:spLocks noChangeAspect="1"/>
            </p:cNvSpPr>
            <p:nvPr/>
          </p:nvSpPr>
          <p:spPr>
            <a:xfrm>
              <a:off x="6014978" y="620323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0F97F5AB-BE28-6538-FFF2-063202E6BB9D}"/>
                </a:ext>
              </a:extLst>
            </p:cNvPr>
            <p:cNvSpPr>
              <a:spLocks noChangeAspect="1"/>
            </p:cNvSpPr>
            <p:nvPr/>
          </p:nvSpPr>
          <p:spPr>
            <a:xfrm>
              <a:off x="6014409" y="599599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314">
            <a:extLst>
              <a:ext uri="{FF2B5EF4-FFF2-40B4-BE49-F238E27FC236}">
                <a16:creationId xmlns:a16="http://schemas.microsoft.com/office/drawing/2014/main" id="{7FE4A0E9-49EF-D8E5-2B10-05D55B8A723B}"/>
              </a:ext>
            </a:extLst>
          </p:cNvPr>
          <p:cNvGrpSpPr>
            <a:grpSpLocks noChangeAspect="1"/>
          </p:cNvGrpSpPr>
          <p:nvPr/>
        </p:nvGrpSpPr>
        <p:grpSpPr>
          <a:xfrm>
            <a:off x="7408202" y="7409269"/>
            <a:ext cx="691211" cy="687648"/>
            <a:chOff x="5821549" y="5813729"/>
            <a:chExt cx="754083" cy="779559"/>
          </a:xfrm>
        </p:grpSpPr>
        <p:sp>
          <p:nvSpPr>
            <p:cNvPr id="316" name="Rectangle 315">
              <a:extLst>
                <a:ext uri="{FF2B5EF4-FFF2-40B4-BE49-F238E27FC236}">
                  <a16:creationId xmlns:a16="http://schemas.microsoft.com/office/drawing/2014/main" id="{815D37A1-46D1-EBDA-B0BD-16D3487FDCCD}"/>
                </a:ext>
              </a:extLst>
            </p:cNvPr>
            <p:cNvSpPr>
              <a:spLocks noChangeAspect="1"/>
            </p:cNvSpPr>
            <p:nvPr/>
          </p:nvSpPr>
          <p:spPr>
            <a:xfrm>
              <a:off x="6215589" y="62272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4D9278FF-4CD4-C540-9152-A81214A94299}"/>
                </a:ext>
              </a:extLst>
            </p:cNvPr>
            <p:cNvSpPr>
              <a:spLocks noChangeAspect="1"/>
            </p:cNvSpPr>
            <p:nvPr/>
          </p:nvSpPr>
          <p:spPr>
            <a:xfrm>
              <a:off x="6216157" y="602097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94B3E6D4-E861-96BA-BADE-E0C57B75944B}"/>
                </a:ext>
              </a:extLst>
            </p:cNvPr>
            <p:cNvSpPr>
              <a:spLocks noChangeAspect="1"/>
            </p:cNvSpPr>
            <p:nvPr/>
          </p:nvSpPr>
          <p:spPr>
            <a:xfrm>
              <a:off x="6215588" y="581372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58C93BD8-E3D4-FF7F-BC19-D4ED28399DB8}"/>
                </a:ext>
              </a:extLst>
            </p:cNvPr>
            <p:cNvSpPr>
              <a:spLocks noChangeAspect="1"/>
            </p:cNvSpPr>
            <p:nvPr/>
          </p:nvSpPr>
          <p:spPr>
            <a:xfrm>
              <a:off x="6017044" y="623808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79CE1610-CEAA-3A48-0A29-7D3D14D38014}"/>
                </a:ext>
              </a:extLst>
            </p:cNvPr>
            <p:cNvSpPr>
              <a:spLocks noChangeAspect="1"/>
            </p:cNvSpPr>
            <p:nvPr/>
          </p:nvSpPr>
          <p:spPr>
            <a:xfrm>
              <a:off x="6017612" y="603185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F53232A6-3263-D6A9-BE88-571BC7121986}"/>
                </a:ext>
              </a:extLst>
            </p:cNvPr>
            <p:cNvSpPr>
              <a:spLocks noChangeAspect="1"/>
            </p:cNvSpPr>
            <p:nvPr/>
          </p:nvSpPr>
          <p:spPr>
            <a:xfrm>
              <a:off x="6017043" y="582461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D581FF97-85FE-51D1-73D9-305A930806BC}"/>
                </a:ext>
              </a:extLst>
            </p:cNvPr>
            <p:cNvSpPr>
              <a:spLocks noChangeAspect="1"/>
            </p:cNvSpPr>
            <p:nvPr/>
          </p:nvSpPr>
          <p:spPr>
            <a:xfrm>
              <a:off x="5821550" y="62489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45A27E51-E5BD-112A-2620-3BF4B2598A1C}"/>
                </a:ext>
              </a:extLst>
            </p:cNvPr>
            <p:cNvSpPr>
              <a:spLocks noChangeAspect="1"/>
            </p:cNvSpPr>
            <p:nvPr/>
          </p:nvSpPr>
          <p:spPr>
            <a:xfrm>
              <a:off x="5822118" y="604274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0A944B27-2D3E-DCEA-F1DB-CE59B2F9702C}"/>
                </a:ext>
              </a:extLst>
            </p:cNvPr>
            <p:cNvSpPr>
              <a:spLocks noChangeAspect="1"/>
            </p:cNvSpPr>
            <p:nvPr/>
          </p:nvSpPr>
          <p:spPr>
            <a:xfrm>
              <a:off x="5821549" y="58355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03D26DF4-52F9-7FB0-5A75-36AE62E7E84A}"/>
                </a:ext>
              </a:extLst>
            </p:cNvPr>
            <p:cNvSpPr>
              <a:spLocks noChangeAspect="1"/>
            </p:cNvSpPr>
            <p:nvPr/>
          </p:nvSpPr>
          <p:spPr>
            <a:xfrm>
              <a:off x="6311345" y="63067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DB7A85E7-F5A0-633C-6B41-1B98D489C294}"/>
                </a:ext>
              </a:extLst>
            </p:cNvPr>
            <p:cNvSpPr>
              <a:spLocks noChangeAspect="1"/>
            </p:cNvSpPr>
            <p:nvPr/>
          </p:nvSpPr>
          <p:spPr>
            <a:xfrm>
              <a:off x="6311913" y="610054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4D472719-CC3F-42D3-66E8-548DB147A6AA}"/>
                </a:ext>
              </a:extLst>
            </p:cNvPr>
            <p:cNvSpPr>
              <a:spLocks noChangeAspect="1"/>
            </p:cNvSpPr>
            <p:nvPr/>
          </p:nvSpPr>
          <p:spPr>
            <a:xfrm>
              <a:off x="6311344" y="589330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0CE0C673-D8A1-E8FF-4277-A1E8EFC09A1B}"/>
                </a:ext>
              </a:extLst>
            </p:cNvPr>
            <p:cNvSpPr>
              <a:spLocks noChangeAspect="1"/>
            </p:cNvSpPr>
            <p:nvPr/>
          </p:nvSpPr>
          <p:spPr>
            <a:xfrm>
              <a:off x="6112800" y="631765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2280E610-B7FD-585F-2D26-7FE60DC16DA6}"/>
                </a:ext>
              </a:extLst>
            </p:cNvPr>
            <p:cNvSpPr>
              <a:spLocks noChangeAspect="1"/>
            </p:cNvSpPr>
            <p:nvPr/>
          </p:nvSpPr>
          <p:spPr>
            <a:xfrm>
              <a:off x="6113368" y="611142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B441FF43-0F4A-89C2-6295-413518A530F6}"/>
                </a:ext>
              </a:extLst>
            </p:cNvPr>
            <p:cNvSpPr>
              <a:spLocks noChangeAspect="1"/>
            </p:cNvSpPr>
            <p:nvPr/>
          </p:nvSpPr>
          <p:spPr>
            <a:xfrm>
              <a:off x="6112799" y="590418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46F7138E-E369-BC5F-50D6-11D9469B18A9}"/>
                </a:ext>
              </a:extLst>
            </p:cNvPr>
            <p:cNvSpPr>
              <a:spLocks noChangeAspect="1"/>
            </p:cNvSpPr>
            <p:nvPr/>
          </p:nvSpPr>
          <p:spPr>
            <a:xfrm>
              <a:off x="5917306" y="632854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21E167CF-023D-A717-86F9-BD10919DCE71}"/>
                </a:ext>
              </a:extLst>
            </p:cNvPr>
            <p:cNvSpPr>
              <a:spLocks noChangeAspect="1"/>
            </p:cNvSpPr>
            <p:nvPr/>
          </p:nvSpPr>
          <p:spPr>
            <a:xfrm>
              <a:off x="5917874" y="612231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36D69841-B469-2563-DF24-216110EC61D0}"/>
                </a:ext>
              </a:extLst>
            </p:cNvPr>
            <p:cNvSpPr>
              <a:spLocks noChangeAspect="1"/>
            </p:cNvSpPr>
            <p:nvPr/>
          </p:nvSpPr>
          <p:spPr>
            <a:xfrm>
              <a:off x="5917305" y="591507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42D33D7F-67BB-8FC8-28AE-1CF833EB5FD8}"/>
                </a:ext>
              </a:extLst>
            </p:cNvPr>
            <p:cNvSpPr>
              <a:spLocks noChangeAspect="1"/>
            </p:cNvSpPr>
            <p:nvPr/>
          </p:nvSpPr>
          <p:spPr>
            <a:xfrm>
              <a:off x="6408449" y="638769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9C23FCFD-7F4E-5D22-E4C1-D949430B6C8C}"/>
                </a:ext>
              </a:extLst>
            </p:cNvPr>
            <p:cNvSpPr>
              <a:spLocks noChangeAspect="1"/>
            </p:cNvSpPr>
            <p:nvPr/>
          </p:nvSpPr>
          <p:spPr>
            <a:xfrm>
              <a:off x="6409017" y="618146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68E57D89-EB80-57AA-0A90-D8DA84A8540C}"/>
                </a:ext>
              </a:extLst>
            </p:cNvPr>
            <p:cNvSpPr>
              <a:spLocks noChangeAspect="1"/>
            </p:cNvSpPr>
            <p:nvPr/>
          </p:nvSpPr>
          <p:spPr>
            <a:xfrm>
              <a:off x="6408448" y="5974221"/>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FA1A2E46-239E-D621-9FF9-2120A93A7F49}"/>
                </a:ext>
              </a:extLst>
            </p:cNvPr>
            <p:cNvSpPr>
              <a:spLocks noChangeAspect="1"/>
            </p:cNvSpPr>
            <p:nvPr/>
          </p:nvSpPr>
          <p:spPr>
            <a:xfrm>
              <a:off x="6209904" y="639857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41F4A36B-000F-6C63-A88E-52844820004A}"/>
                </a:ext>
              </a:extLst>
            </p:cNvPr>
            <p:cNvSpPr>
              <a:spLocks noChangeAspect="1"/>
            </p:cNvSpPr>
            <p:nvPr/>
          </p:nvSpPr>
          <p:spPr>
            <a:xfrm>
              <a:off x="6210472" y="6192349"/>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833ED730-D9DE-48D0-B7F6-F3C14E623A1E}"/>
                </a:ext>
              </a:extLst>
            </p:cNvPr>
            <p:cNvSpPr>
              <a:spLocks noChangeAspect="1"/>
            </p:cNvSpPr>
            <p:nvPr/>
          </p:nvSpPr>
          <p:spPr>
            <a:xfrm>
              <a:off x="6209903" y="5985107"/>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7BA2DAFF-F811-B5A8-94B3-F86448CB185A}"/>
                </a:ext>
              </a:extLst>
            </p:cNvPr>
            <p:cNvSpPr>
              <a:spLocks noChangeAspect="1"/>
            </p:cNvSpPr>
            <p:nvPr/>
          </p:nvSpPr>
          <p:spPr>
            <a:xfrm>
              <a:off x="6014410" y="640946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8592C36C-2892-F531-1B1E-542DC7D16078}"/>
                </a:ext>
              </a:extLst>
            </p:cNvPr>
            <p:cNvSpPr>
              <a:spLocks noChangeAspect="1"/>
            </p:cNvSpPr>
            <p:nvPr/>
          </p:nvSpPr>
          <p:spPr>
            <a:xfrm>
              <a:off x="6014978" y="6203235"/>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CE7469AC-40C5-9CDC-EEC2-50631E324385}"/>
                </a:ext>
              </a:extLst>
            </p:cNvPr>
            <p:cNvSpPr>
              <a:spLocks noChangeAspect="1"/>
            </p:cNvSpPr>
            <p:nvPr/>
          </p:nvSpPr>
          <p:spPr>
            <a:xfrm>
              <a:off x="6014409" y="5995993"/>
              <a:ext cx="166615" cy="183823"/>
            </a:xfrm>
            <a:prstGeom prst="rect">
              <a:avLst/>
            </a:prstGeom>
            <a:solidFill>
              <a:schemeClr val="accent6">
                <a:lumMod val="40000"/>
                <a:lumOff val="60000"/>
              </a:schemeClr>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6">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116F163-983C-82CE-4975-3C743EF1467B}"/>
              </a:ext>
            </a:extLst>
          </p:cNvPr>
          <p:cNvSpPr txBox="1"/>
          <p:nvPr/>
        </p:nvSpPr>
        <p:spPr>
          <a:xfrm rot="5400000">
            <a:off x="7553572" y="6863021"/>
            <a:ext cx="461986" cy="424732"/>
          </a:xfrm>
          <a:prstGeom prst="rect">
            <a:avLst/>
          </a:prstGeom>
          <a:noFill/>
        </p:spPr>
        <p:txBody>
          <a:bodyPr wrap="none" rtlCol="0">
            <a:spAutoFit/>
          </a:bodyPr>
          <a:lstStyle/>
          <a:p>
            <a:r>
              <a:rPr lang="en-US" b="1" dirty="0">
                <a:solidFill>
                  <a:schemeClr val="accent6"/>
                </a:solidFill>
              </a:rPr>
              <a:t>…</a:t>
            </a:r>
          </a:p>
        </p:txBody>
      </p:sp>
      <p:grpSp>
        <p:nvGrpSpPr>
          <p:cNvPr id="8" name="Group 7">
            <a:extLst>
              <a:ext uri="{FF2B5EF4-FFF2-40B4-BE49-F238E27FC236}">
                <a16:creationId xmlns:a16="http://schemas.microsoft.com/office/drawing/2014/main" id="{F90346DF-C296-1BAA-7AD5-CF11D4E869B9}"/>
              </a:ext>
            </a:extLst>
          </p:cNvPr>
          <p:cNvGrpSpPr/>
          <p:nvPr/>
        </p:nvGrpSpPr>
        <p:grpSpPr>
          <a:xfrm>
            <a:off x="11098739" y="5625165"/>
            <a:ext cx="1136494" cy="1105053"/>
            <a:chOff x="8002847" y="5350408"/>
            <a:chExt cx="1136494" cy="1105053"/>
          </a:xfrm>
        </p:grpSpPr>
        <p:sp>
          <p:nvSpPr>
            <p:cNvPr id="453" name="Rectangle 452">
              <a:extLst>
                <a:ext uri="{FF2B5EF4-FFF2-40B4-BE49-F238E27FC236}">
                  <a16:creationId xmlns:a16="http://schemas.microsoft.com/office/drawing/2014/main" id="{C9D89A23-09B5-35D3-CD0E-7B302EEB0A21}"/>
                </a:ext>
              </a:extLst>
            </p:cNvPr>
            <p:cNvSpPr>
              <a:spLocks noChangeAspect="1"/>
            </p:cNvSpPr>
            <p:nvPr/>
          </p:nvSpPr>
          <p:spPr>
            <a:xfrm>
              <a:off x="8535259" y="5904813"/>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6D66F6FD-BF3C-E4A4-F845-21F77D72506E}"/>
                </a:ext>
              </a:extLst>
            </p:cNvPr>
            <p:cNvSpPr>
              <a:spLocks noChangeAspect="1"/>
            </p:cNvSpPr>
            <p:nvPr/>
          </p:nvSpPr>
          <p:spPr>
            <a:xfrm>
              <a:off x="8535779" y="572289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A1986C79-3B94-5DF3-6A48-4E8486876516}"/>
                </a:ext>
              </a:extLst>
            </p:cNvPr>
            <p:cNvSpPr>
              <a:spLocks noChangeAspect="1"/>
            </p:cNvSpPr>
            <p:nvPr/>
          </p:nvSpPr>
          <p:spPr>
            <a:xfrm>
              <a:off x="8535258" y="5540090"/>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06FF3561-7474-23C1-41BB-16E173774ED4}"/>
                </a:ext>
              </a:extLst>
            </p:cNvPr>
            <p:cNvSpPr>
              <a:spLocks noChangeAspect="1"/>
            </p:cNvSpPr>
            <p:nvPr/>
          </p:nvSpPr>
          <p:spPr>
            <a:xfrm>
              <a:off x="8353268" y="591441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66CF489C-3FDE-BB0F-B967-077B77183400}"/>
                </a:ext>
              </a:extLst>
            </p:cNvPr>
            <p:cNvSpPr>
              <a:spLocks noChangeAspect="1"/>
            </p:cNvSpPr>
            <p:nvPr/>
          </p:nvSpPr>
          <p:spPr>
            <a:xfrm>
              <a:off x="8353788" y="5732500"/>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5169ED70-A802-C0C3-947D-89CE9BC79FCD}"/>
                </a:ext>
              </a:extLst>
            </p:cNvPr>
            <p:cNvSpPr>
              <a:spLocks noChangeAspect="1"/>
            </p:cNvSpPr>
            <p:nvPr/>
          </p:nvSpPr>
          <p:spPr>
            <a:xfrm>
              <a:off x="8353267" y="5549693"/>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FD82D7E9-0B8B-630D-ACC3-55116EA9BA40}"/>
                </a:ext>
              </a:extLst>
            </p:cNvPr>
            <p:cNvSpPr>
              <a:spLocks noChangeAspect="1"/>
            </p:cNvSpPr>
            <p:nvPr/>
          </p:nvSpPr>
          <p:spPr>
            <a:xfrm>
              <a:off x="8623031" y="5975003"/>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30BB1F9F-7002-31A5-E24E-7DBBFBE73DEC}"/>
                </a:ext>
              </a:extLst>
            </p:cNvPr>
            <p:cNvSpPr>
              <a:spLocks noChangeAspect="1"/>
            </p:cNvSpPr>
            <p:nvPr/>
          </p:nvSpPr>
          <p:spPr>
            <a:xfrm>
              <a:off x="8623552" y="579308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CF2D8C58-C766-4058-D7FF-78A6503C863D}"/>
                </a:ext>
              </a:extLst>
            </p:cNvPr>
            <p:cNvSpPr>
              <a:spLocks noChangeAspect="1"/>
            </p:cNvSpPr>
            <p:nvPr/>
          </p:nvSpPr>
          <p:spPr>
            <a:xfrm>
              <a:off x="8623030" y="5610280"/>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AFD18B84-09BD-1774-8AD2-09D8B49010B4}"/>
                </a:ext>
              </a:extLst>
            </p:cNvPr>
            <p:cNvSpPr>
              <a:spLocks noChangeAspect="1"/>
            </p:cNvSpPr>
            <p:nvPr/>
          </p:nvSpPr>
          <p:spPr>
            <a:xfrm>
              <a:off x="8441040" y="598460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88B48637-3B19-276C-CDD5-A5EA74A5DEF5}"/>
                </a:ext>
              </a:extLst>
            </p:cNvPr>
            <p:cNvSpPr>
              <a:spLocks noChangeAspect="1"/>
            </p:cNvSpPr>
            <p:nvPr/>
          </p:nvSpPr>
          <p:spPr>
            <a:xfrm>
              <a:off x="8441560" y="580269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4DD94089-2ECE-1B70-767D-01D390C91B50}"/>
                </a:ext>
              </a:extLst>
            </p:cNvPr>
            <p:cNvSpPr>
              <a:spLocks noChangeAspect="1"/>
            </p:cNvSpPr>
            <p:nvPr/>
          </p:nvSpPr>
          <p:spPr>
            <a:xfrm>
              <a:off x="8441039" y="5619883"/>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a:extLst>
                <a:ext uri="{FF2B5EF4-FFF2-40B4-BE49-F238E27FC236}">
                  <a16:creationId xmlns:a16="http://schemas.microsoft.com/office/drawing/2014/main" id="{D88BF412-4361-0A24-4115-31346EACD610}"/>
                </a:ext>
              </a:extLst>
            </p:cNvPr>
            <p:cNvSpPr>
              <a:spLocks noChangeAspect="1"/>
            </p:cNvSpPr>
            <p:nvPr/>
          </p:nvSpPr>
          <p:spPr>
            <a:xfrm>
              <a:off x="8712039" y="6046383"/>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12FFABB3-1F64-7B32-58A8-235725455FC4}"/>
                </a:ext>
              </a:extLst>
            </p:cNvPr>
            <p:cNvSpPr>
              <a:spLocks noChangeAspect="1"/>
            </p:cNvSpPr>
            <p:nvPr/>
          </p:nvSpPr>
          <p:spPr>
            <a:xfrm>
              <a:off x="8712560" y="586446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92CD521E-7FC6-9062-E288-42E9ACB309CB}"/>
                </a:ext>
              </a:extLst>
            </p:cNvPr>
            <p:cNvSpPr>
              <a:spLocks noChangeAspect="1"/>
            </p:cNvSpPr>
            <p:nvPr/>
          </p:nvSpPr>
          <p:spPr>
            <a:xfrm>
              <a:off x="8712038" y="5681660"/>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CD71B12B-FFBB-514C-AADA-086E2252A09D}"/>
                </a:ext>
              </a:extLst>
            </p:cNvPr>
            <p:cNvSpPr>
              <a:spLocks noChangeAspect="1"/>
            </p:cNvSpPr>
            <p:nvPr/>
          </p:nvSpPr>
          <p:spPr>
            <a:xfrm>
              <a:off x="8530048" y="6055985"/>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874AE800-8CE3-9FF2-0707-E1990D498E7C}"/>
                </a:ext>
              </a:extLst>
            </p:cNvPr>
            <p:cNvSpPr>
              <a:spLocks noChangeAspect="1"/>
            </p:cNvSpPr>
            <p:nvPr/>
          </p:nvSpPr>
          <p:spPr>
            <a:xfrm>
              <a:off x="8530568" y="5874070"/>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7D6A10EB-1A0F-B3EF-A035-584865032F71}"/>
                </a:ext>
              </a:extLst>
            </p:cNvPr>
            <p:cNvSpPr>
              <a:spLocks noChangeAspect="1"/>
            </p:cNvSpPr>
            <p:nvPr/>
          </p:nvSpPr>
          <p:spPr>
            <a:xfrm>
              <a:off x="8530047" y="5691262"/>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a:extLst>
                <a:ext uri="{FF2B5EF4-FFF2-40B4-BE49-F238E27FC236}">
                  <a16:creationId xmlns:a16="http://schemas.microsoft.com/office/drawing/2014/main" id="{3BC30CF0-C3B1-79D6-9F0B-129339E14284}"/>
                </a:ext>
              </a:extLst>
            </p:cNvPr>
            <p:cNvSpPr>
              <a:spLocks noChangeAspect="1"/>
            </p:cNvSpPr>
            <p:nvPr/>
          </p:nvSpPr>
          <p:spPr>
            <a:xfrm>
              <a:off x="8184839" y="592868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ectangle 480">
              <a:extLst>
                <a:ext uri="{FF2B5EF4-FFF2-40B4-BE49-F238E27FC236}">
                  <a16:creationId xmlns:a16="http://schemas.microsoft.com/office/drawing/2014/main" id="{C816145D-E5DD-4EE6-BEC7-992D20387F95}"/>
                </a:ext>
              </a:extLst>
            </p:cNvPr>
            <p:cNvSpPr>
              <a:spLocks noChangeAspect="1"/>
            </p:cNvSpPr>
            <p:nvPr/>
          </p:nvSpPr>
          <p:spPr>
            <a:xfrm>
              <a:off x="8185359" y="574676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Rectangle 481">
              <a:extLst>
                <a:ext uri="{FF2B5EF4-FFF2-40B4-BE49-F238E27FC236}">
                  <a16:creationId xmlns:a16="http://schemas.microsoft.com/office/drawing/2014/main" id="{A9032953-0024-81F4-2E83-3F712D39D626}"/>
                </a:ext>
              </a:extLst>
            </p:cNvPr>
            <p:cNvSpPr>
              <a:spLocks noChangeAspect="1"/>
            </p:cNvSpPr>
            <p:nvPr/>
          </p:nvSpPr>
          <p:spPr>
            <a:xfrm>
              <a:off x="8184838" y="556395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Rectangle 482">
              <a:extLst>
                <a:ext uri="{FF2B5EF4-FFF2-40B4-BE49-F238E27FC236}">
                  <a16:creationId xmlns:a16="http://schemas.microsoft.com/office/drawing/2014/main" id="{322B6548-AD50-0F7E-FFE6-C8E62A3C3616}"/>
                </a:ext>
              </a:extLst>
            </p:cNvPr>
            <p:cNvSpPr>
              <a:spLocks noChangeAspect="1"/>
            </p:cNvSpPr>
            <p:nvPr/>
          </p:nvSpPr>
          <p:spPr>
            <a:xfrm>
              <a:off x="8002848" y="593828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ectangle 483">
              <a:extLst>
                <a:ext uri="{FF2B5EF4-FFF2-40B4-BE49-F238E27FC236}">
                  <a16:creationId xmlns:a16="http://schemas.microsoft.com/office/drawing/2014/main" id="{7BCE76E0-AA6D-9D8E-8E21-9BE4A3406984}"/>
                </a:ext>
              </a:extLst>
            </p:cNvPr>
            <p:cNvSpPr>
              <a:spLocks noChangeAspect="1"/>
            </p:cNvSpPr>
            <p:nvPr/>
          </p:nvSpPr>
          <p:spPr>
            <a:xfrm>
              <a:off x="8003368" y="575636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a:extLst>
                <a:ext uri="{FF2B5EF4-FFF2-40B4-BE49-F238E27FC236}">
                  <a16:creationId xmlns:a16="http://schemas.microsoft.com/office/drawing/2014/main" id="{9A6B7D55-607B-0923-822C-C423F9986246}"/>
                </a:ext>
              </a:extLst>
            </p:cNvPr>
            <p:cNvSpPr>
              <a:spLocks noChangeAspect="1"/>
            </p:cNvSpPr>
            <p:nvPr/>
          </p:nvSpPr>
          <p:spPr>
            <a:xfrm>
              <a:off x="8002847" y="557356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5EE94B23-A718-83DB-2754-9FA1342A88BB}"/>
                </a:ext>
              </a:extLst>
            </p:cNvPr>
            <p:cNvSpPr>
              <a:spLocks noChangeAspect="1"/>
            </p:cNvSpPr>
            <p:nvPr/>
          </p:nvSpPr>
          <p:spPr>
            <a:xfrm>
              <a:off x="8272611" y="599887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a:extLst>
                <a:ext uri="{FF2B5EF4-FFF2-40B4-BE49-F238E27FC236}">
                  <a16:creationId xmlns:a16="http://schemas.microsoft.com/office/drawing/2014/main" id="{23990950-C0BF-4BA5-EF45-6E908FF769BC}"/>
                </a:ext>
              </a:extLst>
            </p:cNvPr>
            <p:cNvSpPr>
              <a:spLocks noChangeAspect="1"/>
            </p:cNvSpPr>
            <p:nvPr/>
          </p:nvSpPr>
          <p:spPr>
            <a:xfrm>
              <a:off x="8273132" y="581695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a:extLst>
                <a:ext uri="{FF2B5EF4-FFF2-40B4-BE49-F238E27FC236}">
                  <a16:creationId xmlns:a16="http://schemas.microsoft.com/office/drawing/2014/main" id="{7A97372C-1D26-C5BE-1F32-C661F5019B18}"/>
                </a:ext>
              </a:extLst>
            </p:cNvPr>
            <p:cNvSpPr>
              <a:spLocks noChangeAspect="1"/>
            </p:cNvSpPr>
            <p:nvPr/>
          </p:nvSpPr>
          <p:spPr>
            <a:xfrm>
              <a:off x="8272610" y="563414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488">
              <a:extLst>
                <a:ext uri="{FF2B5EF4-FFF2-40B4-BE49-F238E27FC236}">
                  <a16:creationId xmlns:a16="http://schemas.microsoft.com/office/drawing/2014/main" id="{D472BC2F-55CD-7410-CD04-FA3AB6046FA7}"/>
                </a:ext>
              </a:extLst>
            </p:cNvPr>
            <p:cNvSpPr>
              <a:spLocks noChangeAspect="1"/>
            </p:cNvSpPr>
            <p:nvPr/>
          </p:nvSpPr>
          <p:spPr>
            <a:xfrm>
              <a:off x="8090620" y="600847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a:extLst>
                <a:ext uri="{FF2B5EF4-FFF2-40B4-BE49-F238E27FC236}">
                  <a16:creationId xmlns:a16="http://schemas.microsoft.com/office/drawing/2014/main" id="{19E79E66-2348-6EEC-3DE8-9229593B1D6D}"/>
                </a:ext>
              </a:extLst>
            </p:cNvPr>
            <p:cNvSpPr>
              <a:spLocks noChangeAspect="1"/>
            </p:cNvSpPr>
            <p:nvPr/>
          </p:nvSpPr>
          <p:spPr>
            <a:xfrm>
              <a:off x="8091140" y="582655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a:extLst>
                <a:ext uri="{FF2B5EF4-FFF2-40B4-BE49-F238E27FC236}">
                  <a16:creationId xmlns:a16="http://schemas.microsoft.com/office/drawing/2014/main" id="{F42970FB-5772-CB8E-14E6-5D442FB6BFC6}"/>
                </a:ext>
              </a:extLst>
            </p:cNvPr>
            <p:cNvSpPr>
              <a:spLocks noChangeAspect="1"/>
            </p:cNvSpPr>
            <p:nvPr/>
          </p:nvSpPr>
          <p:spPr>
            <a:xfrm>
              <a:off x="8090619" y="564375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a:extLst>
                <a:ext uri="{FF2B5EF4-FFF2-40B4-BE49-F238E27FC236}">
                  <a16:creationId xmlns:a16="http://schemas.microsoft.com/office/drawing/2014/main" id="{1F56070F-9B53-D6CF-55EB-DC5575D30166}"/>
                </a:ext>
              </a:extLst>
            </p:cNvPr>
            <p:cNvSpPr>
              <a:spLocks noChangeAspect="1"/>
            </p:cNvSpPr>
            <p:nvPr/>
          </p:nvSpPr>
          <p:spPr>
            <a:xfrm>
              <a:off x="8361619" y="607025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D24BB191-10D2-9500-7173-6C0D4FD9499A}"/>
                </a:ext>
              </a:extLst>
            </p:cNvPr>
            <p:cNvSpPr>
              <a:spLocks noChangeAspect="1"/>
            </p:cNvSpPr>
            <p:nvPr/>
          </p:nvSpPr>
          <p:spPr>
            <a:xfrm>
              <a:off x="8362140" y="588833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a:extLst>
                <a:ext uri="{FF2B5EF4-FFF2-40B4-BE49-F238E27FC236}">
                  <a16:creationId xmlns:a16="http://schemas.microsoft.com/office/drawing/2014/main" id="{DDA23389-C93E-51D3-B254-085C11D7341C}"/>
                </a:ext>
              </a:extLst>
            </p:cNvPr>
            <p:cNvSpPr>
              <a:spLocks noChangeAspect="1"/>
            </p:cNvSpPr>
            <p:nvPr/>
          </p:nvSpPr>
          <p:spPr>
            <a:xfrm>
              <a:off x="8361618" y="570552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6FC6F267-A889-E6F9-9A48-75FDC180C517}"/>
                </a:ext>
              </a:extLst>
            </p:cNvPr>
            <p:cNvSpPr>
              <a:spLocks noChangeAspect="1"/>
            </p:cNvSpPr>
            <p:nvPr/>
          </p:nvSpPr>
          <p:spPr>
            <a:xfrm>
              <a:off x="8179628" y="6079853"/>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a:extLst>
                <a:ext uri="{FF2B5EF4-FFF2-40B4-BE49-F238E27FC236}">
                  <a16:creationId xmlns:a16="http://schemas.microsoft.com/office/drawing/2014/main" id="{7373838A-CC0B-642B-522B-1002F79C7CBF}"/>
                </a:ext>
              </a:extLst>
            </p:cNvPr>
            <p:cNvSpPr>
              <a:spLocks noChangeAspect="1"/>
            </p:cNvSpPr>
            <p:nvPr/>
          </p:nvSpPr>
          <p:spPr>
            <a:xfrm>
              <a:off x="8180148" y="589793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a:extLst>
                <a:ext uri="{FF2B5EF4-FFF2-40B4-BE49-F238E27FC236}">
                  <a16:creationId xmlns:a16="http://schemas.microsoft.com/office/drawing/2014/main" id="{A0879EEB-B404-F201-E13F-D7698E204081}"/>
                </a:ext>
              </a:extLst>
            </p:cNvPr>
            <p:cNvSpPr>
              <a:spLocks noChangeAspect="1"/>
            </p:cNvSpPr>
            <p:nvPr/>
          </p:nvSpPr>
          <p:spPr>
            <a:xfrm>
              <a:off x="8179627" y="5715130"/>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a:extLst>
                <a:ext uri="{FF2B5EF4-FFF2-40B4-BE49-F238E27FC236}">
                  <a16:creationId xmlns:a16="http://schemas.microsoft.com/office/drawing/2014/main" id="{7FF92D34-DA32-0468-E2DB-8B6D8BDD503B}"/>
                </a:ext>
              </a:extLst>
            </p:cNvPr>
            <p:cNvSpPr>
              <a:spLocks noChangeAspect="1"/>
            </p:cNvSpPr>
            <p:nvPr/>
          </p:nvSpPr>
          <p:spPr>
            <a:xfrm>
              <a:off x="8535258" y="535040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a:extLst>
                <a:ext uri="{FF2B5EF4-FFF2-40B4-BE49-F238E27FC236}">
                  <a16:creationId xmlns:a16="http://schemas.microsoft.com/office/drawing/2014/main" id="{EA828C93-7DCF-114E-3639-02FE3230A91B}"/>
                </a:ext>
              </a:extLst>
            </p:cNvPr>
            <p:cNvSpPr>
              <a:spLocks noChangeAspect="1"/>
            </p:cNvSpPr>
            <p:nvPr/>
          </p:nvSpPr>
          <p:spPr>
            <a:xfrm>
              <a:off x="8353267" y="536001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a:extLst>
                <a:ext uri="{FF2B5EF4-FFF2-40B4-BE49-F238E27FC236}">
                  <a16:creationId xmlns:a16="http://schemas.microsoft.com/office/drawing/2014/main" id="{85E9FEAC-BD2E-FF1B-D922-901EAF6161CE}"/>
                </a:ext>
              </a:extLst>
            </p:cNvPr>
            <p:cNvSpPr>
              <a:spLocks noChangeAspect="1"/>
            </p:cNvSpPr>
            <p:nvPr/>
          </p:nvSpPr>
          <p:spPr>
            <a:xfrm>
              <a:off x="8623030" y="542059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Rectangle 506">
              <a:extLst>
                <a:ext uri="{FF2B5EF4-FFF2-40B4-BE49-F238E27FC236}">
                  <a16:creationId xmlns:a16="http://schemas.microsoft.com/office/drawing/2014/main" id="{16343B5A-8A40-2BAA-38D5-1F2FD1D88102}"/>
                </a:ext>
              </a:extLst>
            </p:cNvPr>
            <p:cNvSpPr>
              <a:spLocks noChangeAspect="1"/>
            </p:cNvSpPr>
            <p:nvPr/>
          </p:nvSpPr>
          <p:spPr>
            <a:xfrm>
              <a:off x="8441039" y="543020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a:extLst>
                <a:ext uri="{FF2B5EF4-FFF2-40B4-BE49-F238E27FC236}">
                  <a16:creationId xmlns:a16="http://schemas.microsoft.com/office/drawing/2014/main" id="{5B167CAE-12EE-228B-92B4-92756BCF81F7}"/>
                </a:ext>
              </a:extLst>
            </p:cNvPr>
            <p:cNvSpPr>
              <a:spLocks noChangeAspect="1"/>
            </p:cNvSpPr>
            <p:nvPr/>
          </p:nvSpPr>
          <p:spPr>
            <a:xfrm>
              <a:off x="8712038" y="549197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a:extLst>
                <a:ext uri="{FF2B5EF4-FFF2-40B4-BE49-F238E27FC236}">
                  <a16:creationId xmlns:a16="http://schemas.microsoft.com/office/drawing/2014/main" id="{198F2A2D-1907-2A8B-7190-84457FA97D2D}"/>
                </a:ext>
              </a:extLst>
            </p:cNvPr>
            <p:cNvSpPr>
              <a:spLocks noChangeAspect="1"/>
            </p:cNvSpPr>
            <p:nvPr/>
          </p:nvSpPr>
          <p:spPr>
            <a:xfrm>
              <a:off x="8530047" y="5501580"/>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3E839781-F69A-63A5-E420-3BB47E431383}"/>
                </a:ext>
              </a:extLst>
            </p:cNvPr>
            <p:cNvSpPr>
              <a:spLocks noChangeAspect="1"/>
            </p:cNvSpPr>
            <p:nvPr/>
          </p:nvSpPr>
          <p:spPr>
            <a:xfrm>
              <a:off x="8184838" y="537427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id="{92588791-E54A-D4CC-1588-59466E5853AE}"/>
                </a:ext>
              </a:extLst>
            </p:cNvPr>
            <p:cNvSpPr>
              <a:spLocks noChangeAspect="1"/>
            </p:cNvSpPr>
            <p:nvPr/>
          </p:nvSpPr>
          <p:spPr>
            <a:xfrm>
              <a:off x="8002847" y="538387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BB761355-9999-C21B-3F20-1DAC17253E87}"/>
                </a:ext>
              </a:extLst>
            </p:cNvPr>
            <p:cNvSpPr>
              <a:spLocks noChangeAspect="1"/>
            </p:cNvSpPr>
            <p:nvPr/>
          </p:nvSpPr>
          <p:spPr>
            <a:xfrm>
              <a:off x="8272610" y="544446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ectangle 524">
              <a:extLst>
                <a:ext uri="{FF2B5EF4-FFF2-40B4-BE49-F238E27FC236}">
                  <a16:creationId xmlns:a16="http://schemas.microsoft.com/office/drawing/2014/main" id="{B8B2FB10-011A-00A0-34B8-E1B2F973D677}"/>
                </a:ext>
              </a:extLst>
            </p:cNvPr>
            <p:cNvSpPr>
              <a:spLocks noChangeAspect="1"/>
            </p:cNvSpPr>
            <p:nvPr/>
          </p:nvSpPr>
          <p:spPr>
            <a:xfrm>
              <a:off x="8090619" y="545406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ectangle 527">
              <a:extLst>
                <a:ext uri="{FF2B5EF4-FFF2-40B4-BE49-F238E27FC236}">
                  <a16:creationId xmlns:a16="http://schemas.microsoft.com/office/drawing/2014/main" id="{EC0CA930-225D-2B36-AF39-D12961362872}"/>
                </a:ext>
              </a:extLst>
            </p:cNvPr>
            <p:cNvSpPr>
              <a:spLocks noChangeAspect="1"/>
            </p:cNvSpPr>
            <p:nvPr/>
          </p:nvSpPr>
          <p:spPr>
            <a:xfrm>
              <a:off x="8361618" y="551584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ectangle 530">
              <a:extLst>
                <a:ext uri="{FF2B5EF4-FFF2-40B4-BE49-F238E27FC236}">
                  <a16:creationId xmlns:a16="http://schemas.microsoft.com/office/drawing/2014/main" id="{447E1752-9AAB-F321-1E30-35C6287D2F91}"/>
                </a:ext>
              </a:extLst>
            </p:cNvPr>
            <p:cNvSpPr>
              <a:spLocks noChangeAspect="1"/>
            </p:cNvSpPr>
            <p:nvPr/>
          </p:nvSpPr>
          <p:spPr>
            <a:xfrm>
              <a:off x="8179627" y="552544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FC9F6FF4-294B-F9BD-1975-1E8C6A131B28}"/>
                </a:ext>
              </a:extLst>
            </p:cNvPr>
            <p:cNvSpPr>
              <a:spLocks noChangeAspect="1"/>
            </p:cNvSpPr>
            <p:nvPr/>
          </p:nvSpPr>
          <p:spPr>
            <a:xfrm>
              <a:off x="8809317" y="611827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Rectangle 534">
              <a:extLst>
                <a:ext uri="{FF2B5EF4-FFF2-40B4-BE49-F238E27FC236}">
                  <a16:creationId xmlns:a16="http://schemas.microsoft.com/office/drawing/2014/main" id="{FBB3F53C-A9A7-BE48-7933-65F63A3EA3D3}"/>
                </a:ext>
              </a:extLst>
            </p:cNvPr>
            <p:cNvSpPr>
              <a:spLocks noChangeAspect="1"/>
            </p:cNvSpPr>
            <p:nvPr/>
          </p:nvSpPr>
          <p:spPr>
            <a:xfrm>
              <a:off x="8809837" y="593635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50C9171E-6459-2523-6778-D8093D62C22A}"/>
                </a:ext>
              </a:extLst>
            </p:cNvPr>
            <p:cNvSpPr>
              <a:spLocks noChangeAspect="1"/>
            </p:cNvSpPr>
            <p:nvPr/>
          </p:nvSpPr>
          <p:spPr>
            <a:xfrm>
              <a:off x="8809316" y="575354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4AEFF298-DFB6-923D-3322-50215F621DF6}"/>
                </a:ext>
              </a:extLst>
            </p:cNvPr>
            <p:cNvSpPr>
              <a:spLocks noChangeAspect="1"/>
            </p:cNvSpPr>
            <p:nvPr/>
          </p:nvSpPr>
          <p:spPr>
            <a:xfrm>
              <a:off x="8627326" y="612787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a:extLst>
                <a:ext uri="{FF2B5EF4-FFF2-40B4-BE49-F238E27FC236}">
                  <a16:creationId xmlns:a16="http://schemas.microsoft.com/office/drawing/2014/main" id="{B84AB12E-17D9-9D28-53FE-02F52F7A1783}"/>
                </a:ext>
              </a:extLst>
            </p:cNvPr>
            <p:cNvSpPr>
              <a:spLocks noChangeAspect="1"/>
            </p:cNvSpPr>
            <p:nvPr/>
          </p:nvSpPr>
          <p:spPr>
            <a:xfrm>
              <a:off x="8627846" y="594595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ectangle 538">
              <a:extLst>
                <a:ext uri="{FF2B5EF4-FFF2-40B4-BE49-F238E27FC236}">
                  <a16:creationId xmlns:a16="http://schemas.microsoft.com/office/drawing/2014/main" id="{098F1005-BF7E-1C44-6709-ED45BD7AD6A0}"/>
                </a:ext>
              </a:extLst>
            </p:cNvPr>
            <p:cNvSpPr>
              <a:spLocks noChangeAspect="1"/>
            </p:cNvSpPr>
            <p:nvPr/>
          </p:nvSpPr>
          <p:spPr>
            <a:xfrm>
              <a:off x="8627325" y="576315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F7C7B31D-8A57-0B76-63ED-0448F64986E8}"/>
                </a:ext>
              </a:extLst>
            </p:cNvPr>
            <p:cNvSpPr>
              <a:spLocks noChangeAspect="1"/>
            </p:cNvSpPr>
            <p:nvPr/>
          </p:nvSpPr>
          <p:spPr>
            <a:xfrm>
              <a:off x="8897089" y="618846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a:extLst>
                <a:ext uri="{FF2B5EF4-FFF2-40B4-BE49-F238E27FC236}">
                  <a16:creationId xmlns:a16="http://schemas.microsoft.com/office/drawing/2014/main" id="{503F72C1-0863-1EF8-4CC9-F2E4A8FC01F1}"/>
                </a:ext>
              </a:extLst>
            </p:cNvPr>
            <p:cNvSpPr>
              <a:spLocks noChangeAspect="1"/>
            </p:cNvSpPr>
            <p:nvPr/>
          </p:nvSpPr>
          <p:spPr>
            <a:xfrm>
              <a:off x="8897610" y="600654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999D6FE9-3A54-054E-E6BD-91B727C5AA43}"/>
                </a:ext>
              </a:extLst>
            </p:cNvPr>
            <p:cNvSpPr>
              <a:spLocks noChangeAspect="1"/>
            </p:cNvSpPr>
            <p:nvPr/>
          </p:nvSpPr>
          <p:spPr>
            <a:xfrm>
              <a:off x="8897088" y="582373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44E6B5A1-BFC0-E11C-55D7-6ECA5ECB549B}"/>
                </a:ext>
              </a:extLst>
            </p:cNvPr>
            <p:cNvSpPr>
              <a:spLocks noChangeAspect="1"/>
            </p:cNvSpPr>
            <p:nvPr/>
          </p:nvSpPr>
          <p:spPr>
            <a:xfrm>
              <a:off x="8715098" y="619806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ectangle 543">
              <a:extLst>
                <a:ext uri="{FF2B5EF4-FFF2-40B4-BE49-F238E27FC236}">
                  <a16:creationId xmlns:a16="http://schemas.microsoft.com/office/drawing/2014/main" id="{4023A3D5-88FE-6A0A-6BAA-EA3C28103450}"/>
                </a:ext>
              </a:extLst>
            </p:cNvPr>
            <p:cNvSpPr>
              <a:spLocks noChangeAspect="1"/>
            </p:cNvSpPr>
            <p:nvPr/>
          </p:nvSpPr>
          <p:spPr>
            <a:xfrm>
              <a:off x="8715618" y="601614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D8A359D3-2677-5858-3B46-27A655D9281E}"/>
                </a:ext>
              </a:extLst>
            </p:cNvPr>
            <p:cNvSpPr>
              <a:spLocks noChangeAspect="1"/>
            </p:cNvSpPr>
            <p:nvPr/>
          </p:nvSpPr>
          <p:spPr>
            <a:xfrm>
              <a:off x="8715097" y="583334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F5A4D494-4F76-A7CC-C95C-664FA25600B5}"/>
                </a:ext>
              </a:extLst>
            </p:cNvPr>
            <p:cNvSpPr>
              <a:spLocks noChangeAspect="1"/>
            </p:cNvSpPr>
            <p:nvPr/>
          </p:nvSpPr>
          <p:spPr>
            <a:xfrm>
              <a:off x="8986097" y="625984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035B6E1F-950B-8BF1-2B89-B53A66F03EAB}"/>
                </a:ext>
              </a:extLst>
            </p:cNvPr>
            <p:cNvSpPr>
              <a:spLocks noChangeAspect="1"/>
            </p:cNvSpPr>
            <p:nvPr/>
          </p:nvSpPr>
          <p:spPr>
            <a:xfrm>
              <a:off x="8986618" y="607792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a:extLst>
                <a:ext uri="{FF2B5EF4-FFF2-40B4-BE49-F238E27FC236}">
                  <a16:creationId xmlns:a16="http://schemas.microsoft.com/office/drawing/2014/main" id="{12FA052F-6C0B-FC1A-EA45-FA606BE9F95A}"/>
                </a:ext>
              </a:extLst>
            </p:cNvPr>
            <p:cNvSpPr>
              <a:spLocks noChangeAspect="1"/>
            </p:cNvSpPr>
            <p:nvPr/>
          </p:nvSpPr>
          <p:spPr>
            <a:xfrm>
              <a:off x="8986096" y="589511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a:extLst>
                <a:ext uri="{FF2B5EF4-FFF2-40B4-BE49-F238E27FC236}">
                  <a16:creationId xmlns:a16="http://schemas.microsoft.com/office/drawing/2014/main" id="{80EF8A99-133B-DB19-4DDF-3968FD2B5D51}"/>
                </a:ext>
              </a:extLst>
            </p:cNvPr>
            <p:cNvSpPr>
              <a:spLocks noChangeAspect="1"/>
            </p:cNvSpPr>
            <p:nvPr/>
          </p:nvSpPr>
          <p:spPr>
            <a:xfrm>
              <a:off x="8804106" y="6269443"/>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53B69959-20F0-6598-8641-0110D0F3B272}"/>
                </a:ext>
              </a:extLst>
            </p:cNvPr>
            <p:cNvSpPr>
              <a:spLocks noChangeAspect="1"/>
            </p:cNvSpPr>
            <p:nvPr/>
          </p:nvSpPr>
          <p:spPr>
            <a:xfrm>
              <a:off x="8804626" y="608752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ectangle 550">
              <a:extLst>
                <a:ext uri="{FF2B5EF4-FFF2-40B4-BE49-F238E27FC236}">
                  <a16:creationId xmlns:a16="http://schemas.microsoft.com/office/drawing/2014/main" id="{149A4781-A77D-6596-4CA4-FCBB66BB6803}"/>
                </a:ext>
              </a:extLst>
            </p:cNvPr>
            <p:cNvSpPr>
              <a:spLocks noChangeAspect="1"/>
            </p:cNvSpPr>
            <p:nvPr/>
          </p:nvSpPr>
          <p:spPr>
            <a:xfrm>
              <a:off x="8804105" y="5904720"/>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ectangle 551">
              <a:extLst>
                <a:ext uri="{FF2B5EF4-FFF2-40B4-BE49-F238E27FC236}">
                  <a16:creationId xmlns:a16="http://schemas.microsoft.com/office/drawing/2014/main" id="{134996D2-6C62-A260-104D-8284F89E19DA}"/>
                </a:ext>
              </a:extLst>
            </p:cNvPr>
            <p:cNvSpPr>
              <a:spLocks noChangeAspect="1"/>
            </p:cNvSpPr>
            <p:nvPr/>
          </p:nvSpPr>
          <p:spPr>
            <a:xfrm>
              <a:off x="8458897" y="614213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ectangle 552">
              <a:extLst>
                <a:ext uri="{FF2B5EF4-FFF2-40B4-BE49-F238E27FC236}">
                  <a16:creationId xmlns:a16="http://schemas.microsoft.com/office/drawing/2014/main" id="{A0BDA6A3-7752-ECA9-65DB-3A5E0600F2F7}"/>
                </a:ext>
              </a:extLst>
            </p:cNvPr>
            <p:cNvSpPr>
              <a:spLocks noChangeAspect="1"/>
            </p:cNvSpPr>
            <p:nvPr/>
          </p:nvSpPr>
          <p:spPr>
            <a:xfrm>
              <a:off x="8459417" y="596022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1297F91E-004F-D6C9-7A61-4BADE1001DA8}"/>
                </a:ext>
              </a:extLst>
            </p:cNvPr>
            <p:cNvSpPr>
              <a:spLocks noChangeAspect="1"/>
            </p:cNvSpPr>
            <p:nvPr/>
          </p:nvSpPr>
          <p:spPr>
            <a:xfrm>
              <a:off x="8458896" y="577741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a:extLst>
                <a:ext uri="{FF2B5EF4-FFF2-40B4-BE49-F238E27FC236}">
                  <a16:creationId xmlns:a16="http://schemas.microsoft.com/office/drawing/2014/main" id="{495783AE-E2AA-C865-3119-56A6869BDA68}"/>
                </a:ext>
              </a:extLst>
            </p:cNvPr>
            <p:cNvSpPr>
              <a:spLocks noChangeAspect="1"/>
            </p:cNvSpPr>
            <p:nvPr/>
          </p:nvSpPr>
          <p:spPr>
            <a:xfrm>
              <a:off x="8276906" y="6151742"/>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a:extLst>
                <a:ext uri="{FF2B5EF4-FFF2-40B4-BE49-F238E27FC236}">
                  <a16:creationId xmlns:a16="http://schemas.microsoft.com/office/drawing/2014/main" id="{B91C14D8-A13C-130C-B2E3-49B97690D997}"/>
                </a:ext>
              </a:extLst>
            </p:cNvPr>
            <p:cNvSpPr>
              <a:spLocks noChangeAspect="1"/>
            </p:cNvSpPr>
            <p:nvPr/>
          </p:nvSpPr>
          <p:spPr>
            <a:xfrm>
              <a:off x="8277426" y="596982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a:extLst>
                <a:ext uri="{FF2B5EF4-FFF2-40B4-BE49-F238E27FC236}">
                  <a16:creationId xmlns:a16="http://schemas.microsoft.com/office/drawing/2014/main" id="{B8722E4E-8CA9-CEAB-7D92-1D01CD67F38A}"/>
                </a:ext>
              </a:extLst>
            </p:cNvPr>
            <p:cNvSpPr>
              <a:spLocks noChangeAspect="1"/>
            </p:cNvSpPr>
            <p:nvPr/>
          </p:nvSpPr>
          <p:spPr>
            <a:xfrm>
              <a:off x="8276905" y="578701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3411EB25-F8FD-DA30-2649-F128663C5716}"/>
                </a:ext>
              </a:extLst>
            </p:cNvPr>
            <p:cNvSpPr>
              <a:spLocks noChangeAspect="1"/>
            </p:cNvSpPr>
            <p:nvPr/>
          </p:nvSpPr>
          <p:spPr>
            <a:xfrm>
              <a:off x="8546669" y="621232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Rectangle 558">
              <a:extLst>
                <a:ext uri="{FF2B5EF4-FFF2-40B4-BE49-F238E27FC236}">
                  <a16:creationId xmlns:a16="http://schemas.microsoft.com/office/drawing/2014/main" id="{5C1338C5-412A-F8F6-7197-8FABA70B0A40}"/>
                </a:ext>
              </a:extLst>
            </p:cNvPr>
            <p:cNvSpPr>
              <a:spLocks noChangeAspect="1"/>
            </p:cNvSpPr>
            <p:nvPr/>
          </p:nvSpPr>
          <p:spPr>
            <a:xfrm>
              <a:off x="8547190" y="603041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43E3F9B3-ED47-25C2-4FB0-DBD50EC74200}"/>
                </a:ext>
              </a:extLst>
            </p:cNvPr>
            <p:cNvSpPr>
              <a:spLocks noChangeAspect="1"/>
            </p:cNvSpPr>
            <p:nvPr/>
          </p:nvSpPr>
          <p:spPr>
            <a:xfrm>
              <a:off x="8546668" y="584760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ectangle 560">
              <a:extLst>
                <a:ext uri="{FF2B5EF4-FFF2-40B4-BE49-F238E27FC236}">
                  <a16:creationId xmlns:a16="http://schemas.microsoft.com/office/drawing/2014/main" id="{D213199E-B1EB-4043-1F10-D5DC604FC308}"/>
                </a:ext>
              </a:extLst>
            </p:cNvPr>
            <p:cNvSpPr>
              <a:spLocks noChangeAspect="1"/>
            </p:cNvSpPr>
            <p:nvPr/>
          </p:nvSpPr>
          <p:spPr>
            <a:xfrm>
              <a:off x="8364678" y="6221932"/>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2C84F375-4754-5386-F946-D80133E68A63}"/>
                </a:ext>
              </a:extLst>
            </p:cNvPr>
            <p:cNvSpPr>
              <a:spLocks noChangeAspect="1"/>
            </p:cNvSpPr>
            <p:nvPr/>
          </p:nvSpPr>
          <p:spPr>
            <a:xfrm>
              <a:off x="8365198" y="6040017"/>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ectangle 562">
              <a:extLst>
                <a:ext uri="{FF2B5EF4-FFF2-40B4-BE49-F238E27FC236}">
                  <a16:creationId xmlns:a16="http://schemas.microsoft.com/office/drawing/2014/main" id="{4023D958-6702-7B4B-44E3-B463AC8DA52D}"/>
                </a:ext>
              </a:extLst>
            </p:cNvPr>
            <p:cNvSpPr>
              <a:spLocks noChangeAspect="1"/>
            </p:cNvSpPr>
            <p:nvPr/>
          </p:nvSpPr>
          <p:spPr>
            <a:xfrm>
              <a:off x="8364677" y="585720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a:extLst>
                <a:ext uri="{FF2B5EF4-FFF2-40B4-BE49-F238E27FC236}">
                  <a16:creationId xmlns:a16="http://schemas.microsoft.com/office/drawing/2014/main" id="{C8E68E89-6517-B385-EBA9-CEBD1E3934C1}"/>
                </a:ext>
              </a:extLst>
            </p:cNvPr>
            <p:cNvSpPr>
              <a:spLocks noChangeAspect="1"/>
            </p:cNvSpPr>
            <p:nvPr/>
          </p:nvSpPr>
          <p:spPr>
            <a:xfrm>
              <a:off x="8635677" y="628370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a:extLst>
                <a:ext uri="{FF2B5EF4-FFF2-40B4-BE49-F238E27FC236}">
                  <a16:creationId xmlns:a16="http://schemas.microsoft.com/office/drawing/2014/main" id="{470A4315-78AB-7E5F-5288-86B2530C1495}"/>
                </a:ext>
              </a:extLst>
            </p:cNvPr>
            <p:cNvSpPr>
              <a:spLocks noChangeAspect="1"/>
            </p:cNvSpPr>
            <p:nvPr/>
          </p:nvSpPr>
          <p:spPr>
            <a:xfrm>
              <a:off x="8636198" y="610179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C998A85C-6FA7-7FE9-394C-BD8EC987A6B7}"/>
                </a:ext>
              </a:extLst>
            </p:cNvPr>
            <p:cNvSpPr>
              <a:spLocks noChangeAspect="1"/>
            </p:cNvSpPr>
            <p:nvPr/>
          </p:nvSpPr>
          <p:spPr>
            <a:xfrm>
              <a:off x="8635676" y="591898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tangle 566">
              <a:extLst>
                <a:ext uri="{FF2B5EF4-FFF2-40B4-BE49-F238E27FC236}">
                  <a16:creationId xmlns:a16="http://schemas.microsoft.com/office/drawing/2014/main" id="{C03E7BC0-2715-4B9D-BD86-D03BA8F424F2}"/>
                </a:ext>
              </a:extLst>
            </p:cNvPr>
            <p:cNvSpPr>
              <a:spLocks noChangeAspect="1"/>
            </p:cNvSpPr>
            <p:nvPr/>
          </p:nvSpPr>
          <p:spPr>
            <a:xfrm>
              <a:off x="8453686" y="6293311"/>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567">
              <a:extLst>
                <a:ext uri="{FF2B5EF4-FFF2-40B4-BE49-F238E27FC236}">
                  <a16:creationId xmlns:a16="http://schemas.microsoft.com/office/drawing/2014/main" id="{084DA8C4-1E87-FB84-4693-50A758F64447}"/>
                </a:ext>
              </a:extLst>
            </p:cNvPr>
            <p:cNvSpPr>
              <a:spLocks noChangeAspect="1"/>
            </p:cNvSpPr>
            <p:nvPr/>
          </p:nvSpPr>
          <p:spPr>
            <a:xfrm>
              <a:off x="8454206" y="611139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Rectangle 568">
              <a:extLst>
                <a:ext uri="{FF2B5EF4-FFF2-40B4-BE49-F238E27FC236}">
                  <a16:creationId xmlns:a16="http://schemas.microsoft.com/office/drawing/2014/main" id="{A55233C5-CAD4-72EC-A353-A23112F811CF}"/>
                </a:ext>
              </a:extLst>
            </p:cNvPr>
            <p:cNvSpPr>
              <a:spLocks noChangeAspect="1"/>
            </p:cNvSpPr>
            <p:nvPr/>
          </p:nvSpPr>
          <p:spPr>
            <a:xfrm>
              <a:off x="8453685" y="592858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5F89CFAF-4829-454D-925F-AB4191E789D7}"/>
                </a:ext>
              </a:extLst>
            </p:cNvPr>
            <p:cNvSpPr>
              <a:spLocks noChangeAspect="1"/>
            </p:cNvSpPr>
            <p:nvPr/>
          </p:nvSpPr>
          <p:spPr>
            <a:xfrm>
              <a:off x="8809316" y="556386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Rectangle 570">
              <a:extLst>
                <a:ext uri="{FF2B5EF4-FFF2-40B4-BE49-F238E27FC236}">
                  <a16:creationId xmlns:a16="http://schemas.microsoft.com/office/drawing/2014/main" id="{A72AFC95-A42D-AB3B-48EF-0221A7968C24}"/>
                </a:ext>
              </a:extLst>
            </p:cNvPr>
            <p:cNvSpPr>
              <a:spLocks noChangeAspect="1"/>
            </p:cNvSpPr>
            <p:nvPr/>
          </p:nvSpPr>
          <p:spPr>
            <a:xfrm>
              <a:off x="8627325" y="557346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Rectangle 571">
              <a:extLst>
                <a:ext uri="{FF2B5EF4-FFF2-40B4-BE49-F238E27FC236}">
                  <a16:creationId xmlns:a16="http://schemas.microsoft.com/office/drawing/2014/main" id="{65D8AB2D-AA4E-B6FD-03DA-2AD3C93CBACA}"/>
                </a:ext>
              </a:extLst>
            </p:cNvPr>
            <p:cNvSpPr>
              <a:spLocks noChangeAspect="1"/>
            </p:cNvSpPr>
            <p:nvPr/>
          </p:nvSpPr>
          <p:spPr>
            <a:xfrm>
              <a:off x="8897088" y="563405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ectangle 572">
              <a:extLst>
                <a:ext uri="{FF2B5EF4-FFF2-40B4-BE49-F238E27FC236}">
                  <a16:creationId xmlns:a16="http://schemas.microsoft.com/office/drawing/2014/main" id="{96610C64-EF5A-9709-BE27-66B1D1AFA842}"/>
                </a:ext>
              </a:extLst>
            </p:cNvPr>
            <p:cNvSpPr>
              <a:spLocks noChangeAspect="1"/>
            </p:cNvSpPr>
            <p:nvPr/>
          </p:nvSpPr>
          <p:spPr>
            <a:xfrm>
              <a:off x="8715097" y="5643659"/>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D7DB9B2D-3DE7-058D-A01E-9998E81E3352}"/>
                </a:ext>
              </a:extLst>
            </p:cNvPr>
            <p:cNvSpPr>
              <a:spLocks noChangeAspect="1"/>
            </p:cNvSpPr>
            <p:nvPr/>
          </p:nvSpPr>
          <p:spPr>
            <a:xfrm>
              <a:off x="8986096" y="570543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ectangle 574">
              <a:extLst>
                <a:ext uri="{FF2B5EF4-FFF2-40B4-BE49-F238E27FC236}">
                  <a16:creationId xmlns:a16="http://schemas.microsoft.com/office/drawing/2014/main" id="{98218F9D-03CB-FB62-1933-7AA2686F21F9}"/>
                </a:ext>
              </a:extLst>
            </p:cNvPr>
            <p:cNvSpPr>
              <a:spLocks noChangeAspect="1"/>
            </p:cNvSpPr>
            <p:nvPr/>
          </p:nvSpPr>
          <p:spPr>
            <a:xfrm>
              <a:off x="8804105" y="5715038"/>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tangle 575">
              <a:extLst>
                <a:ext uri="{FF2B5EF4-FFF2-40B4-BE49-F238E27FC236}">
                  <a16:creationId xmlns:a16="http://schemas.microsoft.com/office/drawing/2014/main" id="{E8744167-ACC6-76C1-588A-3BDFBE251AE9}"/>
                </a:ext>
              </a:extLst>
            </p:cNvPr>
            <p:cNvSpPr>
              <a:spLocks noChangeAspect="1"/>
            </p:cNvSpPr>
            <p:nvPr/>
          </p:nvSpPr>
          <p:spPr>
            <a:xfrm>
              <a:off x="8458896" y="558773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ectangle 576">
              <a:extLst>
                <a:ext uri="{FF2B5EF4-FFF2-40B4-BE49-F238E27FC236}">
                  <a16:creationId xmlns:a16="http://schemas.microsoft.com/office/drawing/2014/main" id="{C2046DA8-BA40-1CF8-C97B-50F2C5F477F9}"/>
                </a:ext>
              </a:extLst>
            </p:cNvPr>
            <p:cNvSpPr>
              <a:spLocks noChangeAspect="1"/>
            </p:cNvSpPr>
            <p:nvPr/>
          </p:nvSpPr>
          <p:spPr>
            <a:xfrm>
              <a:off x="8276905" y="5597337"/>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ectangle 577">
              <a:extLst>
                <a:ext uri="{FF2B5EF4-FFF2-40B4-BE49-F238E27FC236}">
                  <a16:creationId xmlns:a16="http://schemas.microsoft.com/office/drawing/2014/main" id="{B1F45EAA-044E-4D6F-7BFE-00E6507275E7}"/>
                </a:ext>
              </a:extLst>
            </p:cNvPr>
            <p:cNvSpPr>
              <a:spLocks noChangeAspect="1"/>
            </p:cNvSpPr>
            <p:nvPr/>
          </p:nvSpPr>
          <p:spPr>
            <a:xfrm>
              <a:off x="8546668" y="565792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Rectangle 578">
              <a:extLst>
                <a:ext uri="{FF2B5EF4-FFF2-40B4-BE49-F238E27FC236}">
                  <a16:creationId xmlns:a16="http://schemas.microsoft.com/office/drawing/2014/main" id="{D61DF994-6305-6F12-00E9-7872151E7474}"/>
                </a:ext>
              </a:extLst>
            </p:cNvPr>
            <p:cNvSpPr>
              <a:spLocks noChangeAspect="1"/>
            </p:cNvSpPr>
            <p:nvPr/>
          </p:nvSpPr>
          <p:spPr>
            <a:xfrm>
              <a:off x="8364677" y="5667527"/>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Rectangle 579">
              <a:extLst>
                <a:ext uri="{FF2B5EF4-FFF2-40B4-BE49-F238E27FC236}">
                  <a16:creationId xmlns:a16="http://schemas.microsoft.com/office/drawing/2014/main" id="{2CDA0792-067A-BF16-D245-9E9C81913096}"/>
                </a:ext>
              </a:extLst>
            </p:cNvPr>
            <p:cNvSpPr>
              <a:spLocks noChangeAspect="1"/>
            </p:cNvSpPr>
            <p:nvPr/>
          </p:nvSpPr>
          <p:spPr>
            <a:xfrm>
              <a:off x="8635676" y="5729304"/>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ectangle 580">
              <a:extLst>
                <a:ext uri="{FF2B5EF4-FFF2-40B4-BE49-F238E27FC236}">
                  <a16:creationId xmlns:a16="http://schemas.microsoft.com/office/drawing/2014/main" id="{2C7057FE-0ECC-F3B8-878D-BB8BB89221F6}"/>
                </a:ext>
              </a:extLst>
            </p:cNvPr>
            <p:cNvSpPr>
              <a:spLocks noChangeAspect="1"/>
            </p:cNvSpPr>
            <p:nvPr/>
          </p:nvSpPr>
          <p:spPr>
            <a:xfrm>
              <a:off x="8453685" y="5738906"/>
              <a:ext cx="152723" cy="162150"/>
            </a:xfrm>
            <a:prstGeom prst="rect">
              <a:avLst/>
            </a:prstGeom>
            <a:solidFill>
              <a:srgbClr val="C287E5"/>
            </a:solid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rgbClr val="C287E5"/>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2" name="Left Brace 581">
            <a:extLst>
              <a:ext uri="{FF2B5EF4-FFF2-40B4-BE49-F238E27FC236}">
                <a16:creationId xmlns:a16="http://schemas.microsoft.com/office/drawing/2014/main" id="{F61AA610-0111-FAAD-D38D-88F8C72D2D70}"/>
              </a:ext>
            </a:extLst>
          </p:cNvPr>
          <p:cNvSpPr/>
          <p:nvPr/>
        </p:nvSpPr>
        <p:spPr>
          <a:xfrm rot="16200000">
            <a:off x="7724005" y="3194329"/>
            <a:ext cx="339649" cy="3670479"/>
          </a:xfrm>
          <a:prstGeom prst="leftBrace">
            <a:avLst>
              <a:gd name="adj1" fmla="val 45833"/>
              <a:gd name="adj2" fmla="val 5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84" name="Group 583">
            <a:extLst>
              <a:ext uri="{FF2B5EF4-FFF2-40B4-BE49-F238E27FC236}">
                <a16:creationId xmlns:a16="http://schemas.microsoft.com/office/drawing/2014/main" id="{ED2C92B7-767D-5ABD-E2BF-6F67424B0C24}"/>
              </a:ext>
            </a:extLst>
          </p:cNvPr>
          <p:cNvGrpSpPr/>
          <p:nvPr/>
        </p:nvGrpSpPr>
        <p:grpSpPr>
          <a:xfrm>
            <a:off x="3831595" y="5499356"/>
            <a:ext cx="1348266" cy="1436095"/>
            <a:chOff x="7005928" y="6149544"/>
            <a:chExt cx="1348266" cy="1436095"/>
          </a:xfrm>
          <a:solidFill>
            <a:schemeClr val="accent5">
              <a:lumMod val="40000"/>
              <a:lumOff val="60000"/>
            </a:schemeClr>
          </a:solidFill>
        </p:grpSpPr>
        <p:sp>
          <p:nvSpPr>
            <p:cNvPr id="593" name="Rectangle 592">
              <a:extLst>
                <a:ext uri="{FF2B5EF4-FFF2-40B4-BE49-F238E27FC236}">
                  <a16:creationId xmlns:a16="http://schemas.microsoft.com/office/drawing/2014/main" id="{CDC9FBAA-F727-2F54-364D-BC19DBC37766}"/>
                </a:ext>
              </a:extLst>
            </p:cNvPr>
            <p:cNvSpPr/>
            <p:nvPr/>
          </p:nvSpPr>
          <p:spPr>
            <a:xfrm>
              <a:off x="7991067" y="719459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ectangle 593">
              <a:extLst>
                <a:ext uri="{FF2B5EF4-FFF2-40B4-BE49-F238E27FC236}">
                  <a16:creationId xmlns:a16="http://schemas.microsoft.com/office/drawing/2014/main" id="{DE937604-3DFF-CCD1-D353-307605A58D43}"/>
                </a:ext>
              </a:extLst>
            </p:cNvPr>
            <p:cNvSpPr/>
            <p:nvPr/>
          </p:nvSpPr>
          <p:spPr>
            <a:xfrm>
              <a:off x="7991067" y="698636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Rectangle 594">
              <a:extLst>
                <a:ext uri="{FF2B5EF4-FFF2-40B4-BE49-F238E27FC236}">
                  <a16:creationId xmlns:a16="http://schemas.microsoft.com/office/drawing/2014/main" id="{CD9CE26A-754A-C6A4-9D18-9DB372E014F3}"/>
                </a:ext>
              </a:extLst>
            </p:cNvPr>
            <p:cNvSpPr/>
            <p:nvPr/>
          </p:nvSpPr>
          <p:spPr>
            <a:xfrm>
              <a:off x="7991635" y="677056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Rectangle 595">
              <a:extLst>
                <a:ext uri="{FF2B5EF4-FFF2-40B4-BE49-F238E27FC236}">
                  <a16:creationId xmlns:a16="http://schemas.microsoft.com/office/drawing/2014/main" id="{94BFF1CB-6801-316A-EBB6-DD5DCE75F771}"/>
                </a:ext>
              </a:extLst>
            </p:cNvPr>
            <p:cNvSpPr/>
            <p:nvPr/>
          </p:nvSpPr>
          <p:spPr>
            <a:xfrm>
              <a:off x="7991067" y="656301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Rectangle 596">
              <a:extLst>
                <a:ext uri="{FF2B5EF4-FFF2-40B4-BE49-F238E27FC236}">
                  <a16:creationId xmlns:a16="http://schemas.microsoft.com/office/drawing/2014/main" id="{18B029BC-8401-50C0-0539-92A473205D7A}"/>
                </a:ext>
              </a:extLst>
            </p:cNvPr>
            <p:cNvSpPr/>
            <p:nvPr/>
          </p:nvSpPr>
          <p:spPr>
            <a:xfrm>
              <a:off x="7991635" y="635678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Rectangle 597">
              <a:extLst>
                <a:ext uri="{FF2B5EF4-FFF2-40B4-BE49-F238E27FC236}">
                  <a16:creationId xmlns:a16="http://schemas.microsoft.com/office/drawing/2014/main" id="{0CAAFA57-7C86-47E1-FA04-F79434B41D4E}"/>
                </a:ext>
              </a:extLst>
            </p:cNvPr>
            <p:cNvSpPr/>
            <p:nvPr/>
          </p:nvSpPr>
          <p:spPr>
            <a:xfrm>
              <a:off x="7991066" y="614954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Rectangle 598">
              <a:extLst>
                <a:ext uri="{FF2B5EF4-FFF2-40B4-BE49-F238E27FC236}">
                  <a16:creationId xmlns:a16="http://schemas.microsoft.com/office/drawing/2014/main" id="{6F360810-9C32-9345-4688-8AB2D516CB80}"/>
                </a:ext>
              </a:extLst>
            </p:cNvPr>
            <p:cNvSpPr/>
            <p:nvPr/>
          </p:nvSpPr>
          <p:spPr>
            <a:xfrm>
              <a:off x="7792522" y="720547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ectangle 599">
              <a:extLst>
                <a:ext uri="{FF2B5EF4-FFF2-40B4-BE49-F238E27FC236}">
                  <a16:creationId xmlns:a16="http://schemas.microsoft.com/office/drawing/2014/main" id="{9D7A57D5-783A-C0BE-812F-44FF86011F30}"/>
                </a:ext>
              </a:extLst>
            </p:cNvPr>
            <p:cNvSpPr/>
            <p:nvPr/>
          </p:nvSpPr>
          <p:spPr>
            <a:xfrm>
              <a:off x="7792522" y="699724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ectangle 600">
              <a:extLst>
                <a:ext uri="{FF2B5EF4-FFF2-40B4-BE49-F238E27FC236}">
                  <a16:creationId xmlns:a16="http://schemas.microsoft.com/office/drawing/2014/main" id="{F2C27CC1-EEEB-D82E-4F79-43858E828D6B}"/>
                </a:ext>
              </a:extLst>
            </p:cNvPr>
            <p:cNvSpPr/>
            <p:nvPr/>
          </p:nvSpPr>
          <p:spPr>
            <a:xfrm>
              <a:off x="7793090" y="678145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Rectangle 601">
              <a:extLst>
                <a:ext uri="{FF2B5EF4-FFF2-40B4-BE49-F238E27FC236}">
                  <a16:creationId xmlns:a16="http://schemas.microsoft.com/office/drawing/2014/main" id="{8B1CD2EC-0ECE-BBA6-A3E4-368E3696DB4C}"/>
                </a:ext>
              </a:extLst>
            </p:cNvPr>
            <p:cNvSpPr/>
            <p:nvPr/>
          </p:nvSpPr>
          <p:spPr>
            <a:xfrm>
              <a:off x="7792522" y="657390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Rectangle 602">
              <a:extLst>
                <a:ext uri="{FF2B5EF4-FFF2-40B4-BE49-F238E27FC236}">
                  <a16:creationId xmlns:a16="http://schemas.microsoft.com/office/drawing/2014/main" id="{6AE8AA62-7DDB-4098-59F3-F72E87B77DDA}"/>
                </a:ext>
              </a:extLst>
            </p:cNvPr>
            <p:cNvSpPr/>
            <p:nvPr/>
          </p:nvSpPr>
          <p:spPr>
            <a:xfrm>
              <a:off x="7793090" y="636767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Rectangle 603">
              <a:extLst>
                <a:ext uri="{FF2B5EF4-FFF2-40B4-BE49-F238E27FC236}">
                  <a16:creationId xmlns:a16="http://schemas.microsoft.com/office/drawing/2014/main" id="{1FB23C59-34DA-D5E6-A58D-A9C39D569750}"/>
                </a:ext>
              </a:extLst>
            </p:cNvPr>
            <p:cNvSpPr/>
            <p:nvPr/>
          </p:nvSpPr>
          <p:spPr>
            <a:xfrm>
              <a:off x="7792521" y="616043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Rectangle 604">
              <a:extLst>
                <a:ext uri="{FF2B5EF4-FFF2-40B4-BE49-F238E27FC236}">
                  <a16:creationId xmlns:a16="http://schemas.microsoft.com/office/drawing/2014/main" id="{2A72D0CF-5463-9844-92E4-27B448CD81F0}"/>
                </a:ext>
              </a:extLst>
            </p:cNvPr>
            <p:cNvSpPr/>
            <p:nvPr/>
          </p:nvSpPr>
          <p:spPr>
            <a:xfrm>
              <a:off x="7597028" y="7216365"/>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Rectangle 605">
              <a:extLst>
                <a:ext uri="{FF2B5EF4-FFF2-40B4-BE49-F238E27FC236}">
                  <a16:creationId xmlns:a16="http://schemas.microsoft.com/office/drawing/2014/main" id="{DB5C6ED7-D3C0-470A-B0A3-96F7CF648358}"/>
                </a:ext>
              </a:extLst>
            </p:cNvPr>
            <p:cNvSpPr/>
            <p:nvPr/>
          </p:nvSpPr>
          <p:spPr>
            <a:xfrm>
              <a:off x="7597028" y="7008135"/>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Rectangle 606">
              <a:extLst>
                <a:ext uri="{FF2B5EF4-FFF2-40B4-BE49-F238E27FC236}">
                  <a16:creationId xmlns:a16="http://schemas.microsoft.com/office/drawing/2014/main" id="{3134561F-6BF3-F25D-8ADB-3788B5939DDA}"/>
                </a:ext>
              </a:extLst>
            </p:cNvPr>
            <p:cNvSpPr/>
            <p:nvPr/>
          </p:nvSpPr>
          <p:spPr>
            <a:xfrm>
              <a:off x="7597596" y="679233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Rectangle 607">
              <a:extLst>
                <a:ext uri="{FF2B5EF4-FFF2-40B4-BE49-F238E27FC236}">
                  <a16:creationId xmlns:a16="http://schemas.microsoft.com/office/drawing/2014/main" id="{99AF8B41-AEA6-94F5-E7D4-77D79A2A3FE1}"/>
                </a:ext>
              </a:extLst>
            </p:cNvPr>
            <p:cNvSpPr/>
            <p:nvPr/>
          </p:nvSpPr>
          <p:spPr>
            <a:xfrm>
              <a:off x="7597028" y="6584788"/>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Rectangle 608">
              <a:extLst>
                <a:ext uri="{FF2B5EF4-FFF2-40B4-BE49-F238E27FC236}">
                  <a16:creationId xmlns:a16="http://schemas.microsoft.com/office/drawing/2014/main" id="{2D06EB5A-ECDF-DFEB-D162-6A12B258C333}"/>
                </a:ext>
              </a:extLst>
            </p:cNvPr>
            <p:cNvSpPr/>
            <p:nvPr/>
          </p:nvSpPr>
          <p:spPr>
            <a:xfrm>
              <a:off x="7597596" y="6378558"/>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ectangle 609">
              <a:extLst>
                <a:ext uri="{FF2B5EF4-FFF2-40B4-BE49-F238E27FC236}">
                  <a16:creationId xmlns:a16="http://schemas.microsoft.com/office/drawing/2014/main" id="{FDE51A6B-0B8C-0446-0176-07EBB03EE482}"/>
                </a:ext>
              </a:extLst>
            </p:cNvPr>
            <p:cNvSpPr/>
            <p:nvPr/>
          </p:nvSpPr>
          <p:spPr>
            <a:xfrm>
              <a:off x="7597027" y="617131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ectangle 610">
              <a:extLst>
                <a:ext uri="{FF2B5EF4-FFF2-40B4-BE49-F238E27FC236}">
                  <a16:creationId xmlns:a16="http://schemas.microsoft.com/office/drawing/2014/main" id="{E2927577-EB81-69E7-DF71-0E18FE51FDB8}"/>
                </a:ext>
              </a:extLst>
            </p:cNvPr>
            <p:cNvSpPr/>
            <p:nvPr/>
          </p:nvSpPr>
          <p:spPr>
            <a:xfrm>
              <a:off x="7397914" y="722725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ectangle 611">
              <a:extLst>
                <a:ext uri="{FF2B5EF4-FFF2-40B4-BE49-F238E27FC236}">
                  <a16:creationId xmlns:a16="http://schemas.microsoft.com/office/drawing/2014/main" id="{3C88CB3C-094D-9150-862C-9B03ABA66130}"/>
                </a:ext>
              </a:extLst>
            </p:cNvPr>
            <p:cNvSpPr/>
            <p:nvPr/>
          </p:nvSpPr>
          <p:spPr>
            <a:xfrm>
              <a:off x="7397914" y="701902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Rectangle 612">
              <a:extLst>
                <a:ext uri="{FF2B5EF4-FFF2-40B4-BE49-F238E27FC236}">
                  <a16:creationId xmlns:a16="http://schemas.microsoft.com/office/drawing/2014/main" id="{B06B7082-D419-0B6F-9FC1-3439B02C4984}"/>
                </a:ext>
              </a:extLst>
            </p:cNvPr>
            <p:cNvSpPr/>
            <p:nvPr/>
          </p:nvSpPr>
          <p:spPr>
            <a:xfrm>
              <a:off x="7398482" y="680322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Rectangle 613">
              <a:extLst>
                <a:ext uri="{FF2B5EF4-FFF2-40B4-BE49-F238E27FC236}">
                  <a16:creationId xmlns:a16="http://schemas.microsoft.com/office/drawing/2014/main" id="{13F3218F-4D01-394C-474F-DC28CF4CD882}"/>
                </a:ext>
              </a:extLst>
            </p:cNvPr>
            <p:cNvSpPr/>
            <p:nvPr/>
          </p:nvSpPr>
          <p:spPr>
            <a:xfrm>
              <a:off x="7397914" y="659567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ectangle 614">
              <a:extLst>
                <a:ext uri="{FF2B5EF4-FFF2-40B4-BE49-F238E27FC236}">
                  <a16:creationId xmlns:a16="http://schemas.microsoft.com/office/drawing/2014/main" id="{63D35A8F-6BA0-D7B4-7D14-EFF69CFE4FB7}"/>
                </a:ext>
              </a:extLst>
            </p:cNvPr>
            <p:cNvSpPr/>
            <p:nvPr/>
          </p:nvSpPr>
          <p:spPr>
            <a:xfrm>
              <a:off x="7398482" y="638944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Rectangle 615">
              <a:extLst>
                <a:ext uri="{FF2B5EF4-FFF2-40B4-BE49-F238E27FC236}">
                  <a16:creationId xmlns:a16="http://schemas.microsoft.com/office/drawing/2014/main" id="{399A2425-C8FB-E3E5-AA13-9D8B58F01749}"/>
                </a:ext>
              </a:extLst>
            </p:cNvPr>
            <p:cNvSpPr/>
            <p:nvPr/>
          </p:nvSpPr>
          <p:spPr>
            <a:xfrm>
              <a:off x="7397913" y="618220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Rectangle 616">
              <a:extLst>
                <a:ext uri="{FF2B5EF4-FFF2-40B4-BE49-F238E27FC236}">
                  <a16:creationId xmlns:a16="http://schemas.microsoft.com/office/drawing/2014/main" id="{C70F50C7-EEA3-2432-0DC4-9D33BF5BED08}"/>
                </a:ext>
              </a:extLst>
            </p:cNvPr>
            <p:cNvSpPr/>
            <p:nvPr/>
          </p:nvSpPr>
          <p:spPr>
            <a:xfrm>
              <a:off x="7198435" y="724296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ectangle 617">
              <a:extLst>
                <a:ext uri="{FF2B5EF4-FFF2-40B4-BE49-F238E27FC236}">
                  <a16:creationId xmlns:a16="http://schemas.microsoft.com/office/drawing/2014/main" id="{0A992E4E-B939-1885-BAAC-B167DA75EF98}"/>
                </a:ext>
              </a:extLst>
            </p:cNvPr>
            <p:cNvSpPr/>
            <p:nvPr/>
          </p:nvSpPr>
          <p:spPr>
            <a:xfrm>
              <a:off x="7198435" y="703473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Rectangle 618">
              <a:extLst>
                <a:ext uri="{FF2B5EF4-FFF2-40B4-BE49-F238E27FC236}">
                  <a16:creationId xmlns:a16="http://schemas.microsoft.com/office/drawing/2014/main" id="{C088269F-AE92-D94E-1471-626B85157813}"/>
                </a:ext>
              </a:extLst>
            </p:cNvPr>
            <p:cNvSpPr/>
            <p:nvPr/>
          </p:nvSpPr>
          <p:spPr>
            <a:xfrm>
              <a:off x="7199003" y="681893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Rectangle 619">
              <a:extLst>
                <a:ext uri="{FF2B5EF4-FFF2-40B4-BE49-F238E27FC236}">
                  <a16:creationId xmlns:a16="http://schemas.microsoft.com/office/drawing/2014/main" id="{C5DD5656-B3AC-F7AC-E1AD-BF891E00067E}"/>
                </a:ext>
              </a:extLst>
            </p:cNvPr>
            <p:cNvSpPr/>
            <p:nvPr/>
          </p:nvSpPr>
          <p:spPr>
            <a:xfrm>
              <a:off x="7198435" y="661138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ectangle 620">
              <a:extLst>
                <a:ext uri="{FF2B5EF4-FFF2-40B4-BE49-F238E27FC236}">
                  <a16:creationId xmlns:a16="http://schemas.microsoft.com/office/drawing/2014/main" id="{980F1351-AD19-1830-10ED-9F06697A1C1A}"/>
                </a:ext>
              </a:extLst>
            </p:cNvPr>
            <p:cNvSpPr/>
            <p:nvPr/>
          </p:nvSpPr>
          <p:spPr>
            <a:xfrm>
              <a:off x="7199003" y="640515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Rectangle 621">
              <a:extLst>
                <a:ext uri="{FF2B5EF4-FFF2-40B4-BE49-F238E27FC236}">
                  <a16:creationId xmlns:a16="http://schemas.microsoft.com/office/drawing/2014/main" id="{2CF84A5A-D53B-CAFA-BAA0-5077D7F30069}"/>
                </a:ext>
              </a:extLst>
            </p:cNvPr>
            <p:cNvSpPr/>
            <p:nvPr/>
          </p:nvSpPr>
          <p:spPr>
            <a:xfrm>
              <a:off x="7198434" y="619791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ectangle 622">
              <a:extLst>
                <a:ext uri="{FF2B5EF4-FFF2-40B4-BE49-F238E27FC236}">
                  <a16:creationId xmlns:a16="http://schemas.microsoft.com/office/drawing/2014/main" id="{1E05898D-37B0-0A5F-9CB2-CFE919D1DF1D}"/>
                </a:ext>
              </a:extLst>
            </p:cNvPr>
            <p:cNvSpPr/>
            <p:nvPr/>
          </p:nvSpPr>
          <p:spPr>
            <a:xfrm>
              <a:off x="7005929" y="724941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ectangle 623">
              <a:extLst>
                <a:ext uri="{FF2B5EF4-FFF2-40B4-BE49-F238E27FC236}">
                  <a16:creationId xmlns:a16="http://schemas.microsoft.com/office/drawing/2014/main" id="{6B156DFD-66E0-33B9-1E3C-93DF57F08FE2}"/>
                </a:ext>
              </a:extLst>
            </p:cNvPr>
            <p:cNvSpPr/>
            <p:nvPr/>
          </p:nvSpPr>
          <p:spPr>
            <a:xfrm>
              <a:off x="7005929" y="704118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ectangle 624">
              <a:extLst>
                <a:ext uri="{FF2B5EF4-FFF2-40B4-BE49-F238E27FC236}">
                  <a16:creationId xmlns:a16="http://schemas.microsoft.com/office/drawing/2014/main" id="{CCF36BEB-796C-A45A-A8A6-277C1E697025}"/>
                </a:ext>
              </a:extLst>
            </p:cNvPr>
            <p:cNvSpPr/>
            <p:nvPr/>
          </p:nvSpPr>
          <p:spPr>
            <a:xfrm>
              <a:off x="7006497" y="6825387"/>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Rectangle 625">
              <a:extLst>
                <a:ext uri="{FF2B5EF4-FFF2-40B4-BE49-F238E27FC236}">
                  <a16:creationId xmlns:a16="http://schemas.microsoft.com/office/drawing/2014/main" id="{A8137ADB-2449-8B14-6A38-3C37C88CC9C4}"/>
                </a:ext>
              </a:extLst>
            </p:cNvPr>
            <p:cNvSpPr/>
            <p:nvPr/>
          </p:nvSpPr>
          <p:spPr>
            <a:xfrm>
              <a:off x="7005929" y="661783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Rectangle 626">
              <a:extLst>
                <a:ext uri="{FF2B5EF4-FFF2-40B4-BE49-F238E27FC236}">
                  <a16:creationId xmlns:a16="http://schemas.microsoft.com/office/drawing/2014/main" id="{554DA8FF-350A-CBE9-AD7F-6BD7FB8B4A0C}"/>
                </a:ext>
              </a:extLst>
            </p:cNvPr>
            <p:cNvSpPr/>
            <p:nvPr/>
          </p:nvSpPr>
          <p:spPr>
            <a:xfrm>
              <a:off x="7006497" y="641160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Rectangle 627">
              <a:extLst>
                <a:ext uri="{FF2B5EF4-FFF2-40B4-BE49-F238E27FC236}">
                  <a16:creationId xmlns:a16="http://schemas.microsoft.com/office/drawing/2014/main" id="{85088B8C-A1AD-2AFE-1E7A-DE1875948FED}"/>
                </a:ext>
              </a:extLst>
            </p:cNvPr>
            <p:cNvSpPr/>
            <p:nvPr/>
          </p:nvSpPr>
          <p:spPr>
            <a:xfrm>
              <a:off x="7005928" y="6204367"/>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Rectangle 628">
              <a:extLst>
                <a:ext uri="{FF2B5EF4-FFF2-40B4-BE49-F238E27FC236}">
                  <a16:creationId xmlns:a16="http://schemas.microsoft.com/office/drawing/2014/main" id="{AFC8B9CF-0297-8752-F845-343EAF6BB521}"/>
                </a:ext>
              </a:extLst>
            </p:cNvPr>
            <p:cNvSpPr/>
            <p:nvPr/>
          </p:nvSpPr>
          <p:spPr>
            <a:xfrm>
              <a:off x="8089037" y="727079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ectangle 629">
              <a:extLst>
                <a:ext uri="{FF2B5EF4-FFF2-40B4-BE49-F238E27FC236}">
                  <a16:creationId xmlns:a16="http://schemas.microsoft.com/office/drawing/2014/main" id="{166CF46C-4919-6E46-DC43-DA32E58DFD73}"/>
                </a:ext>
              </a:extLst>
            </p:cNvPr>
            <p:cNvSpPr/>
            <p:nvPr/>
          </p:nvSpPr>
          <p:spPr>
            <a:xfrm>
              <a:off x="8089037" y="706256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ectangle 630">
              <a:extLst>
                <a:ext uri="{FF2B5EF4-FFF2-40B4-BE49-F238E27FC236}">
                  <a16:creationId xmlns:a16="http://schemas.microsoft.com/office/drawing/2014/main" id="{59619524-B898-1783-404E-D557B86F61A8}"/>
                </a:ext>
              </a:extLst>
            </p:cNvPr>
            <p:cNvSpPr/>
            <p:nvPr/>
          </p:nvSpPr>
          <p:spPr>
            <a:xfrm>
              <a:off x="8089605" y="684676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ectangle 631">
              <a:extLst>
                <a:ext uri="{FF2B5EF4-FFF2-40B4-BE49-F238E27FC236}">
                  <a16:creationId xmlns:a16="http://schemas.microsoft.com/office/drawing/2014/main" id="{ADFBC52B-98C9-4180-DB92-079F7EF7745B}"/>
                </a:ext>
              </a:extLst>
            </p:cNvPr>
            <p:cNvSpPr/>
            <p:nvPr/>
          </p:nvSpPr>
          <p:spPr>
            <a:xfrm>
              <a:off x="8089037" y="663921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Rectangle 632">
              <a:extLst>
                <a:ext uri="{FF2B5EF4-FFF2-40B4-BE49-F238E27FC236}">
                  <a16:creationId xmlns:a16="http://schemas.microsoft.com/office/drawing/2014/main" id="{38FEF549-4F12-6764-AB11-164385865F37}"/>
                </a:ext>
              </a:extLst>
            </p:cNvPr>
            <p:cNvSpPr/>
            <p:nvPr/>
          </p:nvSpPr>
          <p:spPr>
            <a:xfrm>
              <a:off x="8089605" y="643298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Rectangle 633">
              <a:extLst>
                <a:ext uri="{FF2B5EF4-FFF2-40B4-BE49-F238E27FC236}">
                  <a16:creationId xmlns:a16="http://schemas.microsoft.com/office/drawing/2014/main" id="{CFE4BEF8-7B05-206F-A7EC-1B9C06405EB6}"/>
                </a:ext>
              </a:extLst>
            </p:cNvPr>
            <p:cNvSpPr/>
            <p:nvPr/>
          </p:nvSpPr>
          <p:spPr>
            <a:xfrm>
              <a:off x="8089036" y="622574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Rectangle 634">
              <a:extLst>
                <a:ext uri="{FF2B5EF4-FFF2-40B4-BE49-F238E27FC236}">
                  <a16:creationId xmlns:a16="http://schemas.microsoft.com/office/drawing/2014/main" id="{DB487C17-0595-3156-7791-08BFF3AEF7F3}"/>
                </a:ext>
              </a:extLst>
            </p:cNvPr>
            <p:cNvSpPr/>
            <p:nvPr/>
          </p:nvSpPr>
          <p:spPr>
            <a:xfrm>
              <a:off x="7890492" y="7281677"/>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Rectangle 635">
              <a:extLst>
                <a:ext uri="{FF2B5EF4-FFF2-40B4-BE49-F238E27FC236}">
                  <a16:creationId xmlns:a16="http://schemas.microsoft.com/office/drawing/2014/main" id="{2FC425AD-1B1E-6B88-089B-5A5A4EC25936}"/>
                </a:ext>
              </a:extLst>
            </p:cNvPr>
            <p:cNvSpPr/>
            <p:nvPr/>
          </p:nvSpPr>
          <p:spPr>
            <a:xfrm>
              <a:off x="7890492" y="7073447"/>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Rectangle 636">
              <a:extLst>
                <a:ext uri="{FF2B5EF4-FFF2-40B4-BE49-F238E27FC236}">
                  <a16:creationId xmlns:a16="http://schemas.microsoft.com/office/drawing/2014/main" id="{65EB4108-F1B5-26CE-6493-2A79498E2986}"/>
                </a:ext>
              </a:extLst>
            </p:cNvPr>
            <p:cNvSpPr/>
            <p:nvPr/>
          </p:nvSpPr>
          <p:spPr>
            <a:xfrm>
              <a:off x="7891060" y="6857648"/>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Rectangle 637">
              <a:extLst>
                <a:ext uri="{FF2B5EF4-FFF2-40B4-BE49-F238E27FC236}">
                  <a16:creationId xmlns:a16="http://schemas.microsoft.com/office/drawing/2014/main" id="{587A8ABC-A710-BB17-6F75-74EBF3375B40}"/>
                </a:ext>
              </a:extLst>
            </p:cNvPr>
            <p:cNvSpPr/>
            <p:nvPr/>
          </p:nvSpPr>
          <p:spPr>
            <a:xfrm>
              <a:off x="7890492" y="665010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Rectangle 638">
              <a:extLst>
                <a:ext uri="{FF2B5EF4-FFF2-40B4-BE49-F238E27FC236}">
                  <a16:creationId xmlns:a16="http://schemas.microsoft.com/office/drawing/2014/main" id="{5638F139-2CA6-4844-9F5B-96598A3F0D50}"/>
                </a:ext>
              </a:extLst>
            </p:cNvPr>
            <p:cNvSpPr/>
            <p:nvPr/>
          </p:nvSpPr>
          <p:spPr>
            <a:xfrm>
              <a:off x="7891060" y="644387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ectangle 639">
              <a:extLst>
                <a:ext uri="{FF2B5EF4-FFF2-40B4-BE49-F238E27FC236}">
                  <a16:creationId xmlns:a16="http://schemas.microsoft.com/office/drawing/2014/main" id="{4F6B203C-A9D7-8259-CE2D-4CDDE416D45B}"/>
                </a:ext>
              </a:extLst>
            </p:cNvPr>
            <p:cNvSpPr/>
            <p:nvPr/>
          </p:nvSpPr>
          <p:spPr>
            <a:xfrm>
              <a:off x="7890491" y="6236628"/>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ectangle 640">
              <a:extLst>
                <a:ext uri="{FF2B5EF4-FFF2-40B4-BE49-F238E27FC236}">
                  <a16:creationId xmlns:a16="http://schemas.microsoft.com/office/drawing/2014/main" id="{E9FD83B3-BC74-7C43-C0B0-936619F01F4D}"/>
                </a:ext>
              </a:extLst>
            </p:cNvPr>
            <p:cNvSpPr/>
            <p:nvPr/>
          </p:nvSpPr>
          <p:spPr>
            <a:xfrm>
              <a:off x="7694998" y="729256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ectangle 641">
              <a:extLst>
                <a:ext uri="{FF2B5EF4-FFF2-40B4-BE49-F238E27FC236}">
                  <a16:creationId xmlns:a16="http://schemas.microsoft.com/office/drawing/2014/main" id="{EEF9E7ED-3323-8210-D98C-5D03F61F376F}"/>
                </a:ext>
              </a:extLst>
            </p:cNvPr>
            <p:cNvSpPr/>
            <p:nvPr/>
          </p:nvSpPr>
          <p:spPr>
            <a:xfrm>
              <a:off x="7694998" y="708433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Rectangle 642">
              <a:extLst>
                <a:ext uri="{FF2B5EF4-FFF2-40B4-BE49-F238E27FC236}">
                  <a16:creationId xmlns:a16="http://schemas.microsoft.com/office/drawing/2014/main" id="{71B03E4C-55EB-CD1D-E6BA-A5021190CBD7}"/>
                </a:ext>
              </a:extLst>
            </p:cNvPr>
            <p:cNvSpPr/>
            <p:nvPr/>
          </p:nvSpPr>
          <p:spPr>
            <a:xfrm>
              <a:off x="7695566" y="686853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Rectangle 643">
              <a:extLst>
                <a:ext uri="{FF2B5EF4-FFF2-40B4-BE49-F238E27FC236}">
                  <a16:creationId xmlns:a16="http://schemas.microsoft.com/office/drawing/2014/main" id="{7E48F20F-D850-C96F-54AA-8CBD90C88694}"/>
                </a:ext>
              </a:extLst>
            </p:cNvPr>
            <p:cNvSpPr/>
            <p:nvPr/>
          </p:nvSpPr>
          <p:spPr>
            <a:xfrm>
              <a:off x="7694998" y="666098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Rectangle 644">
              <a:extLst>
                <a:ext uri="{FF2B5EF4-FFF2-40B4-BE49-F238E27FC236}">
                  <a16:creationId xmlns:a16="http://schemas.microsoft.com/office/drawing/2014/main" id="{541163EF-A78C-0FD6-3E5A-642BE7520946}"/>
                </a:ext>
              </a:extLst>
            </p:cNvPr>
            <p:cNvSpPr/>
            <p:nvPr/>
          </p:nvSpPr>
          <p:spPr>
            <a:xfrm>
              <a:off x="7695566" y="645475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Rectangle 645">
              <a:extLst>
                <a:ext uri="{FF2B5EF4-FFF2-40B4-BE49-F238E27FC236}">
                  <a16:creationId xmlns:a16="http://schemas.microsoft.com/office/drawing/2014/main" id="{85A04321-AFBF-38E4-4114-6909AC1AA215}"/>
                </a:ext>
              </a:extLst>
            </p:cNvPr>
            <p:cNvSpPr/>
            <p:nvPr/>
          </p:nvSpPr>
          <p:spPr>
            <a:xfrm>
              <a:off x="7694997" y="624751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Rectangle 646">
              <a:extLst>
                <a:ext uri="{FF2B5EF4-FFF2-40B4-BE49-F238E27FC236}">
                  <a16:creationId xmlns:a16="http://schemas.microsoft.com/office/drawing/2014/main" id="{70655067-8B99-8E08-7231-E0CC16BCA9E0}"/>
                </a:ext>
              </a:extLst>
            </p:cNvPr>
            <p:cNvSpPr/>
            <p:nvPr/>
          </p:nvSpPr>
          <p:spPr>
            <a:xfrm>
              <a:off x="7495884" y="730344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Rectangle 647">
              <a:extLst>
                <a:ext uri="{FF2B5EF4-FFF2-40B4-BE49-F238E27FC236}">
                  <a16:creationId xmlns:a16="http://schemas.microsoft.com/office/drawing/2014/main" id="{48730226-BC2F-CF37-4641-7E40C2A7BB32}"/>
                </a:ext>
              </a:extLst>
            </p:cNvPr>
            <p:cNvSpPr/>
            <p:nvPr/>
          </p:nvSpPr>
          <p:spPr>
            <a:xfrm>
              <a:off x="7495884" y="709521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ectangle 648">
              <a:extLst>
                <a:ext uri="{FF2B5EF4-FFF2-40B4-BE49-F238E27FC236}">
                  <a16:creationId xmlns:a16="http://schemas.microsoft.com/office/drawing/2014/main" id="{C4DC3028-4F7B-E137-808A-0D8857AD61CE}"/>
                </a:ext>
              </a:extLst>
            </p:cNvPr>
            <p:cNvSpPr/>
            <p:nvPr/>
          </p:nvSpPr>
          <p:spPr>
            <a:xfrm>
              <a:off x="7496452" y="687942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a:extLst>
                <a:ext uri="{FF2B5EF4-FFF2-40B4-BE49-F238E27FC236}">
                  <a16:creationId xmlns:a16="http://schemas.microsoft.com/office/drawing/2014/main" id="{2379F970-17EE-AEC2-09C5-0D681F392E6C}"/>
                </a:ext>
              </a:extLst>
            </p:cNvPr>
            <p:cNvSpPr/>
            <p:nvPr/>
          </p:nvSpPr>
          <p:spPr>
            <a:xfrm>
              <a:off x="7495884" y="667187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Rectangle 650">
              <a:extLst>
                <a:ext uri="{FF2B5EF4-FFF2-40B4-BE49-F238E27FC236}">
                  <a16:creationId xmlns:a16="http://schemas.microsoft.com/office/drawing/2014/main" id="{E2CEBD7F-D65B-3333-E6EE-F5B71D18314E}"/>
                </a:ext>
              </a:extLst>
            </p:cNvPr>
            <p:cNvSpPr/>
            <p:nvPr/>
          </p:nvSpPr>
          <p:spPr>
            <a:xfrm>
              <a:off x="7496452" y="646564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Rectangle 651">
              <a:extLst>
                <a:ext uri="{FF2B5EF4-FFF2-40B4-BE49-F238E27FC236}">
                  <a16:creationId xmlns:a16="http://schemas.microsoft.com/office/drawing/2014/main" id="{E7D16129-069C-2234-2AAE-57A5135FFE4E}"/>
                </a:ext>
              </a:extLst>
            </p:cNvPr>
            <p:cNvSpPr/>
            <p:nvPr/>
          </p:nvSpPr>
          <p:spPr>
            <a:xfrm>
              <a:off x="7495883" y="625840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Rectangle 652">
              <a:extLst>
                <a:ext uri="{FF2B5EF4-FFF2-40B4-BE49-F238E27FC236}">
                  <a16:creationId xmlns:a16="http://schemas.microsoft.com/office/drawing/2014/main" id="{8CC8E46E-4869-317B-C8C3-54303EF90064}"/>
                </a:ext>
              </a:extLst>
            </p:cNvPr>
            <p:cNvSpPr/>
            <p:nvPr/>
          </p:nvSpPr>
          <p:spPr>
            <a:xfrm>
              <a:off x="7296405" y="7319158"/>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Rectangle 653">
              <a:extLst>
                <a:ext uri="{FF2B5EF4-FFF2-40B4-BE49-F238E27FC236}">
                  <a16:creationId xmlns:a16="http://schemas.microsoft.com/office/drawing/2014/main" id="{198354D0-9023-6A54-8B30-EB32D08223E9}"/>
                </a:ext>
              </a:extLst>
            </p:cNvPr>
            <p:cNvSpPr/>
            <p:nvPr/>
          </p:nvSpPr>
          <p:spPr>
            <a:xfrm>
              <a:off x="7296405" y="7110928"/>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Rectangle 654">
              <a:extLst>
                <a:ext uri="{FF2B5EF4-FFF2-40B4-BE49-F238E27FC236}">
                  <a16:creationId xmlns:a16="http://schemas.microsoft.com/office/drawing/2014/main" id="{D59B66E3-7034-DBBB-D237-678CC5B880F5}"/>
                </a:ext>
              </a:extLst>
            </p:cNvPr>
            <p:cNvSpPr/>
            <p:nvPr/>
          </p:nvSpPr>
          <p:spPr>
            <a:xfrm>
              <a:off x="7296973" y="689512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ectangle 655">
              <a:extLst>
                <a:ext uri="{FF2B5EF4-FFF2-40B4-BE49-F238E27FC236}">
                  <a16:creationId xmlns:a16="http://schemas.microsoft.com/office/drawing/2014/main" id="{FEB76309-7264-1F56-CAC7-BECEADB0AD2B}"/>
                </a:ext>
              </a:extLst>
            </p:cNvPr>
            <p:cNvSpPr/>
            <p:nvPr/>
          </p:nvSpPr>
          <p:spPr>
            <a:xfrm>
              <a:off x="7296405" y="668758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Rectangle 656">
              <a:extLst>
                <a:ext uri="{FF2B5EF4-FFF2-40B4-BE49-F238E27FC236}">
                  <a16:creationId xmlns:a16="http://schemas.microsoft.com/office/drawing/2014/main" id="{85337E0D-6BF2-093F-EF7C-C69676AA63D4}"/>
                </a:ext>
              </a:extLst>
            </p:cNvPr>
            <p:cNvSpPr/>
            <p:nvPr/>
          </p:nvSpPr>
          <p:spPr>
            <a:xfrm>
              <a:off x="7296973" y="648135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ectangle 657">
              <a:extLst>
                <a:ext uri="{FF2B5EF4-FFF2-40B4-BE49-F238E27FC236}">
                  <a16:creationId xmlns:a16="http://schemas.microsoft.com/office/drawing/2014/main" id="{9EC77392-42F4-F0DC-E52C-D32CAA90D3C4}"/>
                </a:ext>
              </a:extLst>
            </p:cNvPr>
            <p:cNvSpPr/>
            <p:nvPr/>
          </p:nvSpPr>
          <p:spPr>
            <a:xfrm>
              <a:off x="7296404" y="627410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ectangle 658">
              <a:extLst>
                <a:ext uri="{FF2B5EF4-FFF2-40B4-BE49-F238E27FC236}">
                  <a16:creationId xmlns:a16="http://schemas.microsoft.com/office/drawing/2014/main" id="{4146E036-117A-0667-DB09-49FE86BD3F86}"/>
                </a:ext>
              </a:extLst>
            </p:cNvPr>
            <p:cNvSpPr/>
            <p:nvPr/>
          </p:nvSpPr>
          <p:spPr>
            <a:xfrm>
              <a:off x="7103899" y="732561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ectangle 659">
              <a:extLst>
                <a:ext uri="{FF2B5EF4-FFF2-40B4-BE49-F238E27FC236}">
                  <a16:creationId xmlns:a16="http://schemas.microsoft.com/office/drawing/2014/main" id="{9381CB6D-A238-A283-8C97-5593F7A29B89}"/>
                </a:ext>
              </a:extLst>
            </p:cNvPr>
            <p:cNvSpPr/>
            <p:nvPr/>
          </p:nvSpPr>
          <p:spPr>
            <a:xfrm>
              <a:off x="7103899" y="711738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ectangle 660">
              <a:extLst>
                <a:ext uri="{FF2B5EF4-FFF2-40B4-BE49-F238E27FC236}">
                  <a16:creationId xmlns:a16="http://schemas.microsoft.com/office/drawing/2014/main" id="{ED726593-4385-8C7B-D8C2-47B10E3154D7}"/>
                </a:ext>
              </a:extLst>
            </p:cNvPr>
            <p:cNvSpPr/>
            <p:nvPr/>
          </p:nvSpPr>
          <p:spPr>
            <a:xfrm>
              <a:off x="7104467" y="6901585"/>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Rectangle 661">
              <a:extLst>
                <a:ext uri="{FF2B5EF4-FFF2-40B4-BE49-F238E27FC236}">
                  <a16:creationId xmlns:a16="http://schemas.microsoft.com/office/drawing/2014/main" id="{0DD94714-2A68-D04B-6B8B-66E9DCB26C15}"/>
                </a:ext>
              </a:extLst>
            </p:cNvPr>
            <p:cNvSpPr/>
            <p:nvPr/>
          </p:nvSpPr>
          <p:spPr>
            <a:xfrm>
              <a:off x="7103899" y="6694037"/>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Rectangle 662">
              <a:extLst>
                <a:ext uri="{FF2B5EF4-FFF2-40B4-BE49-F238E27FC236}">
                  <a16:creationId xmlns:a16="http://schemas.microsoft.com/office/drawing/2014/main" id="{FCE7CE46-B57E-F0E4-C5DF-5162F785EFD3}"/>
                </a:ext>
              </a:extLst>
            </p:cNvPr>
            <p:cNvSpPr/>
            <p:nvPr/>
          </p:nvSpPr>
          <p:spPr>
            <a:xfrm>
              <a:off x="7104467" y="6487807"/>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Rectangle 663">
              <a:extLst>
                <a:ext uri="{FF2B5EF4-FFF2-40B4-BE49-F238E27FC236}">
                  <a16:creationId xmlns:a16="http://schemas.microsoft.com/office/drawing/2014/main" id="{D60F559D-581E-218D-3037-EBE9952ED00F}"/>
                </a:ext>
              </a:extLst>
            </p:cNvPr>
            <p:cNvSpPr/>
            <p:nvPr/>
          </p:nvSpPr>
          <p:spPr>
            <a:xfrm>
              <a:off x="7103898" y="6280565"/>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ectangle 664">
              <a:extLst>
                <a:ext uri="{FF2B5EF4-FFF2-40B4-BE49-F238E27FC236}">
                  <a16:creationId xmlns:a16="http://schemas.microsoft.com/office/drawing/2014/main" id="{9D8D26BA-2A19-FC35-2CFC-402032BD95DA}"/>
                </a:ext>
              </a:extLst>
            </p:cNvPr>
            <p:cNvSpPr/>
            <p:nvPr/>
          </p:nvSpPr>
          <p:spPr>
            <a:xfrm>
              <a:off x="8187011" y="734699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Rectangle 665">
              <a:extLst>
                <a:ext uri="{FF2B5EF4-FFF2-40B4-BE49-F238E27FC236}">
                  <a16:creationId xmlns:a16="http://schemas.microsoft.com/office/drawing/2014/main" id="{F52416B0-6122-A91E-5A55-5D0626751729}"/>
                </a:ext>
              </a:extLst>
            </p:cNvPr>
            <p:cNvSpPr/>
            <p:nvPr/>
          </p:nvSpPr>
          <p:spPr>
            <a:xfrm>
              <a:off x="8187011" y="713876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Rectangle 666">
              <a:extLst>
                <a:ext uri="{FF2B5EF4-FFF2-40B4-BE49-F238E27FC236}">
                  <a16:creationId xmlns:a16="http://schemas.microsoft.com/office/drawing/2014/main" id="{0DEE04AC-5A51-A652-48FC-19BC8D0E0BE2}"/>
                </a:ext>
              </a:extLst>
            </p:cNvPr>
            <p:cNvSpPr/>
            <p:nvPr/>
          </p:nvSpPr>
          <p:spPr>
            <a:xfrm>
              <a:off x="8187579" y="692296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Rectangle 667">
              <a:extLst>
                <a:ext uri="{FF2B5EF4-FFF2-40B4-BE49-F238E27FC236}">
                  <a16:creationId xmlns:a16="http://schemas.microsoft.com/office/drawing/2014/main" id="{17F15F2C-81B8-B27F-D3FD-1927D4D850B2}"/>
                </a:ext>
              </a:extLst>
            </p:cNvPr>
            <p:cNvSpPr/>
            <p:nvPr/>
          </p:nvSpPr>
          <p:spPr>
            <a:xfrm>
              <a:off x="8187011" y="671541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Rectangle 668">
              <a:extLst>
                <a:ext uri="{FF2B5EF4-FFF2-40B4-BE49-F238E27FC236}">
                  <a16:creationId xmlns:a16="http://schemas.microsoft.com/office/drawing/2014/main" id="{120D69FB-7B71-ACA6-FC39-3AF53960F295}"/>
                </a:ext>
              </a:extLst>
            </p:cNvPr>
            <p:cNvSpPr/>
            <p:nvPr/>
          </p:nvSpPr>
          <p:spPr>
            <a:xfrm>
              <a:off x="8187579" y="650918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ectangle 669">
              <a:extLst>
                <a:ext uri="{FF2B5EF4-FFF2-40B4-BE49-F238E27FC236}">
                  <a16:creationId xmlns:a16="http://schemas.microsoft.com/office/drawing/2014/main" id="{3A5176D6-CAF6-41CD-81F7-F62CBEEBF668}"/>
                </a:ext>
              </a:extLst>
            </p:cNvPr>
            <p:cNvSpPr/>
            <p:nvPr/>
          </p:nvSpPr>
          <p:spPr>
            <a:xfrm>
              <a:off x="8187010" y="630194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Rectangle 670">
              <a:extLst>
                <a:ext uri="{FF2B5EF4-FFF2-40B4-BE49-F238E27FC236}">
                  <a16:creationId xmlns:a16="http://schemas.microsoft.com/office/drawing/2014/main" id="{90EC3C31-2F5C-A313-0C67-6A4CC7AE01D9}"/>
                </a:ext>
              </a:extLst>
            </p:cNvPr>
            <p:cNvSpPr/>
            <p:nvPr/>
          </p:nvSpPr>
          <p:spPr>
            <a:xfrm>
              <a:off x="7988466" y="735787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Rectangle 671">
              <a:extLst>
                <a:ext uri="{FF2B5EF4-FFF2-40B4-BE49-F238E27FC236}">
                  <a16:creationId xmlns:a16="http://schemas.microsoft.com/office/drawing/2014/main" id="{04CD9138-B0E7-C10D-94E0-22A56157A43E}"/>
                </a:ext>
              </a:extLst>
            </p:cNvPr>
            <p:cNvSpPr/>
            <p:nvPr/>
          </p:nvSpPr>
          <p:spPr>
            <a:xfrm>
              <a:off x="7988466" y="714964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Rectangle 672">
              <a:extLst>
                <a:ext uri="{FF2B5EF4-FFF2-40B4-BE49-F238E27FC236}">
                  <a16:creationId xmlns:a16="http://schemas.microsoft.com/office/drawing/2014/main" id="{60816796-87AF-C97B-DDEC-E06266B1CBB6}"/>
                </a:ext>
              </a:extLst>
            </p:cNvPr>
            <p:cNvSpPr/>
            <p:nvPr/>
          </p:nvSpPr>
          <p:spPr>
            <a:xfrm>
              <a:off x="7989034" y="693385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673">
              <a:extLst>
                <a:ext uri="{FF2B5EF4-FFF2-40B4-BE49-F238E27FC236}">
                  <a16:creationId xmlns:a16="http://schemas.microsoft.com/office/drawing/2014/main" id="{49436B5A-AB39-A8E7-E64D-42C32497C875}"/>
                </a:ext>
              </a:extLst>
            </p:cNvPr>
            <p:cNvSpPr/>
            <p:nvPr/>
          </p:nvSpPr>
          <p:spPr>
            <a:xfrm>
              <a:off x="7988466" y="672630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Rectangle 674">
              <a:extLst>
                <a:ext uri="{FF2B5EF4-FFF2-40B4-BE49-F238E27FC236}">
                  <a16:creationId xmlns:a16="http://schemas.microsoft.com/office/drawing/2014/main" id="{3323CF2E-F0A6-2F00-EB8C-0CFAE76D26F2}"/>
                </a:ext>
              </a:extLst>
            </p:cNvPr>
            <p:cNvSpPr/>
            <p:nvPr/>
          </p:nvSpPr>
          <p:spPr>
            <a:xfrm>
              <a:off x="7989034" y="652007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Rectangle 675">
              <a:extLst>
                <a:ext uri="{FF2B5EF4-FFF2-40B4-BE49-F238E27FC236}">
                  <a16:creationId xmlns:a16="http://schemas.microsoft.com/office/drawing/2014/main" id="{48B215A5-8420-F11D-5B23-D5B6C403A1C0}"/>
                </a:ext>
              </a:extLst>
            </p:cNvPr>
            <p:cNvSpPr/>
            <p:nvPr/>
          </p:nvSpPr>
          <p:spPr>
            <a:xfrm>
              <a:off x="7988465" y="631283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Rectangle 676">
              <a:extLst>
                <a:ext uri="{FF2B5EF4-FFF2-40B4-BE49-F238E27FC236}">
                  <a16:creationId xmlns:a16="http://schemas.microsoft.com/office/drawing/2014/main" id="{4F500DEE-8DFC-4166-91BB-5DE5EA8C38C6}"/>
                </a:ext>
              </a:extLst>
            </p:cNvPr>
            <p:cNvSpPr/>
            <p:nvPr/>
          </p:nvSpPr>
          <p:spPr>
            <a:xfrm>
              <a:off x="7792972" y="7368765"/>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Rectangle 677">
              <a:extLst>
                <a:ext uri="{FF2B5EF4-FFF2-40B4-BE49-F238E27FC236}">
                  <a16:creationId xmlns:a16="http://schemas.microsoft.com/office/drawing/2014/main" id="{6FF37177-DFAA-D28D-E260-4C68F3315A90}"/>
                </a:ext>
              </a:extLst>
            </p:cNvPr>
            <p:cNvSpPr/>
            <p:nvPr/>
          </p:nvSpPr>
          <p:spPr>
            <a:xfrm>
              <a:off x="7792972" y="7160535"/>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Rectangle 678">
              <a:extLst>
                <a:ext uri="{FF2B5EF4-FFF2-40B4-BE49-F238E27FC236}">
                  <a16:creationId xmlns:a16="http://schemas.microsoft.com/office/drawing/2014/main" id="{3E589812-817B-FB4C-AD75-3FB3AF112B06}"/>
                </a:ext>
              </a:extLst>
            </p:cNvPr>
            <p:cNvSpPr/>
            <p:nvPr/>
          </p:nvSpPr>
          <p:spPr>
            <a:xfrm>
              <a:off x="7793540" y="694473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Rectangle 679">
              <a:extLst>
                <a:ext uri="{FF2B5EF4-FFF2-40B4-BE49-F238E27FC236}">
                  <a16:creationId xmlns:a16="http://schemas.microsoft.com/office/drawing/2014/main" id="{EE762F9C-DD18-FA82-0259-1577041F2585}"/>
                </a:ext>
              </a:extLst>
            </p:cNvPr>
            <p:cNvSpPr/>
            <p:nvPr/>
          </p:nvSpPr>
          <p:spPr>
            <a:xfrm>
              <a:off x="7792972" y="6737188"/>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Rectangle 680">
              <a:extLst>
                <a:ext uri="{FF2B5EF4-FFF2-40B4-BE49-F238E27FC236}">
                  <a16:creationId xmlns:a16="http://schemas.microsoft.com/office/drawing/2014/main" id="{6C3A43BE-9462-E6BF-00D5-B81E3AA2570A}"/>
                </a:ext>
              </a:extLst>
            </p:cNvPr>
            <p:cNvSpPr/>
            <p:nvPr/>
          </p:nvSpPr>
          <p:spPr>
            <a:xfrm>
              <a:off x="7793540" y="6530958"/>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Rectangle 681">
              <a:extLst>
                <a:ext uri="{FF2B5EF4-FFF2-40B4-BE49-F238E27FC236}">
                  <a16:creationId xmlns:a16="http://schemas.microsoft.com/office/drawing/2014/main" id="{4F168D6B-9B67-11DD-F783-46BFAF4776BD}"/>
                </a:ext>
              </a:extLst>
            </p:cNvPr>
            <p:cNvSpPr/>
            <p:nvPr/>
          </p:nvSpPr>
          <p:spPr>
            <a:xfrm>
              <a:off x="7792971" y="632371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Rectangle 682">
              <a:extLst>
                <a:ext uri="{FF2B5EF4-FFF2-40B4-BE49-F238E27FC236}">
                  <a16:creationId xmlns:a16="http://schemas.microsoft.com/office/drawing/2014/main" id="{F3F722C2-5D2C-791A-74B8-42CC778E749A}"/>
                </a:ext>
              </a:extLst>
            </p:cNvPr>
            <p:cNvSpPr/>
            <p:nvPr/>
          </p:nvSpPr>
          <p:spPr>
            <a:xfrm>
              <a:off x="7593858" y="737965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Rectangle 683">
              <a:extLst>
                <a:ext uri="{FF2B5EF4-FFF2-40B4-BE49-F238E27FC236}">
                  <a16:creationId xmlns:a16="http://schemas.microsoft.com/office/drawing/2014/main" id="{465861B9-A0E7-5ABD-0F44-FE7FA2652559}"/>
                </a:ext>
              </a:extLst>
            </p:cNvPr>
            <p:cNvSpPr/>
            <p:nvPr/>
          </p:nvSpPr>
          <p:spPr>
            <a:xfrm>
              <a:off x="7593858" y="717142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Rectangle 684">
              <a:extLst>
                <a:ext uri="{FF2B5EF4-FFF2-40B4-BE49-F238E27FC236}">
                  <a16:creationId xmlns:a16="http://schemas.microsoft.com/office/drawing/2014/main" id="{0892B178-9F4E-894C-73D0-581F07D9F562}"/>
                </a:ext>
              </a:extLst>
            </p:cNvPr>
            <p:cNvSpPr/>
            <p:nvPr/>
          </p:nvSpPr>
          <p:spPr>
            <a:xfrm>
              <a:off x="7594426" y="695562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Rectangle 685">
              <a:extLst>
                <a:ext uri="{FF2B5EF4-FFF2-40B4-BE49-F238E27FC236}">
                  <a16:creationId xmlns:a16="http://schemas.microsoft.com/office/drawing/2014/main" id="{87757F4E-2333-7427-5396-203177963C18}"/>
                </a:ext>
              </a:extLst>
            </p:cNvPr>
            <p:cNvSpPr/>
            <p:nvPr/>
          </p:nvSpPr>
          <p:spPr>
            <a:xfrm>
              <a:off x="7593858" y="674807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Rectangle 686">
              <a:extLst>
                <a:ext uri="{FF2B5EF4-FFF2-40B4-BE49-F238E27FC236}">
                  <a16:creationId xmlns:a16="http://schemas.microsoft.com/office/drawing/2014/main" id="{C3813D3C-F525-A699-3CE5-6055F65C13FB}"/>
                </a:ext>
              </a:extLst>
            </p:cNvPr>
            <p:cNvSpPr/>
            <p:nvPr/>
          </p:nvSpPr>
          <p:spPr>
            <a:xfrm>
              <a:off x="7594426" y="6541844"/>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Rectangle 687">
              <a:extLst>
                <a:ext uri="{FF2B5EF4-FFF2-40B4-BE49-F238E27FC236}">
                  <a16:creationId xmlns:a16="http://schemas.microsoft.com/office/drawing/2014/main" id="{D2273899-E179-36A4-5F08-5D62D474D3ED}"/>
                </a:ext>
              </a:extLst>
            </p:cNvPr>
            <p:cNvSpPr/>
            <p:nvPr/>
          </p:nvSpPr>
          <p:spPr>
            <a:xfrm>
              <a:off x="7593857" y="6334602"/>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Rectangle 688">
              <a:extLst>
                <a:ext uri="{FF2B5EF4-FFF2-40B4-BE49-F238E27FC236}">
                  <a16:creationId xmlns:a16="http://schemas.microsoft.com/office/drawing/2014/main" id="{FCE1F74A-6BB6-2788-D1A0-888ABBAC94F1}"/>
                </a:ext>
              </a:extLst>
            </p:cNvPr>
            <p:cNvSpPr/>
            <p:nvPr/>
          </p:nvSpPr>
          <p:spPr>
            <a:xfrm>
              <a:off x="7394379" y="739536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Rectangle 689">
              <a:extLst>
                <a:ext uri="{FF2B5EF4-FFF2-40B4-BE49-F238E27FC236}">
                  <a16:creationId xmlns:a16="http://schemas.microsoft.com/office/drawing/2014/main" id="{BAA3C7CF-5D31-C921-92E3-EA79C2E29D5D}"/>
                </a:ext>
              </a:extLst>
            </p:cNvPr>
            <p:cNvSpPr/>
            <p:nvPr/>
          </p:nvSpPr>
          <p:spPr>
            <a:xfrm>
              <a:off x="7394379" y="7187130"/>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Rectangle 690">
              <a:extLst>
                <a:ext uri="{FF2B5EF4-FFF2-40B4-BE49-F238E27FC236}">
                  <a16:creationId xmlns:a16="http://schemas.microsoft.com/office/drawing/2014/main" id="{728FFB46-5A53-FBC3-FBE6-A22DCCD78AA1}"/>
                </a:ext>
              </a:extLst>
            </p:cNvPr>
            <p:cNvSpPr/>
            <p:nvPr/>
          </p:nvSpPr>
          <p:spPr>
            <a:xfrm>
              <a:off x="7394947" y="697133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ectangle 691">
              <a:extLst>
                <a:ext uri="{FF2B5EF4-FFF2-40B4-BE49-F238E27FC236}">
                  <a16:creationId xmlns:a16="http://schemas.microsoft.com/office/drawing/2014/main" id="{62C29556-2A50-C935-99D3-F7F62E930FD6}"/>
                </a:ext>
              </a:extLst>
            </p:cNvPr>
            <p:cNvSpPr/>
            <p:nvPr/>
          </p:nvSpPr>
          <p:spPr>
            <a:xfrm>
              <a:off x="7394379" y="676378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ectangle 692">
              <a:extLst>
                <a:ext uri="{FF2B5EF4-FFF2-40B4-BE49-F238E27FC236}">
                  <a16:creationId xmlns:a16="http://schemas.microsoft.com/office/drawing/2014/main" id="{16F7151C-7196-70A6-095D-A560E9524878}"/>
                </a:ext>
              </a:extLst>
            </p:cNvPr>
            <p:cNvSpPr/>
            <p:nvPr/>
          </p:nvSpPr>
          <p:spPr>
            <a:xfrm>
              <a:off x="7394947" y="6557553"/>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a:extLst>
                <a:ext uri="{FF2B5EF4-FFF2-40B4-BE49-F238E27FC236}">
                  <a16:creationId xmlns:a16="http://schemas.microsoft.com/office/drawing/2014/main" id="{6CC906EA-145E-85C8-C537-64411FB186C6}"/>
                </a:ext>
              </a:extLst>
            </p:cNvPr>
            <p:cNvSpPr/>
            <p:nvPr/>
          </p:nvSpPr>
          <p:spPr>
            <a:xfrm>
              <a:off x="7394378" y="6350311"/>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a:extLst>
                <a:ext uri="{FF2B5EF4-FFF2-40B4-BE49-F238E27FC236}">
                  <a16:creationId xmlns:a16="http://schemas.microsoft.com/office/drawing/2014/main" id="{1D6B714B-F156-AF16-10F4-C6ED6292009C}"/>
                </a:ext>
              </a:extLst>
            </p:cNvPr>
            <p:cNvSpPr/>
            <p:nvPr/>
          </p:nvSpPr>
          <p:spPr>
            <a:xfrm>
              <a:off x="7201873" y="740181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ectangle 695">
              <a:extLst>
                <a:ext uri="{FF2B5EF4-FFF2-40B4-BE49-F238E27FC236}">
                  <a16:creationId xmlns:a16="http://schemas.microsoft.com/office/drawing/2014/main" id="{300C4FE9-216A-AF5F-8AF9-C341AAA24861}"/>
                </a:ext>
              </a:extLst>
            </p:cNvPr>
            <p:cNvSpPr/>
            <p:nvPr/>
          </p:nvSpPr>
          <p:spPr>
            <a:xfrm>
              <a:off x="7201873" y="7193586"/>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ectangle 696">
              <a:extLst>
                <a:ext uri="{FF2B5EF4-FFF2-40B4-BE49-F238E27FC236}">
                  <a16:creationId xmlns:a16="http://schemas.microsoft.com/office/drawing/2014/main" id="{641C2187-97D0-536C-7507-42913B8B8094}"/>
                </a:ext>
              </a:extLst>
            </p:cNvPr>
            <p:cNvSpPr/>
            <p:nvPr/>
          </p:nvSpPr>
          <p:spPr>
            <a:xfrm>
              <a:off x="7202441" y="6977787"/>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ectangle 697">
              <a:extLst>
                <a:ext uri="{FF2B5EF4-FFF2-40B4-BE49-F238E27FC236}">
                  <a16:creationId xmlns:a16="http://schemas.microsoft.com/office/drawing/2014/main" id="{734B2009-91E9-178A-8D2F-2E5227F32196}"/>
                </a:ext>
              </a:extLst>
            </p:cNvPr>
            <p:cNvSpPr/>
            <p:nvPr/>
          </p:nvSpPr>
          <p:spPr>
            <a:xfrm>
              <a:off x="7201873" y="677023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Rectangle 698">
              <a:extLst>
                <a:ext uri="{FF2B5EF4-FFF2-40B4-BE49-F238E27FC236}">
                  <a16:creationId xmlns:a16="http://schemas.microsoft.com/office/drawing/2014/main" id="{0F62F187-1B18-9490-EF42-F95B34E5625F}"/>
                </a:ext>
              </a:extLst>
            </p:cNvPr>
            <p:cNvSpPr/>
            <p:nvPr/>
          </p:nvSpPr>
          <p:spPr>
            <a:xfrm>
              <a:off x="7202441" y="6564009"/>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a:extLst>
                <a:ext uri="{FF2B5EF4-FFF2-40B4-BE49-F238E27FC236}">
                  <a16:creationId xmlns:a16="http://schemas.microsoft.com/office/drawing/2014/main" id="{8A42ABBE-3986-BF2A-8B55-5C3850DA1F7F}"/>
                </a:ext>
              </a:extLst>
            </p:cNvPr>
            <p:cNvSpPr/>
            <p:nvPr/>
          </p:nvSpPr>
          <p:spPr>
            <a:xfrm>
              <a:off x="7201872" y="6356767"/>
              <a:ext cx="166615" cy="183823"/>
            </a:xfrm>
            <a:prstGeom prst="rect">
              <a:avLst/>
            </a:prstGeom>
            <a:grpFill/>
            <a:ln w="25400">
              <a:solidFill>
                <a:schemeClr val="bg2"/>
              </a:solidFill>
            </a:ln>
            <a:scene3d>
              <a:camera prst="orthographicFront">
                <a:rot lat="675390" lon="20754522" rev="21595447"/>
              </a:camera>
              <a:lightRig rig="flood" dir="t">
                <a:rot lat="0" lon="0" rev="3000000"/>
              </a:lightRig>
            </a:scene3d>
            <a:sp3d extrusionH="368300" contourW="25400" prstMaterial="dkEdge">
              <a:extrusionClr>
                <a:schemeClr val="accent5">
                  <a:lumMod val="40000"/>
                  <a:lumOff val="60000"/>
                </a:schemeClr>
              </a:extrusionClr>
              <a:contourClr>
                <a:schemeClr val="tx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7" name="TextBox 586">
            <a:extLst>
              <a:ext uri="{FF2B5EF4-FFF2-40B4-BE49-F238E27FC236}">
                <a16:creationId xmlns:a16="http://schemas.microsoft.com/office/drawing/2014/main" id="{E849B2DC-5931-F8E9-2C78-8B4B39C1F31E}"/>
              </a:ext>
            </a:extLst>
          </p:cNvPr>
          <p:cNvSpPr txBox="1"/>
          <p:nvPr/>
        </p:nvSpPr>
        <p:spPr>
          <a:xfrm>
            <a:off x="5142258" y="5945121"/>
            <a:ext cx="415498" cy="424732"/>
          </a:xfrm>
          <a:prstGeom prst="rect">
            <a:avLst/>
          </a:prstGeom>
          <a:noFill/>
        </p:spPr>
        <p:txBody>
          <a:bodyPr wrap="none" rtlCol="0">
            <a:spAutoFit/>
          </a:bodyPr>
          <a:lstStyle/>
          <a:p>
            <a:r>
              <a:rPr lang="en-US" i="1" dirty="0">
                <a:solidFill>
                  <a:schemeClr val="accent2"/>
                </a:solidFill>
              </a:rPr>
              <a:t>m</a:t>
            </a:r>
          </a:p>
        </p:txBody>
      </p:sp>
      <p:sp>
        <p:nvSpPr>
          <p:cNvPr id="588" name="TextBox 587">
            <a:extLst>
              <a:ext uri="{FF2B5EF4-FFF2-40B4-BE49-F238E27FC236}">
                <a16:creationId xmlns:a16="http://schemas.microsoft.com/office/drawing/2014/main" id="{E691CBDC-7557-692A-D3E1-4B9C065BF781}"/>
              </a:ext>
            </a:extLst>
          </p:cNvPr>
          <p:cNvSpPr txBox="1"/>
          <p:nvPr/>
        </p:nvSpPr>
        <p:spPr>
          <a:xfrm>
            <a:off x="3531661" y="6664432"/>
            <a:ext cx="322524" cy="424732"/>
          </a:xfrm>
          <a:prstGeom prst="rect">
            <a:avLst/>
          </a:prstGeom>
          <a:noFill/>
        </p:spPr>
        <p:txBody>
          <a:bodyPr wrap="none" rtlCol="0">
            <a:spAutoFit/>
          </a:bodyPr>
          <a:lstStyle/>
          <a:p>
            <a:r>
              <a:rPr lang="en-US" i="1" dirty="0">
                <a:solidFill>
                  <a:schemeClr val="accent2"/>
                </a:solidFill>
              </a:rPr>
              <a:t>c</a:t>
            </a:r>
          </a:p>
        </p:txBody>
      </p:sp>
      <p:sp>
        <p:nvSpPr>
          <p:cNvPr id="589" name="TextBox 588">
            <a:extLst>
              <a:ext uri="{FF2B5EF4-FFF2-40B4-BE49-F238E27FC236}">
                <a16:creationId xmlns:a16="http://schemas.microsoft.com/office/drawing/2014/main" id="{03EA1B7A-84B4-102C-6EDE-370ECC111419}"/>
              </a:ext>
            </a:extLst>
          </p:cNvPr>
          <p:cNvSpPr txBox="1"/>
          <p:nvPr/>
        </p:nvSpPr>
        <p:spPr>
          <a:xfrm>
            <a:off x="4389263" y="6863021"/>
            <a:ext cx="415498" cy="424732"/>
          </a:xfrm>
          <a:prstGeom prst="rect">
            <a:avLst/>
          </a:prstGeom>
          <a:noFill/>
        </p:spPr>
        <p:txBody>
          <a:bodyPr wrap="none" rtlCol="0">
            <a:spAutoFit/>
          </a:bodyPr>
          <a:lstStyle/>
          <a:p>
            <a:r>
              <a:rPr lang="en-US" i="1" dirty="0">
                <a:solidFill>
                  <a:schemeClr val="accent2"/>
                </a:solidFill>
              </a:rPr>
              <a:t>m</a:t>
            </a:r>
          </a:p>
        </p:txBody>
      </p:sp>
      <p:sp>
        <p:nvSpPr>
          <p:cNvPr id="12" name="TextBox 11">
            <a:extLst>
              <a:ext uri="{FF2B5EF4-FFF2-40B4-BE49-F238E27FC236}">
                <a16:creationId xmlns:a16="http://schemas.microsoft.com/office/drawing/2014/main" id="{2B3AE067-449B-EAF1-E804-6A6E51E65F3E}"/>
              </a:ext>
            </a:extLst>
          </p:cNvPr>
          <p:cNvSpPr txBox="1"/>
          <p:nvPr/>
        </p:nvSpPr>
        <p:spPr>
          <a:xfrm>
            <a:off x="3692923" y="7279320"/>
            <a:ext cx="1789272" cy="424732"/>
          </a:xfrm>
          <a:prstGeom prst="rect">
            <a:avLst/>
          </a:prstGeom>
          <a:noFill/>
        </p:spPr>
        <p:txBody>
          <a:bodyPr wrap="none" rtlCol="0">
            <a:spAutoFit/>
          </a:bodyPr>
          <a:lstStyle/>
          <a:p>
            <a:r>
              <a:rPr lang="en-US" b="1" dirty="0">
                <a:solidFill>
                  <a:schemeClr val="accent5"/>
                </a:solidFill>
              </a:rPr>
              <a:t>Input tensor</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8016398-940A-1FFC-297F-09640C380492}"/>
                  </a:ext>
                </a:extLst>
              </p:cNvPr>
              <p:cNvSpPr txBox="1"/>
              <p:nvPr/>
            </p:nvSpPr>
            <p:spPr>
              <a:xfrm>
                <a:off x="6183086" y="6131072"/>
                <a:ext cx="575799"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accent2"/>
                          </a:solidFill>
                          <a:latin typeface="Cambria Math" panose="02040503050406030204" pitchFamily="18" charset="0"/>
                          <a:ea typeface="Cambria Math" panose="02040503050406030204" pitchFamily="18" charset="0"/>
                        </a:rPr>
                        <m:t>∗</m:t>
                      </m:r>
                    </m:oMath>
                  </m:oMathPara>
                </a14:m>
                <a:endParaRPr lang="en-US" sz="4000" dirty="0">
                  <a:solidFill>
                    <a:schemeClr val="accent2"/>
                  </a:solidFill>
                </a:endParaRPr>
              </a:p>
            </p:txBody>
          </p:sp>
        </mc:Choice>
        <mc:Fallback xmlns="">
          <p:sp>
            <p:nvSpPr>
              <p:cNvPr id="13" name="TextBox 12">
                <a:extLst>
                  <a:ext uri="{FF2B5EF4-FFF2-40B4-BE49-F238E27FC236}">
                    <a16:creationId xmlns:a16="http://schemas.microsoft.com/office/drawing/2014/main" id="{A8016398-940A-1FFC-297F-09640C380492}"/>
                  </a:ext>
                </a:extLst>
              </p:cNvPr>
              <p:cNvSpPr txBox="1">
                <a:spLocks noRot="1" noChangeAspect="1" noMove="1" noResize="1" noEditPoints="1" noAdjustHandles="1" noChangeArrowheads="1" noChangeShapeType="1" noTextEdit="1"/>
              </p:cNvSpPr>
              <p:nvPr/>
            </p:nvSpPr>
            <p:spPr>
              <a:xfrm>
                <a:off x="6183086" y="6131072"/>
                <a:ext cx="575799" cy="707886"/>
              </a:xfrm>
              <a:prstGeom prst="rect">
                <a:avLst/>
              </a:prstGeom>
              <a:blipFill>
                <a:blip r:embed="rId3"/>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B1C57EA4-AB7B-D249-599D-A224D4E46B62}"/>
              </a:ext>
            </a:extLst>
          </p:cNvPr>
          <p:cNvSpPr txBox="1"/>
          <p:nvPr/>
        </p:nvSpPr>
        <p:spPr>
          <a:xfrm>
            <a:off x="8438367" y="7491686"/>
            <a:ext cx="1263487" cy="424732"/>
          </a:xfrm>
          <a:prstGeom prst="rect">
            <a:avLst/>
          </a:prstGeom>
          <a:noFill/>
        </p:spPr>
        <p:txBody>
          <a:bodyPr wrap="none" rtlCol="0">
            <a:spAutoFit/>
          </a:bodyPr>
          <a:lstStyle/>
          <a:p>
            <a:r>
              <a:rPr lang="en-US" b="1" i="1" dirty="0">
                <a:solidFill>
                  <a:schemeClr val="accent6"/>
                </a:solidFill>
              </a:rPr>
              <a:t>d</a:t>
            </a:r>
            <a:r>
              <a:rPr lang="en-US" b="1" dirty="0">
                <a:solidFill>
                  <a:schemeClr val="accent6"/>
                </a:solidFill>
              </a:rPr>
              <a:t> Filters</a:t>
            </a:r>
            <a:endParaRPr lang="en-US" b="1" i="1" dirty="0">
              <a:solidFill>
                <a:schemeClr val="accent6"/>
              </a:solidFill>
            </a:endParaRPr>
          </a:p>
        </p:txBody>
      </p:sp>
      <p:cxnSp>
        <p:nvCxnSpPr>
          <p:cNvPr id="18" name="Straight Arrow Connector 17">
            <a:extLst>
              <a:ext uri="{FF2B5EF4-FFF2-40B4-BE49-F238E27FC236}">
                <a16:creationId xmlns:a16="http://schemas.microsoft.com/office/drawing/2014/main" id="{87D7AFC5-9F59-1FEC-10F2-A06889DE599C}"/>
              </a:ext>
            </a:extLst>
          </p:cNvPr>
          <p:cNvCxnSpPr/>
          <p:nvPr/>
        </p:nvCxnSpPr>
        <p:spPr>
          <a:xfrm>
            <a:off x="9304526" y="6345539"/>
            <a:ext cx="794657"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01" name="TextBox 700">
            <a:extLst>
              <a:ext uri="{FF2B5EF4-FFF2-40B4-BE49-F238E27FC236}">
                <a16:creationId xmlns:a16="http://schemas.microsoft.com/office/drawing/2014/main" id="{B62FAA65-0E3A-A309-7932-0C13F978E3F3}"/>
              </a:ext>
            </a:extLst>
          </p:cNvPr>
          <p:cNvSpPr txBox="1"/>
          <p:nvPr/>
        </p:nvSpPr>
        <p:spPr>
          <a:xfrm>
            <a:off x="10878651" y="6443726"/>
            <a:ext cx="338554" cy="424732"/>
          </a:xfrm>
          <a:prstGeom prst="rect">
            <a:avLst/>
          </a:prstGeom>
          <a:noFill/>
        </p:spPr>
        <p:txBody>
          <a:bodyPr wrap="none" rtlCol="0">
            <a:spAutoFit/>
          </a:bodyPr>
          <a:lstStyle/>
          <a:p>
            <a:r>
              <a:rPr lang="en-US" i="1" dirty="0">
                <a:solidFill>
                  <a:schemeClr val="accent2"/>
                </a:solidFill>
              </a:rPr>
              <a:t>d</a:t>
            </a:r>
          </a:p>
        </p:txBody>
      </p:sp>
      <p:sp>
        <p:nvSpPr>
          <p:cNvPr id="702" name="TextBox 701">
            <a:extLst>
              <a:ext uri="{FF2B5EF4-FFF2-40B4-BE49-F238E27FC236}">
                <a16:creationId xmlns:a16="http://schemas.microsoft.com/office/drawing/2014/main" id="{0F73442F-7E35-CB2A-A059-9E03187656B9}"/>
              </a:ext>
            </a:extLst>
          </p:cNvPr>
          <p:cNvSpPr txBox="1"/>
          <p:nvPr/>
        </p:nvSpPr>
        <p:spPr>
          <a:xfrm>
            <a:off x="11717376" y="6664576"/>
            <a:ext cx="338554" cy="424732"/>
          </a:xfrm>
          <a:prstGeom prst="rect">
            <a:avLst/>
          </a:prstGeom>
          <a:noFill/>
        </p:spPr>
        <p:txBody>
          <a:bodyPr wrap="none" rtlCol="0">
            <a:spAutoFit/>
          </a:bodyPr>
          <a:lstStyle/>
          <a:p>
            <a:r>
              <a:rPr lang="en-US" i="1" dirty="0">
                <a:solidFill>
                  <a:schemeClr val="accent2"/>
                </a:solidFill>
              </a:rPr>
              <a:t>n</a:t>
            </a:r>
          </a:p>
        </p:txBody>
      </p:sp>
      <p:sp>
        <p:nvSpPr>
          <p:cNvPr id="703" name="TextBox 702">
            <a:extLst>
              <a:ext uri="{FF2B5EF4-FFF2-40B4-BE49-F238E27FC236}">
                <a16:creationId xmlns:a16="http://schemas.microsoft.com/office/drawing/2014/main" id="{A18B17AA-A2B0-0128-BCA0-FD59D2B90461}"/>
              </a:ext>
            </a:extLst>
          </p:cNvPr>
          <p:cNvSpPr txBox="1"/>
          <p:nvPr/>
        </p:nvSpPr>
        <p:spPr>
          <a:xfrm>
            <a:off x="12251919" y="6122432"/>
            <a:ext cx="338554" cy="424732"/>
          </a:xfrm>
          <a:prstGeom prst="rect">
            <a:avLst/>
          </a:prstGeom>
          <a:noFill/>
        </p:spPr>
        <p:txBody>
          <a:bodyPr wrap="none" rtlCol="0">
            <a:spAutoFit/>
          </a:bodyPr>
          <a:lstStyle/>
          <a:p>
            <a:r>
              <a:rPr lang="en-US" i="1" dirty="0">
                <a:solidFill>
                  <a:schemeClr val="accent2"/>
                </a:solidFill>
              </a:rPr>
              <a:t>n</a:t>
            </a:r>
          </a:p>
        </p:txBody>
      </p:sp>
      <p:sp>
        <p:nvSpPr>
          <p:cNvPr id="19" name="TextBox 18">
            <a:extLst>
              <a:ext uri="{FF2B5EF4-FFF2-40B4-BE49-F238E27FC236}">
                <a16:creationId xmlns:a16="http://schemas.microsoft.com/office/drawing/2014/main" id="{5A493ECD-ADF4-03A0-56FA-12A1D516D3DF}"/>
              </a:ext>
            </a:extLst>
          </p:cNvPr>
          <p:cNvSpPr txBox="1"/>
          <p:nvPr/>
        </p:nvSpPr>
        <p:spPr>
          <a:xfrm>
            <a:off x="10491720" y="7266264"/>
            <a:ext cx="2451312" cy="424732"/>
          </a:xfrm>
          <a:prstGeom prst="rect">
            <a:avLst/>
          </a:prstGeom>
          <a:noFill/>
        </p:spPr>
        <p:txBody>
          <a:bodyPr wrap="none" rtlCol="0">
            <a:spAutoFit/>
          </a:bodyPr>
          <a:lstStyle/>
          <a:p>
            <a:r>
              <a:rPr lang="en-US" b="1" dirty="0">
                <a:solidFill>
                  <a:srgbClr val="7030A0"/>
                </a:solidFill>
              </a:rPr>
              <a:t>Activation tensor</a:t>
            </a:r>
          </a:p>
        </p:txBody>
      </p:sp>
      <p:sp>
        <p:nvSpPr>
          <p:cNvPr id="704" name="TextBox 703">
            <a:extLst>
              <a:ext uri="{FF2B5EF4-FFF2-40B4-BE49-F238E27FC236}">
                <a16:creationId xmlns:a16="http://schemas.microsoft.com/office/drawing/2014/main" id="{CE378DD1-B9F9-6409-FFD8-62A3FF5C1F0B}"/>
              </a:ext>
            </a:extLst>
          </p:cNvPr>
          <p:cNvSpPr txBox="1"/>
          <p:nvPr/>
        </p:nvSpPr>
        <p:spPr>
          <a:xfrm>
            <a:off x="7088422" y="6626592"/>
            <a:ext cx="322524" cy="424732"/>
          </a:xfrm>
          <a:prstGeom prst="rect">
            <a:avLst/>
          </a:prstGeom>
          <a:noFill/>
        </p:spPr>
        <p:txBody>
          <a:bodyPr wrap="none" rtlCol="0">
            <a:spAutoFit/>
          </a:bodyPr>
          <a:lstStyle/>
          <a:p>
            <a:r>
              <a:rPr lang="en-US" i="1" dirty="0">
                <a:solidFill>
                  <a:schemeClr val="accent2"/>
                </a:solidFill>
              </a:rPr>
              <a:t>c</a:t>
            </a:r>
          </a:p>
        </p:txBody>
      </p:sp>
      <p:sp>
        <p:nvSpPr>
          <p:cNvPr id="705" name="TextBox 704">
            <a:extLst>
              <a:ext uri="{FF2B5EF4-FFF2-40B4-BE49-F238E27FC236}">
                <a16:creationId xmlns:a16="http://schemas.microsoft.com/office/drawing/2014/main" id="{F18A7F7D-2623-3E06-5C87-5133C760D303}"/>
              </a:ext>
            </a:extLst>
          </p:cNvPr>
          <p:cNvSpPr txBox="1"/>
          <p:nvPr/>
        </p:nvSpPr>
        <p:spPr>
          <a:xfrm>
            <a:off x="7693151" y="6759386"/>
            <a:ext cx="322524" cy="424732"/>
          </a:xfrm>
          <a:prstGeom prst="rect">
            <a:avLst/>
          </a:prstGeom>
          <a:noFill/>
        </p:spPr>
        <p:txBody>
          <a:bodyPr wrap="none" rtlCol="0">
            <a:spAutoFit/>
          </a:bodyPr>
          <a:lstStyle/>
          <a:p>
            <a:r>
              <a:rPr lang="en-US" i="1" dirty="0">
                <a:solidFill>
                  <a:schemeClr val="accent2"/>
                </a:solidFill>
              </a:rPr>
              <a:t>k</a:t>
            </a:r>
          </a:p>
        </p:txBody>
      </p:sp>
      <p:sp>
        <p:nvSpPr>
          <p:cNvPr id="706" name="TextBox 705">
            <a:extLst>
              <a:ext uri="{FF2B5EF4-FFF2-40B4-BE49-F238E27FC236}">
                <a16:creationId xmlns:a16="http://schemas.microsoft.com/office/drawing/2014/main" id="{74D0FDBA-D40B-A9A2-435B-3E8A7275D319}"/>
              </a:ext>
            </a:extLst>
          </p:cNvPr>
          <p:cNvSpPr txBox="1"/>
          <p:nvPr/>
        </p:nvSpPr>
        <p:spPr>
          <a:xfrm>
            <a:off x="8115843" y="6305486"/>
            <a:ext cx="322524" cy="424732"/>
          </a:xfrm>
          <a:prstGeom prst="rect">
            <a:avLst/>
          </a:prstGeom>
          <a:noFill/>
        </p:spPr>
        <p:txBody>
          <a:bodyPr wrap="none" rtlCol="0">
            <a:spAutoFit/>
          </a:bodyPr>
          <a:lstStyle/>
          <a:p>
            <a:r>
              <a:rPr lang="en-US" i="1" dirty="0">
                <a:solidFill>
                  <a:schemeClr val="accent2"/>
                </a:solidFill>
              </a:rPr>
              <a:t>k</a:t>
            </a:r>
          </a:p>
        </p:txBody>
      </p:sp>
      <p:sp>
        <p:nvSpPr>
          <p:cNvPr id="343" name="TextBox 342">
            <a:extLst>
              <a:ext uri="{FF2B5EF4-FFF2-40B4-BE49-F238E27FC236}">
                <a16:creationId xmlns:a16="http://schemas.microsoft.com/office/drawing/2014/main" id="{E9432631-1164-9C4B-2080-F72C791046A3}"/>
              </a:ext>
            </a:extLst>
          </p:cNvPr>
          <p:cNvSpPr txBox="1"/>
          <p:nvPr/>
        </p:nvSpPr>
        <p:spPr>
          <a:xfrm>
            <a:off x="12641233" y="1636109"/>
            <a:ext cx="1353063" cy="707886"/>
          </a:xfrm>
          <a:prstGeom prst="rect">
            <a:avLst/>
          </a:prstGeom>
          <a:solidFill>
            <a:schemeClr val="bg1"/>
          </a:solidFill>
        </p:spPr>
        <p:txBody>
          <a:bodyPr wrap="none" rtlCol="0">
            <a:spAutoFit/>
          </a:bodyPr>
          <a:lstStyle/>
          <a:p>
            <a:pPr algn="ctr"/>
            <a:r>
              <a:rPr lang="en-US" sz="2000" dirty="0">
                <a:solidFill>
                  <a:schemeClr val="accent2"/>
                </a:solidFill>
                <a:latin typeface="Calibri" panose="020F0502020204030204" pitchFamily="34" charset="0"/>
                <a:cs typeface="Calibri" panose="020F0502020204030204" pitchFamily="34" charset="0"/>
              </a:rPr>
              <a:t>Output</a:t>
            </a:r>
          </a:p>
          <a:p>
            <a:r>
              <a:rPr lang="en-US" sz="2000" dirty="0">
                <a:solidFill>
                  <a:schemeClr val="accent2"/>
                </a:solidFill>
                <a:latin typeface="Calibri" panose="020F0502020204030204" pitchFamily="34" charset="0"/>
                <a:cs typeface="Calibri" panose="020F0502020204030204" pitchFamily="34" charset="0"/>
              </a:rPr>
              <a:t>predictions</a:t>
            </a:r>
          </a:p>
        </p:txBody>
      </p:sp>
      <p:sp>
        <p:nvSpPr>
          <p:cNvPr id="344" name="TextBox 343">
            <a:extLst>
              <a:ext uri="{FF2B5EF4-FFF2-40B4-BE49-F238E27FC236}">
                <a16:creationId xmlns:a16="http://schemas.microsoft.com/office/drawing/2014/main" id="{13AB8D79-B410-7FE5-1395-BB915660BA87}"/>
              </a:ext>
            </a:extLst>
          </p:cNvPr>
          <p:cNvSpPr txBox="1"/>
          <p:nvPr/>
        </p:nvSpPr>
        <p:spPr>
          <a:xfrm>
            <a:off x="13030290" y="3486917"/>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Boat (0.94)</a:t>
            </a:r>
          </a:p>
        </p:txBody>
      </p:sp>
      <p:sp>
        <p:nvSpPr>
          <p:cNvPr id="345" name="TextBox 344">
            <a:extLst>
              <a:ext uri="{FF2B5EF4-FFF2-40B4-BE49-F238E27FC236}">
                <a16:creationId xmlns:a16="http://schemas.microsoft.com/office/drawing/2014/main" id="{9380F65B-9CDC-F324-5AEB-F42E3588A9BF}"/>
              </a:ext>
            </a:extLst>
          </p:cNvPr>
          <p:cNvSpPr txBox="1"/>
          <p:nvPr/>
        </p:nvSpPr>
        <p:spPr>
          <a:xfrm>
            <a:off x="12851386" y="3238467"/>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Cat (0.01)</a:t>
            </a:r>
          </a:p>
        </p:txBody>
      </p:sp>
      <p:sp>
        <p:nvSpPr>
          <p:cNvPr id="346" name="TextBox 345">
            <a:extLst>
              <a:ext uri="{FF2B5EF4-FFF2-40B4-BE49-F238E27FC236}">
                <a16:creationId xmlns:a16="http://schemas.microsoft.com/office/drawing/2014/main" id="{31ECC3A8-9875-63D1-2E60-4C1AF2CD3442}"/>
              </a:ext>
            </a:extLst>
          </p:cNvPr>
          <p:cNvSpPr txBox="1"/>
          <p:nvPr/>
        </p:nvSpPr>
        <p:spPr>
          <a:xfrm>
            <a:off x="12672482" y="2987854"/>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Dog (0.01)</a:t>
            </a:r>
          </a:p>
        </p:txBody>
      </p:sp>
      <p:sp>
        <p:nvSpPr>
          <p:cNvPr id="347" name="TextBox 346">
            <a:extLst>
              <a:ext uri="{FF2B5EF4-FFF2-40B4-BE49-F238E27FC236}">
                <a16:creationId xmlns:a16="http://schemas.microsoft.com/office/drawing/2014/main" id="{CE09D28E-F98C-39C5-436A-C6494870043B}"/>
              </a:ext>
            </a:extLst>
          </p:cNvPr>
          <p:cNvSpPr txBox="1"/>
          <p:nvPr/>
        </p:nvSpPr>
        <p:spPr>
          <a:xfrm>
            <a:off x="13196539" y="3754809"/>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Bird (0.04)</a:t>
            </a:r>
          </a:p>
        </p:txBody>
      </p:sp>
    </p:spTree>
    <p:extLst>
      <p:ext uri="{BB962C8B-B14F-4D97-AF65-F5344CB8AC3E}">
        <p14:creationId xmlns:p14="http://schemas.microsoft.com/office/powerpoint/2010/main" val="16948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0DC6BA-9E79-20F4-42C5-FED4561AF529}"/>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B22002D1-2AF1-43C3-C360-5570E5E74369}"/>
              </a:ext>
            </a:extLst>
          </p:cNvPr>
          <p:cNvSpPr>
            <a:spLocks noGrp="1"/>
          </p:cNvSpPr>
          <p:nvPr>
            <p:ph type="title"/>
          </p:nvPr>
        </p:nvSpPr>
        <p:spPr/>
        <p:txBody>
          <a:bodyPr/>
          <a:lstStyle/>
          <a:p>
            <a:r>
              <a:rPr lang="en-US" dirty="0"/>
              <a:t>Understanding the Topology of CNNs</a:t>
            </a:r>
          </a:p>
        </p:txBody>
      </p:sp>
      <p:sp>
        <p:nvSpPr>
          <p:cNvPr id="4" name="Content Placeholder 3">
            <a:extLst>
              <a:ext uri="{FF2B5EF4-FFF2-40B4-BE49-F238E27FC236}">
                <a16:creationId xmlns:a16="http://schemas.microsoft.com/office/drawing/2014/main" id="{71B76710-5E55-EFE1-62C5-8C921C920A99}"/>
              </a:ext>
            </a:extLst>
          </p:cNvPr>
          <p:cNvSpPr>
            <a:spLocks noGrp="1"/>
          </p:cNvSpPr>
          <p:nvPr>
            <p:ph sz="quarter" idx="20"/>
          </p:nvPr>
        </p:nvSpPr>
        <p:spPr>
          <a:xfrm>
            <a:off x="1371600" y="5306096"/>
            <a:ext cx="12801600" cy="2237703"/>
          </a:xfrm>
        </p:spPr>
        <p:txBody>
          <a:bodyPr/>
          <a:lstStyle/>
          <a:p>
            <a:r>
              <a:rPr lang="en-US" dirty="0"/>
              <a:t>Do neural networks encode topology of the data within activations and weights? How?</a:t>
            </a:r>
          </a:p>
          <a:p>
            <a:r>
              <a:rPr lang="en-US" dirty="0"/>
              <a:t>How does the topology relate across layers? To the input?</a:t>
            </a:r>
          </a:p>
          <a:p>
            <a:r>
              <a:rPr lang="en-US" dirty="0"/>
              <a:t>Do we see topological structures preserved?</a:t>
            </a:r>
          </a:p>
        </p:txBody>
      </p:sp>
      <p:pic>
        <p:nvPicPr>
          <p:cNvPr id="8" name="Picture 2">
            <a:extLst>
              <a:ext uri="{FF2B5EF4-FFF2-40B4-BE49-F238E27FC236}">
                <a16:creationId xmlns:a16="http://schemas.microsoft.com/office/drawing/2014/main" id="{208426D9-B500-E566-721A-47DE542BE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44585"/>
            <a:ext cx="12801600" cy="29384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D1D08D-D4E1-EF83-4E0B-7369A209A441}"/>
              </a:ext>
            </a:extLst>
          </p:cNvPr>
          <p:cNvSpPr txBox="1"/>
          <p:nvPr/>
        </p:nvSpPr>
        <p:spPr>
          <a:xfrm>
            <a:off x="12641233" y="1636109"/>
            <a:ext cx="1353063" cy="707886"/>
          </a:xfrm>
          <a:prstGeom prst="rect">
            <a:avLst/>
          </a:prstGeom>
          <a:solidFill>
            <a:schemeClr val="bg1"/>
          </a:solidFill>
        </p:spPr>
        <p:txBody>
          <a:bodyPr wrap="none" rtlCol="0">
            <a:spAutoFit/>
          </a:bodyPr>
          <a:lstStyle/>
          <a:p>
            <a:pPr algn="ctr"/>
            <a:r>
              <a:rPr lang="en-US" sz="2000" dirty="0">
                <a:solidFill>
                  <a:schemeClr val="accent2"/>
                </a:solidFill>
                <a:latin typeface="Calibri" panose="020F0502020204030204" pitchFamily="34" charset="0"/>
                <a:cs typeface="Calibri" panose="020F0502020204030204" pitchFamily="34" charset="0"/>
              </a:rPr>
              <a:t>Output</a:t>
            </a:r>
          </a:p>
          <a:p>
            <a:r>
              <a:rPr lang="en-US" sz="2000" dirty="0">
                <a:solidFill>
                  <a:schemeClr val="accent2"/>
                </a:solidFill>
                <a:latin typeface="Calibri" panose="020F0502020204030204" pitchFamily="34" charset="0"/>
                <a:cs typeface="Calibri" panose="020F0502020204030204" pitchFamily="34" charset="0"/>
              </a:rPr>
              <a:t>predictions</a:t>
            </a:r>
          </a:p>
        </p:txBody>
      </p:sp>
      <p:sp>
        <p:nvSpPr>
          <p:cNvPr id="10" name="TextBox 9">
            <a:extLst>
              <a:ext uri="{FF2B5EF4-FFF2-40B4-BE49-F238E27FC236}">
                <a16:creationId xmlns:a16="http://schemas.microsoft.com/office/drawing/2014/main" id="{2CEC66BF-D399-B8E4-52E9-D82185020DFE}"/>
              </a:ext>
            </a:extLst>
          </p:cNvPr>
          <p:cNvSpPr txBox="1"/>
          <p:nvPr/>
        </p:nvSpPr>
        <p:spPr>
          <a:xfrm>
            <a:off x="13030290" y="3486917"/>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Boat (0.94)</a:t>
            </a:r>
          </a:p>
        </p:txBody>
      </p:sp>
      <p:sp>
        <p:nvSpPr>
          <p:cNvPr id="11" name="TextBox 10">
            <a:extLst>
              <a:ext uri="{FF2B5EF4-FFF2-40B4-BE49-F238E27FC236}">
                <a16:creationId xmlns:a16="http://schemas.microsoft.com/office/drawing/2014/main" id="{AEF6A708-502E-5937-8B29-2D84578F2CC2}"/>
              </a:ext>
            </a:extLst>
          </p:cNvPr>
          <p:cNvSpPr txBox="1"/>
          <p:nvPr/>
        </p:nvSpPr>
        <p:spPr>
          <a:xfrm>
            <a:off x="12851386" y="3238467"/>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Cat (0.01)</a:t>
            </a:r>
          </a:p>
        </p:txBody>
      </p:sp>
      <p:sp>
        <p:nvSpPr>
          <p:cNvPr id="12" name="TextBox 11">
            <a:extLst>
              <a:ext uri="{FF2B5EF4-FFF2-40B4-BE49-F238E27FC236}">
                <a16:creationId xmlns:a16="http://schemas.microsoft.com/office/drawing/2014/main" id="{DE7E4D04-D7A4-7CD5-E528-CE9644F6AEDE}"/>
              </a:ext>
            </a:extLst>
          </p:cNvPr>
          <p:cNvSpPr txBox="1"/>
          <p:nvPr/>
        </p:nvSpPr>
        <p:spPr>
          <a:xfrm>
            <a:off x="12672482" y="2987854"/>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Dog (0.01)</a:t>
            </a:r>
          </a:p>
        </p:txBody>
      </p:sp>
      <p:sp>
        <p:nvSpPr>
          <p:cNvPr id="13" name="TextBox 12">
            <a:extLst>
              <a:ext uri="{FF2B5EF4-FFF2-40B4-BE49-F238E27FC236}">
                <a16:creationId xmlns:a16="http://schemas.microsoft.com/office/drawing/2014/main" id="{11A88B4F-83B2-6E7C-C801-8C9CFBAE0ED7}"/>
              </a:ext>
            </a:extLst>
          </p:cNvPr>
          <p:cNvSpPr txBox="1"/>
          <p:nvPr/>
        </p:nvSpPr>
        <p:spPr>
          <a:xfrm>
            <a:off x="13196539" y="3754809"/>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Bird (0.04)</a:t>
            </a:r>
          </a:p>
        </p:txBody>
      </p:sp>
    </p:spTree>
    <p:extLst>
      <p:ext uri="{BB962C8B-B14F-4D97-AF65-F5344CB8AC3E}">
        <p14:creationId xmlns:p14="http://schemas.microsoft.com/office/powerpoint/2010/main" val="236760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0DC6BA-9E79-20F4-42C5-FED4561AF529}"/>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B22002D1-2AF1-43C3-C360-5570E5E74369}"/>
              </a:ext>
            </a:extLst>
          </p:cNvPr>
          <p:cNvSpPr>
            <a:spLocks noGrp="1"/>
          </p:cNvSpPr>
          <p:nvPr>
            <p:ph type="title"/>
          </p:nvPr>
        </p:nvSpPr>
        <p:spPr/>
        <p:txBody>
          <a:bodyPr/>
          <a:lstStyle/>
          <a:p>
            <a:r>
              <a:rPr lang="en-US" dirty="0"/>
              <a:t>Understanding the Topology of CNNs</a:t>
            </a:r>
          </a:p>
        </p:txBody>
      </p:sp>
      <p:pic>
        <p:nvPicPr>
          <p:cNvPr id="8" name="Picture 2">
            <a:extLst>
              <a:ext uri="{FF2B5EF4-FFF2-40B4-BE49-F238E27FC236}">
                <a16:creationId xmlns:a16="http://schemas.microsoft.com/office/drawing/2014/main" id="{208426D9-B500-E566-721A-47DE542BE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44585"/>
            <a:ext cx="12801600" cy="2938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3913A8-B5BB-BFCB-F234-72C975C6559A}"/>
              </a:ext>
            </a:extLst>
          </p:cNvPr>
          <p:cNvSpPr txBox="1"/>
          <p:nvPr/>
        </p:nvSpPr>
        <p:spPr>
          <a:xfrm>
            <a:off x="1654394" y="4899456"/>
            <a:ext cx="1542410" cy="424732"/>
          </a:xfrm>
          <a:prstGeom prst="rect">
            <a:avLst/>
          </a:prstGeom>
          <a:noFill/>
        </p:spPr>
        <p:txBody>
          <a:bodyPr wrap="none" rtlCol="0">
            <a:spAutoFit/>
          </a:bodyPr>
          <a:lstStyle/>
          <a:p>
            <a:r>
              <a:rPr lang="en-US" b="1" dirty="0">
                <a:solidFill>
                  <a:schemeClr val="accent1"/>
                </a:solidFill>
              </a:rPr>
              <a:t>Input Data</a:t>
            </a:r>
          </a:p>
        </p:txBody>
      </p:sp>
      <p:sp>
        <p:nvSpPr>
          <p:cNvPr id="31" name="TextBox 30">
            <a:extLst>
              <a:ext uri="{FF2B5EF4-FFF2-40B4-BE49-F238E27FC236}">
                <a16:creationId xmlns:a16="http://schemas.microsoft.com/office/drawing/2014/main" id="{FC2C7969-ED69-B14D-A7B4-295E3FCF896D}"/>
              </a:ext>
            </a:extLst>
          </p:cNvPr>
          <p:cNvSpPr txBox="1"/>
          <p:nvPr/>
        </p:nvSpPr>
        <p:spPr>
          <a:xfrm>
            <a:off x="5231096" y="4895176"/>
            <a:ext cx="1258486" cy="424732"/>
          </a:xfrm>
          <a:prstGeom prst="rect">
            <a:avLst/>
          </a:prstGeom>
          <a:noFill/>
        </p:spPr>
        <p:txBody>
          <a:bodyPr wrap="none" rtlCol="0">
            <a:spAutoFit/>
          </a:bodyPr>
          <a:lstStyle/>
          <a:p>
            <a:r>
              <a:rPr lang="en-US" b="1" dirty="0">
                <a:solidFill>
                  <a:schemeClr val="accent6"/>
                </a:solidFill>
              </a:rPr>
              <a:t>Weights</a:t>
            </a:r>
          </a:p>
        </p:txBody>
      </p:sp>
      <p:sp>
        <p:nvSpPr>
          <p:cNvPr id="32" name="TextBox 31">
            <a:extLst>
              <a:ext uri="{FF2B5EF4-FFF2-40B4-BE49-F238E27FC236}">
                <a16:creationId xmlns:a16="http://schemas.microsoft.com/office/drawing/2014/main" id="{6BB43DE5-BB5F-2F17-0A7B-BAD34A3CA145}"/>
              </a:ext>
            </a:extLst>
          </p:cNvPr>
          <p:cNvSpPr txBox="1"/>
          <p:nvPr/>
        </p:nvSpPr>
        <p:spPr>
          <a:xfrm>
            <a:off x="8634997" y="4948707"/>
            <a:ext cx="1680268" cy="424732"/>
          </a:xfrm>
          <a:prstGeom prst="rect">
            <a:avLst/>
          </a:prstGeom>
          <a:noFill/>
        </p:spPr>
        <p:txBody>
          <a:bodyPr wrap="none" rtlCol="0">
            <a:spAutoFit/>
          </a:bodyPr>
          <a:lstStyle/>
          <a:p>
            <a:r>
              <a:rPr lang="en-US" b="1" dirty="0">
                <a:solidFill>
                  <a:srgbClr val="7030A0"/>
                </a:solidFill>
              </a:rPr>
              <a:t>Activations</a:t>
            </a:r>
          </a:p>
        </p:txBody>
      </p:sp>
      <p:pic>
        <p:nvPicPr>
          <p:cNvPr id="33" name="Picture 32">
            <a:extLst>
              <a:ext uri="{FF2B5EF4-FFF2-40B4-BE49-F238E27FC236}">
                <a16:creationId xmlns:a16="http://schemas.microsoft.com/office/drawing/2014/main" id="{2551C303-AF5B-7AB9-F314-9EF9CE5D9934}"/>
              </a:ext>
            </a:extLst>
          </p:cNvPr>
          <p:cNvPicPr>
            <a:picLocks noChangeAspect="1"/>
          </p:cNvPicPr>
          <p:nvPr/>
        </p:nvPicPr>
        <p:blipFill>
          <a:blip r:embed="rId4"/>
          <a:stretch>
            <a:fillRect/>
          </a:stretch>
        </p:blipFill>
        <p:spPr>
          <a:xfrm>
            <a:off x="1461753" y="5532008"/>
            <a:ext cx="1927692" cy="1429001"/>
          </a:xfrm>
          <a:prstGeom prst="rect">
            <a:avLst/>
          </a:prstGeom>
        </p:spPr>
      </p:pic>
      <p:pic>
        <p:nvPicPr>
          <p:cNvPr id="34" name="Picture 33">
            <a:extLst>
              <a:ext uri="{FF2B5EF4-FFF2-40B4-BE49-F238E27FC236}">
                <a16:creationId xmlns:a16="http://schemas.microsoft.com/office/drawing/2014/main" id="{311F09C4-23CA-3823-31AA-152157CF4819}"/>
              </a:ext>
            </a:extLst>
          </p:cNvPr>
          <p:cNvPicPr>
            <a:picLocks noChangeAspect="1"/>
          </p:cNvPicPr>
          <p:nvPr/>
        </p:nvPicPr>
        <p:blipFill>
          <a:blip r:embed="rId5"/>
          <a:stretch>
            <a:fillRect/>
          </a:stretch>
        </p:blipFill>
        <p:spPr>
          <a:xfrm>
            <a:off x="5003355" y="5373439"/>
            <a:ext cx="1713968" cy="1700784"/>
          </a:xfrm>
          <a:prstGeom prst="rect">
            <a:avLst/>
          </a:prstGeom>
        </p:spPr>
      </p:pic>
      <p:pic>
        <p:nvPicPr>
          <p:cNvPr id="35" name="Picture 34" descr="A picture containing photo, different, bunch, various&#10;&#10;Description automatically generated">
            <a:extLst>
              <a:ext uri="{FF2B5EF4-FFF2-40B4-BE49-F238E27FC236}">
                <a16:creationId xmlns:a16="http://schemas.microsoft.com/office/drawing/2014/main" id="{95547828-D2F0-0791-6AA7-327934E08CD7}"/>
              </a:ext>
            </a:extLst>
          </p:cNvPr>
          <p:cNvPicPr>
            <a:picLocks noChangeAspect="1"/>
          </p:cNvPicPr>
          <p:nvPr/>
        </p:nvPicPr>
        <p:blipFill rotWithShape="1">
          <a:blip r:embed="rId6"/>
          <a:srcRect r="78612" b="52852"/>
          <a:stretch/>
        </p:blipFill>
        <p:spPr>
          <a:xfrm>
            <a:off x="8074968" y="5406561"/>
            <a:ext cx="1008750" cy="1164785"/>
          </a:xfrm>
          <a:prstGeom prst="rect">
            <a:avLst/>
          </a:prstGeom>
          <a:effectLst>
            <a:outerShdw blurRad="63500" sx="102000" sy="102000" algn="ctr" rotWithShape="0">
              <a:prstClr val="black">
                <a:alpha val="40000"/>
              </a:prstClr>
            </a:outerShdw>
          </a:effectLst>
        </p:spPr>
      </p:pic>
      <p:pic>
        <p:nvPicPr>
          <p:cNvPr id="36" name="Picture 2">
            <a:extLst>
              <a:ext uri="{FF2B5EF4-FFF2-40B4-BE49-F238E27FC236}">
                <a16:creationId xmlns:a16="http://schemas.microsoft.com/office/drawing/2014/main" id="{66529188-F529-67ED-34CF-CCF7537E8B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6764" y="5402291"/>
            <a:ext cx="2329757" cy="1195309"/>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Arrow Connector 57">
            <a:extLst>
              <a:ext uri="{FF2B5EF4-FFF2-40B4-BE49-F238E27FC236}">
                <a16:creationId xmlns:a16="http://schemas.microsoft.com/office/drawing/2014/main" id="{03B85F91-3B23-F923-FCF8-06F686F0A823}"/>
              </a:ext>
            </a:extLst>
          </p:cNvPr>
          <p:cNvCxnSpPr/>
          <p:nvPr/>
        </p:nvCxnSpPr>
        <p:spPr>
          <a:xfrm>
            <a:off x="3727939" y="6167930"/>
            <a:ext cx="1055077" cy="0"/>
          </a:xfrm>
          <a:prstGeom prst="straightConnector1">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20896A4-B0AF-3E51-1C3B-9F2E7ED2ADB2}"/>
              </a:ext>
            </a:extLst>
          </p:cNvPr>
          <p:cNvCxnSpPr/>
          <p:nvPr/>
        </p:nvCxnSpPr>
        <p:spPr>
          <a:xfrm>
            <a:off x="6717323" y="6167930"/>
            <a:ext cx="1055077" cy="0"/>
          </a:xfrm>
          <a:prstGeom prst="straightConnector1">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Left Brace 59">
            <a:extLst>
              <a:ext uri="{FF2B5EF4-FFF2-40B4-BE49-F238E27FC236}">
                <a16:creationId xmlns:a16="http://schemas.microsoft.com/office/drawing/2014/main" id="{7D1C20A7-8140-C4F9-69C9-AA1444A6F7F8}"/>
              </a:ext>
            </a:extLst>
          </p:cNvPr>
          <p:cNvSpPr/>
          <p:nvPr/>
        </p:nvSpPr>
        <p:spPr>
          <a:xfrm rot="10800000">
            <a:off x="11774238" y="4675622"/>
            <a:ext cx="240414" cy="3345672"/>
          </a:xfrm>
          <a:prstGeom prst="leftBrace">
            <a:avLst>
              <a:gd name="adj1" fmla="val 45833"/>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Bent-Up Arrow 70">
            <a:extLst>
              <a:ext uri="{FF2B5EF4-FFF2-40B4-BE49-F238E27FC236}">
                <a16:creationId xmlns:a16="http://schemas.microsoft.com/office/drawing/2014/main" id="{C0977B82-43C6-E4FA-EB79-E703568DB555}"/>
              </a:ext>
            </a:extLst>
          </p:cNvPr>
          <p:cNvSpPr/>
          <p:nvPr/>
        </p:nvSpPr>
        <p:spPr>
          <a:xfrm>
            <a:off x="12337023" y="4948707"/>
            <a:ext cx="1004552" cy="1054863"/>
          </a:xfrm>
          <a:prstGeom prst="bentUpArrow">
            <a:avLst>
              <a:gd name="adj1" fmla="val 12179"/>
              <a:gd name="adj2" fmla="val 19872"/>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2559CDB8-870E-84BC-A67C-1807CB395B7B}"/>
              </a:ext>
            </a:extLst>
          </p:cNvPr>
          <p:cNvSpPr txBox="1"/>
          <p:nvPr/>
        </p:nvSpPr>
        <p:spPr>
          <a:xfrm>
            <a:off x="3908266" y="5701376"/>
            <a:ext cx="694421" cy="424732"/>
          </a:xfrm>
          <a:prstGeom prst="rect">
            <a:avLst/>
          </a:prstGeom>
          <a:noFill/>
        </p:spPr>
        <p:txBody>
          <a:bodyPr wrap="none" rtlCol="0">
            <a:spAutoFit/>
          </a:bodyPr>
          <a:lstStyle/>
          <a:p>
            <a:r>
              <a:rPr lang="en-US" b="1" dirty="0">
                <a:solidFill>
                  <a:schemeClr val="accent4"/>
                </a:solidFill>
              </a:rPr>
              <a:t>???</a:t>
            </a:r>
          </a:p>
        </p:txBody>
      </p:sp>
      <p:sp>
        <p:nvSpPr>
          <p:cNvPr id="73" name="TextBox 72">
            <a:extLst>
              <a:ext uri="{FF2B5EF4-FFF2-40B4-BE49-F238E27FC236}">
                <a16:creationId xmlns:a16="http://schemas.microsoft.com/office/drawing/2014/main" id="{EC2BCC26-BE5A-3CDD-49C4-D5F37644B9CC}"/>
              </a:ext>
            </a:extLst>
          </p:cNvPr>
          <p:cNvSpPr txBox="1"/>
          <p:nvPr/>
        </p:nvSpPr>
        <p:spPr>
          <a:xfrm>
            <a:off x="6894495" y="5661220"/>
            <a:ext cx="694421" cy="424732"/>
          </a:xfrm>
          <a:prstGeom prst="rect">
            <a:avLst/>
          </a:prstGeom>
          <a:noFill/>
        </p:spPr>
        <p:txBody>
          <a:bodyPr wrap="none" rtlCol="0">
            <a:spAutoFit/>
          </a:bodyPr>
          <a:lstStyle/>
          <a:p>
            <a:r>
              <a:rPr lang="en-US" b="1" dirty="0">
                <a:solidFill>
                  <a:schemeClr val="accent4"/>
                </a:solidFill>
              </a:rPr>
              <a:t>???</a:t>
            </a:r>
          </a:p>
        </p:txBody>
      </p:sp>
      <p:sp>
        <p:nvSpPr>
          <p:cNvPr id="74" name="TextBox 73">
            <a:extLst>
              <a:ext uri="{FF2B5EF4-FFF2-40B4-BE49-F238E27FC236}">
                <a16:creationId xmlns:a16="http://schemas.microsoft.com/office/drawing/2014/main" id="{255125A5-5B6F-8686-C079-0EF91E2583B2}"/>
              </a:ext>
            </a:extLst>
          </p:cNvPr>
          <p:cNvSpPr txBox="1"/>
          <p:nvPr/>
        </p:nvSpPr>
        <p:spPr>
          <a:xfrm>
            <a:off x="7726436" y="7251568"/>
            <a:ext cx="694421" cy="424732"/>
          </a:xfrm>
          <a:prstGeom prst="rect">
            <a:avLst/>
          </a:prstGeom>
          <a:noFill/>
        </p:spPr>
        <p:txBody>
          <a:bodyPr wrap="none" rtlCol="0">
            <a:spAutoFit/>
          </a:bodyPr>
          <a:lstStyle/>
          <a:p>
            <a:r>
              <a:rPr lang="en-US" b="1" dirty="0">
                <a:solidFill>
                  <a:schemeClr val="accent4"/>
                </a:solidFill>
              </a:rPr>
              <a:t>???</a:t>
            </a:r>
          </a:p>
        </p:txBody>
      </p:sp>
      <p:sp>
        <p:nvSpPr>
          <p:cNvPr id="75" name="TextBox 74">
            <a:extLst>
              <a:ext uri="{FF2B5EF4-FFF2-40B4-BE49-F238E27FC236}">
                <a16:creationId xmlns:a16="http://schemas.microsoft.com/office/drawing/2014/main" id="{5A800562-E617-FE8E-B10F-8059858A8EBC}"/>
              </a:ext>
            </a:extLst>
          </p:cNvPr>
          <p:cNvSpPr txBox="1"/>
          <p:nvPr/>
        </p:nvSpPr>
        <p:spPr>
          <a:xfrm>
            <a:off x="12495668" y="6068367"/>
            <a:ext cx="694421" cy="424732"/>
          </a:xfrm>
          <a:prstGeom prst="rect">
            <a:avLst/>
          </a:prstGeom>
          <a:noFill/>
        </p:spPr>
        <p:txBody>
          <a:bodyPr wrap="none" rtlCol="0">
            <a:spAutoFit/>
          </a:bodyPr>
          <a:lstStyle/>
          <a:p>
            <a:r>
              <a:rPr lang="en-US" b="1" dirty="0">
                <a:solidFill>
                  <a:schemeClr val="accent4"/>
                </a:solidFill>
              </a:rPr>
              <a:t>???</a:t>
            </a:r>
          </a:p>
        </p:txBody>
      </p:sp>
      <p:sp>
        <p:nvSpPr>
          <p:cNvPr id="86" name="Rectangle 85">
            <a:extLst>
              <a:ext uri="{FF2B5EF4-FFF2-40B4-BE49-F238E27FC236}">
                <a16:creationId xmlns:a16="http://schemas.microsoft.com/office/drawing/2014/main" id="{04D611AB-E0AA-DF97-1D29-02148499D38E}"/>
              </a:ext>
            </a:extLst>
          </p:cNvPr>
          <p:cNvSpPr/>
          <p:nvPr/>
        </p:nvSpPr>
        <p:spPr>
          <a:xfrm>
            <a:off x="1430750" y="6974872"/>
            <a:ext cx="1915529" cy="830997"/>
          </a:xfrm>
          <a:prstGeom prst="rect">
            <a:avLst/>
          </a:prstGeom>
        </p:spPr>
        <p:txBody>
          <a:bodyPr wrap="square">
            <a:spAutoFit/>
          </a:bodyPr>
          <a:lstStyle/>
          <a:p>
            <a:r>
              <a:rPr lang="en-US" sz="1600" dirty="0"/>
              <a:t>Carlsson, G., </a:t>
            </a:r>
            <a:r>
              <a:rPr lang="en-US" sz="1600" dirty="0" err="1"/>
              <a:t>Ishkhanov</a:t>
            </a:r>
            <a:r>
              <a:rPr lang="en-US" sz="1600" dirty="0"/>
              <a:t>, T., de Silva, V. </a:t>
            </a:r>
            <a:r>
              <a:rPr lang="en-US" sz="1600" i="1" dirty="0"/>
              <a:t>et al.</a:t>
            </a:r>
            <a:r>
              <a:rPr lang="en-US" sz="1600" dirty="0"/>
              <a:t> </a:t>
            </a:r>
          </a:p>
        </p:txBody>
      </p:sp>
      <p:sp>
        <p:nvSpPr>
          <p:cNvPr id="87" name="Rectangle 86">
            <a:extLst>
              <a:ext uri="{FF2B5EF4-FFF2-40B4-BE49-F238E27FC236}">
                <a16:creationId xmlns:a16="http://schemas.microsoft.com/office/drawing/2014/main" id="{539D219E-C4CF-45E5-31B1-6B8F491FEB46}"/>
              </a:ext>
            </a:extLst>
          </p:cNvPr>
          <p:cNvSpPr/>
          <p:nvPr/>
        </p:nvSpPr>
        <p:spPr>
          <a:xfrm>
            <a:off x="4819871" y="7021193"/>
            <a:ext cx="2769045" cy="584775"/>
          </a:xfrm>
          <a:prstGeom prst="rect">
            <a:avLst/>
          </a:prstGeom>
        </p:spPr>
        <p:txBody>
          <a:bodyPr wrap="square">
            <a:spAutoFit/>
          </a:bodyPr>
          <a:lstStyle/>
          <a:p>
            <a:r>
              <a:rPr lang="en-US" sz="1600" dirty="0" err="1">
                <a:latin typeface="Arial" panose="020B0604020202020204" pitchFamily="34" charset="0"/>
              </a:rPr>
              <a:t>Gabrielsson</a:t>
            </a:r>
            <a:r>
              <a:rPr lang="en-US" sz="1600" dirty="0">
                <a:latin typeface="Arial" panose="020B0604020202020204" pitchFamily="34" charset="0"/>
              </a:rPr>
              <a:t>, Rickard </a:t>
            </a:r>
            <a:r>
              <a:rPr lang="en-US" sz="1600" dirty="0" err="1">
                <a:latin typeface="Arial" panose="020B0604020202020204" pitchFamily="34" charset="0"/>
              </a:rPr>
              <a:t>Brüel</a:t>
            </a:r>
            <a:r>
              <a:rPr lang="en-US" sz="1600" dirty="0">
                <a:latin typeface="Arial" panose="020B0604020202020204" pitchFamily="34" charset="0"/>
              </a:rPr>
              <a:t>, and Gunnar Carlsson</a:t>
            </a:r>
            <a:endParaRPr lang="en-US" sz="1600" dirty="0"/>
          </a:p>
        </p:txBody>
      </p:sp>
      <p:sp>
        <p:nvSpPr>
          <p:cNvPr id="90" name="Freeform 89">
            <a:extLst>
              <a:ext uri="{FF2B5EF4-FFF2-40B4-BE49-F238E27FC236}">
                <a16:creationId xmlns:a16="http://schemas.microsoft.com/office/drawing/2014/main" id="{F4317644-0D9E-B5D7-9345-248DF0C41C50}"/>
              </a:ext>
            </a:extLst>
          </p:cNvPr>
          <p:cNvSpPr/>
          <p:nvPr/>
        </p:nvSpPr>
        <p:spPr>
          <a:xfrm>
            <a:off x="3346278" y="7042988"/>
            <a:ext cx="5973567" cy="978308"/>
          </a:xfrm>
          <a:custGeom>
            <a:avLst/>
            <a:gdLst>
              <a:gd name="connsiteX0" fmla="*/ 6001555 w 6001555"/>
              <a:gd name="connsiteY0" fmla="*/ 64395 h 1056237"/>
              <a:gd name="connsiteX1" fmla="*/ 3812146 w 6001555"/>
              <a:gd name="connsiteY1" fmla="*/ 1056068 h 1056237"/>
              <a:gd name="connsiteX2" fmla="*/ 0 w 6001555"/>
              <a:gd name="connsiteY2" fmla="*/ 0 h 1056237"/>
              <a:gd name="connsiteX0" fmla="*/ 6001555 w 6001555"/>
              <a:gd name="connsiteY0" fmla="*/ 64395 h 1073816"/>
              <a:gd name="connsiteX1" fmla="*/ 3056008 w 6001555"/>
              <a:gd name="connsiteY1" fmla="*/ 1073653 h 1073816"/>
              <a:gd name="connsiteX2" fmla="*/ 0 w 6001555"/>
              <a:gd name="connsiteY2" fmla="*/ 0 h 1073816"/>
              <a:gd name="connsiteX0" fmla="*/ 5913632 w 5913632"/>
              <a:gd name="connsiteY0" fmla="*/ 81980 h 1091401"/>
              <a:gd name="connsiteX1" fmla="*/ 2968085 w 5913632"/>
              <a:gd name="connsiteY1" fmla="*/ 1091238 h 1091401"/>
              <a:gd name="connsiteX2" fmla="*/ 0 w 5913632"/>
              <a:gd name="connsiteY2" fmla="*/ 0 h 1091401"/>
              <a:gd name="connsiteX0" fmla="*/ 5913632 w 5913632"/>
              <a:gd name="connsiteY0" fmla="*/ 81980 h 1091401"/>
              <a:gd name="connsiteX1" fmla="*/ 2968085 w 5913632"/>
              <a:gd name="connsiteY1" fmla="*/ 1091238 h 1091401"/>
              <a:gd name="connsiteX2" fmla="*/ 0 w 5913632"/>
              <a:gd name="connsiteY2" fmla="*/ 0 h 1091401"/>
              <a:gd name="connsiteX0" fmla="*/ 5913632 w 5913632"/>
              <a:gd name="connsiteY0" fmla="*/ 81980 h 1091401"/>
              <a:gd name="connsiteX1" fmla="*/ 2968085 w 5913632"/>
              <a:gd name="connsiteY1" fmla="*/ 1091238 h 1091401"/>
              <a:gd name="connsiteX2" fmla="*/ 0 w 5913632"/>
              <a:gd name="connsiteY2" fmla="*/ 0 h 1091401"/>
              <a:gd name="connsiteX0" fmla="*/ 5913632 w 5913632"/>
              <a:gd name="connsiteY0" fmla="*/ 81980 h 933209"/>
              <a:gd name="connsiteX1" fmla="*/ 3284608 w 5913632"/>
              <a:gd name="connsiteY1" fmla="*/ 932976 h 933209"/>
              <a:gd name="connsiteX2" fmla="*/ 0 w 5913632"/>
              <a:gd name="connsiteY2" fmla="*/ 0 h 933209"/>
            </a:gdLst>
            <a:ahLst/>
            <a:cxnLst>
              <a:cxn ang="0">
                <a:pos x="connsiteX0" y="connsiteY0"/>
              </a:cxn>
              <a:cxn ang="0">
                <a:pos x="connsiteX1" y="connsiteY1"/>
              </a:cxn>
              <a:cxn ang="0">
                <a:pos x="connsiteX2" y="connsiteY2"/>
              </a:cxn>
            </a:cxnLst>
            <a:rect l="l" t="t" r="r" b="b"/>
            <a:pathLst>
              <a:path w="5913632" h="933209">
                <a:moveTo>
                  <a:pt x="5913632" y="81980"/>
                </a:moveTo>
                <a:cubicBezTo>
                  <a:pt x="5319057" y="583182"/>
                  <a:pt x="4284867" y="943708"/>
                  <a:pt x="3284608" y="932976"/>
                </a:cubicBezTo>
                <a:cubicBezTo>
                  <a:pt x="2284349" y="922244"/>
                  <a:pt x="1265267" y="610591"/>
                  <a:pt x="0" y="0"/>
                </a:cubicBezTo>
              </a:path>
            </a:pathLst>
          </a:custGeom>
          <a:ln w="25400" cap="flat" cmpd="sng" algn="ctr">
            <a:solidFill>
              <a:schemeClr val="accent2"/>
            </a:solidFill>
            <a:prstDash val="solid"/>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
        <p:nvSpPr>
          <p:cNvPr id="91" name="Frame 90">
            <a:extLst>
              <a:ext uri="{FF2B5EF4-FFF2-40B4-BE49-F238E27FC236}">
                <a16:creationId xmlns:a16="http://schemas.microsoft.com/office/drawing/2014/main" id="{6F7A18E9-3610-CA0E-7387-810BB412D651}"/>
              </a:ext>
            </a:extLst>
          </p:cNvPr>
          <p:cNvSpPr/>
          <p:nvPr/>
        </p:nvSpPr>
        <p:spPr>
          <a:xfrm>
            <a:off x="1317768" y="2572408"/>
            <a:ext cx="2199155" cy="2103216"/>
          </a:xfrm>
          <a:prstGeom prst="frame">
            <a:avLst>
              <a:gd name="adj1" fmla="val 26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Oval 91">
            <a:extLst>
              <a:ext uri="{FF2B5EF4-FFF2-40B4-BE49-F238E27FC236}">
                <a16:creationId xmlns:a16="http://schemas.microsoft.com/office/drawing/2014/main" id="{07674139-7B97-13A1-6888-5F1DDB0CB4EF}"/>
              </a:ext>
            </a:extLst>
          </p:cNvPr>
          <p:cNvSpPr/>
          <p:nvPr/>
        </p:nvSpPr>
        <p:spPr>
          <a:xfrm>
            <a:off x="6489582" y="3324922"/>
            <a:ext cx="2488882" cy="1018024"/>
          </a:xfrm>
          <a:prstGeom prst="ellipse">
            <a:avLst/>
          </a:prstGeom>
          <a:noFill/>
          <a:ln w="254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32A9CD26-C592-5ADA-5AB8-C7313A6749B0}"/>
              </a:ext>
            </a:extLst>
          </p:cNvPr>
          <p:cNvCxnSpPr>
            <a:cxnSpLocks/>
            <a:stCxn id="31" idx="3"/>
          </p:cNvCxnSpPr>
          <p:nvPr/>
        </p:nvCxnSpPr>
        <p:spPr>
          <a:xfrm flipV="1">
            <a:off x="6489582" y="4080995"/>
            <a:ext cx="1282818" cy="102654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2859B7FC-13C9-3DBF-35FE-27E045272D8C}"/>
              </a:ext>
            </a:extLst>
          </p:cNvPr>
          <p:cNvSpPr/>
          <p:nvPr/>
        </p:nvSpPr>
        <p:spPr>
          <a:xfrm rot="2647246">
            <a:off x="7569002" y="2977792"/>
            <a:ext cx="2218724" cy="1628279"/>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E2631B0D-7B60-8005-CA9A-98DFE490D786}"/>
              </a:ext>
            </a:extLst>
          </p:cNvPr>
          <p:cNvSpPr txBox="1"/>
          <p:nvPr/>
        </p:nvSpPr>
        <p:spPr>
          <a:xfrm>
            <a:off x="8071291" y="6565299"/>
            <a:ext cx="1124026" cy="424732"/>
          </a:xfrm>
          <a:prstGeom prst="rect">
            <a:avLst/>
          </a:prstGeom>
          <a:noFill/>
        </p:spPr>
        <p:txBody>
          <a:bodyPr wrap="none" rtlCol="0">
            <a:spAutoFit/>
          </a:bodyPr>
          <a:lstStyle/>
          <a:p>
            <a:r>
              <a:rPr lang="en-US" dirty="0"/>
              <a:t>Mapper</a:t>
            </a:r>
          </a:p>
        </p:txBody>
      </p:sp>
      <p:sp>
        <p:nvSpPr>
          <p:cNvPr id="107" name="TextBox 106">
            <a:extLst>
              <a:ext uri="{FF2B5EF4-FFF2-40B4-BE49-F238E27FC236}">
                <a16:creationId xmlns:a16="http://schemas.microsoft.com/office/drawing/2014/main" id="{651551E9-DE4E-12A9-4501-8AF3BBA6C5D2}"/>
              </a:ext>
            </a:extLst>
          </p:cNvPr>
          <p:cNvSpPr txBox="1"/>
          <p:nvPr/>
        </p:nvSpPr>
        <p:spPr>
          <a:xfrm>
            <a:off x="9614492" y="6571346"/>
            <a:ext cx="1628972" cy="424732"/>
          </a:xfrm>
          <a:prstGeom prst="rect">
            <a:avLst/>
          </a:prstGeom>
          <a:noFill/>
        </p:spPr>
        <p:txBody>
          <a:bodyPr wrap="none" rtlCol="0">
            <a:spAutoFit/>
          </a:bodyPr>
          <a:lstStyle/>
          <a:p>
            <a:r>
              <a:rPr lang="en-US" dirty="0"/>
              <a:t>Persistence</a:t>
            </a:r>
          </a:p>
        </p:txBody>
      </p:sp>
      <p:sp>
        <p:nvSpPr>
          <p:cNvPr id="108" name="TextBox 107">
            <a:extLst>
              <a:ext uri="{FF2B5EF4-FFF2-40B4-BE49-F238E27FC236}">
                <a16:creationId xmlns:a16="http://schemas.microsoft.com/office/drawing/2014/main" id="{9E0B3794-05B0-C484-25AF-F215E499B62C}"/>
              </a:ext>
            </a:extLst>
          </p:cNvPr>
          <p:cNvSpPr txBox="1"/>
          <p:nvPr/>
        </p:nvSpPr>
        <p:spPr>
          <a:xfrm>
            <a:off x="7648806" y="2316695"/>
            <a:ext cx="1399742" cy="424732"/>
          </a:xfrm>
          <a:prstGeom prst="rect">
            <a:avLst/>
          </a:prstGeom>
          <a:noFill/>
        </p:spPr>
        <p:txBody>
          <a:bodyPr wrap="none" rtlCol="0">
            <a:spAutoFit/>
          </a:bodyPr>
          <a:lstStyle/>
          <a:p>
            <a:r>
              <a:rPr lang="en-US" b="1" dirty="0">
                <a:solidFill>
                  <a:srgbClr val="7030A0"/>
                </a:solidFill>
              </a:rPr>
              <a:t>Our work</a:t>
            </a:r>
          </a:p>
        </p:txBody>
      </p:sp>
      <p:sp>
        <p:nvSpPr>
          <p:cNvPr id="109" name="TextBox 108">
            <a:extLst>
              <a:ext uri="{FF2B5EF4-FFF2-40B4-BE49-F238E27FC236}">
                <a16:creationId xmlns:a16="http://schemas.microsoft.com/office/drawing/2014/main" id="{85153DC9-CDA0-8B4D-E7F5-EF7403D6C55F}"/>
              </a:ext>
            </a:extLst>
          </p:cNvPr>
          <p:cNvSpPr txBox="1"/>
          <p:nvPr/>
        </p:nvSpPr>
        <p:spPr>
          <a:xfrm>
            <a:off x="12641233" y="1636109"/>
            <a:ext cx="1353063" cy="707886"/>
          </a:xfrm>
          <a:prstGeom prst="rect">
            <a:avLst/>
          </a:prstGeom>
          <a:solidFill>
            <a:schemeClr val="bg1"/>
          </a:solidFill>
        </p:spPr>
        <p:txBody>
          <a:bodyPr wrap="none" rtlCol="0">
            <a:spAutoFit/>
          </a:bodyPr>
          <a:lstStyle/>
          <a:p>
            <a:pPr algn="ctr"/>
            <a:r>
              <a:rPr lang="en-US" sz="2000" dirty="0">
                <a:solidFill>
                  <a:schemeClr val="accent2"/>
                </a:solidFill>
                <a:latin typeface="Calibri" panose="020F0502020204030204" pitchFamily="34" charset="0"/>
                <a:cs typeface="Calibri" panose="020F0502020204030204" pitchFamily="34" charset="0"/>
              </a:rPr>
              <a:t>Output</a:t>
            </a:r>
          </a:p>
          <a:p>
            <a:r>
              <a:rPr lang="en-US" sz="2000" dirty="0">
                <a:solidFill>
                  <a:schemeClr val="accent2"/>
                </a:solidFill>
                <a:latin typeface="Calibri" panose="020F0502020204030204" pitchFamily="34" charset="0"/>
                <a:cs typeface="Calibri" panose="020F0502020204030204" pitchFamily="34" charset="0"/>
              </a:rPr>
              <a:t>predictions</a:t>
            </a:r>
          </a:p>
        </p:txBody>
      </p:sp>
      <p:sp>
        <p:nvSpPr>
          <p:cNvPr id="110" name="TextBox 109">
            <a:extLst>
              <a:ext uri="{FF2B5EF4-FFF2-40B4-BE49-F238E27FC236}">
                <a16:creationId xmlns:a16="http://schemas.microsoft.com/office/drawing/2014/main" id="{453DADE8-578F-3A76-E52D-AB72F267D3B4}"/>
              </a:ext>
            </a:extLst>
          </p:cNvPr>
          <p:cNvSpPr txBox="1"/>
          <p:nvPr/>
        </p:nvSpPr>
        <p:spPr>
          <a:xfrm>
            <a:off x="13030290" y="3486917"/>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Boat (0.94)</a:t>
            </a:r>
          </a:p>
        </p:txBody>
      </p:sp>
      <p:sp>
        <p:nvSpPr>
          <p:cNvPr id="111" name="TextBox 110">
            <a:extLst>
              <a:ext uri="{FF2B5EF4-FFF2-40B4-BE49-F238E27FC236}">
                <a16:creationId xmlns:a16="http://schemas.microsoft.com/office/drawing/2014/main" id="{B186AD15-D688-C5FE-F377-9240927DAB27}"/>
              </a:ext>
            </a:extLst>
          </p:cNvPr>
          <p:cNvSpPr txBox="1"/>
          <p:nvPr/>
        </p:nvSpPr>
        <p:spPr>
          <a:xfrm>
            <a:off x="12851386" y="3238467"/>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Cat (0.01)</a:t>
            </a:r>
          </a:p>
        </p:txBody>
      </p:sp>
      <p:sp>
        <p:nvSpPr>
          <p:cNvPr id="112" name="TextBox 111">
            <a:extLst>
              <a:ext uri="{FF2B5EF4-FFF2-40B4-BE49-F238E27FC236}">
                <a16:creationId xmlns:a16="http://schemas.microsoft.com/office/drawing/2014/main" id="{31E2A3CE-1F62-4192-F327-BD9CFF59FD89}"/>
              </a:ext>
            </a:extLst>
          </p:cNvPr>
          <p:cNvSpPr txBox="1"/>
          <p:nvPr/>
        </p:nvSpPr>
        <p:spPr>
          <a:xfrm>
            <a:off x="12672482" y="2987854"/>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Dog (0.01)</a:t>
            </a:r>
          </a:p>
        </p:txBody>
      </p:sp>
      <p:sp>
        <p:nvSpPr>
          <p:cNvPr id="113" name="TextBox 112">
            <a:extLst>
              <a:ext uri="{FF2B5EF4-FFF2-40B4-BE49-F238E27FC236}">
                <a16:creationId xmlns:a16="http://schemas.microsoft.com/office/drawing/2014/main" id="{9E3013F6-8DAA-BAB8-AB82-6C790D3D88AD}"/>
              </a:ext>
            </a:extLst>
          </p:cNvPr>
          <p:cNvSpPr txBox="1"/>
          <p:nvPr/>
        </p:nvSpPr>
        <p:spPr>
          <a:xfrm>
            <a:off x="13196539" y="3754809"/>
            <a:ext cx="1142910" cy="338554"/>
          </a:xfrm>
          <a:prstGeom prst="rect">
            <a:avLst/>
          </a:prstGeom>
          <a:solidFill>
            <a:schemeClr val="bg1"/>
          </a:solidFill>
        </p:spPr>
        <p:txBody>
          <a:bodyPr wrap="square" rtlCol="0">
            <a:spAutoFit/>
          </a:bodyPr>
          <a:lstStyle/>
          <a:p>
            <a:r>
              <a:rPr lang="en-US" sz="1600" dirty="0">
                <a:solidFill>
                  <a:schemeClr val="accent2"/>
                </a:solidFill>
                <a:latin typeface="Calibri" panose="020F0502020204030204" pitchFamily="34" charset="0"/>
                <a:ea typeface="Cambria Math" panose="02040503050406030204" pitchFamily="18" charset="0"/>
                <a:cs typeface="Calibri" panose="020F0502020204030204" pitchFamily="34" charset="0"/>
              </a:rPr>
              <a:t>Bird (0.04)</a:t>
            </a:r>
          </a:p>
        </p:txBody>
      </p:sp>
    </p:spTree>
    <p:extLst>
      <p:ext uri="{BB962C8B-B14F-4D97-AF65-F5344CB8AC3E}">
        <p14:creationId xmlns:p14="http://schemas.microsoft.com/office/powerpoint/2010/main" val="77491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p:bldP spid="60" grpId="0" animBg="1"/>
      <p:bldP spid="71" grpId="0" animBg="1"/>
      <p:bldP spid="72" grpId="0"/>
      <p:bldP spid="73" grpId="0"/>
      <p:bldP spid="74" grpId="0"/>
      <p:bldP spid="75" grpId="0"/>
      <p:bldP spid="86" grpId="0"/>
      <p:bldP spid="87" grpId="0"/>
      <p:bldP spid="90" grpId="0" animBg="1"/>
      <p:bldP spid="91" grpId="0" animBg="1"/>
      <p:bldP spid="92" grpId="0" animBg="1"/>
      <p:bldP spid="96" grpId="0" animBg="1"/>
      <p:bldP spid="105" grpId="0"/>
      <p:bldP spid="107" grpId="0"/>
      <p:bldP spid="10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D5D5C-55D9-4251-A73D-EEC8656EAD21}"/>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D2827EE6-D92B-4FB0-B6C2-963E42A84862}"/>
              </a:ext>
            </a:extLst>
          </p:cNvPr>
          <p:cNvSpPr>
            <a:spLocks noGrp="1"/>
          </p:cNvSpPr>
          <p:nvPr>
            <p:ph type="title"/>
          </p:nvPr>
        </p:nvSpPr>
        <p:spPr/>
        <p:txBody>
          <a:bodyPr/>
          <a:lstStyle/>
          <a:p>
            <a:r>
              <a:rPr lang="en-US" dirty="0"/>
              <a:t>Mapper</a:t>
            </a:r>
          </a:p>
        </p:txBody>
      </p:sp>
      <p:sp>
        <p:nvSpPr>
          <p:cNvPr id="4" name="Content Placeholder 3">
            <a:extLst>
              <a:ext uri="{FF2B5EF4-FFF2-40B4-BE49-F238E27FC236}">
                <a16:creationId xmlns:a16="http://schemas.microsoft.com/office/drawing/2014/main" id="{49067AE0-8DD7-49A3-8902-DCFAD193035B}"/>
              </a:ext>
            </a:extLst>
          </p:cNvPr>
          <p:cNvSpPr>
            <a:spLocks noGrp="1"/>
          </p:cNvSpPr>
          <p:nvPr>
            <p:ph sz="quarter" idx="20"/>
          </p:nvPr>
        </p:nvSpPr>
        <p:spPr/>
        <p:txBody>
          <a:bodyPr/>
          <a:lstStyle/>
          <a:p>
            <a:r>
              <a:rPr lang="en-US" b="1" dirty="0"/>
              <a:t>Main idea: </a:t>
            </a:r>
            <a:r>
              <a:rPr lang="en-US" dirty="0"/>
              <a:t>Turn point cloud data into a simplified graph capturing large scale structure of the point cloud.</a:t>
            </a:r>
          </a:p>
        </p:txBody>
      </p:sp>
      <p:pic>
        <p:nvPicPr>
          <p:cNvPr id="8" name="Picture 7" descr="Chart&#10;&#10;Description automatically generated">
            <a:extLst>
              <a:ext uri="{FF2B5EF4-FFF2-40B4-BE49-F238E27FC236}">
                <a16:creationId xmlns:a16="http://schemas.microsoft.com/office/drawing/2014/main" id="{8B917D39-91EC-4362-90A0-FB23B2CB8F3A}"/>
              </a:ext>
            </a:extLst>
          </p:cNvPr>
          <p:cNvPicPr>
            <a:picLocks noChangeAspect="1"/>
          </p:cNvPicPr>
          <p:nvPr/>
        </p:nvPicPr>
        <p:blipFill>
          <a:blip r:embed="rId2"/>
          <a:stretch>
            <a:fillRect/>
          </a:stretch>
        </p:blipFill>
        <p:spPr>
          <a:xfrm>
            <a:off x="2264730" y="2849521"/>
            <a:ext cx="4572009" cy="4572009"/>
          </a:xfrm>
          <a:prstGeom prst="rect">
            <a:avLst/>
          </a:prstGeom>
        </p:spPr>
      </p:pic>
      <p:pic>
        <p:nvPicPr>
          <p:cNvPr id="9" name="Picture 8">
            <a:extLst>
              <a:ext uri="{FF2B5EF4-FFF2-40B4-BE49-F238E27FC236}">
                <a16:creationId xmlns:a16="http://schemas.microsoft.com/office/drawing/2014/main" id="{3AF79AC5-AEA1-44BD-BC25-9275A5312C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8580289" y="3147242"/>
            <a:ext cx="4678511" cy="4274288"/>
          </a:xfrm>
          <a:prstGeom prst="rect">
            <a:avLst/>
          </a:prstGeom>
        </p:spPr>
      </p:pic>
      <p:sp>
        <p:nvSpPr>
          <p:cNvPr id="10" name="Arrow: Right 9">
            <a:extLst>
              <a:ext uri="{FF2B5EF4-FFF2-40B4-BE49-F238E27FC236}">
                <a16:creationId xmlns:a16="http://schemas.microsoft.com/office/drawing/2014/main" id="{D054D4F7-7F82-4DD8-94F2-E9C5A5A6F614}"/>
              </a:ext>
            </a:extLst>
          </p:cNvPr>
          <p:cNvSpPr/>
          <p:nvPr/>
        </p:nvSpPr>
        <p:spPr>
          <a:xfrm>
            <a:off x="6836739" y="4800599"/>
            <a:ext cx="1300712" cy="77086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13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401.575"/>
  <p:tag name="ORIGINALWIDTH" val="4023.997"/>
  <p:tag name="LATEXADDIN" val="\documentclass{article}&#10;\usepackage{amsmath}&#10;&#10;\newtheorem{innercustomthm}{Theorem}&#10;\newenvironment{customthm}[1]&#10;  {\renewcommand\theinnercustomthm{#1}\innercustomthm}&#10;  {\endinnercustomthm}&#10;&#10;\pagestyle{empty}&#10;\begin{document}&#10;&#10;\begin{itemize}&#10;\item Metric space $(X, d)$ and scale parameter $\epsilon \geq 0$, Vietoris-Rips complex is\vspace{0.5em}\\&#10;$VR(X; \epsilon) = \{\text{finite }\sigma \subseteq X | diam(\sigma) \leq \epsilon\}$\vspace{0.5em}\\&#10;\v{C}ech complex is \vspace{0.5em}\\&#10;$ \check{C}(X; \epsilon) = \{\text{finite }\sigma \subseteq X | \cap_{x \in \sigma} B(x, \epsilon) \neq \emptyset \}$&#10;\item In practice VR complex is most common, \\&#10;more efficient to compute&#10;\item Homology can be computed at any $\epsilon$ value&#10;\end{itemize}&#10;&#10;&#10;&#10;\end{document}"/>
  <p:tag name="IGUANATEXSIZE" val="20"/>
  <p:tag name="IGUANATEXCURSOR" val="752"/>
  <p:tag name="TRANSPARENCY" val="True"/>
  <p:tag name="FILENAME" val=""/>
  <p:tag name="LATEXENGINEID" val="0"/>
  <p:tag name="TEMPFOLDER" val="C:\Users\hoga886\OneDrive - PNNL\Documents\IguanaTex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42.4822"/>
  <p:tag name="ORIGINALWIDTH" val="395.2006"/>
  <p:tag name="LATEXADDIN" val="\documentclass{article}&#10;\usepackage{amsmath}&#10;\pagestyle{empty}&#10;\begin{document}&#10;&#10;&#10;$\check{C}(X; \epsilon)$&#10;&#10;\end{document}"/>
  <p:tag name="IGUANATEXSIZE" val="20"/>
  <p:tag name="IGUANATEXCURSOR" val="89"/>
  <p:tag name="TRANSPARENCY" val="True"/>
  <p:tag name="FILENAME" val=""/>
  <p:tag name="LATEXENGINEID" val="0"/>
  <p:tag name="TEMPFOLDER" val="C:\Users\hoga886\OneDrive - PNNL\Documents\IguanaTex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91.9385"/>
  <p:tag name="LATEXADDIN" val="\documentclass{article}&#10;\usepackage{amsmath}&#10;\pagestyle{empty}&#10;\begin{document}&#10;&#10;&#10;$VR(X; \epsilon)$&#10;&#10;\end{document}"/>
  <p:tag name="IGUANATEXSIZE" val="20"/>
  <p:tag name="IGUANATEXCURSOR" val="88"/>
  <p:tag name="TRANSPARENCY" val="True"/>
  <p:tag name="FILENAME" val=""/>
  <p:tag name="LATEXENGINEID" val="0"/>
  <p:tag name="TEMPFOLDER" val="C:\Users\hoga886\OneDrive - PNNL\Documents\IguanaTex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63.4795"/>
  <p:tag name="ORIGINALWIDTH" val="2657.668"/>
  <p:tag name="LATEXADDIN" val="\documentclass{article}&#10;\usepackage{amsmath}&#10;\pagestyle{empty}&#10;\begin{document}&#10;&#10;&#10;$PN_i = \frac{1}{c_i}$ where $c_i=$ number of classes in node $i$&#10;&#10;\end{document}"/>
  <p:tag name="IGUANATEXSIZE" val="20"/>
  <p:tag name="IGUANATEXCURSOR" val="147"/>
  <p:tag name="TRANSPARENCY" val="True"/>
  <p:tag name="FILENAME" val=""/>
  <p:tag name="LATEXENGINEID" val="0"/>
  <p:tag name="TEMPFOLDER" val="C:\Users\hoga886\OneDrive - PNNL\Documents\IguanaTexTemp\"/>
  <p:tag name="LATEXFORMHEIGHT" val="312"/>
  <p:tag name="LATEXFORMWIDTH" val="384"/>
  <p:tag name="LATEXFORMWRAP" val="True"/>
  <p:tag name="BITMAPVECTOR" val="0"/>
</p:tagLst>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2.potx" id="{E553E2CD-AA7F-49B9-A987-C6A52DC6C25A}" vid="{FD99B56B-0D12-4418-B31A-26C697DB20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6785</TotalTime>
  <Words>2381</Words>
  <Application>Microsoft Macintosh PowerPoint</Application>
  <PresentationFormat>Custom</PresentationFormat>
  <Paragraphs>368</Paragraphs>
  <Slides>35</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 Math</vt:lpstr>
      <vt:lpstr>Wingdings</vt:lpstr>
      <vt:lpstr>PNNL_Option_4</vt:lpstr>
      <vt:lpstr>Topology of Machine Learning Activations</vt:lpstr>
      <vt:lpstr>Outline</vt:lpstr>
      <vt:lpstr>Convolutional Neural Networks (CNNs)</vt:lpstr>
      <vt:lpstr>Terms and Definitions</vt:lpstr>
      <vt:lpstr>What is a convolution?</vt:lpstr>
      <vt:lpstr>Terms and Definitions</vt:lpstr>
      <vt:lpstr>Understanding the Topology of CNNs</vt:lpstr>
      <vt:lpstr>Understanding the Topology of CNNs</vt:lpstr>
      <vt:lpstr>Mapper</vt:lpstr>
      <vt:lpstr>Mapper procedure:  apply filter function</vt:lpstr>
      <vt:lpstr>Mapper procedure:  take preimages</vt:lpstr>
      <vt:lpstr>Mapper procedure:  cluster preimages</vt:lpstr>
      <vt:lpstr>Mapper procedure:  final mapper graph</vt:lpstr>
      <vt:lpstr>Algebraic Topology - homology</vt:lpstr>
      <vt:lpstr>Vietoris-Rips complex from point cloud</vt:lpstr>
      <vt:lpstr>Persistent Homology</vt:lpstr>
      <vt:lpstr>Brief Survey of TDA for Machine Learning</vt:lpstr>
      <vt:lpstr>Brief Survey of TDA for Machine Learning</vt:lpstr>
      <vt:lpstr>Point clouds from activations</vt:lpstr>
      <vt:lpstr>TopoAct: Exploring the Shape of Activations in Deep Learning</vt:lpstr>
      <vt:lpstr>TopoAct: Exploring the Shape of Activations in Deep Learning</vt:lpstr>
      <vt:lpstr>Mapper Graphs of Multi-Image Point Clouds</vt:lpstr>
      <vt:lpstr>Point Cloud Sampling: Random Activations</vt:lpstr>
      <vt:lpstr>Point Cloud Sampling: All Activations</vt:lpstr>
      <vt:lpstr>Comparing Mapper Graphs</vt:lpstr>
      <vt:lpstr>Foreground Activations</vt:lpstr>
      <vt:lpstr>Mapper Graphs from Foreground Activations</vt:lpstr>
      <vt:lpstr>Purity measures in Mapper graphs</vt:lpstr>
      <vt:lpstr>Average Node-Wise Purity</vt:lpstr>
      <vt:lpstr>Point-Wise Purity</vt:lpstr>
      <vt:lpstr>Class-Wise Purity</vt:lpstr>
      <vt:lpstr>Mapper graphs of  noisy images</vt:lpstr>
      <vt:lpstr>Image and convolutional  patch topology</vt:lpstr>
      <vt:lpstr>Experimental evidence that topological summaries capture relevant structure in activations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Topology of Machine Learning Activations</dc:title>
  <dc:creator>Shapiro, Madelyn R</dc:creator>
  <cp:lastModifiedBy>Shapiro, Madelyn R</cp:lastModifiedBy>
  <cp:revision>1</cp:revision>
  <dcterms:created xsi:type="dcterms:W3CDTF">2022-05-09T16:33:23Z</dcterms:created>
  <dcterms:modified xsi:type="dcterms:W3CDTF">2022-05-19T02:56:42Z</dcterms:modified>
</cp:coreProperties>
</file>