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62"/>
  </p:normalViewPr>
  <p:slideViewPr>
    <p:cSldViewPr snapToGrid="0">
      <p:cViewPr varScale="1">
        <p:scale>
          <a:sx n="91" d="100"/>
          <a:sy n="91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A6FD-5FBE-E0A6-0456-31E5384B0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83EFC-90C5-06B5-1924-3523D7DF3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F3A28-3796-43FE-D6C5-17612AF5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EFFD6-2BDF-6482-0EF7-FA39CD35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DA3DE-2213-DD6E-C21C-F0EB137F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A15BE-FA69-D295-0FC4-281466AA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4D8F7-AC2D-EA91-EC62-9640BBE67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5ABA-79AA-6C99-4005-1CCAEE13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FA220-AF21-881E-40EA-A3C70B78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D42E5-9546-1889-3A57-85420DAB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0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CB1722-8C5F-AE68-EE52-1F95CF484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ED86E-8018-5AD0-0CED-4E3114764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078C-7510-F2CB-125B-DE7F5AE52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43B5A-E26A-79B3-B653-0178C8DC5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2E830-20AF-8FE4-CEC2-9DCA5705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DFDFB-2037-4DA2-4F2D-475364D6F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8510B-B31B-261C-44D7-291625146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7748F-6F6C-BD75-442F-5B6CD70A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67DDF-108B-6AE4-9301-C9162D21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29B-E493-A3C3-8067-6ECED2F8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6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27C2-446D-7603-F880-5EEDD088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59FF1-C6D8-C635-7E65-7D4C45678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677A5-6899-99F6-E928-12B9A936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5C9D2-4391-3976-8021-D1C9B504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9EACB-D65B-5FC9-33E9-2F159CA40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81E8-00E5-C052-9C3D-CE68B319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4ACB4-9388-4FC0-55CB-0C44D26F9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9F226D-1452-90AE-ABF7-A356ACA23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3CB0-30FA-F896-A228-C0F2586AB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6A7A-29A2-37DB-D533-6AB121066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0F062-9FEF-86AA-FC71-09AB997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2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7CF2-1BBF-7A76-FA74-8325B001A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4086C-097E-BE80-64B2-62712726F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A89D1-6E03-B8BD-31E2-D02A8C73D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2AD843-6A36-3F19-1898-942531247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A8440-C023-5E9F-2363-C6E346BAB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479DCA-2A72-8548-6BB2-17384C56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641200-C4EE-8C6C-6469-289FD4B5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2777B-42D3-1C4A-A6BB-BA9AA499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9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98DE-44B3-832B-6AB3-DF683F36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22DFBA-1FE3-466B-E9F6-8240B4B0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4E611-5B30-73AE-136A-DE71FAEE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81549-C3BD-8F4D-31EC-BFCDA67C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6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3B6EE1-51BE-78C2-9727-6AB7AA3A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52715-153D-9677-198F-6353F11F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C0B46-9EEB-681A-9A20-7AAE65B3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5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993E-32FD-FF57-2E8C-C38A49B91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37391-88E6-7BB9-A92A-06F76929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0F390-CA08-EF62-E3A7-AA86B8BDE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0B809-A11F-FA3D-A0D0-DF7B9094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E69C0-6393-8731-7E5B-9835BC07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A3DC0-CCA2-CA43-9259-B2CC1F91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676C-FDC0-DB15-FF28-D5D79E6F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499CC7-398C-0F4D-24A0-F1FB51F9F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53ED3-6DD3-0AE0-336F-BFBB302CF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A018-A5B3-C40D-9795-30D60543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21087-E0D7-D85B-48DA-BD51CA2C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1D9A5-1B51-F0B2-EEF3-B2B5B986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6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FFF736-2416-A98A-AD11-C6B45056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01D56-AB98-E31A-0644-D5DD0CB1A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B906B-A962-1788-E820-5FCEC4C46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B63B06-2924-B640-A733-E89D787209CF}" type="datetimeFigureOut">
              <a:rPr lang="en-US" smtClean="0"/>
              <a:t>6/8/25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40842-D549-A92A-045E-792A0DA2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CBBB-2A00-C8CD-4835-3DECFEDEF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CD66E9-C6CD-D148-AA29-9B7D7CA0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Voineagulab/TDAview" TargetMode="External"/><Relationship Id="rId2" Type="http://schemas.openxmlformats.org/officeDocument/2006/relationships/hyperlink" Target="https://voineagulab.github.io/TDAview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cademic.oup.com/bioinformatics/article/36/18/4805/58665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5EEC-0CCF-C21B-3BC6-06B6CEC33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7" y="295422"/>
            <a:ext cx="9144000" cy="1160658"/>
          </a:xfrm>
        </p:spPr>
        <p:txBody>
          <a:bodyPr/>
          <a:lstStyle/>
          <a:p>
            <a:pPr algn="l"/>
            <a:r>
              <a:rPr lang="en-US" dirty="0"/>
              <a:t>TDA 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8CC6F-25DA-FA27-7B29-FAFD59832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1970" y="1814879"/>
            <a:ext cx="9800492" cy="449455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Link to software</a:t>
            </a:r>
            <a:r>
              <a:rPr lang="en-US" dirty="0"/>
              <a:t>:</a:t>
            </a:r>
            <a:r>
              <a:rPr lang="en-US" u="sng" dirty="0"/>
              <a:t> </a:t>
            </a:r>
            <a:r>
              <a:rPr lang="en-US" u="sng" dirty="0">
                <a:hlinkClick r:id="rId2"/>
              </a:rPr>
              <a:t>https://voineagulab.github.io/TDAview/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Link to software manual</a:t>
            </a:r>
            <a:r>
              <a:rPr lang="en-US" dirty="0"/>
              <a:t>: </a:t>
            </a:r>
            <a:r>
              <a:rPr lang="en-US" dirty="0">
                <a:hlinkClick r:id="rId3"/>
              </a:rPr>
              <a:t>https://github.com/Voineagulab/TDAview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No programming experience is needed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For users with programming knowledge, customizable through scripting in either Python or 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Published Journal Article</a:t>
            </a:r>
            <a:r>
              <a:rPr lang="en-US" dirty="0"/>
              <a:t>: </a:t>
            </a:r>
            <a:r>
              <a:rPr lang="en-US" dirty="0">
                <a:hlinkClick r:id="rId4"/>
              </a:rPr>
              <a:t>https://academic.oup.com/bioinformatics/article/36/18/4805/5866542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4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TDA 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Karimi Kousalari, Paria</dc:creator>
  <cp:lastModifiedBy>Karimi Kousalari, Paria</cp:lastModifiedBy>
  <cp:revision>2</cp:revision>
  <dcterms:created xsi:type="dcterms:W3CDTF">2025-06-08T15:12:46Z</dcterms:created>
  <dcterms:modified xsi:type="dcterms:W3CDTF">2025-06-08T15:33:34Z</dcterms:modified>
</cp:coreProperties>
</file>