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8" r:id="rId5"/>
    <p:sldId id="291" r:id="rId6"/>
    <p:sldId id="346" r:id="rId7"/>
    <p:sldId id="347" r:id="rId8"/>
    <p:sldId id="348" r:id="rId9"/>
    <p:sldId id="357" r:id="rId10"/>
    <p:sldId id="354" r:id="rId11"/>
    <p:sldId id="293" r:id="rId12"/>
    <p:sldId id="337" r:id="rId13"/>
    <p:sldId id="338" r:id="rId14"/>
    <p:sldId id="339" r:id="rId15"/>
    <p:sldId id="340" r:id="rId16"/>
    <p:sldId id="360" r:id="rId17"/>
    <p:sldId id="355" r:id="rId18"/>
    <p:sldId id="341" r:id="rId19"/>
    <p:sldId id="350" r:id="rId20"/>
    <p:sldId id="352" r:id="rId21"/>
    <p:sldId id="351" r:id="rId22"/>
    <p:sldId id="359" r:id="rId23"/>
    <p:sldId id="358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70077"/>
    <a:srgbClr val="FF0000"/>
    <a:srgbClr val="FF9C39"/>
    <a:srgbClr val="0000FF"/>
    <a:srgbClr val="8EB4E3"/>
    <a:srgbClr val="808080"/>
    <a:srgbClr val="FFFFFF"/>
    <a:srgbClr val="FFCC00"/>
    <a:srgbClr val="32A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9CCE4-64F3-4460-A2DB-D750A959B8F2}" v="1454" dt="2025-06-09T01:22:2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6075" autoAdjust="0"/>
  </p:normalViewPr>
  <p:slideViewPr>
    <p:cSldViewPr snapToGrid="0" snapToObjects="1">
      <p:cViewPr varScale="1">
        <p:scale>
          <a:sx n="88" d="100"/>
          <a:sy n="88" d="100"/>
        </p:scale>
        <p:origin x="1200" y="64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hsazan, Fatemeh" userId="6786f3c6-9778-4fe1-b0fb-add1b78d69ef" providerId="ADAL" clId="{4029CCE4-64F3-4460-A2DB-D750A959B8F2}"/>
    <pc:docChg chg="undo redo custSel addSld delSld modSld sldOrd">
      <pc:chgData name="Shanehsazan, Fatemeh" userId="6786f3c6-9778-4fe1-b0fb-add1b78d69ef" providerId="ADAL" clId="{4029CCE4-64F3-4460-A2DB-D750A959B8F2}" dt="2025-06-09T14:08:34.321" v="7088" actId="20577"/>
      <pc:docMkLst>
        <pc:docMk/>
      </pc:docMkLst>
      <pc:sldChg chg="delSp modSp mod">
        <pc:chgData name="Shanehsazan, Fatemeh" userId="6786f3c6-9778-4fe1-b0fb-add1b78d69ef" providerId="ADAL" clId="{4029CCE4-64F3-4460-A2DB-D750A959B8F2}" dt="2025-06-06T23:07:12.561" v="4786" actId="113"/>
        <pc:sldMkLst>
          <pc:docMk/>
          <pc:sldMk cId="3892510878" sldId="258"/>
        </pc:sldMkLst>
        <pc:spChg chg="mod">
          <ac:chgData name="Shanehsazan, Fatemeh" userId="6786f3c6-9778-4fe1-b0fb-add1b78d69ef" providerId="ADAL" clId="{4029CCE4-64F3-4460-A2DB-D750A959B8F2}" dt="2025-05-29T15:33:53.702" v="2218" actId="20577"/>
          <ac:spMkLst>
            <pc:docMk/>
            <pc:sldMk cId="3892510878" sldId="258"/>
            <ac:spMk id="2" creationId="{59480B23-7308-1745-A1A9-A5522BA49EE8}"/>
          </ac:spMkLst>
        </pc:spChg>
        <pc:spChg chg="mod">
          <ac:chgData name="Shanehsazan, Fatemeh" userId="6786f3c6-9778-4fe1-b0fb-add1b78d69ef" providerId="ADAL" clId="{4029CCE4-64F3-4460-A2DB-D750A959B8F2}" dt="2025-05-29T03:38:30.310" v="1843" actId="20577"/>
          <ac:spMkLst>
            <pc:docMk/>
            <pc:sldMk cId="3892510878" sldId="258"/>
            <ac:spMk id="5" creationId="{A71FEB04-6AB2-DD4F-B560-E3674C11A535}"/>
          </ac:spMkLst>
        </pc:spChg>
        <pc:spChg chg="mod">
          <ac:chgData name="Shanehsazan, Fatemeh" userId="6786f3c6-9778-4fe1-b0fb-add1b78d69ef" providerId="ADAL" clId="{4029CCE4-64F3-4460-A2DB-D750A959B8F2}" dt="2025-06-06T23:07:12.561" v="4786" actId="113"/>
          <ac:spMkLst>
            <pc:docMk/>
            <pc:sldMk cId="3892510878" sldId="258"/>
            <ac:spMk id="12" creationId="{ADA0161C-D166-6E4C-8069-E1FBFE0BE5F2}"/>
          </ac:spMkLst>
        </pc:spChg>
      </pc:sldChg>
      <pc:sldChg chg="del">
        <pc:chgData name="Shanehsazan, Fatemeh" userId="6786f3c6-9778-4fe1-b0fb-add1b78d69ef" providerId="ADAL" clId="{4029CCE4-64F3-4460-A2DB-D750A959B8F2}" dt="2025-05-27T14:35:09.016" v="874" actId="47"/>
        <pc:sldMkLst>
          <pc:docMk/>
          <pc:sldMk cId="170560962" sldId="263"/>
        </pc:sldMkLst>
      </pc:sldChg>
      <pc:sldChg chg="addSp delSp modSp mod">
        <pc:chgData name="Shanehsazan, Fatemeh" userId="6786f3c6-9778-4fe1-b0fb-add1b78d69ef" providerId="ADAL" clId="{4029CCE4-64F3-4460-A2DB-D750A959B8F2}" dt="2025-06-07T23:40:29.250" v="6486" actId="1037"/>
        <pc:sldMkLst>
          <pc:docMk/>
          <pc:sldMk cId="3987231189" sldId="267"/>
        </pc:sldMkLst>
        <pc:spChg chg="add mod">
          <ac:chgData name="Shanehsazan, Fatemeh" userId="6786f3c6-9778-4fe1-b0fb-add1b78d69ef" providerId="ADAL" clId="{4029CCE4-64F3-4460-A2DB-D750A959B8F2}" dt="2025-06-05T01:31:41.175" v="4674" actId="208"/>
          <ac:spMkLst>
            <pc:docMk/>
            <pc:sldMk cId="3987231189" sldId="267"/>
            <ac:spMk id="2" creationId="{6159E5AC-FFC3-046F-93ED-1AA46A75421F}"/>
          </ac:spMkLst>
        </pc:spChg>
        <pc:spChg chg="add mod">
          <ac:chgData name="Shanehsazan, Fatemeh" userId="6786f3c6-9778-4fe1-b0fb-add1b78d69ef" providerId="ADAL" clId="{4029CCE4-64F3-4460-A2DB-D750A959B8F2}" dt="2025-06-07T23:40:29.250" v="6486" actId="1037"/>
          <ac:spMkLst>
            <pc:docMk/>
            <pc:sldMk cId="3987231189" sldId="267"/>
            <ac:spMk id="3" creationId="{0867238E-2205-A486-9D1B-704CDCC04595}"/>
          </ac:spMkLst>
        </pc:spChg>
      </pc:sldChg>
      <pc:sldChg chg="del">
        <pc:chgData name="Shanehsazan, Fatemeh" userId="6786f3c6-9778-4fe1-b0fb-add1b78d69ef" providerId="ADAL" clId="{4029CCE4-64F3-4460-A2DB-D750A959B8F2}" dt="2025-05-27T14:35:07.101" v="868" actId="47"/>
        <pc:sldMkLst>
          <pc:docMk/>
          <pc:sldMk cId="1969109951" sldId="268"/>
        </pc:sldMkLst>
      </pc:sldChg>
      <pc:sldChg chg="del">
        <pc:chgData name="Shanehsazan, Fatemeh" userId="6786f3c6-9778-4fe1-b0fb-add1b78d69ef" providerId="ADAL" clId="{4029CCE4-64F3-4460-A2DB-D750A959B8F2}" dt="2025-05-27T14:35:06.283" v="866" actId="47"/>
        <pc:sldMkLst>
          <pc:docMk/>
          <pc:sldMk cId="605085615" sldId="281"/>
        </pc:sldMkLst>
      </pc:sldChg>
      <pc:sldChg chg="del">
        <pc:chgData name="Shanehsazan, Fatemeh" userId="6786f3c6-9778-4fe1-b0fb-add1b78d69ef" providerId="ADAL" clId="{4029CCE4-64F3-4460-A2DB-D750A959B8F2}" dt="2025-05-27T14:35:06.748" v="867" actId="47"/>
        <pc:sldMkLst>
          <pc:docMk/>
          <pc:sldMk cId="2813636961" sldId="284"/>
        </pc:sldMkLst>
      </pc:sldChg>
      <pc:sldChg chg="del">
        <pc:chgData name="Shanehsazan, Fatemeh" userId="6786f3c6-9778-4fe1-b0fb-add1b78d69ef" providerId="ADAL" clId="{4029CCE4-64F3-4460-A2DB-D750A959B8F2}" dt="2025-05-27T14:35:08.050" v="871" actId="47"/>
        <pc:sldMkLst>
          <pc:docMk/>
          <pc:sldMk cId="2638409120" sldId="285"/>
        </pc:sldMkLst>
      </pc:sldChg>
      <pc:sldChg chg="del">
        <pc:chgData name="Shanehsazan, Fatemeh" userId="6786f3c6-9778-4fe1-b0fb-add1b78d69ef" providerId="ADAL" clId="{4029CCE4-64F3-4460-A2DB-D750A959B8F2}" dt="2025-05-26T22:21:19.184" v="0" actId="47"/>
        <pc:sldMkLst>
          <pc:docMk/>
          <pc:sldMk cId="2326767356" sldId="286"/>
        </pc:sldMkLst>
      </pc:sldChg>
      <pc:sldChg chg="del">
        <pc:chgData name="Shanehsazan, Fatemeh" userId="6786f3c6-9778-4fe1-b0fb-add1b78d69ef" providerId="ADAL" clId="{4029CCE4-64F3-4460-A2DB-D750A959B8F2}" dt="2025-05-27T14:35:07.373" v="869" actId="47"/>
        <pc:sldMkLst>
          <pc:docMk/>
          <pc:sldMk cId="801119596" sldId="287"/>
        </pc:sldMkLst>
      </pc:sldChg>
      <pc:sldChg chg="del">
        <pc:chgData name="Shanehsazan, Fatemeh" userId="6786f3c6-9778-4fe1-b0fb-add1b78d69ef" providerId="ADAL" clId="{4029CCE4-64F3-4460-A2DB-D750A959B8F2}" dt="2025-05-26T22:21:36.072" v="8" actId="47"/>
        <pc:sldMkLst>
          <pc:docMk/>
          <pc:sldMk cId="2147875841" sldId="289"/>
        </pc:sldMkLst>
      </pc:sldChg>
      <pc:sldChg chg="delSp modSp mod">
        <pc:chgData name="Shanehsazan, Fatemeh" userId="6786f3c6-9778-4fe1-b0fb-add1b78d69ef" providerId="ADAL" clId="{4029CCE4-64F3-4460-A2DB-D750A959B8F2}" dt="2025-06-09T14:08:34.321" v="7088" actId="20577"/>
        <pc:sldMkLst>
          <pc:docMk/>
          <pc:sldMk cId="864860363" sldId="291"/>
        </pc:sldMkLst>
        <pc:spChg chg="mod">
          <ac:chgData name="Shanehsazan, Fatemeh" userId="6786f3c6-9778-4fe1-b0fb-add1b78d69ef" providerId="ADAL" clId="{4029CCE4-64F3-4460-A2DB-D750A959B8F2}" dt="2025-06-06T23:09:34.074" v="4804" actId="1076"/>
          <ac:spMkLst>
            <pc:docMk/>
            <pc:sldMk cId="864860363" sldId="291"/>
            <ac:spMk id="2" creationId="{95370379-2B8A-42C0-8174-A22B7008B144}"/>
          </ac:spMkLst>
        </pc:spChg>
        <pc:spChg chg="mod">
          <ac:chgData name="Shanehsazan, Fatemeh" userId="6786f3c6-9778-4fe1-b0fb-add1b78d69ef" providerId="ADAL" clId="{4029CCE4-64F3-4460-A2DB-D750A959B8F2}" dt="2025-06-09T14:08:34.321" v="7088" actId="20577"/>
          <ac:spMkLst>
            <pc:docMk/>
            <pc:sldMk cId="864860363" sldId="291"/>
            <ac:spMk id="3" creationId="{AEDCB975-6DEE-435D-BD89-3610736237D1}"/>
          </ac:spMkLst>
        </pc:spChg>
      </pc:sldChg>
      <pc:sldChg chg="addSp delSp modSp mod modTransition">
        <pc:chgData name="Shanehsazan, Fatemeh" userId="6786f3c6-9778-4fe1-b0fb-add1b78d69ef" providerId="ADAL" clId="{4029CCE4-64F3-4460-A2DB-D750A959B8F2}" dt="2025-06-07T23:37:01.643" v="6350" actId="1036"/>
        <pc:sldMkLst>
          <pc:docMk/>
          <pc:sldMk cId="597119651" sldId="293"/>
        </pc:sldMkLst>
        <pc:spChg chg="mod">
          <ac:chgData name="Shanehsazan, Fatemeh" userId="6786f3c6-9778-4fe1-b0fb-add1b78d69ef" providerId="ADAL" clId="{4029CCE4-64F3-4460-A2DB-D750A959B8F2}" dt="2025-05-29T03:45:24.007" v="2010" actId="1076"/>
          <ac:spMkLst>
            <pc:docMk/>
            <pc:sldMk cId="597119651" sldId="293"/>
            <ac:spMk id="2" creationId="{5B425FE2-F3E9-4586-9F41-8D056DBF24E9}"/>
          </ac:spMkLst>
        </pc:spChg>
        <pc:spChg chg="add mod">
          <ac:chgData name="Shanehsazan, Fatemeh" userId="6786f3c6-9778-4fe1-b0fb-add1b78d69ef" providerId="ADAL" clId="{4029CCE4-64F3-4460-A2DB-D750A959B8F2}" dt="2025-06-07T22:02:31.776" v="5282" actId="14100"/>
          <ac:spMkLst>
            <pc:docMk/>
            <pc:sldMk cId="597119651" sldId="293"/>
            <ac:spMk id="3" creationId="{0FFD20CF-314D-CF22-6CD3-563B5D8C8B7C}"/>
          </ac:spMkLst>
        </pc:spChg>
        <pc:spChg chg="add mod">
          <ac:chgData name="Shanehsazan, Fatemeh" userId="6786f3c6-9778-4fe1-b0fb-add1b78d69ef" providerId="ADAL" clId="{4029CCE4-64F3-4460-A2DB-D750A959B8F2}" dt="2025-05-29T03:47:11.934" v="2028" actId="14100"/>
          <ac:spMkLst>
            <pc:docMk/>
            <pc:sldMk cId="597119651" sldId="293"/>
            <ac:spMk id="4" creationId="{2BD8E563-AD13-9830-F6A6-C6D6D8EED2F5}"/>
          </ac:spMkLst>
        </pc:spChg>
        <pc:spChg chg="add mod">
          <ac:chgData name="Shanehsazan, Fatemeh" userId="6786f3c6-9778-4fe1-b0fb-add1b78d69ef" providerId="ADAL" clId="{4029CCE4-64F3-4460-A2DB-D750A959B8F2}" dt="2025-06-07T22:02:55.432" v="5284" actId="207"/>
          <ac:spMkLst>
            <pc:docMk/>
            <pc:sldMk cId="597119651" sldId="293"/>
            <ac:spMk id="5" creationId="{FF3C9B15-D751-B3C0-67C0-C6DD08035DAA}"/>
          </ac:spMkLst>
        </pc:spChg>
        <pc:spChg chg="add mod">
          <ac:chgData name="Shanehsazan, Fatemeh" userId="6786f3c6-9778-4fe1-b0fb-add1b78d69ef" providerId="ADAL" clId="{4029CCE4-64F3-4460-A2DB-D750A959B8F2}" dt="2025-06-07T23:36:33.506" v="6320" actId="1076"/>
          <ac:spMkLst>
            <pc:docMk/>
            <pc:sldMk cId="597119651" sldId="293"/>
            <ac:spMk id="28" creationId="{BCF59AF5-180C-D89D-C687-52B0EA78449C}"/>
          </ac:spMkLst>
        </pc:spChg>
        <pc:spChg chg="add mod">
          <ac:chgData name="Shanehsazan, Fatemeh" userId="6786f3c6-9778-4fe1-b0fb-add1b78d69ef" providerId="ADAL" clId="{4029CCE4-64F3-4460-A2DB-D750A959B8F2}" dt="2025-06-07T23:36:16.053" v="6316" actId="1076"/>
          <ac:spMkLst>
            <pc:docMk/>
            <pc:sldMk cId="597119651" sldId="293"/>
            <ac:spMk id="29" creationId="{38ED1FD2-9D25-1914-5DA8-F0A37F19551E}"/>
          </ac:spMkLst>
        </pc:spChg>
        <pc:spChg chg="add mod">
          <ac:chgData name="Shanehsazan, Fatemeh" userId="6786f3c6-9778-4fe1-b0fb-add1b78d69ef" providerId="ADAL" clId="{4029CCE4-64F3-4460-A2DB-D750A959B8F2}" dt="2025-06-07T23:36:09.142" v="6315" actId="1076"/>
          <ac:spMkLst>
            <pc:docMk/>
            <pc:sldMk cId="597119651" sldId="293"/>
            <ac:spMk id="30" creationId="{741A33CB-DAB9-9E16-24A7-A92288629FCD}"/>
          </ac:spMkLst>
        </pc:spChg>
        <pc:picChg chg="mod modCrop">
          <ac:chgData name="Shanehsazan, Fatemeh" userId="6786f3c6-9778-4fe1-b0fb-add1b78d69ef" providerId="ADAL" clId="{4029CCE4-64F3-4460-A2DB-D750A959B8F2}" dt="2025-06-07T22:23:24.607" v="5382" actId="1076"/>
          <ac:picMkLst>
            <pc:docMk/>
            <pc:sldMk cId="597119651" sldId="293"/>
            <ac:picMk id="10" creationId="{CF28366C-3944-36BA-24BF-1F0841FEF0FD}"/>
          </ac:picMkLst>
        </pc:picChg>
        <pc:picChg chg="add mod modCrop">
          <ac:chgData name="Shanehsazan, Fatemeh" userId="6786f3c6-9778-4fe1-b0fb-add1b78d69ef" providerId="ADAL" clId="{4029CCE4-64F3-4460-A2DB-D750A959B8F2}" dt="2025-06-07T22:25:55.330" v="5395" actId="1076"/>
          <ac:picMkLst>
            <pc:docMk/>
            <pc:sldMk cId="597119651" sldId="293"/>
            <ac:picMk id="24" creationId="{D470C2F6-3096-F20B-8D08-BE201A35E277}"/>
          </ac:picMkLst>
        </pc:picChg>
        <pc:picChg chg="add mod modCrop">
          <ac:chgData name="Shanehsazan, Fatemeh" userId="6786f3c6-9778-4fe1-b0fb-add1b78d69ef" providerId="ADAL" clId="{4029CCE4-64F3-4460-A2DB-D750A959B8F2}" dt="2025-06-07T22:33:40.142" v="5600" actId="1076"/>
          <ac:picMkLst>
            <pc:docMk/>
            <pc:sldMk cId="597119651" sldId="293"/>
            <ac:picMk id="26" creationId="{0438ED12-AF45-43A6-0645-D7B4FC9CD18B}"/>
          </ac:picMkLst>
        </pc:picChg>
        <pc:cxnChg chg="add mod">
          <ac:chgData name="Shanehsazan, Fatemeh" userId="6786f3c6-9778-4fe1-b0fb-add1b78d69ef" providerId="ADAL" clId="{4029CCE4-64F3-4460-A2DB-D750A959B8F2}" dt="2025-06-07T23:36:52.304" v="6333" actId="1036"/>
          <ac:cxnSpMkLst>
            <pc:docMk/>
            <pc:sldMk cId="597119651" sldId="293"/>
            <ac:cxnSpMk id="32" creationId="{9A97CDAD-733F-AB17-79D2-CD434AE403AA}"/>
          </ac:cxnSpMkLst>
        </pc:cxnChg>
        <pc:cxnChg chg="add mod">
          <ac:chgData name="Shanehsazan, Fatemeh" userId="6786f3c6-9778-4fe1-b0fb-add1b78d69ef" providerId="ADAL" clId="{4029CCE4-64F3-4460-A2DB-D750A959B8F2}" dt="2025-06-07T23:36:20.007" v="6317" actId="1076"/>
          <ac:cxnSpMkLst>
            <pc:docMk/>
            <pc:sldMk cId="597119651" sldId="293"/>
            <ac:cxnSpMk id="51" creationId="{206F7E89-10AF-A528-0B62-A5F65B811B23}"/>
          </ac:cxnSpMkLst>
        </pc:cxnChg>
        <pc:cxnChg chg="add mod">
          <ac:chgData name="Shanehsazan, Fatemeh" userId="6786f3c6-9778-4fe1-b0fb-add1b78d69ef" providerId="ADAL" clId="{4029CCE4-64F3-4460-A2DB-D750A959B8F2}" dt="2025-06-07T23:37:01.643" v="6350" actId="1036"/>
          <ac:cxnSpMkLst>
            <pc:docMk/>
            <pc:sldMk cId="597119651" sldId="293"/>
            <ac:cxnSpMk id="59" creationId="{E37B2355-149F-A1BD-AD31-A69BD13670F7}"/>
          </ac:cxnSpMkLst>
        </pc:cxnChg>
      </pc:sldChg>
      <pc:sldChg chg="del">
        <pc:chgData name="Shanehsazan, Fatemeh" userId="6786f3c6-9778-4fe1-b0fb-add1b78d69ef" providerId="ADAL" clId="{4029CCE4-64F3-4460-A2DB-D750A959B8F2}" dt="2025-05-27T14:35:25.525" v="882" actId="47"/>
        <pc:sldMkLst>
          <pc:docMk/>
          <pc:sldMk cId="3149701245" sldId="296"/>
        </pc:sldMkLst>
      </pc:sldChg>
      <pc:sldChg chg="del">
        <pc:chgData name="Shanehsazan, Fatemeh" userId="6786f3c6-9778-4fe1-b0fb-add1b78d69ef" providerId="ADAL" clId="{4029CCE4-64F3-4460-A2DB-D750A959B8F2}" dt="2025-05-27T14:35:24.025" v="881" actId="47"/>
        <pc:sldMkLst>
          <pc:docMk/>
          <pc:sldMk cId="744737891" sldId="297"/>
        </pc:sldMkLst>
      </pc:sldChg>
      <pc:sldChg chg="del">
        <pc:chgData name="Shanehsazan, Fatemeh" userId="6786f3c6-9778-4fe1-b0fb-add1b78d69ef" providerId="ADAL" clId="{4029CCE4-64F3-4460-A2DB-D750A959B8F2}" dt="2025-05-27T14:35:22.194" v="880" actId="47"/>
        <pc:sldMkLst>
          <pc:docMk/>
          <pc:sldMk cId="3803666224" sldId="299"/>
        </pc:sldMkLst>
      </pc:sldChg>
      <pc:sldChg chg="del">
        <pc:chgData name="Shanehsazan, Fatemeh" userId="6786f3c6-9778-4fe1-b0fb-add1b78d69ef" providerId="ADAL" clId="{4029CCE4-64F3-4460-A2DB-D750A959B8F2}" dt="2025-05-27T14:35:20.798" v="879" actId="47"/>
        <pc:sldMkLst>
          <pc:docMk/>
          <pc:sldMk cId="874417498" sldId="300"/>
        </pc:sldMkLst>
      </pc:sldChg>
      <pc:sldChg chg="del">
        <pc:chgData name="Shanehsazan, Fatemeh" userId="6786f3c6-9778-4fe1-b0fb-add1b78d69ef" providerId="ADAL" clId="{4029CCE4-64F3-4460-A2DB-D750A959B8F2}" dt="2025-05-26T22:36:33.194" v="223" actId="47"/>
        <pc:sldMkLst>
          <pc:docMk/>
          <pc:sldMk cId="931762254" sldId="303"/>
        </pc:sldMkLst>
      </pc:sldChg>
      <pc:sldChg chg="del">
        <pc:chgData name="Shanehsazan, Fatemeh" userId="6786f3c6-9778-4fe1-b0fb-add1b78d69ef" providerId="ADAL" clId="{4029CCE4-64F3-4460-A2DB-D750A959B8F2}" dt="2025-05-27T14:35:28.836" v="884" actId="47"/>
        <pc:sldMkLst>
          <pc:docMk/>
          <pc:sldMk cId="3336205159" sldId="304"/>
        </pc:sldMkLst>
      </pc:sldChg>
      <pc:sldChg chg="del">
        <pc:chgData name="Shanehsazan, Fatemeh" userId="6786f3c6-9778-4fe1-b0fb-add1b78d69ef" providerId="ADAL" clId="{4029CCE4-64F3-4460-A2DB-D750A959B8F2}" dt="2025-05-27T14:35:27.087" v="883" actId="47"/>
        <pc:sldMkLst>
          <pc:docMk/>
          <pc:sldMk cId="1734452827" sldId="305"/>
        </pc:sldMkLst>
      </pc:sldChg>
      <pc:sldChg chg="del">
        <pc:chgData name="Shanehsazan, Fatemeh" userId="6786f3c6-9778-4fe1-b0fb-add1b78d69ef" providerId="ADAL" clId="{4029CCE4-64F3-4460-A2DB-D750A959B8F2}" dt="2025-05-27T14:35:29.908" v="885" actId="47"/>
        <pc:sldMkLst>
          <pc:docMk/>
          <pc:sldMk cId="2864909382" sldId="306"/>
        </pc:sldMkLst>
      </pc:sldChg>
      <pc:sldChg chg="add del">
        <pc:chgData name="Shanehsazan, Fatemeh" userId="6786f3c6-9778-4fe1-b0fb-add1b78d69ef" providerId="ADAL" clId="{4029CCE4-64F3-4460-A2DB-D750A959B8F2}" dt="2025-05-29T03:56:51.513" v="2114" actId="47"/>
        <pc:sldMkLst>
          <pc:docMk/>
          <pc:sldMk cId="3100679256" sldId="307"/>
        </pc:sldMkLst>
      </pc:sldChg>
      <pc:sldChg chg="del">
        <pc:chgData name="Shanehsazan, Fatemeh" userId="6786f3c6-9778-4fe1-b0fb-add1b78d69ef" providerId="ADAL" clId="{4029CCE4-64F3-4460-A2DB-D750A959B8F2}" dt="2025-05-26T22:21:30.129" v="2" actId="47"/>
        <pc:sldMkLst>
          <pc:docMk/>
          <pc:sldMk cId="12193225" sldId="321"/>
        </pc:sldMkLst>
      </pc:sldChg>
      <pc:sldChg chg="del">
        <pc:chgData name="Shanehsazan, Fatemeh" userId="6786f3c6-9778-4fe1-b0fb-add1b78d69ef" providerId="ADAL" clId="{4029CCE4-64F3-4460-A2DB-D750A959B8F2}" dt="2025-05-26T22:21:31.108" v="3" actId="47"/>
        <pc:sldMkLst>
          <pc:docMk/>
          <pc:sldMk cId="3456050147" sldId="323"/>
        </pc:sldMkLst>
      </pc:sldChg>
      <pc:sldChg chg="del">
        <pc:chgData name="Shanehsazan, Fatemeh" userId="6786f3c6-9778-4fe1-b0fb-add1b78d69ef" providerId="ADAL" clId="{4029CCE4-64F3-4460-A2DB-D750A959B8F2}" dt="2025-05-26T22:21:32.952" v="5" actId="47"/>
        <pc:sldMkLst>
          <pc:docMk/>
          <pc:sldMk cId="3854190625" sldId="325"/>
        </pc:sldMkLst>
      </pc:sldChg>
      <pc:sldChg chg="del">
        <pc:chgData name="Shanehsazan, Fatemeh" userId="6786f3c6-9778-4fe1-b0fb-add1b78d69ef" providerId="ADAL" clId="{4029CCE4-64F3-4460-A2DB-D750A959B8F2}" dt="2025-05-26T22:21:33.748" v="6" actId="47"/>
        <pc:sldMkLst>
          <pc:docMk/>
          <pc:sldMk cId="2261497617" sldId="326"/>
        </pc:sldMkLst>
      </pc:sldChg>
      <pc:sldChg chg="del">
        <pc:chgData name="Shanehsazan, Fatemeh" userId="6786f3c6-9778-4fe1-b0fb-add1b78d69ef" providerId="ADAL" clId="{4029CCE4-64F3-4460-A2DB-D750A959B8F2}" dt="2025-05-27T14:35:08.691" v="873" actId="47"/>
        <pc:sldMkLst>
          <pc:docMk/>
          <pc:sldMk cId="4079559774" sldId="328"/>
        </pc:sldMkLst>
      </pc:sldChg>
      <pc:sldChg chg="del">
        <pc:chgData name="Shanehsazan, Fatemeh" userId="6786f3c6-9778-4fe1-b0fb-add1b78d69ef" providerId="ADAL" clId="{4029CCE4-64F3-4460-A2DB-D750A959B8F2}" dt="2025-05-27T14:35:05.373" v="865" actId="47"/>
        <pc:sldMkLst>
          <pc:docMk/>
          <pc:sldMk cId="923368599" sldId="329"/>
        </pc:sldMkLst>
      </pc:sldChg>
      <pc:sldChg chg="del">
        <pc:chgData name="Shanehsazan, Fatemeh" userId="6786f3c6-9778-4fe1-b0fb-add1b78d69ef" providerId="ADAL" clId="{4029CCE4-64F3-4460-A2DB-D750A959B8F2}" dt="2025-05-27T14:35:09.388" v="875" actId="47"/>
        <pc:sldMkLst>
          <pc:docMk/>
          <pc:sldMk cId="1458488867" sldId="330"/>
        </pc:sldMkLst>
      </pc:sldChg>
      <pc:sldChg chg="del">
        <pc:chgData name="Shanehsazan, Fatemeh" userId="6786f3c6-9778-4fe1-b0fb-add1b78d69ef" providerId="ADAL" clId="{4029CCE4-64F3-4460-A2DB-D750A959B8F2}" dt="2025-05-26T22:21:31.986" v="4" actId="47"/>
        <pc:sldMkLst>
          <pc:docMk/>
          <pc:sldMk cId="464529123" sldId="331"/>
        </pc:sldMkLst>
      </pc:sldChg>
      <pc:sldChg chg="del">
        <pc:chgData name="Shanehsazan, Fatemeh" userId="6786f3c6-9778-4fe1-b0fb-add1b78d69ef" providerId="ADAL" clId="{4029CCE4-64F3-4460-A2DB-D750A959B8F2}" dt="2025-05-26T22:21:28.741" v="1" actId="47"/>
        <pc:sldMkLst>
          <pc:docMk/>
          <pc:sldMk cId="2585723056" sldId="332"/>
        </pc:sldMkLst>
      </pc:sldChg>
      <pc:sldChg chg="del">
        <pc:chgData name="Shanehsazan, Fatemeh" userId="6786f3c6-9778-4fe1-b0fb-add1b78d69ef" providerId="ADAL" clId="{4029CCE4-64F3-4460-A2DB-D750A959B8F2}" dt="2025-05-26T22:21:34.547" v="7" actId="47"/>
        <pc:sldMkLst>
          <pc:docMk/>
          <pc:sldMk cId="1409318591" sldId="333"/>
        </pc:sldMkLst>
      </pc:sldChg>
      <pc:sldChg chg="del">
        <pc:chgData name="Shanehsazan, Fatemeh" userId="6786f3c6-9778-4fe1-b0fb-add1b78d69ef" providerId="ADAL" clId="{4029CCE4-64F3-4460-A2DB-D750A959B8F2}" dt="2025-05-27T14:35:08.348" v="872" actId="47"/>
        <pc:sldMkLst>
          <pc:docMk/>
          <pc:sldMk cId="1302586135" sldId="334"/>
        </pc:sldMkLst>
      </pc:sldChg>
      <pc:sldChg chg="del">
        <pc:chgData name="Shanehsazan, Fatemeh" userId="6786f3c6-9778-4fe1-b0fb-add1b78d69ef" providerId="ADAL" clId="{4029CCE4-64F3-4460-A2DB-D750A959B8F2}" dt="2025-05-27T14:35:15.038" v="876" actId="47"/>
        <pc:sldMkLst>
          <pc:docMk/>
          <pc:sldMk cId="336461387" sldId="335"/>
        </pc:sldMkLst>
      </pc:sldChg>
      <pc:sldChg chg="del">
        <pc:chgData name="Shanehsazan, Fatemeh" userId="6786f3c6-9778-4fe1-b0fb-add1b78d69ef" providerId="ADAL" clId="{4029CCE4-64F3-4460-A2DB-D750A959B8F2}" dt="2025-05-27T14:35:07.691" v="870" actId="47"/>
        <pc:sldMkLst>
          <pc:docMk/>
          <pc:sldMk cId="1103928883" sldId="336"/>
        </pc:sldMkLst>
      </pc:sldChg>
      <pc:sldChg chg="addSp delSp modSp mod">
        <pc:chgData name="Shanehsazan, Fatemeh" userId="6786f3c6-9778-4fe1-b0fb-add1b78d69ef" providerId="ADAL" clId="{4029CCE4-64F3-4460-A2DB-D750A959B8F2}" dt="2025-06-05T00:32:05.682" v="4596"/>
        <pc:sldMkLst>
          <pc:docMk/>
          <pc:sldMk cId="2635701050" sldId="337"/>
        </pc:sldMkLst>
        <pc:spChg chg="add mod">
          <ac:chgData name="Shanehsazan, Fatemeh" userId="6786f3c6-9778-4fe1-b0fb-add1b78d69ef" providerId="ADAL" clId="{4029CCE4-64F3-4460-A2DB-D750A959B8F2}" dt="2025-06-05T00:32:05.682" v="4596"/>
          <ac:spMkLst>
            <pc:docMk/>
            <pc:sldMk cId="2635701050" sldId="337"/>
            <ac:spMk id="3" creationId="{847F9F0F-E8C9-50B5-B6A2-C87BB677836E}"/>
          </ac:spMkLst>
        </pc:spChg>
        <pc:picChg chg="mod">
          <ac:chgData name="Shanehsazan, Fatemeh" userId="6786f3c6-9778-4fe1-b0fb-add1b78d69ef" providerId="ADAL" clId="{4029CCE4-64F3-4460-A2DB-D750A959B8F2}" dt="2025-05-29T03:44:05.401" v="1996" actId="14100"/>
          <ac:picMkLst>
            <pc:docMk/>
            <pc:sldMk cId="2635701050" sldId="337"/>
            <ac:picMk id="7" creationId="{A11CA240-A782-77B6-23E2-AF667C67A6B4}"/>
          </ac:picMkLst>
        </pc:picChg>
      </pc:sldChg>
      <pc:sldChg chg="delSp modSp mod">
        <pc:chgData name="Shanehsazan, Fatemeh" userId="6786f3c6-9778-4fe1-b0fb-add1b78d69ef" providerId="ADAL" clId="{4029CCE4-64F3-4460-A2DB-D750A959B8F2}" dt="2025-06-03T16:32:39.585" v="4019" actId="478"/>
        <pc:sldMkLst>
          <pc:docMk/>
          <pc:sldMk cId="3024816994" sldId="338"/>
        </pc:sldMkLst>
        <pc:spChg chg="mod">
          <ac:chgData name="Shanehsazan, Fatemeh" userId="6786f3c6-9778-4fe1-b0fb-add1b78d69ef" providerId="ADAL" clId="{4029CCE4-64F3-4460-A2DB-D750A959B8F2}" dt="2025-05-29T03:44:36.779" v="2005" actId="403"/>
          <ac:spMkLst>
            <pc:docMk/>
            <pc:sldMk cId="3024816994" sldId="338"/>
            <ac:spMk id="3" creationId="{C36AFABF-DBFA-980C-6B39-8B3AFF2AB061}"/>
          </ac:spMkLst>
        </pc:spChg>
      </pc:sldChg>
      <pc:sldChg chg="addSp delSp modSp mod">
        <pc:chgData name="Shanehsazan, Fatemeh" userId="6786f3c6-9778-4fe1-b0fb-add1b78d69ef" providerId="ADAL" clId="{4029CCE4-64F3-4460-A2DB-D750A959B8F2}" dt="2025-06-07T22:59:52.912" v="5892" actId="208"/>
        <pc:sldMkLst>
          <pc:docMk/>
          <pc:sldMk cId="640282721" sldId="339"/>
        </pc:sldMkLst>
        <pc:spChg chg="mod">
          <ac:chgData name="Shanehsazan, Fatemeh" userId="6786f3c6-9778-4fe1-b0fb-add1b78d69ef" providerId="ADAL" clId="{4029CCE4-64F3-4460-A2DB-D750A959B8F2}" dt="2025-05-29T03:47:50.154" v="2036" actId="12788"/>
          <ac:spMkLst>
            <pc:docMk/>
            <pc:sldMk cId="640282721" sldId="339"/>
            <ac:spMk id="3" creationId="{59C098BB-F0E7-6813-599A-88A16891A9B7}"/>
          </ac:spMkLst>
        </pc:spChg>
        <pc:spChg chg="add mod">
          <ac:chgData name="Shanehsazan, Fatemeh" userId="6786f3c6-9778-4fe1-b0fb-add1b78d69ef" providerId="ADAL" clId="{4029CCE4-64F3-4460-A2DB-D750A959B8F2}" dt="2025-06-07T22:59:52.912" v="5892" actId="208"/>
          <ac:spMkLst>
            <pc:docMk/>
            <pc:sldMk cId="640282721" sldId="339"/>
            <ac:spMk id="5" creationId="{C0B90CC4-BD81-60BF-2584-409B56DCF05F}"/>
          </ac:spMkLst>
        </pc:spChg>
        <pc:picChg chg="add mod">
          <ac:chgData name="Shanehsazan, Fatemeh" userId="6786f3c6-9778-4fe1-b0fb-add1b78d69ef" providerId="ADAL" clId="{4029CCE4-64F3-4460-A2DB-D750A959B8F2}" dt="2025-06-02T20:53:07.245" v="3362" actId="1076"/>
          <ac:picMkLst>
            <pc:docMk/>
            <pc:sldMk cId="640282721" sldId="339"/>
            <ac:picMk id="8" creationId="{1E28E66B-0EAD-8F05-70E7-D15BB8CF9E2B}"/>
          </ac:picMkLst>
        </pc:picChg>
      </pc:sldChg>
      <pc:sldChg chg="addSp delSp modSp mod">
        <pc:chgData name="Shanehsazan, Fatemeh" userId="6786f3c6-9778-4fe1-b0fb-add1b78d69ef" providerId="ADAL" clId="{4029CCE4-64F3-4460-A2DB-D750A959B8F2}" dt="2025-06-07T23:01:31.573" v="6065" actId="1036"/>
        <pc:sldMkLst>
          <pc:docMk/>
          <pc:sldMk cId="1865638909" sldId="340"/>
        </pc:sldMkLst>
        <pc:spChg chg="mod">
          <ac:chgData name="Shanehsazan, Fatemeh" userId="6786f3c6-9778-4fe1-b0fb-add1b78d69ef" providerId="ADAL" clId="{4029CCE4-64F3-4460-A2DB-D750A959B8F2}" dt="2025-06-07T23:00:55.825" v="5901" actId="1076"/>
          <ac:spMkLst>
            <pc:docMk/>
            <pc:sldMk cId="1865638909" sldId="340"/>
            <ac:spMk id="4" creationId="{3CDF416D-A1FC-2AF8-60FF-EAA54C7D9DE9}"/>
          </ac:spMkLst>
        </pc:spChg>
        <pc:spChg chg="add mod">
          <ac:chgData name="Shanehsazan, Fatemeh" userId="6786f3c6-9778-4fe1-b0fb-add1b78d69ef" providerId="ADAL" clId="{4029CCE4-64F3-4460-A2DB-D750A959B8F2}" dt="2025-06-07T23:00:48.395" v="5898" actId="207"/>
          <ac:spMkLst>
            <pc:docMk/>
            <pc:sldMk cId="1865638909" sldId="340"/>
            <ac:spMk id="5" creationId="{B825CE1D-08D7-A0F4-15DF-66905BBA7F65}"/>
          </ac:spMkLst>
        </pc:spChg>
        <pc:spChg chg="add mod">
          <ac:chgData name="Shanehsazan, Fatemeh" userId="6786f3c6-9778-4fe1-b0fb-add1b78d69ef" providerId="ADAL" clId="{4029CCE4-64F3-4460-A2DB-D750A959B8F2}" dt="2025-06-07T23:01:31.573" v="6065" actId="1036"/>
          <ac:spMkLst>
            <pc:docMk/>
            <pc:sldMk cId="1865638909" sldId="340"/>
            <ac:spMk id="6" creationId="{F7167646-CE5C-6411-8AE4-82BA998C413D}"/>
          </ac:spMkLst>
        </pc:spChg>
        <pc:spChg chg="mod">
          <ac:chgData name="Shanehsazan, Fatemeh" userId="6786f3c6-9778-4fe1-b0fb-add1b78d69ef" providerId="ADAL" clId="{4029CCE4-64F3-4460-A2DB-D750A959B8F2}" dt="2025-05-29T03:48:50.936" v="2043" actId="404"/>
          <ac:spMkLst>
            <pc:docMk/>
            <pc:sldMk cId="1865638909" sldId="340"/>
            <ac:spMk id="7" creationId="{2E150389-AD44-C70E-D3AE-57D3611AD709}"/>
          </ac:spMkLst>
        </pc:spChg>
        <pc:picChg chg="add del mod">
          <ac:chgData name="Shanehsazan, Fatemeh" userId="6786f3c6-9778-4fe1-b0fb-add1b78d69ef" providerId="ADAL" clId="{4029CCE4-64F3-4460-A2DB-D750A959B8F2}" dt="2025-06-07T23:01:07.041" v="5906" actId="21"/>
          <ac:picMkLst>
            <pc:docMk/>
            <pc:sldMk cId="1865638909" sldId="340"/>
            <ac:picMk id="8" creationId="{70C49AB0-E562-F259-DE98-C513D80692B4}"/>
          </ac:picMkLst>
        </pc:picChg>
        <pc:picChg chg="add mod">
          <ac:chgData name="Shanehsazan, Fatemeh" userId="6786f3c6-9778-4fe1-b0fb-add1b78d69ef" providerId="ADAL" clId="{4029CCE4-64F3-4460-A2DB-D750A959B8F2}" dt="2025-05-26T22:24:00.997" v="33" actId="1076"/>
          <ac:picMkLst>
            <pc:docMk/>
            <pc:sldMk cId="1865638909" sldId="340"/>
            <ac:picMk id="9" creationId="{0EC697D7-A138-5FD5-79F1-D526DE88EE91}"/>
          </ac:picMkLst>
        </pc:picChg>
      </pc:sldChg>
      <pc:sldChg chg="addSp delSp modSp mod">
        <pc:chgData name="Shanehsazan, Fatemeh" userId="6786f3c6-9778-4fe1-b0fb-add1b78d69ef" providerId="ADAL" clId="{4029CCE4-64F3-4460-A2DB-D750A959B8F2}" dt="2025-06-08T05:31:41.712" v="6740" actId="20577"/>
        <pc:sldMkLst>
          <pc:docMk/>
          <pc:sldMk cId="3817733176" sldId="341"/>
        </pc:sldMkLst>
        <pc:spChg chg="mod">
          <ac:chgData name="Shanehsazan, Fatemeh" userId="6786f3c6-9778-4fe1-b0fb-add1b78d69ef" providerId="ADAL" clId="{4029CCE4-64F3-4460-A2DB-D750A959B8F2}" dt="2025-06-07T23:25:06.275" v="6308" actId="20577"/>
          <ac:spMkLst>
            <pc:docMk/>
            <pc:sldMk cId="3817733176" sldId="341"/>
            <ac:spMk id="2" creationId="{9AF64413-0620-4CF6-033D-188471EAA8C8}"/>
          </ac:spMkLst>
        </pc:spChg>
        <pc:spChg chg="mod">
          <ac:chgData name="Shanehsazan, Fatemeh" userId="6786f3c6-9778-4fe1-b0fb-add1b78d69ef" providerId="ADAL" clId="{4029CCE4-64F3-4460-A2DB-D750A959B8F2}" dt="2025-06-07T23:03:24.803" v="6081" actId="1076"/>
          <ac:spMkLst>
            <pc:docMk/>
            <pc:sldMk cId="3817733176" sldId="341"/>
            <ac:spMk id="3" creationId="{D05730DB-D2A9-77A7-8790-79978E432B52}"/>
          </ac:spMkLst>
        </pc:spChg>
        <pc:spChg chg="add mod">
          <ac:chgData name="Shanehsazan, Fatemeh" userId="6786f3c6-9778-4fe1-b0fb-add1b78d69ef" providerId="ADAL" clId="{4029CCE4-64F3-4460-A2DB-D750A959B8F2}" dt="2025-06-07T23:02:00.043" v="6067" actId="207"/>
          <ac:spMkLst>
            <pc:docMk/>
            <pc:sldMk cId="3817733176" sldId="341"/>
            <ac:spMk id="6" creationId="{4BCB643F-9B8B-CE57-8E9D-500BD37F3BAF}"/>
          </ac:spMkLst>
        </pc:spChg>
        <pc:spChg chg="add mod">
          <ac:chgData name="Shanehsazan, Fatemeh" userId="6786f3c6-9778-4fe1-b0fb-add1b78d69ef" providerId="ADAL" clId="{4029CCE4-64F3-4460-A2DB-D750A959B8F2}" dt="2025-06-08T05:28:57.966" v="6689" actId="1076"/>
          <ac:spMkLst>
            <pc:docMk/>
            <pc:sldMk cId="3817733176" sldId="341"/>
            <ac:spMk id="8" creationId="{9F902E75-6829-3F24-AAE2-4DE1A44A5250}"/>
          </ac:spMkLst>
        </pc:spChg>
        <pc:spChg chg="add mod">
          <ac:chgData name="Shanehsazan, Fatemeh" userId="6786f3c6-9778-4fe1-b0fb-add1b78d69ef" providerId="ADAL" clId="{4029CCE4-64F3-4460-A2DB-D750A959B8F2}" dt="2025-06-08T05:31:41.712" v="6740" actId="20577"/>
          <ac:spMkLst>
            <pc:docMk/>
            <pc:sldMk cId="3817733176" sldId="341"/>
            <ac:spMk id="9" creationId="{5CA8DA76-A525-610F-BE80-BF76DDAE91A0}"/>
          </ac:spMkLst>
        </pc:spChg>
        <pc:spChg chg="add mod">
          <ac:chgData name="Shanehsazan, Fatemeh" userId="6786f3c6-9778-4fe1-b0fb-add1b78d69ef" providerId="ADAL" clId="{4029CCE4-64F3-4460-A2DB-D750A959B8F2}" dt="2025-06-07T23:08:41.280" v="6181" actId="255"/>
          <ac:spMkLst>
            <pc:docMk/>
            <pc:sldMk cId="3817733176" sldId="341"/>
            <ac:spMk id="23" creationId="{06135F4D-54B6-8A2F-C82B-1A491E828201}"/>
          </ac:spMkLst>
        </pc:spChg>
        <pc:spChg chg="add mod">
          <ac:chgData name="Shanehsazan, Fatemeh" userId="6786f3c6-9778-4fe1-b0fb-add1b78d69ef" providerId="ADAL" clId="{4029CCE4-64F3-4460-A2DB-D750A959B8F2}" dt="2025-06-07T23:11:34.181" v="6203" actId="208"/>
          <ac:spMkLst>
            <pc:docMk/>
            <pc:sldMk cId="3817733176" sldId="341"/>
            <ac:spMk id="30" creationId="{6748790D-2CF4-2432-EC1F-7E3501E446B0}"/>
          </ac:spMkLst>
        </pc:spChg>
        <pc:spChg chg="add mod">
          <ac:chgData name="Shanehsazan, Fatemeh" userId="6786f3c6-9778-4fe1-b0fb-add1b78d69ef" providerId="ADAL" clId="{4029CCE4-64F3-4460-A2DB-D750A959B8F2}" dt="2025-06-07T23:11:42.217" v="6205" actId="1076"/>
          <ac:spMkLst>
            <pc:docMk/>
            <pc:sldMk cId="3817733176" sldId="341"/>
            <ac:spMk id="31" creationId="{C2CE25E3-0BBD-2C74-8075-148D05EFDC16}"/>
          </ac:spMkLst>
        </pc:spChg>
        <pc:spChg chg="add mod">
          <ac:chgData name="Shanehsazan, Fatemeh" userId="6786f3c6-9778-4fe1-b0fb-add1b78d69ef" providerId="ADAL" clId="{4029CCE4-64F3-4460-A2DB-D750A959B8F2}" dt="2025-06-07T23:11:50.546" v="6207" actId="1076"/>
          <ac:spMkLst>
            <pc:docMk/>
            <pc:sldMk cId="3817733176" sldId="341"/>
            <ac:spMk id="32" creationId="{93C9B535-A449-D0D8-D370-2314B0411681}"/>
          </ac:spMkLst>
        </pc:spChg>
        <pc:spChg chg="add mod">
          <ac:chgData name="Shanehsazan, Fatemeh" userId="6786f3c6-9778-4fe1-b0fb-add1b78d69ef" providerId="ADAL" clId="{4029CCE4-64F3-4460-A2DB-D750A959B8F2}" dt="2025-06-07T23:12:28.520" v="6226" actId="207"/>
          <ac:spMkLst>
            <pc:docMk/>
            <pc:sldMk cId="3817733176" sldId="341"/>
            <ac:spMk id="33" creationId="{8134D288-5372-D917-ECF3-CE0950052539}"/>
          </ac:spMkLst>
        </pc:spChg>
        <pc:grpChg chg="add del mod">
          <ac:chgData name="Shanehsazan, Fatemeh" userId="6786f3c6-9778-4fe1-b0fb-add1b78d69ef" providerId="ADAL" clId="{4029CCE4-64F3-4460-A2DB-D750A959B8F2}" dt="2025-06-08T05:29:28.811" v="6690" actId="478"/>
          <ac:grpSpMkLst>
            <pc:docMk/>
            <pc:sldMk cId="3817733176" sldId="341"/>
            <ac:grpSpMk id="5" creationId="{8BEA2155-2BE0-7DB8-EEAD-153FEC9CA295}"/>
          </ac:grpSpMkLst>
        </pc:grpChg>
        <pc:picChg chg="add mod modCrop">
          <ac:chgData name="Shanehsazan, Fatemeh" userId="6786f3c6-9778-4fe1-b0fb-add1b78d69ef" providerId="ADAL" clId="{4029CCE4-64F3-4460-A2DB-D750A959B8F2}" dt="2025-06-07T23:03:36.051" v="6140" actId="14100"/>
          <ac:picMkLst>
            <pc:docMk/>
            <pc:sldMk cId="3817733176" sldId="341"/>
            <ac:picMk id="12" creationId="{375F1ABC-262A-3525-E6A9-8B2DEBD61DBB}"/>
          </ac:picMkLst>
        </pc:picChg>
        <pc:picChg chg="add mod">
          <ac:chgData name="Shanehsazan, Fatemeh" userId="6786f3c6-9778-4fe1-b0fb-add1b78d69ef" providerId="ADAL" clId="{4029CCE4-64F3-4460-A2DB-D750A959B8F2}" dt="2025-06-07T23:05:31.208" v="6159" actId="1076"/>
          <ac:picMkLst>
            <pc:docMk/>
            <pc:sldMk cId="3817733176" sldId="341"/>
            <ac:picMk id="15" creationId="{FC5B85A4-9F33-88AA-B25B-57E0714F7B32}"/>
          </ac:picMkLst>
        </pc:picChg>
        <pc:picChg chg="add mod modCrop">
          <ac:chgData name="Shanehsazan, Fatemeh" userId="6786f3c6-9778-4fe1-b0fb-add1b78d69ef" providerId="ADAL" clId="{4029CCE4-64F3-4460-A2DB-D750A959B8F2}" dt="2025-06-07T23:07:52.782" v="6173" actId="1076"/>
          <ac:picMkLst>
            <pc:docMk/>
            <pc:sldMk cId="3817733176" sldId="341"/>
            <ac:picMk id="22" creationId="{FD3A6AFF-A316-4DDF-7BC7-F68514A40D3B}"/>
          </ac:picMkLst>
        </pc:picChg>
        <pc:cxnChg chg="add mod">
          <ac:chgData name="Shanehsazan, Fatemeh" userId="6786f3c6-9778-4fe1-b0fb-add1b78d69ef" providerId="ADAL" clId="{4029CCE4-64F3-4460-A2DB-D750A959B8F2}" dt="2025-06-07T23:12:35.754" v="6228" actId="1037"/>
          <ac:cxnSpMkLst>
            <pc:docMk/>
            <pc:sldMk cId="3817733176" sldId="341"/>
            <ac:cxnSpMk id="25" creationId="{757EB46D-E9FD-9F63-1CA3-2149B9D3DE78}"/>
          </ac:cxnSpMkLst>
        </pc:cxnChg>
      </pc:sldChg>
      <pc:sldChg chg="addSp delSp modSp del mod modClrScheme chgLayout">
        <pc:chgData name="Shanehsazan, Fatemeh" userId="6786f3c6-9778-4fe1-b0fb-add1b78d69ef" providerId="ADAL" clId="{4029CCE4-64F3-4460-A2DB-D750A959B8F2}" dt="2025-06-02T19:58:59.989" v="3182" actId="47"/>
        <pc:sldMkLst>
          <pc:docMk/>
          <pc:sldMk cId="3041605369" sldId="342"/>
        </pc:sldMkLst>
      </pc:sldChg>
      <pc:sldChg chg="addSp delSp modSp add del mod ord modClrScheme chgLayout">
        <pc:chgData name="Shanehsazan, Fatemeh" userId="6786f3c6-9778-4fe1-b0fb-add1b78d69ef" providerId="ADAL" clId="{4029CCE4-64F3-4460-A2DB-D750A959B8F2}" dt="2025-05-29T03:57:52.303" v="2117" actId="47"/>
        <pc:sldMkLst>
          <pc:docMk/>
          <pc:sldMk cId="3813748729" sldId="343"/>
        </pc:sldMkLst>
      </pc:sldChg>
      <pc:sldChg chg="delSp modSp add del mod ord">
        <pc:chgData name="Shanehsazan, Fatemeh" userId="6786f3c6-9778-4fe1-b0fb-add1b78d69ef" providerId="ADAL" clId="{4029CCE4-64F3-4460-A2DB-D750A959B8F2}" dt="2025-06-07T00:01:31.119" v="5049" actId="47"/>
        <pc:sldMkLst>
          <pc:docMk/>
          <pc:sldMk cId="2780395801" sldId="344"/>
        </pc:sldMkLst>
      </pc:sldChg>
      <pc:sldChg chg="modSp add del mod">
        <pc:chgData name="Shanehsazan, Fatemeh" userId="6786f3c6-9778-4fe1-b0fb-add1b78d69ef" providerId="ADAL" clId="{4029CCE4-64F3-4460-A2DB-D750A959B8F2}" dt="2025-05-27T14:35:32.231" v="886" actId="47"/>
        <pc:sldMkLst>
          <pc:docMk/>
          <pc:sldMk cId="682238382" sldId="345"/>
        </pc:sldMkLst>
      </pc:sldChg>
      <pc:sldChg chg="addSp delSp modSp add del mod ord modClrScheme chgLayout">
        <pc:chgData name="Shanehsazan, Fatemeh" userId="6786f3c6-9778-4fe1-b0fb-add1b78d69ef" providerId="ADAL" clId="{4029CCE4-64F3-4460-A2DB-D750A959B8F2}" dt="2025-06-09T00:55:19.630" v="6843" actId="47"/>
        <pc:sldMkLst>
          <pc:docMk/>
          <pc:sldMk cId="2252462763" sldId="345"/>
        </pc:sldMkLst>
        <pc:spChg chg="add del mod">
          <ac:chgData name="Shanehsazan, Fatemeh" userId="6786f3c6-9778-4fe1-b0fb-add1b78d69ef" providerId="ADAL" clId="{4029CCE4-64F3-4460-A2DB-D750A959B8F2}" dt="2025-06-08T00:38:00.565" v="6497" actId="11529"/>
          <ac:spMkLst>
            <pc:docMk/>
            <pc:sldMk cId="2252462763" sldId="345"/>
            <ac:spMk id="6" creationId="{D1DA7239-55BE-373F-2DF8-ECED10A8DF40}"/>
          </ac:spMkLst>
        </pc:spChg>
        <pc:spChg chg="add del mod">
          <ac:chgData name="Shanehsazan, Fatemeh" userId="6786f3c6-9778-4fe1-b0fb-add1b78d69ef" providerId="ADAL" clId="{4029CCE4-64F3-4460-A2DB-D750A959B8F2}" dt="2025-06-08T00:40:40.236" v="6531" actId="478"/>
          <ac:spMkLst>
            <pc:docMk/>
            <pc:sldMk cId="2252462763" sldId="345"/>
            <ac:spMk id="7" creationId="{EEF5100F-EDB4-BC32-8E69-2A9CD70502B0}"/>
          </ac:spMkLst>
        </pc:spChg>
        <pc:spChg chg="add del mod">
          <ac:chgData name="Shanehsazan, Fatemeh" userId="6786f3c6-9778-4fe1-b0fb-add1b78d69ef" providerId="ADAL" clId="{4029CCE4-64F3-4460-A2DB-D750A959B8F2}" dt="2025-06-08T00:41:21.525" v="6537" actId="478"/>
          <ac:spMkLst>
            <pc:docMk/>
            <pc:sldMk cId="2252462763" sldId="345"/>
            <ac:spMk id="8" creationId="{B61FC01E-5303-175C-0D71-FE1094C88BFD}"/>
          </ac:spMkLst>
        </pc:spChg>
        <pc:spChg chg="add del mod">
          <ac:chgData name="Shanehsazan, Fatemeh" userId="6786f3c6-9778-4fe1-b0fb-add1b78d69ef" providerId="ADAL" clId="{4029CCE4-64F3-4460-A2DB-D750A959B8F2}" dt="2025-06-08T00:42:10.258" v="6553" actId="478"/>
          <ac:spMkLst>
            <pc:docMk/>
            <pc:sldMk cId="2252462763" sldId="345"/>
            <ac:spMk id="9" creationId="{8747D215-70BC-B7FC-75CD-9846C7965C01}"/>
          </ac:spMkLst>
        </pc:spChg>
        <pc:spChg chg="add del mod">
          <ac:chgData name="Shanehsazan, Fatemeh" userId="6786f3c6-9778-4fe1-b0fb-add1b78d69ef" providerId="ADAL" clId="{4029CCE4-64F3-4460-A2DB-D750A959B8F2}" dt="2025-06-08T05:44:13.602" v="6792" actId="478"/>
          <ac:spMkLst>
            <pc:docMk/>
            <pc:sldMk cId="2252462763" sldId="345"/>
            <ac:spMk id="10" creationId="{ED4D746B-51FB-A712-35BE-52863F8AFA90}"/>
          </ac:spMkLst>
        </pc:spChg>
        <pc:spChg chg="add del mod">
          <ac:chgData name="Shanehsazan, Fatemeh" userId="6786f3c6-9778-4fe1-b0fb-add1b78d69ef" providerId="ADAL" clId="{4029CCE4-64F3-4460-A2DB-D750A959B8F2}" dt="2025-06-08T05:44:14.621" v="6793" actId="478"/>
          <ac:spMkLst>
            <pc:docMk/>
            <pc:sldMk cId="2252462763" sldId="345"/>
            <ac:spMk id="11" creationId="{35080D97-794B-B901-C775-6D52E7C51ABF}"/>
          </ac:spMkLst>
        </pc:spChg>
        <pc:spChg chg="add del mod">
          <ac:chgData name="Shanehsazan, Fatemeh" userId="6786f3c6-9778-4fe1-b0fb-add1b78d69ef" providerId="ADAL" clId="{4029CCE4-64F3-4460-A2DB-D750A959B8F2}" dt="2025-06-08T05:44:12.073" v="6791" actId="478"/>
          <ac:spMkLst>
            <pc:docMk/>
            <pc:sldMk cId="2252462763" sldId="345"/>
            <ac:spMk id="12" creationId="{180786DA-DD7E-3039-8D6B-B46DE911DE4D}"/>
          </ac:spMkLst>
        </pc:spChg>
        <pc:spChg chg="add del mod">
          <ac:chgData name="Shanehsazan, Fatemeh" userId="6786f3c6-9778-4fe1-b0fb-add1b78d69ef" providerId="ADAL" clId="{4029CCE4-64F3-4460-A2DB-D750A959B8F2}" dt="2025-06-08T05:44:15.664" v="6794" actId="478"/>
          <ac:spMkLst>
            <pc:docMk/>
            <pc:sldMk cId="2252462763" sldId="345"/>
            <ac:spMk id="13" creationId="{8EAD474F-0371-1BAA-F0D9-EA0A9267CD1C}"/>
          </ac:spMkLst>
        </pc:spChg>
        <pc:picChg chg="add mod ord modCrop">
          <ac:chgData name="Shanehsazan, Fatemeh" userId="6786f3c6-9778-4fe1-b0fb-add1b78d69ef" providerId="ADAL" clId="{4029CCE4-64F3-4460-A2DB-D750A959B8F2}" dt="2025-06-08T05:44:09.720" v="6790" actId="1076"/>
          <ac:picMkLst>
            <pc:docMk/>
            <pc:sldMk cId="2252462763" sldId="345"/>
            <ac:picMk id="4" creationId="{C45AAAE6-BCCE-63BB-7C30-7D090B95FC3F}"/>
          </ac:picMkLst>
        </pc:picChg>
      </pc:sldChg>
      <pc:sldChg chg="addSp delSp modSp add mod ord modShow">
        <pc:chgData name="Shanehsazan, Fatemeh" userId="6786f3c6-9778-4fe1-b0fb-add1b78d69ef" providerId="ADAL" clId="{4029CCE4-64F3-4460-A2DB-D750A959B8F2}" dt="2025-06-04T18:24:27.423" v="4169" actId="729"/>
        <pc:sldMkLst>
          <pc:docMk/>
          <pc:sldMk cId="1657092629" sldId="346"/>
        </pc:sldMkLst>
        <pc:spChg chg="mod">
          <ac:chgData name="Shanehsazan, Fatemeh" userId="6786f3c6-9778-4fe1-b0fb-add1b78d69ef" providerId="ADAL" clId="{4029CCE4-64F3-4460-A2DB-D750A959B8F2}" dt="2025-05-29T03:51:26.668" v="2066" actId="404"/>
          <ac:spMkLst>
            <pc:docMk/>
            <pc:sldMk cId="1657092629" sldId="346"/>
            <ac:spMk id="2" creationId="{9F56E6AA-6F52-A919-C86C-6A469EE86526}"/>
          </ac:spMkLst>
        </pc:spChg>
        <pc:picChg chg="add mod">
          <ac:chgData name="Shanehsazan, Fatemeh" userId="6786f3c6-9778-4fe1-b0fb-add1b78d69ef" providerId="ADAL" clId="{4029CCE4-64F3-4460-A2DB-D750A959B8F2}" dt="2025-05-29T03:49:52.440" v="2049" actId="12788"/>
          <ac:picMkLst>
            <pc:docMk/>
            <pc:sldMk cId="1657092629" sldId="346"/>
            <ac:picMk id="8" creationId="{CF1DCA9A-7E30-67E2-747A-3EB96FBFD08D}"/>
          </ac:picMkLst>
        </pc:picChg>
      </pc:sldChg>
      <pc:sldChg chg="addSp delSp modSp add mod ord modClrScheme modShow chgLayout">
        <pc:chgData name="Shanehsazan, Fatemeh" userId="6786f3c6-9778-4fe1-b0fb-add1b78d69ef" providerId="ADAL" clId="{4029CCE4-64F3-4460-A2DB-D750A959B8F2}" dt="2025-06-08T05:27:10.418" v="6678" actId="20577"/>
        <pc:sldMkLst>
          <pc:docMk/>
          <pc:sldMk cId="3900652540" sldId="347"/>
        </pc:sldMkLst>
        <pc:spChg chg="mod">
          <ac:chgData name="Shanehsazan, Fatemeh" userId="6786f3c6-9778-4fe1-b0fb-add1b78d69ef" providerId="ADAL" clId="{4029CCE4-64F3-4460-A2DB-D750A959B8F2}" dt="2025-06-08T05:27:10.418" v="6678" actId="20577"/>
          <ac:spMkLst>
            <pc:docMk/>
            <pc:sldMk cId="3900652540" sldId="347"/>
            <ac:spMk id="2" creationId="{0B05E5C4-2A9B-722E-2FB3-C82B72B30152}"/>
          </ac:spMkLst>
        </pc:spChg>
        <pc:spChg chg="add del mod">
          <ac:chgData name="Shanehsazan, Fatemeh" userId="6786f3c6-9778-4fe1-b0fb-add1b78d69ef" providerId="ADAL" clId="{4029CCE4-64F3-4460-A2DB-D750A959B8F2}" dt="2025-05-29T03:53:19.170" v="2091" actId="2710"/>
          <ac:spMkLst>
            <pc:docMk/>
            <pc:sldMk cId="3900652540" sldId="347"/>
            <ac:spMk id="7" creationId="{DFE7FDD6-11E4-11A8-16C2-C8711695F2DF}"/>
          </ac:spMkLst>
        </pc:spChg>
      </pc:sldChg>
      <pc:sldChg chg="add del">
        <pc:chgData name="Shanehsazan, Fatemeh" userId="6786f3c6-9778-4fe1-b0fb-add1b78d69ef" providerId="ADAL" clId="{4029CCE4-64F3-4460-A2DB-D750A959B8F2}" dt="2025-05-28T19:06:41.559" v="984"/>
        <pc:sldMkLst>
          <pc:docMk/>
          <pc:sldMk cId="4242684281" sldId="347"/>
        </pc:sldMkLst>
      </pc:sldChg>
      <pc:sldChg chg="addSp delSp modSp add mod ord">
        <pc:chgData name="Shanehsazan, Fatemeh" userId="6786f3c6-9778-4fe1-b0fb-add1b78d69ef" providerId="ADAL" clId="{4029CCE4-64F3-4460-A2DB-D750A959B8F2}" dt="2025-06-09T01:24:52.107" v="7087" actId="478"/>
        <pc:sldMkLst>
          <pc:docMk/>
          <pc:sldMk cId="608906198" sldId="348"/>
        </pc:sldMkLst>
        <pc:spChg chg="mod">
          <ac:chgData name="Shanehsazan, Fatemeh" userId="6786f3c6-9778-4fe1-b0fb-add1b78d69ef" providerId="ADAL" clId="{4029CCE4-64F3-4460-A2DB-D750A959B8F2}" dt="2025-06-05T17:44:59.137" v="4737" actId="20577"/>
          <ac:spMkLst>
            <pc:docMk/>
            <pc:sldMk cId="608906198" sldId="348"/>
            <ac:spMk id="2" creationId="{1438C75C-7758-E661-E13A-6CCB3C7D6E60}"/>
          </ac:spMkLst>
        </pc:spChg>
        <pc:spChg chg="add mod">
          <ac:chgData name="Shanehsazan, Fatemeh" userId="6786f3c6-9778-4fe1-b0fb-add1b78d69ef" providerId="ADAL" clId="{4029CCE4-64F3-4460-A2DB-D750A959B8F2}" dt="2025-06-04T19:29:20.009" v="4279" actId="1076"/>
          <ac:spMkLst>
            <pc:docMk/>
            <pc:sldMk cId="608906198" sldId="348"/>
            <ac:spMk id="3" creationId="{77ABB8DB-F6AC-F275-A28E-A44947CA93EC}"/>
          </ac:spMkLst>
        </pc:spChg>
        <pc:spChg chg="add mod">
          <ac:chgData name="Shanehsazan, Fatemeh" userId="6786f3c6-9778-4fe1-b0fb-add1b78d69ef" providerId="ADAL" clId="{4029CCE4-64F3-4460-A2DB-D750A959B8F2}" dt="2025-06-07T21:55:56.790" v="5235" actId="208"/>
          <ac:spMkLst>
            <pc:docMk/>
            <pc:sldMk cId="608906198" sldId="348"/>
            <ac:spMk id="4" creationId="{71FFA0C5-5F6D-393D-32F1-6F651830E699}"/>
          </ac:spMkLst>
        </pc:spChg>
        <pc:spChg chg="add mod">
          <ac:chgData name="Shanehsazan, Fatemeh" userId="6786f3c6-9778-4fe1-b0fb-add1b78d69ef" providerId="ADAL" clId="{4029CCE4-64F3-4460-A2DB-D750A959B8F2}" dt="2025-06-04T19:29:25.656" v="4280" actId="1076"/>
          <ac:spMkLst>
            <pc:docMk/>
            <pc:sldMk cId="608906198" sldId="348"/>
            <ac:spMk id="5" creationId="{2E3C1230-2DA9-6618-8F55-D62B89D62265}"/>
          </ac:spMkLst>
        </pc:spChg>
        <pc:spChg chg="add mod">
          <ac:chgData name="Shanehsazan, Fatemeh" userId="6786f3c6-9778-4fe1-b0fb-add1b78d69ef" providerId="ADAL" clId="{4029CCE4-64F3-4460-A2DB-D750A959B8F2}" dt="2025-06-05T01:30:09.575" v="4650"/>
          <ac:spMkLst>
            <pc:docMk/>
            <pc:sldMk cId="608906198" sldId="348"/>
            <ac:spMk id="6" creationId="{477B2658-0126-D2F8-A355-080AB3E67678}"/>
          </ac:spMkLst>
        </pc:spChg>
        <pc:spChg chg="add mod">
          <ac:chgData name="Shanehsazan, Fatemeh" userId="6786f3c6-9778-4fe1-b0fb-add1b78d69ef" providerId="ADAL" clId="{4029CCE4-64F3-4460-A2DB-D750A959B8F2}" dt="2025-06-04T19:29:16.953" v="4278" actId="1076"/>
          <ac:spMkLst>
            <pc:docMk/>
            <pc:sldMk cId="608906198" sldId="348"/>
            <ac:spMk id="7" creationId="{3C2E3063-BB9F-33D2-7FB3-705651E27987}"/>
          </ac:spMkLst>
        </pc:spChg>
        <pc:spChg chg="add mod">
          <ac:chgData name="Shanehsazan, Fatemeh" userId="6786f3c6-9778-4fe1-b0fb-add1b78d69ef" providerId="ADAL" clId="{4029CCE4-64F3-4460-A2DB-D750A959B8F2}" dt="2025-06-07T21:56:06.678" v="5237" actId="208"/>
          <ac:spMkLst>
            <pc:docMk/>
            <pc:sldMk cId="608906198" sldId="348"/>
            <ac:spMk id="9" creationId="{FAA06A7A-9388-9E3F-7655-9FECBF53192C}"/>
          </ac:spMkLst>
        </pc:spChg>
        <pc:spChg chg="add mod">
          <ac:chgData name="Shanehsazan, Fatemeh" userId="6786f3c6-9778-4fe1-b0fb-add1b78d69ef" providerId="ADAL" clId="{4029CCE4-64F3-4460-A2DB-D750A959B8F2}" dt="2025-06-07T21:54:10.131" v="5212" actId="20577"/>
          <ac:spMkLst>
            <pc:docMk/>
            <pc:sldMk cId="608906198" sldId="348"/>
            <ac:spMk id="13" creationId="{C0EB008F-C054-0C20-39E0-8B195C3F5E1A}"/>
          </ac:spMkLst>
        </pc:spChg>
        <pc:spChg chg="add mod">
          <ac:chgData name="Shanehsazan, Fatemeh" userId="6786f3c6-9778-4fe1-b0fb-add1b78d69ef" providerId="ADAL" clId="{4029CCE4-64F3-4460-A2DB-D750A959B8F2}" dt="2025-06-03T16:10:30.818" v="3689" actId="208"/>
          <ac:spMkLst>
            <pc:docMk/>
            <pc:sldMk cId="608906198" sldId="348"/>
            <ac:spMk id="14" creationId="{0267FDFA-2F9C-D094-AAE5-F1D0F3B79473}"/>
          </ac:spMkLst>
        </pc:spChg>
        <pc:spChg chg="add mod">
          <ac:chgData name="Shanehsazan, Fatemeh" userId="6786f3c6-9778-4fe1-b0fb-add1b78d69ef" providerId="ADAL" clId="{4029CCE4-64F3-4460-A2DB-D750A959B8F2}" dt="2025-06-07T23:40:59.275" v="6490" actId="1076"/>
          <ac:spMkLst>
            <pc:docMk/>
            <pc:sldMk cId="608906198" sldId="348"/>
            <ac:spMk id="18" creationId="{6FDDFA3B-6F21-58A3-C82B-B8CEB8D6E14E}"/>
          </ac:spMkLst>
        </pc:spChg>
        <pc:spChg chg="add mod ord">
          <ac:chgData name="Shanehsazan, Fatemeh" userId="6786f3c6-9778-4fe1-b0fb-add1b78d69ef" providerId="ADAL" clId="{4029CCE4-64F3-4460-A2DB-D750A959B8F2}" dt="2025-06-07T23:40:48.325" v="6488" actId="1036"/>
          <ac:spMkLst>
            <pc:docMk/>
            <pc:sldMk cId="608906198" sldId="348"/>
            <ac:spMk id="22" creationId="{907ADBB3-3A6A-583D-AFFB-CAD34EC9C185}"/>
          </ac:spMkLst>
        </pc:spChg>
        <pc:spChg chg="add mod">
          <ac:chgData name="Shanehsazan, Fatemeh" userId="6786f3c6-9778-4fe1-b0fb-add1b78d69ef" providerId="ADAL" clId="{4029CCE4-64F3-4460-A2DB-D750A959B8F2}" dt="2025-06-04T19:52:16.317" v="4309" actId="208"/>
          <ac:spMkLst>
            <pc:docMk/>
            <pc:sldMk cId="608906198" sldId="348"/>
            <ac:spMk id="23" creationId="{AA7378F1-DFB6-F2FF-BF53-1E5BEE734933}"/>
          </ac:spMkLst>
        </pc:spChg>
        <pc:spChg chg="add mod">
          <ac:chgData name="Shanehsazan, Fatemeh" userId="6786f3c6-9778-4fe1-b0fb-add1b78d69ef" providerId="ADAL" clId="{4029CCE4-64F3-4460-A2DB-D750A959B8F2}" dt="2025-06-04T19:53:38.785" v="4323" actId="208"/>
          <ac:spMkLst>
            <pc:docMk/>
            <pc:sldMk cId="608906198" sldId="348"/>
            <ac:spMk id="24" creationId="{10BC76B7-4D94-BCFA-330C-4F99D562EA13}"/>
          </ac:spMkLst>
        </pc:spChg>
        <pc:spChg chg="add mod">
          <ac:chgData name="Shanehsazan, Fatemeh" userId="6786f3c6-9778-4fe1-b0fb-add1b78d69ef" providerId="ADAL" clId="{4029CCE4-64F3-4460-A2DB-D750A959B8F2}" dt="2025-06-04T19:53:53.477" v="4326" actId="208"/>
          <ac:spMkLst>
            <pc:docMk/>
            <pc:sldMk cId="608906198" sldId="348"/>
            <ac:spMk id="25" creationId="{A5ABA264-11D0-1489-85A4-C98908F9EA9A}"/>
          </ac:spMkLst>
        </pc:spChg>
        <pc:spChg chg="add mod">
          <ac:chgData name="Shanehsazan, Fatemeh" userId="6786f3c6-9778-4fe1-b0fb-add1b78d69ef" providerId="ADAL" clId="{4029CCE4-64F3-4460-A2DB-D750A959B8F2}" dt="2025-06-04T19:54:28.830" v="4331" actId="208"/>
          <ac:spMkLst>
            <pc:docMk/>
            <pc:sldMk cId="608906198" sldId="348"/>
            <ac:spMk id="26" creationId="{018BB6C9-903D-0DB4-EB9C-807CD2E57223}"/>
          </ac:spMkLst>
        </pc:spChg>
        <pc:spChg chg="add mod">
          <ac:chgData name="Shanehsazan, Fatemeh" userId="6786f3c6-9778-4fe1-b0fb-add1b78d69ef" providerId="ADAL" clId="{4029CCE4-64F3-4460-A2DB-D750A959B8F2}" dt="2025-06-04T19:55:31.153" v="4346" actId="1076"/>
          <ac:spMkLst>
            <pc:docMk/>
            <pc:sldMk cId="608906198" sldId="348"/>
            <ac:spMk id="27" creationId="{4108C9E8-8A7F-B444-4C59-77E4BA77EF42}"/>
          </ac:spMkLst>
        </pc:spChg>
        <pc:spChg chg="add mod">
          <ac:chgData name="Shanehsazan, Fatemeh" userId="6786f3c6-9778-4fe1-b0fb-add1b78d69ef" providerId="ADAL" clId="{4029CCE4-64F3-4460-A2DB-D750A959B8F2}" dt="2025-06-07T21:57:57.387" v="5257" actId="1076"/>
          <ac:spMkLst>
            <pc:docMk/>
            <pc:sldMk cId="608906198" sldId="348"/>
            <ac:spMk id="28" creationId="{5D707AD1-8358-60EC-1F1D-A30D28F5D8FF}"/>
          </ac:spMkLst>
        </pc:spChg>
        <pc:spChg chg="add mod">
          <ac:chgData name="Shanehsazan, Fatemeh" userId="6786f3c6-9778-4fe1-b0fb-add1b78d69ef" providerId="ADAL" clId="{4029CCE4-64F3-4460-A2DB-D750A959B8F2}" dt="2025-06-04T19:56:22.298" v="4356" actId="207"/>
          <ac:spMkLst>
            <pc:docMk/>
            <pc:sldMk cId="608906198" sldId="348"/>
            <ac:spMk id="29" creationId="{C626DA5D-43F5-BCF3-7BC8-5DC2AF0489B7}"/>
          </ac:spMkLst>
        </pc:spChg>
        <pc:spChg chg="add">
          <ac:chgData name="Shanehsazan, Fatemeh" userId="6786f3c6-9778-4fe1-b0fb-add1b78d69ef" providerId="ADAL" clId="{4029CCE4-64F3-4460-A2DB-D750A959B8F2}" dt="2025-06-03T16:11:52.320" v="3698" actId="11529"/>
          <ac:spMkLst>
            <pc:docMk/>
            <pc:sldMk cId="608906198" sldId="348"/>
            <ac:spMk id="30" creationId="{9CB20BC1-7C78-B25C-2CBD-F8DF2186326A}"/>
          </ac:spMkLst>
        </pc:spChg>
        <pc:spChg chg="add">
          <ac:chgData name="Shanehsazan, Fatemeh" userId="6786f3c6-9778-4fe1-b0fb-add1b78d69ef" providerId="ADAL" clId="{4029CCE4-64F3-4460-A2DB-D750A959B8F2}" dt="2025-06-03T16:12:12.288" v="3699" actId="11529"/>
          <ac:spMkLst>
            <pc:docMk/>
            <pc:sldMk cId="608906198" sldId="348"/>
            <ac:spMk id="31" creationId="{3BB2152B-BD82-3D5D-88EE-065893D81AFE}"/>
          </ac:spMkLst>
        </pc:spChg>
        <pc:spChg chg="add mod">
          <ac:chgData name="Shanehsazan, Fatemeh" userId="6786f3c6-9778-4fe1-b0fb-add1b78d69ef" providerId="ADAL" clId="{4029CCE4-64F3-4460-A2DB-D750A959B8F2}" dt="2025-06-05T00:57:00.497" v="4612" actId="1035"/>
          <ac:spMkLst>
            <pc:docMk/>
            <pc:sldMk cId="608906198" sldId="348"/>
            <ac:spMk id="32" creationId="{6922A8D2-BE94-27BB-E297-83AAEC8E74F7}"/>
          </ac:spMkLst>
        </pc:spChg>
        <pc:spChg chg="add mod">
          <ac:chgData name="Shanehsazan, Fatemeh" userId="6786f3c6-9778-4fe1-b0fb-add1b78d69ef" providerId="ADAL" clId="{4029CCE4-64F3-4460-A2DB-D750A959B8F2}" dt="2025-06-04T20:38:32.062" v="4405" actId="1076"/>
          <ac:spMkLst>
            <pc:docMk/>
            <pc:sldMk cId="608906198" sldId="348"/>
            <ac:spMk id="33" creationId="{408FE39E-EDF8-741B-9CC8-42D19226F7F3}"/>
          </ac:spMkLst>
        </pc:spChg>
        <pc:spChg chg="add mod">
          <ac:chgData name="Shanehsazan, Fatemeh" userId="6786f3c6-9778-4fe1-b0fb-add1b78d69ef" providerId="ADAL" clId="{4029CCE4-64F3-4460-A2DB-D750A959B8F2}" dt="2025-06-07T23:41:05.822" v="6491" actId="1076"/>
          <ac:spMkLst>
            <pc:docMk/>
            <pc:sldMk cId="608906198" sldId="348"/>
            <ac:spMk id="36" creationId="{1C1A9BF9-C5D4-FED7-2595-D6657D9DB52C}"/>
          </ac:spMkLst>
        </pc:spChg>
        <pc:spChg chg="add mod">
          <ac:chgData name="Shanehsazan, Fatemeh" userId="6786f3c6-9778-4fe1-b0fb-add1b78d69ef" providerId="ADAL" clId="{4029CCE4-64F3-4460-A2DB-D750A959B8F2}" dt="2025-06-06T23:21:44.563" v="4923" actId="20577"/>
          <ac:spMkLst>
            <pc:docMk/>
            <pc:sldMk cId="608906198" sldId="348"/>
            <ac:spMk id="47" creationId="{8BCF368F-D2DF-697A-26C8-A61A257086C2}"/>
          </ac:spMkLst>
        </pc:spChg>
        <pc:grpChg chg="add mod">
          <ac:chgData name="Shanehsazan, Fatemeh" userId="6786f3c6-9778-4fe1-b0fb-add1b78d69ef" providerId="ADAL" clId="{4029CCE4-64F3-4460-A2DB-D750A959B8F2}" dt="2025-06-04T19:52:43.292" v="4312" actId="1076"/>
          <ac:grpSpMkLst>
            <pc:docMk/>
            <pc:sldMk cId="608906198" sldId="348"/>
            <ac:grpSpMk id="12" creationId="{0D997546-4833-1893-D005-F9694A1D02F2}"/>
          </ac:grpSpMkLst>
        </pc:grpChg>
        <pc:picChg chg="add mod modCrop">
          <ac:chgData name="Shanehsazan, Fatemeh" userId="6786f3c6-9778-4fe1-b0fb-add1b78d69ef" providerId="ADAL" clId="{4029CCE4-64F3-4460-A2DB-D750A959B8F2}" dt="2025-06-03T16:10:30.818" v="3689" actId="208"/>
          <ac:picMkLst>
            <pc:docMk/>
            <pc:sldMk cId="608906198" sldId="348"/>
            <ac:picMk id="8" creationId="{AE5B7788-A8FB-08D2-1B41-2036F259D0AA}"/>
          </ac:picMkLst>
        </pc:picChg>
        <pc:picChg chg="add mod modCrop">
          <ac:chgData name="Shanehsazan, Fatemeh" userId="6786f3c6-9778-4fe1-b0fb-add1b78d69ef" providerId="ADAL" clId="{4029CCE4-64F3-4460-A2DB-D750A959B8F2}" dt="2025-06-03T16:10:30.818" v="3689" actId="208"/>
          <ac:picMkLst>
            <pc:docMk/>
            <pc:sldMk cId="608906198" sldId="348"/>
            <ac:picMk id="10" creationId="{D476FAF2-5D1D-7D85-BFC5-04911B890B39}"/>
          </ac:picMkLst>
        </pc:picChg>
        <pc:picChg chg="add mod modCrop">
          <ac:chgData name="Shanehsazan, Fatemeh" userId="6786f3c6-9778-4fe1-b0fb-add1b78d69ef" providerId="ADAL" clId="{4029CCE4-64F3-4460-A2DB-D750A959B8F2}" dt="2025-06-03T16:12:18.583" v="3701" actId="1076"/>
          <ac:picMkLst>
            <pc:docMk/>
            <pc:sldMk cId="608906198" sldId="348"/>
            <ac:picMk id="17" creationId="{1BEC1BEA-7F01-6313-E1C9-FDAF36B7C752}"/>
          </ac:picMkLst>
        </pc:picChg>
        <pc:inkChg chg="add del">
          <ac:chgData name="Shanehsazan, Fatemeh" userId="6786f3c6-9778-4fe1-b0fb-add1b78d69ef" providerId="ADAL" clId="{4029CCE4-64F3-4460-A2DB-D750A959B8F2}" dt="2025-06-09T01:24:52.107" v="7087" actId="478"/>
          <ac:inkMkLst>
            <pc:docMk/>
            <pc:sldMk cId="608906198" sldId="348"/>
            <ac:inkMk id="11" creationId="{D1ED0AA8-D033-249B-1A29-FFA39E33C08C}"/>
          </ac:inkMkLst>
        </pc:inkChg>
        <pc:cxnChg chg="add">
          <ac:chgData name="Shanehsazan, Fatemeh" userId="6786f3c6-9778-4fe1-b0fb-add1b78d69ef" providerId="ADAL" clId="{4029CCE4-64F3-4460-A2DB-D750A959B8F2}" dt="2025-06-07T21:56:29.017" v="5238" actId="11529"/>
          <ac:cxnSpMkLst>
            <pc:docMk/>
            <pc:sldMk cId="608906198" sldId="348"/>
            <ac:cxnSpMk id="15" creationId="{A058DAE5-70D6-8098-DC16-63C72B8BB2E0}"/>
          </ac:cxnSpMkLst>
        </pc:cxnChg>
        <pc:cxnChg chg="add mod">
          <ac:chgData name="Shanehsazan, Fatemeh" userId="6786f3c6-9778-4fe1-b0fb-add1b78d69ef" providerId="ADAL" clId="{4029CCE4-64F3-4460-A2DB-D750A959B8F2}" dt="2025-06-04T19:50:58.766" v="4296" actId="208"/>
          <ac:cxnSpMkLst>
            <pc:docMk/>
            <pc:sldMk cId="608906198" sldId="348"/>
            <ac:cxnSpMk id="16" creationId="{6202277B-5C8F-FBC2-2D26-A00796F65820}"/>
          </ac:cxnSpMkLst>
        </pc:cxnChg>
        <pc:cxnChg chg="add mod">
          <ac:chgData name="Shanehsazan, Fatemeh" userId="6786f3c6-9778-4fe1-b0fb-add1b78d69ef" providerId="ADAL" clId="{4029CCE4-64F3-4460-A2DB-D750A959B8F2}" dt="2025-06-04T19:52:30.273" v="4310" actId="1076"/>
          <ac:cxnSpMkLst>
            <pc:docMk/>
            <pc:sldMk cId="608906198" sldId="348"/>
            <ac:cxnSpMk id="21" creationId="{9F7288FA-6EDB-63F8-389D-37E34E98895C}"/>
          </ac:cxnSpMkLst>
        </pc:cxnChg>
        <pc:cxnChg chg="add mod">
          <ac:chgData name="Shanehsazan, Fatemeh" userId="6786f3c6-9778-4fe1-b0fb-add1b78d69ef" providerId="ADAL" clId="{4029CCE4-64F3-4460-A2DB-D750A959B8F2}" dt="2025-06-07T21:58:31.709" v="5262" actId="1582"/>
          <ac:cxnSpMkLst>
            <pc:docMk/>
            <pc:sldMk cId="608906198" sldId="348"/>
            <ac:cxnSpMk id="35" creationId="{F2FDE0AA-0789-16BA-5A62-BBAEE88D17E7}"/>
          </ac:cxnSpMkLst>
        </pc:cxnChg>
      </pc:sldChg>
      <pc:sldChg chg="addSp delSp modSp add del mod ord">
        <pc:chgData name="Shanehsazan, Fatemeh" userId="6786f3c6-9778-4fe1-b0fb-add1b78d69ef" providerId="ADAL" clId="{4029CCE4-64F3-4460-A2DB-D750A959B8F2}" dt="2025-06-02T21:03:16.134" v="3533" actId="47"/>
        <pc:sldMkLst>
          <pc:docMk/>
          <pc:sldMk cId="1801324039" sldId="349"/>
        </pc:sldMkLst>
      </pc:sldChg>
      <pc:sldChg chg="addSp delSp modSp add mod">
        <pc:chgData name="Shanehsazan, Fatemeh" userId="6786f3c6-9778-4fe1-b0fb-add1b78d69ef" providerId="ADAL" clId="{4029CCE4-64F3-4460-A2DB-D750A959B8F2}" dt="2025-06-09T01:22:43.915" v="7074" actId="1076"/>
        <pc:sldMkLst>
          <pc:docMk/>
          <pc:sldMk cId="3288913751" sldId="350"/>
        </pc:sldMkLst>
        <pc:spChg chg="mod">
          <ac:chgData name="Shanehsazan, Fatemeh" userId="6786f3c6-9778-4fe1-b0fb-add1b78d69ef" providerId="ADAL" clId="{4029CCE4-64F3-4460-A2DB-D750A959B8F2}" dt="2025-06-02T20:41:46.785" v="3260" actId="1076"/>
          <ac:spMkLst>
            <pc:docMk/>
            <pc:sldMk cId="3288913751" sldId="350"/>
            <ac:spMk id="2" creationId="{01CC7BEC-86F9-4EBA-0CF1-566CD1060EF7}"/>
          </ac:spMkLst>
        </pc:spChg>
        <pc:spChg chg="add mod">
          <ac:chgData name="Shanehsazan, Fatemeh" userId="6786f3c6-9778-4fe1-b0fb-add1b78d69ef" providerId="ADAL" clId="{4029CCE4-64F3-4460-A2DB-D750A959B8F2}" dt="2025-06-05T01:30:24.889" v="4651"/>
          <ac:spMkLst>
            <pc:docMk/>
            <pc:sldMk cId="3288913751" sldId="350"/>
            <ac:spMk id="3" creationId="{F0BA986B-04B1-A6AD-CCE9-96B9D4419844}"/>
          </ac:spMkLst>
        </pc:spChg>
        <pc:spChg chg="add del mod">
          <ac:chgData name="Shanehsazan, Fatemeh" userId="6786f3c6-9778-4fe1-b0fb-add1b78d69ef" providerId="ADAL" clId="{4029CCE4-64F3-4460-A2DB-D750A959B8F2}" dt="2025-06-09T00:57:19.253" v="6854" actId="478"/>
          <ac:spMkLst>
            <pc:docMk/>
            <pc:sldMk cId="3288913751" sldId="350"/>
            <ac:spMk id="5" creationId="{83683078-200A-9968-DF2D-09791D2A4365}"/>
          </ac:spMkLst>
        </pc:spChg>
        <pc:spChg chg="add mod">
          <ac:chgData name="Shanehsazan, Fatemeh" userId="6786f3c6-9778-4fe1-b0fb-add1b78d69ef" providerId="ADAL" clId="{4029CCE4-64F3-4460-A2DB-D750A959B8F2}" dt="2025-06-07T00:13:00.347" v="5056" actId="20577"/>
          <ac:spMkLst>
            <pc:docMk/>
            <pc:sldMk cId="3288913751" sldId="350"/>
            <ac:spMk id="8" creationId="{72BC6E0E-3B6E-CE85-9A2A-5BEDFF3E95F2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26" creationId="{2AF01833-7B97-BFB3-4D4F-7397C851031F}"/>
          </ac:spMkLst>
        </pc:spChg>
        <pc:spChg chg="add mod ord topLvl">
          <ac:chgData name="Shanehsazan, Fatemeh" userId="6786f3c6-9778-4fe1-b0fb-add1b78d69ef" providerId="ADAL" clId="{4029CCE4-64F3-4460-A2DB-D750A959B8F2}" dt="2025-06-09T01:22:43.915" v="7074" actId="1076"/>
          <ac:spMkLst>
            <pc:docMk/>
            <pc:sldMk cId="3288913751" sldId="350"/>
            <ac:spMk id="30" creationId="{8A3C954D-89B6-17F7-2EE1-1AB37664B81F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36" creationId="{02154382-C0D5-63FE-868E-2BBFF4A09EAF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37" creationId="{B7042186-5098-78DA-FD2C-FD2249D6AEBF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38" creationId="{EAC1D021-008C-3B0A-965B-F4E7E3355457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39" creationId="{53E6DA51-5D1C-87E9-EE63-F28646AE95FA}"/>
          </ac:spMkLst>
        </pc:spChg>
        <pc:spChg chg="add mod">
          <ac:chgData name="Shanehsazan, Fatemeh" userId="6786f3c6-9778-4fe1-b0fb-add1b78d69ef" providerId="ADAL" clId="{4029CCE4-64F3-4460-A2DB-D750A959B8F2}" dt="2025-06-09T01:15:33.386" v="6995"/>
          <ac:spMkLst>
            <pc:docMk/>
            <pc:sldMk cId="3288913751" sldId="350"/>
            <ac:spMk id="40" creationId="{EE84DA78-B416-89CB-8DE4-98821775BA1F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41" creationId="{D51F041B-78AE-5EBF-EB4C-9FCD148BF652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42" creationId="{4AD9C22E-A6CD-D77B-D850-E677F9255B09}"/>
          </ac:spMkLst>
        </pc:spChg>
        <pc:spChg chg="add mod topLvl">
          <ac:chgData name="Shanehsazan, Fatemeh" userId="6786f3c6-9778-4fe1-b0fb-add1b78d69ef" providerId="ADAL" clId="{4029CCE4-64F3-4460-A2DB-D750A959B8F2}" dt="2025-06-09T01:22:29.111" v="7073" actId="165"/>
          <ac:spMkLst>
            <pc:docMk/>
            <pc:sldMk cId="3288913751" sldId="350"/>
            <ac:spMk id="43" creationId="{D1C15301-83AB-E161-631E-799C5F63DB07}"/>
          </ac:spMkLst>
        </pc:spChg>
        <pc:grpChg chg="add del mod">
          <ac:chgData name="Shanehsazan, Fatemeh" userId="6786f3c6-9778-4fe1-b0fb-add1b78d69ef" providerId="ADAL" clId="{4029CCE4-64F3-4460-A2DB-D750A959B8F2}" dt="2025-06-09T01:22:29.111" v="7073" actId="165"/>
          <ac:grpSpMkLst>
            <pc:docMk/>
            <pc:sldMk cId="3288913751" sldId="350"/>
            <ac:grpSpMk id="50" creationId="{64F17EFA-E099-36EA-D3C9-DE236B3BD1D9}"/>
          </ac:grpSpMkLst>
        </pc:grpChg>
        <pc:picChg chg="add del mod modCrop">
          <ac:chgData name="Shanehsazan, Fatemeh" userId="6786f3c6-9778-4fe1-b0fb-add1b78d69ef" providerId="ADAL" clId="{4029CCE4-64F3-4460-A2DB-D750A959B8F2}" dt="2025-06-09T00:57:51.605" v="6858" actId="732"/>
          <ac:picMkLst>
            <pc:docMk/>
            <pc:sldMk cId="3288913751" sldId="350"/>
            <ac:picMk id="4" creationId="{7073D137-0F0D-53DE-57CB-81567AA226C8}"/>
          </ac:picMkLst>
        </pc:picChg>
        <pc:picChg chg="add mod">
          <ac:chgData name="Shanehsazan, Fatemeh" userId="6786f3c6-9778-4fe1-b0fb-add1b78d69ef" providerId="ADAL" clId="{4029CCE4-64F3-4460-A2DB-D750A959B8F2}" dt="2025-06-09T00:57:15.561" v="6853" actId="1076"/>
          <ac:picMkLst>
            <pc:docMk/>
            <pc:sldMk cId="3288913751" sldId="350"/>
            <ac:picMk id="6" creationId="{E7D1B56B-1930-D52E-CC53-1D4EBF8C1E86}"/>
          </ac:picMkLst>
        </pc:picChg>
        <pc:picChg chg="add mod modCrop">
          <ac:chgData name="Shanehsazan, Fatemeh" userId="6786f3c6-9778-4fe1-b0fb-add1b78d69ef" providerId="ADAL" clId="{4029CCE4-64F3-4460-A2DB-D750A959B8F2}" dt="2025-06-09T00:58:11.915" v="6860" actId="1076"/>
          <ac:picMkLst>
            <pc:docMk/>
            <pc:sldMk cId="3288913751" sldId="350"/>
            <ac:picMk id="7" creationId="{569B46E8-4E7F-416B-C7EC-8F837679F9B3}"/>
          </ac:picMkLst>
        </pc:picChg>
        <pc:cxnChg chg="add del mod">
          <ac:chgData name="Shanehsazan, Fatemeh" userId="6786f3c6-9778-4fe1-b0fb-add1b78d69ef" providerId="ADAL" clId="{4029CCE4-64F3-4460-A2DB-D750A959B8F2}" dt="2025-06-09T00:58:31.455" v="6862" actId="11529"/>
          <ac:cxnSpMkLst>
            <pc:docMk/>
            <pc:sldMk cId="3288913751" sldId="350"/>
            <ac:cxnSpMk id="10" creationId="{4AB873FB-9F8A-E98C-B5FF-AAD461BB0C48}"/>
          </ac:cxnSpMkLst>
        </pc:cxnChg>
        <pc:cxnChg chg="add mod">
          <ac:chgData name="Shanehsazan, Fatemeh" userId="6786f3c6-9778-4fe1-b0fb-add1b78d69ef" providerId="ADAL" clId="{4029CCE4-64F3-4460-A2DB-D750A959B8F2}" dt="2025-06-09T01:01:08.378" v="6886" actId="14100"/>
          <ac:cxnSpMkLst>
            <pc:docMk/>
            <pc:sldMk cId="3288913751" sldId="350"/>
            <ac:cxnSpMk id="12" creationId="{14C23023-FAD5-D31F-9BCF-95218C89B834}"/>
          </ac:cxnSpMkLst>
        </pc:cxnChg>
        <pc:cxnChg chg="add mod">
          <ac:chgData name="Shanehsazan, Fatemeh" userId="6786f3c6-9778-4fe1-b0fb-add1b78d69ef" providerId="ADAL" clId="{4029CCE4-64F3-4460-A2DB-D750A959B8F2}" dt="2025-06-09T00:59:43.223" v="6881" actId="14100"/>
          <ac:cxnSpMkLst>
            <pc:docMk/>
            <pc:sldMk cId="3288913751" sldId="350"/>
            <ac:cxnSpMk id="15" creationId="{FADD76C9-3ADC-82E9-2E24-BACDCD0265B0}"/>
          </ac:cxnSpMkLst>
        </pc:cxnChg>
        <pc:cxnChg chg="add mod">
          <ac:chgData name="Shanehsazan, Fatemeh" userId="6786f3c6-9778-4fe1-b0fb-add1b78d69ef" providerId="ADAL" clId="{4029CCE4-64F3-4460-A2DB-D750A959B8F2}" dt="2025-06-09T01:21:02.470" v="7043" actId="1036"/>
          <ac:cxnSpMkLst>
            <pc:docMk/>
            <pc:sldMk cId="3288913751" sldId="350"/>
            <ac:cxnSpMk id="28" creationId="{3C26E021-5106-AC27-B9C9-BEF35802652E}"/>
          </ac:cxnSpMkLst>
        </pc:cxnChg>
        <pc:cxnChg chg="add mod">
          <ac:chgData name="Shanehsazan, Fatemeh" userId="6786f3c6-9778-4fe1-b0fb-add1b78d69ef" providerId="ADAL" clId="{4029CCE4-64F3-4460-A2DB-D750A959B8F2}" dt="2025-06-09T01:20:20.840" v="7040" actId="1076"/>
          <ac:cxnSpMkLst>
            <pc:docMk/>
            <pc:sldMk cId="3288913751" sldId="350"/>
            <ac:cxnSpMk id="33" creationId="{D80331A1-31A1-37BE-46AE-523565E3F830}"/>
          </ac:cxnSpMkLst>
        </pc:cxnChg>
        <pc:cxnChg chg="add del mod">
          <ac:chgData name="Shanehsazan, Fatemeh" userId="6786f3c6-9778-4fe1-b0fb-add1b78d69ef" providerId="ADAL" clId="{4029CCE4-64F3-4460-A2DB-D750A959B8F2}" dt="2025-06-09T01:18:36.613" v="7027" actId="478"/>
          <ac:cxnSpMkLst>
            <pc:docMk/>
            <pc:sldMk cId="3288913751" sldId="350"/>
            <ac:cxnSpMk id="44" creationId="{F6F37673-0B1A-A993-C214-8415A876D6DC}"/>
          </ac:cxnSpMkLst>
        </pc:cxnChg>
        <pc:cxnChg chg="add mod">
          <ac:chgData name="Shanehsazan, Fatemeh" userId="6786f3c6-9778-4fe1-b0fb-add1b78d69ef" providerId="ADAL" clId="{4029CCE4-64F3-4460-A2DB-D750A959B8F2}" dt="2025-06-09T01:20:30.738" v="7041" actId="1035"/>
          <ac:cxnSpMkLst>
            <pc:docMk/>
            <pc:sldMk cId="3288913751" sldId="350"/>
            <ac:cxnSpMk id="47" creationId="{14D1FA35-B082-A299-AFC8-40C7070C718D}"/>
          </ac:cxnSpMkLst>
        </pc:cxnChg>
        <pc:cxnChg chg="add mod">
          <ac:chgData name="Shanehsazan, Fatemeh" userId="6786f3c6-9778-4fe1-b0fb-add1b78d69ef" providerId="ADAL" clId="{4029CCE4-64F3-4460-A2DB-D750A959B8F2}" dt="2025-06-09T01:22:17.583" v="7072" actId="1076"/>
          <ac:cxnSpMkLst>
            <pc:docMk/>
            <pc:sldMk cId="3288913751" sldId="350"/>
            <ac:cxnSpMk id="48" creationId="{F2D8BC94-24E9-870A-0A4F-9AD714A9BBB1}"/>
          </ac:cxnSpMkLst>
        </pc:cxnChg>
      </pc:sldChg>
      <pc:sldChg chg="addSp delSp modSp add mod ord">
        <pc:chgData name="Shanehsazan, Fatemeh" userId="6786f3c6-9778-4fe1-b0fb-add1b78d69ef" providerId="ADAL" clId="{4029CCE4-64F3-4460-A2DB-D750A959B8F2}" dt="2025-06-09T00:56:41.209" v="6851" actId="1076"/>
        <pc:sldMkLst>
          <pc:docMk/>
          <pc:sldMk cId="115923458" sldId="351"/>
        </pc:sldMkLst>
        <pc:spChg chg="add mod">
          <ac:chgData name="Shanehsazan, Fatemeh" userId="6786f3c6-9778-4fe1-b0fb-add1b78d69ef" providerId="ADAL" clId="{4029CCE4-64F3-4460-A2DB-D750A959B8F2}" dt="2025-06-05T01:30:30.132" v="4653"/>
          <ac:spMkLst>
            <pc:docMk/>
            <pc:sldMk cId="115923458" sldId="351"/>
            <ac:spMk id="3" creationId="{F9F6755B-B151-1421-9BF7-6DEE6B20D1C0}"/>
          </ac:spMkLst>
        </pc:spChg>
        <pc:spChg chg="add mod">
          <ac:chgData name="Shanehsazan, Fatemeh" userId="6786f3c6-9778-4fe1-b0fb-add1b78d69ef" providerId="ADAL" clId="{4029CCE4-64F3-4460-A2DB-D750A959B8F2}" dt="2025-06-07T22:56:17.564" v="5862" actId="164"/>
          <ac:spMkLst>
            <pc:docMk/>
            <pc:sldMk cId="115923458" sldId="351"/>
            <ac:spMk id="4" creationId="{9C3CACA2-2FD4-0560-54C6-756A0B2BEA46}"/>
          </ac:spMkLst>
        </pc:spChg>
        <pc:spChg chg="add mod">
          <ac:chgData name="Shanehsazan, Fatemeh" userId="6786f3c6-9778-4fe1-b0fb-add1b78d69ef" providerId="ADAL" clId="{4029CCE4-64F3-4460-A2DB-D750A959B8F2}" dt="2025-06-09T00:56:41.209" v="6851" actId="1076"/>
          <ac:spMkLst>
            <pc:docMk/>
            <pc:sldMk cId="115923458" sldId="351"/>
            <ac:spMk id="6" creationId="{09B2E5FB-E73A-D723-C35E-441E22F9FDD1}"/>
          </ac:spMkLst>
        </pc:spChg>
        <pc:spChg chg="add mod">
          <ac:chgData name="Shanehsazan, Fatemeh" userId="6786f3c6-9778-4fe1-b0fb-add1b78d69ef" providerId="ADAL" clId="{4029CCE4-64F3-4460-A2DB-D750A959B8F2}" dt="2025-06-07T22:51:20.983" v="5784" actId="1076"/>
          <ac:spMkLst>
            <pc:docMk/>
            <pc:sldMk cId="115923458" sldId="351"/>
            <ac:spMk id="7" creationId="{F23BE9AF-5008-044D-B3FC-86BA40CF7F88}"/>
          </ac:spMkLst>
        </pc:spChg>
        <pc:spChg chg="add mod">
          <ac:chgData name="Shanehsazan, Fatemeh" userId="6786f3c6-9778-4fe1-b0fb-add1b78d69ef" providerId="ADAL" clId="{4029CCE4-64F3-4460-A2DB-D750A959B8F2}" dt="2025-06-07T22:56:17.564" v="5862" actId="164"/>
          <ac:spMkLst>
            <pc:docMk/>
            <pc:sldMk cId="115923458" sldId="351"/>
            <ac:spMk id="10" creationId="{EFADDCBE-5D66-14B1-5200-DBCCB9944B3D}"/>
          </ac:spMkLst>
        </pc:spChg>
        <pc:grpChg chg="add mod">
          <ac:chgData name="Shanehsazan, Fatemeh" userId="6786f3c6-9778-4fe1-b0fb-add1b78d69ef" providerId="ADAL" clId="{4029CCE4-64F3-4460-A2DB-D750A959B8F2}" dt="2025-06-07T22:56:17.564" v="5862" actId="164"/>
          <ac:grpSpMkLst>
            <pc:docMk/>
            <pc:sldMk cId="115923458" sldId="351"/>
            <ac:grpSpMk id="12" creationId="{5439ACD8-07F0-E085-77CE-73A4A645591C}"/>
          </ac:grpSpMkLst>
        </pc:grpChg>
        <pc:picChg chg="add mod modCrop">
          <ac:chgData name="Shanehsazan, Fatemeh" userId="6786f3c6-9778-4fe1-b0fb-add1b78d69ef" providerId="ADAL" clId="{4029CCE4-64F3-4460-A2DB-D750A959B8F2}" dt="2025-06-07T22:56:17.564" v="5862" actId="164"/>
          <ac:picMkLst>
            <pc:docMk/>
            <pc:sldMk cId="115923458" sldId="351"/>
            <ac:picMk id="5" creationId="{EC54EF52-B8EF-BA44-CEDA-D7DEC3424963}"/>
          </ac:picMkLst>
        </pc:picChg>
        <pc:cxnChg chg="add mod">
          <ac:chgData name="Shanehsazan, Fatemeh" userId="6786f3c6-9778-4fe1-b0fb-add1b78d69ef" providerId="ADAL" clId="{4029CCE4-64F3-4460-A2DB-D750A959B8F2}" dt="2025-06-07T22:56:17.564" v="5862" actId="164"/>
          <ac:cxnSpMkLst>
            <pc:docMk/>
            <pc:sldMk cId="115923458" sldId="351"/>
            <ac:cxnSpMk id="8" creationId="{426DB44F-14D5-B259-ADCE-62B7216CECAD}"/>
          </ac:cxnSpMkLst>
        </pc:cxnChg>
      </pc:sldChg>
      <pc:sldChg chg="add del">
        <pc:chgData name="Shanehsazan, Fatemeh" userId="6786f3c6-9778-4fe1-b0fb-add1b78d69ef" providerId="ADAL" clId="{4029CCE4-64F3-4460-A2DB-D750A959B8F2}" dt="2025-06-01T18:39:57.206" v="2312"/>
        <pc:sldMkLst>
          <pc:docMk/>
          <pc:sldMk cId="1642389051" sldId="351"/>
        </pc:sldMkLst>
      </pc:sldChg>
      <pc:sldChg chg="addSp delSp modSp add mod ord">
        <pc:chgData name="Shanehsazan, Fatemeh" userId="6786f3c6-9778-4fe1-b0fb-add1b78d69ef" providerId="ADAL" clId="{4029CCE4-64F3-4460-A2DB-D750A959B8F2}" dt="2025-06-09T00:55:52.738" v="6846" actId="207"/>
        <pc:sldMkLst>
          <pc:docMk/>
          <pc:sldMk cId="2166005168" sldId="352"/>
        </pc:sldMkLst>
        <pc:spChg chg="add mod">
          <ac:chgData name="Shanehsazan, Fatemeh" userId="6786f3c6-9778-4fe1-b0fb-add1b78d69ef" providerId="ADAL" clId="{4029CCE4-64F3-4460-A2DB-D750A959B8F2}" dt="2025-06-05T01:30:27.591" v="4652"/>
          <ac:spMkLst>
            <pc:docMk/>
            <pc:sldMk cId="2166005168" sldId="352"/>
            <ac:spMk id="3" creationId="{41715A1E-90EA-E496-C951-EC1E14E77997}"/>
          </ac:spMkLst>
        </pc:spChg>
        <pc:spChg chg="add mod">
          <ac:chgData name="Shanehsazan, Fatemeh" userId="6786f3c6-9778-4fe1-b0fb-add1b78d69ef" providerId="ADAL" clId="{4029CCE4-64F3-4460-A2DB-D750A959B8F2}" dt="2025-06-09T00:55:52.738" v="6846" actId="207"/>
          <ac:spMkLst>
            <pc:docMk/>
            <pc:sldMk cId="2166005168" sldId="352"/>
            <ac:spMk id="4" creationId="{091A1C47-A3C5-3BCB-C33B-E0AF15F1B5F9}"/>
          </ac:spMkLst>
        </pc:spChg>
        <pc:spChg chg="add mod">
          <ac:chgData name="Shanehsazan, Fatemeh" userId="6786f3c6-9778-4fe1-b0fb-add1b78d69ef" providerId="ADAL" clId="{4029CCE4-64F3-4460-A2DB-D750A959B8F2}" dt="2025-06-07T00:13:24.415" v="5060" actId="1076"/>
          <ac:spMkLst>
            <pc:docMk/>
            <pc:sldMk cId="2166005168" sldId="352"/>
            <ac:spMk id="7" creationId="{8C3B4A05-599F-D47E-561B-AD475C23DBD4}"/>
          </ac:spMkLst>
        </pc:spChg>
        <pc:picChg chg="add mod modCrop">
          <ac:chgData name="Shanehsazan, Fatemeh" userId="6786f3c6-9778-4fe1-b0fb-add1b78d69ef" providerId="ADAL" clId="{4029CCE4-64F3-4460-A2DB-D750A959B8F2}" dt="2025-06-07T22:56:58.347" v="5871" actId="1076"/>
          <ac:picMkLst>
            <pc:docMk/>
            <pc:sldMk cId="2166005168" sldId="352"/>
            <ac:picMk id="5" creationId="{9AC0D5B2-33FA-BA58-5243-8E827044CD01}"/>
          </ac:picMkLst>
        </pc:picChg>
        <pc:picChg chg="add mod">
          <ac:chgData name="Shanehsazan, Fatemeh" userId="6786f3c6-9778-4fe1-b0fb-add1b78d69ef" providerId="ADAL" clId="{4029CCE4-64F3-4460-A2DB-D750A959B8F2}" dt="2025-06-07T22:56:53.138" v="5870" actId="1076"/>
          <ac:picMkLst>
            <pc:docMk/>
            <pc:sldMk cId="2166005168" sldId="352"/>
            <ac:picMk id="6" creationId="{5DE64C36-08DE-7ABF-0AEB-D23E2B034A79}"/>
          </ac:picMkLst>
        </pc:picChg>
      </pc:sldChg>
      <pc:sldChg chg="addSp delSp modSp add del mod">
        <pc:chgData name="Shanehsazan, Fatemeh" userId="6786f3c6-9778-4fe1-b0fb-add1b78d69ef" providerId="ADAL" clId="{4029CCE4-64F3-4460-A2DB-D750A959B8F2}" dt="2025-06-07T00:14:53.878" v="5069" actId="47"/>
        <pc:sldMkLst>
          <pc:docMk/>
          <pc:sldMk cId="3803692045" sldId="353"/>
        </pc:sldMkLst>
      </pc:sldChg>
      <pc:sldChg chg="addSp delSp modSp add mod">
        <pc:chgData name="Shanehsazan, Fatemeh" userId="6786f3c6-9778-4fe1-b0fb-add1b78d69ef" providerId="ADAL" clId="{4029CCE4-64F3-4460-A2DB-D750A959B8F2}" dt="2025-06-09T01:24:33.637" v="7086" actId="478"/>
        <pc:sldMkLst>
          <pc:docMk/>
          <pc:sldMk cId="2066699088" sldId="354"/>
        </pc:sldMkLst>
        <pc:spChg chg="mod">
          <ac:chgData name="Shanehsazan, Fatemeh" userId="6786f3c6-9778-4fe1-b0fb-add1b78d69ef" providerId="ADAL" clId="{4029CCE4-64F3-4460-A2DB-D750A959B8F2}" dt="2025-06-08T00:58:10.862" v="6652" actId="20577"/>
          <ac:spMkLst>
            <pc:docMk/>
            <pc:sldMk cId="2066699088" sldId="354"/>
            <ac:spMk id="2" creationId="{D1E53E2A-2258-BD50-BCAD-25EB8099F17F}"/>
          </ac:spMkLst>
        </pc:spChg>
        <pc:spChg chg="add mod">
          <ac:chgData name="Shanehsazan, Fatemeh" userId="6786f3c6-9778-4fe1-b0fb-add1b78d69ef" providerId="ADAL" clId="{4029CCE4-64F3-4460-A2DB-D750A959B8F2}" dt="2025-06-05T01:29:51.836" v="4646" actId="1076"/>
          <ac:spMkLst>
            <pc:docMk/>
            <pc:sldMk cId="2066699088" sldId="354"/>
            <ac:spMk id="4" creationId="{77E4A73C-8FA7-A6A5-5075-9BD096391F35}"/>
          </ac:spMkLst>
        </pc:spChg>
        <pc:spChg chg="mod">
          <ac:chgData name="Shanehsazan, Fatemeh" userId="6786f3c6-9778-4fe1-b0fb-add1b78d69ef" providerId="ADAL" clId="{4029CCE4-64F3-4460-A2DB-D750A959B8F2}" dt="2025-06-06T23:27:18.889" v="5038" actId="20577"/>
          <ac:spMkLst>
            <pc:docMk/>
            <pc:sldMk cId="2066699088" sldId="354"/>
            <ac:spMk id="5" creationId="{32528715-6664-31B0-74DD-BD19ED8B9A8F}"/>
          </ac:spMkLst>
        </pc:spChg>
        <pc:spChg chg="add del mod">
          <ac:chgData name="Shanehsazan, Fatemeh" userId="6786f3c6-9778-4fe1-b0fb-add1b78d69ef" providerId="ADAL" clId="{4029CCE4-64F3-4460-A2DB-D750A959B8F2}" dt="2025-06-09T01:24:33.637" v="7086" actId="478"/>
          <ac:spMkLst>
            <pc:docMk/>
            <pc:sldMk cId="2066699088" sldId="354"/>
            <ac:spMk id="11" creationId="{D2FD4D52-D4FC-4BC2-BBF6-990DB3CAC388}"/>
          </ac:spMkLst>
        </pc:spChg>
        <pc:spChg chg="add del">
          <ac:chgData name="Shanehsazan, Fatemeh" userId="6786f3c6-9778-4fe1-b0fb-add1b78d69ef" providerId="ADAL" clId="{4029CCE4-64F3-4460-A2DB-D750A959B8F2}" dt="2025-06-09T01:24:03.332" v="7082" actId="34124"/>
          <ac:spMkLst>
            <pc:docMk/>
            <pc:sldMk cId="2066699088" sldId="354"/>
            <ac:spMk id="13" creationId="{9ED59B66-CA67-4D50-B2F9-089D27E550F8}"/>
          </ac:spMkLst>
        </pc:spChg>
        <pc:spChg chg="add del">
          <ac:chgData name="Shanehsazan, Fatemeh" userId="6786f3c6-9778-4fe1-b0fb-add1b78d69ef" providerId="ADAL" clId="{4029CCE4-64F3-4460-A2DB-D750A959B8F2}" dt="2025-06-09T01:23:55.166" v="7079" actId="34122"/>
          <ac:spMkLst>
            <pc:docMk/>
            <pc:sldMk cId="2066699088" sldId="354"/>
            <ac:spMk id="18" creationId="{A0C984CC-7B41-4B95-A023-93D5B9B370DB}"/>
          </ac:spMkLst>
        </pc:spChg>
        <pc:spChg chg="add del">
          <ac:chgData name="Shanehsazan, Fatemeh" userId="6786f3c6-9778-4fe1-b0fb-add1b78d69ef" providerId="ADAL" clId="{4029CCE4-64F3-4460-A2DB-D750A959B8F2}" dt="2025-06-09T01:23:59.212" v="7081" actId="34124"/>
          <ac:spMkLst>
            <pc:docMk/>
            <pc:sldMk cId="2066699088" sldId="354"/>
            <ac:spMk id="18" creationId="{D33A3DE9-830C-431A-9C16-DD8A0AA4D1A8}"/>
          </ac:spMkLst>
        </pc:spChg>
        <pc:grpChg chg="mod">
          <ac:chgData name="Shanehsazan, Fatemeh" userId="6786f3c6-9778-4fe1-b0fb-add1b78d69ef" providerId="ADAL" clId="{4029CCE4-64F3-4460-A2DB-D750A959B8F2}" dt="2025-06-09T01:24:07.361" v="7084" actId="1076"/>
          <ac:grpSpMkLst>
            <pc:docMk/>
            <pc:sldMk cId="2066699088" sldId="354"/>
            <ac:grpSpMk id="9" creationId="{E00AA545-887F-F3A0-7E20-03726FCEEBAD}"/>
          </ac:grpSpMkLst>
        </pc:grpChg>
        <pc:picChg chg="mod modCrop">
          <ac:chgData name="Shanehsazan, Fatemeh" userId="6786f3c6-9778-4fe1-b0fb-add1b78d69ef" providerId="ADAL" clId="{4029CCE4-64F3-4460-A2DB-D750A959B8F2}" dt="2025-06-02T20:54:23.546" v="3381" actId="14100"/>
          <ac:picMkLst>
            <pc:docMk/>
            <pc:sldMk cId="2066699088" sldId="354"/>
            <ac:picMk id="3" creationId="{2BE3E001-373D-1C0E-C19A-A336DD6827FE}"/>
          </ac:picMkLst>
        </pc:picChg>
        <pc:picChg chg="add del mod modCrop">
          <ac:chgData name="Shanehsazan, Fatemeh" userId="6786f3c6-9778-4fe1-b0fb-add1b78d69ef" providerId="ADAL" clId="{4029CCE4-64F3-4460-A2DB-D750A959B8F2}" dt="2025-06-02T20:53:53.628" v="3373" actId="1076"/>
          <ac:picMkLst>
            <pc:docMk/>
            <pc:sldMk cId="2066699088" sldId="354"/>
            <ac:picMk id="7" creationId="{8F981916-2FAE-07A6-217A-01219A3BF762}"/>
          </ac:picMkLst>
        </pc:picChg>
        <pc:inkChg chg="add del">
          <ac:chgData name="Shanehsazan, Fatemeh" userId="6786f3c6-9778-4fe1-b0fb-add1b78d69ef" providerId="ADAL" clId="{4029CCE4-64F3-4460-A2DB-D750A959B8F2}" dt="2025-06-09T01:23:35.174" v="7075" actId="478"/>
          <ac:inkMkLst>
            <pc:docMk/>
            <pc:sldMk cId="2066699088" sldId="354"/>
            <ac:inkMk id="6" creationId="{B8AD0A21-289C-9CE2-427E-88011435F6FB}"/>
          </ac:inkMkLst>
        </pc:inkChg>
        <pc:inkChg chg="add del">
          <ac:chgData name="Shanehsazan, Fatemeh" userId="6786f3c6-9778-4fe1-b0fb-add1b78d69ef" providerId="ADAL" clId="{4029CCE4-64F3-4460-A2DB-D750A959B8F2}" dt="2025-06-09T01:23:57.393" v="7080" actId="34122"/>
          <ac:inkMkLst>
            <pc:docMk/>
            <pc:sldMk cId="2066699088" sldId="354"/>
            <ac:inkMk id="8" creationId="{D27A9780-1FA9-84D1-F3BA-0141171A2788}"/>
          </ac:inkMkLst>
        </pc:inkChg>
      </pc:sldChg>
      <pc:sldChg chg="addSp delSp modSp add del mod ord">
        <pc:chgData name="Shanehsazan, Fatemeh" userId="6786f3c6-9778-4fe1-b0fb-add1b78d69ef" providerId="ADAL" clId="{4029CCE4-64F3-4460-A2DB-D750A959B8F2}" dt="2025-06-02T19:20:46.325" v="2835" actId="2696"/>
        <pc:sldMkLst>
          <pc:docMk/>
          <pc:sldMk cId="3426173789" sldId="354"/>
        </pc:sldMkLst>
      </pc:sldChg>
      <pc:sldChg chg="addSp delSp modSp add del mod ord">
        <pc:chgData name="Shanehsazan, Fatemeh" userId="6786f3c6-9778-4fe1-b0fb-add1b78d69ef" providerId="ADAL" clId="{4029CCE4-64F3-4460-A2DB-D750A959B8F2}" dt="2025-06-07T23:14:32.788" v="6236"/>
        <pc:sldMkLst>
          <pc:docMk/>
          <pc:sldMk cId="4081714018" sldId="355"/>
        </pc:sldMkLst>
        <pc:spChg chg="add mod">
          <ac:chgData name="Shanehsazan, Fatemeh" userId="6786f3c6-9778-4fe1-b0fb-add1b78d69ef" providerId="ADAL" clId="{4029CCE4-64F3-4460-A2DB-D750A959B8F2}" dt="2025-06-04T21:55:22.612" v="4480" actId="1076"/>
          <ac:spMkLst>
            <pc:docMk/>
            <pc:sldMk cId="4081714018" sldId="355"/>
            <ac:spMk id="8" creationId="{0B229C5F-F3C1-D7B7-4188-DD771099DAC6}"/>
          </ac:spMkLst>
        </pc:spChg>
        <pc:spChg chg="add mod">
          <ac:chgData name="Shanehsazan, Fatemeh" userId="6786f3c6-9778-4fe1-b0fb-add1b78d69ef" providerId="ADAL" clId="{4029CCE4-64F3-4460-A2DB-D750A959B8F2}" dt="2025-06-02T19:45:36.209" v="3022" actId="164"/>
          <ac:spMkLst>
            <pc:docMk/>
            <pc:sldMk cId="4081714018" sldId="355"/>
            <ac:spMk id="9" creationId="{9B9C2D6F-9C02-DC89-739D-2494403EBCBD}"/>
          </ac:spMkLst>
        </pc:spChg>
        <pc:spChg chg="add mod">
          <ac:chgData name="Shanehsazan, Fatemeh" userId="6786f3c6-9778-4fe1-b0fb-add1b78d69ef" providerId="ADAL" clId="{4029CCE4-64F3-4460-A2DB-D750A959B8F2}" dt="2025-06-02T19:45:36.209" v="3022" actId="164"/>
          <ac:spMkLst>
            <pc:docMk/>
            <pc:sldMk cId="4081714018" sldId="355"/>
            <ac:spMk id="10" creationId="{E56C2B46-F143-8B80-28C6-E164CB9EE68A}"/>
          </ac:spMkLst>
        </pc:spChg>
        <pc:spChg chg="add mod topLvl">
          <ac:chgData name="Shanehsazan, Fatemeh" userId="6786f3c6-9778-4fe1-b0fb-add1b78d69ef" providerId="ADAL" clId="{4029CCE4-64F3-4460-A2DB-D750A959B8F2}" dt="2025-06-02T19:46:01.602" v="3025" actId="165"/>
          <ac:spMkLst>
            <pc:docMk/>
            <pc:sldMk cId="4081714018" sldId="355"/>
            <ac:spMk id="11" creationId="{5D22D79D-C05B-72A9-787E-E17916C31130}"/>
          </ac:spMkLst>
        </pc:spChg>
        <pc:spChg chg="add mod topLvl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12" creationId="{E98D9B5A-7FEF-2FA8-63DB-5776C59FA2A9}"/>
          </ac:spMkLst>
        </pc:spChg>
        <pc:spChg chg="add mod topLvl">
          <ac:chgData name="Shanehsazan, Fatemeh" userId="6786f3c6-9778-4fe1-b0fb-add1b78d69ef" providerId="ADAL" clId="{4029CCE4-64F3-4460-A2DB-D750A959B8F2}" dt="2025-06-02T19:46:01.602" v="3025" actId="165"/>
          <ac:spMkLst>
            <pc:docMk/>
            <pc:sldMk cId="4081714018" sldId="355"/>
            <ac:spMk id="13" creationId="{AA845445-32CF-133C-9DD0-77E28EF624CC}"/>
          </ac:spMkLst>
        </pc:spChg>
        <pc:spChg chg="add mod">
          <ac:chgData name="Shanehsazan, Fatemeh" userId="6786f3c6-9778-4fe1-b0fb-add1b78d69ef" providerId="ADAL" clId="{4029CCE4-64F3-4460-A2DB-D750A959B8F2}" dt="2025-06-02T19:45:36.209" v="3022" actId="164"/>
          <ac:spMkLst>
            <pc:docMk/>
            <pc:sldMk cId="4081714018" sldId="355"/>
            <ac:spMk id="14" creationId="{2F041F49-55C0-CAA5-4B5E-7B6520360069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21" creationId="{407B0E1C-E0C5-B9D0-CF2D-E21B91BB9987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24" creationId="{85E08B1E-36E4-6BC4-B50F-6223FEF356F7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25" creationId="{89AE0E21-B62D-7C13-31D7-0109ABE51776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27" creationId="{9C65810F-952B-FC59-DEA0-E01C7C7CD50D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29" creationId="{AA9A7B43-1736-8E68-D7A3-E833DDC4AF21}"/>
          </ac:spMkLst>
        </pc:spChg>
        <pc:spChg chg="add mod">
          <ac:chgData name="Shanehsazan, Fatemeh" userId="6786f3c6-9778-4fe1-b0fb-add1b78d69ef" providerId="ADAL" clId="{4029CCE4-64F3-4460-A2DB-D750A959B8F2}" dt="2025-06-02T19:50:30.610" v="3087" actId="1076"/>
          <ac:spMkLst>
            <pc:docMk/>
            <pc:sldMk cId="4081714018" sldId="355"/>
            <ac:spMk id="30" creationId="{6ED38908-AE0C-F62B-493A-F3919ABE6B33}"/>
          </ac:spMkLst>
        </pc:spChg>
        <pc:spChg chg="add mod ord">
          <ac:chgData name="Shanehsazan, Fatemeh" userId="6786f3c6-9778-4fe1-b0fb-add1b78d69ef" providerId="ADAL" clId="{4029CCE4-64F3-4460-A2DB-D750A959B8F2}" dt="2025-06-02T19:55:13.327" v="3143" actId="1076"/>
          <ac:spMkLst>
            <pc:docMk/>
            <pc:sldMk cId="4081714018" sldId="355"/>
            <ac:spMk id="31" creationId="{0F232A9D-0CE6-2D1C-76DE-F5F00EF2D71C}"/>
          </ac:spMkLst>
        </pc:spChg>
        <pc:spChg chg="add mod">
          <ac:chgData name="Shanehsazan, Fatemeh" userId="6786f3c6-9778-4fe1-b0fb-add1b78d69ef" providerId="ADAL" clId="{4029CCE4-64F3-4460-A2DB-D750A959B8F2}" dt="2025-06-02T19:54:09.406" v="3130" actId="14100"/>
          <ac:spMkLst>
            <pc:docMk/>
            <pc:sldMk cId="4081714018" sldId="355"/>
            <ac:spMk id="32" creationId="{1ECA72F8-CBD3-BF51-84A7-46A1D440308D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33" creationId="{D477B0BC-83DD-68B6-1AE2-A98CE520F537}"/>
          </ac:spMkLst>
        </pc:spChg>
        <pc:spChg chg="add mod">
          <ac:chgData name="Shanehsazan, Fatemeh" userId="6786f3c6-9778-4fe1-b0fb-add1b78d69ef" providerId="ADAL" clId="{4029CCE4-64F3-4460-A2DB-D750A959B8F2}" dt="2025-06-02T19:54:01.760" v="3129" actId="1076"/>
          <ac:spMkLst>
            <pc:docMk/>
            <pc:sldMk cId="4081714018" sldId="355"/>
            <ac:spMk id="34" creationId="{6917A3FF-CAB0-73F3-442E-6BA0227E3974}"/>
          </ac:spMkLst>
        </pc:spChg>
        <pc:spChg chg="add mod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42" creationId="{B299FF59-E903-50CC-84D4-B52022148B8E}"/>
          </ac:spMkLst>
        </pc:spChg>
        <pc:spChg chg="mod topLvl">
          <ac:chgData name="Shanehsazan, Fatemeh" userId="6786f3c6-9778-4fe1-b0fb-add1b78d69ef" providerId="ADAL" clId="{4029CCE4-64F3-4460-A2DB-D750A959B8F2}" dt="2025-06-02T19:55:38.909" v="3146" actId="164"/>
          <ac:spMkLst>
            <pc:docMk/>
            <pc:sldMk cId="4081714018" sldId="355"/>
            <ac:spMk id="46" creationId="{4F9FD0D6-C313-C9F4-37D5-CA2CAD80BA44}"/>
          </ac:spMkLst>
        </pc:spChg>
        <pc:spChg chg="add del mod">
          <ac:chgData name="Shanehsazan, Fatemeh" userId="6786f3c6-9778-4fe1-b0fb-add1b78d69ef" providerId="ADAL" clId="{4029CCE4-64F3-4460-A2DB-D750A959B8F2}" dt="2025-06-04T21:53:37.209" v="4451" actId="255"/>
          <ac:spMkLst>
            <pc:docMk/>
            <pc:sldMk cId="4081714018" sldId="355"/>
            <ac:spMk id="48" creationId="{9CDA0DE4-A4F2-A2EC-CAC1-62961EBC76B8}"/>
          </ac:spMkLst>
        </pc:spChg>
        <pc:grpChg chg="mod topLvl">
          <ac:chgData name="Shanehsazan, Fatemeh" userId="6786f3c6-9778-4fe1-b0fb-add1b78d69ef" providerId="ADAL" clId="{4029CCE4-64F3-4460-A2DB-D750A959B8F2}" dt="2025-06-02T19:45:36.209" v="3022" actId="164"/>
          <ac:grpSpMkLst>
            <pc:docMk/>
            <pc:sldMk cId="4081714018" sldId="355"/>
            <ac:grpSpMk id="5" creationId="{0C6502E7-15EC-8363-EA66-594712706EF4}"/>
          </ac:grpSpMkLst>
        </pc:grpChg>
        <pc:grpChg chg="mod">
          <ac:chgData name="Shanehsazan, Fatemeh" userId="6786f3c6-9778-4fe1-b0fb-add1b78d69ef" providerId="ADAL" clId="{4029CCE4-64F3-4460-A2DB-D750A959B8F2}" dt="2025-06-06T23:49:11.647" v="5043" actId="1076"/>
          <ac:grpSpMkLst>
            <pc:docMk/>
            <pc:sldMk cId="4081714018" sldId="355"/>
            <ac:grpSpMk id="43" creationId="{4848922F-BE07-4C58-0E68-94706265829B}"/>
          </ac:grpSpMkLst>
        </pc:grpChg>
        <pc:picChg chg="add del mod topLvl">
          <ac:chgData name="Shanehsazan, Fatemeh" userId="6786f3c6-9778-4fe1-b0fb-add1b78d69ef" providerId="ADAL" clId="{4029CCE4-64F3-4460-A2DB-D750A959B8F2}" dt="2025-06-04T21:51:35.168" v="4434" actId="1076"/>
          <ac:picMkLst>
            <pc:docMk/>
            <pc:sldMk cId="4081714018" sldId="355"/>
            <ac:picMk id="23" creationId="{20B5D3FF-E9B0-54C6-FF58-F8D8F828E5E2}"/>
          </ac:picMkLst>
        </pc:picChg>
        <pc:cxnChg chg="mod">
          <ac:chgData name="Shanehsazan, Fatemeh" userId="6786f3c6-9778-4fe1-b0fb-add1b78d69ef" providerId="ADAL" clId="{4029CCE4-64F3-4460-A2DB-D750A959B8F2}" dt="2025-06-02T19:38:38.616" v="2944" actId="208"/>
          <ac:cxnSpMkLst>
            <pc:docMk/>
            <pc:sldMk cId="4081714018" sldId="355"/>
            <ac:cxnSpMk id="28" creationId="{E22F03A5-2725-44B6-BA3C-8E2BF2B4233F}"/>
          </ac:cxnSpMkLst>
        </pc:cxnChg>
        <pc:cxnChg chg="add mod ord">
          <ac:chgData name="Shanehsazan, Fatemeh" userId="6786f3c6-9778-4fe1-b0fb-add1b78d69ef" providerId="ADAL" clId="{4029CCE4-64F3-4460-A2DB-D750A959B8F2}" dt="2025-06-02T19:54:55.983" v="3139" actId="14100"/>
          <ac:cxnSpMkLst>
            <pc:docMk/>
            <pc:sldMk cId="4081714018" sldId="355"/>
            <ac:cxnSpMk id="36" creationId="{D71A30DF-C1CF-85F5-8B5F-51D2B2280CA5}"/>
          </ac:cxnSpMkLst>
        </pc:cxnChg>
        <pc:cxnChg chg="add">
          <ac:chgData name="Shanehsazan, Fatemeh" userId="6786f3c6-9778-4fe1-b0fb-add1b78d69ef" providerId="ADAL" clId="{4029CCE4-64F3-4460-A2DB-D750A959B8F2}" dt="2025-06-02T19:52:50.985" v="3114" actId="11529"/>
          <ac:cxnSpMkLst>
            <pc:docMk/>
            <pc:sldMk cId="4081714018" sldId="355"/>
            <ac:cxnSpMk id="38" creationId="{0F5074B7-E491-32AE-F2BD-C962EE3C6AD7}"/>
          </ac:cxnSpMkLst>
        </pc:cxnChg>
        <pc:cxnChg chg="mod">
          <ac:chgData name="Shanehsazan, Fatemeh" userId="6786f3c6-9778-4fe1-b0fb-add1b78d69ef" providerId="ADAL" clId="{4029CCE4-64F3-4460-A2DB-D750A959B8F2}" dt="2025-06-02T19:45:27.762" v="3021" actId="165"/>
          <ac:cxnSpMkLst>
            <pc:docMk/>
            <pc:sldMk cId="4081714018" sldId="355"/>
            <ac:cxnSpMk id="40" creationId="{B20A9FE5-EA91-F5CB-C148-E9301241DF6B}"/>
          </ac:cxnSpMkLst>
        </pc:cxnChg>
        <pc:cxnChg chg="mod">
          <ac:chgData name="Shanehsazan, Fatemeh" userId="6786f3c6-9778-4fe1-b0fb-add1b78d69ef" providerId="ADAL" clId="{4029CCE4-64F3-4460-A2DB-D750A959B8F2}" dt="2025-06-02T19:38:38.616" v="2944" actId="208"/>
          <ac:cxnSpMkLst>
            <pc:docMk/>
            <pc:sldMk cId="4081714018" sldId="355"/>
            <ac:cxnSpMk id="44" creationId="{CDE221FA-1E5E-D051-601C-3111A59995DE}"/>
          </ac:cxnSpMkLst>
        </pc:cxnChg>
      </pc:sldChg>
      <pc:sldChg chg="delSp modSp add del mod">
        <pc:chgData name="Shanehsazan, Fatemeh" userId="6786f3c6-9778-4fe1-b0fb-add1b78d69ef" providerId="ADAL" clId="{4029CCE4-64F3-4460-A2DB-D750A959B8F2}" dt="2025-06-02T21:03:05.444" v="3532" actId="47"/>
        <pc:sldMkLst>
          <pc:docMk/>
          <pc:sldMk cId="438755307" sldId="356"/>
        </pc:sldMkLst>
      </pc:sldChg>
      <pc:sldChg chg="addSp delSp modSp add mod">
        <pc:chgData name="Shanehsazan, Fatemeh" userId="6786f3c6-9778-4fe1-b0fb-add1b78d69ef" providerId="ADAL" clId="{4029CCE4-64F3-4460-A2DB-D750A959B8F2}" dt="2025-06-08T05:27:40.112" v="6682" actId="20577"/>
        <pc:sldMkLst>
          <pc:docMk/>
          <pc:sldMk cId="3634080644" sldId="357"/>
        </pc:sldMkLst>
        <pc:spChg chg="mod">
          <ac:chgData name="Shanehsazan, Fatemeh" userId="6786f3c6-9778-4fe1-b0fb-add1b78d69ef" providerId="ADAL" clId="{4029CCE4-64F3-4460-A2DB-D750A959B8F2}" dt="2025-06-06T23:24:37.330" v="4975" actId="122"/>
          <ac:spMkLst>
            <pc:docMk/>
            <pc:sldMk cId="3634080644" sldId="357"/>
            <ac:spMk id="2" creationId="{B7CA3D6F-DB64-24DD-BE29-D9273632A3F3}"/>
          </ac:spMkLst>
        </pc:spChg>
        <pc:spChg chg="mod">
          <ac:chgData name="Shanehsazan, Fatemeh" userId="6786f3c6-9778-4fe1-b0fb-add1b78d69ef" providerId="ADAL" clId="{4029CCE4-64F3-4460-A2DB-D750A959B8F2}" dt="2025-06-08T05:27:40.112" v="6682" actId="20577"/>
          <ac:spMkLst>
            <pc:docMk/>
            <pc:sldMk cId="3634080644" sldId="357"/>
            <ac:spMk id="8" creationId="{17413AB4-48E1-A9BC-F1FD-212407E2C496}"/>
          </ac:spMkLst>
        </pc:spChg>
        <pc:spChg chg="add mod">
          <ac:chgData name="Shanehsazan, Fatemeh" userId="6786f3c6-9778-4fe1-b0fb-add1b78d69ef" providerId="ADAL" clId="{4029CCE4-64F3-4460-A2DB-D750A959B8F2}" dt="2025-06-05T01:30:02.237" v="4648"/>
          <ac:spMkLst>
            <pc:docMk/>
            <pc:sldMk cId="3634080644" sldId="357"/>
            <ac:spMk id="10" creationId="{166D4506-C07A-6CAE-E06D-52A589B27307}"/>
          </ac:spMkLst>
        </pc:spChg>
        <pc:spChg chg="mod">
          <ac:chgData name="Shanehsazan, Fatemeh" userId="6786f3c6-9778-4fe1-b0fb-add1b78d69ef" providerId="ADAL" clId="{4029CCE4-64F3-4460-A2DB-D750A959B8F2}" dt="2025-06-02T21:00:48.497" v="3492" actId="164"/>
          <ac:spMkLst>
            <pc:docMk/>
            <pc:sldMk cId="3634080644" sldId="357"/>
            <ac:spMk id="14" creationId="{64B9543B-D835-F6CC-0377-FE348DC48472}"/>
          </ac:spMkLst>
        </pc:spChg>
        <pc:grpChg chg="add mod">
          <ac:chgData name="Shanehsazan, Fatemeh" userId="6786f3c6-9778-4fe1-b0fb-add1b78d69ef" providerId="ADAL" clId="{4029CCE4-64F3-4460-A2DB-D750A959B8F2}" dt="2025-06-02T21:02:00.469" v="3517" actId="1076"/>
          <ac:grpSpMkLst>
            <pc:docMk/>
            <pc:sldMk cId="3634080644" sldId="357"/>
            <ac:grpSpMk id="7" creationId="{8CE12B49-29FD-9D8D-8298-35BF133D7614}"/>
          </ac:grpSpMkLst>
        </pc:grpChg>
        <pc:picChg chg="add mod">
          <ac:chgData name="Shanehsazan, Fatemeh" userId="6786f3c6-9778-4fe1-b0fb-add1b78d69ef" providerId="ADAL" clId="{4029CCE4-64F3-4460-A2DB-D750A959B8F2}" dt="2025-06-02T21:00:48.497" v="3492" actId="164"/>
          <ac:picMkLst>
            <pc:docMk/>
            <pc:sldMk cId="3634080644" sldId="357"/>
            <ac:picMk id="3" creationId="{8A3A8BB1-140E-0FF9-0D19-6C2684468584}"/>
          </ac:picMkLst>
        </pc:picChg>
        <pc:picChg chg="mod modCrop">
          <ac:chgData name="Shanehsazan, Fatemeh" userId="6786f3c6-9778-4fe1-b0fb-add1b78d69ef" providerId="ADAL" clId="{4029CCE4-64F3-4460-A2DB-D750A959B8F2}" dt="2025-06-02T21:00:48.497" v="3492" actId="164"/>
          <ac:picMkLst>
            <pc:docMk/>
            <pc:sldMk cId="3634080644" sldId="357"/>
            <ac:picMk id="4" creationId="{EBAB1413-590C-55F1-2DC5-055BBED4A345}"/>
          </ac:picMkLst>
        </pc:picChg>
        <pc:picChg chg="add mod">
          <ac:chgData name="Shanehsazan, Fatemeh" userId="6786f3c6-9778-4fe1-b0fb-add1b78d69ef" providerId="ADAL" clId="{4029CCE4-64F3-4460-A2DB-D750A959B8F2}" dt="2025-06-02T21:01:48.330" v="3515" actId="14826"/>
          <ac:picMkLst>
            <pc:docMk/>
            <pc:sldMk cId="3634080644" sldId="357"/>
            <ac:picMk id="5" creationId="{6512DA31-ACD6-A50A-3142-803F4832C0C0}"/>
          </ac:picMkLst>
        </pc:picChg>
      </pc:sldChg>
      <pc:sldChg chg="addSp delSp modSp add del mod">
        <pc:chgData name="Shanehsazan, Fatemeh" userId="6786f3c6-9778-4fe1-b0fb-add1b78d69ef" providerId="ADAL" clId="{4029CCE4-64F3-4460-A2DB-D750A959B8F2}" dt="2025-06-03T15:59:29.867" v="3602" actId="47"/>
        <pc:sldMkLst>
          <pc:docMk/>
          <pc:sldMk cId="1767167818" sldId="358"/>
        </pc:sldMkLst>
      </pc:sldChg>
      <pc:sldChg chg="delSp modSp add del mod">
        <pc:chgData name="Shanehsazan, Fatemeh" userId="6786f3c6-9778-4fe1-b0fb-add1b78d69ef" providerId="ADAL" clId="{4029CCE4-64F3-4460-A2DB-D750A959B8F2}" dt="2025-06-03T16:24:42.568" v="3831" actId="47"/>
        <pc:sldMkLst>
          <pc:docMk/>
          <pc:sldMk cId="1863350745" sldId="358"/>
        </pc:sldMkLst>
      </pc:sldChg>
      <pc:sldChg chg="addSp delSp modSp add mod">
        <pc:chgData name="Shanehsazan, Fatemeh" userId="6786f3c6-9778-4fe1-b0fb-add1b78d69ef" providerId="ADAL" clId="{4029CCE4-64F3-4460-A2DB-D750A959B8F2}" dt="2025-06-09T00:55:03.673" v="6842" actId="113"/>
        <pc:sldMkLst>
          <pc:docMk/>
          <pc:sldMk cId="3728044982" sldId="358"/>
        </pc:sldMkLst>
        <pc:spChg chg="add">
          <ac:chgData name="Shanehsazan, Fatemeh" userId="6786f3c6-9778-4fe1-b0fb-add1b78d69ef" providerId="ADAL" clId="{4029CCE4-64F3-4460-A2DB-D750A959B8F2}" dt="2025-06-08T05:38:15.867" v="6758"/>
          <ac:spMkLst>
            <pc:docMk/>
            <pc:sldMk cId="3728044982" sldId="358"/>
            <ac:spMk id="2" creationId="{4D637E1D-FA18-B97F-72D5-D181712AA871}"/>
          </ac:spMkLst>
        </pc:spChg>
        <pc:spChg chg="add mod">
          <ac:chgData name="Shanehsazan, Fatemeh" userId="6786f3c6-9778-4fe1-b0fb-add1b78d69ef" providerId="ADAL" clId="{4029CCE4-64F3-4460-A2DB-D750A959B8F2}" dt="2025-06-08T05:38:58.175" v="6761"/>
          <ac:spMkLst>
            <pc:docMk/>
            <pc:sldMk cId="3728044982" sldId="358"/>
            <ac:spMk id="3" creationId="{89248ACD-154B-F8D6-F783-6BDB221F0989}"/>
          </ac:spMkLst>
        </pc:spChg>
        <pc:spChg chg="add mod">
          <ac:chgData name="Shanehsazan, Fatemeh" userId="6786f3c6-9778-4fe1-b0fb-add1b78d69ef" providerId="ADAL" clId="{4029CCE4-64F3-4460-A2DB-D750A959B8F2}" dt="2025-06-03T16:30:35.025" v="3984" actId="122"/>
          <ac:spMkLst>
            <pc:docMk/>
            <pc:sldMk cId="3728044982" sldId="358"/>
            <ac:spMk id="5" creationId="{15198859-9E99-E9FF-06A2-C37EB1C77F8A}"/>
          </ac:spMkLst>
        </pc:spChg>
        <pc:spChg chg="add mod">
          <ac:chgData name="Shanehsazan, Fatemeh" userId="6786f3c6-9778-4fe1-b0fb-add1b78d69ef" providerId="ADAL" clId="{4029CCE4-64F3-4460-A2DB-D750A959B8F2}" dt="2025-06-09T00:55:03.673" v="6842" actId="113"/>
          <ac:spMkLst>
            <pc:docMk/>
            <pc:sldMk cId="3728044982" sldId="358"/>
            <ac:spMk id="8" creationId="{92F614EC-DDC2-FDD0-1893-8975A46417BD}"/>
          </ac:spMkLst>
        </pc:spChg>
      </pc:sldChg>
      <pc:sldChg chg="addSp delSp modSp add mod ord">
        <pc:chgData name="Shanehsazan, Fatemeh" userId="6786f3c6-9778-4fe1-b0fb-add1b78d69ef" providerId="ADAL" clId="{4029CCE4-64F3-4460-A2DB-D750A959B8F2}" dt="2025-06-08T05:42:31.284" v="6786" actId="20577"/>
        <pc:sldMkLst>
          <pc:docMk/>
          <pc:sldMk cId="729514169" sldId="359"/>
        </pc:sldMkLst>
        <pc:spChg chg="mod">
          <ac:chgData name="Shanehsazan, Fatemeh" userId="6786f3c6-9778-4fe1-b0fb-add1b78d69ef" providerId="ADAL" clId="{4029CCE4-64F3-4460-A2DB-D750A959B8F2}" dt="2025-06-07T21:45:07.311" v="5083" actId="12"/>
          <ac:spMkLst>
            <pc:docMk/>
            <pc:sldMk cId="729514169" sldId="359"/>
            <ac:spMk id="2" creationId="{0A625A4C-957E-F626-D2EF-8A7859A7540A}"/>
          </ac:spMkLst>
        </pc:spChg>
        <pc:spChg chg="add mod">
          <ac:chgData name="Shanehsazan, Fatemeh" userId="6786f3c6-9778-4fe1-b0fb-add1b78d69ef" providerId="ADAL" clId="{4029CCE4-64F3-4460-A2DB-D750A959B8F2}" dt="2025-06-08T05:42:31.284" v="6786" actId="20577"/>
          <ac:spMkLst>
            <pc:docMk/>
            <pc:sldMk cId="729514169" sldId="359"/>
            <ac:spMk id="3" creationId="{9DE45BC3-FD71-085D-5F22-77AABEF0CD2E}"/>
          </ac:spMkLst>
        </pc:spChg>
        <pc:spChg chg="add mod">
          <ac:chgData name="Shanehsazan, Fatemeh" userId="6786f3c6-9778-4fe1-b0fb-add1b78d69ef" providerId="ADAL" clId="{4029CCE4-64F3-4460-A2DB-D750A959B8F2}" dt="2025-06-07T22:49:52.380" v="5779" actId="14100"/>
          <ac:spMkLst>
            <pc:docMk/>
            <pc:sldMk cId="729514169" sldId="359"/>
            <ac:spMk id="4" creationId="{5DC5DF23-4FE4-0594-8078-38E5D83D8903}"/>
          </ac:spMkLst>
        </pc:spChg>
        <pc:spChg chg="add mod">
          <ac:chgData name="Shanehsazan, Fatemeh" userId="6786f3c6-9778-4fe1-b0fb-add1b78d69ef" providerId="ADAL" clId="{4029CCE4-64F3-4460-A2DB-D750A959B8F2}" dt="2025-06-07T21:51:43.265" v="5163" actId="1076"/>
          <ac:spMkLst>
            <pc:docMk/>
            <pc:sldMk cId="729514169" sldId="359"/>
            <ac:spMk id="9" creationId="{C1398836-ED9B-7F5B-C852-2692B61BF675}"/>
          </ac:spMkLst>
        </pc:spChg>
        <pc:spChg chg="add mod">
          <ac:chgData name="Shanehsazan, Fatemeh" userId="6786f3c6-9778-4fe1-b0fb-add1b78d69ef" providerId="ADAL" clId="{4029CCE4-64F3-4460-A2DB-D750A959B8F2}" dt="2025-06-07T21:52:05.022" v="5169" actId="1076"/>
          <ac:spMkLst>
            <pc:docMk/>
            <pc:sldMk cId="729514169" sldId="359"/>
            <ac:spMk id="15" creationId="{65F11246-156D-4D82-99B0-BE079FB8B5B5}"/>
          </ac:spMkLst>
        </pc:spChg>
        <pc:spChg chg="add mod">
          <ac:chgData name="Shanehsazan, Fatemeh" userId="6786f3c6-9778-4fe1-b0fb-add1b78d69ef" providerId="ADAL" clId="{4029CCE4-64F3-4460-A2DB-D750A959B8F2}" dt="2025-06-08T05:32:13.649" v="6747" actId="20577"/>
          <ac:spMkLst>
            <pc:docMk/>
            <pc:sldMk cId="729514169" sldId="359"/>
            <ac:spMk id="16" creationId="{65D8E046-5BCB-B2ED-3642-1FB70CA33B52}"/>
          </ac:spMkLst>
        </pc:spChg>
        <pc:picChg chg="add mod modCrop">
          <ac:chgData name="Shanehsazan, Fatemeh" userId="6786f3c6-9778-4fe1-b0fb-add1b78d69ef" providerId="ADAL" clId="{4029CCE4-64F3-4460-A2DB-D750A959B8F2}" dt="2025-06-07T21:50:09.336" v="5139" actId="1076"/>
          <ac:picMkLst>
            <pc:docMk/>
            <pc:sldMk cId="729514169" sldId="359"/>
            <ac:picMk id="8" creationId="{F3B4CD15-3F21-167D-D2A5-E88986554734}"/>
          </ac:picMkLst>
        </pc:picChg>
        <pc:picChg chg="add mod modCrop">
          <ac:chgData name="Shanehsazan, Fatemeh" userId="6786f3c6-9778-4fe1-b0fb-add1b78d69ef" providerId="ADAL" clId="{4029CCE4-64F3-4460-A2DB-D750A959B8F2}" dt="2025-06-07T21:51:46.858" v="5164" actId="1076"/>
          <ac:picMkLst>
            <pc:docMk/>
            <pc:sldMk cId="729514169" sldId="359"/>
            <ac:picMk id="11" creationId="{FAA9D885-E04F-28E3-5395-86D9181F1605}"/>
          </ac:picMkLst>
        </pc:picChg>
        <pc:picChg chg="add mod modCrop">
          <ac:chgData name="Shanehsazan, Fatemeh" userId="6786f3c6-9778-4fe1-b0fb-add1b78d69ef" providerId="ADAL" clId="{4029CCE4-64F3-4460-A2DB-D750A959B8F2}" dt="2025-06-07T21:52:10.219" v="5170" actId="1076"/>
          <ac:picMkLst>
            <pc:docMk/>
            <pc:sldMk cId="729514169" sldId="359"/>
            <ac:picMk id="14" creationId="{FE6C02CE-AA63-358B-0B79-3571B3E62979}"/>
          </ac:picMkLst>
        </pc:picChg>
      </pc:sldChg>
      <pc:sldChg chg="delSp modSp add del mod">
        <pc:chgData name="Shanehsazan, Fatemeh" userId="6786f3c6-9778-4fe1-b0fb-add1b78d69ef" providerId="ADAL" clId="{4029CCE4-64F3-4460-A2DB-D750A959B8F2}" dt="2025-06-03T15:59:31.188" v="3603" actId="47"/>
        <pc:sldMkLst>
          <pc:docMk/>
          <pc:sldMk cId="2460934577" sldId="359"/>
        </pc:sldMkLst>
      </pc:sldChg>
      <pc:sldChg chg="modSp add mod ord">
        <pc:chgData name="Shanehsazan, Fatemeh" userId="6786f3c6-9778-4fe1-b0fb-add1b78d69ef" providerId="ADAL" clId="{4029CCE4-64F3-4460-A2DB-D750A959B8F2}" dt="2025-06-07T23:15:27.283" v="6247" actId="1076"/>
        <pc:sldMkLst>
          <pc:docMk/>
          <pc:sldMk cId="2316129286" sldId="360"/>
        </pc:sldMkLst>
        <pc:spChg chg="mod">
          <ac:chgData name="Shanehsazan, Fatemeh" userId="6786f3c6-9778-4fe1-b0fb-add1b78d69ef" providerId="ADAL" clId="{4029CCE4-64F3-4460-A2DB-D750A959B8F2}" dt="2025-06-07T23:15:27.283" v="6247" actId="1076"/>
          <ac:spMkLst>
            <pc:docMk/>
            <pc:sldMk cId="2316129286" sldId="360"/>
            <ac:spMk id="6" creationId="{45C1F4FB-2D58-0BF2-86A1-DE1515EC2062}"/>
          </ac:spMkLst>
        </pc:spChg>
        <pc:picChg chg="mod">
          <ac:chgData name="Shanehsazan, Fatemeh" userId="6786f3c6-9778-4fe1-b0fb-add1b78d69ef" providerId="ADAL" clId="{4029CCE4-64F3-4460-A2DB-D750A959B8F2}" dt="2025-06-07T23:04:18.179" v="6147" actId="1076"/>
          <ac:picMkLst>
            <pc:docMk/>
            <pc:sldMk cId="2316129286" sldId="360"/>
            <ac:picMk id="10" creationId="{3B3346C1-6B13-B438-EE78-DB3670D8FE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4873F-2D66-ECFC-8A11-1ED9CDAD0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3521B-A436-30E9-1E9B-B478719CA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402A2-70A4-A635-1705-D4DC38FEC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E724-2852-D138-2FEB-7F300B509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8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A2D57-228E-60F1-95C4-FACE17354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92351-7256-8125-E180-DD57A5BB8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9A716-F11E-88F4-A7BF-46A9B7544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4D0FD-24D9-CE6F-5D92-F6C43C0A8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7151-43B3-59EB-D859-A2C83B76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F9951-3085-6DD1-D399-C03876D65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BF053-388A-9762-A1B0-26E336254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5A402-FF3B-DBD1-3692-A58994FD9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1451-6A10-E765-7F0F-71C58506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C3F18-F42E-4951-318B-6FF799CB6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4177B-49A9-CEEB-9140-CE3FF2C35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65A5-609B-4B2C-36C9-DCF4A03CE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1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92A2E-E27D-73F3-54CE-DD7B49784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24CCC7-99C3-6A39-C18E-63A25637F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0937D-6867-E01F-67E0-B39CDD2FB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5FA0F-82C2-C06F-8044-7A66B263A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8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0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C3C21-F839-3A03-78F1-4F2CF6EBD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9A2EC-3B03-C73B-7A23-987A15621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27119-5467-C2F1-15DE-58A800FF9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57FCE-D97F-76A0-CD91-2E30BF33A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4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931628" cy="184708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EBA0026-8676-FC4D-B8E3-23D67CC31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56D6AE6-8806-5841-BD04-7C1509FA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6" y="1774217"/>
            <a:ext cx="694875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F79387AB-96AB-3C45-A320-91F134DB3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89510"/>
            <a:ext cx="7715250" cy="1331865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578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50741"/>
            <a:ext cx="7715250" cy="3892859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ABEBFC15-B7A4-FB4F-B562-C691AE531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D5845-E94B-FC44-882C-248EE3B0A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2880">
          <p15:clr>
            <a:srgbClr val="FBAE40"/>
          </p15:clr>
        </p15:guide>
        <p15:guide id="3" pos="450">
          <p15:clr>
            <a:srgbClr val="FBAE40"/>
          </p15:clr>
        </p15:guide>
        <p15:guide id="4" pos="5310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289198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76838"/>
            <a:ext cx="360016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279146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66786"/>
            <a:ext cx="3600168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FB445FB3-9F03-6E45-A046-D32E1D8AA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A149722-E418-5049-AB8B-86D90151F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686758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1686756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2674396"/>
            <a:ext cx="2230029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168675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2674396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2A845926-60C8-4F49-ABF0-3DC9E8370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07D8975-2D7E-8541-B9BA-B4ACB2453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643188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0285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0285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958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958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0557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56311" y="167670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6311" y="2664346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B052AD83-662D-804A-9C50-78BD2D9F7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9F774AF-F9D8-314F-ADA4-4C6BF856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7716440" cy="329184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7716440" cy="754602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row text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38019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11376"/>
            <a:ext cx="7716440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44628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80501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93705"/>
            <a:ext cx="7716440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26956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34AAC5E4-D04D-AA43-9A77-008D2409B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5C6E8E-B090-754E-BB4D-53EC4364A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9830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21424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54675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20213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83657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16908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62772" y="1688512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62773" y="2121764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62773" y="3223178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62774" y="3656430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62775" y="4685411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62776" y="5118662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5AA78D2-879D-BC4F-9774-9CE61C81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5EBCFD2-248B-A44E-AEE6-8987ECBEC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7" y="2120011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2660476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5571" y="280360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5573" y="3236853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3691764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5574" y="387014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5576" y="4303394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714380" y="478519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5573" y="4988550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5574" y="5421802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50622" y="1688232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50623" y="2121485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51817" y="2805075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51819" y="3238327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851820" y="3871616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851822" y="4304868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851819" y="4990024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851820" y="5423276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The University of Iowa">
            <a:extLst>
              <a:ext uri="{FF2B5EF4-FFF2-40B4-BE49-F238E27FC236}">
                <a16:creationId xmlns:a16="http://schemas.microsoft.com/office/drawing/2014/main" id="{2DA8F900-4BB3-134B-A7DE-0A6F63695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B5B719EA-A20E-994C-8EEE-69E62E50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756430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37816"/>
            <a:ext cx="360016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711994" y="3790765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539" y="4109427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8540" y="4590814"/>
            <a:ext cx="3600164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9385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746378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27764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29457" y="4099375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29458" y="4580761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70498093-055A-1249-80EE-EB69C10A9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EEADFDD-6D39-8041-B44B-CC11D0FD5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2400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141220" y="2469136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2385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04928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37472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9F9D999-694A-C64C-9BA8-FF37455DD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000685F-E841-A44D-AC9C-173BD5E3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4" name="Picture Placeholder 50">
            <a:extLst>
              <a:ext uri="{FF2B5EF4-FFF2-40B4-BE49-F238E27FC236}">
                <a16:creationId xmlns:a16="http://schemas.microsoft.com/office/drawing/2014/main" id="{F52BFEB6-775B-5540-A1D7-F6E3DDCDB8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73763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50">
            <a:extLst>
              <a:ext uri="{FF2B5EF4-FFF2-40B4-BE49-F238E27FC236}">
                <a16:creationId xmlns:a16="http://schemas.microsoft.com/office/drawing/2014/main" id="{3B2767A3-945C-8A48-8F63-467E5E2A4DD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6307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6102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7272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4078664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4078664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4078663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A13C9DCC-5284-6A4A-A857-E196C97A3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E85593F-9DA3-E843-83EA-BB61BA6E5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1D17A9-33ED-0C42-9E29-A5641F8C0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59924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569A0A84-E625-844B-BFE2-C1C6287E29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0329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736D78-B363-E54C-9445-910A8845B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3747" y="2265939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AE5BD224-C6F0-A44B-8415-008E871A70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60374" y="2552669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858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5" y="1774217"/>
            <a:ext cx="6874669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2BFB147F-9BD6-AA42-8D58-18E266C69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6484" y="150"/>
            <a:ext cx="2020330" cy="9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4073057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4" name="Picture 33" descr="The University of Iowa">
            <a:extLst>
              <a:ext uri="{FF2B5EF4-FFF2-40B4-BE49-F238E27FC236}">
                <a16:creationId xmlns:a16="http://schemas.microsoft.com/office/drawing/2014/main" id="{E6A101F6-A986-EA4C-85FF-846F802DF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BA4A05F-7745-F24C-BB9F-0EF0456B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94BC38-28A2-BC4E-9A38-652E9790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278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EB5B93C-855D-1841-B46E-5C7DC4474C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69656" y="2531257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8EAE07-826D-E648-AD1B-C375586F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5813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6B4B3321-3FE0-F24B-B46D-CBEB820F0D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05973" y="2546988"/>
            <a:ext cx="806295" cy="79844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422DB-51E9-564F-9FE0-BE73E0376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7656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E216002-26D5-D44D-B1E3-F7FFA5933B3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67368" y="2546987"/>
            <a:ext cx="825546" cy="81750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48D4D-6BD9-F24C-955D-9701360F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961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E602C083-BC5F-514B-8FA9-A814C3E27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6775" y="2525203"/>
            <a:ext cx="825548" cy="81750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94" y="1684461"/>
            <a:ext cx="237767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54891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4264538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1836" y="1677611"/>
            <a:ext cx="2240483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537679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4253301"/>
            <a:ext cx="2230029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81" y="1684461"/>
            <a:ext cx="237514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537679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4253301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366D8D2D-32DD-794A-9976-853EF6500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6934CAC-A1D4-6545-B8FE-B5DAC1E7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994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58088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2695022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2722790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2722791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1805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4678050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4682218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4682219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6272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6661077" y="1680693"/>
            <a:ext cx="176202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6656311" y="354891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656311" y="4230000"/>
            <a:ext cx="176915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5841833A-DC48-1341-8CED-2C33FF13E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532311-74A6-524D-8B7C-520D61A0A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94" y="498296"/>
            <a:ext cx="3945731" cy="896116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686758"/>
            <a:ext cx="3943351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8651" y="1"/>
            <a:ext cx="37719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The University of Iowa">
            <a:extLst>
              <a:ext uri="{FF2B5EF4-FFF2-40B4-BE49-F238E27FC236}">
                <a16:creationId xmlns:a16="http://schemas.microsoft.com/office/drawing/2014/main" id="{AEE57422-8581-D940-B95A-28BB5FA8E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890DD7-288C-3F48-AC5A-4CC0C37D9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2934">
          <p15:clr>
            <a:srgbClr val="FBAE40"/>
          </p15:clr>
        </p15:guide>
        <p15:guide id="3" pos="450">
          <p15:clr>
            <a:srgbClr val="FBAE40"/>
          </p15:clr>
        </p15:guide>
        <p15:guide id="4" orient="horz" pos="1056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65126"/>
            <a:ext cx="3940879" cy="1331865"/>
          </a:xfrm>
        </p:spPr>
        <p:txBody>
          <a:bodyPr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426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962386"/>
            <a:ext cx="3949838" cy="3981214"/>
          </a:xfrm>
        </p:spPr>
        <p:txBody>
          <a:bodyPr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9627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5223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9627" y="3234551"/>
            <a:ext cx="3774374" cy="31638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BF0FB327-46C7-CA4D-9F47-B21B9F7D7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0A57B74-2163-4C4B-BFF2-0F1E68BF3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45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94" y="494273"/>
            <a:ext cx="7717631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1994" y="13100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1994" y="1570038"/>
            <a:ext cx="7717631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34AAA98D-AE4C-3B41-A01C-8A57BF73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1FD608-F8D8-AF42-97E8-83F5C7F92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>
          <p15:clr>
            <a:srgbClr val="FBAE40"/>
          </p15:clr>
        </p15:guide>
        <p15:guide id="3" pos="53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14770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B9834-3ABC-DD48-8F8B-7C2FACEC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1287" y="3087124"/>
            <a:ext cx="2015280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994" y="4789293"/>
            <a:ext cx="292608" cy="30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435" y="4789292"/>
            <a:ext cx="1719072" cy="300082"/>
          </a:xfr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803454" y="4864147"/>
            <a:ext cx="146304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1287" y="-1189"/>
            <a:ext cx="2015279" cy="96327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F85C9B-9D4B-D642-BBFB-CDE025D69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03884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763" y="3105910"/>
            <a:ext cx="2020329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711993" y="4770260"/>
            <a:ext cx="292608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825" y="4770260"/>
            <a:ext cx="1719072" cy="30008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3454" y="4845115"/>
            <a:ext cx="146304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68762" y="-581"/>
            <a:ext cx="2020330" cy="96206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229810"/>
            <a:ext cx="7886700" cy="1311454"/>
          </a:xfrm>
        </p:spPr>
        <p:txBody>
          <a:bodyPr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1793124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2595562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7720" cy="2431224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4"/>
            <a:ext cx="4616795" cy="404721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81555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9BBB92-B5AB-3E46-A519-2A2BBFF13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622"/>
            <a:ext cx="2015279" cy="959656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6794" cy="2561760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5"/>
            <a:ext cx="4616795" cy="39314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69980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993354-AA52-D24C-AE6B-C02456C6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-1189"/>
            <a:ext cx="2015279" cy="9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1"/>
            <a:ext cx="771524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2271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450">
          <p15:clr>
            <a:srgbClr val="FBAE40"/>
          </p15:clr>
        </p15:guide>
        <p15:guide id="4" pos="5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2"/>
            <a:ext cx="771524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9891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450">
          <p15:clr>
            <a:srgbClr val="FBAE40"/>
          </p15:clr>
        </p15:guide>
        <p15:guide id="4" pos="5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46" y="1763547"/>
            <a:ext cx="4186265" cy="6186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>
            <a:lvl1pPr>
              <a:defRPr sz="380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7" name="Picture 6" descr="The University of Iowa">
            <a:extLst>
              <a:ext uri="{FF2B5EF4-FFF2-40B4-BE49-F238E27FC236}">
                <a16:creationId xmlns:a16="http://schemas.microsoft.com/office/drawing/2014/main" id="{22558F6C-63A6-764A-A42A-B9198FB98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87A145-9C93-2C47-9BAC-3865EAA3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74" y="1686758"/>
            <a:ext cx="7688645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The University of Iowa">
            <a:extLst>
              <a:ext uri="{FF2B5EF4-FFF2-40B4-BE49-F238E27FC236}">
                <a16:creationId xmlns:a16="http://schemas.microsoft.com/office/drawing/2014/main" id="{CD97EF86-E180-1E4F-8C76-63FC6B251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BD3EF9-AA04-A444-8D91-715DA8AE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450">
          <p15:clr>
            <a:srgbClr val="FBAE40"/>
          </p15:clr>
        </p15:guide>
        <p15:guide id="3" pos="531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5" r:id="rId14"/>
    <p:sldLayoutId id="2147483677" r:id="rId15"/>
    <p:sldLayoutId id="2147483676" r:id="rId16"/>
    <p:sldLayoutId id="2147483672" r:id="rId17"/>
    <p:sldLayoutId id="2147483692" r:id="rId18"/>
    <p:sldLayoutId id="2147483669" r:id="rId19"/>
    <p:sldLayoutId id="2147483671" r:id="rId20"/>
    <p:sldLayoutId id="2147483679" r:id="rId21"/>
    <p:sldLayoutId id="2147483680" r:id="rId22"/>
    <p:sldLayoutId id="2147483654" r:id="rId23"/>
    <p:sldLayoutId id="2147483655" r:id="rId24"/>
    <p:sldLayoutId id="2147483665" r:id="rId25"/>
    <p:sldLayoutId id="2147483664" r:id="rId26"/>
    <p:sldLayoutId id="2147483689" r:id="rId27"/>
    <p:sldLayoutId id="2147483693" r:id="rId28"/>
    <p:sldLayoutId id="2147483691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Roboto" panose="02000000000000000000" pitchFamily="2" charset="0"/>
        <a:buChar char="–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9.17360" TargetMode="External"/><Relationship Id="rId2" Type="http://schemas.openxmlformats.org/officeDocument/2006/relationships/hyperlink" Target="https://www.proquest.com/dissertations-theses/bi-filtration-stability-tda-mapper-point-cloud/docview/13885666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proquest.com/dissertations-theses/on-efficient-implementation-parameter-selection/docview/2861573370/se-2" TargetMode="External"/><Relationship Id="rId4" Type="http://schemas.openxmlformats.org/officeDocument/2006/relationships/hyperlink" Target="https://homepage.math.uiowa.edu/~idarcy/AT/prelecture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homepage.math.uiowa.edu/~idarcy/AT/prelecture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.math.uiowa.edu/~idarcy/AT/prelectures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043" y="2677625"/>
            <a:ext cx="7180149" cy="24822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C00"/>
                </a:solidFill>
              </a:rPr>
              <a:t>Filtration of Simplicial Complexes and Their Application to Mapper Graphs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044" y="4375571"/>
            <a:ext cx="7765770" cy="116753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Fatemeh Shanehsazan</a:t>
            </a:r>
          </a:p>
          <a:p>
            <a:r>
              <a:rPr lang="en-US" sz="9600" dirty="0"/>
              <a:t>University of Iowa</a:t>
            </a:r>
          </a:p>
          <a:p>
            <a:r>
              <a:rPr lang="en-US" sz="9600" b="0" dirty="0"/>
              <a:t>June 2025</a:t>
            </a:r>
          </a:p>
          <a:p>
            <a:endParaRPr lang="en-US" sz="96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6" y="1774217"/>
            <a:ext cx="6948756" cy="365125"/>
          </a:xfrm>
        </p:spPr>
        <p:txBody>
          <a:bodyPr/>
          <a:lstStyle/>
          <a:p>
            <a:r>
              <a:rPr lang="en-US" dirty="0"/>
              <a:t>TDV Workshop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205BD-FC42-7220-9436-FC2ADA390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65C3-CC3B-7612-EFFC-F99822E3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anchor="ctr">
            <a:normAutofit/>
          </a:bodyPr>
          <a:lstStyle/>
          <a:p>
            <a:r>
              <a:rPr lang="en-US" dirty="0"/>
              <a:t>Definition of a Simplicial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6AFABF-DBFA-980C-6B39-8B3AFF2AB061}"/>
                  </a:ext>
                </a:extLst>
              </p:cNvPr>
              <p:cNvSpPr txBox="1"/>
              <p:nvPr/>
            </p:nvSpPr>
            <p:spPr>
              <a:xfrm>
                <a:off x="626935" y="1610206"/>
                <a:ext cx="7890130" cy="452431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and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simplicial complex.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simplicial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a function on the vertices:</a:t>
                </a:r>
              </a:p>
              <a:p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Such that for any simplex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b="0" dirty="0">
                    <a:ea typeface="Cambria Math" panose="02040503050406030204" pitchFamily="18" charset="0"/>
                  </a:rPr>
                  <a:t>The image of a simplex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must be a simplex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6AFABF-DBFA-980C-6B39-8B3AFF2AB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5" y="1610206"/>
                <a:ext cx="7890130" cy="4524315"/>
              </a:xfrm>
              <a:prstGeom prst="rect">
                <a:avLst/>
              </a:prstGeom>
              <a:blipFill>
                <a:blip r:embed="rId2"/>
                <a:stretch>
                  <a:fillRect l="-1000" t="-535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81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7CED-437B-129B-CFDA-A5919DF1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BC62-2F64-41F9-8B47-C3987158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anchor="ctr">
            <a:normAutofit fontScale="90000"/>
          </a:bodyPr>
          <a:lstStyle/>
          <a:p>
            <a:r>
              <a:rPr lang="en-US"/>
              <a:t>Example: Can We Define a Simplicial Map?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C098BB-F0E7-6813-599A-88A16891A9B7}"/>
                  </a:ext>
                </a:extLst>
              </p:cNvPr>
              <p:cNvSpPr txBox="1"/>
              <p:nvPr/>
            </p:nvSpPr>
            <p:spPr>
              <a:xfrm>
                <a:off x="2089200" y="1610206"/>
                <a:ext cx="4965601" cy="193899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:endParaRPr lang="en-US" sz="2400" b="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C098BB-F0E7-6813-599A-88A16891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200" y="1610206"/>
                <a:ext cx="4965601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28E66B-0EAD-8F05-70E7-D15BB8CF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21" y="2982945"/>
            <a:ext cx="5776510" cy="3042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90CC4-BD81-60BF-2584-409B56DCF05F}"/>
                  </a:ext>
                </a:extLst>
              </p:cNvPr>
              <p:cNvSpPr txBox="1"/>
              <p:nvPr/>
            </p:nvSpPr>
            <p:spPr>
              <a:xfrm>
                <a:off x="4228563" y="3966693"/>
                <a:ext cx="789905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90CC4-BD81-60BF-2584-409B56DCF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63" y="3966693"/>
                <a:ext cx="789905" cy="400110"/>
              </a:xfrm>
              <a:prstGeom prst="rect">
                <a:avLst/>
              </a:prstGeom>
              <a:blipFill>
                <a:blip r:embed="rId4"/>
                <a:stretch>
                  <a:fillRect l="-763" b="-149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8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AB2E-7EA2-1721-B52D-C9BFE32C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0D64-2027-9BD2-1ABC-2611CFC2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anchor="ctr">
            <a:normAutofit/>
          </a:bodyPr>
          <a:lstStyle/>
          <a:p>
            <a:r>
              <a:rPr lang="en-US" dirty="0"/>
              <a:t>First Attempt: Injective Vertex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F416D-A1FC-2AF8-60FF-EAA54C7D9DE9}"/>
                  </a:ext>
                </a:extLst>
              </p:cNvPr>
              <p:cNvSpPr txBox="1"/>
              <p:nvPr/>
            </p:nvSpPr>
            <p:spPr>
              <a:xfrm>
                <a:off x="2897291" y="4462311"/>
                <a:ext cx="3589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F416D-A1FC-2AF8-60FF-EAA54C7D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91" y="4462311"/>
                <a:ext cx="3589867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150389-AD44-C70E-D3AE-57D3611AD709}"/>
                  </a:ext>
                </a:extLst>
              </p:cNvPr>
              <p:cNvSpPr txBox="1"/>
              <p:nvPr/>
            </p:nvSpPr>
            <p:spPr>
              <a:xfrm>
                <a:off x="1407460" y="4831643"/>
                <a:ext cx="6781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Then: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150389-AD44-C70E-D3AE-57D3611AD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60" y="4831643"/>
                <a:ext cx="6781800" cy="1015663"/>
              </a:xfrm>
              <a:prstGeom prst="rect">
                <a:avLst/>
              </a:prstGeom>
              <a:blipFill>
                <a:blip r:embed="rId3"/>
                <a:stretch>
                  <a:fillRect l="-989" t="-3012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EC697D7-A138-5FD5-79F1-D526DE88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842" y="1395867"/>
            <a:ext cx="3830316" cy="3036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49AB0-E562-F259-DE98-C513D8069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796" y="1256587"/>
            <a:ext cx="5648855" cy="2975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5CE1D-08D7-A0F4-15DF-66905BBA7F65}"/>
              </a:ext>
            </a:extLst>
          </p:cNvPr>
          <p:cNvSpPr txBox="1"/>
          <p:nvPr/>
        </p:nvSpPr>
        <p:spPr>
          <a:xfrm>
            <a:off x="4123908" y="2078966"/>
            <a:ext cx="635541" cy="564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167646-CE5C-6411-8AE4-82BA998C413D}"/>
                  </a:ext>
                </a:extLst>
              </p:cNvPr>
              <p:cNvSpPr txBox="1"/>
              <p:nvPr/>
            </p:nvSpPr>
            <p:spPr>
              <a:xfrm>
                <a:off x="3913065" y="2271563"/>
                <a:ext cx="789905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167646-CE5C-6411-8AE4-82BA998C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65" y="2271563"/>
                <a:ext cx="789905" cy="400110"/>
              </a:xfrm>
              <a:prstGeom prst="rect">
                <a:avLst/>
              </a:prstGeom>
              <a:blipFill>
                <a:blip r:embed="rId6"/>
                <a:stretch>
                  <a:fillRect l="-763" b="-149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63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BAA6A-AA26-C2AD-E631-64CA0BAA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3BE2-7AC8-E7A8-AE76-EE8AFBC2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anchor="ctr">
            <a:normAutofit/>
          </a:bodyPr>
          <a:lstStyle/>
          <a:p>
            <a:r>
              <a:rPr lang="en-US" dirty="0"/>
              <a:t>Second Attempt: Collapse One Vertex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5B899-4DF9-BD77-4363-3681A62C1565}"/>
              </a:ext>
            </a:extLst>
          </p:cNvPr>
          <p:cNvSpPr txBox="1"/>
          <p:nvPr/>
        </p:nvSpPr>
        <p:spPr>
          <a:xfrm>
            <a:off x="425054" y="1772236"/>
            <a:ext cx="3403198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0" dirty="0"/>
          </a:p>
          <a:p>
            <a:pPr algn="ctr"/>
            <a:endParaRPr lang="en-US" b="0" dirty="0"/>
          </a:p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EE1BBC-14E6-7DFC-C87F-049B36BAEAED}"/>
              </a:ext>
            </a:extLst>
          </p:cNvPr>
          <p:cNvGrpSpPr/>
          <p:nvPr/>
        </p:nvGrpSpPr>
        <p:grpSpPr>
          <a:xfrm>
            <a:off x="609600" y="4723184"/>
            <a:ext cx="7924800" cy="1384995"/>
            <a:chOff x="714375" y="4723184"/>
            <a:chExt cx="7924800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2E04009-1BBF-444B-B55D-1D06CA5958C3}"/>
                    </a:ext>
                  </a:extLst>
                </p:cNvPr>
                <p:cNvSpPr txBox="1"/>
                <p:nvPr/>
              </p:nvSpPr>
              <p:spPr>
                <a:xfrm>
                  <a:off x="2881842" y="4723184"/>
                  <a:ext cx="35898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B633883-47BF-6CD4-366B-7DC39B0E8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842" y="4723184"/>
                  <a:ext cx="3589867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37ED8DD-6930-EDDB-CEBD-F999FBDE7DBC}"/>
                    </a:ext>
                  </a:extLst>
                </p:cNvPr>
                <p:cNvSpPr txBox="1"/>
                <p:nvPr/>
              </p:nvSpPr>
              <p:spPr>
                <a:xfrm>
                  <a:off x="714375" y="5092516"/>
                  <a:ext cx="79248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Then:</a:t>
                  </a:r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CA8DA76-A525-610F-BE80-BF76DDAE9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75" y="5092516"/>
                  <a:ext cx="792480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769" t="-2395" b="-5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3346C1-6B13-B438-EE78-DB3670D8F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399" y="1256547"/>
            <a:ext cx="5796430" cy="3053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C1F4FB-2D58-0BF2-86A1-DE1515EC2062}"/>
                  </a:ext>
                </a:extLst>
              </p:cNvPr>
              <p:cNvSpPr txBox="1"/>
              <p:nvPr/>
            </p:nvSpPr>
            <p:spPr>
              <a:xfrm>
                <a:off x="4104121" y="2288674"/>
                <a:ext cx="9357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C1F4FB-2D58-0BF2-86A1-DE1515EC2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21" y="2288674"/>
                <a:ext cx="935757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2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207D-DAB8-6E9D-9D6C-D7DB80D5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848922F-BE07-4C58-0E68-94706265829B}"/>
              </a:ext>
            </a:extLst>
          </p:cNvPr>
          <p:cNvGrpSpPr/>
          <p:nvPr/>
        </p:nvGrpSpPr>
        <p:grpSpPr>
          <a:xfrm>
            <a:off x="2105246" y="1019451"/>
            <a:ext cx="4933507" cy="4180957"/>
            <a:chOff x="2098519" y="1457119"/>
            <a:chExt cx="5216681" cy="4522503"/>
          </a:xfrm>
        </p:grpSpPr>
        <p:pic>
          <p:nvPicPr>
            <p:cNvPr id="23" name="Picture 22" descr="A diagram of a triangle with red dots and green lines&#10;&#10;AI-generated content may be incorrect.">
              <a:extLst>
                <a:ext uri="{FF2B5EF4-FFF2-40B4-BE49-F238E27FC236}">
                  <a16:creationId xmlns:a16="http://schemas.microsoft.com/office/drawing/2014/main" id="{20B5D3FF-E9B0-54C6-FF58-F8D8F828E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911" y="1457119"/>
              <a:ext cx="4702177" cy="4343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6502E7-15EC-8363-EA66-594712706EF4}"/>
                </a:ext>
              </a:extLst>
            </p:cNvPr>
            <p:cNvGrpSpPr/>
            <p:nvPr/>
          </p:nvGrpSpPr>
          <p:grpSpPr>
            <a:xfrm>
              <a:off x="2674302" y="2425484"/>
              <a:ext cx="3890359" cy="1861294"/>
              <a:chOff x="2704936" y="2247499"/>
              <a:chExt cx="3147170" cy="1630017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20A9FE5-EA91-F5CB-C148-E9301241DF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0345" y="3174199"/>
                <a:ext cx="1887216" cy="703317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DE221FA-1E5E-D051-601C-3111A59995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9244" y="2247499"/>
                <a:ext cx="2432862" cy="149192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22F03A5-2725-44B6-BA3C-8E2BF2B42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4936" y="3048000"/>
                <a:ext cx="2550962" cy="0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9FD0D6-C313-C9F4-37D5-CA2CAD80BA44}"/>
                </a:ext>
              </a:extLst>
            </p:cNvPr>
            <p:cNvSpPr txBox="1"/>
            <p:nvPr/>
          </p:nvSpPr>
          <p:spPr>
            <a:xfrm flipH="1" flipV="1">
              <a:off x="4519419" y="4757129"/>
              <a:ext cx="935275" cy="3723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B9C2D6F-9C02-DC89-739D-2494403EBCBD}"/>
                </a:ext>
              </a:extLst>
            </p:cNvPr>
            <p:cNvSpPr/>
            <p:nvPr/>
          </p:nvSpPr>
          <p:spPr>
            <a:xfrm>
              <a:off x="3310874" y="2239136"/>
              <a:ext cx="260073" cy="275709"/>
            </a:xfrm>
            <a:prstGeom prst="flowChartConnector">
              <a:avLst/>
            </a:prstGeom>
            <a:solidFill>
              <a:srgbClr val="7700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70077"/>
                </a:solidFill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56C2B46-F143-8B80-28C6-E164CB9EE68A}"/>
                </a:ext>
              </a:extLst>
            </p:cNvPr>
            <p:cNvSpPr/>
            <p:nvPr/>
          </p:nvSpPr>
          <p:spPr>
            <a:xfrm>
              <a:off x="2402842" y="3192562"/>
              <a:ext cx="260073" cy="275709"/>
            </a:xfrm>
            <a:prstGeom prst="flowChartConnector">
              <a:avLst/>
            </a:prstGeom>
            <a:solidFill>
              <a:srgbClr val="7700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5D22D79D-C05B-72A9-787E-E17916C31130}"/>
                </a:ext>
              </a:extLst>
            </p:cNvPr>
            <p:cNvSpPr/>
            <p:nvPr/>
          </p:nvSpPr>
          <p:spPr>
            <a:xfrm>
              <a:off x="3298578" y="4179639"/>
              <a:ext cx="260073" cy="275709"/>
            </a:xfrm>
            <a:prstGeom prst="flowChartConnector">
              <a:avLst/>
            </a:prstGeom>
            <a:solidFill>
              <a:srgbClr val="7700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98D9B5A-7FEF-2FA8-63DB-5776C59FA2A9}"/>
                </a:ext>
              </a:extLst>
            </p:cNvPr>
            <p:cNvSpPr/>
            <p:nvPr/>
          </p:nvSpPr>
          <p:spPr>
            <a:xfrm>
              <a:off x="6567633" y="2522842"/>
              <a:ext cx="260073" cy="275709"/>
            </a:xfrm>
            <a:prstGeom prst="flowChartConnector">
              <a:avLst/>
            </a:prstGeom>
            <a:solidFill>
              <a:srgbClr val="7700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AA845445-32CF-133C-9DD0-77E28EF624CC}"/>
                </a:ext>
              </a:extLst>
            </p:cNvPr>
            <p:cNvSpPr/>
            <p:nvPr/>
          </p:nvSpPr>
          <p:spPr>
            <a:xfrm>
              <a:off x="5827661" y="3207236"/>
              <a:ext cx="260073" cy="275709"/>
            </a:xfrm>
            <a:prstGeom prst="flowChartConnector">
              <a:avLst/>
            </a:prstGeom>
            <a:solidFill>
              <a:srgbClr val="7700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2F041F49-55C0-CAA5-4B5E-7B6520360069}"/>
                </a:ext>
              </a:extLst>
            </p:cNvPr>
            <p:cNvSpPr/>
            <p:nvPr/>
          </p:nvSpPr>
          <p:spPr>
            <a:xfrm>
              <a:off x="6564661" y="3932419"/>
              <a:ext cx="260073" cy="275709"/>
            </a:xfrm>
            <a:prstGeom prst="flowChartConnector">
              <a:avLst/>
            </a:prstGeom>
            <a:solidFill>
              <a:srgbClr val="7700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70077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7B0E1C-E0C5-B9D0-CF2D-E21B91BB9987}"/>
                </a:ext>
              </a:extLst>
            </p:cNvPr>
            <p:cNvSpPr txBox="1"/>
            <p:nvPr/>
          </p:nvSpPr>
          <p:spPr>
            <a:xfrm>
              <a:off x="6564661" y="4249106"/>
              <a:ext cx="5651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E08B1E-36E4-6BC4-B50F-6223FEF356F7}"/>
                </a:ext>
              </a:extLst>
            </p:cNvPr>
            <p:cNvSpPr txBox="1"/>
            <p:nvPr/>
          </p:nvSpPr>
          <p:spPr>
            <a:xfrm>
              <a:off x="2098519" y="2857238"/>
              <a:ext cx="31923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AE0E21-B62D-7C13-31D7-0109ABE51776}"/>
                </a:ext>
              </a:extLst>
            </p:cNvPr>
            <p:cNvSpPr txBox="1"/>
            <p:nvPr/>
          </p:nvSpPr>
          <p:spPr>
            <a:xfrm>
              <a:off x="3190385" y="4460345"/>
              <a:ext cx="6644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65810F-952B-FC59-DEA0-E01C7C7CD50D}"/>
                </a:ext>
              </a:extLst>
            </p:cNvPr>
            <p:cNvSpPr txBox="1"/>
            <p:nvPr/>
          </p:nvSpPr>
          <p:spPr>
            <a:xfrm>
              <a:off x="5561479" y="2812602"/>
              <a:ext cx="3447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9A7B43-1736-8E68-D7A3-E833DDC4AF21}"/>
                </a:ext>
              </a:extLst>
            </p:cNvPr>
            <p:cNvSpPr txBox="1"/>
            <p:nvPr/>
          </p:nvSpPr>
          <p:spPr>
            <a:xfrm>
              <a:off x="6564661" y="2084953"/>
              <a:ext cx="6644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D38908-AE0C-F62B-493A-F3919ABE6B33}"/>
                </a:ext>
              </a:extLst>
            </p:cNvPr>
            <p:cNvSpPr txBox="1"/>
            <p:nvPr/>
          </p:nvSpPr>
          <p:spPr>
            <a:xfrm>
              <a:off x="3216400" y="1822821"/>
              <a:ext cx="6644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CA72F8-CBD3-BF51-84A7-46A1D440308D}"/>
                </a:ext>
              </a:extLst>
            </p:cNvPr>
            <p:cNvSpPr txBox="1"/>
            <p:nvPr/>
          </p:nvSpPr>
          <p:spPr>
            <a:xfrm>
              <a:off x="5906232" y="4873182"/>
              <a:ext cx="10690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70077"/>
                  </a:solidFill>
                </a:rPr>
                <a:t>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77B0BC-83DD-68B6-1AE2-A98CE520F537}"/>
                </a:ext>
              </a:extLst>
            </p:cNvPr>
            <p:cNvSpPr txBox="1"/>
            <p:nvPr/>
          </p:nvSpPr>
          <p:spPr>
            <a:xfrm>
              <a:off x="3226441" y="1802612"/>
              <a:ext cx="6644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17A3FF-CAB0-73F3-442E-6BA0227E3974}"/>
                </a:ext>
              </a:extLst>
            </p:cNvPr>
            <p:cNvSpPr txBox="1"/>
            <p:nvPr/>
          </p:nvSpPr>
          <p:spPr>
            <a:xfrm>
              <a:off x="3443925" y="4739822"/>
              <a:ext cx="2560942" cy="761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F5074B7-E491-32AE-F2BD-C962EE3C6AD7}"/>
                </a:ext>
              </a:extLst>
            </p:cNvPr>
            <p:cNvCxnSpPr/>
            <p:nvPr/>
          </p:nvCxnSpPr>
          <p:spPr>
            <a:xfrm>
              <a:off x="6400800" y="5065222"/>
              <a:ext cx="914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232A9D-0CE6-2D1C-76DE-F5F00EF2D71C}"/>
                </a:ext>
              </a:extLst>
            </p:cNvPr>
            <p:cNvSpPr txBox="1"/>
            <p:nvPr/>
          </p:nvSpPr>
          <p:spPr>
            <a:xfrm>
              <a:off x="3164684" y="4864963"/>
              <a:ext cx="172541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70077"/>
                  </a:solidFill>
                </a:rPr>
                <a:t>K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1A30DF-C1CF-85F5-8B5F-51D2B2280CA5}"/>
                </a:ext>
              </a:extLst>
            </p:cNvPr>
            <p:cNvCxnSpPr>
              <a:cxnSpLocks/>
            </p:cNvCxnSpPr>
            <p:nvPr/>
          </p:nvCxnSpPr>
          <p:spPr>
            <a:xfrm>
              <a:off x="4250981" y="5101762"/>
              <a:ext cx="14757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99FF59-E903-50CC-84D4-B52022148B8E}"/>
                </a:ext>
              </a:extLst>
            </p:cNvPr>
            <p:cNvSpPr txBox="1"/>
            <p:nvPr/>
          </p:nvSpPr>
          <p:spPr>
            <a:xfrm>
              <a:off x="2771116" y="4873182"/>
              <a:ext cx="4192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CDA0DE4-A4F2-A2EC-CAC1-62961EBC76B8}"/>
              </a:ext>
            </a:extLst>
          </p:cNvPr>
          <p:cNvSpPr txBox="1"/>
          <p:nvPr/>
        </p:nvSpPr>
        <p:spPr>
          <a:xfrm>
            <a:off x="523269" y="333777"/>
            <a:ext cx="578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Simplicial Map with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29C5F-F3C1-D7B7-4188-DD771099DAC6}"/>
                  </a:ext>
                </a:extLst>
              </p:cNvPr>
              <p:cNvSpPr txBox="1"/>
              <p:nvPr/>
            </p:nvSpPr>
            <p:spPr>
              <a:xfrm>
                <a:off x="3255418" y="4912585"/>
                <a:ext cx="38836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L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29C5F-F3C1-D7B7-4188-DD771099D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18" y="4912585"/>
                <a:ext cx="3883664" cy="400110"/>
              </a:xfrm>
              <a:prstGeom prst="rect">
                <a:avLst/>
              </a:prstGeom>
              <a:blipFill>
                <a:blip r:embed="rId4"/>
                <a:stretch>
                  <a:fillRect l="-62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1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48F0-4C14-4A86-996A-3F62B9FCE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4413-0620-4CF6-033D-188471EA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38829"/>
            <a:ext cx="7715251" cy="86908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Filtration= A sequence of simplicial 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730DB-D2A9-77A7-8790-79978E432B52}"/>
              </a:ext>
            </a:extLst>
          </p:cNvPr>
          <p:cNvSpPr txBox="1"/>
          <p:nvPr/>
        </p:nvSpPr>
        <p:spPr>
          <a:xfrm>
            <a:off x="253938" y="1696937"/>
            <a:ext cx="3403198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0" dirty="0"/>
          </a:p>
          <a:p>
            <a:pPr algn="ctr"/>
            <a:endParaRPr lang="en-US" b="0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B643F-9B8B-CE57-8E9D-500BD37F3BAF}"/>
              </a:ext>
            </a:extLst>
          </p:cNvPr>
          <p:cNvSpPr txBox="1"/>
          <p:nvPr/>
        </p:nvSpPr>
        <p:spPr>
          <a:xfrm>
            <a:off x="4128168" y="2288674"/>
            <a:ext cx="695158" cy="475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5F1ABC-262A-3525-E6A9-8B2DEBD6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13" t="15209" r="2900" b="4853"/>
          <a:stretch/>
        </p:blipFill>
        <p:spPr>
          <a:xfrm>
            <a:off x="479020" y="1669208"/>
            <a:ext cx="1820347" cy="2267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B85A4-9F33-88AA-B25B-57E0714F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49" t="18659" r="11228" b="3587"/>
          <a:stretch/>
        </p:blipFill>
        <p:spPr>
          <a:xfrm>
            <a:off x="2165220" y="1784604"/>
            <a:ext cx="2983832" cy="21354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3A6AFF-A316-4DDF-7BC7-F68514A40D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65" t="11386" r="19728" b="3555"/>
          <a:stretch/>
        </p:blipFill>
        <p:spPr>
          <a:xfrm>
            <a:off x="5029200" y="1696937"/>
            <a:ext cx="3097810" cy="221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135F4D-54B6-8A2F-C82B-1A491E828201}"/>
                  </a:ext>
                </a:extLst>
              </p:cNvPr>
              <p:cNvSpPr txBox="1"/>
              <p:nvPr/>
            </p:nvSpPr>
            <p:spPr>
              <a:xfrm>
                <a:off x="5481940" y="2123192"/>
                <a:ext cx="4371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135F4D-54B6-8A2F-C82B-1A491E82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40" y="2123192"/>
                <a:ext cx="437127" cy="400110"/>
              </a:xfrm>
              <a:prstGeom prst="rect">
                <a:avLst/>
              </a:prstGeom>
              <a:blipFill>
                <a:blip r:embed="rId8"/>
                <a:stretch>
                  <a:fillRect l="-138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7EB46D-E9FD-9F63-1CA3-2149B9D3DE78}"/>
              </a:ext>
            </a:extLst>
          </p:cNvPr>
          <p:cNvCxnSpPr>
            <a:cxnSpLocks/>
          </p:cNvCxnSpPr>
          <p:nvPr/>
        </p:nvCxnSpPr>
        <p:spPr>
          <a:xfrm>
            <a:off x="7860744" y="2062264"/>
            <a:ext cx="0" cy="109274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748790D-2CF4-2432-EC1F-7E3501E446B0}"/>
              </a:ext>
            </a:extLst>
          </p:cNvPr>
          <p:cNvSpPr/>
          <p:nvPr/>
        </p:nvSpPr>
        <p:spPr>
          <a:xfrm>
            <a:off x="7775644" y="1948774"/>
            <a:ext cx="164767" cy="167932"/>
          </a:xfrm>
          <a:prstGeom prst="ellipse">
            <a:avLst/>
          </a:prstGeom>
          <a:solidFill>
            <a:srgbClr val="770077"/>
          </a:solidFill>
          <a:ln>
            <a:solidFill>
              <a:srgbClr val="7700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CE25E3-0BBD-2C74-8075-148D05EFDC16}"/>
              </a:ext>
            </a:extLst>
          </p:cNvPr>
          <p:cNvSpPr/>
          <p:nvPr/>
        </p:nvSpPr>
        <p:spPr>
          <a:xfrm>
            <a:off x="6776577" y="2523302"/>
            <a:ext cx="164767" cy="167932"/>
          </a:xfrm>
          <a:prstGeom prst="ellipse">
            <a:avLst/>
          </a:prstGeom>
          <a:solidFill>
            <a:srgbClr val="770077"/>
          </a:solidFill>
          <a:ln>
            <a:solidFill>
              <a:srgbClr val="7700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C9B535-A449-D0D8-D370-2314B0411681}"/>
              </a:ext>
            </a:extLst>
          </p:cNvPr>
          <p:cNvSpPr/>
          <p:nvPr/>
        </p:nvSpPr>
        <p:spPr>
          <a:xfrm>
            <a:off x="7789934" y="3100562"/>
            <a:ext cx="164767" cy="167932"/>
          </a:xfrm>
          <a:prstGeom prst="ellipse">
            <a:avLst/>
          </a:prstGeom>
          <a:solidFill>
            <a:srgbClr val="770077"/>
          </a:solidFill>
          <a:ln>
            <a:solidFill>
              <a:srgbClr val="7700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34D288-5372-D917-ECF3-CE0950052539}"/>
              </a:ext>
            </a:extLst>
          </p:cNvPr>
          <p:cNvSpPr txBox="1"/>
          <p:nvPr/>
        </p:nvSpPr>
        <p:spPr>
          <a:xfrm>
            <a:off x="7662440" y="3630920"/>
            <a:ext cx="584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02E75-6829-3F24-AAE2-4DE1A44A5250}"/>
              </a:ext>
            </a:extLst>
          </p:cNvPr>
          <p:cNvSpPr txBox="1"/>
          <p:nvPr/>
        </p:nvSpPr>
        <p:spPr>
          <a:xfrm>
            <a:off x="7641541" y="3661698"/>
            <a:ext cx="67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70077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5CA8DA76-A525-610F-BE80-BF76DDAE91A0}"/>
                  </a:ext>
                </a:extLst>
              </p:cNvPr>
              <p:cNvSpPr txBox="1"/>
              <p:nvPr/>
            </p:nvSpPr>
            <p:spPr>
              <a:xfrm>
                <a:off x="714375" y="4188214"/>
                <a:ext cx="7924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is a simplicial map that collapses the simplex ABC to the simplex PQ.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is an injective simplicial map, where the simplicial complex M is obtained from the simplicial complex L by adding the edge PR.</a:t>
                </a:r>
              </a:p>
            </p:txBody>
          </p:sp>
        </mc:Choice>
        <mc:Fallback xmlns="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5CA8DA76-A525-610F-BE80-BF76DDAE9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4188214"/>
                <a:ext cx="7924800" cy="1938992"/>
              </a:xfrm>
              <a:prstGeom prst="rect">
                <a:avLst/>
              </a:prstGeom>
              <a:blipFill>
                <a:blip r:embed="rId9"/>
                <a:stretch>
                  <a:fillRect l="-769" t="-125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73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50B8C-FD06-C27C-276B-008E948E1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7BEC-86F9-4EBA-0CF1-566CD106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547416"/>
            <a:ext cx="7715251" cy="86908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Filtration Behavior in Mapper Graphs as Bin Size Increases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3D137-0F0D-53DE-57CB-81567AA2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1" t="16568" r="9972" b="39330"/>
          <a:stretch>
            <a:fillRect/>
          </a:stretch>
        </p:blipFill>
        <p:spPr>
          <a:xfrm>
            <a:off x="5036457" y="1416504"/>
            <a:ext cx="3214914" cy="1587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BC6E0E-3B6E-CE85-9A2A-5BEDFF3E95F2}"/>
                  </a:ext>
                </a:extLst>
              </p:cNvPr>
              <p:cNvSpPr txBox="1"/>
              <p:nvPr/>
            </p:nvSpPr>
            <p:spPr>
              <a:xfrm>
                <a:off x="590359" y="5176917"/>
                <a:ext cx="8269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the bin size increases (i.e.,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/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), the blue cluster stays the same, the red cluster grows, and both nodes in the Mapper graph remain unchanged.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BC6E0E-3B6E-CE85-9A2A-5BEDFF3E9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59" y="5176917"/>
                <a:ext cx="8269861" cy="646331"/>
              </a:xfrm>
              <a:prstGeom prst="rect">
                <a:avLst/>
              </a:prstGeom>
              <a:blipFill>
                <a:blip r:embed="rId3"/>
                <a:stretch>
                  <a:fillRect l="-664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0BA986B-04B1-A6AD-CCE9-96B9D4419844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Bungula</a:t>
            </a:r>
            <a:r>
              <a:rPr lang="en-US" sz="1200" b="1" dirty="0"/>
              <a:t>, W. T. (2019).</a:t>
            </a:r>
            <a:r>
              <a:rPr lang="en-US" sz="1200" dirty="0"/>
              <a:t>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1B56B-1930-D52E-CC53-1D4EBF8C1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152" y="4592652"/>
            <a:ext cx="2448267" cy="42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9B46E8-4E7F-416B-C7EC-8F837679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67" t="58485" r="13664"/>
          <a:stretch>
            <a:fillRect/>
          </a:stretch>
        </p:blipFill>
        <p:spPr>
          <a:xfrm>
            <a:off x="4571999" y="3097814"/>
            <a:ext cx="3513422" cy="14948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C23023-FAD5-D31F-9BCF-95218C89B834}"/>
              </a:ext>
            </a:extLst>
          </p:cNvPr>
          <p:cNvCxnSpPr>
            <a:cxnSpLocks/>
          </p:cNvCxnSpPr>
          <p:nvPr/>
        </p:nvCxnSpPr>
        <p:spPr>
          <a:xfrm>
            <a:off x="4720499" y="1525594"/>
            <a:ext cx="4790" cy="332634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DD76C9-3ADC-82E9-2E24-BACDCD0265B0}"/>
              </a:ext>
            </a:extLst>
          </p:cNvPr>
          <p:cNvCxnSpPr>
            <a:cxnSpLocks/>
          </p:cNvCxnSpPr>
          <p:nvPr/>
        </p:nvCxnSpPr>
        <p:spPr>
          <a:xfrm flipH="1">
            <a:off x="5073916" y="3084098"/>
            <a:ext cx="3011505" cy="1371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D8BC94-24E9-870A-0A4F-9AD714A9BBB1}"/>
              </a:ext>
            </a:extLst>
          </p:cNvPr>
          <p:cNvCxnSpPr>
            <a:cxnSpLocks/>
          </p:cNvCxnSpPr>
          <p:nvPr/>
        </p:nvCxnSpPr>
        <p:spPr>
          <a:xfrm flipH="1">
            <a:off x="83335" y="3902270"/>
            <a:ext cx="7979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F01833-7B97-BFB3-4D4F-7397C851031F}"/>
                  </a:ext>
                </a:extLst>
              </p:cNvPr>
              <p:cNvSpPr txBox="1"/>
              <p:nvPr/>
            </p:nvSpPr>
            <p:spPr>
              <a:xfrm>
                <a:off x="482321" y="2167254"/>
                <a:ext cx="2643419" cy="126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70077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>
                          <a:solidFill>
                            <a:srgbClr val="77007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770077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rgbClr val="77007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008000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F01833-7B97-BFB3-4D4F-7397C8510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1" y="2167254"/>
                <a:ext cx="2643419" cy="1268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26E021-5106-AC27-B9C9-BEF35802652E}"/>
              </a:ext>
            </a:extLst>
          </p:cNvPr>
          <p:cNvCxnSpPr>
            <a:cxnSpLocks/>
          </p:cNvCxnSpPr>
          <p:nvPr/>
        </p:nvCxnSpPr>
        <p:spPr>
          <a:xfrm>
            <a:off x="1444801" y="3849683"/>
            <a:ext cx="718457" cy="0"/>
          </a:xfrm>
          <a:prstGeom prst="line">
            <a:avLst/>
          </a:prstGeom>
          <a:ln w="57150">
            <a:solidFill>
              <a:srgbClr val="7700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0331A1-31A1-37BE-46AE-523565E3F830}"/>
              </a:ext>
            </a:extLst>
          </p:cNvPr>
          <p:cNvCxnSpPr>
            <a:cxnSpLocks/>
          </p:cNvCxnSpPr>
          <p:nvPr/>
        </p:nvCxnSpPr>
        <p:spPr>
          <a:xfrm>
            <a:off x="860809" y="3902270"/>
            <a:ext cx="2128576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Moon 35">
            <a:extLst>
              <a:ext uri="{FF2B5EF4-FFF2-40B4-BE49-F238E27FC236}">
                <a16:creationId xmlns:a16="http://schemas.microsoft.com/office/drawing/2014/main" id="{02154382-C0D5-63FE-868E-2BBFF4A09EAF}"/>
              </a:ext>
            </a:extLst>
          </p:cNvPr>
          <p:cNvSpPr/>
          <p:nvPr/>
        </p:nvSpPr>
        <p:spPr>
          <a:xfrm>
            <a:off x="1412981" y="3756597"/>
            <a:ext cx="79513" cy="221499"/>
          </a:xfrm>
          <a:prstGeom prst="moon">
            <a:avLst/>
          </a:prstGeom>
          <a:solidFill>
            <a:srgbClr val="770077"/>
          </a:solidFill>
          <a:ln>
            <a:solidFill>
              <a:srgbClr val="7700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B7042186-5098-78DA-FD2C-FD2249D6AEBF}"/>
              </a:ext>
            </a:extLst>
          </p:cNvPr>
          <p:cNvSpPr/>
          <p:nvPr/>
        </p:nvSpPr>
        <p:spPr>
          <a:xfrm rot="10800000">
            <a:off x="2123501" y="3744627"/>
            <a:ext cx="79513" cy="221499"/>
          </a:xfrm>
          <a:prstGeom prst="moon">
            <a:avLst/>
          </a:prstGeom>
          <a:solidFill>
            <a:srgbClr val="770077"/>
          </a:solidFill>
          <a:ln>
            <a:solidFill>
              <a:srgbClr val="7700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oon 37">
            <a:extLst>
              <a:ext uri="{FF2B5EF4-FFF2-40B4-BE49-F238E27FC236}">
                <a16:creationId xmlns:a16="http://schemas.microsoft.com/office/drawing/2014/main" id="{EAC1D021-008C-3B0A-965B-F4E7E3355457}"/>
              </a:ext>
            </a:extLst>
          </p:cNvPr>
          <p:cNvSpPr/>
          <p:nvPr/>
        </p:nvSpPr>
        <p:spPr>
          <a:xfrm rot="10800000">
            <a:off x="2949628" y="3772042"/>
            <a:ext cx="79513" cy="221499"/>
          </a:xfrm>
          <a:prstGeom prst="moon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E6DA51-5D1C-87E9-EE63-F28646AE95FA}"/>
                  </a:ext>
                </a:extLst>
              </p:cNvPr>
              <p:cNvSpPr txBox="1"/>
              <p:nvPr/>
            </p:nvSpPr>
            <p:spPr>
              <a:xfrm>
                <a:off x="801737" y="3985269"/>
                <a:ext cx="174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E6DA51-5D1C-87E9-EE63-F28646AE9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37" y="3985269"/>
                <a:ext cx="174727" cy="276999"/>
              </a:xfrm>
              <a:prstGeom prst="rect">
                <a:avLst/>
              </a:prstGeom>
              <a:blipFill>
                <a:blip r:embed="rId6"/>
                <a:stretch>
                  <a:fillRect l="-17857" r="-2142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1F041B-78AE-5EBF-EB4C-9FCD148BF652}"/>
                  </a:ext>
                </a:extLst>
              </p:cNvPr>
              <p:cNvSpPr txBox="1"/>
              <p:nvPr/>
            </p:nvSpPr>
            <p:spPr>
              <a:xfrm>
                <a:off x="1384243" y="3985269"/>
                <a:ext cx="200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70077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solidFill>
                    <a:srgbClr val="770077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1F041B-78AE-5EBF-EB4C-9FCD148BF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43" y="3985269"/>
                <a:ext cx="200375" cy="276999"/>
              </a:xfrm>
              <a:prstGeom prst="rect">
                <a:avLst/>
              </a:prstGeom>
              <a:blipFill>
                <a:blip r:embed="rId7"/>
                <a:stretch>
                  <a:fillRect l="-15152" r="-1818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D9C22E-A6CD-D77B-D850-E677F9255B09}"/>
                  </a:ext>
                </a:extLst>
              </p:cNvPr>
              <p:cNvSpPr txBox="1"/>
              <p:nvPr/>
            </p:nvSpPr>
            <p:spPr>
              <a:xfrm>
                <a:off x="2034000" y="3997627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70077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770077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D9C22E-A6CD-D77B-D850-E677F925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00" y="3997627"/>
                <a:ext cx="197169" cy="276999"/>
              </a:xfrm>
              <a:prstGeom prst="rect">
                <a:avLst/>
              </a:prstGeom>
              <a:blipFill>
                <a:blip r:embed="rId8"/>
                <a:stretch>
                  <a:fillRect l="-31250" r="-3125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1C15301-83AB-E161-631E-799C5F63DB07}"/>
                  </a:ext>
                </a:extLst>
              </p:cNvPr>
              <p:cNvSpPr txBox="1"/>
              <p:nvPr/>
            </p:nvSpPr>
            <p:spPr>
              <a:xfrm>
                <a:off x="2822354" y="4002214"/>
                <a:ext cx="206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1C15301-83AB-E161-631E-799C5F63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54" y="4002214"/>
                <a:ext cx="206787" cy="276999"/>
              </a:xfrm>
              <a:prstGeom prst="rect">
                <a:avLst/>
              </a:prstGeom>
              <a:blipFill>
                <a:blip r:embed="rId9"/>
                <a:stretch>
                  <a:fillRect l="-29412" r="-264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4D1FA35-B082-A299-AFC8-40C7070C718D}"/>
              </a:ext>
            </a:extLst>
          </p:cNvPr>
          <p:cNvCxnSpPr/>
          <p:nvPr/>
        </p:nvCxnSpPr>
        <p:spPr>
          <a:xfrm>
            <a:off x="3029141" y="3897916"/>
            <a:ext cx="99403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Moon 29">
            <a:extLst>
              <a:ext uri="{FF2B5EF4-FFF2-40B4-BE49-F238E27FC236}">
                <a16:creationId xmlns:a16="http://schemas.microsoft.com/office/drawing/2014/main" id="{8A3C954D-89B6-17F7-2EE1-1AB37664B81F}"/>
              </a:ext>
            </a:extLst>
          </p:cNvPr>
          <p:cNvSpPr/>
          <p:nvPr/>
        </p:nvSpPr>
        <p:spPr>
          <a:xfrm>
            <a:off x="850179" y="3787166"/>
            <a:ext cx="79513" cy="221499"/>
          </a:xfrm>
          <a:prstGeom prst="moon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E085-B5BC-16E0-9F6E-D20FF936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ACF-5F7E-9FD1-F484-420E7EBB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47416"/>
            <a:ext cx="7715251" cy="86908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Filtration Behavior in Mapper Graphs as Bin Size Increases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0D5B2-33FA-BA58-5243-8E827044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0" t="9195" r="9632"/>
          <a:stretch/>
        </p:blipFill>
        <p:spPr>
          <a:xfrm>
            <a:off x="2321425" y="1425124"/>
            <a:ext cx="4501150" cy="3162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3B4A05-599F-D47E-561B-AD475C23DBD4}"/>
                  </a:ext>
                </a:extLst>
              </p:cNvPr>
              <p:cNvSpPr txBox="1"/>
              <p:nvPr/>
            </p:nvSpPr>
            <p:spPr>
              <a:xfrm>
                <a:off x="714375" y="5173413"/>
                <a:ext cx="8199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 bin size increases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the red and blue clusters merge into one red cluster, and their corresponding nodes in the Mapper graph also merge.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3B4A05-599F-D47E-561B-AD475C23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5173413"/>
                <a:ext cx="8199520" cy="646331"/>
              </a:xfrm>
              <a:prstGeom prst="rect">
                <a:avLst/>
              </a:prstGeom>
              <a:blipFill>
                <a:blip r:embed="rId3"/>
                <a:stretch>
                  <a:fillRect l="-595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715A1E-90EA-E496-C951-EC1E14E77997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Bungula</a:t>
            </a:r>
            <a:r>
              <a:rPr lang="en-US" sz="1200" b="1" dirty="0"/>
              <a:t>, W. T. (2019).</a:t>
            </a:r>
            <a:r>
              <a:rPr lang="en-US" sz="1200" dirty="0"/>
              <a:t>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64C36-08DE-7ABF-0AEB-D23E2B03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037" y="4538463"/>
            <a:ext cx="2448267" cy="428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A1C47-A3C5-3BCB-C33B-E0AF15F1B5F9}"/>
              </a:ext>
            </a:extLst>
          </p:cNvPr>
          <p:cNvSpPr txBox="1"/>
          <p:nvPr/>
        </p:nvSpPr>
        <p:spPr>
          <a:xfrm>
            <a:off x="2373086" y="1669143"/>
            <a:ext cx="631371" cy="39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0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FF83E-10D9-0473-DFF8-9DADE9589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8A7F-8938-7172-F555-AE9449E3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47416"/>
            <a:ext cx="7715251" cy="86908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Filtration Behavior in Mapper Graphs as Bin Size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BE9AF-5008-044D-B3FC-86BA40CF7F88}"/>
                  </a:ext>
                </a:extLst>
              </p:cNvPr>
              <p:cNvSpPr txBox="1"/>
              <p:nvPr/>
            </p:nvSpPr>
            <p:spPr>
              <a:xfrm>
                <a:off x="1173675" y="5199924"/>
                <a:ext cx="7272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 bin size increases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a red cluster is </a:t>
                </a:r>
                <a:r>
                  <a:rPr lang="en-US" b="1" dirty="0"/>
                  <a:t>born</a:t>
                </a:r>
                <a:r>
                  <a:rPr lang="en-US" dirty="0"/>
                  <a:t>, and a new vertex representing it is also born in the Mapper graph.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BE9AF-5008-044D-B3FC-86BA40CF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75" y="5199924"/>
                <a:ext cx="7272883" cy="646331"/>
              </a:xfrm>
              <a:prstGeom prst="rect">
                <a:avLst/>
              </a:prstGeom>
              <a:blipFill>
                <a:blip r:embed="rId2"/>
                <a:stretch>
                  <a:fillRect l="-754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F6755B-B151-1421-9BF7-6DEE6B20D1C0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Bungula</a:t>
            </a:r>
            <a:r>
              <a:rPr lang="en-US" sz="1200" b="1" dirty="0"/>
              <a:t>, W. T. (2019).</a:t>
            </a:r>
            <a:r>
              <a:rPr lang="en-US" sz="1200" dirty="0"/>
              <a:t>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39ACD8-07F0-E085-77CE-73A4A645591C}"/>
              </a:ext>
            </a:extLst>
          </p:cNvPr>
          <p:cNvGrpSpPr/>
          <p:nvPr/>
        </p:nvGrpSpPr>
        <p:grpSpPr>
          <a:xfrm>
            <a:off x="2413865" y="1438278"/>
            <a:ext cx="3788152" cy="3541492"/>
            <a:chOff x="2413865" y="1438278"/>
            <a:chExt cx="3788152" cy="35414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54EF52-B8EF-BA44-CEDA-D7DEC342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44" t="2930" r="12196" b="3166"/>
            <a:stretch/>
          </p:blipFill>
          <p:spPr>
            <a:xfrm>
              <a:off x="2492829" y="1438278"/>
              <a:ext cx="3709188" cy="32070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C3CACA2-2FD4-0560-54C6-756A0B2BEA46}"/>
                    </a:ext>
                  </a:extLst>
                </p:cNvPr>
                <p:cNvSpPr txBox="1"/>
                <p:nvPr/>
              </p:nvSpPr>
              <p:spPr>
                <a:xfrm>
                  <a:off x="2413865" y="4579660"/>
                  <a:ext cx="30612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C3CACA2-2FD4-0560-54C6-756A0B2BE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865" y="4579660"/>
                  <a:ext cx="306125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6DB44F-14D5-B259-ADCE-62B7216CECAD}"/>
                </a:ext>
              </a:extLst>
            </p:cNvPr>
            <p:cNvCxnSpPr>
              <a:cxnSpLocks/>
            </p:cNvCxnSpPr>
            <p:nvPr/>
          </p:nvCxnSpPr>
          <p:spPr>
            <a:xfrm>
              <a:off x="4169050" y="4807189"/>
              <a:ext cx="8059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ADDCBE-5D66-14B1-5200-DBCCB9944B3D}"/>
                    </a:ext>
                  </a:extLst>
                </p:cNvPr>
                <p:cNvSpPr txBox="1"/>
                <p:nvPr/>
              </p:nvSpPr>
              <p:spPr>
                <a:xfrm>
                  <a:off x="5024649" y="4628298"/>
                  <a:ext cx="3584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ADDCBE-5D66-14B1-5200-DBCCB9944B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649" y="4628298"/>
                  <a:ext cx="358496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5254" r="-678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B2E5FB-E73A-D723-C35E-441E22F9FDD1}"/>
              </a:ext>
            </a:extLst>
          </p:cNvPr>
          <p:cNvSpPr txBox="1"/>
          <p:nvPr/>
        </p:nvSpPr>
        <p:spPr>
          <a:xfrm>
            <a:off x="2293257" y="1665687"/>
            <a:ext cx="9361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A29C-0B35-2E91-F0D4-57F05701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5A4C-957E-F626-D2EF-8A7859A7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47416"/>
            <a:ext cx="7715251" cy="869089"/>
          </a:xfrm>
        </p:spPr>
        <p:txBody>
          <a:bodyPr anchor="ctr">
            <a:normAutofit fontScale="90000"/>
          </a:bodyPr>
          <a:lstStyle/>
          <a:p>
            <a:r>
              <a:rPr lang="en-US" sz="48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Future directions</a:t>
            </a:r>
            <a:br>
              <a:rPr lang="en-US" sz="48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5DF23-4FE4-0594-8078-38E5D83D8903}"/>
              </a:ext>
            </a:extLst>
          </p:cNvPr>
          <p:cNvSpPr txBox="1"/>
          <p:nvPr/>
        </p:nvSpPr>
        <p:spPr>
          <a:xfrm>
            <a:off x="1072055" y="1416505"/>
            <a:ext cx="74627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Create software for visualizing the filtration of mapper graphs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4CD15-3F21-167D-D2A5-E8898655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8" t="15341" r="4820" b="1436"/>
          <a:stretch/>
        </p:blipFill>
        <p:spPr>
          <a:xfrm>
            <a:off x="487350" y="2180069"/>
            <a:ext cx="2114353" cy="211002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1398836-ED9B-7F5B-C852-2692B61BF675}"/>
              </a:ext>
            </a:extLst>
          </p:cNvPr>
          <p:cNvSpPr/>
          <p:nvPr/>
        </p:nvSpPr>
        <p:spPr>
          <a:xfrm>
            <a:off x="2774730" y="3122623"/>
            <a:ext cx="591073" cy="176574"/>
          </a:xfrm>
          <a:prstGeom prst="rightArrow">
            <a:avLst>
              <a:gd name="adj1" fmla="val 28570"/>
              <a:gd name="adj2" fmla="val 892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A9D885-E04F-28E3-5395-86D9181F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48" t="8902" r="6062" b="1476"/>
          <a:stretch/>
        </p:blipFill>
        <p:spPr>
          <a:xfrm>
            <a:off x="3538830" y="2190803"/>
            <a:ext cx="2114577" cy="2110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6C02CE-AA63-358B-0B79-3571B3E6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" t="11025" r="10631" b="1511"/>
          <a:stretch/>
        </p:blipFill>
        <p:spPr>
          <a:xfrm>
            <a:off x="6448566" y="2180069"/>
            <a:ext cx="2208084" cy="211002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5F11246-156D-4D82-99B0-BE079FB8B5B5}"/>
              </a:ext>
            </a:extLst>
          </p:cNvPr>
          <p:cNvSpPr/>
          <p:nvPr/>
        </p:nvSpPr>
        <p:spPr>
          <a:xfrm>
            <a:off x="5752311" y="3122623"/>
            <a:ext cx="591073" cy="176574"/>
          </a:xfrm>
          <a:prstGeom prst="rightArrow">
            <a:avLst>
              <a:gd name="adj1" fmla="val 28570"/>
              <a:gd name="adj2" fmla="val 892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8E046-5BCB-B2ED-3642-1FB70CA33B52}"/>
              </a:ext>
            </a:extLst>
          </p:cNvPr>
          <p:cNvSpPr txBox="1"/>
          <p:nvPr/>
        </p:nvSpPr>
        <p:spPr>
          <a:xfrm>
            <a:off x="1072055" y="4883264"/>
            <a:ext cx="765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Apply persistent homology to the filtration of mapper graphs.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5BC3-FD71-085D-5F22-77AABEF0CD2E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Rooke, E. A. (2023).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95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0379-2B8A-42C0-8174-A22B7008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6738"/>
            <a:ext cx="7715250" cy="133186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B975-6DEE-435D-BD89-36107362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960425"/>
            <a:ext cx="7715250" cy="190077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en-US" sz="2600" dirty="0"/>
              <a:t>TDA Mapper  Algorithm</a:t>
            </a:r>
          </a:p>
          <a:p>
            <a:pPr>
              <a:lnSpc>
                <a:spcPct val="220000"/>
              </a:lnSpc>
            </a:pPr>
            <a:r>
              <a:rPr lang="en-US" sz="2600" dirty="0"/>
              <a:t>Review for Simplicial Complex</a:t>
            </a:r>
          </a:p>
          <a:p>
            <a:pPr>
              <a:lnSpc>
                <a:spcPct val="220000"/>
              </a:lnSpc>
            </a:pPr>
            <a:r>
              <a:rPr lang="en-US" sz="2600" dirty="0"/>
              <a:t>Simplicial Map</a:t>
            </a:r>
          </a:p>
          <a:p>
            <a:pPr>
              <a:lnSpc>
                <a:spcPct val="220000"/>
              </a:lnSpc>
            </a:pPr>
            <a:r>
              <a:rPr lang="en-US" sz="2600" dirty="0"/>
              <a:t>Filtration of </a:t>
            </a:r>
            <a:r>
              <a:rPr lang="en-US" sz="2600"/>
              <a:t>Mapper Graphs</a:t>
            </a:r>
            <a:endParaRPr lang="en-US" sz="2600" dirty="0"/>
          </a:p>
          <a:p>
            <a:pPr marL="0" indent="0">
              <a:lnSpc>
                <a:spcPct val="22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486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557DB-21D8-13CD-57A2-8D4EA5FC3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98859-9E99-E9FF-06A2-C37EB1C77F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FFCE00"/>
                </a:solidFill>
                <a:latin typeface="Roboto,Bold"/>
              </a:rPr>
              <a:t>Acknowledgement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14EC-DDC2-FDD0-1893-8975A46417BD}"/>
              </a:ext>
            </a:extLst>
          </p:cNvPr>
          <p:cNvSpPr txBox="1"/>
          <p:nvPr/>
        </p:nvSpPr>
        <p:spPr>
          <a:xfrm>
            <a:off x="714375" y="1630018"/>
            <a:ext cx="81008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We gratefully acknowledge the use of:</a:t>
            </a:r>
          </a:p>
          <a:p>
            <a:pPr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Bungula</a:t>
            </a:r>
            <a:r>
              <a:rPr lang="en-US" sz="1600" b="1" dirty="0"/>
              <a:t>, W. T. (2019). </a:t>
            </a:r>
            <a:r>
              <a:rPr lang="en-US" sz="1600" i="1" dirty="0"/>
              <a:t>Bi-filtration and Stability of TDA Mapper for Point Cloud Data</a:t>
            </a:r>
            <a:r>
              <a:rPr lang="en-US" sz="1600" dirty="0"/>
              <a:t> (Doctoral dissertation, University of Iowa). Available from ProQuest Dissertations &amp; Theses @ University of Iowa. Retrieved from </a:t>
            </a:r>
            <a:r>
              <a:rPr lang="en-US" sz="1600" dirty="0">
                <a:hlinkClick r:id="rId2"/>
              </a:rPr>
              <a:t>https://www.proquest.com/dissertations-theses/bi-filtration-stability-tda-mapper-point-cloud/docview/13885666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Bungula</a:t>
            </a:r>
            <a:r>
              <a:rPr lang="en-US" sz="1600" b="1" dirty="0"/>
              <a:t>, W. T., &amp; Darcy, I. (2024). </a:t>
            </a:r>
            <a:r>
              <a:rPr lang="en-US" sz="1600" i="1" dirty="0"/>
              <a:t>Bi-filtration and Stability of TDA Mapper for Point Cloud Data</a:t>
            </a:r>
            <a:r>
              <a:rPr lang="en-US" sz="1600" dirty="0"/>
              <a:t>. </a:t>
            </a:r>
            <a:r>
              <a:rPr lang="en-US" sz="1600" dirty="0" err="1"/>
              <a:t>arXiv</a:t>
            </a:r>
            <a:r>
              <a:rPr lang="en-US" sz="1600" dirty="0"/>
              <a:t> preprint. </a:t>
            </a:r>
            <a:r>
              <a:rPr lang="en-US" sz="1600" dirty="0">
                <a:hlinkClick r:id="rId3"/>
              </a:rPr>
              <a:t>https://arxiv.org/abs/2409.17360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Darcy, I.</a:t>
            </a:r>
            <a:r>
              <a:rPr lang="en-US" sz="1600" dirty="0"/>
              <a:t> </a:t>
            </a:r>
            <a:r>
              <a:rPr lang="en-US" sz="1600" i="1" dirty="0"/>
              <a:t>A Terse Introduction to Oriented Simplicial Complexes</a:t>
            </a:r>
            <a:r>
              <a:rPr lang="en-US" sz="1600" dirty="0"/>
              <a:t> (lecture notes). Retrieved from </a:t>
            </a:r>
            <a:r>
              <a:rPr lang="en-US" sz="1600" dirty="0">
                <a:hlinkClick r:id="rId4"/>
              </a:rPr>
              <a:t>https://homepage.math.uiowa.edu/~idarcy/AT/prelectures.html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Rooke, E. A. (2023). </a:t>
            </a:r>
            <a:r>
              <a:rPr lang="en-US" sz="1600" i="1" dirty="0"/>
              <a:t>On the Efficient Implementation and Parameter Selection for TDA Mapper</a:t>
            </a:r>
            <a:r>
              <a:rPr lang="en-US" sz="1600" dirty="0"/>
              <a:t> (Doctoral dissertation, University of Iowa). Available from ProQuest Dissertations &amp; Theses @ University of Iowa. Retrieved from </a:t>
            </a:r>
            <a:r>
              <a:rPr lang="en-US" sz="1600" dirty="0">
                <a:hlinkClick r:id="rId5"/>
              </a:rPr>
              <a:t>https://www.proquest.com/dissertations-theses/on-efficient-implementation-parameter-selection/docview/2861573370/se-2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804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59E5AC-FFC3-046F-93ED-1AA46A75421F}"/>
              </a:ext>
            </a:extLst>
          </p:cNvPr>
          <p:cNvSpPr/>
          <p:nvPr/>
        </p:nvSpPr>
        <p:spPr>
          <a:xfrm>
            <a:off x="489098" y="4628707"/>
            <a:ext cx="1552353" cy="7868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7238E-2205-A486-9D1B-704CDCC04595}"/>
              </a:ext>
            </a:extLst>
          </p:cNvPr>
          <p:cNvSpPr txBox="1"/>
          <p:nvPr/>
        </p:nvSpPr>
        <p:spPr>
          <a:xfrm>
            <a:off x="697318" y="3453669"/>
            <a:ext cx="374969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802C2C-86E6-2F81-E1B0-FD07D24D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E6AA-6F52-A919-C86C-6A469EE8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/>
              <a:t>How We Analyzed Complex Data Before TDA Mapper: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DCA9A-7E30-67E2-747A-3EB96FBFD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4081" y="1608364"/>
            <a:ext cx="5555839" cy="45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9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05C9BAE-4975-D1A1-B2A2-A382150C7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E5C4-2A9B-722E-2FB3-C82B72B3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89510"/>
            <a:ext cx="7715250" cy="1331865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3200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Filter Functions in TDA Mapper?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7FDD6-11E4-11A8-16C2-C8711695F2DF}"/>
              </a:ext>
            </a:extLst>
          </p:cNvPr>
          <p:cNvSpPr txBox="1"/>
          <p:nvPr/>
        </p:nvSpPr>
        <p:spPr>
          <a:xfrm>
            <a:off x="714375" y="2050741"/>
            <a:ext cx="7715250" cy="3892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Principal Component: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Projects data onto the dominant axis 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Density: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Uses a Gaussian kernel to estimate local density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Eccentricity: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Measures average distance from each point to others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5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3F8A-014D-73EB-3B49-707B48CF9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C75C-7758-E661-E13A-6CCB3C7D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48362"/>
            <a:ext cx="7715250" cy="1331865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Mapper Example with a projection and </a:t>
            </a:r>
            <a:r>
              <a:rPr lang="en-US" dirty="0"/>
              <a:t>e</a:t>
            </a:r>
            <a:r>
              <a:rPr lang="en-US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ccentricity filter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EB008F-C054-0C20-39E0-8B195C3F5E1A}"/>
                  </a:ext>
                </a:extLst>
              </p:cNvPr>
              <p:cNvSpPr txBox="1"/>
              <p:nvPr/>
            </p:nvSpPr>
            <p:spPr>
              <a:xfrm>
                <a:off x="243609" y="4957325"/>
                <a:ext cx="4383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Projection filter function</a:t>
                </a:r>
              </a:p>
              <a:p>
                <a:pPr algn="ctr"/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algn="ctr"/>
                <a:r>
                  <a:rPr lang="en-US" sz="1600" dirty="0"/>
                  <a:t>using three intervals with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30%</m:t>
                    </m:r>
                  </m:oMath>
                </a14:m>
                <a:r>
                  <a:rPr lang="en-US" sz="1600" dirty="0"/>
                  <a:t> overlap.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EB008F-C054-0C20-39E0-8B195C3F5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09" y="4957325"/>
                <a:ext cx="4383596" cy="830997"/>
              </a:xfrm>
              <a:prstGeom prst="rect">
                <a:avLst/>
              </a:prstGeom>
              <a:blipFill>
                <a:blip r:embed="rId3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D997546-4833-1893-D005-F9694A1D02F2}"/>
              </a:ext>
            </a:extLst>
          </p:cNvPr>
          <p:cNvGrpSpPr/>
          <p:nvPr/>
        </p:nvGrpSpPr>
        <p:grpSpPr>
          <a:xfrm>
            <a:off x="107537" y="2136352"/>
            <a:ext cx="4688438" cy="2728792"/>
            <a:chOff x="161701" y="1853609"/>
            <a:chExt cx="5729900" cy="33348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7FDFA-2F9C-D094-AAE5-F1D0F3B79473}"/>
                </a:ext>
              </a:extLst>
            </p:cNvPr>
            <p:cNvSpPr txBox="1"/>
            <p:nvPr/>
          </p:nvSpPr>
          <p:spPr>
            <a:xfrm>
              <a:off x="4114800" y="2975882"/>
              <a:ext cx="79" cy="3385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5B7788-A8FB-08D2-1B41-2036F259D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195" t="13192" r="61116" b="4397"/>
            <a:stretch/>
          </p:blipFill>
          <p:spPr>
            <a:xfrm>
              <a:off x="161701" y="2050592"/>
              <a:ext cx="3351451" cy="30018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76FAF2-5D1D-7D85-BFC5-04911B890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2313" t="9663" r="6332" b="1858"/>
            <a:stretch/>
          </p:blipFill>
          <p:spPr>
            <a:xfrm>
              <a:off x="3006670" y="1853609"/>
              <a:ext cx="2884931" cy="33348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BEC1BEA-7F01-6313-E1C9-FDAF36B7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87" t="17741" r="20816" b="9509"/>
          <a:stretch/>
        </p:blipFill>
        <p:spPr>
          <a:xfrm>
            <a:off x="5177700" y="2188475"/>
            <a:ext cx="3607459" cy="1877276"/>
          </a:xfrm>
          <a:prstGeom prst="rect">
            <a:avLst/>
          </a:pr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9CB20BC1-7C78-B25C-2CBD-F8DF2186326A}"/>
              </a:ext>
            </a:extLst>
          </p:cNvPr>
          <p:cNvSpPr/>
          <p:nvPr/>
        </p:nvSpPr>
        <p:spPr>
          <a:xfrm>
            <a:off x="4842164" y="4621876"/>
            <a:ext cx="935181" cy="1383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3BB2152B-BD82-3D5D-88EE-065893D81AFE}"/>
              </a:ext>
            </a:extLst>
          </p:cNvPr>
          <p:cNvSpPr/>
          <p:nvPr/>
        </p:nvSpPr>
        <p:spPr>
          <a:xfrm>
            <a:off x="4627205" y="3054666"/>
            <a:ext cx="115141" cy="27699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BCF368F-D2DF-697A-26C8-A61A257086C2}"/>
                  </a:ext>
                </a:extLst>
              </p:cNvPr>
              <p:cNvSpPr txBox="1"/>
              <p:nvPr/>
            </p:nvSpPr>
            <p:spPr>
              <a:xfrm>
                <a:off x="4627205" y="4907714"/>
                <a:ext cx="42127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Eccentricity as the filter function 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  <a:p>
                <a:pPr algn="ctr"/>
                <a:r>
                  <a:rPr lang="en-US" sz="1600" dirty="0"/>
                  <a:t>using two intervals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sz="1600" dirty="0"/>
                  <a:t> overlap.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BCF368F-D2DF-697A-26C8-A61A2570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05" y="4907714"/>
                <a:ext cx="4212771" cy="830997"/>
              </a:xfrm>
              <a:prstGeom prst="rect">
                <a:avLst/>
              </a:prstGeom>
              <a:blipFill>
                <a:blip r:embed="rId6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BB8DB-F6AC-F275-A28E-A44947CA93EC}"/>
                  </a:ext>
                </a:extLst>
              </p:cNvPr>
              <p:cNvSpPr txBox="1"/>
              <p:nvPr/>
            </p:nvSpPr>
            <p:spPr>
              <a:xfrm>
                <a:off x="417506" y="2030446"/>
                <a:ext cx="694232" cy="30777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BB8DB-F6AC-F275-A28E-A44947CA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06" y="2030446"/>
                <a:ext cx="694232" cy="307777"/>
              </a:xfrm>
              <a:prstGeom prst="rect">
                <a:avLst/>
              </a:prstGeom>
              <a:blipFill>
                <a:blip r:embed="rId7"/>
                <a:stretch>
                  <a:fillRect r="-13793"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3C1230-2DA9-6618-8F55-D62B89D62265}"/>
                  </a:ext>
                </a:extLst>
              </p:cNvPr>
              <p:cNvSpPr txBox="1"/>
              <p:nvPr/>
            </p:nvSpPr>
            <p:spPr>
              <a:xfrm>
                <a:off x="1795787" y="2030446"/>
                <a:ext cx="901358" cy="30777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3C1230-2DA9-6618-8F55-D62B89D6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87" y="2030446"/>
                <a:ext cx="901358" cy="307777"/>
              </a:xfrm>
              <a:prstGeom prst="rect">
                <a:avLst/>
              </a:prstGeom>
              <a:blipFill>
                <a:blip r:embed="rId8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2E3063-BB9F-33D2-7FB3-705651E27987}"/>
                  </a:ext>
                </a:extLst>
              </p:cNvPr>
              <p:cNvSpPr txBox="1"/>
              <p:nvPr/>
            </p:nvSpPr>
            <p:spPr>
              <a:xfrm>
                <a:off x="1145190" y="2030446"/>
                <a:ext cx="694232" cy="30777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80808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2E3063-BB9F-33D2-7FB3-705651E27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90" y="2030446"/>
                <a:ext cx="694232" cy="307777"/>
              </a:xfrm>
              <a:prstGeom prst="rect">
                <a:avLst/>
              </a:prstGeom>
              <a:blipFill>
                <a:blip r:embed="rId9"/>
                <a:stretch>
                  <a:fillRect r="-12931"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2277B-5C8F-FBC2-2D26-A00796F65820}"/>
              </a:ext>
            </a:extLst>
          </p:cNvPr>
          <p:cNvCxnSpPr>
            <a:cxnSpLocks/>
          </p:cNvCxnSpPr>
          <p:nvPr/>
        </p:nvCxnSpPr>
        <p:spPr>
          <a:xfrm>
            <a:off x="5241601" y="4281105"/>
            <a:ext cx="79003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7288FA-6EDB-63F8-389D-37E34E98895C}"/>
              </a:ext>
            </a:extLst>
          </p:cNvPr>
          <p:cNvCxnSpPr>
            <a:cxnSpLocks/>
          </p:cNvCxnSpPr>
          <p:nvPr/>
        </p:nvCxnSpPr>
        <p:spPr>
          <a:xfrm>
            <a:off x="6031632" y="4281105"/>
            <a:ext cx="98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oon 22">
            <a:extLst>
              <a:ext uri="{FF2B5EF4-FFF2-40B4-BE49-F238E27FC236}">
                <a16:creationId xmlns:a16="http://schemas.microsoft.com/office/drawing/2014/main" id="{AA7378F1-DFB6-F2FF-BF53-1E5BEE734933}"/>
              </a:ext>
            </a:extLst>
          </p:cNvPr>
          <p:cNvSpPr/>
          <p:nvPr/>
        </p:nvSpPr>
        <p:spPr>
          <a:xfrm>
            <a:off x="5200531" y="4162960"/>
            <a:ext cx="79513" cy="221499"/>
          </a:xfrm>
          <a:prstGeom prst="mo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10BC76B7-4D94-BCFA-330C-4F99D562EA13}"/>
              </a:ext>
            </a:extLst>
          </p:cNvPr>
          <p:cNvSpPr/>
          <p:nvPr/>
        </p:nvSpPr>
        <p:spPr>
          <a:xfrm rot="10800000">
            <a:off x="6272062" y="4162772"/>
            <a:ext cx="79513" cy="221499"/>
          </a:xfrm>
          <a:prstGeom prst="mo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A5ABA264-11D0-1489-85A4-C98908F9EA9A}"/>
              </a:ext>
            </a:extLst>
          </p:cNvPr>
          <p:cNvSpPr/>
          <p:nvPr/>
        </p:nvSpPr>
        <p:spPr>
          <a:xfrm>
            <a:off x="5648343" y="4162772"/>
            <a:ext cx="79513" cy="221499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oon 25">
            <a:extLst>
              <a:ext uri="{FF2B5EF4-FFF2-40B4-BE49-F238E27FC236}">
                <a16:creationId xmlns:a16="http://schemas.microsoft.com/office/drawing/2014/main" id="{018BB6C9-903D-0DB4-EB9C-807CD2E57223}"/>
              </a:ext>
            </a:extLst>
          </p:cNvPr>
          <p:cNvSpPr/>
          <p:nvPr/>
        </p:nvSpPr>
        <p:spPr>
          <a:xfrm rot="10800000">
            <a:off x="6975956" y="4170355"/>
            <a:ext cx="79513" cy="221499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08C9E8-8A7F-B444-4C59-77E4BA77EF42}"/>
                  </a:ext>
                </a:extLst>
              </p:cNvPr>
              <p:cNvSpPr txBox="1"/>
              <p:nvPr/>
            </p:nvSpPr>
            <p:spPr>
              <a:xfrm>
                <a:off x="5227189" y="4273335"/>
                <a:ext cx="550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08C9E8-8A7F-B444-4C59-77E4BA77E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89" y="4273335"/>
                <a:ext cx="5501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26DA5D-43F5-BCF3-7BC8-5DC2AF0489B7}"/>
                  </a:ext>
                </a:extLst>
              </p:cNvPr>
              <p:cNvSpPr txBox="1"/>
              <p:nvPr/>
            </p:nvSpPr>
            <p:spPr>
              <a:xfrm>
                <a:off x="6401725" y="4289012"/>
                <a:ext cx="550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26DA5D-43F5-BCF3-7BC8-5DC2AF048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725" y="4289012"/>
                <a:ext cx="550156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2A8D2-BE94-27BB-E297-83AAEC8E74F7}"/>
                  </a:ext>
                </a:extLst>
              </p:cNvPr>
              <p:cNvSpPr txBox="1"/>
              <p:nvPr/>
            </p:nvSpPr>
            <p:spPr>
              <a:xfrm>
                <a:off x="5680824" y="2335690"/>
                <a:ext cx="10527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FF"/>
                    </a:solidFill>
                  </a:rPr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22A8D2-BE94-27BB-E297-83AAEC8E7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824" y="2335690"/>
                <a:ext cx="1052766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8FE39E-EDF8-741B-9CC8-42D19226F7F3}"/>
                  </a:ext>
                </a:extLst>
              </p:cNvPr>
              <p:cNvSpPr txBox="1"/>
              <p:nvPr/>
            </p:nvSpPr>
            <p:spPr>
              <a:xfrm>
                <a:off x="5081629" y="2159036"/>
                <a:ext cx="9047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8FE39E-EDF8-741B-9CC8-42D19226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629" y="2159036"/>
                <a:ext cx="904777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77B2658-0126-D2F8-A355-080AB3E67678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Bungula</a:t>
            </a:r>
            <a:r>
              <a:rPr lang="en-US" sz="1200" b="1" dirty="0"/>
              <a:t>, W. T. (2019).</a:t>
            </a:r>
            <a:r>
              <a:rPr lang="en-US" sz="1200" dirty="0"/>
              <a:t>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FFA0C5-5F6D-393D-32F1-6F651830E699}"/>
              </a:ext>
            </a:extLst>
          </p:cNvPr>
          <p:cNvSpPr/>
          <p:nvPr/>
        </p:nvSpPr>
        <p:spPr>
          <a:xfrm>
            <a:off x="7996269" y="3077053"/>
            <a:ext cx="151349" cy="1678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A06A7A-9388-9E3F-7655-9FECBF53192C}"/>
              </a:ext>
            </a:extLst>
          </p:cNvPr>
          <p:cNvSpPr/>
          <p:nvPr/>
        </p:nvSpPr>
        <p:spPr>
          <a:xfrm>
            <a:off x="8529343" y="3076165"/>
            <a:ext cx="151349" cy="1678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58DAE5-70D6-8098-DC16-63C72B8BB2E0}"/>
              </a:ext>
            </a:extLst>
          </p:cNvPr>
          <p:cNvCxnSpPr/>
          <p:nvPr/>
        </p:nvCxnSpPr>
        <p:spPr>
          <a:xfrm>
            <a:off x="7712491" y="2837793"/>
            <a:ext cx="567559" cy="32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DDFA3B-6F21-58A3-C82B-B8CEB8D6E14E}"/>
              </a:ext>
            </a:extLst>
          </p:cNvPr>
          <p:cNvSpPr txBox="1"/>
          <p:nvPr/>
        </p:nvSpPr>
        <p:spPr>
          <a:xfrm>
            <a:off x="7639392" y="2436035"/>
            <a:ext cx="1294863" cy="908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07AD1-8358-60EC-1F1D-A30D28F5D8FF}"/>
              </a:ext>
            </a:extLst>
          </p:cNvPr>
          <p:cNvSpPr/>
          <p:nvPr/>
        </p:nvSpPr>
        <p:spPr>
          <a:xfrm>
            <a:off x="8577380" y="2998930"/>
            <a:ext cx="151348" cy="1678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FDE0AA-0789-16BA-5A62-BBAEE88D17E7}"/>
              </a:ext>
            </a:extLst>
          </p:cNvPr>
          <p:cNvCxnSpPr>
            <a:endCxn id="28" idx="2"/>
          </p:cNvCxnSpPr>
          <p:nvPr/>
        </p:nvCxnSpPr>
        <p:spPr>
          <a:xfrm>
            <a:off x="7996269" y="3082833"/>
            <a:ext cx="58111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1C1A9BF9-C5D4-FED7-2595-D6657D9DB52C}"/>
              </a:ext>
            </a:extLst>
          </p:cNvPr>
          <p:cNvSpPr/>
          <p:nvPr/>
        </p:nvSpPr>
        <p:spPr>
          <a:xfrm>
            <a:off x="8560876" y="2985605"/>
            <a:ext cx="201797" cy="197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7ADBB3-3A6A-583D-AFFB-CAD34EC9C185}"/>
              </a:ext>
            </a:extLst>
          </p:cNvPr>
          <p:cNvSpPr/>
          <p:nvPr/>
        </p:nvSpPr>
        <p:spPr>
          <a:xfrm>
            <a:off x="7844920" y="2985605"/>
            <a:ext cx="201797" cy="19776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C89E0-9D25-6A19-44E3-ECD19802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3D6F-DB64-24DD-BE29-D9273632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75299" y="226843"/>
            <a:ext cx="7158161" cy="107436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Mapper example with a projection filter function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9E8FD03-3FFA-0C2C-F701-CCE8CFD23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View &gt;&gt; Header and Footer &gt;&gt; Add Unit Name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413AB4-48E1-A9BC-F1FD-212407E2C496}"/>
                  </a:ext>
                </a:extLst>
              </p:cNvPr>
              <p:cNvSpPr txBox="1"/>
              <p:nvPr/>
            </p:nvSpPr>
            <p:spPr>
              <a:xfrm>
                <a:off x="934191" y="5263548"/>
                <a:ext cx="70485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Projection filter function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​, with 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,and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overlapping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40%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413AB4-48E1-A9BC-F1FD-212407E2C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91" y="5263548"/>
                <a:ext cx="7048594" cy="646331"/>
              </a:xfrm>
              <a:prstGeom prst="rect">
                <a:avLst/>
              </a:prstGeom>
              <a:blipFill>
                <a:blip r:embed="rId3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CE12B49-29FD-9D8D-8298-35BF133D7614}"/>
              </a:ext>
            </a:extLst>
          </p:cNvPr>
          <p:cNvGrpSpPr/>
          <p:nvPr/>
        </p:nvGrpSpPr>
        <p:grpSpPr>
          <a:xfrm>
            <a:off x="7087" y="1610347"/>
            <a:ext cx="6357435" cy="3559664"/>
            <a:chOff x="179427" y="1610347"/>
            <a:chExt cx="6357435" cy="3559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9543B-D835-F6CC-0377-FE348DC48472}"/>
                </a:ext>
              </a:extLst>
            </p:cNvPr>
            <p:cNvSpPr txBox="1"/>
            <p:nvPr/>
          </p:nvSpPr>
          <p:spPr>
            <a:xfrm>
              <a:off x="4114800" y="2975882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AB1413-590C-55F1-2DC5-055BBED4A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411" t="6963" r="67432"/>
            <a:stretch/>
          </p:blipFill>
          <p:spPr>
            <a:xfrm>
              <a:off x="179427" y="1610347"/>
              <a:ext cx="3202466" cy="355966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3A8BB1-140E-0FF9-0D19-6C268446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6579" y="1760409"/>
              <a:ext cx="3220283" cy="333718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512DA31-ACD6-A50A-3142-803F4832C0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0" r="80"/>
          <a:stretch/>
        </p:blipFill>
        <p:spPr>
          <a:xfrm>
            <a:off x="6083766" y="1672185"/>
            <a:ext cx="3015630" cy="34359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D4506-C07A-6CAE-E06D-52A589B27307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Bungula</a:t>
            </a:r>
            <a:r>
              <a:rPr lang="en-US" sz="1200" b="1" dirty="0"/>
              <a:t>, W. T. (2019).</a:t>
            </a:r>
            <a:r>
              <a:rPr lang="en-US" sz="1200" dirty="0"/>
              <a:t>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408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FEE34-0E87-65C2-4399-63848915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3E2A-2258-BD50-BCAD-25EB8099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89510"/>
            <a:ext cx="7715250" cy="133186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Mapper Example with eccentricity filter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2AB0E-FD09-ACEA-4034-5FA9F13E2006}"/>
              </a:ext>
            </a:extLst>
          </p:cNvPr>
          <p:cNvSpPr txBox="1"/>
          <p:nvPr/>
        </p:nvSpPr>
        <p:spPr>
          <a:xfrm>
            <a:off x="4114800" y="297588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0AA545-887F-F3A0-7E20-03726FCEEBAD}"/>
              </a:ext>
            </a:extLst>
          </p:cNvPr>
          <p:cNvGrpSpPr/>
          <p:nvPr/>
        </p:nvGrpSpPr>
        <p:grpSpPr>
          <a:xfrm>
            <a:off x="1082253" y="1588475"/>
            <a:ext cx="7153730" cy="4180050"/>
            <a:chOff x="4994003" y="2013967"/>
            <a:chExt cx="5775004" cy="3568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981916-2FAE-07A6-217A-01219A3BF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145" t="23887" r="65630" b="7404"/>
            <a:stretch/>
          </p:blipFill>
          <p:spPr>
            <a:xfrm>
              <a:off x="4994003" y="2047782"/>
              <a:ext cx="2360212" cy="227351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3E001-373D-1C0E-C19A-A336DD68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8399" t="24328" r="4296" b="4919"/>
            <a:stretch/>
          </p:blipFill>
          <p:spPr>
            <a:xfrm>
              <a:off x="8408795" y="2013967"/>
              <a:ext cx="2360212" cy="24198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2528715-6664-31B0-74DD-BD19ED8B9A8F}"/>
                    </a:ext>
                  </a:extLst>
                </p:cNvPr>
                <p:cNvSpPr txBox="1"/>
                <p:nvPr/>
              </p:nvSpPr>
              <p:spPr>
                <a:xfrm>
                  <a:off x="5210716" y="4662946"/>
                  <a:ext cx="5200816" cy="919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Eccentricity filter maps the dataset to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[0,+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a14:m>
                  <a:r>
                    <a:rPr lang="en-US" sz="1600" dirty="0"/>
                    <a:t>. Data is covered by two  regions: one inside the blue circle and one between the red circles. The resulting clusters form a Mapper graph preserving the shape of the original data.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2528715-6664-31B0-74DD-BD19ED8B9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0716" y="4662946"/>
                  <a:ext cx="5200816" cy="919653"/>
                </a:xfrm>
                <a:prstGeom prst="rect">
                  <a:avLst/>
                </a:prstGeom>
                <a:blipFill>
                  <a:blip r:embed="rId4"/>
                  <a:stretch>
                    <a:fillRect l="-568" t="-1705" r="-1231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E4A73C-8FA7-A6A5-5075-9BD096391F35}"/>
              </a:ext>
            </a:extLst>
          </p:cNvPr>
          <p:cNvSpPr txBox="1"/>
          <p:nvPr/>
        </p:nvSpPr>
        <p:spPr>
          <a:xfrm>
            <a:off x="5252485" y="6036895"/>
            <a:ext cx="396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Bungula</a:t>
            </a:r>
            <a:r>
              <a:rPr lang="en-US" sz="1200" b="1" dirty="0"/>
              <a:t>, W. T. (2019).</a:t>
            </a:r>
            <a:r>
              <a:rPr lang="en-US" sz="1200" dirty="0"/>
              <a:t> </a:t>
            </a:r>
            <a:r>
              <a:rPr lang="en-US" sz="1200" i="1" dirty="0"/>
              <a:t>PhD thesis, University of Iowa.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669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5FE2-F3E9-4586-9F41-8D056DBF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71656"/>
            <a:ext cx="7715251" cy="869089"/>
          </a:xfrm>
        </p:spPr>
        <p:txBody>
          <a:bodyPr anchor="ctr">
            <a:normAutofit/>
          </a:bodyPr>
          <a:lstStyle/>
          <a:p>
            <a:r>
              <a:rPr lang="en-US" dirty="0"/>
              <a:t>Review: 0-, 1-, and 2-Simplices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28366C-3944-36BA-24BF-1F0841FEF0F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 l="1695" t="1419" r="1111" b="724"/>
          <a:stretch/>
        </p:blipFill>
        <p:spPr>
          <a:xfrm>
            <a:off x="949145" y="1428750"/>
            <a:ext cx="6439533" cy="4165600"/>
          </a:xfrm>
          <a:noFill/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8E563-AD13-9830-F6A6-C6D6D8EED2F5}"/>
              </a:ext>
            </a:extLst>
          </p:cNvPr>
          <p:cNvSpPr txBox="1"/>
          <p:nvPr/>
        </p:nvSpPr>
        <p:spPr>
          <a:xfrm>
            <a:off x="4572001" y="608265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https://homepage.math.uiowa.edu/~idarcy/AT/prelectures.html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D20CF-314D-CF22-6CD3-563B5D8C8B7C}"/>
              </a:ext>
            </a:extLst>
          </p:cNvPr>
          <p:cNvSpPr txBox="1"/>
          <p:nvPr/>
        </p:nvSpPr>
        <p:spPr>
          <a:xfrm>
            <a:off x="4042279" y="2402666"/>
            <a:ext cx="3197247" cy="1026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C9B15-D751-B3C0-67C0-C6DD08035DAA}"/>
              </a:ext>
            </a:extLst>
          </p:cNvPr>
          <p:cNvSpPr txBox="1"/>
          <p:nvPr/>
        </p:nvSpPr>
        <p:spPr>
          <a:xfrm>
            <a:off x="4042279" y="4004441"/>
            <a:ext cx="3346399" cy="15899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70C2F6-3096-F20B-8D08-BE201A35E2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43" t="16020" r="17168" b="15677"/>
          <a:stretch/>
        </p:blipFill>
        <p:spPr>
          <a:xfrm>
            <a:off x="6126729" y="1914360"/>
            <a:ext cx="2225594" cy="1334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38ED12-AF45-43A6-0645-D7B4FC9C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08" t="3621" r="22580" b="12190"/>
          <a:stretch/>
        </p:blipFill>
        <p:spPr>
          <a:xfrm>
            <a:off x="6268370" y="3713489"/>
            <a:ext cx="1942312" cy="189929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CF59AF5-180C-D89D-C687-52B0EA78449C}"/>
              </a:ext>
            </a:extLst>
          </p:cNvPr>
          <p:cNvSpPr/>
          <p:nvPr/>
        </p:nvSpPr>
        <p:spPr>
          <a:xfrm>
            <a:off x="7156833" y="4212838"/>
            <a:ext cx="149152" cy="1458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8ED1FD2-9D25-1914-5DA8-F0A37F19551E}"/>
              </a:ext>
            </a:extLst>
          </p:cNvPr>
          <p:cNvSpPr/>
          <p:nvPr/>
        </p:nvSpPr>
        <p:spPr>
          <a:xfrm>
            <a:off x="6655957" y="4904301"/>
            <a:ext cx="149152" cy="1458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1A33CB-DAB9-9E16-24A7-A92288629FCD}"/>
              </a:ext>
            </a:extLst>
          </p:cNvPr>
          <p:cNvSpPr/>
          <p:nvPr/>
        </p:nvSpPr>
        <p:spPr>
          <a:xfrm>
            <a:off x="7592426" y="4936155"/>
            <a:ext cx="149152" cy="1458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97CDAD-733F-AB17-79D2-CD434AE403AA}"/>
              </a:ext>
            </a:extLst>
          </p:cNvPr>
          <p:cNvCxnSpPr>
            <a:cxnSpLocks/>
          </p:cNvCxnSpPr>
          <p:nvPr/>
        </p:nvCxnSpPr>
        <p:spPr>
          <a:xfrm flipH="1" flipV="1">
            <a:off x="7247266" y="4263097"/>
            <a:ext cx="449755" cy="7212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06F7E89-10AF-A528-0B62-A5F65B811B23}"/>
              </a:ext>
            </a:extLst>
          </p:cNvPr>
          <p:cNvCxnSpPr>
            <a:cxnSpLocks/>
          </p:cNvCxnSpPr>
          <p:nvPr/>
        </p:nvCxnSpPr>
        <p:spPr>
          <a:xfrm flipH="1" flipV="1">
            <a:off x="6747671" y="4999299"/>
            <a:ext cx="875559" cy="69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7B2355-149F-A1BD-AD31-A69BD13670F7}"/>
              </a:ext>
            </a:extLst>
          </p:cNvPr>
          <p:cNvCxnSpPr>
            <a:cxnSpLocks/>
          </p:cNvCxnSpPr>
          <p:nvPr/>
        </p:nvCxnSpPr>
        <p:spPr>
          <a:xfrm flipH="1">
            <a:off x="6759526" y="4231288"/>
            <a:ext cx="475983" cy="738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1196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5CE0E-C3B4-CDE4-06DE-ADEC1F7F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E33D-E143-ADBE-0A08-3D7BBC61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anchor="ctr">
            <a:normAutofit/>
          </a:bodyPr>
          <a:lstStyle/>
          <a:p>
            <a:r>
              <a:rPr lang="en-US" dirty="0"/>
              <a:t>Review: 3-Simplex and n-Simplex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CA240-A782-77B6-23E2-AF667C67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470994"/>
            <a:ext cx="7630202" cy="4701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F9F0F-E8C9-50B5-B6A2-C87BB677836E}"/>
              </a:ext>
            </a:extLst>
          </p:cNvPr>
          <p:cNvSpPr txBox="1"/>
          <p:nvPr/>
        </p:nvSpPr>
        <p:spPr>
          <a:xfrm>
            <a:off x="4572001" y="608265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https://homepage.math.uiowa.edu/~idarcy/AT/prelectures.html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570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FFFF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FFD54-27B0-415C-8654-D843242BD071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21B56A-5C82-479A-80D0-662CC28B9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20909</TotalTime>
  <Words>1032</Words>
  <Application>Microsoft Office PowerPoint</Application>
  <PresentationFormat>On-screen Show (4:3)</PresentationFormat>
  <Paragraphs>129</Paragraphs>
  <Slides>21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Cambria Math</vt:lpstr>
      <vt:lpstr>Roboto</vt:lpstr>
      <vt:lpstr>Roboto Black</vt:lpstr>
      <vt:lpstr>Roboto,Bold</vt:lpstr>
      <vt:lpstr>Office Theme</vt:lpstr>
      <vt:lpstr>Filtration of Simplicial Complexes and Their Application to Mapper Graphs</vt:lpstr>
      <vt:lpstr>Outline</vt:lpstr>
      <vt:lpstr>How We Analyzed Complex Data Before TDA Mapper:</vt:lpstr>
      <vt:lpstr>Filter Functions in TDA Mapper?</vt:lpstr>
      <vt:lpstr> Mapper Example with a projection and eccentricity filter functions</vt:lpstr>
      <vt:lpstr>Mapper example with a projection filter function</vt:lpstr>
      <vt:lpstr> Mapper Example with eccentricity filter function</vt:lpstr>
      <vt:lpstr>Review: 0-, 1-, and 2-Simplices</vt:lpstr>
      <vt:lpstr>Review: 3-Simplex and n-Simplex</vt:lpstr>
      <vt:lpstr>Definition of a Simplicial Map</vt:lpstr>
      <vt:lpstr>Example: Can We Define a Simplicial Map?</vt:lpstr>
      <vt:lpstr>First Attempt: Injective Vertex Map</vt:lpstr>
      <vt:lpstr>Second Attempt: Collapse One Vertex</vt:lpstr>
      <vt:lpstr>PowerPoint Presentation</vt:lpstr>
      <vt:lpstr>Filtration= A sequence of simplicial maps</vt:lpstr>
      <vt:lpstr>Filtration Behavior in Mapper Graphs as Bin Size Increases</vt:lpstr>
      <vt:lpstr>Filtration Behavior in Mapper Graphs as Bin Size Increases</vt:lpstr>
      <vt:lpstr>Filtration Behavior in Mapper Graphs as Bin Size Increases</vt:lpstr>
      <vt:lpstr>Future directions 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Shanehsazan, Fatemeh</cp:lastModifiedBy>
  <cp:revision>288</cp:revision>
  <dcterms:created xsi:type="dcterms:W3CDTF">2020-01-21T18:13:39Z</dcterms:created>
  <dcterms:modified xsi:type="dcterms:W3CDTF">2025-06-09T14:08:37Z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0x010100579CCDD9754E9B40B13882595ECD5F7A</vt:lpwstr>
  </property>
</Properties>
</file>