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3" r:id="rId1"/>
    <p:sldMasterId id="2147483721" r:id="rId2"/>
    <p:sldMasterId id="2147483711" r:id="rId3"/>
  </p:sldMasterIdLst>
  <p:notesMasterIdLst>
    <p:notesMasterId r:id="rId45"/>
  </p:notesMasterIdLst>
  <p:handoutMasterIdLst>
    <p:handoutMasterId r:id="rId46"/>
  </p:handoutMasterIdLst>
  <p:sldIdLst>
    <p:sldId id="843" r:id="rId4"/>
    <p:sldId id="1009" r:id="rId5"/>
    <p:sldId id="984" r:id="rId6"/>
    <p:sldId id="996" r:id="rId7"/>
    <p:sldId id="997" r:id="rId8"/>
    <p:sldId id="998" r:id="rId9"/>
    <p:sldId id="999" r:id="rId10"/>
    <p:sldId id="1000" r:id="rId11"/>
    <p:sldId id="995" r:id="rId12"/>
    <p:sldId id="1004" r:id="rId13"/>
    <p:sldId id="1005" r:id="rId14"/>
    <p:sldId id="1006" r:id="rId15"/>
    <p:sldId id="1007" r:id="rId16"/>
    <p:sldId id="1008" r:id="rId17"/>
    <p:sldId id="1001" r:id="rId18"/>
    <p:sldId id="1002" r:id="rId19"/>
    <p:sldId id="1016" r:id="rId20"/>
    <p:sldId id="1010" r:id="rId21"/>
    <p:sldId id="970" r:id="rId22"/>
    <p:sldId id="1011" r:id="rId23"/>
    <p:sldId id="1015" r:id="rId24"/>
    <p:sldId id="973" r:id="rId25"/>
    <p:sldId id="990" r:id="rId26"/>
    <p:sldId id="992" r:id="rId27"/>
    <p:sldId id="993" r:id="rId28"/>
    <p:sldId id="1020" r:id="rId29"/>
    <p:sldId id="1024" r:id="rId30"/>
    <p:sldId id="1017" r:id="rId31"/>
    <p:sldId id="1021" r:id="rId32"/>
    <p:sldId id="1018" r:id="rId33"/>
    <p:sldId id="1019" r:id="rId34"/>
    <p:sldId id="976" r:id="rId35"/>
    <p:sldId id="988" r:id="rId36"/>
    <p:sldId id="994" r:id="rId37"/>
    <p:sldId id="989" r:id="rId38"/>
    <p:sldId id="1023" r:id="rId39"/>
    <p:sldId id="977" r:id="rId40"/>
    <p:sldId id="1022" r:id="rId41"/>
    <p:sldId id="1012" r:id="rId42"/>
    <p:sldId id="986" r:id="rId43"/>
    <p:sldId id="979" r:id="rId44"/>
  </p:sldIdLst>
  <p:sldSz cx="12192000" cy="6858000"/>
  <p:notesSz cx="6669088" cy="9926638"/>
  <p:embeddedFontLst>
    <p:embeddedFont>
      <p:font typeface="Bebas Neue" panose="020B0506020202020201" pitchFamily="3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Cambria Math" panose="02040503050406030204" pitchFamily="18" charset="0"/>
      <p:regular r:id="rId54"/>
    </p:embeddedFont>
  </p:embeddedFontLst>
  <p:custDataLst>
    <p:tags r:id="rId55"/>
  </p:custDataLst>
  <p:defaultTextStyle>
    <a:defPPr>
      <a:defRPr lang="de-DE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EE POWERPOINT TEMPLATE" id="{CCC10D6E-D2BF-4572-BDDC-4296AF05B336}">
          <p14:sldIdLst>
            <p14:sldId id="843"/>
            <p14:sldId id="1009"/>
            <p14:sldId id="984"/>
            <p14:sldId id="996"/>
            <p14:sldId id="997"/>
            <p14:sldId id="998"/>
            <p14:sldId id="999"/>
            <p14:sldId id="1000"/>
            <p14:sldId id="995"/>
            <p14:sldId id="1004"/>
            <p14:sldId id="1005"/>
            <p14:sldId id="1006"/>
            <p14:sldId id="1007"/>
            <p14:sldId id="1008"/>
            <p14:sldId id="1001"/>
            <p14:sldId id="1002"/>
            <p14:sldId id="1016"/>
            <p14:sldId id="1010"/>
            <p14:sldId id="970"/>
            <p14:sldId id="1011"/>
            <p14:sldId id="1015"/>
            <p14:sldId id="973"/>
            <p14:sldId id="990"/>
            <p14:sldId id="992"/>
            <p14:sldId id="993"/>
            <p14:sldId id="1020"/>
            <p14:sldId id="1024"/>
            <p14:sldId id="1017"/>
            <p14:sldId id="1021"/>
            <p14:sldId id="1018"/>
            <p14:sldId id="1019"/>
            <p14:sldId id="976"/>
            <p14:sldId id="988"/>
            <p14:sldId id="994"/>
            <p14:sldId id="989"/>
            <p14:sldId id="1023"/>
            <p14:sldId id="977"/>
            <p14:sldId id="1022"/>
            <p14:sldId id="1012"/>
            <p14:sldId id="986"/>
            <p14:sldId id="9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451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pos="9785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orient="horz" pos="984" userDrawn="1">
          <p15:clr>
            <a:srgbClr val="A4A3A4"/>
          </p15:clr>
        </p15:guide>
        <p15:guide id="8" pos="465" userDrawn="1">
          <p15:clr>
            <a:srgbClr val="A4A3A4"/>
          </p15:clr>
        </p15:guide>
        <p15:guide id="9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8F8F8"/>
    <a:srgbClr val="DEDEDE"/>
    <a:srgbClr val="CFCFCF"/>
    <a:srgbClr val="F2F2F2"/>
    <a:srgbClr val="EAEAEA"/>
    <a:srgbClr val="000000"/>
    <a:srgbClr val="404040"/>
    <a:srgbClr val="D9D9D9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3" autoAdjust="0"/>
    <p:restoredTop sz="81081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674" y="90"/>
      </p:cViewPr>
      <p:guideLst>
        <p:guide orient="horz" pos="981"/>
        <p:guide pos="451"/>
        <p:guide orient="horz" pos="3657"/>
        <p:guide pos="9785"/>
        <p:guide orient="horz"/>
        <p:guide/>
        <p:guide orient="horz" pos="984"/>
        <p:guide pos="465"/>
        <p:guide pos="5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4080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0B8FC-714E-48A2-8E44-56D25F758704}" type="datetimeFigureOut">
              <a:rPr lang="de-DE" smtClean="0"/>
              <a:t>18.04.2023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0638-1204-433B-84FC-523B5B170F5E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18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18.04.2023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propose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158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281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994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634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358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Previous works in source detection are restricted to disease models that spread via person-to-person contacts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However, these methods are not suitable for infections where </a:t>
            </a:r>
            <a:r>
              <a:rPr lang="en-US" b="1" i="1" dirty="0"/>
              <a:t>environment </a:t>
            </a:r>
            <a:r>
              <a:rPr lang="en-US" dirty="0"/>
              <a:t>plays an important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057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Observation time period and a source detection time period and these are disjoint</a:t>
            </a:r>
          </a:p>
          <a:p>
            <a:r>
              <a:rPr lang="en-US" dirty="0"/>
              <a:t>(2) During the observation time period you get to observe positive cases</a:t>
            </a:r>
          </a:p>
          <a:p>
            <a:r>
              <a:rPr lang="en-US" dirty="0"/>
              <a:t>(3) We are given a temporal contact network. This involves patients, HCPs, and locations. There are people-people edges as well as people-location edges.</a:t>
            </a:r>
          </a:p>
          <a:p>
            <a:r>
              <a:rPr lang="en-US" dirty="0"/>
              <a:t>(4) We are given parameters of a load-sharing model</a:t>
            </a:r>
          </a:p>
          <a:p>
            <a:r>
              <a:rPr lang="en-US" dirty="0"/>
              <a:t>(5) Let us define alpha(v, S), g(S) and f(S)…</a:t>
            </a:r>
          </a:p>
          <a:p>
            <a:r>
              <a:rPr lang="en-US" dirty="0"/>
              <a:t>Now let us define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254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define the source detection problem, inspired by the k-effectors problem and the positive-negative partial set cover problem.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Note that the source detection period and the observation period is 2 timesteps, but the paper considers the general problem.</a:t>
            </a:r>
          </a:p>
          <a:p>
            <a:r>
              <a:rPr lang="en-US" dirty="0"/>
              <a:t>Due to the hardness of the problem, we present two computationally tractable surrogates for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200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SD Knap is a problem of maximizing a submodular function subject to multiple submodular knapsack constraints.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Again, we show the time periods of sources and observation to be 2 timesteps in the slides for simplicity, but the paper considers the general problem.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Notice that we have a flexibility in the bounds: E.g., setting k to be a small value forces the solution to have tighter constraint in terms of the 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848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maximize the ratio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over the linear combination of expected number of infections in the negative set in the observation period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(coefficients gamma can be viewed as penalties, which could vary with time</a:t>
                </a:r>
              </a:p>
              <a:p>
                <a:r>
                  <a:rPr lang="en-US" dirty="0"/>
                  <a:t>the penalty for getting it wrong in later time steps could be smaller than the penalty of getting it wrong in earlier time steps)</a:t>
                </a:r>
              </a:p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…</a:t>
                </a:r>
              </a:p>
              <a:p>
                <a:r>
                  <a:rPr lang="en-US" dirty="0"/>
                  <a:t>I’ll briefly explain what ‘submodularity’ is, and what means to have the submodularity in the objective functions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maximize the ratio of </a:t>
                </a:r>
                <a:r>
                  <a:rPr lang="en-US" i="0" dirty="0">
                    <a:latin typeface="Cambria Math" panose="02040503050406030204" pitchFamily="18" charset="0"/>
                  </a:rPr>
                  <a:t>𝑔</a:t>
                </a:r>
                <a:r>
                  <a:rPr lang="en-US" dirty="0"/>
                  <a:t> over the linear combination of expected number of infections in the negative set in the observation period (</a:t>
                </a:r>
                <a:r>
                  <a:rPr lang="en-US" b="0" i="0">
                    <a:latin typeface="Cambria Math" panose="02040503050406030204" pitchFamily="18" charset="0"/>
                  </a:rPr>
                  <a:t>𝑓_𝑡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(coefficients gamma can be viewed as penalties, which could vary with time</a:t>
                </a:r>
              </a:p>
              <a:p>
                <a:r>
                  <a:rPr lang="en-US" dirty="0"/>
                  <a:t>the penalty for getting it wrong in later time steps could be smaller than the penalty of getting it wrong in earlier time steps)</a:t>
                </a:r>
              </a:p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…</a:t>
                </a:r>
              </a:p>
              <a:p>
                <a:r>
                  <a:rPr lang="en-US" dirty="0"/>
                  <a:t>I’ll briefly explain what ‘submodularity’ is, and what means to have the submodularity in the objective functions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7168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+mn-lt"/>
              </a:rPr>
              <a:t>there is no “live edges” interpretation of infection flow in the load sharing model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19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921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+mn-lt"/>
              </a:rPr>
              <a:t>there is no “live edges” interpretation of infection flow in the load sharing model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938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proving (</a:t>
            </a:r>
            <a:r>
              <a:rPr lang="en-US" dirty="0" err="1"/>
              <a:t>i</a:t>
            </a:r>
            <a:r>
              <a:rPr lang="en-US" dirty="0"/>
              <a:t>), we couldn’t use the classical ‘live edge’ technique that is used to prove submodularity in other disease models such as IC and LT. Because of the stochasticity in the mechanism of a node getting infected, we couldn’t yield a deterministic version of the loads on the nodes that can be easily shown to be submodular. To get around with this obstacle, …  With this 4-way coupling in place and using induction over time, we are able to show the submodularity of loads.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We’ve modified these approaches to build scalable algorithms for our problems. I won’t go into details of these algorithms due to the time constraints. Please see the paper for the details.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(An example: f(X) = max(X).   V = {1,2,3,4,5},  S = {1,2},  T = {1,2,5}.)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818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 (submodular functions) is submodular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663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We’ve modified these approaches to build scalable algorithms for our problems. Please see the paper for the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847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running the algorithms, we noticed bottleneck in runtime, due to the need to run a large number of simulations from each candidate seed set.</a:t>
            </a:r>
          </a:p>
          <a:p>
            <a:r>
              <a:rPr lang="en-US" dirty="0"/>
              <a:t>This is because…</a:t>
            </a:r>
          </a:p>
          <a:p>
            <a:endParaRPr lang="en-US" dirty="0"/>
          </a:p>
          <a:p>
            <a:r>
              <a:rPr lang="en-US" dirty="0"/>
              <a:t>We experimentally show that this heuristic significantly reduces the running time, with no sacrifice on the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2032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636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655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the stochasticity of the load sharing model, even if we start simulation from same set of sources, the outcome of the simulation; the infection cascades differ a lot.</a:t>
            </a:r>
          </a:p>
          <a:p>
            <a:r>
              <a:rPr lang="en-US" dirty="0"/>
              <a:t>This means that even if we observed Pos and Neg from a simulation starting from S_GT, there could be other set of sources that better describe Pos and Neg.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6493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figures. 5 columns, each column represent result on different hospital</a:t>
            </a:r>
          </a:p>
          <a:p>
            <a:r>
              <a:rPr lang="en-US" dirty="0"/>
              <a:t>Top row: when there are 2 GT seeds.</a:t>
            </a:r>
          </a:p>
          <a:p>
            <a:r>
              <a:rPr lang="en-US" dirty="0"/>
              <a:t>Bottom row: when 6 seeds.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454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+mn-lt"/>
              </a:rPr>
              <a:t>“distance” (e.g., in the physical hospital space) between the nodes in S+ and </a:t>
            </a:r>
            <a:r>
              <a:rPr lang="en-US" sz="1800" b="0" i="0" u="none" strike="noStrike" baseline="0" dirty="0" err="1">
                <a:latin typeface="+mn-lt"/>
              </a:rPr>
              <a:t>Sm</a:t>
            </a:r>
            <a:r>
              <a:rPr lang="en-US" sz="1800" b="0" i="0" u="none" strike="noStrike" baseline="0" dirty="0">
                <a:latin typeface="+mn-lt"/>
              </a:rPr>
              <a:t> for each method m. However, spatial distances were not available and instead we computed a proxy measure by computing the number of</a:t>
            </a:r>
          </a:p>
          <a:p>
            <a:pPr algn="l"/>
            <a:r>
              <a:rPr lang="en-US" sz="1800" b="0" i="0" u="none" strike="noStrike" baseline="0" dirty="0">
                <a:latin typeface="+mn-lt"/>
              </a:rPr>
              <a:t>hops between s and s0 in the time-expanded version </a:t>
            </a:r>
            <a:r>
              <a:rPr lang="en-US" sz="1800" b="0" i="0" u="none" strike="noStrike" baseline="0" dirty="0" err="1">
                <a:latin typeface="+mn-lt"/>
              </a:rPr>
              <a:t>Gs</a:t>
            </a:r>
            <a:r>
              <a:rPr lang="en-US" sz="1800" b="0" i="0" u="none" strike="noStrike" baseline="0" dirty="0">
                <a:latin typeface="+mn-lt"/>
              </a:rPr>
              <a:t> of G while ignoring directions.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608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987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illustration of one simulation for the CDI outbreak in UIHC unit. </a:t>
            </a:r>
          </a:p>
          <a:p>
            <a:r>
              <a:rPr lang="en-US" dirty="0"/>
              <a:t>The sources (blue nodes) {409, 753} identified by our algorithm were able to infect 3 out of 4 observed infections (red nodes) on day 25. </a:t>
            </a:r>
          </a:p>
          <a:p>
            <a:r>
              <a:rPr lang="en-US" dirty="0"/>
              <a:t>Additionally, in this simulation there were only 3 spurious infections (green nodes) out of a total 43 patients not observed to be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501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36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272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75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0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02124"/>
                </a:solidFill>
                <a:effectLst/>
                <a:latin typeface="+mn-lt"/>
              </a:rPr>
              <a:t>Cfu</a:t>
            </a:r>
            <a:r>
              <a:rPr lang="en-US" b="0" i="0" dirty="0">
                <a:solidFill>
                  <a:srgbClr val="202124"/>
                </a:solidFill>
                <a:effectLst/>
                <a:latin typeface="+mn-lt"/>
              </a:rPr>
              <a:t>: number of alive and active microorganisms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06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744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-1163802" y="1"/>
            <a:ext cx="14519603" cy="6858001"/>
            <a:chOff x="-872851" y="0"/>
            <a:chExt cx="10889702" cy="6858001"/>
          </a:xfrm>
        </p:grpSpPr>
        <p:sp>
          <p:nvSpPr>
            <p:cNvPr id="19" name="Rechteck 18"/>
            <p:cNvSpPr/>
            <p:nvPr userDrawn="1"/>
          </p:nvSpPr>
          <p:spPr>
            <a:xfrm>
              <a:off x="-9104" y="0"/>
              <a:ext cx="9153109" cy="6858000"/>
            </a:xfrm>
            <a:prstGeom prst="rect">
              <a:avLst/>
            </a:prstGeom>
            <a:solidFill>
              <a:srgbClr val="8D9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  <p:grpSp>
          <p:nvGrpSpPr>
            <p:cNvPr id="16" name="Gruppieren 15"/>
            <p:cNvGrpSpPr>
              <a:grpSpLocks noChangeAspect="1"/>
            </p:cNvGrpSpPr>
            <p:nvPr userDrawn="1"/>
          </p:nvGrpSpPr>
          <p:grpSpPr>
            <a:xfrm>
              <a:off x="-872851" y="3509920"/>
              <a:ext cx="10889702" cy="2702425"/>
              <a:chOff x="-276225" y="3046413"/>
              <a:chExt cx="12749213" cy="3163887"/>
            </a:xfrm>
            <a:solidFill>
              <a:schemeClr val="bg1"/>
            </a:solidFill>
          </p:grpSpPr>
          <p:sp>
            <p:nvSpPr>
              <p:cNvPr id="18" name="Freeform 7"/>
              <p:cNvSpPr>
                <a:spLocks noEditPoints="1"/>
              </p:cNvSpPr>
              <p:nvPr userDrawn="1"/>
            </p:nvSpPr>
            <p:spPr bwMode="auto">
              <a:xfrm>
                <a:off x="-276225" y="3046413"/>
                <a:ext cx="12749213" cy="3163887"/>
              </a:xfrm>
              <a:custGeom>
                <a:avLst/>
                <a:gdLst>
                  <a:gd name="T0" fmla="*/ 3618 w 4014"/>
                  <a:gd name="T1" fmla="*/ 28 h 996"/>
                  <a:gd name="T2" fmla="*/ 3397 w 4014"/>
                  <a:gd name="T3" fmla="*/ 411 h 996"/>
                  <a:gd name="T4" fmla="*/ 2836 w 4014"/>
                  <a:gd name="T5" fmla="*/ 365 h 996"/>
                  <a:gd name="T6" fmla="*/ 2841 w 4014"/>
                  <a:gd name="T7" fmla="*/ 65 h 996"/>
                  <a:gd name="T8" fmla="*/ 2685 w 4014"/>
                  <a:gd name="T9" fmla="*/ 168 h 996"/>
                  <a:gd name="T10" fmla="*/ 2523 w 4014"/>
                  <a:gd name="T11" fmla="*/ 134 h 996"/>
                  <a:gd name="T12" fmla="*/ 2553 w 4014"/>
                  <a:gd name="T13" fmla="*/ 407 h 996"/>
                  <a:gd name="T14" fmla="*/ 1431 w 4014"/>
                  <a:gd name="T15" fmla="*/ 508 h 996"/>
                  <a:gd name="T16" fmla="*/ 1378 w 4014"/>
                  <a:gd name="T17" fmla="*/ 180 h 996"/>
                  <a:gd name="T18" fmla="*/ 1149 w 4014"/>
                  <a:gd name="T19" fmla="*/ 430 h 996"/>
                  <a:gd name="T20" fmla="*/ 794 w 4014"/>
                  <a:gd name="T21" fmla="*/ 80 h 996"/>
                  <a:gd name="T22" fmla="*/ 780 w 4014"/>
                  <a:gd name="T23" fmla="*/ 87 h 996"/>
                  <a:gd name="T24" fmla="*/ 706 w 4014"/>
                  <a:gd name="T25" fmla="*/ 344 h 996"/>
                  <a:gd name="T26" fmla="*/ 231 w 4014"/>
                  <a:gd name="T27" fmla="*/ 199 h 996"/>
                  <a:gd name="T28" fmla="*/ 84 w 4014"/>
                  <a:gd name="T29" fmla="*/ 207 h 996"/>
                  <a:gd name="T30" fmla="*/ 230 w 4014"/>
                  <a:gd name="T31" fmla="*/ 516 h 996"/>
                  <a:gd name="T32" fmla="*/ 244 w 4014"/>
                  <a:gd name="T33" fmla="*/ 523 h 996"/>
                  <a:gd name="T34" fmla="*/ 653 w 4014"/>
                  <a:gd name="T35" fmla="*/ 397 h 996"/>
                  <a:gd name="T36" fmla="*/ 902 w 4014"/>
                  <a:gd name="T37" fmla="*/ 346 h 996"/>
                  <a:gd name="T38" fmla="*/ 1068 w 4014"/>
                  <a:gd name="T39" fmla="*/ 567 h 996"/>
                  <a:gd name="T40" fmla="*/ 1073 w 4014"/>
                  <a:gd name="T41" fmla="*/ 583 h 996"/>
                  <a:gd name="T42" fmla="*/ 1341 w 4014"/>
                  <a:gd name="T43" fmla="*/ 711 h 996"/>
                  <a:gd name="T44" fmla="*/ 1353 w 4014"/>
                  <a:gd name="T45" fmla="*/ 641 h 996"/>
                  <a:gd name="T46" fmla="*/ 2350 w 4014"/>
                  <a:gd name="T47" fmla="*/ 651 h 996"/>
                  <a:gd name="T48" fmla="*/ 2757 w 4014"/>
                  <a:gd name="T49" fmla="*/ 535 h 996"/>
                  <a:gd name="T50" fmla="*/ 2773 w 4014"/>
                  <a:gd name="T51" fmla="*/ 530 h 996"/>
                  <a:gd name="T52" fmla="*/ 3085 w 4014"/>
                  <a:gd name="T53" fmla="*/ 622 h 996"/>
                  <a:gd name="T54" fmla="*/ 3065 w 4014"/>
                  <a:gd name="T55" fmla="*/ 833 h 996"/>
                  <a:gd name="T56" fmla="*/ 3459 w 4014"/>
                  <a:gd name="T57" fmla="*/ 656 h 996"/>
                  <a:gd name="T58" fmla="*/ 3464 w 4014"/>
                  <a:gd name="T59" fmla="*/ 641 h 996"/>
                  <a:gd name="T60" fmla="*/ 3442 w 4014"/>
                  <a:gd name="T61" fmla="*/ 456 h 996"/>
                  <a:gd name="T62" fmla="*/ 3726 w 4014"/>
                  <a:gd name="T63" fmla="*/ 244 h 996"/>
                  <a:gd name="T64" fmla="*/ 3930 w 4014"/>
                  <a:gd name="T65" fmla="*/ 287 h 996"/>
                  <a:gd name="T66" fmla="*/ 2796 w 4014"/>
                  <a:gd name="T67" fmla="*/ 42 h 996"/>
                  <a:gd name="T68" fmla="*/ 2536 w 4014"/>
                  <a:gd name="T69" fmla="*/ 134 h 996"/>
                  <a:gd name="T70" fmla="*/ 1378 w 4014"/>
                  <a:gd name="T71" fmla="*/ 202 h 996"/>
                  <a:gd name="T72" fmla="*/ 744 w 4014"/>
                  <a:gd name="T73" fmla="*/ 45 h 996"/>
                  <a:gd name="T74" fmla="*/ 84 w 4014"/>
                  <a:gd name="T75" fmla="*/ 166 h 996"/>
                  <a:gd name="T76" fmla="*/ 214 w 4014"/>
                  <a:gd name="T77" fmla="*/ 593 h 996"/>
                  <a:gd name="T78" fmla="*/ 388 w 4014"/>
                  <a:gd name="T79" fmla="*/ 385 h 996"/>
                  <a:gd name="T80" fmla="*/ 706 w 4014"/>
                  <a:gd name="T81" fmla="*/ 423 h 996"/>
                  <a:gd name="T82" fmla="*/ 902 w 4014"/>
                  <a:gd name="T83" fmla="*/ 298 h 996"/>
                  <a:gd name="T84" fmla="*/ 1028 w 4014"/>
                  <a:gd name="T85" fmla="*/ 611 h 996"/>
                  <a:gd name="T86" fmla="*/ 1408 w 4014"/>
                  <a:gd name="T87" fmla="*/ 711 h 996"/>
                  <a:gd name="T88" fmla="*/ 1279 w 4014"/>
                  <a:gd name="T89" fmla="*/ 595 h 996"/>
                  <a:gd name="T90" fmla="*/ 2005 w 4014"/>
                  <a:gd name="T91" fmla="*/ 866 h 996"/>
                  <a:gd name="T92" fmla="*/ 2835 w 4014"/>
                  <a:gd name="T93" fmla="*/ 611 h 996"/>
                  <a:gd name="T94" fmla="*/ 2685 w 4014"/>
                  <a:gd name="T95" fmla="*/ 413 h 996"/>
                  <a:gd name="T96" fmla="*/ 3020 w 4014"/>
                  <a:gd name="T97" fmla="*/ 855 h 996"/>
                  <a:gd name="T98" fmla="*/ 3147 w 4014"/>
                  <a:gd name="T99" fmla="*/ 564 h 996"/>
                  <a:gd name="T100" fmla="*/ 3540 w 4014"/>
                  <a:gd name="T101" fmla="*/ 633 h 996"/>
                  <a:gd name="T102" fmla="*/ 3442 w 4014"/>
                  <a:gd name="T103" fmla="*/ 433 h 996"/>
                  <a:gd name="T104" fmla="*/ 3618 w 4014"/>
                  <a:gd name="T105" fmla="*/ 240 h 996"/>
                  <a:gd name="T106" fmla="*/ 3930 w 4014"/>
                  <a:gd name="T107" fmla="*/ 414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14" h="996">
                    <a:moveTo>
                      <a:pt x="3930" y="287"/>
                    </a:moveTo>
                    <a:cubicBezTo>
                      <a:pt x="3903" y="287"/>
                      <a:pt x="3880" y="300"/>
                      <a:pt x="3864" y="320"/>
                    </a:cubicBezTo>
                    <a:cubicBezTo>
                      <a:pt x="3735" y="231"/>
                      <a:pt x="3735" y="231"/>
                      <a:pt x="3735" y="231"/>
                    </a:cubicBezTo>
                    <a:cubicBezTo>
                      <a:pt x="3747" y="211"/>
                      <a:pt x="3753" y="188"/>
                      <a:pt x="3753" y="163"/>
                    </a:cubicBezTo>
                    <a:cubicBezTo>
                      <a:pt x="3753" y="88"/>
                      <a:pt x="3693" y="28"/>
                      <a:pt x="3618" y="28"/>
                    </a:cubicBezTo>
                    <a:cubicBezTo>
                      <a:pt x="3544" y="28"/>
                      <a:pt x="3483" y="88"/>
                      <a:pt x="3483" y="163"/>
                    </a:cubicBezTo>
                    <a:cubicBezTo>
                      <a:pt x="3483" y="207"/>
                      <a:pt x="3505" y="247"/>
                      <a:pt x="3538" y="272"/>
                    </a:cubicBezTo>
                    <a:cubicBezTo>
                      <a:pt x="3464" y="372"/>
                      <a:pt x="3464" y="372"/>
                      <a:pt x="3464" y="372"/>
                    </a:cubicBezTo>
                    <a:cubicBezTo>
                      <a:pt x="3458" y="368"/>
                      <a:pt x="3450" y="366"/>
                      <a:pt x="3442" y="366"/>
                    </a:cubicBezTo>
                    <a:cubicBezTo>
                      <a:pt x="3417" y="366"/>
                      <a:pt x="3397" y="386"/>
                      <a:pt x="3397" y="411"/>
                    </a:cubicBezTo>
                    <a:cubicBezTo>
                      <a:pt x="3397" y="412"/>
                      <a:pt x="3397" y="412"/>
                      <a:pt x="3397" y="413"/>
                    </a:cubicBezTo>
                    <a:cubicBezTo>
                      <a:pt x="3304" y="424"/>
                      <a:pt x="3304" y="424"/>
                      <a:pt x="3304" y="424"/>
                    </a:cubicBezTo>
                    <a:cubicBezTo>
                      <a:pt x="3284" y="357"/>
                      <a:pt x="3221" y="307"/>
                      <a:pt x="3147" y="307"/>
                    </a:cubicBezTo>
                    <a:cubicBezTo>
                      <a:pt x="3077" y="307"/>
                      <a:pt x="3017" y="351"/>
                      <a:pt x="2994" y="414"/>
                    </a:cubicBezTo>
                    <a:cubicBezTo>
                      <a:pt x="2836" y="365"/>
                      <a:pt x="2836" y="365"/>
                      <a:pt x="2836" y="365"/>
                    </a:cubicBezTo>
                    <a:cubicBezTo>
                      <a:pt x="2839" y="352"/>
                      <a:pt x="2841" y="338"/>
                      <a:pt x="2841" y="324"/>
                    </a:cubicBezTo>
                    <a:cubicBezTo>
                      <a:pt x="2841" y="263"/>
                      <a:pt x="2807" y="211"/>
                      <a:pt x="2757" y="185"/>
                    </a:cubicBezTo>
                    <a:cubicBezTo>
                      <a:pt x="2787" y="109"/>
                      <a:pt x="2787" y="109"/>
                      <a:pt x="2787" y="109"/>
                    </a:cubicBezTo>
                    <a:cubicBezTo>
                      <a:pt x="2790" y="109"/>
                      <a:pt x="2793" y="110"/>
                      <a:pt x="2796" y="110"/>
                    </a:cubicBezTo>
                    <a:cubicBezTo>
                      <a:pt x="2821" y="110"/>
                      <a:pt x="2841" y="89"/>
                      <a:pt x="2841" y="65"/>
                    </a:cubicBezTo>
                    <a:cubicBezTo>
                      <a:pt x="2841" y="40"/>
                      <a:pt x="2821" y="20"/>
                      <a:pt x="2796" y="20"/>
                    </a:cubicBezTo>
                    <a:cubicBezTo>
                      <a:pt x="2771" y="20"/>
                      <a:pt x="2751" y="40"/>
                      <a:pt x="2751" y="65"/>
                    </a:cubicBezTo>
                    <a:cubicBezTo>
                      <a:pt x="2751" y="81"/>
                      <a:pt x="2760" y="95"/>
                      <a:pt x="2772" y="103"/>
                    </a:cubicBezTo>
                    <a:cubicBezTo>
                      <a:pt x="2742" y="179"/>
                      <a:pt x="2742" y="179"/>
                      <a:pt x="2742" y="179"/>
                    </a:cubicBezTo>
                    <a:cubicBezTo>
                      <a:pt x="2724" y="172"/>
                      <a:pt x="2705" y="168"/>
                      <a:pt x="2685" y="168"/>
                    </a:cubicBezTo>
                    <a:cubicBezTo>
                      <a:pt x="2658" y="168"/>
                      <a:pt x="2632" y="175"/>
                      <a:pt x="2609" y="188"/>
                    </a:cubicBezTo>
                    <a:cubicBezTo>
                      <a:pt x="2575" y="151"/>
                      <a:pt x="2575" y="151"/>
                      <a:pt x="2575" y="151"/>
                    </a:cubicBezTo>
                    <a:cubicBezTo>
                      <a:pt x="2579" y="146"/>
                      <a:pt x="2581" y="140"/>
                      <a:pt x="2581" y="134"/>
                    </a:cubicBezTo>
                    <a:cubicBezTo>
                      <a:pt x="2581" y="118"/>
                      <a:pt x="2568" y="105"/>
                      <a:pt x="2552" y="105"/>
                    </a:cubicBezTo>
                    <a:cubicBezTo>
                      <a:pt x="2536" y="105"/>
                      <a:pt x="2523" y="118"/>
                      <a:pt x="2523" y="134"/>
                    </a:cubicBezTo>
                    <a:cubicBezTo>
                      <a:pt x="2523" y="150"/>
                      <a:pt x="2536" y="163"/>
                      <a:pt x="2552" y="163"/>
                    </a:cubicBezTo>
                    <a:cubicBezTo>
                      <a:pt x="2556" y="163"/>
                      <a:pt x="2559" y="162"/>
                      <a:pt x="2563" y="161"/>
                    </a:cubicBezTo>
                    <a:cubicBezTo>
                      <a:pt x="2595" y="196"/>
                      <a:pt x="2595" y="196"/>
                      <a:pt x="2595" y="196"/>
                    </a:cubicBezTo>
                    <a:cubicBezTo>
                      <a:pt x="2555" y="225"/>
                      <a:pt x="2529" y="271"/>
                      <a:pt x="2529" y="324"/>
                    </a:cubicBezTo>
                    <a:cubicBezTo>
                      <a:pt x="2529" y="354"/>
                      <a:pt x="2538" y="383"/>
                      <a:pt x="2553" y="407"/>
                    </a:cubicBezTo>
                    <a:cubicBezTo>
                      <a:pt x="2334" y="546"/>
                      <a:pt x="2334" y="546"/>
                      <a:pt x="2334" y="546"/>
                    </a:cubicBezTo>
                    <a:cubicBezTo>
                      <a:pt x="2290" y="407"/>
                      <a:pt x="2159" y="306"/>
                      <a:pt x="2005" y="306"/>
                    </a:cubicBezTo>
                    <a:cubicBezTo>
                      <a:pt x="1840" y="306"/>
                      <a:pt x="1702" y="422"/>
                      <a:pt x="1668" y="577"/>
                    </a:cubicBezTo>
                    <a:cubicBezTo>
                      <a:pt x="1429" y="537"/>
                      <a:pt x="1429" y="537"/>
                      <a:pt x="1429" y="537"/>
                    </a:cubicBezTo>
                    <a:cubicBezTo>
                      <a:pt x="1430" y="527"/>
                      <a:pt x="1431" y="518"/>
                      <a:pt x="1431" y="508"/>
                    </a:cubicBezTo>
                    <a:cubicBezTo>
                      <a:pt x="1431" y="442"/>
                      <a:pt x="1390" y="386"/>
                      <a:pt x="1331" y="365"/>
                    </a:cubicBezTo>
                    <a:cubicBezTo>
                      <a:pt x="1374" y="269"/>
                      <a:pt x="1374" y="269"/>
                      <a:pt x="1374" y="269"/>
                    </a:cubicBezTo>
                    <a:cubicBezTo>
                      <a:pt x="1375" y="270"/>
                      <a:pt x="1377" y="270"/>
                      <a:pt x="1378" y="270"/>
                    </a:cubicBezTo>
                    <a:cubicBezTo>
                      <a:pt x="1403" y="270"/>
                      <a:pt x="1423" y="249"/>
                      <a:pt x="1423" y="225"/>
                    </a:cubicBezTo>
                    <a:cubicBezTo>
                      <a:pt x="1423" y="200"/>
                      <a:pt x="1403" y="180"/>
                      <a:pt x="1378" y="180"/>
                    </a:cubicBezTo>
                    <a:cubicBezTo>
                      <a:pt x="1353" y="180"/>
                      <a:pt x="1333" y="200"/>
                      <a:pt x="1333" y="225"/>
                    </a:cubicBezTo>
                    <a:cubicBezTo>
                      <a:pt x="1333" y="242"/>
                      <a:pt x="1343" y="258"/>
                      <a:pt x="1358" y="265"/>
                    </a:cubicBezTo>
                    <a:cubicBezTo>
                      <a:pt x="1316" y="360"/>
                      <a:pt x="1316" y="360"/>
                      <a:pt x="1316" y="360"/>
                    </a:cubicBezTo>
                    <a:cubicBezTo>
                      <a:pt x="1304" y="358"/>
                      <a:pt x="1292" y="356"/>
                      <a:pt x="1279" y="356"/>
                    </a:cubicBezTo>
                    <a:cubicBezTo>
                      <a:pt x="1224" y="356"/>
                      <a:pt x="1176" y="385"/>
                      <a:pt x="1149" y="430"/>
                    </a:cubicBezTo>
                    <a:cubicBezTo>
                      <a:pt x="994" y="297"/>
                      <a:pt x="994" y="297"/>
                      <a:pt x="994" y="297"/>
                    </a:cubicBezTo>
                    <a:cubicBezTo>
                      <a:pt x="1006" y="280"/>
                      <a:pt x="1013" y="258"/>
                      <a:pt x="1013" y="235"/>
                    </a:cubicBezTo>
                    <a:cubicBezTo>
                      <a:pt x="1013" y="174"/>
                      <a:pt x="964" y="124"/>
                      <a:pt x="902" y="124"/>
                    </a:cubicBezTo>
                    <a:cubicBezTo>
                      <a:pt x="879" y="124"/>
                      <a:pt x="858" y="131"/>
                      <a:pt x="840" y="143"/>
                    </a:cubicBezTo>
                    <a:cubicBezTo>
                      <a:pt x="794" y="80"/>
                      <a:pt x="794" y="80"/>
                      <a:pt x="794" y="80"/>
                    </a:cubicBezTo>
                    <a:cubicBezTo>
                      <a:pt x="804" y="72"/>
                      <a:pt x="811" y="59"/>
                      <a:pt x="811" y="45"/>
                    </a:cubicBezTo>
                    <a:cubicBezTo>
                      <a:pt x="811" y="20"/>
                      <a:pt x="791" y="0"/>
                      <a:pt x="766" y="0"/>
                    </a:cubicBezTo>
                    <a:cubicBezTo>
                      <a:pt x="741" y="0"/>
                      <a:pt x="721" y="20"/>
                      <a:pt x="721" y="45"/>
                    </a:cubicBezTo>
                    <a:cubicBezTo>
                      <a:pt x="721" y="69"/>
                      <a:pt x="741" y="90"/>
                      <a:pt x="766" y="90"/>
                    </a:cubicBezTo>
                    <a:cubicBezTo>
                      <a:pt x="771" y="90"/>
                      <a:pt x="775" y="89"/>
                      <a:pt x="780" y="87"/>
                    </a:cubicBezTo>
                    <a:cubicBezTo>
                      <a:pt x="827" y="153"/>
                      <a:pt x="827" y="153"/>
                      <a:pt x="827" y="153"/>
                    </a:cubicBezTo>
                    <a:cubicBezTo>
                      <a:pt x="805" y="173"/>
                      <a:pt x="791" y="203"/>
                      <a:pt x="791" y="235"/>
                    </a:cubicBezTo>
                    <a:cubicBezTo>
                      <a:pt x="791" y="256"/>
                      <a:pt x="797" y="276"/>
                      <a:pt x="808" y="293"/>
                    </a:cubicBezTo>
                    <a:cubicBezTo>
                      <a:pt x="741" y="357"/>
                      <a:pt x="741" y="357"/>
                      <a:pt x="741" y="357"/>
                    </a:cubicBezTo>
                    <a:cubicBezTo>
                      <a:pt x="732" y="349"/>
                      <a:pt x="719" y="344"/>
                      <a:pt x="706" y="344"/>
                    </a:cubicBezTo>
                    <a:cubicBezTo>
                      <a:pt x="686" y="344"/>
                      <a:pt x="669" y="355"/>
                      <a:pt x="660" y="371"/>
                    </a:cubicBezTo>
                    <a:cubicBezTo>
                      <a:pt x="564" y="325"/>
                      <a:pt x="564" y="325"/>
                      <a:pt x="564" y="325"/>
                    </a:cubicBezTo>
                    <a:cubicBezTo>
                      <a:pt x="567" y="312"/>
                      <a:pt x="569" y="298"/>
                      <a:pt x="569" y="285"/>
                    </a:cubicBezTo>
                    <a:cubicBezTo>
                      <a:pt x="569" y="188"/>
                      <a:pt x="488" y="109"/>
                      <a:pt x="388" y="109"/>
                    </a:cubicBezTo>
                    <a:cubicBezTo>
                      <a:pt x="320" y="109"/>
                      <a:pt x="261" y="146"/>
                      <a:pt x="231" y="199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6" y="145"/>
                      <a:pt x="168" y="135"/>
                      <a:pt x="168" y="123"/>
                    </a:cubicBezTo>
                    <a:cubicBezTo>
                      <a:pt x="168" y="77"/>
                      <a:pt x="131" y="39"/>
                      <a:pt x="84" y="39"/>
                    </a:cubicBezTo>
                    <a:cubicBezTo>
                      <a:pt x="38" y="39"/>
                      <a:pt x="0" y="77"/>
                      <a:pt x="0" y="123"/>
                    </a:cubicBezTo>
                    <a:cubicBezTo>
                      <a:pt x="0" y="170"/>
                      <a:pt x="38" y="207"/>
                      <a:pt x="84" y="207"/>
                    </a:cubicBezTo>
                    <a:cubicBezTo>
                      <a:pt x="114" y="207"/>
                      <a:pt x="139" y="192"/>
                      <a:pt x="154" y="170"/>
                    </a:cubicBezTo>
                    <a:cubicBezTo>
                      <a:pt x="223" y="214"/>
                      <a:pt x="223" y="214"/>
                      <a:pt x="223" y="214"/>
                    </a:cubicBezTo>
                    <a:cubicBezTo>
                      <a:pt x="213" y="235"/>
                      <a:pt x="208" y="259"/>
                      <a:pt x="208" y="285"/>
                    </a:cubicBezTo>
                    <a:cubicBezTo>
                      <a:pt x="208" y="344"/>
                      <a:pt x="239" y="397"/>
                      <a:pt x="286" y="429"/>
                    </a:cubicBezTo>
                    <a:cubicBezTo>
                      <a:pt x="230" y="516"/>
                      <a:pt x="230" y="516"/>
                      <a:pt x="230" y="516"/>
                    </a:cubicBezTo>
                    <a:cubicBezTo>
                      <a:pt x="225" y="514"/>
                      <a:pt x="220" y="514"/>
                      <a:pt x="214" y="514"/>
                    </a:cubicBezTo>
                    <a:cubicBezTo>
                      <a:pt x="185" y="514"/>
                      <a:pt x="161" y="537"/>
                      <a:pt x="161" y="567"/>
                    </a:cubicBezTo>
                    <a:cubicBezTo>
                      <a:pt x="161" y="596"/>
                      <a:pt x="185" y="620"/>
                      <a:pt x="214" y="620"/>
                    </a:cubicBezTo>
                    <a:cubicBezTo>
                      <a:pt x="243" y="620"/>
                      <a:pt x="267" y="596"/>
                      <a:pt x="267" y="567"/>
                    </a:cubicBezTo>
                    <a:cubicBezTo>
                      <a:pt x="267" y="549"/>
                      <a:pt x="258" y="533"/>
                      <a:pt x="244" y="523"/>
                    </a:cubicBezTo>
                    <a:cubicBezTo>
                      <a:pt x="300" y="437"/>
                      <a:pt x="300" y="437"/>
                      <a:pt x="300" y="437"/>
                    </a:cubicBezTo>
                    <a:cubicBezTo>
                      <a:pt x="326" y="452"/>
                      <a:pt x="356" y="460"/>
                      <a:pt x="388" y="460"/>
                    </a:cubicBezTo>
                    <a:cubicBezTo>
                      <a:pt x="468" y="460"/>
                      <a:pt x="535" y="410"/>
                      <a:pt x="559" y="340"/>
                    </a:cubicBezTo>
                    <a:cubicBezTo>
                      <a:pt x="654" y="386"/>
                      <a:pt x="654" y="386"/>
                      <a:pt x="654" y="386"/>
                    </a:cubicBezTo>
                    <a:cubicBezTo>
                      <a:pt x="653" y="389"/>
                      <a:pt x="653" y="393"/>
                      <a:pt x="653" y="397"/>
                    </a:cubicBezTo>
                    <a:cubicBezTo>
                      <a:pt x="653" y="426"/>
                      <a:pt x="677" y="450"/>
                      <a:pt x="706" y="450"/>
                    </a:cubicBezTo>
                    <a:cubicBezTo>
                      <a:pt x="735" y="450"/>
                      <a:pt x="759" y="426"/>
                      <a:pt x="759" y="397"/>
                    </a:cubicBezTo>
                    <a:cubicBezTo>
                      <a:pt x="759" y="387"/>
                      <a:pt x="756" y="377"/>
                      <a:pt x="751" y="369"/>
                    </a:cubicBezTo>
                    <a:cubicBezTo>
                      <a:pt x="817" y="306"/>
                      <a:pt x="817" y="306"/>
                      <a:pt x="817" y="306"/>
                    </a:cubicBezTo>
                    <a:cubicBezTo>
                      <a:pt x="838" y="331"/>
                      <a:pt x="868" y="346"/>
                      <a:pt x="902" y="346"/>
                    </a:cubicBezTo>
                    <a:cubicBezTo>
                      <a:pt x="935" y="346"/>
                      <a:pt x="964" y="332"/>
                      <a:pt x="984" y="310"/>
                    </a:cubicBezTo>
                    <a:cubicBezTo>
                      <a:pt x="1141" y="444"/>
                      <a:pt x="1141" y="444"/>
                      <a:pt x="1141" y="444"/>
                    </a:cubicBezTo>
                    <a:cubicBezTo>
                      <a:pt x="1132" y="463"/>
                      <a:pt x="1127" y="485"/>
                      <a:pt x="1127" y="508"/>
                    </a:cubicBezTo>
                    <a:cubicBezTo>
                      <a:pt x="1127" y="520"/>
                      <a:pt x="1129" y="532"/>
                      <a:pt x="1132" y="544"/>
                    </a:cubicBezTo>
                    <a:cubicBezTo>
                      <a:pt x="1068" y="567"/>
                      <a:pt x="1068" y="567"/>
                      <a:pt x="1068" y="567"/>
                    </a:cubicBezTo>
                    <a:cubicBezTo>
                      <a:pt x="1060" y="553"/>
                      <a:pt x="1045" y="544"/>
                      <a:pt x="1028" y="544"/>
                    </a:cubicBezTo>
                    <a:cubicBezTo>
                      <a:pt x="1003" y="544"/>
                      <a:pt x="983" y="564"/>
                      <a:pt x="983" y="589"/>
                    </a:cubicBezTo>
                    <a:cubicBezTo>
                      <a:pt x="983" y="613"/>
                      <a:pt x="1003" y="634"/>
                      <a:pt x="1028" y="634"/>
                    </a:cubicBezTo>
                    <a:cubicBezTo>
                      <a:pt x="1053" y="634"/>
                      <a:pt x="1073" y="613"/>
                      <a:pt x="1073" y="589"/>
                    </a:cubicBezTo>
                    <a:cubicBezTo>
                      <a:pt x="1073" y="587"/>
                      <a:pt x="1073" y="585"/>
                      <a:pt x="1073" y="583"/>
                    </a:cubicBezTo>
                    <a:cubicBezTo>
                      <a:pt x="1136" y="559"/>
                      <a:pt x="1136" y="559"/>
                      <a:pt x="1136" y="559"/>
                    </a:cubicBezTo>
                    <a:cubicBezTo>
                      <a:pt x="1157" y="618"/>
                      <a:pt x="1213" y="660"/>
                      <a:pt x="1279" y="660"/>
                    </a:cubicBezTo>
                    <a:cubicBezTo>
                      <a:pt x="1300" y="660"/>
                      <a:pt x="1320" y="656"/>
                      <a:pt x="1339" y="648"/>
                    </a:cubicBezTo>
                    <a:cubicBezTo>
                      <a:pt x="1356" y="677"/>
                      <a:pt x="1356" y="677"/>
                      <a:pt x="1356" y="677"/>
                    </a:cubicBezTo>
                    <a:cubicBezTo>
                      <a:pt x="1347" y="685"/>
                      <a:pt x="1341" y="697"/>
                      <a:pt x="1341" y="711"/>
                    </a:cubicBezTo>
                    <a:cubicBezTo>
                      <a:pt x="1341" y="735"/>
                      <a:pt x="1361" y="756"/>
                      <a:pt x="1386" y="756"/>
                    </a:cubicBezTo>
                    <a:cubicBezTo>
                      <a:pt x="1411" y="756"/>
                      <a:pt x="1431" y="735"/>
                      <a:pt x="1431" y="711"/>
                    </a:cubicBezTo>
                    <a:cubicBezTo>
                      <a:pt x="1431" y="686"/>
                      <a:pt x="1411" y="666"/>
                      <a:pt x="1386" y="666"/>
                    </a:cubicBezTo>
                    <a:cubicBezTo>
                      <a:pt x="1380" y="666"/>
                      <a:pt x="1375" y="667"/>
                      <a:pt x="1370" y="669"/>
                    </a:cubicBezTo>
                    <a:cubicBezTo>
                      <a:pt x="1353" y="641"/>
                      <a:pt x="1353" y="641"/>
                      <a:pt x="1353" y="641"/>
                    </a:cubicBezTo>
                    <a:cubicBezTo>
                      <a:pt x="1387" y="622"/>
                      <a:pt x="1413" y="590"/>
                      <a:pt x="1425" y="552"/>
                    </a:cubicBezTo>
                    <a:cubicBezTo>
                      <a:pt x="1665" y="592"/>
                      <a:pt x="1665" y="592"/>
                      <a:pt x="1665" y="592"/>
                    </a:cubicBezTo>
                    <a:cubicBezTo>
                      <a:pt x="1662" y="611"/>
                      <a:pt x="1660" y="631"/>
                      <a:pt x="1660" y="651"/>
                    </a:cubicBezTo>
                    <a:cubicBezTo>
                      <a:pt x="1660" y="841"/>
                      <a:pt x="1814" y="996"/>
                      <a:pt x="2005" y="996"/>
                    </a:cubicBezTo>
                    <a:cubicBezTo>
                      <a:pt x="2196" y="996"/>
                      <a:pt x="2350" y="841"/>
                      <a:pt x="2350" y="651"/>
                    </a:cubicBezTo>
                    <a:cubicBezTo>
                      <a:pt x="2350" y="620"/>
                      <a:pt x="2346" y="591"/>
                      <a:pt x="2338" y="562"/>
                    </a:cubicBezTo>
                    <a:cubicBezTo>
                      <a:pt x="2562" y="420"/>
                      <a:pt x="2562" y="420"/>
                      <a:pt x="2562" y="420"/>
                    </a:cubicBezTo>
                    <a:cubicBezTo>
                      <a:pt x="2591" y="456"/>
                      <a:pt x="2635" y="480"/>
                      <a:pt x="2685" y="480"/>
                    </a:cubicBezTo>
                    <a:cubicBezTo>
                      <a:pt x="2700" y="480"/>
                      <a:pt x="2715" y="478"/>
                      <a:pt x="2728" y="474"/>
                    </a:cubicBezTo>
                    <a:cubicBezTo>
                      <a:pt x="2757" y="535"/>
                      <a:pt x="2757" y="535"/>
                      <a:pt x="2757" y="535"/>
                    </a:cubicBezTo>
                    <a:cubicBezTo>
                      <a:pt x="2728" y="548"/>
                      <a:pt x="2708" y="577"/>
                      <a:pt x="2708" y="611"/>
                    </a:cubicBezTo>
                    <a:cubicBezTo>
                      <a:pt x="2708" y="658"/>
                      <a:pt x="2746" y="695"/>
                      <a:pt x="2792" y="695"/>
                    </a:cubicBezTo>
                    <a:cubicBezTo>
                      <a:pt x="2839" y="695"/>
                      <a:pt x="2876" y="658"/>
                      <a:pt x="2876" y="611"/>
                    </a:cubicBezTo>
                    <a:cubicBezTo>
                      <a:pt x="2876" y="565"/>
                      <a:pt x="2839" y="527"/>
                      <a:pt x="2792" y="527"/>
                    </a:cubicBezTo>
                    <a:cubicBezTo>
                      <a:pt x="2786" y="527"/>
                      <a:pt x="2779" y="528"/>
                      <a:pt x="2773" y="530"/>
                    </a:cubicBezTo>
                    <a:cubicBezTo>
                      <a:pt x="2743" y="469"/>
                      <a:pt x="2743" y="469"/>
                      <a:pt x="2743" y="469"/>
                    </a:cubicBezTo>
                    <a:cubicBezTo>
                      <a:pt x="2783" y="453"/>
                      <a:pt x="2815" y="420"/>
                      <a:pt x="2831" y="380"/>
                    </a:cubicBezTo>
                    <a:cubicBezTo>
                      <a:pt x="2989" y="429"/>
                      <a:pt x="2989" y="429"/>
                      <a:pt x="2989" y="429"/>
                    </a:cubicBezTo>
                    <a:cubicBezTo>
                      <a:pt x="2986" y="442"/>
                      <a:pt x="2984" y="456"/>
                      <a:pt x="2984" y="471"/>
                    </a:cubicBezTo>
                    <a:cubicBezTo>
                      <a:pt x="2984" y="539"/>
                      <a:pt x="3026" y="597"/>
                      <a:pt x="3085" y="622"/>
                    </a:cubicBezTo>
                    <a:cubicBezTo>
                      <a:pt x="3029" y="789"/>
                      <a:pt x="3029" y="789"/>
                      <a:pt x="3029" y="789"/>
                    </a:cubicBezTo>
                    <a:cubicBezTo>
                      <a:pt x="3026" y="788"/>
                      <a:pt x="3023" y="788"/>
                      <a:pt x="3020" y="788"/>
                    </a:cubicBezTo>
                    <a:cubicBezTo>
                      <a:pt x="2995" y="788"/>
                      <a:pt x="2975" y="808"/>
                      <a:pt x="2975" y="833"/>
                    </a:cubicBezTo>
                    <a:cubicBezTo>
                      <a:pt x="2975" y="857"/>
                      <a:pt x="2995" y="878"/>
                      <a:pt x="3020" y="878"/>
                    </a:cubicBezTo>
                    <a:cubicBezTo>
                      <a:pt x="3045" y="878"/>
                      <a:pt x="3065" y="857"/>
                      <a:pt x="3065" y="833"/>
                    </a:cubicBezTo>
                    <a:cubicBezTo>
                      <a:pt x="3065" y="817"/>
                      <a:pt x="3057" y="803"/>
                      <a:pt x="3044" y="795"/>
                    </a:cubicBezTo>
                    <a:cubicBezTo>
                      <a:pt x="3100" y="627"/>
                      <a:pt x="3100" y="627"/>
                      <a:pt x="3100" y="627"/>
                    </a:cubicBezTo>
                    <a:cubicBezTo>
                      <a:pt x="3115" y="631"/>
                      <a:pt x="3131" y="634"/>
                      <a:pt x="3147" y="634"/>
                    </a:cubicBezTo>
                    <a:cubicBezTo>
                      <a:pt x="3198" y="634"/>
                      <a:pt x="3243" y="611"/>
                      <a:pt x="3273" y="575"/>
                    </a:cubicBezTo>
                    <a:cubicBezTo>
                      <a:pt x="3459" y="656"/>
                      <a:pt x="3459" y="656"/>
                      <a:pt x="3459" y="656"/>
                    </a:cubicBezTo>
                    <a:cubicBezTo>
                      <a:pt x="3457" y="662"/>
                      <a:pt x="3456" y="669"/>
                      <a:pt x="3456" y="675"/>
                    </a:cubicBezTo>
                    <a:cubicBezTo>
                      <a:pt x="3456" y="722"/>
                      <a:pt x="3494" y="759"/>
                      <a:pt x="3540" y="759"/>
                    </a:cubicBezTo>
                    <a:cubicBezTo>
                      <a:pt x="3587" y="759"/>
                      <a:pt x="3624" y="722"/>
                      <a:pt x="3624" y="675"/>
                    </a:cubicBezTo>
                    <a:cubicBezTo>
                      <a:pt x="3624" y="629"/>
                      <a:pt x="3587" y="591"/>
                      <a:pt x="3540" y="591"/>
                    </a:cubicBezTo>
                    <a:cubicBezTo>
                      <a:pt x="3506" y="591"/>
                      <a:pt x="3477" y="612"/>
                      <a:pt x="3464" y="641"/>
                    </a:cubicBezTo>
                    <a:cubicBezTo>
                      <a:pt x="3283" y="562"/>
                      <a:pt x="3283" y="562"/>
                      <a:pt x="3283" y="562"/>
                    </a:cubicBezTo>
                    <a:cubicBezTo>
                      <a:pt x="3300" y="536"/>
                      <a:pt x="3311" y="504"/>
                      <a:pt x="3311" y="471"/>
                    </a:cubicBezTo>
                    <a:cubicBezTo>
                      <a:pt x="3311" y="460"/>
                      <a:pt x="3310" y="450"/>
                      <a:pt x="3308" y="440"/>
                    </a:cubicBezTo>
                    <a:cubicBezTo>
                      <a:pt x="3401" y="429"/>
                      <a:pt x="3401" y="429"/>
                      <a:pt x="3401" y="429"/>
                    </a:cubicBezTo>
                    <a:cubicBezTo>
                      <a:pt x="3408" y="445"/>
                      <a:pt x="3424" y="456"/>
                      <a:pt x="3442" y="456"/>
                    </a:cubicBezTo>
                    <a:cubicBezTo>
                      <a:pt x="3467" y="456"/>
                      <a:pt x="3487" y="435"/>
                      <a:pt x="3487" y="411"/>
                    </a:cubicBezTo>
                    <a:cubicBezTo>
                      <a:pt x="3487" y="400"/>
                      <a:pt x="3483" y="390"/>
                      <a:pt x="3477" y="382"/>
                    </a:cubicBezTo>
                    <a:cubicBezTo>
                      <a:pt x="3551" y="280"/>
                      <a:pt x="3551" y="280"/>
                      <a:pt x="3551" y="280"/>
                    </a:cubicBezTo>
                    <a:cubicBezTo>
                      <a:pt x="3571" y="291"/>
                      <a:pt x="3594" y="298"/>
                      <a:pt x="3618" y="298"/>
                    </a:cubicBezTo>
                    <a:cubicBezTo>
                      <a:pt x="3662" y="298"/>
                      <a:pt x="3702" y="277"/>
                      <a:pt x="3726" y="244"/>
                    </a:cubicBezTo>
                    <a:cubicBezTo>
                      <a:pt x="3856" y="333"/>
                      <a:pt x="3856" y="333"/>
                      <a:pt x="3856" y="333"/>
                    </a:cubicBezTo>
                    <a:cubicBezTo>
                      <a:pt x="3850" y="344"/>
                      <a:pt x="3846" y="357"/>
                      <a:pt x="3846" y="371"/>
                    </a:cubicBezTo>
                    <a:cubicBezTo>
                      <a:pt x="3846" y="418"/>
                      <a:pt x="3884" y="455"/>
                      <a:pt x="3930" y="455"/>
                    </a:cubicBezTo>
                    <a:cubicBezTo>
                      <a:pt x="3977" y="455"/>
                      <a:pt x="4014" y="418"/>
                      <a:pt x="4014" y="371"/>
                    </a:cubicBezTo>
                    <a:cubicBezTo>
                      <a:pt x="4014" y="325"/>
                      <a:pt x="3977" y="287"/>
                      <a:pt x="3930" y="287"/>
                    </a:cubicBezTo>
                    <a:close/>
                    <a:moveTo>
                      <a:pt x="2796" y="42"/>
                    </a:moveTo>
                    <a:cubicBezTo>
                      <a:pt x="2808" y="42"/>
                      <a:pt x="2818" y="52"/>
                      <a:pt x="2818" y="65"/>
                    </a:cubicBezTo>
                    <a:cubicBezTo>
                      <a:pt x="2818" y="77"/>
                      <a:pt x="2808" y="87"/>
                      <a:pt x="2796" y="87"/>
                    </a:cubicBezTo>
                    <a:cubicBezTo>
                      <a:pt x="2784" y="87"/>
                      <a:pt x="2774" y="77"/>
                      <a:pt x="2774" y="65"/>
                    </a:cubicBezTo>
                    <a:cubicBezTo>
                      <a:pt x="2774" y="52"/>
                      <a:pt x="2784" y="42"/>
                      <a:pt x="2796" y="42"/>
                    </a:cubicBezTo>
                    <a:close/>
                    <a:moveTo>
                      <a:pt x="2536" y="134"/>
                    </a:moveTo>
                    <a:cubicBezTo>
                      <a:pt x="2536" y="125"/>
                      <a:pt x="2543" y="118"/>
                      <a:pt x="2552" y="118"/>
                    </a:cubicBezTo>
                    <a:cubicBezTo>
                      <a:pt x="2561" y="118"/>
                      <a:pt x="2569" y="125"/>
                      <a:pt x="2569" y="134"/>
                    </a:cubicBezTo>
                    <a:cubicBezTo>
                      <a:pt x="2569" y="143"/>
                      <a:pt x="2561" y="150"/>
                      <a:pt x="2552" y="150"/>
                    </a:cubicBezTo>
                    <a:cubicBezTo>
                      <a:pt x="2543" y="150"/>
                      <a:pt x="2536" y="143"/>
                      <a:pt x="2536" y="134"/>
                    </a:cubicBezTo>
                    <a:close/>
                    <a:moveTo>
                      <a:pt x="1378" y="202"/>
                    </a:moveTo>
                    <a:cubicBezTo>
                      <a:pt x="1390" y="202"/>
                      <a:pt x="1400" y="212"/>
                      <a:pt x="1400" y="225"/>
                    </a:cubicBezTo>
                    <a:cubicBezTo>
                      <a:pt x="1400" y="237"/>
                      <a:pt x="1390" y="247"/>
                      <a:pt x="1378" y="247"/>
                    </a:cubicBezTo>
                    <a:cubicBezTo>
                      <a:pt x="1366" y="247"/>
                      <a:pt x="1356" y="237"/>
                      <a:pt x="1356" y="225"/>
                    </a:cubicBezTo>
                    <a:cubicBezTo>
                      <a:pt x="1356" y="212"/>
                      <a:pt x="1366" y="202"/>
                      <a:pt x="1378" y="202"/>
                    </a:cubicBezTo>
                    <a:close/>
                    <a:moveTo>
                      <a:pt x="744" y="45"/>
                    </a:moveTo>
                    <a:cubicBezTo>
                      <a:pt x="744" y="32"/>
                      <a:pt x="754" y="22"/>
                      <a:pt x="766" y="22"/>
                    </a:cubicBezTo>
                    <a:cubicBezTo>
                      <a:pt x="778" y="22"/>
                      <a:pt x="788" y="32"/>
                      <a:pt x="788" y="45"/>
                    </a:cubicBezTo>
                    <a:cubicBezTo>
                      <a:pt x="788" y="57"/>
                      <a:pt x="778" y="67"/>
                      <a:pt x="766" y="67"/>
                    </a:cubicBezTo>
                    <a:cubicBezTo>
                      <a:pt x="754" y="67"/>
                      <a:pt x="744" y="57"/>
                      <a:pt x="744" y="45"/>
                    </a:cubicBezTo>
                    <a:close/>
                    <a:moveTo>
                      <a:pt x="84" y="166"/>
                    </a:moveTo>
                    <a:cubicBezTo>
                      <a:pt x="61" y="166"/>
                      <a:pt x="42" y="147"/>
                      <a:pt x="42" y="123"/>
                    </a:cubicBezTo>
                    <a:cubicBezTo>
                      <a:pt x="42" y="100"/>
                      <a:pt x="61" y="81"/>
                      <a:pt x="84" y="81"/>
                    </a:cubicBezTo>
                    <a:cubicBezTo>
                      <a:pt x="108" y="81"/>
                      <a:pt x="127" y="100"/>
                      <a:pt x="127" y="123"/>
                    </a:cubicBezTo>
                    <a:cubicBezTo>
                      <a:pt x="127" y="147"/>
                      <a:pt x="108" y="166"/>
                      <a:pt x="84" y="166"/>
                    </a:cubicBezTo>
                    <a:close/>
                    <a:moveTo>
                      <a:pt x="214" y="593"/>
                    </a:moveTo>
                    <a:cubicBezTo>
                      <a:pt x="199" y="593"/>
                      <a:pt x="188" y="581"/>
                      <a:pt x="188" y="567"/>
                    </a:cubicBezTo>
                    <a:cubicBezTo>
                      <a:pt x="188" y="552"/>
                      <a:pt x="199" y="540"/>
                      <a:pt x="214" y="540"/>
                    </a:cubicBezTo>
                    <a:cubicBezTo>
                      <a:pt x="229" y="540"/>
                      <a:pt x="240" y="552"/>
                      <a:pt x="240" y="567"/>
                    </a:cubicBezTo>
                    <a:cubicBezTo>
                      <a:pt x="240" y="581"/>
                      <a:pt x="229" y="593"/>
                      <a:pt x="214" y="593"/>
                    </a:cubicBezTo>
                    <a:close/>
                    <a:moveTo>
                      <a:pt x="388" y="385"/>
                    </a:moveTo>
                    <a:cubicBezTo>
                      <a:pt x="330" y="385"/>
                      <a:pt x="282" y="339"/>
                      <a:pt x="282" y="282"/>
                    </a:cubicBezTo>
                    <a:cubicBezTo>
                      <a:pt x="282" y="225"/>
                      <a:pt x="330" y="179"/>
                      <a:pt x="388" y="179"/>
                    </a:cubicBezTo>
                    <a:cubicBezTo>
                      <a:pt x="447" y="179"/>
                      <a:pt x="494" y="225"/>
                      <a:pt x="494" y="282"/>
                    </a:cubicBezTo>
                    <a:cubicBezTo>
                      <a:pt x="494" y="339"/>
                      <a:pt x="447" y="385"/>
                      <a:pt x="388" y="385"/>
                    </a:cubicBezTo>
                    <a:close/>
                    <a:moveTo>
                      <a:pt x="706" y="423"/>
                    </a:moveTo>
                    <a:cubicBezTo>
                      <a:pt x="691" y="423"/>
                      <a:pt x="680" y="411"/>
                      <a:pt x="680" y="397"/>
                    </a:cubicBezTo>
                    <a:cubicBezTo>
                      <a:pt x="680" y="382"/>
                      <a:pt x="691" y="370"/>
                      <a:pt x="706" y="370"/>
                    </a:cubicBezTo>
                    <a:cubicBezTo>
                      <a:pt x="721" y="370"/>
                      <a:pt x="732" y="382"/>
                      <a:pt x="732" y="397"/>
                    </a:cubicBezTo>
                    <a:cubicBezTo>
                      <a:pt x="732" y="411"/>
                      <a:pt x="721" y="423"/>
                      <a:pt x="706" y="423"/>
                    </a:cubicBezTo>
                    <a:close/>
                    <a:moveTo>
                      <a:pt x="902" y="298"/>
                    </a:moveTo>
                    <a:cubicBezTo>
                      <a:pt x="866" y="298"/>
                      <a:pt x="837" y="269"/>
                      <a:pt x="837" y="233"/>
                    </a:cubicBezTo>
                    <a:cubicBezTo>
                      <a:pt x="837" y="197"/>
                      <a:pt x="866" y="168"/>
                      <a:pt x="902" y="168"/>
                    </a:cubicBezTo>
                    <a:cubicBezTo>
                      <a:pt x="938" y="168"/>
                      <a:pt x="967" y="197"/>
                      <a:pt x="967" y="233"/>
                    </a:cubicBezTo>
                    <a:cubicBezTo>
                      <a:pt x="967" y="269"/>
                      <a:pt x="938" y="298"/>
                      <a:pt x="902" y="298"/>
                    </a:cubicBezTo>
                    <a:close/>
                    <a:moveTo>
                      <a:pt x="1028" y="611"/>
                    </a:moveTo>
                    <a:cubicBezTo>
                      <a:pt x="1016" y="611"/>
                      <a:pt x="1006" y="601"/>
                      <a:pt x="1006" y="589"/>
                    </a:cubicBezTo>
                    <a:cubicBezTo>
                      <a:pt x="1006" y="576"/>
                      <a:pt x="1016" y="566"/>
                      <a:pt x="1028" y="566"/>
                    </a:cubicBezTo>
                    <a:cubicBezTo>
                      <a:pt x="1040" y="566"/>
                      <a:pt x="1050" y="576"/>
                      <a:pt x="1050" y="589"/>
                    </a:cubicBezTo>
                    <a:cubicBezTo>
                      <a:pt x="1050" y="601"/>
                      <a:pt x="1040" y="611"/>
                      <a:pt x="1028" y="611"/>
                    </a:cubicBezTo>
                    <a:close/>
                    <a:moveTo>
                      <a:pt x="1408" y="711"/>
                    </a:moveTo>
                    <a:cubicBezTo>
                      <a:pt x="1408" y="723"/>
                      <a:pt x="1398" y="733"/>
                      <a:pt x="1386" y="733"/>
                    </a:cubicBezTo>
                    <a:cubicBezTo>
                      <a:pt x="1374" y="733"/>
                      <a:pt x="1364" y="723"/>
                      <a:pt x="1364" y="711"/>
                    </a:cubicBezTo>
                    <a:cubicBezTo>
                      <a:pt x="1364" y="698"/>
                      <a:pt x="1374" y="688"/>
                      <a:pt x="1386" y="688"/>
                    </a:cubicBezTo>
                    <a:cubicBezTo>
                      <a:pt x="1398" y="688"/>
                      <a:pt x="1408" y="698"/>
                      <a:pt x="1408" y="711"/>
                    </a:cubicBezTo>
                    <a:close/>
                    <a:moveTo>
                      <a:pt x="1279" y="595"/>
                    </a:moveTo>
                    <a:cubicBezTo>
                      <a:pt x="1230" y="595"/>
                      <a:pt x="1190" y="555"/>
                      <a:pt x="1190" y="506"/>
                    </a:cubicBezTo>
                    <a:cubicBezTo>
                      <a:pt x="1190" y="456"/>
                      <a:pt x="1230" y="416"/>
                      <a:pt x="1279" y="416"/>
                    </a:cubicBezTo>
                    <a:cubicBezTo>
                      <a:pt x="1328" y="416"/>
                      <a:pt x="1368" y="456"/>
                      <a:pt x="1368" y="506"/>
                    </a:cubicBezTo>
                    <a:cubicBezTo>
                      <a:pt x="1368" y="555"/>
                      <a:pt x="1328" y="595"/>
                      <a:pt x="1279" y="595"/>
                    </a:cubicBezTo>
                    <a:close/>
                    <a:moveTo>
                      <a:pt x="2005" y="866"/>
                    </a:moveTo>
                    <a:cubicBezTo>
                      <a:pt x="1885" y="866"/>
                      <a:pt x="1788" y="769"/>
                      <a:pt x="1788" y="649"/>
                    </a:cubicBezTo>
                    <a:cubicBezTo>
                      <a:pt x="1788" y="529"/>
                      <a:pt x="1885" y="432"/>
                      <a:pt x="2005" y="432"/>
                    </a:cubicBezTo>
                    <a:cubicBezTo>
                      <a:pt x="2125" y="432"/>
                      <a:pt x="2222" y="529"/>
                      <a:pt x="2222" y="649"/>
                    </a:cubicBezTo>
                    <a:cubicBezTo>
                      <a:pt x="2222" y="769"/>
                      <a:pt x="2125" y="866"/>
                      <a:pt x="2005" y="866"/>
                    </a:cubicBezTo>
                    <a:close/>
                    <a:moveTo>
                      <a:pt x="2835" y="611"/>
                    </a:moveTo>
                    <a:cubicBezTo>
                      <a:pt x="2835" y="635"/>
                      <a:pt x="2816" y="654"/>
                      <a:pt x="2792" y="654"/>
                    </a:cubicBezTo>
                    <a:cubicBezTo>
                      <a:pt x="2769" y="654"/>
                      <a:pt x="2750" y="635"/>
                      <a:pt x="2750" y="611"/>
                    </a:cubicBezTo>
                    <a:cubicBezTo>
                      <a:pt x="2750" y="588"/>
                      <a:pt x="2769" y="569"/>
                      <a:pt x="2792" y="569"/>
                    </a:cubicBezTo>
                    <a:cubicBezTo>
                      <a:pt x="2816" y="569"/>
                      <a:pt x="2835" y="588"/>
                      <a:pt x="2835" y="611"/>
                    </a:cubicBezTo>
                    <a:close/>
                    <a:moveTo>
                      <a:pt x="2685" y="413"/>
                    </a:moveTo>
                    <a:cubicBezTo>
                      <a:pt x="2635" y="413"/>
                      <a:pt x="2594" y="372"/>
                      <a:pt x="2594" y="321"/>
                    </a:cubicBezTo>
                    <a:cubicBezTo>
                      <a:pt x="2594" y="271"/>
                      <a:pt x="2635" y="230"/>
                      <a:pt x="2685" y="230"/>
                    </a:cubicBezTo>
                    <a:cubicBezTo>
                      <a:pt x="2736" y="230"/>
                      <a:pt x="2777" y="271"/>
                      <a:pt x="2777" y="321"/>
                    </a:cubicBezTo>
                    <a:cubicBezTo>
                      <a:pt x="2777" y="372"/>
                      <a:pt x="2736" y="413"/>
                      <a:pt x="2685" y="413"/>
                    </a:cubicBezTo>
                    <a:close/>
                    <a:moveTo>
                      <a:pt x="3020" y="855"/>
                    </a:moveTo>
                    <a:cubicBezTo>
                      <a:pt x="3008" y="855"/>
                      <a:pt x="2998" y="845"/>
                      <a:pt x="2998" y="833"/>
                    </a:cubicBezTo>
                    <a:cubicBezTo>
                      <a:pt x="2998" y="820"/>
                      <a:pt x="3008" y="810"/>
                      <a:pt x="3020" y="810"/>
                    </a:cubicBezTo>
                    <a:cubicBezTo>
                      <a:pt x="3032" y="810"/>
                      <a:pt x="3042" y="820"/>
                      <a:pt x="3042" y="833"/>
                    </a:cubicBezTo>
                    <a:cubicBezTo>
                      <a:pt x="3042" y="845"/>
                      <a:pt x="3032" y="855"/>
                      <a:pt x="3020" y="855"/>
                    </a:cubicBezTo>
                    <a:close/>
                    <a:moveTo>
                      <a:pt x="3147" y="564"/>
                    </a:moveTo>
                    <a:cubicBezTo>
                      <a:pt x="3094" y="564"/>
                      <a:pt x="3051" y="521"/>
                      <a:pt x="3051" y="468"/>
                    </a:cubicBezTo>
                    <a:cubicBezTo>
                      <a:pt x="3051" y="415"/>
                      <a:pt x="3094" y="372"/>
                      <a:pt x="3147" y="372"/>
                    </a:cubicBezTo>
                    <a:cubicBezTo>
                      <a:pt x="3200" y="372"/>
                      <a:pt x="3243" y="415"/>
                      <a:pt x="3243" y="468"/>
                    </a:cubicBezTo>
                    <a:cubicBezTo>
                      <a:pt x="3243" y="521"/>
                      <a:pt x="3200" y="564"/>
                      <a:pt x="3147" y="564"/>
                    </a:cubicBezTo>
                    <a:close/>
                    <a:moveTo>
                      <a:pt x="3540" y="633"/>
                    </a:moveTo>
                    <a:cubicBezTo>
                      <a:pt x="3564" y="633"/>
                      <a:pt x="3583" y="652"/>
                      <a:pt x="3583" y="675"/>
                    </a:cubicBezTo>
                    <a:cubicBezTo>
                      <a:pt x="3583" y="699"/>
                      <a:pt x="3564" y="718"/>
                      <a:pt x="3540" y="718"/>
                    </a:cubicBezTo>
                    <a:cubicBezTo>
                      <a:pt x="3517" y="718"/>
                      <a:pt x="3498" y="699"/>
                      <a:pt x="3498" y="675"/>
                    </a:cubicBezTo>
                    <a:cubicBezTo>
                      <a:pt x="3498" y="652"/>
                      <a:pt x="3517" y="633"/>
                      <a:pt x="3540" y="633"/>
                    </a:cubicBezTo>
                    <a:close/>
                    <a:moveTo>
                      <a:pt x="3442" y="433"/>
                    </a:moveTo>
                    <a:cubicBezTo>
                      <a:pt x="3430" y="433"/>
                      <a:pt x="3420" y="423"/>
                      <a:pt x="3420" y="411"/>
                    </a:cubicBezTo>
                    <a:cubicBezTo>
                      <a:pt x="3420" y="398"/>
                      <a:pt x="3430" y="388"/>
                      <a:pt x="3442" y="388"/>
                    </a:cubicBezTo>
                    <a:cubicBezTo>
                      <a:pt x="3454" y="388"/>
                      <a:pt x="3464" y="398"/>
                      <a:pt x="3464" y="411"/>
                    </a:cubicBezTo>
                    <a:cubicBezTo>
                      <a:pt x="3464" y="423"/>
                      <a:pt x="3454" y="433"/>
                      <a:pt x="3442" y="433"/>
                    </a:cubicBezTo>
                    <a:close/>
                    <a:moveTo>
                      <a:pt x="3618" y="240"/>
                    </a:moveTo>
                    <a:cubicBezTo>
                      <a:pt x="3575" y="240"/>
                      <a:pt x="3539" y="205"/>
                      <a:pt x="3539" y="161"/>
                    </a:cubicBezTo>
                    <a:cubicBezTo>
                      <a:pt x="3539" y="117"/>
                      <a:pt x="3575" y="82"/>
                      <a:pt x="3618" y="82"/>
                    </a:cubicBezTo>
                    <a:cubicBezTo>
                      <a:pt x="3662" y="82"/>
                      <a:pt x="3697" y="117"/>
                      <a:pt x="3697" y="161"/>
                    </a:cubicBezTo>
                    <a:cubicBezTo>
                      <a:pt x="3697" y="205"/>
                      <a:pt x="3662" y="240"/>
                      <a:pt x="3618" y="240"/>
                    </a:cubicBezTo>
                    <a:close/>
                    <a:moveTo>
                      <a:pt x="3930" y="414"/>
                    </a:moveTo>
                    <a:cubicBezTo>
                      <a:pt x="3907" y="414"/>
                      <a:pt x="3888" y="395"/>
                      <a:pt x="3888" y="371"/>
                    </a:cubicBezTo>
                    <a:cubicBezTo>
                      <a:pt x="3888" y="348"/>
                      <a:pt x="3907" y="329"/>
                      <a:pt x="3930" y="329"/>
                    </a:cubicBezTo>
                    <a:cubicBezTo>
                      <a:pt x="3954" y="329"/>
                      <a:pt x="3973" y="348"/>
                      <a:pt x="3973" y="371"/>
                    </a:cubicBezTo>
                    <a:cubicBezTo>
                      <a:pt x="3973" y="395"/>
                      <a:pt x="3954" y="414"/>
                      <a:pt x="3930" y="4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900"/>
              </a:p>
            </p:txBody>
          </p:sp>
          <p:sp>
            <p:nvSpPr>
              <p:cNvPr id="20" name="Oval 6"/>
              <p:cNvSpPr>
                <a:spLocks noChangeArrowheads="1"/>
              </p:cNvSpPr>
              <p:nvPr userDrawn="1"/>
            </p:nvSpPr>
            <p:spPr bwMode="auto">
              <a:xfrm>
                <a:off x="5694363" y="4705350"/>
                <a:ext cx="782638" cy="781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900"/>
              </a:p>
            </p:txBody>
          </p:sp>
        </p:grpSp>
        <p:sp>
          <p:nvSpPr>
            <p:cNvPr id="17" name="Rechteck 16"/>
            <p:cNvSpPr/>
            <p:nvPr userDrawn="1"/>
          </p:nvSpPr>
          <p:spPr>
            <a:xfrm>
              <a:off x="-9104" y="1"/>
              <a:ext cx="9223746" cy="6858000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alpha val="90000"/>
                  </a:schemeClr>
                </a:gs>
                <a:gs pos="50000">
                  <a:schemeClr val="tx1">
                    <a:lumMod val="85000"/>
                    <a:lumOff val="15000"/>
                    <a:alpha val="4000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>
                <a:solidFill>
                  <a:schemeClr val="bg1"/>
                </a:solidFill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-9104" y="5805488"/>
              <a:ext cx="9153105" cy="1052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</p:grpSp>
      <p:sp>
        <p:nvSpPr>
          <p:cNvPr id="10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044512" y="2"/>
            <a:ext cx="10102979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r>
              <a:rPr lang="de-DE" dirty="0"/>
              <a:t>FREE POWERPOINT</a:t>
            </a:r>
            <a:br>
              <a:rPr lang="de-DE" dirty="0"/>
            </a:br>
            <a:r>
              <a:rPr lang="de-DE" dirty="0"/>
              <a:t>TEMPLATE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512" y="3741443"/>
            <a:ext cx="10102979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PRESENTATIONLOAD</a:t>
            </a:r>
          </a:p>
        </p:txBody>
      </p:sp>
    </p:spTree>
    <p:extLst>
      <p:ext uri="{BB962C8B-B14F-4D97-AF65-F5344CB8AC3E}">
        <p14:creationId xmlns:p14="http://schemas.microsoft.com/office/powerpoint/2010/main" val="17891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-1163802" y="0"/>
            <a:ext cx="14519603" cy="6858000"/>
            <a:chOff x="-872851" y="0"/>
            <a:chExt cx="10889702" cy="6858000"/>
          </a:xfrm>
        </p:grpSpPr>
        <p:sp>
          <p:nvSpPr>
            <p:cNvPr id="13" name="Rechteck 12"/>
            <p:cNvSpPr/>
            <p:nvPr userDrawn="1"/>
          </p:nvSpPr>
          <p:spPr>
            <a:xfrm>
              <a:off x="-9104" y="0"/>
              <a:ext cx="9153109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  <p:grpSp>
          <p:nvGrpSpPr>
            <p:cNvPr id="23" name="Gruppieren 22"/>
            <p:cNvGrpSpPr>
              <a:grpSpLocks noChangeAspect="1"/>
            </p:cNvGrpSpPr>
            <p:nvPr userDrawn="1"/>
          </p:nvGrpSpPr>
          <p:grpSpPr>
            <a:xfrm>
              <a:off x="-872851" y="3509920"/>
              <a:ext cx="10889702" cy="2702425"/>
              <a:chOff x="-276225" y="3046413"/>
              <a:chExt cx="12749213" cy="3163887"/>
            </a:xfrm>
            <a:solidFill>
              <a:schemeClr val="bg1"/>
            </a:solidFill>
          </p:grpSpPr>
          <p:sp>
            <p:nvSpPr>
              <p:cNvPr id="24" name="Freeform 7"/>
              <p:cNvSpPr>
                <a:spLocks noEditPoints="1"/>
              </p:cNvSpPr>
              <p:nvPr userDrawn="1"/>
            </p:nvSpPr>
            <p:spPr bwMode="auto">
              <a:xfrm>
                <a:off x="-276225" y="3046413"/>
                <a:ext cx="12749213" cy="3163887"/>
              </a:xfrm>
              <a:custGeom>
                <a:avLst/>
                <a:gdLst>
                  <a:gd name="T0" fmla="*/ 3618 w 4014"/>
                  <a:gd name="T1" fmla="*/ 28 h 996"/>
                  <a:gd name="T2" fmla="*/ 3397 w 4014"/>
                  <a:gd name="T3" fmla="*/ 411 h 996"/>
                  <a:gd name="T4" fmla="*/ 2836 w 4014"/>
                  <a:gd name="T5" fmla="*/ 365 h 996"/>
                  <a:gd name="T6" fmla="*/ 2841 w 4014"/>
                  <a:gd name="T7" fmla="*/ 65 h 996"/>
                  <a:gd name="T8" fmla="*/ 2685 w 4014"/>
                  <a:gd name="T9" fmla="*/ 168 h 996"/>
                  <a:gd name="T10" fmla="*/ 2523 w 4014"/>
                  <a:gd name="T11" fmla="*/ 134 h 996"/>
                  <a:gd name="T12" fmla="*/ 2553 w 4014"/>
                  <a:gd name="T13" fmla="*/ 407 h 996"/>
                  <a:gd name="T14" fmla="*/ 1431 w 4014"/>
                  <a:gd name="T15" fmla="*/ 508 h 996"/>
                  <a:gd name="T16" fmla="*/ 1378 w 4014"/>
                  <a:gd name="T17" fmla="*/ 180 h 996"/>
                  <a:gd name="T18" fmla="*/ 1149 w 4014"/>
                  <a:gd name="T19" fmla="*/ 430 h 996"/>
                  <a:gd name="T20" fmla="*/ 794 w 4014"/>
                  <a:gd name="T21" fmla="*/ 80 h 996"/>
                  <a:gd name="T22" fmla="*/ 780 w 4014"/>
                  <a:gd name="T23" fmla="*/ 87 h 996"/>
                  <a:gd name="T24" fmla="*/ 706 w 4014"/>
                  <a:gd name="T25" fmla="*/ 344 h 996"/>
                  <a:gd name="T26" fmla="*/ 231 w 4014"/>
                  <a:gd name="T27" fmla="*/ 199 h 996"/>
                  <a:gd name="T28" fmla="*/ 84 w 4014"/>
                  <a:gd name="T29" fmla="*/ 207 h 996"/>
                  <a:gd name="T30" fmla="*/ 230 w 4014"/>
                  <a:gd name="T31" fmla="*/ 516 h 996"/>
                  <a:gd name="T32" fmla="*/ 244 w 4014"/>
                  <a:gd name="T33" fmla="*/ 523 h 996"/>
                  <a:gd name="T34" fmla="*/ 653 w 4014"/>
                  <a:gd name="T35" fmla="*/ 397 h 996"/>
                  <a:gd name="T36" fmla="*/ 902 w 4014"/>
                  <a:gd name="T37" fmla="*/ 346 h 996"/>
                  <a:gd name="T38" fmla="*/ 1068 w 4014"/>
                  <a:gd name="T39" fmla="*/ 567 h 996"/>
                  <a:gd name="T40" fmla="*/ 1073 w 4014"/>
                  <a:gd name="T41" fmla="*/ 583 h 996"/>
                  <a:gd name="T42" fmla="*/ 1341 w 4014"/>
                  <a:gd name="T43" fmla="*/ 711 h 996"/>
                  <a:gd name="T44" fmla="*/ 1353 w 4014"/>
                  <a:gd name="T45" fmla="*/ 641 h 996"/>
                  <a:gd name="T46" fmla="*/ 2350 w 4014"/>
                  <a:gd name="T47" fmla="*/ 651 h 996"/>
                  <a:gd name="T48" fmla="*/ 2757 w 4014"/>
                  <a:gd name="T49" fmla="*/ 535 h 996"/>
                  <a:gd name="T50" fmla="*/ 2773 w 4014"/>
                  <a:gd name="T51" fmla="*/ 530 h 996"/>
                  <a:gd name="T52" fmla="*/ 3085 w 4014"/>
                  <a:gd name="T53" fmla="*/ 622 h 996"/>
                  <a:gd name="T54" fmla="*/ 3065 w 4014"/>
                  <a:gd name="T55" fmla="*/ 833 h 996"/>
                  <a:gd name="T56" fmla="*/ 3459 w 4014"/>
                  <a:gd name="T57" fmla="*/ 656 h 996"/>
                  <a:gd name="T58" fmla="*/ 3464 w 4014"/>
                  <a:gd name="T59" fmla="*/ 641 h 996"/>
                  <a:gd name="T60" fmla="*/ 3442 w 4014"/>
                  <a:gd name="T61" fmla="*/ 456 h 996"/>
                  <a:gd name="T62" fmla="*/ 3726 w 4014"/>
                  <a:gd name="T63" fmla="*/ 244 h 996"/>
                  <a:gd name="T64" fmla="*/ 3930 w 4014"/>
                  <a:gd name="T65" fmla="*/ 287 h 996"/>
                  <a:gd name="T66" fmla="*/ 2796 w 4014"/>
                  <a:gd name="T67" fmla="*/ 42 h 996"/>
                  <a:gd name="T68" fmla="*/ 2536 w 4014"/>
                  <a:gd name="T69" fmla="*/ 134 h 996"/>
                  <a:gd name="T70" fmla="*/ 1378 w 4014"/>
                  <a:gd name="T71" fmla="*/ 202 h 996"/>
                  <a:gd name="T72" fmla="*/ 744 w 4014"/>
                  <a:gd name="T73" fmla="*/ 45 h 996"/>
                  <a:gd name="T74" fmla="*/ 84 w 4014"/>
                  <a:gd name="T75" fmla="*/ 166 h 996"/>
                  <a:gd name="T76" fmla="*/ 214 w 4014"/>
                  <a:gd name="T77" fmla="*/ 593 h 996"/>
                  <a:gd name="T78" fmla="*/ 388 w 4014"/>
                  <a:gd name="T79" fmla="*/ 385 h 996"/>
                  <a:gd name="T80" fmla="*/ 706 w 4014"/>
                  <a:gd name="T81" fmla="*/ 423 h 996"/>
                  <a:gd name="T82" fmla="*/ 902 w 4014"/>
                  <a:gd name="T83" fmla="*/ 298 h 996"/>
                  <a:gd name="T84" fmla="*/ 1028 w 4014"/>
                  <a:gd name="T85" fmla="*/ 611 h 996"/>
                  <a:gd name="T86" fmla="*/ 1408 w 4014"/>
                  <a:gd name="T87" fmla="*/ 711 h 996"/>
                  <a:gd name="T88" fmla="*/ 1279 w 4014"/>
                  <a:gd name="T89" fmla="*/ 595 h 996"/>
                  <a:gd name="T90" fmla="*/ 2005 w 4014"/>
                  <a:gd name="T91" fmla="*/ 866 h 996"/>
                  <a:gd name="T92" fmla="*/ 2835 w 4014"/>
                  <a:gd name="T93" fmla="*/ 611 h 996"/>
                  <a:gd name="T94" fmla="*/ 2685 w 4014"/>
                  <a:gd name="T95" fmla="*/ 413 h 996"/>
                  <a:gd name="T96" fmla="*/ 3020 w 4014"/>
                  <a:gd name="T97" fmla="*/ 855 h 996"/>
                  <a:gd name="T98" fmla="*/ 3147 w 4014"/>
                  <a:gd name="T99" fmla="*/ 564 h 996"/>
                  <a:gd name="T100" fmla="*/ 3540 w 4014"/>
                  <a:gd name="T101" fmla="*/ 633 h 996"/>
                  <a:gd name="T102" fmla="*/ 3442 w 4014"/>
                  <a:gd name="T103" fmla="*/ 433 h 996"/>
                  <a:gd name="T104" fmla="*/ 3618 w 4014"/>
                  <a:gd name="T105" fmla="*/ 240 h 996"/>
                  <a:gd name="T106" fmla="*/ 3930 w 4014"/>
                  <a:gd name="T107" fmla="*/ 414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14" h="996">
                    <a:moveTo>
                      <a:pt x="3930" y="287"/>
                    </a:moveTo>
                    <a:cubicBezTo>
                      <a:pt x="3903" y="287"/>
                      <a:pt x="3880" y="300"/>
                      <a:pt x="3864" y="320"/>
                    </a:cubicBezTo>
                    <a:cubicBezTo>
                      <a:pt x="3735" y="231"/>
                      <a:pt x="3735" y="231"/>
                      <a:pt x="3735" y="231"/>
                    </a:cubicBezTo>
                    <a:cubicBezTo>
                      <a:pt x="3747" y="211"/>
                      <a:pt x="3753" y="188"/>
                      <a:pt x="3753" y="163"/>
                    </a:cubicBezTo>
                    <a:cubicBezTo>
                      <a:pt x="3753" y="88"/>
                      <a:pt x="3693" y="28"/>
                      <a:pt x="3618" y="28"/>
                    </a:cubicBezTo>
                    <a:cubicBezTo>
                      <a:pt x="3544" y="28"/>
                      <a:pt x="3483" y="88"/>
                      <a:pt x="3483" y="163"/>
                    </a:cubicBezTo>
                    <a:cubicBezTo>
                      <a:pt x="3483" y="207"/>
                      <a:pt x="3505" y="247"/>
                      <a:pt x="3538" y="272"/>
                    </a:cubicBezTo>
                    <a:cubicBezTo>
                      <a:pt x="3464" y="372"/>
                      <a:pt x="3464" y="372"/>
                      <a:pt x="3464" y="372"/>
                    </a:cubicBezTo>
                    <a:cubicBezTo>
                      <a:pt x="3458" y="368"/>
                      <a:pt x="3450" y="366"/>
                      <a:pt x="3442" y="366"/>
                    </a:cubicBezTo>
                    <a:cubicBezTo>
                      <a:pt x="3417" y="366"/>
                      <a:pt x="3397" y="386"/>
                      <a:pt x="3397" y="411"/>
                    </a:cubicBezTo>
                    <a:cubicBezTo>
                      <a:pt x="3397" y="412"/>
                      <a:pt x="3397" y="412"/>
                      <a:pt x="3397" y="413"/>
                    </a:cubicBezTo>
                    <a:cubicBezTo>
                      <a:pt x="3304" y="424"/>
                      <a:pt x="3304" y="424"/>
                      <a:pt x="3304" y="424"/>
                    </a:cubicBezTo>
                    <a:cubicBezTo>
                      <a:pt x="3284" y="357"/>
                      <a:pt x="3221" y="307"/>
                      <a:pt x="3147" y="307"/>
                    </a:cubicBezTo>
                    <a:cubicBezTo>
                      <a:pt x="3077" y="307"/>
                      <a:pt x="3017" y="351"/>
                      <a:pt x="2994" y="414"/>
                    </a:cubicBezTo>
                    <a:cubicBezTo>
                      <a:pt x="2836" y="365"/>
                      <a:pt x="2836" y="365"/>
                      <a:pt x="2836" y="365"/>
                    </a:cubicBezTo>
                    <a:cubicBezTo>
                      <a:pt x="2839" y="352"/>
                      <a:pt x="2841" y="338"/>
                      <a:pt x="2841" y="324"/>
                    </a:cubicBezTo>
                    <a:cubicBezTo>
                      <a:pt x="2841" y="263"/>
                      <a:pt x="2807" y="211"/>
                      <a:pt x="2757" y="185"/>
                    </a:cubicBezTo>
                    <a:cubicBezTo>
                      <a:pt x="2787" y="109"/>
                      <a:pt x="2787" y="109"/>
                      <a:pt x="2787" y="109"/>
                    </a:cubicBezTo>
                    <a:cubicBezTo>
                      <a:pt x="2790" y="109"/>
                      <a:pt x="2793" y="110"/>
                      <a:pt x="2796" y="110"/>
                    </a:cubicBezTo>
                    <a:cubicBezTo>
                      <a:pt x="2821" y="110"/>
                      <a:pt x="2841" y="89"/>
                      <a:pt x="2841" y="65"/>
                    </a:cubicBezTo>
                    <a:cubicBezTo>
                      <a:pt x="2841" y="40"/>
                      <a:pt x="2821" y="20"/>
                      <a:pt x="2796" y="20"/>
                    </a:cubicBezTo>
                    <a:cubicBezTo>
                      <a:pt x="2771" y="20"/>
                      <a:pt x="2751" y="40"/>
                      <a:pt x="2751" y="65"/>
                    </a:cubicBezTo>
                    <a:cubicBezTo>
                      <a:pt x="2751" y="81"/>
                      <a:pt x="2760" y="95"/>
                      <a:pt x="2772" y="103"/>
                    </a:cubicBezTo>
                    <a:cubicBezTo>
                      <a:pt x="2742" y="179"/>
                      <a:pt x="2742" y="179"/>
                      <a:pt x="2742" y="179"/>
                    </a:cubicBezTo>
                    <a:cubicBezTo>
                      <a:pt x="2724" y="172"/>
                      <a:pt x="2705" y="168"/>
                      <a:pt x="2685" y="168"/>
                    </a:cubicBezTo>
                    <a:cubicBezTo>
                      <a:pt x="2658" y="168"/>
                      <a:pt x="2632" y="175"/>
                      <a:pt x="2609" y="188"/>
                    </a:cubicBezTo>
                    <a:cubicBezTo>
                      <a:pt x="2575" y="151"/>
                      <a:pt x="2575" y="151"/>
                      <a:pt x="2575" y="151"/>
                    </a:cubicBezTo>
                    <a:cubicBezTo>
                      <a:pt x="2579" y="146"/>
                      <a:pt x="2581" y="140"/>
                      <a:pt x="2581" y="134"/>
                    </a:cubicBezTo>
                    <a:cubicBezTo>
                      <a:pt x="2581" y="118"/>
                      <a:pt x="2568" y="105"/>
                      <a:pt x="2552" y="105"/>
                    </a:cubicBezTo>
                    <a:cubicBezTo>
                      <a:pt x="2536" y="105"/>
                      <a:pt x="2523" y="118"/>
                      <a:pt x="2523" y="134"/>
                    </a:cubicBezTo>
                    <a:cubicBezTo>
                      <a:pt x="2523" y="150"/>
                      <a:pt x="2536" y="163"/>
                      <a:pt x="2552" y="163"/>
                    </a:cubicBezTo>
                    <a:cubicBezTo>
                      <a:pt x="2556" y="163"/>
                      <a:pt x="2559" y="162"/>
                      <a:pt x="2563" y="161"/>
                    </a:cubicBezTo>
                    <a:cubicBezTo>
                      <a:pt x="2595" y="196"/>
                      <a:pt x="2595" y="196"/>
                      <a:pt x="2595" y="196"/>
                    </a:cubicBezTo>
                    <a:cubicBezTo>
                      <a:pt x="2555" y="225"/>
                      <a:pt x="2529" y="271"/>
                      <a:pt x="2529" y="324"/>
                    </a:cubicBezTo>
                    <a:cubicBezTo>
                      <a:pt x="2529" y="354"/>
                      <a:pt x="2538" y="383"/>
                      <a:pt x="2553" y="407"/>
                    </a:cubicBezTo>
                    <a:cubicBezTo>
                      <a:pt x="2334" y="546"/>
                      <a:pt x="2334" y="546"/>
                      <a:pt x="2334" y="546"/>
                    </a:cubicBezTo>
                    <a:cubicBezTo>
                      <a:pt x="2290" y="407"/>
                      <a:pt x="2159" y="306"/>
                      <a:pt x="2005" y="306"/>
                    </a:cubicBezTo>
                    <a:cubicBezTo>
                      <a:pt x="1840" y="306"/>
                      <a:pt x="1702" y="422"/>
                      <a:pt x="1668" y="577"/>
                    </a:cubicBezTo>
                    <a:cubicBezTo>
                      <a:pt x="1429" y="537"/>
                      <a:pt x="1429" y="537"/>
                      <a:pt x="1429" y="537"/>
                    </a:cubicBezTo>
                    <a:cubicBezTo>
                      <a:pt x="1430" y="527"/>
                      <a:pt x="1431" y="518"/>
                      <a:pt x="1431" y="508"/>
                    </a:cubicBezTo>
                    <a:cubicBezTo>
                      <a:pt x="1431" y="442"/>
                      <a:pt x="1390" y="386"/>
                      <a:pt x="1331" y="365"/>
                    </a:cubicBezTo>
                    <a:cubicBezTo>
                      <a:pt x="1374" y="269"/>
                      <a:pt x="1374" y="269"/>
                      <a:pt x="1374" y="269"/>
                    </a:cubicBezTo>
                    <a:cubicBezTo>
                      <a:pt x="1375" y="270"/>
                      <a:pt x="1377" y="270"/>
                      <a:pt x="1378" y="270"/>
                    </a:cubicBezTo>
                    <a:cubicBezTo>
                      <a:pt x="1403" y="270"/>
                      <a:pt x="1423" y="249"/>
                      <a:pt x="1423" y="225"/>
                    </a:cubicBezTo>
                    <a:cubicBezTo>
                      <a:pt x="1423" y="200"/>
                      <a:pt x="1403" y="180"/>
                      <a:pt x="1378" y="180"/>
                    </a:cubicBezTo>
                    <a:cubicBezTo>
                      <a:pt x="1353" y="180"/>
                      <a:pt x="1333" y="200"/>
                      <a:pt x="1333" y="225"/>
                    </a:cubicBezTo>
                    <a:cubicBezTo>
                      <a:pt x="1333" y="242"/>
                      <a:pt x="1343" y="258"/>
                      <a:pt x="1358" y="265"/>
                    </a:cubicBezTo>
                    <a:cubicBezTo>
                      <a:pt x="1316" y="360"/>
                      <a:pt x="1316" y="360"/>
                      <a:pt x="1316" y="360"/>
                    </a:cubicBezTo>
                    <a:cubicBezTo>
                      <a:pt x="1304" y="358"/>
                      <a:pt x="1292" y="356"/>
                      <a:pt x="1279" y="356"/>
                    </a:cubicBezTo>
                    <a:cubicBezTo>
                      <a:pt x="1224" y="356"/>
                      <a:pt x="1176" y="385"/>
                      <a:pt x="1149" y="430"/>
                    </a:cubicBezTo>
                    <a:cubicBezTo>
                      <a:pt x="994" y="297"/>
                      <a:pt x="994" y="297"/>
                      <a:pt x="994" y="297"/>
                    </a:cubicBezTo>
                    <a:cubicBezTo>
                      <a:pt x="1006" y="280"/>
                      <a:pt x="1013" y="258"/>
                      <a:pt x="1013" y="235"/>
                    </a:cubicBezTo>
                    <a:cubicBezTo>
                      <a:pt x="1013" y="174"/>
                      <a:pt x="964" y="124"/>
                      <a:pt x="902" y="124"/>
                    </a:cubicBezTo>
                    <a:cubicBezTo>
                      <a:pt x="879" y="124"/>
                      <a:pt x="858" y="131"/>
                      <a:pt x="840" y="143"/>
                    </a:cubicBezTo>
                    <a:cubicBezTo>
                      <a:pt x="794" y="80"/>
                      <a:pt x="794" y="80"/>
                      <a:pt x="794" y="80"/>
                    </a:cubicBezTo>
                    <a:cubicBezTo>
                      <a:pt x="804" y="72"/>
                      <a:pt x="811" y="59"/>
                      <a:pt x="811" y="45"/>
                    </a:cubicBezTo>
                    <a:cubicBezTo>
                      <a:pt x="811" y="20"/>
                      <a:pt x="791" y="0"/>
                      <a:pt x="766" y="0"/>
                    </a:cubicBezTo>
                    <a:cubicBezTo>
                      <a:pt x="741" y="0"/>
                      <a:pt x="721" y="20"/>
                      <a:pt x="721" y="45"/>
                    </a:cubicBezTo>
                    <a:cubicBezTo>
                      <a:pt x="721" y="69"/>
                      <a:pt x="741" y="90"/>
                      <a:pt x="766" y="90"/>
                    </a:cubicBezTo>
                    <a:cubicBezTo>
                      <a:pt x="771" y="90"/>
                      <a:pt x="775" y="89"/>
                      <a:pt x="780" y="87"/>
                    </a:cubicBezTo>
                    <a:cubicBezTo>
                      <a:pt x="827" y="153"/>
                      <a:pt x="827" y="153"/>
                      <a:pt x="827" y="153"/>
                    </a:cubicBezTo>
                    <a:cubicBezTo>
                      <a:pt x="805" y="173"/>
                      <a:pt x="791" y="203"/>
                      <a:pt x="791" y="235"/>
                    </a:cubicBezTo>
                    <a:cubicBezTo>
                      <a:pt x="791" y="256"/>
                      <a:pt x="797" y="276"/>
                      <a:pt x="808" y="293"/>
                    </a:cubicBezTo>
                    <a:cubicBezTo>
                      <a:pt x="741" y="357"/>
                      <a:pt x="741" y="357"/>
                      <a:pt x="741" y="357"/>
                    </a:cubicBezTo>
                    <a:cubicBezTo>
                      <a:pt x="732" y="349"/>
                      <a:pt x="719" y="344"/>
                      <a:pt x="706" y="344"/>
                    </a:cubicBezTo>
                    <a:cubicBezTo>
                      <a:pt x="686" y="344"/>
                      <a:pt x="669" y="355"/>
                      <a:pt x="660" y="371"/>
                    </a:cubicBezTo>
                    <a:cubicBezTo>
                      <a:pt x="564" y="325"/>
                      <a:pt x="564" y="325"/>
                      <a:pt x="564" y="325"/>
                    </a:cubicBezTo>
                    <a:cubicBezTo>
                      <a:pt x="567" y="312"/>
                      <a:pt x="569" y="298"/>
                      <a:pt x="569" y="285"/>
                    </a:cubicBezTo>
                    <a:cubicBezTo>
                      <a:pt x="569" y="188"/>
                      <a:pt x="488" y="109"/>
                      <a:pt x="388" y="109"/>
                    </a:cubicBezTo>
                    <a:cubicBezTo>
                      <a:pt x="320" y="109"/>
                      <a:pt x="261" y="146"/>
                      <a:pt x="231" y="199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6" y="145"/>
                      <a:pt x="168" y="135"/>
                      <a:pt x="168" y="123"/>
                    </a:cubicBezTo>
                    <a:cubicBezTo>
                      <a:pt x="168" y="77"/>
                      <a:pt x="131" y="39"/>
                      <a:pt x="84" y="39"/>
                    </a:cubicBezTo>
                    <a:cubicBezTo>
                      <a:pt x="38" y="39"/>
                      <a:pt x="0" y="77"/>
                      <a:pt x="0" y="123"/>
                    </a:cubicBezTo>
                    <a:cubicBezTo>
                      <a:pt x="0" y="170"/>
                      <a:pt x="38" y="207"/>
                      <a:pt x="84" y="207"/>
                    </a:cubicBezTo>
                    <a:cubicBezTo>
                      <a:pt x="114" y="207"/>
                      <a:pt x="139" y="192"/>
                      <a:pt x="154" y="170"/>
                    </a:cubicBezTo>
                    <a:cubicBezTo>
                      <a:pt x="223" y="214"/>
                      <a:pt x="223" y="214"/>
                      <a:pt x="223" y="214"/>
                    </a:cubicBezTo>
                    <a:cubicBezTo>
                      <a:pt x="213" y="235"/>
                      <a:pt x="208" y="259"/>
                      <a:pt x="208" y="285"/>
                    </a:cubicBezTo>
                    <a:cubicBezTo>
                      <a:pt x="208" y="344"/>
                      <a:pt x="239" y="397"/>
                      <a:pt x="286" y="429"/>
                    </a:cubicBezTo>
                    <a:cubicBezTo>
                      <a:pt x="230" y="516"/>
                      <a:pt x="230" y="516"/>
                      <a:pt x="230" y="516"/>
                    </a:cubicBezTo>
                    <a:cubicBezTo>
                      <a:pt x="225" y="514"/>
                      <a:pt x="220" y="514"/>
                      <a:pt x="214" y="514"/>
                    </a:cubicBezTo>
                    <a:cubicBezTo>
                      <a:pt x="185" y="514"/>
                      <a:pt x="161" y="537"/>
                      <a:pt x="161" y="567"/>
                    </a:cubicBezTo>
                    <a:cubicBezTo>
                      <a:pt x="161" y="596"/>
                      <a:pt x="185" y="620"/>
                      <a:pt x="214" y="620"/>
                    </a:cubicBezTo>
                    <a:cubicBezTo>
                      <a:pt x="243" y="620"/>
                      <a:pt x="267" y="596"/>
                      <a:pt x="267" y="567"/>
                    </a:cubicBezTo>
                    <a:cubicBezTo>
                      <a:pt x="267" y="549"/>
                      <a:pt x="258" y="533"/>
                      <a:pt x="244" y="523"/>
                    </a:cubicBezTo>
                    <a:cubicBezTo>
                      <a:pt x="300" y="437"/>
                      <a:pt x="300" y="437"/>
                      <a:pt x="300" y="437"/>
                    </a:cubicBezTo>
                    <a:cubicBezTo>
                      <a:pt x="326" y="452"/>
                      <a:pt x="356" y="460"/>
                      <a:pt x="388" y="460"/>
                    </a:cubicBezTo>
                    <a:cubicBezTo>
                      <a:pt x="468" y="460"/>
                      <a:pt x="535" y="410"/>
                      <a:pt x="559" y="340"/>
                    </a:cubicBezTo>
                    <a:cubicBezTo>
                      <a:pt x="654" y="386"/>
                      <a:pt x="654" y="386"/>
                      <a:pt x="654" y="386"/>
                    </a:cubicBezTo>
                    <a:cubicBezTo>
                      <a:pt x="653" y="389"/>
                      <a:pt x="653" y="393"/>
                      <a:pt x="653" y="397"/>
                    </a:cubicBezTo>
                    <a:cubicBezTo>
                      <a:pt x="653" y="426"/>
                      <a:pt x="677" y="450"/>
                      <a:pt x="706" y="450"/>
                    </a:cubicBezTo>
                    <a:cubicBezTo>
                      <a:pt x="735" y="450"/>
                      <a:pt x="759" y="426"/>
                      <a:pt x="759" y="397"/>
                    </a:cubicBezTo>
                    <a:cubicBezTo>
                      <a:pt x="759" y="387"/>
                      <a:pt x="756" y="377"/>
                      <a:pt x="751" y="369"/>
                    </a:cubicBezTo>
                    <a:cubicBezTo>
                      <a:pt x="817" y="306"/>
                      <a:pt x="817" y="306"/>
                      <a:pt x="817" y="306"/>
                    </a:cubicBezTo>
                    <a:cubicBezTo>
                      <a:pt x="838" y="331"/>
                      <a:pt x="868" y="346"/>
                      <a:pt x="902" y="346"/>
                    </a:cubicBezTo>
                    <a:cubicBezTo>
                      <a:pt x="935" y="346"/>
                      <a:pt x="964" y="332"/>
                      <a:pt x="984" y="310"/>
                    </a:cubicBezTo>
                    <a:cubicBezTo>
                      <a:pt x="1141" y="444"/>
                      <a:pt x="1141" y="444"/>
                      <a:pt x="1141" y="444"/>
                    </a:cubicBezTo>
                    <a:cubicBezTo>
                      <a:pt x="1132" y="463"/>
                      <a:pt x="1127" y="485"/>
                      <a:pt x="1127" y="508"/>
                    </a:cubicBezTo>
                    <a:cubicBezTo>
                      <a:pt x="1127" y="520"/>
                      <a:pt x="1129" y="532"/>
                      <a:pt x="1132" y="544"/>
                    </a:cubicBezTo>
                    <a:cubicBezTo>
                      <a:pt x="1068" y="567"/>
                      <a:pt x="1068" y="567"/>
                      <a:pt x="1068" y="567"/>
                    </a:cubicBezTo>
                    <a:cubicBezTo>
                      <a:pt x="1060" y="553"/>
                      <a:pt x="1045" y="544"/>
                      <a:pt x="1028" y="544"/>
                    </a:cubicBezTo>
                    <a:cubicBezTo>
                      <a:pt x="1003" y="544"/>
                      <a:pt x="983" y="564"/>
                      <a:pt x="983" y="589"/>
                    </a:cubicBezTo>
                    <a:cubicBezTo>
                      <a:pt x="983" y="613"/>
                      <a:pt x="1003" y="634"/>
                      <a:pt x="1028" y="634"/>
                    </a:cubicBezTo>
                    <a:cubicBezTo>
                      <a:pt x="1053" y="634"/>
                      <a:pt x="1073" y="613"/>
                      <a:pt x="1073" y="589"/>
                    </a:cubicBezTo>
                    <a:cubicBezTo>
                      <a:pt x="1073" y="587"/>
                      <a:pt x="1073" y="585"/>
                      <a:pt x="1073" y="583"/>
                    </a:cubicBezTo>
                    <a:cubicBezTo>
                      <a:pt x="1136" y="559"/>
                      <a:pt x="1136" y="559"/>
                      <a:pt x="1136" y="559"/>
                    </a:cubicBezTo>
                    <a:cubicBezTo>
                      <a:pt x="1157" y="618"/>
                      <a:pt x="1213" y="660"/>
                      <a:pt x="1279" y="660"/>
                    </a:cubicBezTo>
                    <a:cubicBezTo>
                      <a:pt x="1300" y="660"/>
                      <a:pt x="1320" y="656"/>
                      <a:pt x="1339" y="648"/>
                    </a:cubicBezTo>
                    <a:cubicBezTo>
                      <a:pt x="1356" y="677"/>
                      <a:pt x="1356" y="677"/>
                      <a:pt x="1356" y="677"/>
                    </a:cubicBezTo>
                    <a:cubicBezTo>
                      <a:pt x="1347" y="685"/>
                      <a:pt x="1341" y="697"/>
                      <a:pt x="1341" y="711"/>
                    </a:cubicBezTo>
                    <a:cubicBezTo>
                      <a:pt x="1341" y="735"/>
                      <a:pt x="1361" y="756"/>
                      <a:pt x="1386" y="756"/>
                    </a:cubicBezTo>
                    <a:cubicBezTo>
                      <a:pt x="1411" y="756"/>
                      <a:pt x="1431" y="735"/>
                      <a:pt x="1431" y="711"/>
                    </a:cubicBezTo>
                    <a:cubicBezTo>
                      <a:pt x="1431" y="686"/>
                      <a:pt x="1411" y="666"/>
                      <a:pt x="1386" y="666"/>
                    </a:cubicBezTo>
                    <a:cubicBezTo>
                      <a:pt x="1380" y="666"/>
                      <a:pt x="1375" y="667"/>
                      <a:pt x="1370" y="669"/>
                    </a:cubicBezTo>
                    <a:cubicBezTo>
                      <a:pt x="1353" y="641"/>
                      <a:pt x="1353" y="641"/>
                      <a:pt x="1353" y="641"/>
                    </a:cubicBezTo>
                    <a:cubicBezTo>
                      <a:pt x="1387" y="622"/>
                      <a:pt x="1413" y="590"/>
                      <a:pt x="1425" y="552"/>
                    </a:cubicBezTo>
                    <a:cubicBezTo>
                      <a:pt x="1665" y="592"/>
                      <a:pt x="1665" y="592"/>
                      <a:pt x="1665" y="592"/>
                    </a:cubicBezTo>
                    <a:cubicBezTo>
                      <a:pt x="1662" y="611"/>
                      <a:pt x="1660" y="631"/>
                      <a:pt x="1660" y="651"/>
                    </a:cubicBezTo>
                    <a:cubicBezTo>
                      <a:pt x="1660" y="841"/>
                      <a:pt x="1814" y="996"/>
                      <a:pt x="2005" y="996"/>
                    </a:cubicBezTo>
                    <a:cubicBezTo>
                      <a:pt x="2196" y="996"/>
                      <a:pt x="2350" y="841"/>
                      <a:pt x="2350" y="651"/>
                    </a:cubicBezTo>
                    <a:cubicBezTo>
                      <a:pt x="2350" y="620"/>
                      <a:pt x="2346" y="591"/>
                      <a:pt x="2338" y="562"/>
                    </a:cubicBezTo>
                    <a:cubicBezTo>
                      <a:pt x="2562" y="420"/>
                      <a:pt x="2562" y="420"/>
                      <a:pt x="2562" y="420"/>
                    </a:cubicBezTo>
                    <a:cubicBezTo>
                      <a:pt x="2591" y="456"/>
                      <a:pt x="2635" y="480"/>
                      <a:pt x="2685" y="480"/>
                    </a:cubicBezTo>
                    <a:cubicBezTo>
                      <a:pt x="2700" y="480"/>
                      <a:pt x="2715" y="478"/>
                      <a:pt x="2728" y="474"/>
                    </a:cubicBezTo>
                    <a:cubicBezTo>
                      <a:pt x="2757" y="535"/>
                      <a:pt x="2757" y="535"/>
                      <a:pt x="2757" y="535"/>
                    </a:cubicBezTo>
                    <a:cubicBezTo>
                      <a:pt x="2728" y="548"/>
                      <a:pt x="2708" y="577"/>
                      <a:pt x="2708" y="611"/>
                    </a:cubicBezTo>
                    <a:cubicBezTo>
                      <a:pt x="2708" y="658"/>
                      <a:pt x="2746" y="695"/>
                      <a:pt x="2792" y="695"/>
                    </a:cubicBezTo>
                    <a:cubicBezTo>
                      <a:pt x="2839" y="695"/>
                      <a:pt x="2876" y="658"/>
                      <a:pt x="2876" y="611"/>
                    </a:cubicBezTo>
                    <a:cubicBezTo>
                      <a:pt x="2876" y="565"/>
                      <a:pt x="2839" y="527"/>
                      <a:pt x="2792" y="527"/>
                    </a:cubicBezTo>
                    <a:cubicBezTo>
                      <a:pt x="2786" y="527"/>
                      <a:pt x="2779" y="528"/>
                      <a:pt x="2773" y="530"/>
                    </a:cubicBezTo>
                    <a:cubicBezTo>
                      <a:pt x="2743" y="469"/>
                      <a:pt x="2743" y="469"/>
                      <a:pt x="2743" y="469"/>
                    </a:cubicBezTo>
                    <a:cubicBezTo>
                      <a:pt x="2783" y="453"/>
                      <a:pt x="2815" y="420"/>
                      <a:pt x="2831" y="380"/>
                    </a:cubicBezTo>
                    <a:cubicBezTo>
                      <a:pt x="2989" y="429"/>
                      <a:pt x="2989" y="429"/>
                      <a:pt x="2989" y="429"/>
                    </a:cubicBezTo>
                    <a:cubicBezTo>
                      <a:pt x="2986" y="442"/>
                      <a:pt x="2984" y="456"/>
                      <a:pt x="2984" y="471"/>
                    </a:cubicBezTo>
                    <a:cubicBezTo>
                      <a:pt x="2984" y="539"/>
                      <a:pt x="3026" y="597"/>
                      <a:pt x="3085" y="622"/>
                    </a:cubicBezTo>
                    <a:cubicBezTo>
                      <a:pt x="3029" y="789"/>
                      <a:pt x="3029" y="789"/>
                      <a:pt x="3029" y="789"/>
                    </a:cubicBezTo>
                    <a:cubicBezTo>
                      <a:pt x="3026" y="788"/>
                      <a:pt x="3023" y="788"/>
                      <a:pt x="3020" y="788"/>
                    </a:cubicBezTo>
                    <a:cubicBezTo>
                      <a:pt x="2995" y="788"/>
                      <a:pt x="2975" y="808"/>
                      <a:pt x="2975" y="833"/>
                    </a:cubicBezTo>
                    <a:cubicBezTo>
                      <a:pt x="2975" y="857"/>
                      <a:pt x="2995" y="878"/>
                      <a:pt x="3020" y="878"/>
                    </a:cubicBezTo>
                    <a:cubicBezTo>
                      <a:pt x="3045" y="878"/>
                      <a:pt x="3065" y="857"/>
                      <a:pt x="3065" y="833"/>
                    </a:cubicBezTo>
                    <a:cubicBezTo>
                      <a:pt x="3065" y="817"/>
                      <a:pt x="3057" y="803"/>
                      <a:pt x="3044" y="795"/>
                    </a:cubicBezTo>
                    <a:cubicBezTo>
                      <a:pt x="3100" y="627"/>
                      <a:pt x="3100" y="627"/>
                      <a:pt x="3100" y="627"/>
                    </a:cubicBezTo>
                    <a:cubicBezTo>
                      <a:pt x="3115" y="631"/>
                      <a:pt x="3131" y="634"/>
                      <a:pt x="3147" y="634"/>
                    </a:cubicBezTo>
                    <a:cubicBezTo>
                      <a:pt x="3198" y="634"/>
                      <a:pt x="3243" y="611"/>
                      <a:pt x="3273" y="575"/>
                    </a:cubicBezTo>
                    <a:cubicBezTo>
                      <a:pt x="3459" y="656"/>
                      <a:pt x="3459" y="656"/>
                      <a:pt x="3459" y="656"/>
                    </a:cubicBezTo>
                    <a:cubicBezTo>
                      <a:pt x="3457" y="662"/>
                      <a:pt x="3456" y="669"/>
                      <a:pt x="3456" y="675"/>
                    </a:cubicBezTo>
                    <a:cubicBezTo>
                      <a:pt x="3456" y="722"/>
                      <a:pt x="3494" y="759"/>
                      <a:pt x="3540" y="759"/>
                    </a:cubicBezTo>
                    <a:cubicBezTo>
                      <a:pt x="3587" y="759"/>
                      <a:pt x="3624" y="722"/>
                      <a:pt x="3624" y="675"/>
                    </a:cubicBezTo>
                    <a:cubicBezTo>
                      <a:pt x="3624" y="629"/>
                      <a:pt x="3587" y="591"/>
                      <a:pt x="3540" y="591"/>
                    </a:cubicBezTo>
                    <a:cubicBezTo>
                      <a:pt x="3506" y="591"/>
                      <a:pt x="3477" y="612"/>
                      <a:pt x="3464" y="641"/>
                    </a:cubicBezTo>
                    <a:cubicBezTo>
                      <a:pt x="3283" y="562"/>
                      <a:pt x="3283" y="562"/>
                      <a:pt x="3283" y="562"/>
                    </a:cubicBezTo>
                    <a:cubicBezTo>
                      <a:pt x="3300" y="536"/>
                      <a:pt x="3311" y="504"/>
                      <a:pt x="3311" y="471"/>
                    </a:cubicBezTo>
                    <a:cubicBezTo>
                      <a:pt x="3311" y="460"/>
                      <a:pt x="3310" y="450"/>
                      <a:pt x="3308" y="440"/>
                    </a:cubicBezTo>
                    <a:cubicBezTo>
                      <a:pt x="3401" y="429"/>
                      <a:pt x="3401" y="429"/>
                      <a:pt x="3401" y="429"/>
                    </a:cubicBezTo>
                    <a:cubicBezTo>
                      <a:pt x="3408" y="445"/>
                      <a:pt x="3424" y="456"/>
                      <a:pt x="3442" y="456"/>
                    </a:cubicBezTo>
                    <a:cubicBezTo>
                      <a:pt x="3467" y="456"/>
                      <a:pt x="3487" y="435"/>
                      <a:pt x="3487" y="411"/>
                    </a:cubicBezTo>
                    <a:cubicBezTo>
                      <a:pt x="3487" y="400"/>
                      <a:pt x="3483" y="390"/>
                      <a:pt x="3477" y="382"/>
                    </a:cubicBezTo>
                    <a:cubicBezTo>
                      <a:pt x="3551" y="280"/>
                      <a:pt x="3551" y="280"/>
                      <a:pt x="3551" y="280"/>
                    </a:cubicBezTo>
                    <a:cubicBezTo>
                      <a:pt x="3571" y="291"/>
                      <a:pt x="3594" y="298"/>
                      <a:pt x="3618" y="298"/>
                    </a:cubicBezTo>
                    <a:cubicBezTo>
                      <a:pt x="3662" y="298"/>
                      <a:pt x="3702" y="277"/>
                      <a:pt x="3726" y="244"/>
                    </a:cubicBezTo>
                    <a:cubicBezTo>
                      <a:pt x="3856" y="333"/>
                      <a:pt x="3856" y="333"/>
                      <a:pt x="3856" y="333"/>
                    </a:cubicBezTo>
                    <a:cubicBezTo>
                      <a:pt x="3850" y="344"/>
                      <a:pt x="3846" y="357"/>
                      <a:pt x="3846" y="371"/>
                    </a:cubicBezTo>
                    <a:cubicBezTo>
                      <a:pt x="3846" y="418"/>
                      <a:pt x="3884" y="455"/>
                      <a:pt x="3930" y="455"/>
                    </a:cubicBezTo>
                    <a:cubicBezTo>
                      <a:pt x="3977" y="455"/>
                      <a:pt x="4014" y="418"/>
                      <a:pt x="4014" y="371"/>
                    </a:cubicBezTo>
                    <a:cubicBezTo>
                      <a:pt x="4014" y="325"/>
                      <a:pt x="3977" y="287"/>
                      <a:pt x="3930" y="287"/>
                    </a:cubicBezTo>
                    <a:close/>
                    <a:moveTo>
                      <a:pt x="2796" y="42"/>
                    </a:moveTo>
                    <a:cubicBezTo>
                      <a:pt x="2808" y="42"/>
                      <a:pt x="2818" y="52"/>
                      <a:pt x="2818" y="65"/>
                    </a:cubicBezTo>
                    <a:cubicBezTo>
                      <a:pt x="2818" y="77"/>
                      <a:pt x="2808" y="87"/>
                      <a:pt x="2796" y="87"/>
                    </a:cubicBezTo>
                    <a:cubicBezTo>
                      <a:pt x="2784" y="87"/>
                      <a:pt x="2774" y="77"/>
                      <a:pt x="2774" y="65"/>
                    </a:cubicBezTo>
                    <a:cubicBezTo>
                      <a:pt x="2774" y="52"/>
                      <a:pt x="2784" y="42"/>
                      <a:pt x="2796" y="42"/>
                    </a:cubicBezTo>
                    <a:close/>
                    <a:moveTo>
                      <a:pt x="2536" y="134"/>
                    </a:moveTo>
                    <a:cubicBezTo>
                      <a:pt x="2536" y="125"/>
                      <a:pt x="2543" y="118"/>
                      <a:pt x="2552" y="118"/>
                    </a:cubicBezTo>
                    <a:cubicBezTo>
                      <a:pt x="2561" y="118"/>
                      <a:pt x="2569" y="125"/>
                      <a:pt x="2569" y="134"/>
                    </a:cubicBezTo>
                    <a:cubicBezTo>
                      <a:pt x="2569" y="143"/>
                      <a:pt x="2561" y="150"/>
                      <a:pt x="2552" y="150"/>
                    </a:cubicBezTo>
                    <a:cubicBezTo>
                      <a:pt x="2543" y="150"/>
                      <a:pt x="2536" y="143"/>
                      <a:pt x="2536" y="134"/>
                    </a:cubicBezTo>
                    <a:close/>
                    <a:moveTo>
                      <a:pt x="1378" y="202"/>
                    </a:moveTo>
                    <a:cubicBezTo>
                      <a:pt x="1390" y="202"/>
                      <a:pt x="1400" y="212"/>
                      <a:pt x="1400" y="225"/>
                    </a:cubicBezTo>
                    <a:cubicBezTo>
                      <a:pt x="1400" y="237"/>
                      <a:pt x="1390" y="247"/>
                      <a:pt x="1378" y="247"/>
                    </a:cubicBezTo>
                    <a:cubicBezTo>
                      <a:pt x="1366" y="247"/>
                      <a:pt x="1356" y="237"/>
                      <a:pt x="1356" y="225"/>
                    </a:cubicBezTo>
                    <a:cubicBezTo>
                      <a:pt x="1356" y="212"/>
                      <a:pt x="1366" y="202"/>
                      <a:pt x="1378" y="202"/>
                    </a:cubicBezTo>
                    <a:close/>
                    <a:moveTo>
                      <a:pt x="744" y="45"/>
                    </a:moveTo>
                    <a:cubicBezTo>
                      <a:pt x="744" y="32"/>
                      <a:pt x="754" y="22"/>
                      <a:pt x="766" y="22"/>
                    </a:cubicBezTo>
                    <a:cubicBezTo>
                      <a:pt x="778" y="22"/>
                      <a:pt x="788" y="32"/>
                      <a:pt x="788" y="45"/>
                    </a:cubicBezTo>
                    <a:cubicBezTo>
                      <a:pt x="788" y="57"/>
                      <a:pt x="778" y="67"/>
                      <a:pt x="766" y="67"/>
                    </a:cubicBezTo>
                    <a:cubicBezTo>
                      <a:pt x="754" y="67"/>
                      <a:pt x="744" y="57"/>
                      <a:pt x="744" y="45"/>
                    </a:cubicBezTo>
                    <a:close/>
                    <a:moveTo>
                      <a:pt x="84" y="166"/>
                    </a:moveTo>
                    <a:cubicBezTo>
                      <a:pt x="61" y="166"/>
                      <a:pt x="42" y="147"/>
                      <a:pt x="42" y="123"/>
                    </a:cubicBezTo>
                    <a:cubicBezTo>
                      <a:pt x="42" y="100"/>
                      <a:pt x="61" y="81"/>
                      <a:pt x="84" y="81"/>
                    </a:cubicBezTo>
                    <a:cubicBezTo>
                      <a:pt x="108" y="81"/>
                      <a:pt x="127" y="100"/>
                      <a:pt x="127" y="123"/>
                    </a:cubicBezTo>
                    <a:cubicBezTo>
                      <a:pt x="127" y="147"/>
                      <a:pt x="108" y="166"/>
                      <a:pt x="84" y="166"/>
                    </a:cubicBezTo>
                    <a:close/>
                    <a:moveTo>
                      <a:pt x="214" y="593"/>
                    </a:moveTo>
                    <a:cubicBezTo>
                      <a:pt x="199" y="593"/>
                      <a:pt x="188" y="581"/>
                      <a:pt x="188" y="567"/>
                    </a:cubicBezTo>
                    <a:cubicBezTo>
                      <a:pt x="188" y="552"/>
                      <a:pt x="199" y="540"/>
                      <a:pt x="214" y="540"/>
                    </a:cubicBezTo>
                    <a:cubicBezTo>
                      <a:pt x="229" y="540"/>
                      <a:pt x="240" y="552"/>
                      <a:pt x="240" y="567"/>
                    </a:cubicBezTo>
                    <a:cubicBezTo>
                      <a:pt x="240" y="581"/>
                      <a:pt x="229" y="593"/>
                      <a:pt x="214" y="593"/>
                    </a:cubicBezTo>
                    <a:close/>
                    <a:moveTo>
                      <a:pt x="388" y="385"/>
                    </a:moveTo>
                    <a:cubicBezTo>
                      <a:pt x="330" y="385"/>
                      <a:pt x="282" y="339"/>
                      <a:pt x="282" y="282"/>
                    </a:cubicBezTo>
                    <a:cubicBezTo>
                      <a:pt x="282" y="225"/>
                      <a:pt x="330" y="179"/>
                      <a:pt x="388" y="179"/>
                    </a:cubicBezTo>
                    <a:cubicBezTo>
                      <a:pt x="447" y="179"/>
                      <a:pt x="494" y="225"/>
                      <a:pt x="494" y="282"/>
                    </a:cubicBezTo>
                    <a:cubicBezTo>
                      <a:pt x="494" y="339"/>
                      <a:pt x="447" y="385"/>
                      <a:pt x="388" y="385"/>
                    </a:cubicBezTo>
                    <a:close/>
                    <a:moveTo>
                      <a:pt x="706" y="423"/>
                    </a:moveTo>
                    <a:cubicBezTo>
                      <a:pt x="691" y="423"/>
                      <a:pt x="680" y="411"/>
                      <a:pt x="680" y="397"/>
                    </a:cubicBezTo>
                    <a:cubicBezTo>
                      <a:pt x="680" y="382"/>
                      <a:pt x="691" y="370"/>
                      <a:pt x="706" y="370"/>
                    </a:cubicBezTo>
                    <a:cubicBezTo>
                      <a:pt x="721" y="370"/>
                      <a:pt x="732" y="382"/>
                      <a:pt x="732" y="397"/>
                    </a:cubicBezTo>
                    <a:cubicBezTo>
                      <a:pt x="732" y="411"/>
                      <a:pt x="721" y="423"/>
                      <a:pt x="706" y="423"/>
                    </a:cubicBezTo>
                    <a:close/>
                    <a:moveTo>
                      <a:pt x="902" y="298"/>
                    </a:moveTo>
                    <a:cubicBezTo>
                      <a:pt x="866" y="298"/>
                      <a:pt x="837" y="269"/>
                      <a:pt x="837" y="233"/>
                    </a:cubicBezTo>
                    <a:cubicBezTo>
                      <a:pt x="837" y="197"/>
                      <a:pt x="866" y="168"/>
                      <a:pt x="902" y="168"/>
                    </a:cubicBezTo>
                    <a:cubicBezTo>
                      <a:pt x="938" y="168"/>
                      <a:pt x="967" y="197"/>
                      <a:pt x="967" y="233"/>
                    </a:cubicBezTo>
                    <a:cubicBezTo>
                      <a:pt x="967" y="269"/>
                      <a:pt x="938" y="298"/>
                      <a:pt x="902" y="298"/>
                    </a:cubicBezTo>
                    <a:close/>
                    <a:moveTo>
                      <a:pt x="1028" y="611"/>
                    </a:moveTo>
                    <a:cubicBezTo>
                      <a:pt x="1016" y="611"/>
                      <a:pt x="1006" y="601"/>
                      <a:pt x="1006" y="589"/>
                    </a:cubicBezTo>
                    <a:cubicBezTo>
                      <a:pt x="1006" y="576"/>
                      <a:pt x="1016" y="566"/>
                      <a:pt x="1028" y="566"/>
                    </a:cubicBezTo>
                    <a:cubicBezTo>
                      <a:pt x="1040" y="566"/>
                      <a:pt x="1050" y="576"/>
                      <a:pt x="1050" y="589"/>
                    </a:cubicBezTo>
                    <a:cubicBezTo>
                      <a:pt x="1050" y="601"/>
                      <a:pt x="1040" y="611"/>
                      <a:pt x="1028" y="611"/>
                    </a:cubicBezTo>
                    <a:close/>
                    <a:moveTo>
                      <a:pt x="1408" y="711"/>
                    </a:moveTo>
                    <a:cubicBezTo>
                      <a:pt x="1408" y="723"/>
                      <a:pt x="1398" y="733"/>
                      <a:pt x="1386" y="733"/>
                    </a:cubicBezTo>
                    <a:cubicBezTo>
                      <a:pt x="1374" y="733"/>
                      <a:pt x="1364" y="723"/>
                      <a:pt x="1364" y="711"/>
                    </a:cubicBezTo>
                    <a:cubicBezTo>
                      <a:pt x="1364" y="698"/>
                      <a:pt x="1374" y="688"/>
                      <a:pt x="1386" y="688"/>
                    </a:cubicBezTo>
                    <a:cubicBezTo>
                      <a:pt x="1398" y="688"/>
                      <a:pt x="1408" y="698"/>
                      <a:pt x="1408" y="711"/>
                    </a:cubicBezTo>
                    <a:close/>
                    <a:moveTo>
                      <a:pt x="1279" y="595"/>
                    </a:moveTo>
                    <a:cubicBezTo>
                      <a:pt x="1230" y="595"/>
                      <a:pt x="1190" y="555"/>
                      <a:pt x="1190" y="506"/>
                    </a:cubicBezTo>
                    <a:cubicBezTo>
                      <a:pt x="1190" y="456"/>
                      <a:pt x="1230" y="416"/>
                      <a:pt x="1279" y="416"/>
                    </a:cubicBezTo>
                    <a:cubicBezTo>
                      <a:pt x="1328" y="416"/>
                      <a:pt x="1368" y="456"/>
                      <a:pt x="1368" y="506"/>
                    </a:cubicBezTo>
                    <a:cubicBezTo>
                      <a:pt x="1368" y="555"/>
                      <a:pt x="1328" y="595"/>
                      <a:pt x="1279" y="595"/>
                    </a:cubicBezTo>
                    <a:close/>
                    <a:moveTo>
                      <a:pt x="2005" y="866"/>
                    </a:moveTo>
                    <a:cubicBezTo>
                      <a:pt x="1885" y="866"/>
                      <a:pt x="1788" y="769"/>
                      <a:pt x="1788" y="649"/>
                    </a:cubicBezTo>
                    <a:cubicBezTo>
                      <a:pt x="1788" y="529"/>
                      <a:pt x="1885" y="432"/>
                      <a:pt x="2005" y="432"/>
                    </a:cubicBezTo>
                    <a:cubicBezTo>
                      <a:pt x="2125" y="432"/>
                      <a:pt x="2222" y="529"/>
                      <a:pt x="2222" y="649"/>
                    </a:cubicBezTo>
                    <a:cubicBezTo>
                      <a:pt x="2222" y="769"/>
                      <a:pt x="2125" y="866"/>
                      <a:pt x="2005" y="866"/>
                    </a:cubicBezTo>
                    <a:close/>
                    <a:moveTo>
                      <a:pt x="2835" y="611"/>
                    </a:moveTo>
                    <a:cubicBezTo>
                      <a:pt x="2835" y="635"/>
                      <a:pt x="2816" y="654"/>
                      <a:pt x="2792" y="654"/>
                    </a:cubicBezTo>
                    <a:cubicBezTo>
                      <a:pt x="2769" y="654"/>
                      <a:pt x="2750" y="635"/>
                      <a:pt x="2750" y="611"/>
                    </a:cubicBezTo>
                    <a:cubicBezTo>
                      <a:pt x="2750" y="588"/>
                      <a:pt x="2769" y="569"/>
                      <a:pt x="2792" y="569"/>
                    </a:cubicBezTo>
                    <a:cubicBezTo>
                      <a:pt x="2816" y="569"/>
                      <a:pt x="2835" y="588"/>
                      <a:pt x="2835" y="611"/>
                    </a:cubicBezTo>
                    <a:close/>
                    <a:moveTo>
                      <a:pt x="2685" y="413"/>
                    </a:moveTo>
                    <a:cubicBezTo>
                      <a:pt x="2635" y="413"/>
                      <a:pt x="2594" y="372"/>
                      <a:pt x="2594" y="321"/>
                    </a:cubicBezTo>
                    <a:cubicBezTo>
                      <a:pt x="2594" y="271"/>
                      <a:pt x="2635" y="230"/>
                      <a:pt x="2685" y="230"/>
                    </a:cubicBezTo>
                    <a:cubicBezTo>
                      <a:pt x="2736" y="230"/>
                      <a:pt x="2777" y="271"/>
                      <a:pt x="2777" y="321"/>
                    </a:cubicBezTo>
                    <a:cubicBezTo>
                      <a:pt x="2777" y="372"/>
                      <a:pt x="2736" y="413"/>
                      <a:pt x="2685" y="413"/>
                    </a:cubicBezTo>
                    <a:close/>
                    <a:moveTo>
                      <a:pt x="3020" y="855"/>
                    </a:moveTo>
                    <a:cubicBezTo>
                      <a:pt x="3008" y="855"/>
                      <a:pt x="2998" y="845"/>
                      <a:pt x="2998" y="833"/>
                    </a:cubicBezTo>
                    <a:cubicBezTo>
                      <a:pt x="2998" y="820"/>
                      <a:pt x="3008" y="810"/>
                      <a:pt x="3020" y="810"/>
                    </a:cubicBezTo>
                    <a:cubicBezTo>
                      <a:pt x="3032" y="810"/>
                      <a:pt x="3042" y="820"/>
                      <a:pt x="3042" y="833"/>
                    </a:cubicBezTo>
                    <a:cubicBezTo>
                      <a:pt x="3042" y="845"/>
                      <a:pt x="3032" y="855"/>
                      <a:pt x="3020" y="855"/>
                    </a:cubicBezTo>
                    <a:close/>
                    <a:moveTo>
                      <a:pt x="3147" y="564"/>
                    </a:moveTo>
                    <a:cubicBezTo>
                      <a:pt x="3094" y="564"/>
                      <a:pt x="3051" y="521"/>
                      <a:pt x="3051" y="468"/>
                    </a:cubicBezTo>
                    <a:cubicBezTo>
                      <a:pt x="3051" y="415"/>
                      <a:pt x="3094" y="372"/>
                      <a:pt x="3147" y="372"/>
                    </a:cubicBezTo>
                    <a:cubicBezTo>
                      <a:pt x="3200" y="372"/>
                      <a:pt x="3243" y="415"/>
                      <a:pt x="3243" y="468"/>
                    </a:cubicBezTo>
                    <a:cubicBezTo>
                      <a:pt x="3243" y="521"/>
                      <a:pt x="3200" y="564"/>
                      <a:pt x="3147" y="564"/>
                    </a:cubicBezTo>
                    <a:close/>
                    <a:moveTo>
                      <a:pt x="3540" y="633"/>
                    </a:moveTo>
                    <a:cubicBezTo>
                      <a:pt x="3564" y="633"/>
                      <a:pt x="3583" y="652"/>
                      <a:pt x="3583" y="675"/>
                    </a:cubicBezTo>
                    <a:cubicBezTo>
                      <a:pt x="3583" y="699"/>
                      <a:pt x="3564" y="718"/>
                      <a:pt x="3540" y="718"/>
                    </a:cubicBezTo>
                    <a:cubicBezTo>
                      <a:pt x="3517" y="718"/>
                      <a:pt x="3498" y="699"/>
                      <a:pt x="3498" y="675"/>
                    </a:cubicBezTo>
                    <a:cubicBezTo>
                      <a:pt x="3498" y="652"/>
                      <a:pt x="3517" y="633"/>
                      <a:pt x="3540" y="633"/>
                    </a:cubicBezTo>
                    <a:close/>
                    <a:moveTo>
                      <a:pt x="3442" y="433"/>
                    </a:moveTo>
                    <a:cubicBezTo>
                      <a:pt x="3430" y="433"/>
                      <a:pt x="3420" y="423"/>
                      <a:pt x="3420" y="411"/>
                    </a:cubicBezTo>
                    <a:cubicBezTo>
                      <a:pt x="3420" y="398"/>
                      <a:pt x="3430" y="388"/>
                      <a:pt x="3442" y="388"/>
                    </a:cubicBezTo>
                    <a:cubicBezTo>
                      <a:pt x="3454" y="388"/>
                      <a:pt x="3464" y="398"/>
                      <a:pt x="3464" y="411"/>
                    </a:cubicBezTo>
                    <a:cubicBezTo>
                      <a:pt x="3464" y="423"/>
                      <a:pt x="3454" y="433"/>
                      <a:pt x="3442" y="433"/>
                    </a:cubicBezTo>
                    <a:close/>
                    <a:moveTo>
                      <a:pt x="3618" y="240"/>
                    </a:moveTo>
                    <a:cubicBezTo>
                      <a:pt x="3575" y="240"/>
                      <a:pt x="3539" y="205"/>
                      <a:pt x="3539" y="161"/>
                    </a:cubicBezTo>
                    <a:cubicBezTo>
                      <a:pt x="3539" y="117"/>
                      <a:pt x="3575" y="82"/>
                      <a:pt x="3618" y="82"/>
                    </a:cubicBezTo>
                    <a:cubicBezTo>
                      <a:pt x="3662" y="82"/>
                      <a:pt x="3697" y="117"/>
                      <a:pt x="3697" y="161"/>
                    </a:cubicBezTo>
                    <a:cubicBezTo>
                      <a:pt x="3697" y="205"/>
                      <a:pt x="3662" y="240"/>
                      <a:pt x="3618" y="240"/>
                    </a:cubicBezTo>
                    <a:close/>
                    <a:moveTo>
                      <a:pt x="3930" y="414"/>
                    </a:moveTo>
                    <a:cubicBezTo>
                      <a:pt x="3907" y="414"/>
                      <a:pt x="3888" y="395"/>
                      <a:pt x="3888" y="371"/>
                    </a:cubicBezTo>
                    <a:cubicBezTo>
                      <a:pt x="3888" y="348"/>
                      <a:pt x="3907" y="329"/>
                      <a:pt x="3930" y="329"/>
                    </a:cubicBezTo>
                    <a:cubicBezTo>
                      <a:pt x="3954" y="329"/>
                      <a:pt x="3973" y="348"/>
                      <a:pt x="3973" y="371"/>
                    </a:cubicBezTo>
                    <a:cubicBezTo>
                      <a:pt x="3973" y="395"/>
                      <a:pt x="3954" y="414"/>
                      <a:pt x="3930" y="4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900"/>
              </a:p>
            </p:txBody>
          </p:sp>
          <p:sp>
            <p:nvSpPr>
              <p:cNvPr id="25" name="Oval 6"/>
              <p:cNvSpPr>
                <a:spLocks noChangeArrowheads="1"/>
              </p:cNvSpPr>
              <p:nvPr userDrawn="1"/>
            </p:nvSpPr>
            <p:spPr bwMode="auto">
              <a:xfrm>
                <a:off x="5694363" y="4705350"/>
                <a:ext cx="782638" cy="781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900"/>
              </a:p>
            </p:txBody>
          </p:sp>
        </p:grpSp>
        <p:sp>
          <p:nvSpPr>
            <p:cNvPr id="15" name="Rechteck 14"/>
            <p:cNvSpPr/>
            <p:nvPr userDrawn="1"/>
          </p:nvSpPr>
          <p:spPr>
            <a:xfrm>
              <a:off x="-9104" y="0"/>
              <a:ext cx="9223746" cy="6858000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alpha val="90000"/>
                  </a:schemeClr>
                </a:gs>
                <a:gs pos="50000">
                  <a:schemeClr val="tx1">
                    <a:lumMod val="85000"/>
                    <a:lumOff val="15000"/>
                    <a:alpha val="5000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>
                <a:solidFill>
                  <a:schemeClr val="bg1"/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-9104" y="5805488"/>
              <a:ext cx="9153105" cy="1052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</p:grpSp>
      <p:sp>
        <p:nvSpPr>
          <p:cNvPr id="19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044512" y="2"/>
            <a:ext cx="10102979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r>
              <a:rPr lang="de-DE" dirty="0"/>
              <a:t>FREE POWERPOINT</a:t>
            </a:r>
            <a:br>
              <a:rPr lang="de-DE" dirty="0"/>
            </a:br>
            <a:r>
              <a:rPr lang="de-DE" dirty="0"/>
              <a:t>TEMPLATE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512" y="3741443"/>
            <a:ext cx="10102979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PRESENTATIONLOAD</a:t>
            </a:r>
          </a:p>
        </p:txBody>
      </p:sp>
    </p:spTree>
    <p:extLst>
      <p:ext uri="{BB962C8B-B14F-4D97-AF65-F5344CB8AC3E}">
        <p14:creationId xmlns:p14="http://schemas.microsoft.com/office/powerpoint/2010/main" val="23026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-81221" y="0"/>
            <a:ext cx="13218384" cy="6858000"/>
            <a:chOff x="-60916" y="0"/>
            <a:chExt cx="9913788" cy="6858000"/>
          </a:xfrm>
        </p:grpSpPr>
        <p:sp>
          <p:nvSpPr>
            <p:cNvPr id="30" name="Rechteck 29"/>
            <p:cNvSpPr/>
            <p:nvPr userDrawn="1"/>
          </p:nvSpPr>
          <p:spPr>
            <a:xfrm>
              <a:off x="-9105" y="0"/>
              <a:ext cx="9153108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  <p:grpSp>
          <p:nvGrpSpPr>
            <p:cNvPr id="12" name="Gruppieren 11"/>
            <p:cNvGrpSpPr>
              <a:grpSpLocks noChangeAspect="1"/>
            </p:cNvGrpSpPr>
            <p:nvPr userDrawn="1"/>
          </p:nvGrpSpPr>
          <p:grpSpPr>
            <a:xfrm rot="19782569">
              <a:off x="-60916" y="2785088"/>
              <a:ext cx="9913788" cy="2460238"/>
              <a:chOff x="-276225" y="3046413"/>
              <a:chExt cx="12749213" cy="3163887"/>
            </a:xfrm>
            <a:solidFill>
              <a:schemeClr val="bg1"/>
            </a:solidFill>
          </p:grpSpPr>
          <p:sp>
            <p:nvSpPr>
              <p:cNvPr id="13" name="Oval 6"/>
              <p:cNvSpPr>
                <a:spLocks noChangeArrowheads="1"/>
              </p:cNvSpPr>
              <p:nvPr userDrawn="1"/>
            </p:nvSpPr>
            <p:spPr bwMode="auto">
              <a:xfrm>
                <a:off x="5694363" y="4705350"/>
                <a:ext cx="782638" cy="781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900"/>
              </a:p>
            </p:txBody>
          </p:sp>
          <p:sp>
            <p:nvSpPr>
              <p:cNvPr id="14" name="Freeform 7"/>
              <p:cNvSpPr>
                <a:spLocks noEditPoints="1"/>
              </p:cNvSpPr>
              <p:nvPr userDrawn="1"/>
            </p:nvSpPr>
            <p:spPr bwMode="auto">
              <a:xfrm>
                <a:off x="-276225" y="3046413"/>
                <a:ext cx="12749213" cy="3163887"/>
              </a:xfrm>
              <a:custGeom>
                <a:avLst/>
                <a:gdLst>
                  <a:gd name="T0" fmla="*/ 3618 w 4014"/>
                  <a:gd name="T1" fmla="*/ 28 h 996"/>
                  <a:gd name="T2" fmla="*/ 3397 w 4014"/>
                  <a:gd name="T3" fmla="*/ 411 h 996"/>
                  <a:gd name="T4" fmla="*/ 2836 w 4014"/>
                  <a:gd name="T5" fmla="*/ 365 h 996"/>
                  <a:gd name="T6" fmla="*/ 2841 w 4014"/>
                  <a:gd name="T7" fmla="*/ 65 h 996"/>
                  <a:gd name="T8" fmla="*/ 2685 w 4014"/>
                  <a:gd name="T9" fmla="*/ 168 h 996"/>
                  <a:gd name="T10" fmla="*/ 2523 w 4014"/>
                  <a:gd name="T11" fmla="*/ 134 h 996"/>
                  <a:gd name="T12" fmla="*/ 2553 w 4014"/>
                  <a:gd name="T13" fmla="*/ 407 h 996"/>
                  <a:gd name="T14" fmla="*/ 1431 w 4014"/>
                  <a:gd name="T15" fmla="*/ 508 h 996"/>
                  <a:gd name="T16" fmla="*/ 1378 w 4014"/>
                  <a:gd name="T17" fmla="*/ 180 h 996"/>
                  <a:gd name="T18" fmla="*/ 1149 w 4014"/>
                  <a:gd name="T19" fmla="*/ 430 h 996"/>
                  <a:gd name="T20" fmla="*/ 794 w 4014"/>
                  <a:gd name="T21" fmla="*/ 80 h 996"/>
                  <a:gd name="T22" fmla="*/ 780 w 4014"/>
                  <a:gd name="T23" fmla="*/ 87 h 996"/>
                  <a:gd name="T24" fmla="*/ 706 w 4014"/>
                  <a:gd name="T25" fmla="*/ 344 h 996"/>
                  <a:gd name="T26" fmla="*/ 231 w 4014"/>
                  <a:gd name="T27" fmla="*/ 199 h 996"/>
                  <a:gd name="T28" fmla="*/ 84 w 4014"/>
                  <a:gd name="T29" fmla="*/ 207 h 996"/>
                  <a:gd name="T30" fmla="*/ 230 w 4014"/>
                  <a:gd name="T31" fmla="*/ 516 h 996"/>
                  <a:gd name="T32" fmla="*/ 244 w 4014"/>
                  <a:gd name="T33" fmla="*/ 523 h 996"/>
                  <a:gd name="T34" fmla="*/ 653 w 4014"/>
                  <a:gd name="T35" fmla="*/ 397 h 996"/>
                  <a:gd name="T36" fmla="*/ 902 w 4014"/>
                  <a:gd name="T37" fmla="*/ 346 h 996"/>
                  <a:gd name="T38" fmla="*/ 1068 w 4014"/>
                  <a:gd name="T39" fmla="*/ 567 h 996"/>
                  <a:gd name="T40" fmla="*/ 1073 w 4014"/>
                  <a:gd name="T41" fmla="*/ 583 h 996"/>
                  <a:gd name="T42" fmla="*/ 1341 w 4014"/>
                  <a:gd name="T43" fmla="*/ 711 h 996"/>
                  <a:gd name="T44" fmla="*/ 1353 w 4014"/>
                  <a:gd name="T45" fmla="*/ 641 h 996"/>
                  <a:gd name="T46" fmla="*/ 2350 w 4014"/>
                  <a:gd name="T47" fmla="*/ 651 h 996"/>
                  <a:gd name="T48" fmla="*/ 2757 w 4014"/>
                  <a:gd name="T49" fmla="*/ 535 h 996"/>
                  <a:gd name="T50" fmla="*/ 2773 w 4014"/>
                  <a:gd name="T51" fmla="*/ 530 h 996"/>
                  <a:gd name="T52" fmla="*/ 3085 w 4014"/>
                  <a:gd name="T53" fmla="*/ 622 h 996"/>
                  <a:gd name="T54" fmla="*/ 3065 w 4014"/>
                  <a:gd name="T55" fmla="*/ 833 h 996"/>
                  <a:gd name="T56" fmla="*/ 3459 w 4014"/>
                  <a:gd name="T57" fmla="*/ 656 h 996"/>
                  <a:gd name="T58" fmla="*/ 3464 w 4014"/>
                  <a:gd name="T59" fmla="*/ 641 h 996"/>
                  <a:gd name="T60" fmla="*/ 3442 w 4014"/>
                  <a:gd name="T61" fmla="*/ 456 h 996"/>
                  <a:gd name="T62" fmla="*/ 3726 w 4014"/>
                  <a:gd name="T63" fmla="*/ 244 h 996"/>
                  <a:gd name="T64" fmla="*/ 3930 w 4014"/>
                  <a:gd name="T65" fmla="*/ 287 h 996"/>
                  <a:gd name="T66" fmla="*/ 2796 w 4014"/>
                  <a:gd name="T67" fmla="*/ 42 h 996"/>
                  <a:gd name="T68" fmla="*/ 2536 w 4014"/>
                  <a:gd name="T69" fmla="*/ 134 h 996"/>
                  <a:gd name="T70" fmla="*/ 1378 w 4014"/>
                  <a:gd name="T71" fmla="*/ 202 h 996"/>
                  <a:gd name="T72" fmla="*/ 744 w 4014"/>
                  <a:gd name="T73" fmla="*/ 45 h 996"/>
                  <a:gd name="T74" fmla="*/ 84 w 4014"/>
                  <a:gd name="T75" fmla="*/ 166 h 996"/>
                  <a:gd name="T76" fmla="*/ 214 w 4014"/>
                  <a:gd name="T77" fmla="*/ 593 h 996"/>
                  <a:gd name="T78" fmla="*/ 388 w 4014"/>
                  <a:gd name="T79" fmla="*/ 385 h 996"/>
                  <a:gd name="T80" fmla="*/ 706 w 4014"/>
                  <a:gd name="T81" fmla="*/ 423 h 996"/>
                  <a:gd name="T82" fmla="*/ 902 w 4014"/>
                  <a:gd name="T83" fmla="*/ 298 h 996"/>
                  <a:gd name="T84" fmla="*/ 1028 w 4014"/>
                  <a:gd name="T85" fmla="*/ 611 h 996"/>
                  <a:gd name="T86" fmla="*/ 1408 w 4014"/>
                  <a:gd name="T87" fmla="*/ 711 h 996"/>
                  <a:gd name="T88" fmla="*/ 1279 w 4014"/>
                  <a:gd name="T89" fmla="*/ 595 h 996"/>
                  <a:gd name="T90" fmla="*/ 2005 w 4014"/>
                  <a:gd name="T91" fmla="*/ 866 h 996"/>
                  <a:gd name="T92" fmla="*/ 2835 w 4014"/>
                  <a:gd name="T93" fmla="*/ 611 h 996"/>
                  <a:gd name="T94" fmla="*/ 2685 w 4014"/>
                  <a:gd name="T95" fmla="*/ 413 h 996"/>
                  <a:gd name="T96" fmla="*/ 3020 w 4014"/>
                  <a:gd name="T97" fmla="*/ 855 h 996"/>
                  <a:gd name="T98" fmla="*/ 3147 w 4014"/>
                  <a:gd name="T99" fmla="*/ 564 h 996"/>
                  <a:gd name="T100" fmla="*/ 3540 w 4014"/>
                  <a:gd name="T101" fmla="*/ 633 h 996"/>
                  <a:gd name="T102" fmla="*/ 3442 w 4014"/>
                  <a:gd name="T103" fmla="*/ 433 h 996"/>
                  <a:gd name="T104" fmla="*/ 3618 w 4014"/>
                  <a:gd name="T105" fmla="*/ 240 h 996"/>
                  <a:gd name="T106" fmla="*/ 3930 w 4014"/>
                  <a:gd name="T107" fmla="*/ 414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14" h="996">
                    <a:moveTo>
                      <a:pt x="3930" y="287"/>
                    </a:moveTo>
                    <a:cubicBezTo>
                      <a:pt x="3903" y="287"/>
                      <a:pt x="3880" y="300"/>
                      <a:pt x="3864" y="320"/>
                    </a:cubicBezTo>
                    <a:cubicBezTo>
                      <a:pt x="3735" y="231"/>
                      <a:pt x="3735" y="231"/>
                      <a:pt x="3735" y="231"/>
                    </a:cubicBezTo>
                    <a:cubicBezTo>
                      <a:pt x="3747" y="211"/>
                      <a:pt x="3753" y="188"/>
                      <a:pt x="3753" y="163"/>
                    </a:cubicBezTo>
                    <a:cubicBezTo>
                      <a:pt x="3753" y="88"/>
                      <a:pt x="3693" y="28"/>
                      <a:pt x="3618" y="28"/>
                    </a:cubicBezTo>
                    <a:cubicBezTo>
                      <a:pt x="3544" y="28"/>
                      <a:pt x="3483" y="88"/>
                      <a:pt x="3483" y="163"/>
                    </a:cubicBezTo>
                    <a:cubicBezTo>
                      <a:pt x="3483" y="207"/>
                      <a:pt x="3505" y="247"/>
                      <a:pt x="3538" y="272"/>
                    </a:cubicBezTo>
                    <a:cubicBezTo>
                      <a:pt x="3464" y="372"/>
                      <a:pt x="3464" y="372"/>
                      <a:pt x="3464" y="372"/>
                    </a:cubicBezTo>
                    <a:cubicBezTo>
                      <a:pt x="3458" y="368"/>
                      <a:pt x="3450" y="366"/>
                      <a:pt x="3442" y="366"/>
                    </a:cubicBezTo>
                    <a:cubicBezTo>
                      <a:pt x="3417" y="366"/>
                      <a:pt x="3397" y="386"/>
                      <a:pt x="3397" y="411"/>
                    </a:cubicBezTo>
                    <a:cubicBezTo>
                      <a:pt x="3397" y="412"/>
                      <a:pt x="3397" y="412"/>
                      <a:pt x="3397" y="413"/>
                    </a:cubicBezTo>
                    <a:cubicBezTo>
                      <a:pt x="3304" y="424"/>
                      <a:pt x="3304" y="424"/>
                      <a:pt x="3304" y="424"/>
                    </a:cubicBezTo>
                    <a:cubicBezTo>
                      <a:pt x="3284" y="357"/>
                      <a:pt x="3221" y="307"/>
                      <a:pt x="3147" y="307"/>
                    </a:cubicBezTo>
                    <a:cubicBezTo>
                      <a:pt x="3077" y="307"/>
                      <a:pt x="3017" y="351"/>
                      <a:pt x="2994" y="414"/>
                    </a:cubicBezTo>
                    <a:cubicBezTo>
                      <a:pt x="2836" y="365"/>
                      <a:pt x="2836" y="365"/>
                      <a:pt x="2836" y="365"/>
                    </a:cubicBezTo>
                    <a:cubicBezTo>
                      <a:pt x="2839" y="352"/>
                      <a:pt x="2841" y="338"/>
                      <a:pt x="2841" y="324"/>
                    </a:cubicBezTo>
                    <a:cubicBezTo>
                      <a:pt x="2841" y="263"/>
                      <a:pt x="2807" y="211"/>
                      <a:pt x="2757" y="185"/>
                    </a:cubicBezTo>
                    <a:cubicBezTo>
                      <a:pt x="2787" y="109"/>
                      <a:pt x="2787" y="109"/>
                      <a:pt x="2787" y="109"/>
                    </a:cubicBezTo>
                    <a:cubicBezTo>
                      <a:pt x="2790" y="109"/>
                      <a:pt x="2793" y="110"/>
                      <a:pt x="2796" y="110"/>
                    </a:cubicBezTo>
                    <a:cubicBezTo>
                      <a:pt x="2821" y="110"/>
                      <a:pt x="2841" y="89"/>
                      <a:pt x="2841" y="65"/>
                    </a:cubicBezTo>
                    <a:cubicBezTo>
                      <a:pt x="2841" y="40"/>
                      <a:pt x="2821" y="20"/>
                      <a:pt x="2796" y="20"/>
                    </a:cubicBezTo>
                    <a:cubicBezTo>
                      <a:pt x="2771" y="20"/>
                      <a:pt x="2751" y="40"/>
                      <a:pt x="2751" y="65"/>
                    </a:cubicBezTo>
                    <a:cubicBezTo>
                      <a:pt x="2751" y="81"/>
                      <a:pt x="2760" y="95"/>
                      <a:pt x="2772" y="103"/>
                    </a:cubicBezTo>
                    <a:cubicBezTo>
                      <a:pt x="2742" y="179"/>
                      <a:pt x="2742" y="179"/>
                      <a:pt x="2742" y="179"/>
                    </a:cubicBezTo>
                    <a:cubicBezTo>
                      <a:pt x="2724" y="172"/>
                      <a:pt x="2705" y="168"/>
                      <a:pt x="2685" y="168"/>
                    </a:cubicBezTo>
                    <a:cubicBezTo>
                      <a:pt x="2658" y="168"/>
                      <a:pt x="2632" y="175"/>
                      <a:pt x="2609" y="188"/>
                    </a:cubicBezTo>
                    <a:cubicBezTo>
                      <a:pt x="2575" y="151"/>
                      <a:pt x="2575" y="151"/>
                      <a:pt x="2575" y="151"/>
                    </a:cubicBezTo>
                    <a:cubicBezTo>
                      <a:pt x="2579" y="146"/>
                      <a:pt x="2581" y="140"/>
                      <a:pt x="2581" y="134"/>
                    </a:cubicBezTo>
                    <a:cubicBezTo>
                      <a:pt x="2581" y="118"/>
                      <a:pt x="2568" y="105"/>
                      <a:pt x="2552" y="105"/>
                    </a:cubicBezTo>
                    <a:cubicBezTo>
                      <a:pt x="2536" y="105"/>
                      <a:pt x="2523" y="118"/>
                      <a:pt x="2523" y="134"/>
                    </a:cubicBezTo>
                    <a:cubicBezTo>
                      <a:pt x="2523" y="150"/>
                      <a:pt x="2536" y="163"/>
                      <a:pt x="2552" y="163"/>
                    </a:cubicBezTo>
                    <a:cubicBezTo>
                      <a:pt x="2556" y="163"/>
                      <a:pt x="2559" y="162"/>
                      <a:pt x="2563" y="161"/>
                    </a:cubicBezTo>
                    <a:cubicBezTo>
                      <a:pt x="2595" y="196"/>
                      <a:pt x="2595" y="196"/>
                      <a:pt x="2595" y="196"/>
                    </a:cubicBezTo>
                    <a:cubicBezTo>
                      <a:pt x="2555" y="225"/>
                      <a:pt x="2529" y="271"/>
                      <a:pt x="2529" y="324"/>
                    </a:cubicBezTo>
                    <a:cubicBezTo>
                      <a:pt x="2529" y="354"/>
                      <a:pt x="2538" y="383"/>
                      <a:pt x="2553" y="407"/>
                    </a:cubicBezTo>
                    <a:cubicBezTo>
                      <a:pt x="2334" y="546"/>
                      <a:pt x="2334" y="546"/>
                      <a:pt x="2334" y="546"/>
                    </a:cubicBezTo>
                    <a:cubicBezTo>
                      <a:pt x="2290" y="407"/>
                      <a:pt x="2159" y="306"/>
                      <a:pt x="2005" y="306"/>
                    </a:cubicBezTo>
                    <a:cubicBezTo>
                      <a:pt x="1840" y="306"/>
                      <a:pt x="1702" y="422"/>
                      <a:pt x="1668" y="577"/>
                    </a:cubicBezTo>
                    <a:cubicBezTo>
                      <a:pt x="1429" y="537"/>
                      <a:pt x="1429" y="537"/>
                      <a:pt x="1429" y="537"/>
                    </a:cubicBezTo>
                    <a:cubicBezTo>
                      <a:pt x="1430" y="527"/>
                      <a:pt x="1431" y="518"/>
                      <a:pt x="1431" y="508"/>
                    </a:cubicBezTo>
                    <a:cubicBezTo>
                      <a:pt x="1431" y="442"/>
                      <a:pt x="1390" y="386"/>
                      <a:pt x="1331" y="365"/>
                    </a:cubicBezTo>
                    <a:cubicBezTo>
                      <a:pt x="1374" y="269"/>
                      <a:pt x="1374" y="269"/>
                      <a:pt x="1374" y="269"/>
                    </a:cubicBezTo>
                    <a:cubicBezTo>
                      <a:pt x="1375" y="270"/>
                      <a:pt x="1377" y="270"/>
                      <a:pt x="1378" y="270"/>
                    </a:cubicBezTo>
                    <a:cubicBezTo>
                      <a:pt x="1403" y="270"/>
                      <a:pt x="1423" y="249"/>
                      <a:pt x="1423" y="225"/>
                    </a:cubicBezTo>
                    <a:cubicBezTo>
                      <a:pt x="1423" y="200"/>
                      <a:pt x="1403" y="180"/>
                      <a:pt x="1378" y="180"/>
                    </a:cubicBezTo>
                    <a:cubicBezTo>
                      <a:pt x="1353" y="180"/>
                      <a:pt x="1333" y="200"/>
                      <a:pt x="1333" y="225"/>
                    </a:cubicBezTo>
                    <a:cubicBezTo>
                      <a:pt x="1333" y="242"/>
                      <a:pt x="1343" y="258"/>
                      <a:pt x="1358" y="265"/>
                    </a:cubicBezTo>
                    <a:cubicBezTo>
                      <a:pt x="1316" y="360"/>
                      <a:pt x="1316" y="360"/>
                      <a:pt x="1316" y="360"/>
                    </a:cubicBezTo>
                    <a:cubicBezTo>
                      <a:pt x="1304" y="358"/>
                      <a:pt x="1292" y="356"/>
                      <a:pt x="1279" y="356"/>
                    </a:cubicBezTo>
                    <a:cubicBezTo>
                      <a:pt x="1224" y="356"/>
                      <a:pt x="1176" y="385"/>
                      <a:pt x="1149" y="430"/>
                    </a:cubicBezTo>
                    <a:cubicBezTo>
                      <a:pt x="994" y="297"/>
                      <a:pt x="994" y="297"/>
                      <a:pt x="994" y="297"/>
                    </a:cubicBezTo>
                    <a:cubicBezTo>
                      <a:pt x="1006" y="280"/>
                      <a:pt x="1013" y="258"/>
                      <a:pt x="1013" y="235"/>
                    </a:cubicBezTo>
                    <a:cubicBezTo>
                      <a:pt x="1013" y="174"/>
                      <a:pt x="964" y="124"/>
                      <a:pt x="902" y="124"/>
                    </a:cubicBezTo>
                    <a:cubicBezTo>
                      <a:pt x="879" y="124"/>
                      <a:pt x="858" y="131"/>
                      <a:pt x="840" y="143"/>
                    </a:cubicBezTo>
                    <a:cubicBezTo>
                      <a:pt x="794" y="80"/>
                      <a:pt x="794" y="80"/>
                      <a:pt x="794" y="80"/>
                    </a:cubicBezTo>
                    <a:cubicBezTo>
                      <a:pt x="804" y="72"/>
                      <a:pt x="811" y="59"/>
                      <a:pt x="811" y="45"/>
                    </a:cubicBezTo>
                    <a:cubicBezTo>
                      <a:pt x="811" y="20"/>
                      <a:pt x="791" y="0"/>
                      <a:pt x="766" y="0"/>
                    </a:cubicBezTo>
                    <a:cubicBezTo>
                      <a:pt x="741" y="0"/>
                      <a:pt x="721" y="20"/>
                      <a:pt x="721" y="45"/>
                    </a:cubicBezTo>
                    <a:cubicBezTo>
                      <a:pt x="721" y="69"/>
                      <a:pt x="741" y="90"/>
                      <a:pt x="766" y="90"/>
                    </a:cubicBezTo>
                    <a:cubicBezTo>
                      <a:pt x="771" y="90"/>
                      <a:pt x="775" y="89"/>
                      <a:pt x="780" y="87"/>
                    </a:cubicBezTo>
                    <a:cubicBezTo>
                      <a:pt x="827" y="153"/>
                      <a:pt x="827" y="153"/>
                      <a:pt x="827" y="153"/>
                    </a:cubicBezTo>
                    <a:cubicBezTo>
                      <a:pt x="805" y="173"/>
                      <a:pt x="791" y="203"/>
                      <a:pt x="791" y="235"/>
                    </a:cubicBezTo>
                    <a:cubicBezTo>
                      <a:pt x="791" y="256"/>
                      <a:pt x="797" y="276"/>
                      <a:pt x="808" y="293"/>
                    </a:cubicBezTo>
                    <a:cubicBezTo>
                      <a:pt x="741" y="357"/>
                      <a:pt x="741" y="357"/>
                      <a:pt x="741" y="357"/>
                    </a:cubicBezTo>
                    <a:cubicBezTo>
                      <a:pt x="732" y="349"/>
                      <a:pt x="719" y="344"/>
                      <a:pt x="706" y="344"/>
                    </a:cubicBezTo>
                    <a:cubicBezTo>
                      <a:pt x="686" y="344"/>
                      <a:pt x="669" y="355"/>
                      <a:pt x="660" y="371"/>
                    </a:cubicBezTo>
                    <a:cubicBezTo>
                      <a:pt x="564" y="325"/>
                      <a:pt x="564" y="325"/>
                      <a:pt x="564" y="325"/>
                    </a:cubicBezTo>
                    <a:cubicBezTo>
                      <a:pt x="567" y="312"/>
                      <a:pt x="569" y="298"/>
                      <a:pt x="569" y="285"/>
                    </a:cubicBezTo>
                    <a:cubicBezTo>
                      <a:pt x="569" y="188"/>
                      <a:pt x="488" y="109"/>
                      <a:pt x="388" y="109"/>
                    </a:cubicBezTo>
                    <a:cubicBezTo>
                      <a:pt x="320" y="109"/>
                      <a:pt x="261" y="146"/>
                      <a:pt x="231" y="199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6" y="145"/>
                      <a:pt x="168" y="135"/>
                      <a:pt x="168" y="123"/>
                    </a:cubicBezTo>
                    <a:cubicBezTo>
                      <a:pt x="168" y="77"/>
                      <a:pt x="131" y="39"/>
                      <a:pt x="84" y="39"/>
                    </a:cubicBezTo>
                    <a:cubicBezTo>
                      <a:pt x="38" y="39"/>
                      <a:pt x="0" y="77"/>
                      <a:pt x="0" y="123"/>
                    </a:cubicBezTo>
                    <a:cubicBezTo>
                      <a:pt x="0" y="170"/>
                      <a:pt x="38" y="207"/>
                      <a:pt x="84" y="207"/>
                    </a:cubicBezTo>
                    <a:cubicBezTo>
                      <a:pt x="114" y="207"/>
                      <a:pt x="139" y="192"/>
                      <a:pt x="154" y="170"/>
                    </a:cubicBezTo>
                    <a:cubicBezTo>
                      <a:pt x="223" y="214"/>
                      <a:pt x="223" y="214"/>
                      <a:pt x="223" y="214"/>
                    </a:cubicBezTo>
                    <a:cubicBezTo>
                      <a:pt x="213" y="235"/>
                      <a:pt x="208" y="259"/>
                      <a:pt x="208" y="285"/>
                    </a:cubicBezTo>
                    <a:cubicBezTo>
                      <a:pt x="208" y="344"/>
                      <a:pt x="239" y="397"/>
                      <a:pt x="286" y="429"/>
                    </a:cubicBezTo>
                    <a:cubicBezTo>
                      <a:pt x="230" y="516"/>
                      <a:pt x="230" y="516"/>
                      <a:pt x="230" y="516"/>
                    </a:cubicBezTo>
                    <a:cubicBezTo>
                      <a:pt x="225" y="514"/>
                      <a:pt x="220" y="514"/>
                      <a:pt x="214" y="514"/>
                    </a:cubicBezTo>
                    <a:cubicBezTo>
                      <a:pt x="185" y="514"/>
                      <a:pt x="161" y="537"/>
                      <a:pt x="161" y="567"/>
                    </a:cubicBezTo>
                    <a:cubicBezTo>
                      <a:pt x="161" y="596"/>
                      <a:pt x="185" y="620"/>
                      <a:pt x="214" y="620"/>
                    </a:cubicBezTo>
                    <a:cubicBezTo>
                      <a:pt x="243" y="620"/>
                      <a:pt x="267" y="596"/>
                      <a:pt x="267" y="567"/>
                    </a:cubicBezTo>
                    <a:cubicBezTo>
                      <a:pt x="267" y="549"/>
                      <a:pt x="258" y="533"/>
                      <a:pt x="244" y="523"/>
                    </a:cubicBezTo>
                    <a:cubicBezTo>
                      <a:pt x="300" y="437"/>
                      <a:pt x="300" y="437"/>
                      <a:pt x="300" y="437"/>
                    </a:cubicBezTo>
                    <a:cubicBezTo>
                      <a:pt x="326" y="452"/>
                      <a:pt x="356" y="460"/>
                      <a:pt x="388" y="460"/>
                    </a:cubicBezTo>
                    <a:cubicBezTo>
                      <a:pt x="468" y="460"/>
                      <a:pt x="535" y="410"/>
                      <a:pt x="559" y="340"/>
                    </a:cubicBezTo>
                    <a:cubicBezTo>
                      <a:pt x="654" y="386"/>
                      <a:pt x="654" y="386"/>
                      <a:pt x="654" y="386"/>
                    </a:cubicBezTo>
                    <a:cubicBezTo>
                      <a:pt x="653" y="389"/>
                      <a:pt x="653" y="393"/>
                      <a:pt x="653" y="397"/>
                    </a:cubicBezTo>
                    <a:cubicBezTo>
                      <a:pt x="653" y="426"/>
                      <a:pt x="677" y="450"/>
                      <a:pt x="706" y="450"/>
                    </a:cubicBezTo>
                    <a:cubicBezTo>
                      <a:pt x="735" y="450"/>
                      <a:pt x="759" y="426"/>
                      <a:pt x="759" y="397"/>
                    </a:cubicBezTo>
                    <a:cubicBezTo>
                      <a:pt x="759" y="387"/>
                      <a:pt x="756" y="377"/>
                      <a:pt x="751" y="369"/>
                    </a:cubicBezTo>
                    <a:cubicBezTo>
                      <a:pt x="817" y="306"/>
                      <a:pt x="817" y="306"/>
                      <a:pt x="817" y="306"/>
                    </a:cubicBezTo>
                    <a:cubicBezTo>
                      <a:pt x="838" y="331"/>
                      <a:pt x="868" y="346"/>
                      <a:pt x="902" y="346"/>
                    </a:cubicBezTo>
                    <a:cubicBezTo>
                      <a:pt x="935" y="346"/>
                      <a:pt x="964" y="332"/>
                      <a:pt x="984" y="310"/>
                    </a:cubicBezTo>
                    <a:cubicBezTo>
                      <a:pt x="1141" y="444"/>
                      <a:pt x="1141" y="444"/>
                      <a:pt x="1141" y="444"/>
                    </a:cubicBezTo>
                    <a:cubicBezTo>
                      <a:pt x="1132" y="463"/>
                      <a:pt x="1127" y="485"/>
                      <a:pt x="1127" y="508"/>
                    </a:cubicBezTo>
                    <a:cubicBezTo>
                      <a:pt x="1127" y="520"/>
                      <a:pt x="1129" y="532"/>
                      <a:pt x="1132" y="544"/>
                    </a:cubicBezTo>
                    <a:cubicBezTo>
                      <a:pt x="1068" y="567"/>
                      <a:pt x="1068" y="567"/>
                      <a:pt x="1068" y="567"/>
                    </a:cubicBezTo>
                    <a:cubicBezTo>
                      <a:pt x="1060" y="553"/>
                      <a:pt x="1045" y="544"/>
                      <a:pt x="1028" y="544"/>
                    </a:cubicBezTo>
                    <a:cubicBezTo>
                      <a:pt x="1003" y="544"/>
                      <a:pt x="983" y="564"/>
                      <a:pt x="983" y="589"/>
                    </a:cubicBezTo>
                    <a:cubicBezTo>
                      <a:pt x="983" y="613"/>
                      <a:pt x="1003" y="634"/>
                      <a:pt x="1028" y="634"/>
                    </a:cubicBezTo>
                    <a:cubicBezTo>
                      <a:pt x="1053" y="634"/>
                      <a:pt x="1073" y="613"/>
                      <a:pt x="1073" y="589"/>
                    </a:cubicBezTo>
                    <a:cubicBezTo>
                      <a:pt x="1073" y="587"/>
                      <a:pt x="1073" y="585"/>
                      <a:pt x="1073" y="583"/>
                    </a:cubicBezTo>
                    <a:cubicBezTo>
                      <a:pt x="1136" y="559"/>
                      <a:pt x="1136" y="559"/>
                      <a:pt x="1136" y="559"/>
                    </a:cubicBezTo>
                    <a:cubicBezTo>
                      <a:pt x="1157" y="618"/>
                      <a:pt x="1213" y="660"/>
                      <a:pt x="1279" y="660"/>
                    </a:cubicBezTo>
                    <a:cubicBezTo>
                      <a:pt x="1300" y="660"/>
                      <a:pt x="1320" y="656"/>
                      <a:pt x="1339" y="648"/>
                    </a:cubicBezTo>
                    <a:cubicBezTo>
                      <a:pt x="1356" y="677"/>
                      <a:pt x="1356" y="677"/>
                      <a:pt x="1356" y="677"/>
                    </a:cubicBezTo>
                    <a:cubicBezTo>
                      <a:pt x="1347" y="685"/>
                      <a:pt x="1341" y="697"/>
                      <a:pt x="1341" y="711"/>
                    </a:cubicBezTo>
                    <a:cubicBezTo>
                      <a:pt x="1341" y="735"/>
                      <a:pt x="1361" y="756"/>
                      <a:pt x="1386" y="756"/>
                    </a:cubicBezTo>
                    <a:cubicBezTo>
                      <a:pt x="1411" y="756"/>
                      <a:pt x="1431" y="735"/>
                      <a:pt x="1431" y="711"/>
                    </a:cubicBezTo>
                    <a:cubicBezTo>
                      <a:pt x="1431" y="686"/>
                      <a:pt x="1411" y="666"/>
                      <a:pt x="1386" y="666"/>
                    </a:cubicBezTo>
                    <a:cubicBezTo>
                      <a:pt x="1380" y="666"/>
                      <a:pt x="1375" y="667"/>
                      <a:pt x="1370" y="669"/>
                    </a:cubicBezTo>
                    <a:cubicBezTo>
                      <a:pt x="1353" y="641"/>
                      <a:pt x="1353" y="641"/>
                      <a:pt x="1353" y="641"/>
                    </a:cubicBezTo>
                    <a:cubicBezTo>
                      <a:pt x="1387" y="622"/>
                      <a:pt x="1413" y="590"/>
                      <a:pt x="1425" y="552"/>
                    </a:cubicBezTo>
                    <a:cubicBezTo>
                      <a:pt x="1665" y="592"/>
                      <a:pt x="1665" y="592"/>
                      <a:pt x="1665" y="592"/>
                    </a:cubicBezTo>
                    <a:cubicBezTo>
                      <a:pt x="1662" y="611"/>
                      <a:pt x="1660" y="631"/>
                      <a:pt x="1660" y="651"/>
                    </a:cubicBezTo>
                    <a:cubicBezTo>
                      <a:pt x="1660" y="841"/>
                      <a:pt x="1814" y="996"/>
                      <a:pt x="2005" y="996"/>
                    </a:cubicBezTo>
                    <a:cubicBezTo>
                      <a:pt x="2196" y="996"/>
                      <a:pt x="2350" y="841"/>
                      <a:pt x="2350" y="651"/>
                    </a:cubicBezTo>
                    <a:cubicBezTo>
                      <a:pt x="2350" y="620"/>
                      <a:pt x="2346" y="591"/>
                      <a:pt x="2338" y="562"/>
                    </a:cubicBezTo>
                    <a:cubicBezTo>
                      <a:pt x="2562" y="420"/>
                      <a:pt x="2562" y="420"/>
                      <a:pt x="2562" y="420"/>
                    </a:cubicBezTo>
                    <a:cubicBezTo>
                      <a:pt x="2591" y="456"/>
                      <a:pt x="2635" y="480"/>
                      <a:pt x="2685" y="480"/>
                    </a:cubicBezTo>
                    <a:cubicBezTo>
                      <a:pt x="2700" y="480"/>
                      <a:pt x="2715" y="478"/>
                      <a:pt x="2728" y="474"/>
                    </a:cubicBezTo>
                    <a:cubicBezTo>
                      <a:pt x="2757" y="535"/>
                      <a:pt x="2757" y="535"/>
                      <a:pt x="2757" y="535"/>
                    </a:cubicBezTo>
                    <a:cubicBezTo>
                      <a:pt x="2728" y="548"/>
                      <a:pt x="2708" y="577"/>
                      <a:pt x="2708" y="611"/>
                    </a:cubicBezTo>
                    <a:cubicBezTo>
                      <a:pt x="2708" y="658"/>
                      <a:pt x="2746" y="695"/>
                      <a:pt x="2792" y="695"/>
                    </a:cubicBezTo>
                    <a:cubicBezTo>
                      <a:pt x="2839" y="695"/>
                      <a:pt x="2876" y="658"/>
                      <a:pt x="2876" y="611"/>
                    </a:cubicBezTo>
                    <a:cubicBezTo>
                      <a:pt x="2876" y="565"/>
                      <a:pt x="2839" y="527"/>
                      <a:pt x="2792" y="527"/>
                    </a:cubicBezTo>
                    <a:cubicBezTo>
                      <a:pt x="2786" y="527"/>
                      <a:pt x="2779" y="528"/>
                      <a:pt x="2773" y="530"/>
                    </a:cubicBezTo>
                    <a:cubicBezTo>
                      <a:pt x="2743" y="469"/>
                      <a:pt x="2743" y="469"/>
                      <a:pt x="2743" y="469"/>
                    </a:cubicBezTo>
                    <a:cubicBezTo>
                      <a:pt x="2783" y="453"/>
                      <a:pt x="2815" y="420"/>
                      <a:pt x="2831" y="380"/>
                    </a:cubicBezTo>
                    <a:cubicBezTo>
                      <a:pt x="2989" y="429"/>
                      <a:pt x="2989" y="429"/>
                      <a:pt x="2989" y="429"/>
                    </a:cubicBezTo>
                    <a:cubicBezTo>
                      <a:pt x="2986" y="442"/>
                      <a:pt x="2984" y="456"/>
                      <a:pt x="2984" y="471"/>
                    </a:cubicBezTo>
                    <a:cubicBezTo>
                      <a:pt x="2984" y="539"/>
                      <a:pt x="3026" y="597"/>
                      <a:pt x="3085" y="622"/>
                    </a:cubicBezTo>
                    <a:cubicBezTo>
                      <a:pt x="3029" y="789"/>
                      <a:pt x="3029" y="789"/>
                      <a:pt x="3029" y="789"/>
                    </a:cubicBezTo>
                    <a:cubicBezTo>
                      <a:pt x="3026" y="788"/>
                      <a:pt x="3023" y="788"/>
                      <a:pt x="3020" y="788"/>
                    </a:cubicBezTo>
                    <a:cubicBezTo>
                      <a:pt x="2995" y="788"/>
                      <a:pt x="2975" y="808"/>
                      <a:pt x="2975" y="833"/>
                    </a:cubicBezTo>
                    <a:cubicBezTo>
                      <a:pt x="2975" y="857"/>
                      <a:pt x="2995" y="878"/>
                      <a:pt x="3020" y="878"/>
                    </a:cubicBezTo>
                    <a:cubicBezTo>
                      <a:pt x="3045" y="878"/>
                      <a:pt x="3065" y="857"/>
                      <a:pt x="3065" y="833"/>
                    </a:cubicBezTo>
                    <a:cubicBezTo>
                      <a:pt x="3065" y="817"/>
                      <a:pt x="3057" y="803"/>
                      <a:pt x="3044" y="795"/>
                    </a:cubicBezTo>
                    <a:cubicBezTo>
                      <a:pt x="3100" y="627"/>
                      <a:pt x="3100" y="627"/>
                      <a:pt x="3100" y="627"/>
                    </a:cubicBezTo>
                    <a:cubicBezTo>
                      <a:pt x="3115" y="631"/>
                      <a:pt x="3131" y="634"/>
                      <a:pt x="3147" y="634"/>
                    </a:cubicBezTo>
                    <a:cubicBezTo>
                      <a:pt x="3198" y="634"/>
                      <a:pt x="3243" y="611"/>
                      <a:pt x="3273" y="575"/>
                    </a:cubicBezTo>
                    <a:cubicBezTo>
                      <a:pt x="3459" y="656"/>
                      <a:pt x="3459" y="656"/>
                      <a:pt x="3459" y="656"/>
                    </a:cubicBezTo>
                    <a:cubicBezTo>
                      <a:pt x="3457" y="662"/>
                      <a:pt x="3456" y="669"/>
                      <a:pt x="3456" y="675"/>
                    </a:cubicBezTo>
                    <a:cubicBezTo>
                      <a:pt x="3456" y="722"/>
                      <a:pt x="3494" y="759"/>
                      <a:pt x="3540" y="759"/>
                    </a:cubicBezTo>
                    <a:cubicBezTo>
                      <a:pt x="3587" y="759"/>
                      <a:pt x="3624" y="722"/>
                      <a:pt x="3624" y="675"/>
                    </a:cubicBezTo>
                    <a:cubicBezTo>
                      <a:pt x="3624" y="629"/>
                      <a:pt x="3587" y="591"/>
                      <a:pt x="3540" y="591"/>
                    </a:cubicBezTo>
                    <a:cubicBezTo>
                      <a:pt x="3506" y="591"/>
                      <a:pt x="3477" y="612"/>
                      <a:pt x="3464" y="641"/>
                    </a:cubicBezTo>
                    <a:cubicBezTo>
                      <a:pt x="3283" y="562"/>
                      <a:pt x="3283" y="562"/>
                      <a:pt x="3283" y="562"/>
                    </a:cubicBezTo>
                    <a:cubicBezTo>
                      <a:pt x="3300" y="536"/>
                      <a:pt x="3311" y="504"/>
                      <a:pt x="3311" y="471"/>
                    </a:cubicBezTo>
                    <a:cubicBezTo>
                      <a:pt x="3311" y="460"/>
                      <a:pt x="3310" y="450"/>
                      <a:pt x="3308" y="440"/>
                    </a:cubicBezTo>
                    <a:cubicBezTo>
                      <a:pt x="3401" y="429"/>
                      <a:pt x="3401" y="429"/>
                      <a:pt x="3401" y="429"/>
                    </a:cubicBezTo>
                    <a:cubicBezTo>
                      <a:pt x="3408" y="445"/>
                      <a:pt x="3424" y="456"/>
                      <a:pt x="3442" y="456"/>
                    </a:cubicBezTo>
                    <a:cubicBezTo>
                      <a:pt x="3467" y="456"/>
                      <a:pt x="3487" y="435"/>
                      <a:pt x="3487" y="411"/>
                    </a:cubicBezTo>
                    <a:cubicBezTo>
                      <a:pt x="3487" y="400"/>
                      <a:pt x="3483" y="390"/>
                      <a:pt x="3477" y="382"/>
                    </a:cubicBezTo>
                    <a:cubicBezTo>
                      <a:pt x="3551" y="280"/>
                      <a:pt x="3551" y="280"/>
                      <a:pt x="3551" y="280"/>
                    </a:cubicBezTo>
                    <a:cubicBezTo>
                      <a:pt x="3571" y="291"/>
                      <a:pt x="3594" y="298"/>
                      <a:pt x="3618" y="298"/>
                    </a:cubicBezTo>
                    <a:cubicBezTo>
                      <a:pt x="3662" y="298"/>
                      <a:pt x="3702" y="277"/>
                      <a:pt x="3726" y="244"/>
                    </a:cubicBezTo>
                    <a:cubicBezTo>
                      <a:pt x="3856" y="333"/>
                      <a:pt x="3856" y="333"/>
                      <a:pt x="3856" y="333"/>
                    </a:cubicBezTo>
                    <a:cubicBezTo>
                      <a:pt x="3850" y="344"/>
                      <a:pt x="3846" y="357"/>
                      <a:pt x="3846" y="371"/>
                    </a:cubicBezTo>
                    <a:cubicBezTo>
                      <a:pt x="3846" y="418"/>
                      <a:pt x="3884" y="455"/>
                      <a:pt x="3930" y="455"/>
                    </a:cubicBezTo>
                    <a:cubicBezTo>
                      <a:pt x="3977" y="455"/>
                      <a:pt x="4014" y="418"/>
                      <a:pt x="4014" y="371"/>
                    </a:cubicBezTo>
                    <a:cubicBezTo>
                      <a:pt x="4014" y="325"/>
                      <a:pt x="3977" y="287"/>
                      <a:pt x="3930" y="287"/>
                    </a:cubicBezTo>
                    <a:close/>
                    <a:moveTo>
                      <a:pt x="2796" y="42"/>
                    </a:moveTo>
                    <a:cubicBezTo>
                      <a:pt x="2808" y="42"/>
                      <a:pt x="2818" y="52"/>
                      <a:pt x="2818" y="65"/>
                    </a:cubicBezTo>
                    <a:cubicBezTo>
                      <a:pt x="2818" y="77"/>
                      <a:pt x="2808" y="87"/>
                      <a:pt x="2796" y="87"/>
                    </a:cubicBezTo>
                    <a:cubicBezTo>
                      <a:pt x="2784" y="87"/>
                      <a:pt x="2774" y="77"/>
                      <a:pt x="2774" y="65"/>
                    </a:cubicBezTo>
                    <a:cubicBezTo>
                      <a:pt x="2774" y="52"/>
                      <a:pt x="2784" y="42"/>
                      <a:pt x="2796" y="42"/>
                    </a:cubicBezTo>
                    <a:close/>
                    <a:moveTo>
                      <a:pt x="2536" y="134"/>
                    </a:moveTo>
                    <a:cubicBezTo>
                      <a:pt x="2536" y="125"/>
                      <a:pt x="2543" y="118"/>
                      <a:pt x="2552" y="118"/>
                    </a:cubicBezTo>
                    <a:cubicBezTo>
                      <a:pt x="2561" y="118"/>
                      <a:pt x="2569" y="125"/>
                      <a:pt x="2569" y="134"/>
                    </a:cubicBezTo>
                    <a:cubicBezTo>
                      <a:pt x="2569" y="143"/>
                      <a:pt x="2561" y="150"/>
                      <a:pt x="2552" y="150"/>
                    </a:cubicBezTo>
                    <a:cubicBezTo>
                      <a:pt x="2543" y="150"/>
                      <a:pt x="2536" y="143"/>
                      <a:pt x="2536" y="134"/>
                    </a:cubicBezTo>
                    <a:close/>
                    <a:moveTo>
                      <a:pt x="1378" y="202"/>
                    </a:moveTo>
                    <a:cubicBezTo>
                      <a:pt x="1390" y="202"/>
                      <a:pt x="1400" y="212"/>
                      <a:pt x="1400" y="225"/>
                    </a:cubicBezTo>
                    <a:cubicBezTo>
                      <a:pt x="1400" y="237"/>
                      <a:pt x="1390" y="247"/>
                      <a:pt x="1378" y="247"/>
                    </a:cubicBezTo>
                    <a:cubicBezTo>
                      <a:pt x="1366" y="247"/>
                      <a:pt x="1356" y="237"/>
                      <a:pt x="1356" y="225"/>
                    </a:cubicBezTo>
                    <a:cubicBezTo>
                      <a:pt x="1356" y="212"/>
                      <a:pt x="1366" y="202"/>
                      <a:pt x="1378" y="202"/>
                    </a:cubicBezTo>
                    <a:close/>
                    <a:moveTo>
                      <a:pt x="744" y="45"/>
                    </a:moveTo>
                    <a:cubicBezTo>
                      <a:pt x="744" y="32"/>
                      <a:pt x="754" y="22"/>
                      <a:pt x="766" y="22"/>
                    </a:cubicBezTo>
                    <a:cubicBezTo>
                      <a:pt x="778" y="22"/>
                      <a:pt x="788" y="32"/>
                      <a:pt x="788" y="45"/>
                    </a:cubicBezTo>
                    <a:cubicBezTo>
                      <a:pt x="788" y="57"/>
                      <a:pt x="778" y="67"/>
                      <a:pt x="766" y="67"/>
                    </a:cubicBezTo>
                    <a:cubicBezTo>
                      <a:pt x="754" y="67"/>
                      <a:pt x="744" y="57"/>
                      <a:pt x="744" y="45"/>
                    </a:cubicBezTo>
                    <a:close/>
                    <a:moveTo>
                      <a:pt x="84" y="166"/>
                    </a:moveTo>
                    <a:cubicBezTo>
                      <a:pt x="61" y="166"/>
                      <a:pt x="42" y="147"/>
                      <a:pt x="42" y="123"/>
                    </a:cubicBezTo>
                    <a:cubicBezTo>
                      <a:pt x="42" y="100"/>
                      <a:pt x="61" y="81"/>
                      <a:pt x="84" y="81"/>
                    </a:cubicBezTo>
                    <a:cubicBezTo>
                      <a:pt x="108" y="81"/>
                      <a:pt x="127" y="100"/>
                      <a:pt x="127" y="123"/>
                    </a:cubicBezTo>
                    <a:cubicBezTo>
                      <a:pt x="127" y="147"/>
                      <a:pt x="108" y="166"/>
                      <a:pt x="84" y="166"/>
                    </a:cubicBezTo>
                    <a:close/>
                    <a:moveTo>
                      <a:pt x="214" y="593"/>
                    </a:moveTo>
                    <a:cubicBezTo>
                      <a:pt x="199" y="593"/>
                      <a:pt x="188" y="581"/>
                      <a:pt x="188" y="567"/>
                    </a:cubicBezTo>
                    <a:cubicBezTo>
                      <a:pt x="188" y="552"/>
                      <a:pt x="199" y="540"/>
                      <a:pt x="214" y="540"/>
                    </a:cubicBezTo>
                    <a:cubicBezTo>
                      <a:pt x="229" y="540"/>
                      <a:pt x="240" y="552"/>
                      <a:pt x="240" y="567"/>
                    </a:cubicBezTo>
                    <a:cubicBezTo>
                      <a:pt x="240" y="581"/>
                      <a:pt x="229" y="593"/>
                      <a:pt x="214" y="593"/>
                    </a:cubicBezTo>
                    <a:close/>
                    <a:moveTo>
                      <a:pt x="388" y="385"/>
                    </a:moveTo>
                    <a:cubicBezTo>
                      <a:pt x="330" y="385"/>
                      <a:pt x="282" y="339"/>
                      <a:pt x="282" y="282"/>
                    </a:cubicBezTo>
                    <a:cubicBezTo>
                      <a:pt x="282" y="225"/>
                      <a:pt x="330" y="179"/>
                      <a:pt x="388" y="179"/>
                    </a:cubicBezTo>
                    <a:cubicBezTo>
                      <a:pt x="447" y="179"/>
                      <a:pt x="494" y="225"/>
                      <a:pt x="494" y="282"/>
                    </a:cubicBezTo>
                    <a:cubicBezTo>
                      <a:pt x="494" y="339"/>
                      <a:pt x="447" y="385"/>
                      <a:pt x="388" y="385"/>
                    </a:cubicBezTo>
                    <a:close/>
                    <a:moveTo>
                      <a:pt x="706" y="423"/>
                    </a:moveTo>
                    <a:cubicBezTo>
                      <a:pt x="691" y="423"/>
                      <a:pt x="680" y="411"/>
                      <a:pt x="680" y="397"/>
                    </a:cubicBezTo>
                    <a:cubicBezTo>
                      <a:pt x="680" y="382"/>
                      <a:pt x="691" y="370"/>
                      <a:pt x="706" y="370"/>
                    </a:cubicBezTo>
                    <a:cubicBezTo>
                      <a:pt x="721" y="370"/>
                      <a:pt x="732" y="382"/>
                      <a:pt x="732" y="397"/>
                    </a:cubicBezTo>
                    <a:cubicBezTo>
                      <a:pt x="732" y="411"/>
                      <a:pt x="721" y="423"/>
                      <a:pt x="706" y="423"/>
                    </a:cubicBezTo>
                    <a:close/>
                    <a:moveTo>
                      <a:pt x="902" y="298"/>
                    </a:moveTo>
                    <a:cubicBezTo>
                      <a:pt x="866" y="298"/>
                      <a:pt x="837" y="269"/>
                      <a:pt x="837" y="233"/>
                    </a:cubicBezTo>
                    <a:cubicBezTo>
                      <a:pt x="837" y="197"/>
                      <a:pt x="866" y="168"/>
                      <a:pt x="902" y="168"/>
                    </a:cubicBezTo>
                    <a:cubicBezTo>
                      <a:pt x="938" y="168"/>
                      <a:pt x="967" y="197"/>
                      <a:pt x="967" y="233"/>
                    </a:cubicBezTo>
                    <a:cubicBezTo>
                      <a:pt x="967" y="269"/>
                      <a:pt x="938" y="298"/>
                      <a:pt x="902" y="298"/>
                    </a:cubicBezTo>
                    <a:close/>
                    <a:moveTo>
                      <a:pt x="1028" y="611"/>
                    </a:moveTo>
                    <a:cubicBezTo>
                      <a:pt x="1016" y="611"/>
                      <a:pt x="1006" y="601"/>
                      <a:pt x="1006" y="589"/>
                    </a:cubicBezTo>
                    <a:cubicBezTo>
                      <a:pt x="1006" y="576"/>
                      <a:pt x="1016" y="566"/>
                      <a:pt x="1028" y="566"/>
                    </a:cubicBezTo>
                    <a:cubicBezTo>
                      <a:pt x="1040" y="566"/>
                      <a:pt x="1050" y="576"/>
                      <a:pt x="1050" y="589"/>
                    </a:cubicBezTo>
                    <a:cubicBezTo>
                      <a:pt x="1050" y="601"/>
                      <a:pt x="1040" y="611"/>
                      <a:pt x="1028" y="611"/>
                    </a:cubicBezTo>
                    <a:close/>
                    <a:moveTo>
                      <a:pt x="1408" y="711"/>
                    </a:moveTo>
                    <a:cubicBezTo>
                      <a:pt x="1408" y="723"/>
                      <a:pt x="1398" y="733"/>
                      <a:pt x="1386" y="733"/>
                    </a:cubicBezTo>
                    <a:cubicBezTo>
                      <a:pt x="1374" y="733"/>
                      <a:pt x="1364" y="723"/>
                      <a:pt x="1364" y="711"/>
                    </a:cubicBezTo>
                    <a:cubicBezTo>
                      <a:pt x="1364" y="698"/>
                      <a:pt x="1374" y="688"/>
                      <a:pt x="1386" y="688"/>
                    </a:cubicBezTo>
                    <a:cubicBezTo>
                      <a:pt x="1398" y="688"/>
                      <a:pt x="1408" y="698"/>
                      <a:pt x="1408" y="711"/>
                    </a:cubicBezTo>
                    <a:close/>
                    <a:moveTo>
                      <a:pt x="1279" y="595"/>
                    </a:moveTo>
                    <a:cubicBezTo>
                      <a:pt x="1230" y="595"/>
                      <a:pt x="1190" y="555"/>
                      <a:pt x="1190" y="506"/>
                    </a:cubicBezTo>
                    <a:cubicBezTo>
                      <a:pt x="1190" y="456"/>
                      <a:pt x="1230" y="416"/>
                      <a:pt x="1279" y="416"/>
                    </a:cubicBezTo>
                    <a:cubicBezTo>
                      <a:pt x="1328" y="416"/>
                      <a:pt x="1368" y="456"/>
                      <a:pt x="1368" y="506"/>
                    </a:cubicBezTo>
                    <a:cubicBezTo>
                      <a:pt x="1368" y="555"/>
                      <a:pt x="1328" y="595"/>
                      <a:pt x="1279" y="595"/>
                    </a:cubicBezTo>
                    <a:close/>
                    <a:moveTo>
                      <a:pt x="2005" y="866"/>
                    </a:moveTo>
                    <a:cubicBezTo>
                      <a:pt x="1885" y="866"/>
                      <a:pt x="1788" y="769"/>
                      <a:pt x="1788" y="649"/>
                    </a:cubicBezTo>
                    <a:cubicBezTo>
                      <a:pt x="1788" y="529"/>
                      <a:pt x="1885" y="432"/>
                      <a:pt x="2005" y="432"/>
                    </a:cubicBezTo>
                    <a:cubicBezTo>
                      <a:pt x="2125" y="432"/>
                      <a:pt x="2222" y="529"/>
                      <a:pt x="2222" y="649"/>
                    </a:cubicBezTo>
                    <a:cubicBezTo>
                      <a:pt x="2222" y="769"/>
                      <a:pt x="2125" y="866"/>
                      <a:pt x="2005" y="866"/>
                    </a:cubicBezTo>
                    <a:close/>
                    <a:moveTo>
                      <a:pt x="2835" y="611"/>
                    </a:moveTo>
                    <a:cubicBezTo>
                      <a:pt x="2835" y="635"/>
                      <a:pt x="2816" y="654"/>
                      <a:pt x="2792" y="654"/>
                    </a:cubicBezTo>
                    <a:cubicBezTo>
                      <a:pt x="2769" y="654"/>
                      <a:pt x="2750" y="635"/>
                      <a:pt x="2750" y="611"/>
                    </a:cubicBezTo>
                    <a:cubicBezTo>
                      <a:pt x="2750" y="588"/>
                      <a:pt x="2769" y="569"/>
                      <a:pt x="2792" y="569"/>
                    </a:cubicBezTo>
                    <a:cubicBezTo>
                      <a:pt x="2816" y="569"/>
                      <a:pt x="2835" y="588"/>
                      <a:pt x="2835" y="611"/>
                    </a:cubicBezTo>
                    <a:close/>
                    <a:moveTo>
                      <a:pt x="2685" y="413"/>
                    </a:moveTo>
                    <a:cubicBezTo>
                      <a:pt x="2635" y="413"/>
                      <a:pt x="2594" y="372"/>
                      <a:pt x="2594" y="321"/>
                    </a:cubicBezTo>
                    <a:cubicBezTo>
                      <a:pt x="2594" y="271"/>
                      <a:pt x="2635" y="230"/>
                      <a:pt x="2685" y="230"/>
                    </a:cubicBezTo>
                    <a:cubicBezTo>
                      <a:pt x="2736" y="230"/>
                      <a:pt x="2777" y="271"/>
                      <a:pt x="2777" y="321"/>
                    </a:cubicBezTo>
                    <a:cubicBezTo>
                      <a:pt x="2777" y="372"/>
                      <a:pt x="2736" y="413"/>
                      <a:pt x="2685" y="413"/>
                    </a:cubicBezTo>
                    <a:close/>
                    <a:moveTo>
                      <a:pt x="3020" y="855"/>
                    </a:moveTo>
                    <a:cubicBezTo>
                      <a:pt x="3008" y="855"/>
                      <a:pt x="2998" y="845"/>
                      <a:pt x="2998" y="833"/>
                    </a:cubicBezTo>
                    <a:cubicBezTo>
                      <a:pt x="2998" y="820"/>
                      <a:pt x="3008" y="810"/>
                      <a:pt x="3020" y="810"/>
                    </a:cubicBezTo>
                    <a:cubicBezTo>
                      <a:pt x="3032" y="810"/>
                      <a:pt x="3042" y="820"/>
                      <a:pt x="3042" y="833"/>
                    </a:cubicBezTo>
                    <a:cubicBezTo>
                      <a:pt x="3042" y="845"/>
                      <a:pt x="3032" y="855"/>
                      <a:pt x="3020" y="855"/>
                    </a:cubicBezTo>
                    <a:close/>
                    <a:moveTo>
                      <a:pt x="3147" y="564"/>
                    </a:moveTo>
                    <a:cubicBezTo>
                      <a:pt x="3094" y="564"/>
                      <a:pt x="3051" y="521"/>
                      <a:pt x="3051" y="468"/>
                    </a:cubicBezTo>
                    <a:cubicBezTo>
                      <a:pt x="3051" y="415"/>
                      <a:pt x="3094" y="372"/>
                      <a:pt x="3147" y="372"/>
                    </a:cubicBezTo>
                    <a:cubicBezTo>
                      <a:pt x="3200" y="372"/>
                      <a:pt x="3243" y="415"/>
                      <a:pt x="3243" y="468"/>
                    </a:cubicBezTo>
                    <a:cubicBezTo>
                      <a:pt x="3243" y="521"/>
                      <a:pt x="3200" y="564"/>
                      <a:pt x="3147" y="564"/>
                    </a:cubicBezTo>
                    <a:close/>
                    <a:moveTo>
                      <a:pt x="3540" y="633"/>
                    </a:moveTo>
                    <a:cubicBezTo>
                      <a:pt x="3564" y="633"/>
                      <a:pt x="3583" y="652"/>
                      <a:pt x="3583" y="675"/>
                    </a:cubicBezTo>
                    <a:cubicBezTo>
                      <a:pt x="3583" y="699"/>
                      <a:pt x="3564" y="718"/>
                      <a:pt x="3540" y="718"/>
                    </a:cubicBezTo>
                    <a:cubicBezTo>
                      <a:pt x="3517" y="718"/>
                      <a:pt x="3498" y="699"/>
                      <a:pt x="3498" y="675"/>
                    </a:cubicBezTo>
                    <a:cubicBezTo>
                      <a:pt x="3498" y="652"/>
                      <a:pt x="3517" y="633"/>
                      <a:pt x="3540" y="633"/>
                    </a:cubicBezTo>
                    <a:close/>
                    <a:moveTo>
                      <a:pt x="3442" y="433"/>
                    </a:moveTo>
                    <a:cubicBezTo>
                      <a:pt x="3430" y="433"/>
                      <a:pt x="3420" y="423"/>
                      <a:pt x="3420" y="411"/>
                    </a:cubicBezTo>
                    <a:cubicBezTo>
                      <a:pt x="3420" y="398"/>
                      <a:pt x="3430" y="388"/>
                      <a:pt x="3442" y="388"/>
                    </a:cubicBezTo>
                    <a:cubicBezTo>
                      <a:pt x="3454" y="388"/>
                      <a:pt x="3464" y="398"/>
                      <a:pt x="3464" y="411"/>
                    </a:cubicBezTo>
                    <a:cubicBezTo>
                      <a:pt x="3464" y="423"/>
                      <a:pt x="3454" y="433"/>
                      <a:pt x="3442" y="433"/>
                    </a:cubicBezTo>
                    <a:close/>
                    <a:moveTo>
                      <a:pt x="3618" y="240"/>
                    </a:moveTo>
                    <a:cubicBezTo>
                      <a:pt x="3575" y="240"/>
                      <a:pt x="3539" y="205"/>
                      <a:pt x="3539" y="161"/>
                    </a:cubicBezTo>
                    <a:cubicBezTo>
                      <a:pt x="3539" y="117"/>
                      <a:pt x="3575" y="82"/>
                      <a:pt x="3618" y="82"/>
                    </a:cubicBezTo>
                    <a:cubicBezTo>
                      <a:pt x="3662" y="82"/>
                      <a:pt x="3697" y="117"/>
                      <a:pt x="3697" y="161"/>
                    </a:cubicBezTo>
                    <a:cubicBezTo>
                      <a:pt x="3697" y="205"/>
                      <a:pt x="3662" y="240"/>
                      <a:pt x="3618" y="240"/>
                    </a:cubicBezTo>
                    <a:close/>
                    <a:moveTo>
                      <a:pt x="3930" y="414"/>
                    </a:moveTo>
                    <a:cubicBezTo>
                      <a:pt x="3907" y="414"/>
                      <a:pt x="3888" y="395"/>
                      <a:pt x="3888" y="371"/>
                    </a:cubicBezTo>
                    <a:cubicBezTo>
                      <a:pt x="3888" y="348"/>
                      <a:pt x="3907" y="329"/>
                      <a:pt x="3930" y="329"/>
                    </a:cubicBezTo>
                    <a:cubicBezTo>
                      <a:pt x="3954" y="329"/>
                      <a:pt x="3973" y="348"/>
                      <a:pt x="3973" y="371"/>
                    </a:cubicBezTo>
                    <a:cubicBezTo>
                      <a:pt x="3973" y="395"/>
                      <a:pt x="3954" y="414"/>
                      <a:pt x="3930" y="4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900"/>
              </a:p>
            </p:txBody>
          </p:sp>
        </p:grpSp>
        <p:sp>
          <p:nvSpPr>
            <p:cNvPr id="25" name="Rechteck 24"/>
            <p:cNvSpPr/>
            <p:nvPr userDrawn="1"/>
          </p:nvSpPr>
          <p:spPr>
            <a:xfrm>
              <a:off x="3" y="0"/>
              <a:ext cx="9144000" cy="6858000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alpha val="90000"/>
                  </a:schemeClr>
                </a:gs>
                <a:gs pos="50000">
                  <a:schemeClr val="tx1">
                    <a:lumMod val="85000"/>
                    <a:lumOff val="15000"/>
                    <a:alpha val="5000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>
                <a:solidFill>
                  <a:schemeClr val="bg1"/>
                </a:solidFill>
              </a:endParaRPr>
            </a:p>
          </p:txBody>
        </p:sp>
      </p:grpSp>
      <p:sp>
        <p:nvSpPr>
          <p:cNvPr id="28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073950" y="1006124"/>
            <a:ext cx="7921031" cy="1709842"/>
          </a:xfrm>
        </p:spPr>
        <p:txBody>
          <a:bodyPr tIns="0" anchor="b" anchorCtr="0">
            <a:noAutofit/>
          </a:bodyPr>
          <a:lstStyle>
            <a:lvl1pPr algn="l">
              <a:lnSpc>
                <a:spcPct val="80000"/>
              </a:lnSpc>
              <a:defRPr sz="6000" b="0" cap="none" baseline="0">
                <a:solidFill>
                  <a:schemeClr val="bg1"/>
                </a:solidFill>
                <a:latin typeface="Bebas Neue" panose="020B0506020202020201" pitchFamily="34" charset="0"/>
              </a:defRPr>
            </a:lvl1pPr>
          </a:lstStyle>
          <a:p>
            <a:r>
              <a:rPr lang="de-DE" dirty="0"/>
              <a:t>Free PowerPoint</a:t>
            </a:r>
            <a:br>
              <a:rPr lang="de-DE" dirty="0"/>
            </a:br>
            <a:r>
              <a:rPr lang="de-DE" dirty="0"/>
              <a:t>Template</a:t>
            </a:r>
            <a:endParaRPr lang="en-US" dirty="0"/>
          </a:p>
        </p:txBody>
      </p:sp>
      <p:sp>
        <p:nvSpPr>
          <p:cNvPr id="29" name="Textplatzhalter 2"/>
          <p:cNvSpPr>
            <a:spLocks noGrp="1"/>
          </p:cNvSpPr>
          <p:nvPr userDrawn="1">
            <p:ph type="body" idx="1" hasCustomPrompt="1"/>
          </p:nvPr>
        </p:nvSpPr>
        <p:spPr>
          <a:xfrm>
            <a:off x="1073953" y="2715966"/>
            <a:ext cx="7921031" cy="666000"/>
          </a:xfrm>
        </p:spPr>
        <p:txBody>
          <a:bodyPr vert="horz" lIns="10800" tIns="0" rIns="0" bIns="0" rtlCol="0" anchor="t" anchorCtr="0">
            <a:noAutofit/>
          </a:bodyPr>
          <a:lstStyle>
            <a:lvl1pPr>
              <a:defRPr lang="de-DE" sz="32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80000"/>
              </a:lnSpc>
              <a:buNone/>
            </a:pPr>
            <a:r>
              <a:rPr lang="de-DE" dirty="0"/>
              <a:t>PRESENTATIONLOAD</a:t>
            </a:r>
          </a:p>
        </p:txBody>
      </p:sp>
    </p:spTree>
    <p:extLst>
      <p:ext uri="{BB962C8B-B14F-4D97-AF65-F5344CB8AC3E}">
        <p14:creationId xmlns:p14="http://schemas.microsoft.com/office/powerpoint/2010/main" val="36119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1" y="942478"/>
            <a:ext cx="1113586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319" y="1483952"/>
            <a:ext cx="11135860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1" y="942478"/>
            <a:ext cx="1113586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319" y="1483952"/>
            <a:ext cx="8461101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1" y="942478"/>
            <a:ext cx="1113586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6311622" y="1476439"/>
            <a:ext cx="5325457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1" y="942478"/>
            <a:ext cx="1113586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311624" y="1483952"/>
            <a:ext cx="5880377" cy="43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-1163802" y="2"/>
            <a:ext cx="14519603" cy="6869863"/>
            <a:chOff x="-872851" y="1"/>
            <a:chExt cx="10889702" cy="6869863"/>
          </a:xfrm>
        </p:grpSpPr>
        <p:grpSp>
          <p:nvGrpSpPr>
            <p:cNvPr id="33" name="Gruppieren 32"/>
            <p:cNvGrpSpPr/>
            <p:nvPr userDrawn="1"/>
          </p:nvGrpSpPr>
          <p:grpSpPr>
            <a:xfrm>
              <a:off x="0" y="1"/>
              <a:ext cx="9144000" cy="6858000"/>
              <a:chOff x="0" y="0"/>
              <a:chExt cx="12190413" cy="685800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34" name="Rechteck 33"/>
              <p:cNvSpPr/>
              <p:nvPr userDrawn="1"/>
            </p:nvSpPr>
            <p:spPr bwMode="auto">
              <a:xfrm>
                <a:off x="0" y="0"/>
                <a:ext cx="12190413" cy="6858000"/>
              </a:xfrm>
              <a:prstGeom prst="rect">
                <a:avLst/>
              </a:prstGeom>
              <a:grpFill/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1" tIns="45715" rIns="91431" bIns="45715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900" dirty="0"/>
              </a:p>
            </p:txBody>
          </p:sp>
          <p:grpSp>
            <p:nvGrpSpPr>
              <p:cNvPr id="35" name="Gruppieren 34"/>
              <p:cNvGrpSpPr/>
              <p:nvPr userDrawn="1"/>
            </p:nvGrpSpPr>
            <p:grpSpPr>
              <a:xfrm>
                <a:off x="80228" y="4852085"/>
                <a:ext cx="12110185" cy="2005914"/>
                <a:chOff x="80228" y="4852085"/>
                <a:chExt cx="12110185" cy="2005914"/>
              </a:xfrm>
              <a:grpFill/>
            </p:grpSpPr>
            <p:sp>
              <p:nvSpPr>
                <p:cNvPr id="37" name="Freeform 15"/>
                <p:cNvSpPr>
                  <a:spLocks/>
                </p:cNvSpPr>
                <p:nvPr userDrawn="1"/>
              </p:nvSpPr>
              <p:spPr bwMode="auto">
                <a:xfrm>
                  <a:off x="80228" y="4852085"/>
                  <a:ext cx="12108033" cy="2001797"/>
                </a:xfrm>
                <a:custGeom>
                  <a:avLst/>
                  <a:gdLst>
                    <a:gd name="T0" fmla="*/ 453 w 453"/>
                    <a:gd name="T1" fmla="*/ 54 h 54"/>
                    <a:gd name="T2" fmla="*/ 453 w 453"/>
                    <a:gd name="T3" fmla="*/ 18 h 54"/>
                    <a:gd name="T4" fmla="*/ 278 w 453"/>
                    <a:gd name="T5" fmla="*/ 0 h 54"/>
                    <a:gd name="T6" fmla="*/ 0 w 453"/>
                    <a:gd name="T7" fmla="*/ 54 h 54"/>
                    <a:gd name="T8" fmla="*/ 453 w 453"/>
                    <a:gd name="T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3" h="54">
                      <a:moveTo>
                        <a:pt x="453" y="54"/>
                      </a:moveTo>
                      <a:cubicBezTo>
                        <a:pt x="453" y="18"/>
                        <a:pt x="453" y="18"/>
                        <a:pt x="453" y="18"/>
                      </a:cubicBezTo>
                      <a:cubicBezTo>
                        <a:pt x="402" y="7"/>
                        <a:pt x="342" y="0"/>
                        <a:pt x="278" y="0"/>
                      </a:cubicBezTo>
                      <a:cubicBezTo>
                        <a:pt x="163" y="0"/>
                        <a:pt x="62" y="21"/>
                        <a:pt x="0" y="54"/>
                      </a:cubicBezTo>
                      <a:lnTo>
                        <a:pt x="453" y="54"/>
                      </a:lnTo>
                      <a:close/>
                    </a:path>
                  </a:pathLst>
                </a:custGeom>
                <a:grpFill/>
                <a:ln w="857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900"/>
                </a:p>
              </p:txBody>
            </p:sp>
            <p:sp>
              <p:nvSpPr>
                <p:cNvPr id="38" name="Freeform 15"/>
                <p:cNvSpPr>
                  <a:spLocks/>
                </p:cNvSpPr>
                <p:nvPr userDrawn="1"/>
              </p:nvSpPr>
              <p:spPr bwMode="auto">
                <a:xfrm>
                  <a:off x="2191718" y="5482769"/>
                  <a:ext cx="9998695" cy="1375230"/>
                </a:xfrm>
                <a:custGeom>
                  <a:avLst/>
                  <a:gdLst>
                    <a:gd name="T0" fmla="*/ 453 w 453"/>
                    <a:gd name="T1" fmla="*/ 54 h 54"/>
                    <a:gd name="T2" fmla="*/ 453 w 453"/>
                    <a:gd name="T3" fmla="*/ 18 h 54"/>
                    <a:gd name="T4" fmla="*/ 278 w 453"/>
                    <a:gd name="T5" fmla="*/ 0 h 54"/>
                    <a:gd name="T6" fmla="*/ 0 w 453"/>
                    <a:gd name="T7" fmla="*/ 54 h 54"/>
                    <a:gd name="T8" fmla="*/ 453 w 453"/>
                    <a:gd name="T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3" h="54">
                      <a:moveTo>
                        <a:pt x="453" y="54"/>
                      </a:moveTo>
                      <a:cubicBezTo>
                        <a:pt x="453" y="18"/>
                        <a:pt x="453" y="18"/>
                        <a:pt x="453" y="18"/>
                      </a:cubicBezTo>
                      <a:cubicBezTo>
                        <a:pt x="402" y="7"/>
                        <a:pt x="342" y="0"/>
                        <a:pt x="278" y="0"/>
                      </a:cubicBezTo>
                      <a:cubicBezTo>
                        <a:pt x="163" y="0"/>
                        <a:pt x="62" y="21"/>
                        <a:pt x="0" y="54"/>
                      </a:cubicBezTo>
                      <a:lnTo>
                        <a:pt x="453" y="54"/>
                      </a:lnTo>
                      <a:close/>
                    </a:path>
                  </a:pathLst>
                </a:custGeom>
                <a:grpFill/>
                <a:ln w="857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900"/>
                </a:p>
              </p:txBody>
            </p:sp>
          </p:grpSp>
        </p:grpSp>
        <p:grpSp>
          <p:nvGrpSpPr>
            <p:cNvPr id="16" name="Gruppieren 15"/>
            <p:cNvGrpSpPr>
              <a:grpSpLocks noChangeAspect="1"/>
            </p:cNvGrpSpPr>
            <p:nvPr userDrawn="1"/>
          </p:nvGrpSpPr>
          <p:grpSpPr>
            <a:xfrm>
              <a:off x="-872851" y="3509920"/>
              <a:ext cx="10889702" cy="2702425"/>
              <a:chOff x="-276225" y="3046413"/>
              <a:chExt cx="12749213" cy="316388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7" name="Freeform 7"/>
              <p:cNvSpPr>
                <a:spLocks noEditPoints="1"/>
              </p:cNvSpPr>
              <p:nvPr userDrawn="1"/>
            </p:nvSpPr>
            <p:spPr bwMode="auto">
              <a:xfrm>
                <a:off x="-276225" y="3046413"/>
                <a:ext cx="12749213" cy="3163887"/>
              </a:xfrm>
              <a:custGeom>
                <a:avLst/>
                <a:gdLst>
                  <a:gd name="T0" fmla="*/ 3618 w 4014"/>
                  <a:gd name="T1" fmla="*/ 28 h 996"/>
                  <a:gd name="T2" fmla="*/ 3397 w 4014"/>
                  <a:gd name="T3" fmla="*/ 411 h 996"/>
                  <a:gd name="T4" fmla="*/ 2836 w 4014"/>
                  <a:gd name="T5" fmla="*/ 365 h 996"/>
                  <a:gd name="T6" fmla="*/ 2841 w 4014"/>
                  <a:gd name="T7" fmla="*/ 65 h 996"/>
                  <a:gd name="T8" fmla="*/ 2685 w 4014"/>
                  <a:gd name="T9" fmla="*/ 168 h 996"/>
                  <a:gd name="T10" fmla="*/ 2523 w 4014"/>
                  <a:gd name="T11" fmla="*/ 134 h 996"/>
                  <a:gd name="T12" fmla="*/ 2553 w 4014"/>
                  <a:gd name="T13" fmla="*/ 407 h 996"/>
                  <a:gd name="T14" fmla="*/ 1431 w 4014"/>
                  <a:gd name="T15" fmla="*/ 508 h 996"/>
                  <a:gd name="T16" fmla="*/ 1378 w 4014"/>
                  <a:gd name="T17" fmla="*/ 180 h 996"/>
                  <a:gd name="T18" fmla="*/ 1149 w 4014"/>
                  <a:gd name="T19" fmla="*/ 430 h 996"/>
                  <a:gd name="T20" fmla="*/ 794 w 4014"/>
                  <a:gd name="T21" fmla="*/ 80 h 996"/>
                  <a:gd name="T22" fmla="*/ 780 w 4014"/>
                  <a:gd name="T23" fmla="*/ 87 h 996"/>
                  <a:gd name="T24" fmla="*/ 706 w 4014"/>
                  <a:gd name="T25" fmla="*/ 344 h 996"/>
                  <a:gd name="T26" fmla="*/ 231 w 4014"/>
                  <a:gd name="T27" fmla="*/ 199 h 996"/>
                  <a:gd name="T28" fmla="*/ 84 w 4014"/>
                  <a:gd name="T29" fmla="*/ 207 h 996"/>
                  <a:gd name="T30" fmla="*/ 230 w 4014"/>
                  <a:gd name="T31" fmla="*/ 516 h 996"/>
                  <a:gd name="T32" fmla="*/ 244 w 4014"/>
                  <a:gd name="T33" fmla="*/ 523 h 996"/>
                  <a:gd name="T34" fmla="*/ 653 w 4014"/>
                  <a:gd name="T35" fmla="*/ 397 h 996"/>
                  <a:gd name="T36" fmla="*/ 902 w 4014"/>
                  <a:gd name="T37" fmla="*/ 346 h 996"/>
                  <a:gd name="T38" fmla="*/ 1068 w 4014"/>
                  <a:gd name="T39" fmla="*/ 567 h 996"/>
                  <a:gd name="T40" fmla="*/ 1073 w 4014"/>
                  <a:gd name="T41" fmla="*/ 583 h 996"/>
                  <a:gd name="T42" fmla="*/ 1341 w 4014"/>
                  <a:gd name="T43" fmla="*/ 711 h 996"/>
                  <a:gd name="T44" fmla="*/ 1353 w 4014"/>
                  <a:gd name="T45" fmla="*/ 641 h 996"/>
                  <a:gd name="T46" fmla="*/ 2350 w 4014"/>
                  <a:gd name="T47" fmla="*/ 651 h 996"/>
                  <a:gd name="T48" fmla="*/ 2757 w 4014"/>
                  <a:gd name="T49" fmla="*/ 535 h 996"/>
                  <a:gd name="T50" fmla="*/ 2773 w 4014"/>
                  <a:gd name="T51" fmla="*/ 530 h 996"/>
                  <a:gd name="T52" fmla="*/ 3085 w 4014"/>
                  <a:gd name="T53" fmla="*/ 622 h 996"/>
                  <a:gd name="T54" fmla="*/ 3065 w 4014"/>
                  <a:gd name="T55" fmla="*/ 833 h 996"/>
                  <a:gd name="T56" fmla="*/ 3459 w 4014"/>
                  <a:gd name="T57" fmla="*/ 656 h 996"/>
                  <a:gd name="T58" fmla="*/ 3464 w 4014"/>
                  <a:gd name="T59" fmla="*/ 641 h 996"/>
                  <a:gd name="T60" fmla="*/ 3442 w 4014"/>
                  <a:gd name="T61" fmla="*/ 456 h 996"/>
                  <a:gd name="T62" fmla="*/ 3726 w 4014"/>
                  <a:gd name="T63" fmla="*/ 244 h 996"/>
                  <a:gd name="T64" fmla="*/ 3930 w 4014"/>
                  <a:gd name="T65" fmla="*/ 287 h 996"/>
                  <a:gd name="T66" fmla="*/ 2796 w 4014"/>
                  <a:gd name="T67" fmla="*/ 42 h 996"/>
                  <a:gd name="T68" fmla="*/ 2536 w 4014"/>
                  <a:gd name="T69" fmla="*/ 134 h 996"/>
                  <a:gd name="T70" fmla="*/ 1378 w 4014"/>
                  <a:gd name="T71" fmla="*/ 202 h 996"/>
                  <a:gd name="T72" fmla="*/ 744 w 4014"/>
                  <a:gd name="T73" fmla="*/ 45 h 996"/>
                  <a:gd name="T74" fmla="*/ 84 w 4014"/>
                  <a:gd name="T75" fmla="*/ 166 h 996"/>
                  <a:gd name="T76" fmla="*/ 214 w 4014"/>
                  <a:gd name="T77" fmla="*/ 593 h 996"/>
                  <a:gd name="T78" fmla="*/ 388 w 4014"/>
                  <a:gd name="T79" fmla="*/ 385 h 996"/>
                  <a:gd name="T80" fmla="*/ 706 w 4014"/>
                  <a:gd name="T81" fmla="*/ 423 h 996"/>
                  <a:gd name="T82" fmla="*/ 902 w 4014"/>
                  <a:gd name="T83" fmla="*/ 298 h 996"/>
                  <a:gd name="T84" fmla="*/ 1028 w 4014"/>
                  <a:gd name="T85" fmla="*/ 611 h 996"/>
                  <a:gd name="T86" fmla="*/ 1408 w 4014"/>
                  <a:gd name="T87" fmla="*/ 711 h 996"/>
                  <a:gd name="T88" fmla="*/ 1279 w 4014"/>
                  <a:gd name="T89" fmla="*/ 595 h 996"/>
                  <a:gd name="T90" fmla="*/ 2005 w 4014"/>
                  <a:gd name="T91" fmla="*/ 866 h 996"/>
                  <a:gd name="T92" fmla="*/ 2835 w 4014"/>
                  <a:gd name="T93" fmla="*/ 611 h 996"/>
                  <a:gd name="T94" fmla="*/ 2685 w 4014"/>
                  <a:gd name="T95" fmla="*/ 413 h 996"/>
                  <a:gd name="T96" fmla="*/ 3020 w 4014"/>
                  <a:gd name="T97" fmla="*/ 855 h 996"/>
                  <a:gd name="T98" fmla="*/ 3147 w 4014"/>
                  <a:gd name="T99" fmla="*/ 564 h 996"/>
                  <a:gd name="T100" fmla="*/ 3540 w 4014"/>
                  <a:gd name="T101" fmla="*/ 633 h 996"/>
                  <a:gd name="T102" fmla="*/ 3442 w 4014"/>
                  <a:gd name="T103" fmla="*/ 433 h 996"/>
                  <a:gd name="T104" fmla="*/ 3618 w 4014"/>
                  <a:gd name="T105" fmla="*/ 240 h 996"/>
                  <a:gd name="T106" fmla="*/ 3930 w 4014"/>
                  <a:gd name="T107" fmla="*/ 414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14" h="996">
                    <a:moveTo>
                      <a:pt x="3930" y="287"/>
                    </a:moveTo>
                    <a:cubicBezTo>
                      <a:pt x="3903" y="287"/>
                      <a:pt x="3880" y="300"/>
                      <a:pt x="3864" y="320"/>
                    </a:cubicBezTo>
                    <a:cubicBezTo>
                      <a:pt x="3735" y="231"/>
                      <a:pt x="3735" y="231"/>
                      <a:pt x="3735" y="231"/>
                    </a:cubicBezTo>
                    <a:cubicBezTo>
                      <a:pt x="3747" y="211"/>
                      <a:pt x="3753" y="188"/>
                      <a:pt x="3753" y="163"/>
                    </a:cubicBezTo>
                    <a:cubicBezTo>
                      <a:pt x="3753" y="88"/>
                      <a:pt x="3693" y="28"/>
                      <a:pt x="3618" y="28"/>
                    </a:cubicBezTo>
                    <a:cubicBezTo>
                      <a:pt x="3544" y="28"/>
                      <a:pt x="3483" y="88"/>
                      <a:pt x="3483" y="163"/>
                    </a:cubicBezTo>
                    <a:cubicBezTo>
                      <a:pt x="3483" y="207"/>
                      <a:pt x="3505" y="247"/>
                      <a:pt x="3538" y="272"/>
                    </a:cubicBezTo>
                    <a:cubicBezTo>
                      <a:pt x="3464" y="372"/>
                      <a:pt x="3464" y="372"/>
                      <a:pt x="3464" y="372"/>
                    </a:cubicBezTo>
                    <a:cubicBezTo>
                      <a:pt x="3458" y="368"/>
                      <a:pt x="3450" y="366"/>
                      <a:pt x="3442" y="366"/>
                    </a:cubicBezTo>
                    <a:cubicBezTo>
                      <a:pt x="3417" y="366"/>
                      <a:pt x="3397" y="386"/>
                      <a:pt x="3397" y="411"/>
                    </a:cubicBezTo>
                    <a:cubicBezTo>
                      <a:pt x="3397" y="412"/>
                      <a:pt x="3397" y="412"/>
                      <a:pt x="3397" y="413"/>
                    </a:cubicBezTo>
                    <a:cubicBezTo>
                      <a:pt x="3304" y="424"/>
                      <a:pt x="3304" y="424"/>
                      <a:pt x="3304" y="424"/>
                    </a:cubicBezTo>
                    <a:cubicBezTo>
                      <a:pt x="3284" y="357"/>
                      <a:pt x="3221" y="307"/>
                      <a:pt x="3147" y="307"/>
                    </a:cubicBezTo>
                    <a:cubicBezTo>
                      <a:pt x="3077" y="307"/>
                      <a:pt x="3017" y="351"/>
                      <a:pt x="2994" y="414"/>
                    </a:cubicBezTo>
                    <a:cubicBezTo>
                      <a:pt x="2836" y="365"/>
                      <a:pt x="2836" y="365"/>
                      <a:pt x="2836" y="365"/>
                    </a:cubicBezTo>
                    <a:cubicBezTo>
                      <a:pt x="2839" y="352"/>
                      <a:pt x="2841" y="338"/>
                      <a:pt x="2841" y="324"/>
                    </a:cubicBezTo>
                    <a:cubicBezTo>
                      <a:pt x="2841" y="263"/>
                      <a:pt x="2807" y="211"/>
                      <a:pt x="2757" y="185"/>
                    </a:cubicBezTo>
                    <a:cubicBezTo>
                      <a:pt x="2787" y="109"/>
                      <a:pt x="2787" y="109"/>
                      <a:pt x="2787" y="109"/>
                    </a:cubicBezTo>
                    <a:cubicBezTo>
                      <a:pt x="2790" y="109"/>
                      <a:pt x="2793" y="110"/>
                      <a:pt x="2796" y="110"/>
                    </a:cubicBezTo>
                    <a:cubicBezTo>
                      <a:pt x="2821" y="110"/>
                      <a:pt x="2841" y="89"/>
                      <a:pt x="2841" y="65"/>
                    </a:cubicBezTo>
                    <a:cubicBezTo>
                      <a:pt x="2841" y="40"/>
                      <a:pt x="2821" y="20"/>
                      <a:pt x="2796" y="20"/>
                    </a:cubicBezTo>
                    <a:cubicBezTo>
                      <a:pt x="2771" y="20"/>
                      <a:pt x="2751" y="40"/>
                      <a:pt x="2751" y="65"/>
                    </a:cubicBezTo>
                    <a:cubicBezTo>
                      <a:pt x="2751" y="81"/>
                      <a:pt x="2760" y="95"/>
                      <a:pt x="2772" y="103"/>
                    </a:cubicBezTo>
                    <a:cubicBezTo>
                      <a:pt x="2742" y="179"/>
                      <a:pt x="2742" y="179"/>
                      <a:pt x="2742" y="179"/>
                    </a:cubicBezTo>
                    <a:cubicBezTo>
                      <a:pt x="2724" y="172"/>
                      <a:pt x="2705" y="168"/>
                      <a:pt x="2685" y="168"/>
                    </a:cubicBezTo>
                    <a:cubicBezTo>
                      <a:pt x="2658" y="168"/>
                      <a:pt x="2632" y="175"/>
                      <a:pt x="2609" y="188"/>
                    </a:cubicBezTo>
                    <a:cubicBezTo>
                      <a:pt x="2575" y="151"/>
                      <a:pt x="2575" y="151"/>
                      <a:pt x="2575" y="151"/>
                    </a:cubicBezTo>
                    <a:cubicBezTo>
                      <a:pt x="2579" y="146"/>
                      <a:pt x="2581" y="140"/>
                      <a:pt x="2581" y="134"/>
                    </a:cubicBezTo>
                    <a:cubicBezTo>
                      <a:pt x="2581" y="118"/>
                      <a:pt x="2568" y="105"/>
                      <a:pt x="2552" y="105"/>
                    </a:cubicBezTo>
                    <a:cubicBezTo>
                      <a:pt x="2536" y="105"/>
                      <a:pt x="2523" y="118"/>
                      <a:pt x="2523" y="134"/>
                    </a:cubicBezTo>
                    <a:cubicBezTo>
                      <a:pt x="2523" y="150"/>
                      <a:pt x="2536" y="163"/>
                      <a:pt x="2552" y="163"/>
                    </a:cubicBezTo>
                    <a:cubicBezTo>
                      <a:pt x="2556" y="163"/>
                      <a:pt x="2559" y="162"/>
                      <a:pt x="2563" y="161"/>
                    </a:cubicBezTo>
                    <a:cubicBezTo>
                      <a:pt x="2595" y="196"/>
                      <a:pt x="2595" y="196"/>
                      <a:pt x="2595" y="196"/>
                    </a:cubicBezTo>
                    <a:cubicBezTo>
                      <a:pt x="2555" y="225"/>
                      <a:pt x="2529" y="271"/>
                      <a:pt x="2529" y="324"/>
                    </a:cubicBezTo>
                    <a:cubicBezTo>
                      <a:pt x="2529" y="354"/>
                      <a:pt x="2538" y="383"/>
                      <a:pt x="2553" y="407"/>
                    </a:cubicBezTo>
                    <a:cubicBezTo>
                      <a:pt x="2334" y="546"/>
                      <a:pt x="2334" y="546"/>
                      <a:pt x="2334" y="546"/>
                    </a:cubicBezTo>
                    <a:cubicBezTo>
                      <a:pt x="2290" y="407"/>
                      <a:pt x="2159" y="306"/>
                      <a:pt x="2005" y="306"/>
                    </a:cubicBezTo>
                    <a:cubicBezTo>
                      <a:pt x="1840" y="306"/>
                      <a:pt x="1702" y="422"/>
                      <a:pt x="1668" y="577"/>
                    </a:cubicBezTo>
                    <a:cubicBezTo>
                      <a:pt x="1429" y="537"/>
                      <a:pt x="1429" y="537"/>
                      <a:pt x="1429" y="537"/>
                    </a:cubicBezTo>
                    <a:cubicBezTo>
                      <a:pt x="1430" y="527"/>
                      <a:pt x="1431" y="518"/>
                      <a:pt x="1431" y="508"/>
                    </a:cubicBezTo>
                    <a:cubicBezTo>
                      <a:pt x="1431" y="442"/>
                      <a:pt x="1390" y="386"/>
                      <a:pt x="1331" y="365"/>
                    </a:cubicBezTo>
                    <a:cubicBezTo>
                      <a:pt x="1374" y="269"/>
                      <a:pt x="1374" y="269"/>
                      <a:pt x="1374" y="269"/>
                    </a:cubicBezTo>
                    <a:cubicBezTo>
                      <a:pt x="1375" y="270"/>
                      <a:pt x="1377" y="270"/>
                      <a:pt x="1378" y="270"/>
                    </a:cubicBezTo>
                    <a:cubicBezTo>
                      <a:pt x="1403" y="270"/>
                      <a:pt x="1423" y="249"/>
                      <a:pt x="1423" y="225"/>
                    </a:cubicBezTo>
                    <a:cubicBezTo>
                      <a:pt x="1423" y="200"/>
                      <a:pt x="1403" y="180"/>
                      <a:pt x="1378" y="180"/>
                    </a:cubicBezTo>
                    <a:cubicBezTo>
                      <a:pt x="1353" y="180"/>
                      <a:pt x="1333" y="200"/>
                      <a:pt x="1333" y="225"/>
                    </a:cubicBezTo>
                    <a:cubicBezTo>
                      <a:pt x="1333" y="242"/>
                      <a:pt x="1343" y="258"/>
                      <a:pt x="1358" y="265"/>
                    </a:cubicBezTo>
                    <a:cubicBezTo>
                      <a:pt x="1316" y="360"/>
                      <a:pt x="1316" y="360"/>
                      <a:pt x="1316" y="360"/>
                    </a:cubicBezTo>
                    <a:cubicBezTo>
                      <a:pt x="1304" y="358"/>
                      <a:pt x="1292" y="356"/>
                      <a:pt x="1279" y="356"/>
                    </a:cubicBezTo>
                    <a:cubicBezTo>
                      <a:pt x="1224" y="356"/>
                      <a:pt x="1176" y="385"/>
                      <a:pt x="1149" y="430"/>
                    </a:cubicBezTo>
                    <a:cubicBezTo>
                      <a:pt x="994" y="297"/>
                      <a:pt x="994" y="297"/>
                      <a:pt x="994" y="297"/>
                    </a:cubicBezTo>
                    <a:cubicBezTo>
                      <a:pt x="1006" y="280"/>
                      <a:pt x="1013" y="258"/>
                      <a:pt x="1013" y="235"/>
                    </a:cubicBezTo>
                    <a:cubicBezTo>
                      <a:pt x="1013" y="174"/>
                      <a:pt x="964" y="124"/>
                      <a:pt x="902" y="124"/>
                    </a:cubicBezTo>
                    <a:cubicBezTo>
                      <a:pt x="879" y="124"/>
                      <a:pt x="858" y="131"/>
                      <a:pt x="840" y="143"/>
                    </a:cubicBezTo>
                    <a:cubicBezTo>
                      <a:pt x="794" y="80"/>
                      <a:pt x="794" y="80"/>
                      <a:pt x="794" y="80"/>
                    </a:cubicBezTo>
                    <a:cubicBezTo>
                      <a:pt x="804" y="72"/>
                      <a:pt x="811" y="59"/>
                      <a:pt x="811" y="45"/>
                    </a:cubicBezTo>
                    <a:cubicBezTo>
                      <a:pt x="811" y="20"/>
                      <a:pt x="791" y="0"/>
                      <a:pt x="766" y="0"/>
                    </a:cubicBezTo>
                    <a:cubicBezTo>
                      <a:pt x="741" y="0"/>
                      <a:pt x="721" y="20"/>
                      <a:pt x="721" y="45"/>
                    </a:cubicBezTo>
                    <a:cubicBezTo>
                      <a:pt x="721" y="69"/>
                      <a:pt x="741" y="90"/>
                      <a:pt x="766" y="90"/>
                    </a:cubicBezTo>
                    <a:cubicBezTo>
                      <a:pt x="771" y="90"/>
                      <a:pt x="775" y="89"/>
                      <a:pt x="780" y="87"/>
                    </a:cubicBezTo>
                    <a:cubicBezTo>
                      <a:pt x="827" y="153"/>
                      <a:pt x="827" y="153"/>
                      <a:pt x="827" y="153"/>
                    </a:cubicBezTo>
                    <a:cubicBezTo>
                      <a:pt x="805" y="173"/>
                      <a:pt x="791" y="203"/>
                      <a:pt x="791" y="235"/>
                    </a:cubicBezTo>
                    <a:cubicBezTo>
                      <a:pt x="791" y="256"/>
                      <a:pt x="797" y="276"/>
                      <a:pt x="808" y="293"/>
                    </a:cubicBezTo>
                    <a:cubicBezTo>
                      <a:pt x="741" y="357"/>
                      <a:pt x="741" y="357"/>
                      <a:pt x="741" y="357"/>
                    </a:cubicBezTo>
                    <a:cubicBezTo>
                      <a:pt x="732" y="349"/>
                      <a:pt x="719" y="344"/>
                      <a:pt x="706" y="344"/>
                    </a:cubicBezTo>
                    <a:cubicBezTo>
                      <a:pt x="686" y="344"/>
                      <a:pt x="669" y="355"/>
                      <a:pt x="660" y="371"/>
                    </a:cubicBezTo>
                    <a:cubicBezTo>
                      <a:pt x="564" y="325"/>
                      <a:pt x="564" y="325"/>
                      <a:pt x="564" y="325"/>
                    </a:cubicBezTo>
                    <a:cubicBezTo>
                      <a:pt x="567" y="312"/>
                      <a:pt x="569" y="298"/>
                      <a:pt x="569" y="285"/>
                    </a:cubicBezTo>
                    <a:cubicBezTo>
                      <a:pt x="569" y="188"/>
                      <a:pt x="488" y="109"/>
                      <a:pt x="388" y="109"/>
                    </a:cubicBezTo>
                    <a:cubicBezTo>
                      <a:pt x="320" y="109"/>
                      <a:pt x="261" y="146"/>
                      <a:pt x="231" y="199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6" y="145"/>
                      <a:pt x="168" y="135"/>
                      <a:pt x="168" y="123"/>
                    </a:cubicBezTo>
                    <a:cubicBezTo>
                      <a:pt x="168" y="77"/>
                      <a:pt x="131" y="39"/>
                      <a:pt x="84" y="39"/>
                    </a:cubicBezTo>
                    <a:cubicBezTo>
                      <a:pt x="38" y="39"/>
                      <a:pt x="0" y="77"/>
                      <a:pt x="0" y="123"/>
                    </a:cubicBezTo>
                    <a:cubicBezTo>
                      <a:pt x="0" y="170"/>
                      <a:pt x="38" y="207"/>
                      <a:pt x="84" y="207"/>
                    </a:cubicBezTo>
                    <a:cubicBezTo>
                      <a:pt x="114" y="207"/>
                      <a:pt x="139" y="192"/>
                      <a:pt x="154" y="170"/>
                    </a:cubicBezTo>
                    <a:cubicBezTo>
                      <a:pt x="223" y="214"/>
                      <a:pt x="223" y="214"/>
                      <a:pt x="223" y="214"/>
                    </a:cubicBezTo>
                    <a:cubicBezTo>
                      <a:pt x="213" y="235"/>
                      <a:pt x="208" y="259"/>
                      <a:pt x="208" y="285"/>
                    </a:cubicBezTo>
                    <a:cubicBezTo>
                      <a:pt x="208" y="344"/>
                      <a:pt x="239" y="397"/>
                      <a:pt x="286" y="429"/>
                    </a:cubicBezTo>
                    <a:cubicBezTo>
                      <a:pt x="230" y="516"/>
                      <a:pt x="230" y="516"/>
                      <a:pt x="230" y="516"/>
                    </a:cubicBezTo>
                    <a:cubicBezTo>
                      <a:pt x="225" y="514"/>
                      <a:pt x="220" y="514"/>
                      <a:pt x="214" y="514"/>
                    </a:cubicBezTo>
                    <a:cubicBezTo>
                      <a:pt x="185" y="514"/>
                      <a:pt x="161" y="537"/>
                      <a:pt x="161" y="567"/>
                    </a:cubicBezTo>
                    <a:cubicBezTo>
                      <a:pt x="161" y="596"/>
                      <a:pt x="185" y="620"/>
                      <a:pt x="214" y="620"/>
                    </a:cubicBezTo>
                    <a:cubicBezTo>
                      <a:pt x="243" y="620"/>
                      <a:pt x="267" y="596"/>
                      <a:pt x="267" y="567"/>
                    </a:cubicBezTo>
                    <a:cubicBezTo>
                      <a:pt x="267" y="549"/>
                      <a:pt x="258" y="533"/>
                      <a:pt x="244" y="523"/>
                    </a:cubicBezTo>
                    <a:cubicBezTo>
                      <a:pt x="300" y="437"/>
                      <a:pt x="300" y="437"/>
                      <a:pt x="300" y="437"/>
                    </a:cubicBezTo>
                    <a:cubicBezTo>
                      <a:pt x="326" y="452"/>
                      <a:pt x="356" y="460"/>
                      <a:pt x="388" y="460"/>
                    </a:cubicBezTo>
                    <a:cubicBezTo>
                      <a:pt x="468" y="460"/>
                      <a:pt x="535" y="410"/>
                      <a:pt x="559" y="340"/>
                    </a:cubicBezTo>
                    <a:cubicBezTo>
                      <a:pt x="654" y="386"/>
                      <a:pt x="654" y="386"/>
                      <a:pt x="654" y="386"/>
                    </a:cubicBezTo>
                    <a:cubicBezTo>
                      <a:pt x="653" y="389"/>
                      <a:pt x="653" y="393"/>
                      <a:pt x="653" y="397"/>
                    </a:cubicBezTo>
                    <a:cubicBezTo>
                      <a:pt x="653" y="426"/>
                      <a:pt x="677" y="450"/>
                      <a:pt x="706" y="450"/>
                    </a:cubicBezTo>
                    <a:cubicBezTo>
                      <a:pt x="735" y="450"/>
                      <a:pt x="759" y="426"/>
                      <a:pt x="759" y="397"/>
                    </a:cubicBezTo>
                    <a:cubicBezTo>
                      <a:pt x="759" y="387"/>
                      <a:pt x="756" y="377"/>
                      <a:pt x="751" y="369"/>
                    </a:cubicBezTo>
                    <a:cubicBezTo>
                      <a:pt x="817" y="306"/>
                      <a:pt x="817" y="306"/>
                      <a:pt x="817" y="306"/>
                    </a:cubicBezTo>
                    <a:cubicBezTo>
                      <a:pt x="838" y="331"/>
                      <a:pt x="868" y="346"/>
                      <a:pt x="902" y="346"/>
                    </a:cubicBezTo>
                    <a:cubicBezTo>
                      <a:pt x="935" y="346"/>
                      <a:pt x="964" y="332"/>
                      <a:pt x="984" y="310"/>
                    </a:cubicBezTo>
                    <a:cubicBezTo>
                      <a:pt x="1141" y="444"/>
                      <a:pt x="1141" y="444"/>
                      <a:pt x="1141" y="444"/>
                    </a:cubicBezTo>
                    <a:cubicBezTo>
                      <a:pt x="1132" y="463"/>
                      <a:pt x="1127" y="485"/>
                      <a:pt x="1127" y="508"/>
                    </a:cubicBezTo>
                    <a:cubicBezTo>
                      <a:pt x="1127" y="520"/>
                      <a:pt x="1129" y="532"/>
                      <a:pt x="1132" y="544"/>
                    </a:cubicBezTo>
                    <a:cubicBezTo>
                      <a:pt x="1068" y="567"/>
                      <a:pt x="1068" y="567"/>
                      <a:pt x="1068" y="567"/>
                    </a:cubicBezTo>
                    <a:cubicBezTo>
                      <a:pt x="1060" y="553"/>
                      <a:pt x="1045" y="544"/>
                      <a:pt x="1028" y="544"/>
                    </a:cubicBezTo>
                    <a:cubicBezTo>
                      <a:pt x="1003" y="544"/>
                      <a:pt x="983" y="564"/>
                      <a:pt x="983" y="589"/>
                    </a:cubicBezTo>
                    <a:cubicBezTo>
                      <a:pt x="983" y="613"/>
                      <a:pt x="1003" y="634"/>
                      <a:pt x="1028" y="634"/>
                    </a:cubicBezTo>
                    <a:cubicBezTo>
                      <a:pt x="1053" y="634"/>
                      <a:pt x="1073" y="613"/>
                      <a:pt x="1073" y="589"/>
                    </a:cubicBezTo>
                    <a:cubicBezTo>
                      <a:pt x="1073" y="587"/>
                      <a:pt x="1073" y="585"/>
                      <a:pt x="1073" y="583"/>
                    </a:cubicBezTo>
                    <a:cubicBezTo>
                      <a:pt x="1136" y="559"/>
                      <a:pt x="1136" y="559"/>
                      <a:pt x="1136" y="559"/>
                    </a:cubicBezTo>
                    <a:cubicBezTo>
                      <a:pt x="1157" y="618"/>
                      <a:pt x="1213" y="660"/>
                      <a:pt x="1279" y="660"/>
                    </a:cubicBezTo>
                    <a:cubicBezTo>
                      <a:pt x="1300" y="660"/>
                      <a:pt x="1320" y="656"/>
                      <a:pt x="1339" y="648"/>
                    </a:cubicBezTo>
                    <a:cubicBezTo>
                      <a:pt x="1356" y="677"/>
                      <a:pt x="1356" y="677"/>
                      <a:pt x="1356" y="677"/>
                    </a:cubicBezTo>
                    <a:cubicBezTo>
                      <a:pt x="1347" y="685"/>
                      <a:pt x="1341" y="697"/>
                      <a:pt x="1341" y="711"/>
                    </a:cubicBezTo>
                    <a:cubicBezTo>
                      <a:pt x="1341" y="735"/>
                      <a:pt x="1361" y="756"/>
                      <a:pt x="1386" y="756"/>
                    </a:cubicBezTo>
                    <a:cubicBezTo>
                      <a:pt x="1411" y="756"/>
                      <a:pt x="1431" y="735"/>
                      <a:pt x="1431" y="711"/>
                    </a:cubicBezTo>
                    <a:cubicBezTo>
                      <a:pt x="1431" y="686"/>
                      <a:pt x="1411" y="666"/>
                      <a:pt x="1386" y="666"/>
                    </a:cubicBezTo>
                    <a:cubicBezTo>
                      <a:pt x="1380" y="666"/>
                      <a:pt x="1375" y="667"/>
                      <a:pt x="1370" y="669"/>
                    </a:cubicBezTo>
                    <a:cubicBezTo>
                      <a:pt x="1353" y="641"/>
                      <a:pt x="1353" y="641"/>
                      <a:pt x="1353" y="641"/>
                    </a:cubicBezTo>
                    <a:cubicBezTo>
                      <a:pt x="1387" y="622"/>
                      <a:pt x="1413" y="590"/>
                      <a:pt x="1425" y="552"/>
                    </a:cubicBezTo>
                    <a:cubicBezTo>
                      <a:pt x="1665" y="592"/>
                      <a:pt x="1665" y="592"/>
                      <a:pt x="1665" y="592"/>
                    </a:cubicBezTo>
                    <a:cubicBezTo>
                      <a:pt x="1662" y="611"/>
                      <a:pt x="1660" y="631"/>
                      <a:pt x="1660" y="651"/>
                    </a:cubicBezTo>
                    <a:cubicBezTo>
                      <a:pt x="1660" y="841"/>
                      <a:pt x="1814" y="996"/>
                      <a:pt x="2005" y="996"/>
                    </a:cubicBezTo>
                    <a:cubicBezTo>
                      <a:pt x="2196" y="996"/>
                      <a:pt x="2350" y="841"/>
                      <a:pt x="2350" y="651"/>
                    </a:cubicBezTo>
                    <a:cubicBezTo>
                      <a:pt x="2350" y="620"/>
                      <a:pt x="2346" y="591"/>
                      <a:pt x="2338" y="562"/>
                    </a:cubicBezTo>
                    <a:cubicBezTo>
                      <a:pt x="2562" y="420"/>
                      <a:pt x="2562" y="420"/>
                      <a:pt x="2562" y="420"/>
                    </a:cubicBezTo>
                    <a:cubicBezTo>
                      <a:pt x="2591" y="456"/>
                      <a:pt x="2635" y="480"/>
                      <a:pt x="2685" y="480"/>
                    </a:cubicBezTo>
                    <a:cubicBezTo>
                      <a:pt x="2700" y="480"/>
                      <a:pt x="2715" y="478"/>
                      <a:pt x="2728" y="474"/>
                    </a:cubicBezTo>
                    <a:cubicBezTo>
                      <a:pt x="2757" y="535"/>
                      <a:pt x="2757" y="535"/>
                      <a:pt x="2757" y="535"/>
                    </a:cubicBezTo>
                    <a:cubicBezTo>
                      <a:pt x="2728" y="548"/>
                      <a:pt x="2708" y="577"/>
                      <a:pt x="2708" y="611"/>
                    </a:cubicBezTo>
                    <a:cubicBezTo>
                      <a:pt x="2708" y="658"/>
                      <a:pt x="2746" y="695"/>
                      <a:pt x="2792" y="695"/>
                    </a:cubicBezTo>
                    <a:cubicBezTo>
                      <a:pt x="2839" y="695"/>
                      <a:pt x="2876" y="658"/>
                      <a:pt x="2876" y="611"/>
                    </a:cubicBezTo>
                    <a:cubicBezTo>
                      <a:pt x="2876" y="565"/>
                      <a:pt x="2839" y="527"/>
                      <a:pt x="2792" y="527"/>
                    </a:cubicBezTo>
                    <a:cubicBezTo>
                      <a:pt x="2786" y="527"/>
                      <a:pt x="2779" y="528"/>
                      <a:pt x="2773" y="530"/>
                    </a:cubicBezTo>
                    <a:cubicBezTo>
                      <a:pt x="2743" y="469"/>
                      <a:pt x="2743" y="469"/>
                      <a:pt x="2743" y="469"/>
                    </a:cubicBezTo>
                    <a:cubicBezTo>
                      <a:pt x="2783" y="453"/>
                      <a:pt x="2815" y="420"/>
                      <a:pt x="2831" y="380"/>
                    </a:cubicBezTo>
                    <a:cubicBezTo>
                      <a:pt x="2989" y="429"/>
                      <a:pt x="2989" y="429"/>
                      <a:pt x="2989" y="429"/>
                    </a:cubicBezTo>
                    <a:cubicBezTo>
                      <a:pt x="2986" y="442"/>
                      <a:pt x="2984" y="456"/>
                      <a:pt x="2984" y="471"/>
                    </a:cubicBezTo>
                    <a:cubicBezTo>
                      <a:pt x="2984" y="539"/>
                      <a:pt x="3026" y="597"/>
                      <a:pt x="3085" y="622"/>
                    </a:cubicBezTo>
                    <a:cubicBezTo>
                      <a:pt x="3029" y="789"/>
                      <a:pt x="3029" y="789"/>
                      <a:pt x="3029" y="789"/>
                    </a:cubicBezTo>
                    <a:cubicBezTo>
                      <a:pt x="3026" y="788"/>
                      <a:pt x="3023" y="788"/>
                      <a:pt x="3020" y="788"/>
                    </a:cubicBezTo>
                    <a:cubicBezTo>
                      <a:pt x="2995" y="788"/>
                      <a:pt x="2975" y="808"/>
                      <a:pt x="2975" y="833"/>
                    </a:cubicBezTo>
                    <a:cubicBezTo>
                      <a:pt x="2975" y="857"/>
                      <a:pt x="2995" y="878"/>
                      <a:pt x="3020" y="878"/>
                    </a:cubicBezTo>
                    <a:cubicBezTo>
                      <a:pt x="3045" y="878"/>
                      <a:pt x="3065" y="857"/>
                      <a:pt x="3065" y="833"/>
                    </a:cubicBezTo>
                    <a:cubicBezTo>
                      <a:pt x="3065" y="817"/>
                      <a:pt x="3057" y="803"/>
                      <a:pt x="3044" y="795"/>
                    </a:cubicBezTo>
                    <a:cubicBezTo>
                      <a:pt x="3100" y="627"/>
                      <a:pt x="3100" y="627"/>
                      <a:pt x="3100" y="627"/>
                    </a:cubicBezTo>
                    <a:cubicBezTo>
                      <a:pt x="3115" y="631"/>
                      <a:pt x="3131" y="634"/>
                      <a:pt x="3147" y="634"/>
                    </a:cubicBezTo>
                    <a:cubicBezTo>
                      <a:pt x="3198" y="634"/>
                      <a:pt x="3243" y="611"/>
                      <a:pt x="3273" y="575"/>
                    </a:cubicBezTo>
                    <a:cubicBezTo>
                      <a:pt x="3459" y="656"/>
                      <a:pt x="3459" y="656"/>
                      <a:pt x="3459" y="656"/>
                    </a:cubicBezTo>
                    <a:cubicBezTo>
                      <a:pt x="3457" y="662"/>
                      <a:pt x="3456" y="669"/>
                      <a:pt x="3456" y="675"/>
                    </a:cubicBezTo>
                    <a:cubicBezTo>
                      <a:pt x="3456" y="722"/>
                      <a:pt x="3494" y="759"/>
                      <a:pt x="3540" y="759"/>
                    </a:cubicBezTo>
                    <a:cubicBezTo>
                      <a:pt x="3587" y="759"/>
                      <a:pt x="3624" y="722"/>
                      <a:pt x="3624" y="675"/>
                    </a:cubicBezTo>
                    <a:cubicBezTo>
                      <a:pt x="3624" y="629"/>
                      <a:pt x="3587" y="591"/>
                      <a:pt x="3540" y="591"/>
                    </a:cubicBezTo>
                    <a:cubicBezTo>
                      <a:pt x="3506" y="591"/>
                      <a:pt x="3477" y="612"/>
                      <a:pt x="3464" y="641"/>
                    </a:cubicBezTo>
                    <a:cubicBezTo>
                      <a:pt x="3283" y="562"/>
                      <a:pt x="3283" y="562"/>
                      <a:pt x="3283" y="562"/>
                    </a:cubicBezTo>
                    <a:cubicBezTo>
                      <a:pt x="3300" y="536"/>
                      <a:pt x="3311" y="504"/>
                      <a:pt x="3311" y="471"/>
                    </a:cubicBezTo>
                    <a:cubicBezTo>
                      <a:pt x="3311" y="460"/>
                      <a:pt x="3310" y="450"/>
                      <a:pt x="3308" y="440"/>
                    </a:cubicBezTo>
                    <a:cubicBezTo>
                      <a:pt x="3401" y="429"/>
                      <a:pt x="3401" y="429"/>
                      <a:pt x="3401" y="429"/>
                    </a:cubicBezTo>
                    <a:cubicBezTo>
                      <a:pt x="3408" y="445"/>
                      <a:pt x="3424" y="456"/>
                      <a:pt x="3442" y="456"/>
                    </a:cubicBezTo>
                    <a:cubicBezTo>
                      <a:pt x="3467" y="456"/>
                      <a:pt x="3487" y="435"/>
                      <a:pt x="3487" y="411"/>
                    </a:cubicBezTo>
                    <a:cubicBezTo>
                      <a:pt x="3487" y="400"/>
                      <a:pt x="3483" y="390"/>
                      <a:pt x="3477" y="382"/>
                    </a:cubicBezTo>
                    <a:cubicBezTo>
                      <a:pt x="3551" y="280"/>
                      <a:pt x="3551" y="280"/>
                      <a:pt x="3551" y="280"/>
                    </a:cubicBezTo>
                    <a:cubicBezTo>
                      <a:pt x="3571" y="291"/>
                      <a:pt x="3594" y="298"/>
                      <a:pt x="3618" y="298"/>
                    </a:cubicBezTo>
                    <a:cubicBezTo>
                      <a:pt x="3662" y="298"/>
                      <a:pt x="3702" y="277"/>
                      <a:pt x="3726" y="244"/>
                    </a:cubicBezTo>
                    <a:cubicBezTo>
                      <a:pt x="3856" y="333"/>
                      <a:pt x="3856" y="333"/>
                      <a:pt x="3856" y="333"/>
                    </a:cubicBezTo>
                    <a:cubicBezTo>
                      <a:pt x="3850" y="344"/>
                      <a:pt x="3846" y="357"/>
                      <a:pt x="3846" y="371"/>
                    </a:cubicBezTo>
                    <a:cubicBezTo>
                      <a:pt x="3846" y="418"/>
                      <a:pt x="3884" y="455"/>
                      <a:pt x="3930" y="455"/>
                    </a:cubicBezTo>
                    <a:cubicBezTo>
                      <a:pt x="3977" y="455"/>
                      <a:pt x="4014" y="418"/>
                      <a:pt x="4014" y="371"/>
                    </a:cubicBezTo>
                    <a:cubicBezTo>
                      <a:pt x="4014" y="325"/>
                      <a:pt x="3977" y="287"/>
                      <a:pt x="3930" y="287"/>
                    </a:cubicBezTo>
                    <a:close/>
                    <a:moveTo>
                      <a:pt x="2796" y="42"/>
                    </a:moveTo>
                    <a:cubicBezTo>
                      <a:pt x="2808" y="42"/>
                      <a:pt x="2818" y="52"/>
                      <a:pt x="2818" y="65"/>
                    </a:cubicBezTo>
                    <a:cubicBezTo>
                      <a:pt x="2818" y="77"/>
                      <a:pt x="2808" y="87"/>
                      <a:pt x="2796" y="87"/>
                    </a:cubicBezTo>
                    <a:cubicBezTo>
                      <a:pt x="2784" y="87"/>
                      <a:pt x="2774" y="77"/>
                      <a:pt x="2774" y="65"/>
                    </a:cubicBezTo>
                    <a:cubicBezTo>
                      <a:pt x="2774" y="52"/>
                      <a:pt x="2784" y="42"/>
                      <a:pt x="2796" y="42"/>
                    </a:cubicBezTo>
                    <a:close/>
                    <a:moveTo>
                      <a:pt x="2536" y="134"/>
                    </a:moveTo>
                    <a:cubicBezTo>
                      <a:pt x="2536" y="125"/>
                      <a:pt x="2543" y="118"/>
                      <a:pt x="2552" y="118"/>
                    </a:cubicBezTo>
                    <a:cubicBezTo>
                      <a:pt x="2561" y="118"/>
                      <a:pt x="2569" y="125"/>
                      <a:pt x="2569" y="134"/>
                    </a:cubicBezTo>
                    <a:cubicBezTo>
                      <a:pt x="2569" y="143"/>
                      <a:pt x="2561" y="150"/>
                      <a:pt x="2552" y="150"/>
                    </a:cubicBezTo>
                    <a:cubicBezTo>
                      <a:pt x="2543" y="150"/>
                      <a:pt x="2536" y="143"/>
                      <a:pt x="2536" y="134"/>
                    </a:cubicBezTo>
                    <a:close/>
                    <a:moveTo>
                      <a:pt x="1378" y="202"/>
                    </a:moveTo>
                    <a:cubicBezTo>
                      <a:pt x="1390" y="202"/>
                      <a:pt x="1400" y="212"/>
                      <a:pt x="1400" y="225"/>
                    </a:cubicBezTo>
                    <a:cubicBezTo>
                      <a:pt x="1400" y="237"/>
                      <a:pt x="1390" y="247"/>
                      <a:pt x="1378" y="247"/>
                    </a:cubicBezTo>
                    <a:cubicBezTo>
                      <a:pt x="1366" y="247"/>
                      <a:pt x="1356" y="237"/>
                      <a:pt x="1356" y="225"/>
                    </a:cubicBezTo>
                    <a:cubicBezTo>
                      <a:pt x="1356" y="212"/>
                      <a:pt x="1366" y="202"/>
                      <a:pt x="1378" y="202"/>
                    </a:cubicBezTo>
                    <a:close/>
                    <a:moveTo>
                      <a:pt x="744" y="45"/>
                    </a:moveTo>
                    <a:cubicBezTo>
                      <a:pt x="744" y="32"/>
                      <a:pt x="754" y="22"/>
                      <a:pt x="766" y="22"/>
                    </a:cubicBezTo>
                    <a:cubicBezTo>
                      <a:pt x="778" y="22"/>
                      <a:pt x="788" y="32"/>
                      <a:pt x="788" y="45"/>
                    </a:cubicBezTo>
                    <a:cubicBezTo>
                      <a:pt x="788" y="57"/>
                      <a:pt x="778" y="67"/>
                      <a:pt x="766" y="67"/>
                    </a:cubicBezTo>
                    <a:cubicBezTo>
                      <a:pt x="754" y="67"/>
                      <a:pt x="744" y="57"/>
                      <a:pt x="744" y="45"/>
                    </a:cubicBezTo>
                    <a:close/>
                    <a:moveTo>
                      <a:pt x="84" y="166"/>
                    </a:moveTo>
                    <a:cubicBezTo>
                      <a:pt x="61" y="166"/>
                      <a:pt x="42" y="147"/>
                      <a:pt x="42" y="123"/>
                    </a:cubicBezTo>
                    <a:cubicBezTo>
                      <a:pt x="42" y="100"/>
                      <a:pt x="61" y="81"/>
                      <a:pt x="84" y="81"/>
                    </a:cubicBezTo>
                    <a:cubicBezTo>
                      <a:pt x="108" y="81"/>
                      <a:pt x="127" y="100"/>
                      <a:pt x="127" y="123"/>
                    </a:cubicBezTo>
                    <a:cubicBezTo>
                      <a:pt x="127" y="147"/>
                      <a:pt x="108" y="166"/>
                      <a:pt x="84" y="166"/>
                    </a:cubicBezTo>
                    <a:close/>
                    <a:moveTo>
                      <a:pt x="214" y="593"/>
                    </a:moveTo>
                    <a:cubicBezTo>
                      <a:pt x="199" y="593"/>
                      <a:pt x="188" y="581"/>
                      <a:pt x="188" y="567"/>
                    </a:cubicBezTo>
                    <a:cubicBezTo>
                      <a:pt x="188" y="552"/>
                      <a:pt x="199" y="540"/>
                      <a:pt x="214" y="540"/>
                    </a:cubicBezTo>
                    <a:cubicBezTo>
                      <a:pt x="229" y="540"/>
                      <a:pt x="240" y="552"/>
                      <a:pt x="240" y="567"/>
                    </a:cubicBezTo>
                    <a:cubicBezTo>
                      <a:pt x="240" y="581"/>
                      <a:pt x="229" y="593"/>
                      <a:pt x="214" y="593"/>
                    </a:cubicBezTo>
                    <a:close/>
                    <a:moveTo>
                      <a:pt x="388" y="385"/>
                    </a:moveTo>
                    <a:cubicBezTo>
                      <a:pt x="330" y="385"/>
                      <a:pt x="282" y="339"/>
                      <a:pt x="282" y="282"/>
                    </a:cubicBezTo>
                    <a:cubicBezTo>
                      <a:pt x="282" y="225"/>
                      <a:pt x="330" y="179"/>
                      <a:pt x="388" y="179"/>
                    </a:cubicBezTo>
                    <a:cubicBezTo>
                      <a:pt x="447" y="179"/>
                      <a:pt x="494" y="225"/>
                      <a:pt x="494" y="282"/>
                    </a:cubicBezTo>
                    <a:cubicBezTo>
                      <a:pt x="494" y="339"/>
                      <a:pt x="447" y="385"/>
                      <a:pt x="388" y="385"/>
                    </a:cubicBezTo>
                    <a:close/>
                    <a:moveTo>
                      <a:pt x="706" y="423"/>
                    </a:moveTo>
                    <a:cubicBezTo>
                      <a:pt x="691" y="423"/>
                      <a:pt x="680" y="411"/>
                      <a:pt x="680" y="397"/>
                    </a:cubicBezTo>
                    <a:cubicBezTo>
                      <a:pt x="680" y="382"/>
                      <a:pt x="691" y="370"/>
                      <a:pt x="706" y="370"/>
                    </a:cubicBezTo>
                    <a:cubicBezTo>
                      <a:pt x="721" y="370"/>
                      <a:pt x="732" y="382"/>
                      <a:pt x="732" y="397"/>
                    </a:cubicBezTo>
                    <a:cubicBezTo>
                      <a:pt x="732" y="411"/>
                      <a:pt x="721" y="423"/>
                      <a:pt x="706" y="423"/>
                    </a:cubicBezTo>
                    <a:close/>
                    <a:moveTo>
                      <a:pt x="902" y="298"/>
                    </a:moveTo>
                    <a:cubicBezTo>
                      <a:pt x="866" y="298"/>
                      <a:pt x="837" y="269"/>
                      <a:pt x="837" y="233"/>
                    </a:cubicBezTo>
                    <a:cubicBezTo>
                      <a:pt x="837" y="197"/>
                      <a:pt x="866" y="168"/>
                      <a:pt x="902" y="168"/>
                    </a:cubicBezTo>
                    <a:cubicBezTo>
                      <a:pt x="938" y="168"/>
                      <a:pt x="967" y="197"/>
                      <a:pt x="967" y="233"/>
                    </a:cubicBezTo>
                    <a:cubicBezTo>
                      <a:pt x="967" y="269"/>
                      <a:pt x="938" y="298"/>
                      <a:pt x="902" y="298"/>
                    </a:cubicBezTo>
                    <a:close/>
                    <a:moveTo>
                      <a:pt x="1028" y="611"/>
                    </a:moveTo>
                    <a:cubicBezTo>
                      <a:pt x="1016" y="611"/>
                      <a:pt x="1006" y="601"/>
                      <a:pt x="1006" y="589"/>
                    </a:cubicBezTo>
                    <a:cubicBezTo>
                      <a:pt x="1006" y="576"/>
                      <a:pt x="1016" y="566"/>
                      <a:pt x="1028" y="566"/>
                    </a:cubicBezTo>
                    <a:cubicBezTo>
                      <a:pt x="1040" y="566"/>
                      <a:pt x="1050" y="576"/>
                      <a:pt x="1050" y="589"/>
                    </a:cubicBezTo>
                    <a:cubicBezTo>
                      <a:pt x="1050" y="601"/>
                      <a:pt x="1040" y="611"/>
                      <a:pt x="1028" y="611"/>
                    </a:cubicBezTo>
                    <a:close/>
                    <a:moveTo>
                      <a:pt x="1408" y="711"/>
                    </a:moveTo>
                    <a:cubicBezTo>
                      <a:pt x="1408" y="723"/>
                      <a:pt x="1398" y="733"/>
                      <a:pt x="1386" y="733"/>
                    </a:cubicBezTo>
                    <a:cubicBezTo>
                      <a:pt x="1374" y="733"/>
                      <a:pt x="1364" y="723"/>
                      <a:pt x="1364" y="711"/>
                    </a:cubicBezTo>
                    <a:cubicBezTo>
                      <a:pt x="1364" y="698"/>
                      <a:pt x="1374" y="688"/>
                      <a:pt x="1386" y="688"/>
                    </a:cubicBezTo>
                    <a:cubicBezTo>
                      <a:pt x="1398" y="688"/>
                      <a:pt x="1408" y="698"/>
                      <a:pt x="1408" y="711"/>
                    </a:cubicBezTo>
                    <a:close/>
                    <a:moveTo>
                      <a:pt x="1279" y="595"/>
                    </a:moveTo>
                    <a:cubicBezTo>
                      <a:pt x="1230" y="595"/>
                      <a:pt x="1190" y="555"/>
                      <a:pt x="1190" y="506"/>
                    </a:cubicBezTo>
                    <a:cubicBezTo>
                      <a:pt x="1190" y="456"/>
                      <a:pt x="1230" y="416"/>
                      <a:pt x="1279" y="416"/>
                    </a:cubicBezTo>
                    <a:cubicBezTo>
                      <a:pt x="1328" y="416"/>
                      <a:pt x="1368" y="456"/>
                      <a:pt x="1368" y="506"/>
                    </a:cubicBezTo>
                    <a:cubicBezTo>
                      <a:pt x="1368" y="555"/>
                      <a:pt x="1328" y="595"/>
                      <a:pt x="1279" y="595"/>
                    </a:cubicBezTo>
                    <a:close/>
                    <a:moveTo>
                      <a:pt x="2005" y="866"/>
                    </a:moveTo>
                    <a:cubicBezTo>
                      <a:pt x="1885" y="866"/>
                      <a:pt x="1788" y="769"/>
                      <a:pt x="1788" y="649"/>
                    </a:cubicBezTo>
                    <a:cubicBezTo>
                      <a:pt x="1788" y="529"/>
                      <a:pt x="1885" y="432"/>
                      <a:pt x="2005" y="432"/>
                    </a:cubicBezTo>
                    <a:cubicBezTo>
                      <a:pt x="2125" y="432"/>
                      <a:pt x="2222" y="529"/>
                      <a:pt x="2222" y="649"/>
                    </a:cubicBezTo>
                    <a:cubicBezTo>
                      <a:pt x="2222" y="769"/>
                      <a:pt x="2125" y="866"/>
                      <a:pt x="2005" y="866"/>
                    </a:cubicBezTo>
                    <a:close/>
                    <a:moveTo>
                      <a:pt x="2835" y="611"/>
                    </a:moveTo>
                    <a:cubicBezTo>
                      <a:pt x="2835" y="635"/>
                      <a:pt x="2816" y="654"/>
                      <a:pt x="2792" y="654"/>
                    </a:cubicBezTo>
                    <a:cubicBezTo>
                      <a:pt x="2769" y="654"/>
                      <a:pt x="2750" y="635"/>
                      <a:pt x="2750" y="611"/>
                    </a:cubicBezTo>
                    <a:cubicBezTo>
                      <a:pt x="2750" y="588"/>
                      <a:pt x="2769" y="569"/>
                      <a:pt x="2792" y="569"/>
                    </a:cubicBezTo>
                    <a:cubicBezTo>
                      <a:pt x="2816" y="569"/>
                      <a:pt x="2835" y="588"/>
                      <a:pt x="2835" y="611"/>
                    </a:cubicBezTo>
                    <a:close/>
                    <a:moveTo>
                      <a:pt x="2685" y="413"/>
                    </a:moveTo>
                    <a:cubicBezTo>
                      <a:pt x="2635" y="413"/>
                      <a:pt x="2594" y="372"/>
                      <a:pt x="2594" y="321"/>
                    </a:cubicBezTo>
                    <a:cubicBezTo>
                      <a:pt x="2594" y="271"/>
                      <a:pt x="2635" y="230"/>
                      <a:pt x="2685" y="230"/>
                    </a:cubicBezTo>
                    <a:cubicBezTo>
                      <a:pt x="2736" y="230"/>
                      <a:pt x="2777" y="271"/>
                      <a:pt x="2777" y="321"/>
                    </a:cubicBezTo>
                    <a:cubicBezTo>
                      <a:pt x="2777" y="372"/>
                      <a:pt x="2736" y="413"/>
                      <a:pt x="2685" y="413"/>
                    </a:cubicBezTo>
                    <a:close/>
                    <a:moveTo>
                      <a:pt x="3020" y="855"/>
                    </a:moveTo>
                    <a:cubicBezTo>
                      <a:pt x="3008" y="855"/>
                      <a:pt x="2998" y="845"/>
                      <a:pt x="2998" y="833"/>
                    </a:cubicBezTo>
                    <a:cubicBezTo>
                      <a:pt x="2998" y="820"/>
                      <a:pt x="3008" y="810"/>
                      <a:pt x="3020" y="810"/>
                    </a:cubicBezTo>
                    <a:cubicBezTo>
                      <a:pt x="3032" y="810"/>
                      <a:pt x="3042" y="820"/>
                      <a:pt x="3042" y="833"/>
                    </a:cubicBezTo>
                    <a:cubicBezTo>
                      <a:pt x="3042" y="845"/>
                      <a:pt x="3032" y="855"/>
                      <a:pt x="3020" y="855"/>
                    </a:cubicBezTo>
                    <a:close/>
                    <a:moveTo>
                      <a:pt x="3147" y="564"/>
                    </a:moveTo>
                    <a:cubicBezTo>
                      <a:pt x="3094" y="564"/>
                      <a:pt x="3051" y="521"/>
                      <a:pt x="3051" y="468"/>
                    </a:cubicBezTo>
                    <a:cubicBezTo>
                      <a:pt x="3051" y="415"/>
                      <a:pt x="3094" y="372"/>
                      <a:pt x="3147" y="372"/>
                    </a:cubicBezTo>
                    <a:cubicBezTo>
                      <a:pt x="3200" y="372"/>
                      <a:pt x="3243" y="415"/>
                      <a:pt x="3243" y="468"/>
                    </a:cubicBezTo>
                    <a:cubicBezTo>
                      <a:pt x="3243" y="521"/>
                      <a:pt x="3200" y="564"/>
                      <a:pt x="3147" y="564"/>
                    </a:cubicBezTo>
                    <a:close/>
                    <a:moveTo>
                      <a:pt x="3540" y="633"/>
                    </a:moveTo>
                    <a:cubicBezTo>
                      <a:pt x="3564" y="633"/>
                      <a:pt x="3583" y="652"/>
                      <a:pt x="3583" y="675"/>
                    </a:cubicBezTo>
                    <a:cubicBezTo>
                      <a:pt x="3583" y="699"/>
                      <a:pt x="3564" y="718"/>
                      <a:pt x="3540" y="718"/>
                    </a:cubicBezTo>
                    <a:cubicBezTo>
                      <a:pt x="3517" y="718"/>
                      <a:pt x="3498" y="699"/>
                      <a:pt x="3498" y="675"/>
                    </a:cubicBezTo>
                    <a:cubicBezTo>
                      <a:pt x="3498" y="652"/>
                      <a:pt x="3517" y="633"/>
                      <a:pt x="3540" y="633"/>
                    </a:cubicBezTo>
                    <a:close/>
                    <a:moveTo>
                      <a:pt x="3442" y="433"/>
                    </a:moveTo>
                    <a:cubicBezTo>
                      <a:pt x="3430" y="433"/>
                      <a:pt x="3420" y="423"/>
                      <a:pt x="3420" y="411"/>
                    </a:cubicBezTo>
                    <a:cubicBezTo>
                      <a:pt x="3420" y="398"/>
                      <a:pt x="3430" y="388"/>
                      <a:pt x="3442" y="388"/>
                    </a:cubicBezTo>
                    <a:cubicBezTo>
                      <a:pt x="3454" y="388"/>
                      <a:pt x="3464" y="398"/>
                      <a:pt x="3464" y="411"/>
                    </a:cubicBezTo>
                    <a:cubicBezTo>
                      <a:pt x="3464" y="423"/>
                      <a:pt x="3454" y="433"/>
                      <a:pt x="3442" y="433"/>
                    </a:cubicBezTo>
                    <a:close/>
                    <a:moveTo>
                      <a:pt x="3618" y="240"/>
                    </a:moveTo>
                    <a:cubicBezTo>
                      <a:pt x="3575" y="240"/>
                      <a:pt x="3539" y="205"/>
                      <a:pt x="3539" y="161"/>
                    </a:cubicBezTo>
                    <a:cubicBezTo>
                      <a:pt x="3539" y="117"/>
                      <a:pt x="3575" y="82"/>
                      <a:pt x="3618" y="82"/>
                    </a:cubicBezTo>
                    <a:cubicBezTo>
                      <a:pt x="3662" y="82"/>
                      <a:pt x="3697" y="117"/>
                      <a:pt x="3697" y="161"/>
                    </a:cubicBezTo>
                    <a:cubicBezTo>
                      <a:pt x="3697" y="205"/>
                      <a:pt x="3662" y="240"/>
                      <a:pt x="3618" y="240"/>
                    </a:cubicBezTo>
                    <a:close/>
                    <a:moveTo>
                      <a:pt x="3930" y="414"/>
                    </a:moveTo>
                    <a:cubicBezTo>
                      <a:pt x="3907" y="414"/>
                      <a:pt x="3888" y="395"/>
                      <a:pt x="3888" y="371"/>
                    </a:cubicBezTo>
                    <a:cubicBezTo>
                      <a:pt x="3888" y="348"/>
                      <a:pt x="3907" y="329"/>
                      <a:pt x="3930" y="329"/>
                    </a:cubicBezTo>
                    <a:cubicBezTo>
                      <a:pt x="3954" y="329"/>
                      <a:pt x="3973" y="348"/>
                      <a:pt x="3973" y="371"/>
                    </a:cubicBezTo>
                    <a:cubicBezTo>
                      <a:pt x="3973" y="395"/>
                      <a:pt x="3954" y="414"/>
                      <a:pt x="3930" y="4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900"/>
              </a:p>
            </p:txBody>
          </p:sp>
          <p:sp>
            <p:nvSpPr>
              <p:cNvPr id="18" name="Oval 6"/>
              <p:cNvSpPr>
                <a:spLocks noChangeArrowheads="1"/>
              </p:cNvSpPr>
              <p:nvPr userDrawn="1"/>
            </p:nvSpPr>
            <p:spPr bwMode="auto">
              <a:xfrm>
                <a:off x="5694363" y="4705350"/>
                <a:ext cx="782638" cy="781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900"/>
              </a:p>
            </p:txBody>
          </p:sp>
        </p:grpSp>
        <p:sp>
          <p:nvSpPr>
            <p:cNvPr id="43" name="Rechteck 42"/>
            <p:cNvSpPr/>
            <p:nvPr userDrawn="1"/>
          </p:nvSpPr>
          <p:spPr>
            <a:xfrm>
              <a:off x="-2206" y="11864"/>
              <a:ext cx="9223746" cy="6858000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alpha val="90000"/>
                  </a:schemeClr>
                </a:gs>
                <a:gs pos="50000">
                  <a:schemeClr val="tx1">
                    <a:lumMod val="85000"/>
                    <a:lumOff val="15000"/>
                    <a:alpha val="5000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>
                <a:solidFill>
                  <a:schemeClr val="bg1"/>
                </a:solidFill>
              </a:endParaRPr>
            </a:p>
          </p:txBody>
        </p:sp>
        <p:sp>
          <p:nvSpPr>
            <p:cNvPr id="44" name="Rechteck 43"/>
            <p:cNvSpPr/>
            <p:nvPr userDrawn="1"/>
          </p:nvSpPr>
          <p:spPr>
            <a:xfrm>
              <a:off x="-9105" y="5801371"/>
              <a:ext cx="9153105" cy="1052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/>
            </a:p>
          </p:txBody>
        </p:sp>
      </p:grpSp>
      <p:sp>
        <p:nvSpPr>
          <p:cNvPr id="10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044512" y="2"/>
            <a:ext cx="10102979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chemeClr val="accent1">
                    <a:lumMod val="40000"/>
                    <a:lumOff val="60000"/>
                  </a:schemeClr>
                </a:solidFill>
                <a:latin typeface="Bebas Neue" pitchFamily="34" charset="0"/>
              </a:defRPr>
            </a:lvl1pPr>
          </a:lstStyle>
          <a:p>
            <a:r>
              <a:rPr lang="de-DE" dirty="0"/>
              <a:t>FREE POWERPOINT</a:t>
            </a:r>
            <a:br>
              <a:rPr lang="de-DE" dirty="0"/>
            </a:br>
            <a:r>
              <a:rPr lang="de-DE" dirty="0"/>
              <a:t>TEMPLATE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 userDrawn="1">
            <p:ph type="body" idx="1" hasCustomPrompt="1"/>
          </p:nvPr>
        </p:nvSpPr>
        <p:spPr>
          <a:xfrm>
            <a:off x="1044512" y="3741443"/>
            <a:ext cx="10102979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PRESENTATIONLOAD</a:t>
            </a:r>
          </a:p>
        </p:txBody>
      </p:sp>
    </p:spTree>
    <p:extLst>
      <p:ext uri="{BB962C8B-B14F-4D97-AF65-F5344CB8AC3E}">
        <p14:creationId xmlns:p14="http://schemas.microsoft.com/office/powerpoint/2010/main" val="17492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-81221" y="0"/>
            <a:ext cx="13218384" cy="6869864"/>
            <a:chOff x="-60916" y="0"/>
            <a:chExt cx="9913788" cy="6869864"/>
          </a:xfrm>
        </p:grpSpPr>
        <p:grpSp>
          <p:nvGrpSpPr>
            <p:cNvPr id="17" name="Gruppieren 16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12190413" cy="685800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8" name="Rechteck 17"/>
              <p:cNvSpPr/>
              <p:nvPr userDrawn="1"/>
            </p:nvSpPr>
            <p:spPr bwMode="auto">
              <a:xfrm>
                <a:off x="0" y="0"/>
                <a:ext cx="12190413" cy="6858000"/>
              </a:xfrm>
              <a:prstGeom prst="rect">
                <a:avLst/>
              </a:prstGeom>
              <a:grpFill/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31" tIns="45715" rIns="91431" bIns="45715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900" dirty="0"/>
              </a:p>
            </p:txBody>
          </p:sp>
          <p:grpSp>
            <p:nvGrpSpPr>
              <p:cNvPr id="19" name="Gruppieren 18"/>
              <p:cNvGrpSpPr/>
              <p:nvPr userDrawn="1"/>
            </p:nvGrpSpPr>
            <p:grpSpPr>
              <a:xfrm>
                <a:off x="80228" y="4852085"/>
                <a:ext cx="12110185" cy="2005914"/>
                <a:chOff x="80228" y="4852085"/>
                <a:chExt cx="12110185" cy="2005914"/>
              </a:xfrm>
              <a:grpFill/>
            </p:grpSpPr>
            <p:sp>
              <p:nvSpPr>
                <p:cNvPr id="20" name="Freeform 15"/>
                <p:cNvSpPr>
                  <a:spLocks/>
                </p:cNvSpPr>
                <p:nvPr userDrawn="1"/>
              </p:nvSpPr>
              <p:spPr bwMode="auto">
                <a:xfrm>
                  <a:off x="80228" y="4852085"/>
                  <a:ext cx="12108033" cy="2001797"/>
                </a:xfrm>
                <a:custGeom>
                  <a:avLst/>
                  <a:gdLst>
                    <a:gd name="T0" fmla="*/ 453 w 453"/>
                    <a:gd name="T1" fmla="*/ 54 h 54"/>
                    <a:gd name="T2" fmla="*/ 453 w 453"/>
                    <a:gd name="T3" fmla="*/ 18 h 54"/>
                    <a:gd name="T4" fmla="*/ 278 w 453"/>
                    <a:gd name="T5" fmla="*/ 0 h 54"/>
                    <a:gd name="T6" fmla="*/ 0 w 453"/>
                    <a:gd name="T7" fmla="*/ 54 h 54"/>
                    <a:gd name="T8" fmla="*/ 453 w 453"/>
                    <a:gd name="T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3" h="54">
                      <a:moveTo>
                        <a:pt x="453" y="54"/>
                      </a:moveTo>
                      <a:cubicBezTo>
                        <a:pt x="453" y="18"/>
                        <a:pt x="453" y="18"/>
                        <a:pt x="453" y="18"/>
                      </a:cubicBezTo>
                      <a:cubicBezTo>
                        <a:pt x="402" y="7"/>
                        <a:pt x="342" y="0"/>
                        <a:pt x="278" y="0"/>
                      </a:cubicBezTo>
                      <a:cubicBezTo>
                        <a:pt x="163" y="0"/>
                        <a:pt x="62" y="21"/>
                        <a:pt x="0" y="54"/>
                      </a:cubicBezTo>
                      <a:lnTo>
                        <a:pt x="453" y="54"/>
                      </a:lnTo>
                      <a:close/>
                    </a:path>
                  </a:pathLst>
                </a:custGeom>
                <a:grpFill/>
                <a:ln w="857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900"/>
                </a:p>
              </p:txBody>
            </p:sp>
            <p:sp>
              <p:nvSpPr>
                <p:cNvPr id="21" name="Freeform 15"/>
                <p:cNvSpPr>
                  <a:spLocks/>
                </p:cNvSpPr>
                <p:nvPr userDrawn="1"/>
              </p:nvSpPr>
              <p:spPr bwMode="auto">
                <a:xfrm>
                  <a:off x="2191718" y="5482769"/>
                  <a:ext cx="9998695" cy="1375230"/>
                </a:xfrm>
                <a:custGeom>
                  <a:avLst/>
                  <a:gdLst>
                    <a:gd name="T0" fmla="*/ 453 w 453"/>
                    <a:gd name="T1" fmla="*/ 54 h 54"/>
                    <a:gd name="T2" fmla="*/ 453 w 453"/>
                    <a:gd name="T3" fmla="*/ 18 h 54"/>
                    <a:gd name="T4" fmla="*/ 278 w 453"/>
                    <a:gd name="T5" fmla="*/ 0 h 54"/>
                    <a:gd name="T6" fmla="*/ 0 w 453"/>
                    <a:gd name="T7" fmla="*/ 54 h 54"/>
                    <a:gd name="T8" fmla="*/ 453 w 453"/>
                    <a:gd name="T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3" h="54">
                      <a:moveTo>
                        <a:pt x="453" y="54"/>
                      </a:moveTo>
                      <a:cubicBezTo>
                        <a:pt x="453" y="18"/>
                        <a:pt x="453" y="18"/>
                        <a:pt x="453" y="18"/>
                      </a:cubicBezTo>
                      <a:cubicBezTo>
                        <a:pt x="402" y="7"/>
                        <a:pt x="342" y="0"/>
                        <a:pt x="278" y="0"/>
                      </a:cubicBezTo>
                      <a:cubicBezTo>
                        <a:pt x="163" y="0"/>
                        <a:pt x="62" y="21"/>
                        <a:pt x="0" y="54"/>
                      </a:cubicBezTo>
                      <a:lnTo>
                        <a:pt x="453" y="54"/>
                      </a:lnTo>
                      <a:close/>
                    </a:path>
                  </a:pathLst>
                </a:custGeom>
                <a:grpFill/>
                <a:ln w="857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900"/>
                </a:p>
              </p:txBody>
            </p:sp>
          </p:grpSp>
        </p:grpSp>
        <p:grpSp>
          <p:nvGrpSpPr>
            <p:cNvPr id="13" name="Gruppieren 12"/>
            <p:cNvGrpSpPr>
              <a:grpSpLocks noChangeAspect="1"/>
            </p:cNvGrpSpPr>
            <p:nvPr userDrawn="1"/>
          </p:nvGrpSpPr>
          <p:grpSpPr>
            <a:xfrm rot="19782569">
              <a:off x="-60916" y="2785088"/>
              <a:ext cx="9913788" cy="2460238"/>
              <a:chOff x="-276225" y="3046413"/>
              <a:chExt cx="12749213" cy="316388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4" name="Oval 6"/>
              <p:cNvSpPr>
                <a:spLocks noChangeArrowheads="1"/>
              </p:cNvSpPr>
              <p:nvPr userDrawn="1"/>
            </p:nvSpPr>
            <p:spPr bwMode="auto">
              <a:xfrm>
                <a:off x="5694363" y="4705350"/>
                <a:ext cx="782638" cy="781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900"/>
              </a:p>
            </p:txBody>
          </p:sp>
          <p:sp>
            <p:nvSpPr>
              <p:cNvPr id="15" name="Freeform 7"/>
              <p:cNvSpPr>
                <a:spLocks noEditPoints="1"/>
              </p:cNvSpPr>
              <p:nvPr userDrawn="1"/>
            </p:nvSpPr>
            <p:spPr bwMode="auto">
              <a:xfrm>
                <a:off x="-276225" y="3046413"/>
                <a:ext cx="12749213" cy="3163887"/>
              </a:xfrm>
              <a:custGeom>
                <a:avLst/>
                <a:gdLst>
                  <a:gd name="T0" fmla="*/ 3618 w 4014"/>
                  <a:gd name="T1" fmla="*/ 28 h 996"/>
                  <a:gd name="T2" fmla="*/ 3397 w 4014"/>
                  <a:gd name="T3" fmla="*/ 411 h 996"/>
                  <a:gd name="T4" fmla="*/ 2836 w 4014"/>
                  <a:gd name="T5" fmla="*/ 365 h 996"/>
                  <a:gd name="T6" fmla="*/ 2841 w 4014"/>
                  <a:gd name="T7" fmla="*/ 65 h 996"/>
                  <a:gd name="T8" fmla="*/ 2685 w 4014"/>
                  <a:gd name="T9" fmla="*/ 168 h 996"/>
                  <a:gd name="T10" fmla="*/ 2523 w 4014"/>
                  <a:gd name="T11" fmla="*/ 134 h 996"/>
                  <a:gd name="T12" fmla="*/ 2553 w 4014"/>
                  <a:gd name="T13" fmla="*/ 407 h 996"/>
                  <a:gd name="T14" fmla="*/ 1431 w 4014"/>
                  <a:gd name="T15" fmla="*/ 508 h 996"/>
                  <a:gd name="T16" fmla="*/ 1378 w 4014"/>
                  <a:gd name="T17" fmla="*/ 180 h 996"/>
                  <a:gd name="T18" fmla="*/ 1149 w 4014"/>
                  <a:gd name="T19" fmla="*/ 430 h 996"/>
                  <a:gd name="T20" fmla="*/ 794 w 4014"/>
                  <a:gd name="T21" fmla="*/ 80 h 996"/>
                  <a:gd name="T22" fmla="*/ 780 w 4014"/>
                  <a:gd name="T23" fmla="*/ 87 h 996"/>
                  <a:gd name="T24" fmla="*/ 706 w 4014"/>
                  <a:gd name="T25" fmla="*/ 344 h 996"/>
                  <a:gd name="T26" fmla="*/ 231 w 4014"/>
                  <a:gd name="T27" fmla="*/ 199 h 996"/>
                  <a:gd name="T28" fmla="*/ 84 w 4014"/>
                  <a:gd name="T29" fmla="*/ 207 h 996"/>
                  <a:gd name="T30" fmla="*/ 230 w 4014"/>
                  <a:gd name="T31" fmla="*/ 516 h 996"/>
                  <a:gd name="T32" fmla="*/ 244 w 4014"/>
                  <a:gd name="T33" fmla="*/ 523 h 996"/>
                  <a:gd name="T34" fmla="*/ 653 w 4014"/>
                  <a:gd name="T35" fmla="*/ 397 h 996"/>
                  <a:gd name="T36" fmla="*/ 902 w 4014"/>
                  <a:gd name="T37" fmla="*/ 346 h 996"/>
                  <a:gd name="T38" fmla="*/ 1068 w 4014"/>
                  <a:gd name="T39" fmla="*/ 567 h 996"/>
                  <a:gd name="T40" fmla="*/ 1073 w 4014"/>
                  <a:gd name="T41" fmla="*/ 583 h 996"/>
                  <a:gd name="T42" fmla="*/ 1341 w 4014"/>
                  <a:gd name="T43" fmla="*/ 711 h 996"/>
                  <a:gd name="T44" fmla="*/ 1353 w 4014"/>
                  <a:gd name="T45" fmla="*/ 641 h 996"/>
                  <a:gd name="T46" fmla="*/ 2350 w 4014"/>
                  <a:gd name="T47" fmla="*/ 651 h 996"/>
                  <a:gd name="T48" fmla="*/ 2757 w 4014"/>
                  <a:gd name="T49" fmla="*/ 535 h 996"/>
                  <a:gd name="T50" fmla="*/ 2773 w 4014"/>
                  <a:gd name="T51" fmla="*/ 530 h 996"/>
                  <a:gd name="T52" fmla="*/ 3085 w 4014"/>
                  <a:gd name="T53" fmla="*/ 622 h 996"/>
                  <a:gd name="T54" fmla="*/ 3065 w 4014"/>
                  <a:gd name="T55" fmla="*/ 833 h 996"/>
                  <a:gd name="T56" fmla="*/ 3459 w 4014"/>
                  <a:gd name="T57" fmla="*/ 656 h 996"/>
                  <a:gd name="T58" fmla="*/ 3464 w 4014"/>
                  <a:gd name="T59" fmla="*/ 641 h 996"/>
                  <a:gd name="T60" fmla="*/ 3442 w 4014"/>
                  <a:gd name="T61" fmla="*/ 456 h 996"/>
                  <a:gd name="T62" fmla="*/ 3726 w 4014"/>
                  <a:gd name="T63" fmla="*/ 244 h 996"/>
                  <a:gd name="T64" fmla="*/ 3930 w 4014"/>
                  <a:gd name="T65" fmla="*/ 287 h 996"/>
                  <a:gd name="T66" fmla="*/ 2796 w 4014"/>
                  <a:gd name="T67" fmla="*/ 42 h 996"/>
                  <a:gd name="T68" fmla="*/ 2536 w 4014"/>
                  <a:gd name="T69" fmla="*/ 134 h 996"/>
                  <a:gd name="T70" fmla="*/ 1378 w 4014"/>
                  <a:gd name="T71" fmla="*/ 202 h 996"/>
                  <a:gd name="T72" fmla="*/ 744 w 4014"/>
                  <a:gd name="T73" fmla="*/ 45 h 996"/>
                  <a:gd name="T74" fmla="*/ 84 w 4014"/>
                  <a:gd name="T75" fmla="*/ 166 h 996"/>
                  <a:gd name="T76" fmla="*/ 214 w 4014"/>
                  <a:gd name="T77" fmla="*/ 593 h 996"/>
                  <a:gd name="T78" fmla="*/ 388 w 4014"/>
                  <a:gd name="T79" fmla="*/ 385 h 996"/>
                  <a:gd name="T80" fmla="*/ 706 w 4014"/>
                  <a:gd name="T81" fmla="*/ 423 h 996"/>
                  <a:gd name="T82" fmla="*/ 902 w 4014"/>
                  <a:gd name="T83" fmla="*/ 298 h 996"/>
                  <a:gd name="T84" fmla="*/ 1028 w 4014"/>
                  <a:gd name="T85" fmla="*/ 611 h 996"/>
                  <a:gd name="T86" fmla="*/ 1408 w 4014"/>
                  <a:gd name="T87" fmla="*/ 711 h 996"/>
                  <a:gd name="T88" fmla="*/ 1279 w 4014"/>
                  <a:gd name="T89" fmla="*/ 595 h 996"/>
                  <a:gd name="T90" fmla="*/ 2005 w 4014"/>
                  <a:gd name="T91" fmla="*/ 866 h 996"/>
                  <a:gd name="T92" fmla="*/ 2835 w 4014"/>
                  <a:gd name="T93" fmla="*/ 611 h 996"/>
                  <a:gd name="T94" fmla="*/ 2685 w 4014"/>
                  <a:gd name="T95" fmla="*/ 413 h 996"/>
                  <a:gd name="T96" fmla="*/ 3020 w 4014"/>
                  <a:gd name="T97" fmla="*/ 855 h 996"/>
                  <a:gd name="T98" fmla="*/ 3147 w 4014"/>
                  <a:gd name="T99" fmla="*/ 564 h 996"/>
                  <a:gd name="T100" fmla="*/ 3540 w 4014"/>
                  <a:gd name="T101" fmla="*/ 633 h 996"/>
                  <a:gd name="T102" fmla="*/ 3442 w 4014"/>
                  <a:gd name="T103" fmla="*/ 433 h 996"/>
                  <a:gd name="T104" fmla="*/ 3618 w 4014"/>
                  <a:gd name="T105" fmla="*/ 240 h 996"/>
                  <a:gd name="T106" fmla="*/ 3930 w 4014"/>
                  <a:gd name="T107" fmla="*/ 414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14" h="996">
                    <a:moveTo>
                      <a:pt x="3930" y="287"/>
                    </a:moveTo>
                    <a:cubicBezTo>
                      <a:pt x="3903" y="287"/>
                      <a:pt x="3880" y="300"/>
                      <a:pt x="3864" y="320"/>
                    </a:cubicBezTo>
                    <a:cubicBezTo>
                      <a:pt x="3735" y="231"/>
                      <a:pt x="3735" y="231"/>
                      <a:pt x="3735" y="231"/>
                    </a:cubicBezTo>
                    <a:cubicBezTo>
                      <a:pt x="3747" y="211"/>
                      <a:pt x="3753" y="188"/>
                      <a:pt x="3753" y="163"/>
                    </a:cubicBezTo>
                    <a:cubicBezTo>
                      <a:pt x="3753" y="88"/>
                      <a:pt x="3693" y="28"/>
                      <a:pt x="3618" y="28"/>
                    </a:cubicBezTo>
                    <a:cubicBezTo>
                      <a:pt x="3544" y="28"/>
                      <a:pt x="3483" y="88"/>
                      <a:pt x="3483" y="163"/>
                    </a:cubicBezTo>
                    <a:cubicBezTo>
                      <a:pt x="3483" y="207"/>
                      <a:pt x="3505" y="247"/>
                      <a:pt x="3538" y="272"/>
                    </a:cubicBezTo>
                    <a:cubicBezTo>
                      <a:pt x="3464" y="372"/>
                      <a:pt x="3464" y="372"/>
                      <a:pt x="3464" y="372"/>
                    </a:cubicBezTo>
                    <a:cubicBezTo>
                      <a:pt x="3458" y="368"/>
                      <a:pt x="3450" y="366"/>
                      <a:pt x="3442" y="366"/>
                    </a:cubicBezTo>
                    <a:cubicBezTo>
                      <a:pt x="3417" y="366"/>
                      <a:pt x="3397" y="386"/>
                      <a:pt x="3397" y="411"/>
                    </a:cubicBezTo>
                    <a:cubicBezTo>
                      <a:pt x="3397" y="412"/>
                      <a:pt x="3397" y="412"/>
                      <a:pt x="3397" y="413"/>
                    </a:cubicBezTo>
                    <a:cubicBezTo>
                      <a:pt x="3304" y="424"/>
                      <a:pt x="3304" y="424"/>
                      <a:pt x="3304" y="424"/>
                    </a:cubicBezTo>
                    <a:cubicBezTo>
                      <a:pt x="3284" y="357"/>
                      <a:pt x="3221" y="307"/>
                      <a:pt x="3147" y="307"/>
                    </a:cubicBezTo>
                    <a:cubicBezTo>
                      <a:pt x="3077" y="307"/>
                      <a:pt x="3017" y="351"/>
                      <a:pt x="2994" y="414"/>
                    </a:cubicBezTo>
                    <a:cubicBezTo>
                      <a:pt x="2836" y="365"/>
                      <a:pt x="2836" y="365"/>
                      <a:pt x="2836" y="365"/>
                    </a:cubicBezTo>
                    <a:cubicBezTo>
                      <a:pt x="2839" y="352"/>
                      <a:pt x="2841" y="338"/>
                      <a:pt x="2841" y="324"/>
                    </a:cubicBezTo>
                    <a:cubicBezTo>
                      <a:pt x="2841" y="263"/>
                      <a:pt x="2807" y="211"/>
                      <a:pt x="2757" y="185"/>
                    </a:cubicBezTo>
                    <a:cubicBezTo>
                      <a:pt x="2787" y="109"/>
                      <a:pt x="2787" y="109"/>
                      <a:pt x="2787" y="109"/>
                    </a:cubicBezTo>
                    <a:cubicBezTo>
                      <a:pt x="2790" y="109"/>
                      <a:pt x="2793" y="110"/>
                      <a:pt x="2796" y="110"/>
                    </a:cubicBezTo>
                    <a:cubicBezTo>
                      <a:pt x="2821" y="110"/>
                      <a:pt x="2841" y="89"/>
                      <a:pt x="2841" y="65"/>
                    </a:cubicBezTo>
                    <a:cubicBezTo>
                      <a:pt x="2841" y="40"/>
                      <a:pt x="2821" y="20"/>
                      <a:pt x="2796" y="20"/>
                    </a:cubicBezTo>
                    <a:cubicBezTo>
                      <a:pt x="2771" y="20"/>
                      <a:pt x="2751" y="40"/>
                      <a:pt x="2751" y="65"/>
                    </a:cubicBezTo>
                    <a:cubicBezTo>
                      <a:pt x="2751" y="81"/>
                      <a:pt x="2760" y="95"/>
                      <a:pt x="2772" y="103"/>
                    </a:cubicBezTo>
                    <a:cubicBezTo>
                      <a:pt x="2742" y="179"/>
                      <a:pt x="2742" y="179"/>
                      <a:pt x="2742" y="179"/>
                    </a:cubicBezTo>
                    <a:cubicBezTo>
                      <a:pt x="2724" y="172"/>
                      <a:pt x="2705" y="168"/>
                      <a:pt x="2685" y="168"/>
                    </a:cubicBezTo>
                    <a:cubicBezTo>
                      <a:pt x="2658" y="168"/>
                      <a:pt x="2632" y="175"/>
                      <a:pt x="2609" y="188"/>
                    </a:cubicBezTo>
                    <a:cubicBezTo>
                      <a:pt x="2575" y="151"/>
                      <a:pt x="2575" y="151"/>
                      <a:pt x="2575" y="151"/>
                    </a:cubicBezTo>
                    <a:cubicBezTo>
                      <a:pt x="2579" y="146"/>
                      <a:pt x="2581" y="140"/>
                      <a:pt x="2581" y="134"/>
                    </a:cubicBezTo>
                    <a:cubicBezTo>
                      <a:pt x="2581" y="118"/>
                      <a:pt x="2568" y="105"/>
                      <a:pt x="2552" y="105"/>
                    </a:cubicBezTo>
                    <a:cubicBezTo>
                      <a:pt x="2536" y="105"/>
                      <a:pt x="2523" y="118"/>
                      <a:pt x="2523" y="134"/>
                    </a:cubicBezTo>
                    <a:cubicBezTo>
                      <a:pt x="2523" y="150"/>
                      <a:pt x="2536" y="163"/>
                      <a:pt x="2552" y="163"/>
                    </a:cubicBezTo>
                    <a:cubicBezTo>
                      <a:pt x="2556" y="163"/>
                      <a:pt x="2559" y="162"/>
                      <a:pt x="2563" y="161"/>
                    </a:cubicBezTo>
                    <a:cubicBezTo>
                      <a:pt x="2595" y="196"/>
                      <a:pt x="2595" y="196"/>
                      <a:pt x="2595" y="196"/>
                    </a:cubicBezTo>
                    <a:cubicBezTo>
                      <a:pt x="2555" y="225"/>
                      <a:pt x="2529" y="271"/>
                      <a:pt x="2529" y="324"/>
                    </a:cubicBezTo>
                    <a:cubicBezTo>
                      <a:pt x="2529" y="354"/>
                      <a:pt x="2538" y="383"/>
                      <a:pt x="2553" y="407"/>
                    </a:cubicBezTo>
                    <a:cubicBezTo>
                      <a:pt x="2334" y="546"/>
                      <a:pt x="2334" y="546"/>
                      <a:pt x="2334" y="546"/>
                    </a:cubicBezTo>
                    <a:cubicBezTo>
                      <a:pt x="2290" y="407"/>
                      <a:pt x="2159" y="306"/>
                      <a:pt x="2005" y="306"/>
                    </a:cubicBezTo>
                    <a:cubicBezTo>
                      <a:pt x="1840" y="306"/>
                      <a:pt x="1702" y="422"/>
                      <a:pt x="1668" y="577"/>
                    </a:cubicBezTo>
                    <a:cubicBezTo>
                      <a:pt x="1429" y="537"/>
                      <a:pt x="1429" y="537"/>
                      <a:pt x="1429" y="537"/>
                    </a:cubicBezTo>
                    <a:cubicBezTo>
                      <a:pt x="1430" y="527"/>
                      <a:pt x="1431" y="518"/>
                      <a:pt x="1431" y="508"/>
                    </a:cubicBezTo>
                    <a:cubicBezTo>
                      <a:pt x="1431" y="442"/>
                      <a:pt x="1390" y="386"/>
                      <a:pt x="1331" y="365"/>
                    </a:cubicBezTo>
                    <a:cubicBezTo>
                      <a:pt x="1374" y="269"/>
                      <a:pt x="1374" y="269"/>
                      <a:pt x="1374" y="269"/>
                    </a:cubicBezTo>
                    <a:cubicBezTo>
                      <a:pt x="1375" y="270"/>
                      <a:pt x="1377" y="270"/>
                      <a:pt x="1378" y="270"/>
                    </a:cubicBezTo>
                    <a:cubicBezTo>
                      <a:pt x="1403" y="270"/>
                      <a:pt x="1423" y="249"/>
                      <a:pt x="1423" y="225"/>
                    </a:cubicBezTo>
                    <a:cubicBezTo>
                      <a:pt x="1423" y="200"/>
                      <a:pt x="1403" y="180"/>
                      <a:pt x="1378" y="180"/>
                    </a:cubicBezTo>
                    <a:cubicBezTo>
                      <a:pt x="1353" y="180"/>
                      <a:pt x="1333" y="200"/>
                      <a:pt x="1333" y="225"/>
                    </a:cubicBezTo>
                    <a:cubicBezTo>
                      <a:pt x="1333" y="242"/>
                      <a:pt x="1343" y="258"/>
                      <a:pt x="1358" y="265"/>
                    </a:cubicBezTo>
                    <a:cubicBezTo>
                      <a:pt x="1316" y="360"/>
                      <a:pt x="1316" y="360"/>
                      <a:pt x="1316" y="360"/>
                    </a:cubicBezTo>
                    <a:cubicBezTo>
                      <a:pt x="1304" y="358"/>
                      <a:pt x="1292" y="356"/>
                      <a:pt x="1279" y="356"/>
                    </a:cubicBezTo>
                    <a:cubicBezTo>
                      <a:pt x="1224" y="356"/>
                      <a:pt x="1176" y="385"/>
                      <a:pt x="1149" y="430"/>
                    </a:cubicBezTo>
                    <a:cubicBezTo>
                      <a:pt x="994" y="297"/>
                      <a:pt x="994" y="297"/>
                      <a:pt x="994" y="297"/>
                    </a:cubicBezTo>
                    <a:cubicBezTo>
                      <a:pt x="1006" y="280"/>
                      <a:pt x="1013" y="258"/>
                      <a:pt x="1013" y="235"/>
                    </a:cubicBezTo>
                    <a:cubicBezTo>
                      <a:pt x="1013" y="174"/>
                      <a:pt x="964" y="124"/>
                      <a:pt x="902" y="124"/>
                    </a:cubicBezTo>
                    <a:cubicBezTo>
                      <a:pt x="879" y="124"/>
                      <a:pt x="858" y="131"/>
                      <a:pt x="840" y="143"/>
                    </a:cubicBezTo>
                    <a:cubicBezTo>
                      <a:pt x="794" y="80"/>
                      <a:pt x="794" y="80"/>
                      <a:pt x="794" y="80"/>
                    </a:cubicBezTo>
                    <a:cubicBezTo>
                      <a:pt x="804" y="72"/>
                      <a:pt x="811" y="59"/>
                      <a:pt x="811" y="45"/>
                    </a:cubicBezTo>
                    <a:cubicBezTo>
                      <a:pt x="811" y="20"/>
                      <a:pt x="791" y="0"/>
                      <a:pt x="766" y="0"/>
                    </a:cubicBezTo>
                    <a:cubicBezTo>
                      <a:pt x="741" y="0"/>
                      <a:pt x="721" y="20"/>
                      <a:pt x="721" y="45"/>
                    </a:cubicBezTo>
                    <a:cubicBezTo>
                      <a:pt x="721" y="69"/>
                      <a:pt x="741" y="90"/>
                      <a:pt x="766" y="90"/>
                    </a:cubicBezTo>
                    <a:cubicBezTo>
                      <a:pt x="771" y="90"/>
                      <a:pt x="775" y="89"/>
                      <a:pt x="780" y="87"/>
                    </a:cubicBezTo>
                    <a:cubicBezTo>
                      <a:pt x="827" y="153"/>
                      <a:pt x="827" y="153"/>
                      <a:pt x="827" y="153"/>
                    </a:cubicBezTo>
                    <a:cubicBezTo>
                      <a:pt x="805" y="173"/>
                      <a:pt x="791" y="203"/>
                      <a:pt x="791" y="235"/>
                    </a:cubicBezTo>
                    <a:cubicBezTo>
                      <a:pt x="791" y="256"/>
                      <a:pt x="797" y="276"/>
                      <a:pt x="808" y="293"/>
                    </a:cubicBezTo>
                    <a:cubicBezTo>
                      <a:pt x="741" y="357"/>
                      <a:pt x="741" y="357"/>
                      <a:pt x="741" y="357"/>
                    </a:cubicBezTo>
                    <a:cubicBezTo>
                      <a:pt x="732" y="349"/>
                      <a:pt x="719" y="344"/>
                      <a:pt x="706" y="344"/>
                    </a:cubicBezTo>
                    <a:cubicBezTo>
                      <a:pt x="686" y="344"/>
                      <a:pt x="669" y="355"/>
                      <a:pt x="660" y="371"/>
                    </a:cubicBezTo>
                    <a:cubicBezTo>
                      <a:pt x="564" y="325"/>
                      <a:pt x="564" y="325"/>
                      <a:pt x="564" y="325"/>
                    </a:cubicBezTo>
                    <a:cubicBezTo>
                      <a:pt x="567" y="312"/>
                      <a:pt x="569" y="298"/>
                      <a:pt x="569" y="285"/>
                    </a:cubicBezTo>
                    <a:cubicBezTo>
                      <a:pt x="569" y="188"/>
                      <a:pt x="488" y="109"/>
                      <a:pt x="388" y="109"/>
                    </a:cubicBezTo>
                    <a:cubicBezTo>
                      <a:pt x="320" y="109"/>
                      <a:pt x="261" y="146"/>
                      <a:pt x="231" y="199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6" y="145"/>
                      <a:pt x="168" y="135"/>
                      <a:pt x="168" y="123"/>
                    </a:cubicBezTo>
                    <a:cubicBezTo>
                      <a:pt x="168" y="77"/>
                      <a:pt x="131" y="39"/>
                      <a:pt x="84" y="39"/>
                    </a:cubicBezTo>
                    <a:cubicBezTo>
                      <a:pt x="38" y="39"/>
                      <a:pt x="0" y="77"/>
                      <a:pt x="0" y="123"/>
                    </a:cubicBezTo>
                    <a:cubicBezTo>
                      <a:pt x="0" y="170"/>
                      <a:pt x="38" y="207"/>
                      <a:pt x="84" y="207"/>
                    </a:cubicBezTo>
                    <a:cubicBezTo>
                      <a:pt x="114" y="207"/>
                      <a:pt x="139" y="192"/>
                      <a:pt x="154" y="170"/>
                    </a:cubicBezTo>
                    <a:cubicBezTo>
                      <a:pt x="223" y="214"/>
                      <a:pt x="223" y="214"/>
                      <a:pt x="223" y="214"/>
                    </a:cubicBezTo>
                    <a:cubicBezTo>
                      <a:pt x="213" y="235"/>
                      <a:pt x="208" y="259"/>
                      <a:pt x="208" y="285"/>
                    </a:cubicBezTo>
                    <a:cubicBezTo>
                      <a:pt x="208" y="344"/>
                      <a:pt x="239" y="397"/>
                      <a:pt x="286" y="429"/>
                    </a:cubicBezTo>
                    <a:cubicBezTo>
                      <a:pt x="230" y="516"/>
                      <a:pt x="230" y="516"/>
                      <a:pt x="230" y="516"/>
                    </a:cubicBezTo>
                    <a:cubicBezTo>
                      <a:pt x="225" y="514"/>
                      <a:pt x="220" y="514"/>
                      <a:pt x="214" y="514"/>
                    </a:cubicBezTo>
                    <a:cubicBezTo>
                      <a:pt x="185" y="514"/>
                      <a:pt x="161" y="537"/>
                      <a:pt x="161" y="567"/>
                    </a:cubicBezTo>
                    <a:cubicBezTo>
                      <a:pt x="161" y="596"/>
                      <a:pt x="185" y="620"/>
                      <a:pt x="214" y="620"/>
                    </a:cubicBezTo>
                    <a:cubicBezTo>
                      <a:pt x="243" y="620"/>
                      <a:pt x="267" y="596"/>
                      <a:pt x="267" y="567"/>
                    </a:cubicBezTo>
                    <a:cubicBezTo>
                      <a:pt x="267" y="549"/>
                      <a:pt x="258" y="533"/>
                      <a:pt x="244" y="523"/>
                    </a:cubicBezTo>
                    <a:cubicBezTo>
                      <a:pt x="300" y="437"/>
                      <a:pt x="300" y="437"/>
                      <a:pt x="300" y="437"/>
                    </a:cubicBezTo>
                    <a:cubicBezTo>
                      <a:pt x="326" y="452"/>
                      <a:pt x="356" y="460"/>
                      <a:pt x="388" y="460"/>
                    </a:cubicBezTo>
                    <a:cubicBezTo>
                      <a:pt x="468" y="460"/>
                      <a:pt x="535" y="410"/>
                      <a:pt x="559" y="340"/>
                    </a:cubicBezTo>
                    <a:cubicBezTo>
                      <a:pt x="654" y="386"/>
                      <a:pt x="654" y="386"/>
                      <a:pt x="654" y="386"/>
                    </a:cubicBezTo>
                    <a:cubicBezTo>
                      <a:pt x="653" y="389"/>
                      <a:pt x="653" y="393"/>
                      <a:pt x="653" y="397"/>
                    </a:cubicBezTo>
                    <a:cubicBezTo>
                      <a:pt x="653" y="426"/>
                      <a:pt x="677" y="450"/>
                      <a:pt x="706" y="450"/>
                    </a:cubicBezTo>
                    <a:cubicBezTo>
                      <a:pt x="735" y="450"/>
                      <a:pt x="759" y="426"/>
                      <a:pt x="759" y="397"/>
                    </a:cubicBezTo>
                    <a:cubicBezTo>
                      <a:pt x="759" y="387"/>
                      <a:pt x="756" y="377"/>
                      <a:pt x="751" y="369"/>
                    </a:cubicBezTo>
                    <a:cubicBezTo>
                      <a:pt x="817" y="306"/>
                      <a:pt x="817" y="306"/>
                      <a:pt x="817" y="306"/>
                    </a:cubicBezTo>
                    <a:cubicBezTo>
                      <a:pt x="838" y="331"/>
                      <a:pt x="868" y="346"/>
                      <a:pt x="902" y="346"/>
                    </a:cubicBezTo>
                    <a:cubicBezTo>
                      <a:pt x="935" y="346"/>
                      <a:pt x="964" y="332"/>
                      <a:pt x="984" y="310"/>
                    </a:cubicBezTo>
                    <a:cubicBezTo>
                      <a:pt x="1141" y="444"/>
                      <a:pt x="1141" y="444"/>
                      <a:pt x="1141" y="444"/>
                    </a:cubicBezTo>
                    <a:cubicBezTo>
                      <a:pt x="1132" y="463"/>
                      <a:pt x="1127" y="485"/>
                      <a:pt x="1127" y="508"/>
                    </a:cubicBezTo>
                    <a:cubicBezTo>
                      <a:pt x="1127" y="520"/>
                      <a:pt x="1129" y="532"/>
                      <a:pt x="1132" y="544"/>
                    </a:cubicBezTo>
                    <a:cubicBezTo>
                      <a:pt x="1068" y="567"/>
                      <a:pt x="1068" y="567"/>
                      <a:pt x="1068" y="567"/>
                    </a:cubicBezTo>
                    <a:cubicBezTo>
                      <a:pt x="1060" y="553"/>
                      <a:pt x="1045" y="544"/>
                      <a:pt x="1028" y="544"/>
                    </a:cubicBezTo>
                    <a:cubicBezTo>
                      <a:pt x="1003" y="544"/>
                      <a:pt x="983" y="564"/>
                      <a:pt x="983" y="589"/>
                    </a:cubicBezTo>
                    <a:cubicBezTo>
                      <a:pt x="983" y="613"/>
                      <a:pt x="1003" y="634"/>
                      <a:pt x="1028" y="634"/>
                    </a:cubicBezTo>
                    <a:cubicBezTo>
                      <a:pt x="1053" y="634"/>
                      <a:pt x="1073" y="613"/>
                      <a:pt x="1073" y="589"/>
                    </a:cubicBezTo>
                    <a:cubicBezTo>
                      <a:pt x="1073" y="587"/>
                      <a:pt x="1073" y="585"/>
                      <a:pt x="1073" y="583"/>
                    </a:cubicBezTo>
                    <a:cubicBezTo>
                      <a:pt x="1136" y="559"/>
                      <a:pt x="1136" y="559"/>
                      <a:pt x="1136" y="559"/>
                    </a:cubicBezTo>
                    <a:cubicBezTo>
                      <a:pt x="1157" y="618"/>
                      <a:pt x="1213" y="660"/>
                      <a:pt x="1279" y="660"/>
                    </a:cubicBezTo>
                    <a:cubicBezTo>
                      <a:pt x="1300" y="660"/>
                      <a:pt x="1320" y="656"/>
                      <a:pt x="1339" y="648"/>
                    </a:cubicBezTo>
                    <a:cubicBezTo>
                      <a:pt x="1356" y="677"/>
                      <a:pt x="1356" y="677"/>
                      <a:pt x="1356" y="677"/>
                    </a:cubicBezTo>
                    <a:cubicBezTo>
                      <a:pt x="1347" y="685"/>
                      <a:pt x="1341" y="697"/>
                      <a:pt x="1341" y="711"/>
                    </a:cubicBezTo>
                    <a:cubicBezTo>
                      <a:pt x="1341" y="735"/>
                      <a:pt x="1361" y="756"/>
                      <a:pt x="1386" y="756"/>
                    </a:cubicBezTo>
                    <a:cubicBezTo>
                      <a:pt x="1411" y="756"/>
                      <a:pt x="1431" y="735"/>
                      <a:pt x="1431" y="711"/>
                    </a:cubicBezTo>
                    <a:cubicBezTo>
                      <a:pt x="1431" y="686"/>
                      <a:pt x="1411" y="666"/>
                      <a:pt x="1386" y="666"/>
                    </a:cubicBezTo>
                    <a:cubicBezTo>
                      <a:pt x="1380" y="666"/>
                      <a:pt x="1375" y="667"/>
                      <a:pt x="1370" y="669"/>
                    </a:cubicBezTo>
                    <a:cubicBezTo>
                      <a:pt x="1353" y="641"/>
                      <a:pt x="1353" y="641"/>
                      <a:pt x="1353" y="641"/>
                    </a:cubicBezTo>
                    <a:cubicBezTo>
                      <a:pt x="1387" y="622"/>
                      <a:pt x="1413" y="590"/>
                      <a:pt x="1425" y="552"/>
                    </a:cubicBezTo>
                    <a:cubicBezTo>
                      <a:pt x="1665" y="592"/>
                      <a:pt x="1665" y="592"/>
                      <a:pt x="1665" y="592"/>
                    </a:cubicBezTo>
                    <a:cubicBezTo>
                      <a:pt x="1662" y="611"/>
                      <a:pt x="1660" y="631"/>
                      <a:pt x="1660" y="651"/>
                    </a:cubicBezTo>
                    <a:cubicBezTo>
                      <a:pt x="1660" y="841"/>
                      <a:pt x="1814" y="996"/>
                      <a:pt x="2005" y="996"/>
                    </a:cubicBezTo>
                    <a:cubicBezTo>
                      <a:pt x="2196" y="996"/>
                      <a:pt x="2350" y="841"/>
                      <a:pt x="2350" y="651"/>
                    </a:cubicBezTo>
                    <a:cubicBezTo>
                      <a:pt x="2350" y="620"/>
                      <a:pt x="2346" y="591"/>
                      <a:pt x="2338" y="562"/>
                    </a:cubicBezTo>
                    <a:cubicBezTo>
                      <a:pt x="2562" y="420"/>
                      <a:pt x="2562" y="420"/>
                      <a:pt x="2562" y="420"/>
                    </a:cubicBezTo>
                    <a:cubicBezTo>
                      <a:pt x="2591" y="456"/>
                      <a:pt x="2635" y="480"/>
                      <a:pt x="2685" y="480"/>
                    </a:cubicBezTo>
                    <a:cubicBezTo>
                      <a:pt x="2700" y="480"/>
                      <a:pt x="2715" y="478"/>
                      <a:pt x="2728" y="474"/>
                    </a:cubicBezTo>
                    <a:cubicBezTo>
                      <a:pt x="2757" y="535"/>
                      <a:pt x="2757" y="535"/>
                      <a:pt x="2757" y="535"/>
                    </a:cubicBezTo>
                    <a:cubicBezTo>
                      <a:pt x="2728" y="548"/>
                      <a:pt x="2708" y="577"/>
                      <a:pt x="2708" y="611"/>
                    </a:cubicBezTo>
                    <a:cubicBezTo>
                      <a:pt x="2708" y="658"/>
                      <a:pt x="2746" y="695"/>
                      <a:pt x="2792" y="695"/>
                    </a:cubicBezTo>
                    <a:cubicBezTo>
                      <a:pt x="2839" y="695"/>
                      <a:pt x="2876" y="658"/>
                      <a:pt x="2876" y="611"/>
                    </a:cubicBezTo>
                    <a:cubicBezTo>
                      <a:pt x="2876" y="565"/>
                      <a:pt x="2839" y="527"/>
                      <a:pt x="2792" y="527"/>
                    </a:cubicBezTo>
                    <a:cubicBezTo>
                      <a:pt x="2786" y="527"/>
                      <a:pt x="2779" y="528"/>
                      <a:pt x="2773" y="530"/>
                    </a:cubicBezTo>
                    <a:cubicBezTo>
                      <a:pt x="2743" y="469"/>
                      <a:pt x="2743" y="469"/>
                      <a:pt x="2743" y="469"/>
                    </a:cubicBezTo>
                    <a:cubicBezTo>
                      <a:pt x="2783" y="453"/>
                      <a:pt x="2815" y="420"/>
                      <a:pt x="2831" y="380"/>
                    </a:cubicBezTo>
                    <a:cubicBezTo>
                      <a:pt x="2989" y="429"/>
                      <a:pt x="2989" y="429"/>
                      <a:pt x="2989" y="429"/>
                    </a:cubicBezTo>
                    <a:cubicBezTo>
                      <a:pt x="2986" y="442"/>
                      <a:pt x="2984" y="456"/>
                      <a:pt x="2984" y="471"/>
                    </a:cubicBezTo>
                    <a:cubicBezTo>
                      <a:pt x="2984" y="539"/>
                      <a:pt x="3026" y="597"/>
                      <a:pt x="3085" y="622"/>
                    </a:cubicBezTo>
                    <a:cubicBezTo>
                      <a:pt x="3029" y="789"/>
                      <a:pt x="3029" y="789"/>
                      <a:pt x="3029" y="789"/>
                    </a:cubicBezTo>
                    <a:cubicBezTo>
                      <a:pt x="3026" y="788"/>
                      <a:pt x="3023" y="788"/>
                      <a:pt x="3020" y="788"/>
                    </a:cubicBezTo>
                    <a:cubicBezTo>
                      <a:pt x="2995" y="788"/>
                      <a:pt x="2975" y="808"/>
                      <a:pt x="2975" y="833"/>
                    </a:cubicBezTo>
                    <a:cubicBezTo>
                      <a:pt x="2975" y="857"/>
                      <a:pt x="2995" y="878"/>
                      <a:pt x="3020" y="878"/>
                    </a:cubicBezTo>
                    <a:cubicBezTo>
                      <a:pt x="3045" y="878"/>
                      <a:pt x="3065" y="857"/>
                      <a:pt x="3065" y="833"/>
                    </a:cubicBezTo>
                    <a:cubicBezTo>
                      <a:pt x="3065" y="817"/>
                      <a:pt x="3057" y="803"/>
                      <a:pt x="3044" y="795"/>
                    </a:cubicBezTo>
                    <a:cubicBezTo>
                      <a:pt x="3100" y="627"/>
                      <a:pt x="3100" y="627"/>
                      <a:pt x="3100" y="627"/>
                    </a:cubicBezTo>
                    <a:cubicBezTo>
                      <a:pt x="3115" y="631"/>
                      <a:pt x="3131" y="634"/>
                      <a:pt x="3147" y="634"/>
                    </a:cubicBezTo>
                    <a:cubicBezTo>
                      <a:pt x="3198" y="634"/>
                      <a:pt x="3243" y="611"/>
                      <a:pt x="3273" y="575"/>
                    </a:cubicBezTo>
                    <a:cubicBezTo>
                      <a:pt x="3459" y="656"/>
                      <a:pt x="3459" y="656"/>
                      <a:pt x="3459" y="656"/>
                    </a:cubicBezTo>
                    <a:cubicBezTo>
                      <a:pt x="3457" y="662"/>
                      <a:pt x="3456" y="669"/>
                      <a:pt x="3456" y="675"/>
                    </a:cubicBezTo>
                    <a:cubicBezTo>
                      <a:pt x="3456" y="722"/>
                      <a:pt x="3494" y="759"/>
                      <a:pt x="3540" y="759"/>
                    </a:cubicBezTo>
                    <a:cubicBezTo>
                      <a:pt x="3587" y="759"/>
                      <a:pt x="3624" y="722"/>
                      <a:pt x="3624" y="675"/>
                    </a:cubicBezTo>
                    <a:cubicBezTo>
                      <a:pt x="3624" y="629"/>
                      <a:pt x="3587" y="591"/>
                      <a:pt x="3540" y="591"/>
                    </a:cubicBezTo>
                    <a:cubicBezTo>
                      <a:pt x="3506" y="591"/>
                      <a:pt x="3477" y="612"/>
                      <a:pt x="3464" y="641"/>
                    </a:cubicBezTo>
                    <a:cubicBezTo>
                      <a:pt x="3283" y="562"/>
                      <a:pt x="3283" y="562"/>
                      <a:pt x="3283" y="562"/>
                    </a:cubicBezTo>
                    <a:cubicBezTo>
                      <a:pt x="3300" y="536"/>
                      <a:pt x="3311" y="504"/>
                      <a:pt x="3311" y="471"/>
                    </a:cubicBezTo>
                    <a:cubicBezTo>
                      <a:pt x="3311" y="460"/>
                      <a:pt x="3310" y="450"/>
                      <a:pt x="3308" y="440"/>
                    </a:cubicBezTo>
                    <a:cubicBezTo>
                      <a:pt x="3401" y="429"/>
                      <a:pt x="3401" y="429"/>
                      <a:pt x="3401" y="429"/>
                    </a:cubicBezTo>
                    <a:cubicBezTo>
                      <a:pt x="3408" y="445"/>
                      <a:pt x="3424" y="456"/>
                      <a:pt x="3442" y="456"/>
                    </a:cubicBezTo>
                    <a:cubicBezTo>
                      <a:pt x="3467" y="456"/>
                      <a:pt x="3487" y="435"/>
                      <a:pt x="3487" y="411"/>
                    </a:cubicBezTo>
                    <a:cubicBezTo>
                      <a:pt x="3487" y="400"/>
                      <a:pt x="3483" y="390"/>
                      <a:pt x="3477" y="382"/>
                    </a:cubicBezTo>
                    <a:cubicBezTo>
                      <a:pt x="3551" y="280"/>
                      <a:pt x="3551" y="280"/>
                      <a:pt x="3551" y="280"/>
                    </a:cubicBezTo>
                    <a:cubicBezTo>
                      <a:pt x="3571" y="291"/>
                      <a:pt x="3594" y="298"/>
                      <a:pt x="3618" y="298"/>
                    </a:cubicBezTo>
                    <a:cubicBezTo>
                      <a:pt x="3662" y="298"/>
                      <a:pt x="3702" y="277"/>
                      <a:pt x="3726" y="244"/>
                    </a:cubicBezTo>
                    <a:cubicBezTo>
                      <a:pt x="3856" y="333"/>
                      <a:pt x="3856" y="333"/>
                      <a:pt x="3856" y="333"/>
                    </a:cubicBezTo>
                    <a:cubicBezTo>
                      <a:pt x="3850" y="344"/>
                      <a:pt x="3846" y="357"/>
                      <a:pt x="3846" y="371"/>
                    </a:cubicBezTo>
                    <a:cubicBezTo>
                      <a:pt x="3846" y="418"/>
                      <a:pt x="3884" y="455"/>
                      <a:pt x="3930" y="455"/>
                    </a:cubicBezTo>
                    <a:cubicBezTo>
                      <a:pt x="3977" y="455"/>
                      <a:pt x="4014" y="418"/>
                      <a:pt x="4014" y="371"/>
                    </a:cubicBezTo>
                    <a:cubicBezTo>
                      <a:pt x="4014" y="325"/>
                      <a:pt x="3977" y="287"/>
                      <a:pt x="3930" y="287"/>
                    </a:cubicBezTo>
                    <a:close/>
                    <a:moveTo>
                      <a:pt x="2796" y="42"/>
                    </a:moveTo>
                    <a:cubicBezTo>
                      <a:pt x="2808" y="42"/>
                      <a:pt x="2818" y="52"/>
                      <a:pt x="2818" y="65"/>
                    </a:cubicBezTo>
                    <a:cubicBezTo>
                      <a:pt x="2818" y="77"/>
                      <a:pt x="2808" y="87"/>
                      <a:pt x="2796" y="87"/>
                    </a:cubicBezTo>
                    <a:cubicBezTo>
                      <a:pt x="2784" y="87"/>
                      <a:pt x="2774" y="77"/>
                      <a:pt x="2774" y="65"/>
                    </a:cubicBezTo>
                    <a:cubicBezTo>
                      <a:pt x="2774" y="52"/>
                      <a:pt x="2784" y="42"/>
                      <a:pt x="2796" y="42"/>
                    </a:cubicBezTo>
                    <a:close/>
                    <a:moveTo>
                      <a:pt x="2536" y="134"/>
                    </a:moveTo>
                    <a:cubicBezTo>
                      <a:pt x="2536" y="125"/>
                      <a:pt x="2543" y="118"/>
                      <a:pt x="2552" y="118"/>
                    </a:cubicBezTo>
                    <a:cubicBezTo>
                      <a:pt x="2561" y="118"/>
                      <a:pt x="2569" y="125"/>
                      <a:pt x="2569" y="134"/>
                    </a:cubicBezTo>
                    <a:cubicBezTo>
                      <a:pt x="2569" y="143"/>
                      <a:pt x="2561" y="150"/>
                      <a:pt x="2552" y="150"/>
                    </a:cubicBezTo>
                    <a:cubicBezTo>
                      <a:pt x="2543" y="150"/>
                      <a:pt x="2536" y="143"/>
                      <a:pt x="2536" y="134"/>
                    </a:cubicBezTo>
                    <a:close/>
                    <a:moveTo>
                      <a:pt x="1378" y="202"/>
                    </a:moveTo>
                    <a:cubicBezTo>
                      <a:pt x="1390" y="202"/>
                      <a:pt x="1400" y="212"/>
                      <a:pt x="1400" y="225"/>
                    </a:cubicBezTo>
                    <a:cubicBezTo>
                      <a:pt x="1400" y="237"/>
                      <a:pt x="1390" y="247"/>
                      <a:pt x="1378" y="247"/>
                    </a:cubicBezTo>
                    <a:cubicBezTo>
                      <a:pt x="1366" y="247"/>
                      <a:pt x="1356" y="237"/>
                      <a:pt x="1356" y="225"/>
                    </a:cubicBezTo>
                    <a:cubicBezTo>
                      <a:pt x="1356" y="212"/>
                      <a:pt x="1366" y="202"/>
                      <a:pt x="1378" y="202"/>
                    </a:cubicBezTo>
                    <a:close/>
                    <a:moveTo>
                      <a:pt x="744" y="45"/>
                    </a:moveTo>
                    <a:cubicBezTo>
                      <a:pt x="744" y="32"/>
                      <a:pt x="754" y="22"/>
                      <a:pt x="766" y="22"/>
                    </a:cubicBezTo>
                    <a:cubicBezTo>
                      <a:pt x="778" y="22"/>
                      <a:pt x="788" y="32"/>
                      <a:pt x="788" y="45"/>
                    </a:cubicBezTo>
                    <a:cubicBezTo>
                      <a:pt x="788" y="57"/>
                      <a:pt x="778" y="67"/>
                      <a:pt x="766" y="67"/>
                    </a:cubicBezTo>
                    <a:cubicBezTo>
                      <a:pt x="754" y="67"/>
                      <a:pt x="744" y="57"/>
                      <a:pt x="744" y="45"/>
                    </a:cubicBezTo>
                    <a:close/>
                    <a:moveTo>
                      <a:pt x="84" y="166"/>
                    </a:moveTo>
                    <a:cubicBezTo>
                      <a:pt x="61" y="166"/>
                      <a:pt x="42" y="147"/>
                      <a:pt x="42" y="123"/>
                    </a:cubicBezTo>
                    <a:cubicBezTo>
                      <a:pt x="42" y="100"/>
                      <a:pt x="61" y="81"/>
                      <a:pt x="84" y="81"/>
                    </a:cubicBezTo>
                    <a:cubicBezTo>
                      <a:pt x="108" y="81"/>
                      <a:pt x="127" y="100"/>
                      <a:pt x="127" y="123"/>
                    </a:cubicBezTo>
                    <a:cubicBezTo>
                      <a:pt x="127" y="147"/>
                      <a:pt x="108" y="166"/>
                      <a:pt x="84" y="166"/>
                    </a:cubicBezTo>
                    <a:close/>
                    <a:moveTo>
                      <a:pt x="214" y="593"/>
                    </a:moveTo>
                    <a:cubicBezTo>
                      <a:pt x="199" y="593"/>
                      <a:pt x="188" y="581"/>
                      <a:pt x="188" y="567"/>
                    </a:cubicBezTo>
                    <a:cubicBezTo>
                      <a:pt x="188" y="552"/>
                      <a:pt x="199" y="540"/>
                      <a:pt x="214" y="540"/>
                    </a:cubicBezTo>
                    <a:cubicBezTo>
                      <a:pt x="229" y="540"/>
                      <a:pt x="240" y="552"/>
                      <a:pt x="240" y="567"/>
                    </a:cubicBezTo>
                    <a:cubicBezTo>
                      <a:pt x="240" y="581"/>
                      <a:pt x="229" y="593"/>
                      <a:pt x="214" y="593"/>
                    </a:cubicBezTo>
                    <a:close/>
                    <a:moveTo>
                      <a:pt x="388" y="385"/>
                    </a:moveTo>
                    <a:cubicBezTo>
                      <a:pt x="330" y="385"/>
                      <a:pt x="282" y="339"/>
                      <a:pt x="282" y="282"/>
                    </a:cubicBezTo>
                    <a:cubicBezTo>
                      <a:pt x="282" y="225"/>
                      <a:pt x="330" y="179"/>
                      <a:pt x="388" y="179"/>
                    </a:cubicBezTo>
                    <a:cubicBezTo>
                      <a:pt x="447" y="179"/>
                      <a:pt x="494" y="225"/>
                      <a:pt x="494" y="282"/>
                    </a:cubicBezTo>
                    <a:cubicBezTo>
                      <a:pt x="494" y="339"/>
                      <a:pt x="447" y="385"/>
                      <a:pt x="388" y="385"/>
                    </a:cubicBezTo>
                    <a:close/>
                    <a:moveTo>
                      <a:pt x="706" y="423"/>
                    </a:moveTo>
                    <a:cubicBezTo>
                      <a:pt x="691" y="423"/>
                      <a:pt x="680" y="411"/>
                      <a:pt x="680" y="397"/>
                    </a:cubicBezTo>
                    <a:cubicBezTo>
                      <a:pt x="680" y="382"/>
                      <a:pt x="691" y="370"/>
                      <a:pt x="706" y="370"/>
                    </a:cubicBezTo>
                    <a:cubicBezTo>
                      <a:pt x="721" y="370"/>
                      <a:pt x="732" y="382"/>
                      <a:pt x="732" y="397"/>
                    </a:cubicBezTo>
                    <a:cubicBezTo>
                      <a:pt x="732" y="411"/>
                      <a:pt x="721" y="423"/>
                      <a:pt x="706" y="423"/>
                    </a:cubicBezTo>
                    <a:close/>
                    <a:moveTo>
                      <a:pt x="902" y="298"/>
                    </a:moveTo>
                    <a:cubicBezTo>
                      <a:pt x="866" y="298"/>
                      <a:pt x="837" y="269"/>
                      <a:pt x="837" y="233"/>
                    </a:cubicBezTo>
                    <a:cubicBezTo>
                      <a:pt x="837" y="197"/>
                      <a:pt x="866" y="168"/>
                      <a:pt x="902" y="168"/>
                    </a:cubicBezTo>
                    <a:cubicBezTo>
                      <a:pt x="938" y="168"/>
                      <a:pt x="967" y="197"/>
                      <a:pt x="967" y="233"/>
                    </a:cubicBezTo>
                    <a:cubicBezTo>
                      <a:pt x="967" y="269"/>
                      <a:pt x="938" y="298"/>
                      <a:pt x="902" y="298"/>
                    </a:cubicBezTo>
                    <a:close/>
                    <a:moveTo>
                      <a:pt x="1028" y="611"/>
                    </a:moveTo>
                    <a:cubicBezTo>
                      <a:pt x="1016" y="611"/>
                      <a:pt x="1006" y="601"/>
                      <a:pt x="1006" y="589"/>
                    </a:cubicBezTo>
                    <a:cubicBezTo>
                      <a:pt x="1006" y="576"/>
                      <a:pt x="1016" y="566"/>
                      <a:pt x="1028" y="566"/>
                    </a:cubicBezTo>
                    <a:cubicBezTo>
                      <a:pt x="1040" y="566"/>
                      <a:pt x="1050" y="576"/>
                      <a:pt x="1050" y="589"/>
                    </a:cubicBezTo>
                    <a:cubicBezTo>
                      <a:pt x="1050" y="601"/>
                      <a:pt x="1040" y="611"/>
                      <a:pt x="1028" y="611"/>
                    </a:cubicBezTo>
                    <a:close/>
                    <a:moveTo>
                      <a:pt x="1408" y="711"/>
                    </a:moveTo>
                    <a:cubicBezTo>
                      <a:pt x="1408" y="723"/>
                      <a:pt x="1398" y="733"/>
                      <a:pt x="1386" y="733"/>
                    </a:cubicBezTo>
                    <a:cubicBezTo>
                      <a:pt x="1374" y="733"/>
                      <a:pt x="1364" y="723"/>
                      <a:pt x="1364" y="711"/>
                    </a:cubicBezTo>
                    <a:cubicBezTo>
                      <a:pt x="1364" y="698"/>
                      <a:pt x="1374" y="688"/>
                      <a:pt x="1386" y="688"/>
                    </a:cubicBezTo>
                    <a:cubicBezTo>
                      <a:pt x="1398" y="688"/>
                      <a:pt x="1408" y="698"/>
                      <a:pt x="1408" y="711"/>
                    </a:cubicBezTo>
                    <a:close/>
                    <a:moveTo>
                      <a:pt x="1279" y="595"/>
                    </a:moveTo>
                    <a:cubicBezTo>
                      <a:pt x="1230" y="595"/>
                      <a:pt x="1190" y="555"/>
                      <a:pt x="1190" y="506"/>
                    </a:cubicBezTo>
                    <a:cubicBezTo>
                      <a:pt x="1190" y="456"/>
                      <a:pt x="1230" y="416"/>
                      <a:pt x="1279" y="416"/>
                    </a:cubicBezTo>
                    <a:cubicBezTo>
                      <a:pt x="1328" y="416"/>
                      <a:pt x="1368" y="456"/>
                      <a:pt x="1368" y="506"/>
                    </a:cubicBezTo>
                    <a:cubicBezTo>
                      <a:pt x="1368" y="555"/>
                      <a:pt x="1328" y="595"/>
                      <a:pt x="1279" y="595"/>
                    </a:cubicBezTo>
                    <a:close/>
                    <a:moveTo>
                      <a:pt x="2005" y="866"/>
                    </a:moveTo>
                    <a:cubicBezTo>
                      <a:pt x="1885" y="866"/>
                      <a:pt x="1788" y="769"/>
                      <a:pt x="1788" y="649"/>
                    </a:cubicBezTo>
                    <a:cubicBezTo>
                      <a:pt x="1788" y="529"/>
                      <a:pt x="1885" y="432"/>
                      <a:pt x="2005" y="432"/>
                    </a:cubicBezTo>
                    <a:cubicBezTo>
                      <a:pt x="2125" y="432"/>
                      <a:pt x="2222" y="529"/>
                      <a:pt x="2222" y="649"/>
                    </a:cubicBezTo>
                    <a:cubicBezTo>
                      <a:pt x="2222" y="769"/>
                      <a:pt x="2125" y="866"/>
                      <a:pt x="2005" y="866"/>
                    </a:cubicBezTo>
                    <a:close/>
                    <a:moveTo>
                      <a:pt x="2835" y="611"/>
                    </a:moveTo>
                    <a:cubicBezTo>
                      <a:pt x="2835" y="635"/>
                      <a:pt x="2816" y="654"/>
                      <a:pt x="2792" y="654"/>
                    </a:cubicBezTo>
                    <a:cubicBezTo>
                      <a:pt x="2769" y="654"/>
                      <a:pt x="2750" y="635"/>
                      <a:pt x="2750" y="611"/>
                    </a:cubicBezTo>
                    <a:cubicBezTo>
                      <a:pt x="2750" y="588"/>
                      <a:pt x="2769" y="569"/>
                      <a:pt x="2792" y="569"/>
                    </a:cubicBezTo>
                    <a:cubicBezTo>
                      <a:pt x="2816" y="569"/>
                      <a:pt x="2835" y="588"/>
                      <a:pt x="2835" y="611"/>
                    </a:cubicBezTo>
                    <a:close/>
                    <a:moveTo>
                      <a:pt x="2685" y="413"/>
                    </a:moveTo>
                    <a:cubicBezTo>
                      <a:pt x="2635" y="413"/>
                      <a:pt x="2594" y="372"/>
                      <a:pt x="2594" y="321"/>
                    </a:cubicBezTo>
                    <a:cubicBezTo>
                      <a:pt x="2594" y="271"/>
                      <a:pt x="2635" y="230"/>
                      <a:pt x="2685" y="230"/>
                    </a:cubicBezTo>
                    <a:cubicBezTo>
                      <a:pt x="2736" y="230"/>
                      <a:pt x="2777" y="271"/>
                      <a:pt x="2777" y="321"/>
                    </a:cubicBezTo>
                    <a:cubicBezTo>
                      <a:pt x="2777" y="372"/>
                      <a:pt x="2736" y="413"/>
                      <a:pt x="2685" y="413"/>
                    </a:cubicBezTo>
                    <a:close/>
                    <a:moveTo>
                      <a:pt x="3020" y="855"/>
                    </a:moveTo>
                    <a:cubicBezTo>
                      <a:pt x="3008" y="855"/>
                      <a:pt x="2998" y="845"/>
                      <a:pt x="2998" y="833"/>
                    </a:cubicBezTo>
                    <a:cubicBezTo>
                      <a:pt x="2998" y="820"/>
                      <a:pt x="3008" y="810"/>
                      <a:pt x="3020" y="810"/>
                    </a:cubicBezTo>
                    <a:cubicBezTo>
                      <a:pt x="3032" y="810"/>
                      <a:pt x="3042" y="820"/>
                      <a:pt x="3042" y="833"/>
                    </a:cubicBezTo>
                    <a:cubicBezTo>
                      <a:pt x="3042" y="845"/>
                      <a:pt x="3032" y="855"/>
                      <a:pt x="3020" y="855"/>
                    </a:cubicBezTo>
                    <a:close/>
                    <a:moveTo>
                      <a:pt x="3147" y="564"/>
                    </a:moveTo>
                    <a:cubicBezTo>
                      <a:pt x="3094" y="564"/>
                      <a:pt x="3051" y="521"/>
                      <a:pt x="3051" y="468"/>
                    </a:cubicBezTo>
                    <a:cubicBezTo>
                      <a:pt x="3051" y="415"/>
                      <a:pt x="3094" y="372"/>
                      <a:pt x="3147" y="372"/>
                    </a:cubicBezTo>
                    <a:cubicBezTo>
                      <a:pt x="3200" y="372"/>
                      <a:pt x="3243" y="415"/>
                      <a:pt x="3243" y="468"/>
                    </a:cubicBezTo>
                    <a:cubicBezTo>
                      <a:pt x="3243" y="521"/>
                      <a:pt x="3200" y="564"/>
                      <a:pt x="3147" y="564"/>
                    </a:cubicBezTo>
                    <a:close/>
                    <a:moveTo>
                      <a:pt x="3540" y="633"/>
                    </a:moveTo>
                    <a:cubicBezTo>
                      <a:pt x="3564" y="633"/>
                      <a:pt x="3583" y="652"/>
                      <a:pt x="3583" y="675"/>
                    </a:cubicBezTo>
                    <a:cubicBezTo>
                      <a:pt x="3583" y="699"/>
                      <a:pt x="3564" y="718"/>
                      <a:pt x="3540" y="718"/>
                    </a:cubicBezTo>
                    <a:cubicBezTo>
                      <a:pt x="3517" y="718"/>
                      <a:pt x="3498" y="699"/>
                      <a:pt x="3498" y="675"/>
                    </a:cubicBezTo>
                    <a:cubicBezTo>
                      <a:pt x="3498" y="652"/>
                      <a:pt x="3517" y="633"/>
                      <a:pt x="3540" y="633"/>
                    </a:cubicBezTo>
                    <a:close/>
                    <a:moveTo>
                      <a:pt x="3442" y="433"/>
                    </a:moveTo>
                    <a:cubicBezTo>
                      <a:pt x="3430" y="433"/>
                      <a:pt x="3420" y="423"/>
                      <a:pt x="3420" y="411"/>
                    </a:cubicBezTo>
                    <a:cubicBezTo>
                      <a:pt x="3420" y="398"/>
                      <a:pt x="3430" y="388"/>
                      <a:pt x="3442" y="388"/>
                    </a:cubicBezTo>
                    <a:cubicBezTo>
                      <a:pt x="3454" y="388"/>
                      <a:pt x="3464" y="398"/>
                      <a:pt x="3464" y="411"/>
                    </a:cubicBezTo>
                    <a:cubicBezTo>
                      <a:pt x="3464" y="423"/>
                      <a:pt x="3454" y="433"/>
                      <a:pt x="3442" y="433"/>
                    </a:cubicBezTo>
                    <a:close/>
                    <a:moveTo>
                      <a:pt x="3618" y="240"/>
                    </a:moveTo>
                    <a:cubicBezTo>
                      <a:pt x="3575" y="240"/>
                      <a:pt x="3539" y="205"/>
                      <a:pt x="3539" y="161"/>
                    </a:cubicBezTo>
                    <a:cubicBezTo>
                      <a:pt x="3539" y="117"/>
                      <a:pt x="3575" y="82"/>
                      <a:pt x="3618" y="82"/>
                    </a:cubicBezTo>
                    <a:cubicBezTo>
                      <a:pt x="3662" y="82"/>
                      <a:pt x="3697" y="117"/>
                      <a:pt x="3697" y="161"/>
                    </a:cubicBezTo>
                    <a:cubicBezTo>
                      <a:pt x="3697" y="205"/>
                      <a:pt x="3662" y="240"/>
                      <a:pt x="3618" y="240"/>
                    </a:cubicBezTo>
                    <a:close/>
                    <a:moveTo>
                      <a:pt x="3930" y="414"/>
                    </a:moveTo>
                    <a:cubicBezTo>
                      <a:pt x="3907" y="414"/>
                      <a:pt x="3888" y="395"/>
                      <a:pt x="3888" y="371"/>
                    </a:cubicBezTo>
                    <a:cubicBezTo>
                      <a:pt x="3888" y="348"/>
                      <a:pt x="3907" y="329"/>
                      <a:pt x="3930" y="329"/>
                    </a:cubicBezTo>
                    <a:cubicBezTo>
                      <a:pt x="3954" y="329"/>
                      <a:pt x="3973" y="348"/>
                      <a:pt x="3973" y="371"/>
                    </a:cubicBezTo>
                    <a:cubicBezTo>
                      <a:pt x="3973" y="395"/>
                      <a:pt x="3954" y="414"/>
                      <a:pt x="3930" y="4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900"/>
              </a:p>
            </p:txBody>
          </p:sp>
        </p:grpSp>
        <p:sp>
          <p:nvSpPr>
            <p:cNvPr id="22" name="Rechteck 21"/>
            <p:cNvSpPr/>
            <p:nvPr userDrawn="1"/>
          </p:nvSpPr>
          <p:spPr>
            <a:xfrm>
              <a:off x="-10591" y="11864"/>
              <a:ext cx="9223746" cy="6858000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alpha val="90000"/>
                  </a:schemeClr>
                </a:gs>
                <a:gs pos="50000">
                  <a:schemeClr val="tx1">
                    <a:lumMod val="85000"/>
                    <a:lumOff val="15000"/>
                    <a:alpha val="5000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073950" y="1006124"/>
            <a:ext cx="7921031" cy="1709842"/>
          </a:xfrm>
        </p:spPr>
        <p:txBody>
          <a:bodyPr tIns="0" anchor="b" anchorCtr="0">
            <a:noAutofit/>
          </a:bodyPr>
          <a:lstStyle>
            <a:lvl1pPr algn="l">
              <a:lnSpc>
                <a:spcPct val="80000"/>
              </a:lnSpc>
              <a:defRPr sz="60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Bebas Neue" panose="020B0506020202020201" pitchFamily="34" charset="0"/>
              </a:defRPr>
            </a:lvl1pPr>
          </a:lstStyle>
          <a:p>
            <a:r>
              <a:rPr lang="de-DE" dirty="0"/>
              <a:t>Free PowerPoint</a:t>
            </a:r>
            <a:br>
              <a:rPr lang="de-DE" dirty="0"/>
            </a:br>
            <a:r>
              <a:rPr lang="de-DE" dirty="0"/>
              <a:t>Template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 userDrawn="1">
            <p:ph type="body" idx="1" hasCustomPrompt="1"/>
          </p:nvPr>
        </p:nvSpPr>
        <p:spPr>
          <a:xfrm>
            <a:off x="1073953" y="2715966"/>
            <a:ext cx="7921031" cy="66600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3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PRESENTATIONLOAD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25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1" y="942478"/>
            <a:ext cx="11135860" cy="541474"/>
          </a:xfrm>
        </p:spPr>
        <p:txBody>
          <a:bodyPr lIns="10800" anchor="t" anchorCtr="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319" y="1483952"/>
            <a:ext cx="11135860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1" y="942478"/>
            <a:ext cx="1113586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319" y="1483952"/>
            <a:ext cx="11135860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1" y="942478"/>
            <a:ext cx="1113586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77573" y="10745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r>
              <a:rPr lang="en-US" dirty="0"/>
              <a:t> / 41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319" y="1483952"/>
            <a:ext cx="11135859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1" y="942478"/>
            <a:ext cx="1113586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6311622" y="1476439"/>
            <a:ext cx="5325457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77573" y="2663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r>
              <a:rPr lang="en-US" dirty="0"/>
              <a:t> / 41</a:t>
            </a:r>
          </a:p>
        </p:txBody>
      </p:sp>
    </p:spTree>
    <p:extLst>
      <p:ext uri="{BB962C8B-B14F-4D97-AF65-F5344CB8AC3E}">
        <p14:creationId xmlns:p14="http://schemas.microsoft.com/office/powerpoint/2010/main" val="16764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1" y="942478"/>
            <a:ext cx="1113586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311624" y="1483952"/>
            <a:ext cx="5880377" cy="432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1" y="942478"/>
            <a:ext cx="11135860" cy="541474"/>
          </a:xfrm>
        </p:spPr>
        <p:txBody>
          <a:bodyPr vert="horz" lIns="10800" tIns="0" rIns="0" bIns="0" rtlCol="0" anchor="t" anchorCtr="0">
            <a:noAutofit/>
          </a:bodyPr>
          <a:lstStyle>
            <a:lvl1pPr marL="273050" indent="-273050">
              <a:buNone/>
              <a:defRPr lang="en-US" noProof="1"/>
            </a:lvl1pPr>
          </a:lstStyle>
          <a:p>
            <a:pPr marL="0" lvl="0" indent="0"/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319" y="1483952"/>
            <a:ext cx="8461101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1" y="942478"/>
            <a:ext cx="11135860" cy="541474"/>
          </a:xfrm>
        </p:spPr>
        <p:txBody>
          <a:bodyPr vert="horz" lIns="10800" tIns="0" rIns="0" bIns="0" rtlCol="0" anchor="t" anchorCtr="0">
            <a:noAutofit/>
          </a:bodyPr>
          <a:lstStyle>
            <a:lvl1pPr marL="273050" indent="-273050">
              <a:buNone/>
              <a:defRPr lang="en-US" noProof="1"/>
            </a:lvl1pPr>
          </a:lstStyle>
          <a:p>
            <a:pPr marL="0" lvl="0" indent="0"/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6311622" y="1476439"/>
            <a:ext cx="5325457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1" y="942478"/>
            <a:ext cx="11135860" cy="541474"/>
          </a:xfrm>
        </p:spPr>
        <p:txBody>
          <a:bodyPr lIns="10800" anchor="t" anchorCtr="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311624" y="1483952"/>
            <a:ext cx="5880377" cy="432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6321" y="410830"/>
            <a:ext cx="1113586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7" cy="541474"/>
          </a:xfrm>
        </p:spPr>
        <p:txBody>
          <a:bodyPr vert="horz" lIns="10800" tIns="0" rIns="0" bIns="0" rtlCol="0" anchor="t" anchorCtr="0">
            <a:noAutofit/>
          </a:bodyPr>
          <a:lstStyle>
            <a:lvl1pPr marL="273050" indent="-273050">
              <a:buNone/>
              <a:defRPr lang="en-US" noProof="1"/>
            </a:lvl1pPr>
          </a:lstStyle>
          <a:p>
            <a:pPr marL="0" lvl="0" indent="0"/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1525" y="0"/>
            <a:ext cx="121935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9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54626" y="6076361"/>
            <a:ext cx="4276407" cy="36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16320" y="6076361"/>
            <a:ext cx="914427" cy="36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1" y="1483952"/>
            <a:ext cx="11134799" cy="4319248"/>
          </a:xfrm>
          <a:noFill/>
        </p:spPr>
        <p:txBody>
          <a:bodyPr/>
          <a:lstStyle>
            <a:lvl1pPr>
              <a:defRPr sz="2000">
                <a:solidFill>
                  <a:srgbClr val="DDDDDD"/>
                </a:solidFill>
              </a:defRPr>
            </a:lvl1pPr>
            <a:lvl2pPr>
              <a:defRPr sz="1600">
                <a:solidFill>
                  <a:srgbClr val="DDDDDD"/>
                </a:solidFill>
              </a:defRPr>
            </a:lvl2pPr>
            <a:lvl3pPr>
              <a:defRPr sz="1400">
                <a:solidFill>
                  <a:srgbClr val="DDDDDD"/>
                </a:solidFill>
              </a:defRPr>
            </a:lvl3pPr>
            <a:lvl4pPr>
              <a:defRPr sz="1200">
                <a:solidFill>
                  <a:srgbClr val="DDDDDD"/>
                </a:solidFill>
              </a:defRPr>
            </a:lvl4pPr>
            <a:lvl5pPr>
              <a:defRPr sz="1200"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-1525" y="0"/>
            <a:ext cx="12193525" cy="6858000"/>
          </a:xfrm>
          <a:prstGeom prst="rect">
            <a:avLst/>
          </a:prstGeom>
          <a:solidFill>
            <a:srgbClr val="8D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321" y="410830"/>
            <a:ext cx="11135860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1" y="1483952"/>
            <a:ext cx="11135860" cy="4321536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 rot="16756386">
            <a:off x="9849851" y="315997"/>
            <a:ext cx="2960319" cy="2787532"/>
          </a:xfrm>
          <a:custGeom>
            <a:avLst/>
            <a:gdLst>
              <a:gd name="T0" fmla="*/ 1349 w 1530"/>
              <a:gd name="T1" fmla="*/ 208 h 1081"/>
              <a:gd name="T2" fmla="*/ 1000 w 1530"/>
              <a:gd name="T3" fmla="*/ 30 h 1081"/>
              <a:gd name="T4" fmla="*/ 991 w 1530"/>
              <a:gd name="T5" fmla="*/ 416 h 1081"/>
              <a:gd name="T6" fmla="*/ 944 w 1530"/>
              <a:gd name="T7" fmla="*/ 482 h 1081"/>
              <a:gd name="T8" fmla="*/ 563 w 1530"/>
              <a:gd name="T9" fmla="*/ 643 h 1081"/>
              <a:gd name="T10" fmla="*/ 248 w 1530"/>
              <a:gd name="T11" fmla="*/ 520 h 1081"/>
              <a:gd name="T12" fmla="*/ 280 w 1530"/>
              <a:gd name="T13" fmla="*/ 374 h 1081"/>
              <a:gd name="T14" fmla="*/ 230 w 1530"/>
              <a:gd name="T15" fmla="*/ 437 h 1081"/>
              <a:gd name="T16" fmla="*/ 109 w 1530"/>
              <a:gd name="T17" fmla="*/ 582 h 1081"/>
              <a:gd name="T18" fmla="*/ 23 w 1530"/>
              <a:gd name="T19" fmla="*/ 526 h 1081"/>
              <a:gd name="T20" fmla="*/ 55 w 1530"/>
              <a:gd name="T21" fmla="*/ 575 h 1081"/>
              <a:gd name="T22" fmla="*/ 143 w 1530"/>
              <a:gd name="T23" fmla="*/ 811 h 1081"/>
              <a:gd name="T24" fmla="*/ 157 w 1530"/>
              <a:gd name="T25" fmla="*/ 820 h 1081"/>
              <a:gd name="T26" fmla="*/ 387 w 1530"/>
              <a:gd name="T27" fmla="*/ 851 h 1081"/>
              <a:gd name="T28" fmla="*/ 530 w 1530"/>
              <a:gd name="T29" fmla="*/ 876 h 1081"/>
              <a:gd name="T30" fmla="*/ 348 w 1530"/>
              <a:gd name="T31" fmla="*/ 795 h 1081"/>
              <a:gd name="T32" fmla="*/ 577 w 1530"/>
              <a:gd name="T33" fmla="*/ 701 h 1081"/>
              <a:gd name="T34" fmla="*/ 737 w 1530"/>
              <a:gd name="T35" fmla="*/ 986 h 1081"/>
              <a:gd name="T36" fmla="*/ 797 w 1530"/>
              <a:gd name="T37" fmla="*/ 1011 h 1081"/>
              <a:gd name="T38" fmla="*/ 796 w 1530"/>
              <a:gd name="T39" fmla="*/ 790 h 1081"/>
              <a:gd name="T40" fmla="*/ 1104 w 1530"/>
              <a:gd name="T41" fmla="*/ 706 h 1081"/>
              <a:gd name="T42" fmla="*/ 1150 w 1530"/>
              <a:gd name="T43" fmla="*/ 593 h 1081"/>
              <a:gd name="T44" fmla="*/ 886 w 1530"/>
              <a:gd name="T45" fmla="*/ 571 h 1081"/>
              <a:gd name="T46" fmla="*/ 1004 w 1530"/>
              <a:gd name="T47" fmla="*/ 505 h 1081"/>
              <a:gd name="T48" fmla="*/ 1037 w 1530"/>
              <a:gd name="T49" fmla="*/ 295 h 1081"/>
              <a:gd name="T50" fmla="*/ 1347 w 1530"/>
              <a:gd name="T51" fmla="*/ 224 h 1081"/>
              <a:gd name="T52" fmla="*/ 1511 w 1530"/>
              <a:gd name="T53" fmla="*/ 197 h 1081"/>
              <a:gd name="T54" fmla="*/ 28 w 1530"/>
              <a:gd name="T55" fmla="*/ 538 h 1081"/>
              <a:gd name="T56" fmla="*/ 217 w 1530"/>
              <a:gd name="T57" fmla="*/ 400 h 1081"/>
              <a:gd name="T58" fmla="*/ 246 w 1530"/>
              <a:gd name="T59" fmla="*/ 412 h 1081"/>
              <a:gd name="T60" fmla="*/ 148 w 1530"/>
              <a:gd name="T61" fmla="*/ 714 h 1081"/>
              <a:gd name="T62" fmla="*/ 271 w 1530"/>
              <a:gd name="T63" fmla="*/ 765 h 1081"/>
              <a:gd name="T64" fmla="*/ 468 w 1530"/>
              <a:gd name="T65" fmla="*/ 950 h 1081"/>
              <a:gd name="T66" fmla="*/ 775 w 1530"/>
              <a:gd name="T67" fmla="*/ 1020 h 1081"/>
              <a:gd name="T68" fmla="*/ 745 w 1530"/>
              <a:gd name="T69" fmla="*/ 1007 h 1081"/>
              <a:gd name="T70" fmla="*/ 639 w 1530"/>
              <a:gd name="T71" fmla="*/ 671 h 1081"/>
              <a:gd name="T72" fmla="*/ 768 w 1530"/>
              <a:gd name="T73" fmla="*/ 724 h 1081"/>
              <a:gd name="T74" fmla="*/ 1201 w 1530"/>
              <a:gd name="T75" fmla="*/ 714 h 1081"/>
              <a:gd name="T76" fmla="*/ 995 w 1530"/>
              <a:gd name="T77" fmla="*/ 483 h 1081"/>
              <a:gd name="T78" fmla="*/ 1007 w 1530"/>
              <a:gd name="T79" fmla="*/ 453 h 1081"/>
              <a:gd name="T80" fmla="*/ 978 w 1530"/>
              <a:gd name="T81" fmla="*/ 187 h 1081"/>
              <a:gd name="T82" fmla="*/ 1085 w 1530"/>
              <a:gd name="T83" fmla="*/ 230 h 1081"/>
              <a:gd name="T84" fmla="*/ 1415 w 1530"/>
              <a:gd name="T85" fmla="*/ 19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0" h="1081">
                <a:moveTo>
                  <a:pt x="1511" y="197"/>
                </a:moveTo>
                <a:cubicBezTo>
                  <a:pt x="1493" y="154"/>
                  <a:pt x="1443" y="132"/>
                  <a:pt x="1398" y="151"/>
                </a:cubicBezTo>
                <a:cubicBezTo>
                  <a:pt x="1373" y="162"/>
                  <a:pt x="1356" y="183"/>
                  <a:pt x="1349" y="208"/>
                </a:cubicBezTo>
                <a:cubicBezTo>
                  <a:pt x="1192" y="175"/>
                  <a:pt x="1192" y="175"/>
                  <a:pt x="1192" y="175"/>
                </a:cubicBezTo>
                <a:cubicBezTo>
                  <a:pt x="1195" y="152"/>
                  <a:pt x="1192" y="128"/>
                  <a:pt x="1182" y="104"/>
                </a:cubicBezTo>
                <a:cubicBezTo>
                  <a:pt x="1152" y="33"/>
                  <a:pt x="1071" y="0"/>
                  <a:pt x="1000" y="30"/>
                </a:cubicBezTo>
                <a:cubicBezTo>
                  <a:pt x="930" y="59"/>
                  <a:pt x="896" y="140"/>
                  <a:pt x="926" y="211"/>
                </a:cubicBezTo>
                <a:cubicBezTo>
                  <a:pt x="944" y="253"/>
                  <a:pt x="980" y="282"/>
                  <a:pt x="1022" y="292"/>
                </a:cubicBezTo>
                <a:cubicBezTo>
                  <a:pt x="991" y="416"/>
                  <a:pt x="991" y="416"/>
                  <a:pt x="991" y="416"/>
                </a:cubicBezTo>
                <a:cubicBezTo>
                  <a:pt x="984" y="415"/>
                  <a:pt x="976" y="416"/>
                  <a:pt x="968" y="420"/>
                </a:cubicBezTo>
                <a:cubicBezTo>
                  <a:pt x="944" y="429"/>
                  <a:pt x="933" y="456"/>
                  <a:pt x="943" y="480"/>
                </a:cubicBezTo>
                <a:cubicBezTo>
                  <a:pt x="944" y="481"/>
                  <a:pt x="944" y="481"/>
                  <a:pt x="944" y="482"/>
                </a:cubicBezTo>
                <a:cubicBezTo>
                  <a:pt x="861" y="529"/>
                  <a:pt x="861" y="529"/>
                  <a:pt x="861" y="529"/>
                </a:cubicBezTo>
                <a:cubicBezTo>
                  <a:pt x="815" y="474"/>
                  <a:pt x="736" y="451"/>
                  <a:pt x="666" y="481"/>
                </a:cubicBezTo>
                <a:cubicBezTo>
                  <a:pt x="599" y="509"/>
                  <a:pt x="560" y="574"/>
                  <a:pt x="563" y="643"/>
                </a:cubicBezTo>
                <a:cubicBezTo>
                  <a:pt x="394" y="659"/>
                  <a:pt x="394" y="659"/>
                  <a:pt x="394" y="659"/>
                </a:cubicBezTo>
                <a:cubicBezTo>
                  <a:pt x="392" y="646"/>
                  <a:pt x="388" y="632"/>
                  <a:pt x="383" y="619"/>
                </a:cubicBezTo>
                <a:cubicBezTo>
                  <a:pt x="359" y="561"/>
                  <a:pt x="306" y="525"/>
                  <a:pt x="248" y="520"/>
                </a:cubicBezTo>
                <a:cubicBezTo>
                  <a:pt x="246" y="437"/>
                  <a:pt x="246" y="437"/>
                  <a:pt x="246" y="437"/>
                </a:cubicBezTo>
                <a:cubicBezTo>
                  <a:pt x="249" y="435"/>
                  <a:pt x="252" y="435"/>
                  <a:pt x="255" y="434"/>
                </a:cubicBezTo>
                <a:cubicBezTo>
                  <a:pt x="279" y="424"/>
                  <a:pt x="290" y="396"/>
                  <a:pt x="280" y="374"/>
                </a:cubicBezTo>
                <a:cubicBezTo>
                  <a:pt x="270" y="350"/>
                  <a:pt x="243" y="339"/>
                  <a:pt x="220" y="349"/>
                </a:cubicBezTo>
                <a:cubicBezTo>
                  <a:pt x="196" y="359"/>
                  <a:pt x="185" y="386"/>
                  <a:pt x="195" y="409"/>
                </a:cubicBezTo>
                <a:cubicBezTo>
                  <a:pt x="201" y="424"/>
                  <a:pt x="215" y="434"/>
                  <a:pt x="230" y="437"/>
                </a:cubicBezTo>
                <a:cubicBezTo>
                  <a:pt x="232" y="521"/>
                  <a:pt x="232" y="521"/>
                  <a:pt x="232" y="521"/>
                </a:cubicBezTo>
                <a:cubicBezTo>
                  <a:pt x="212" y="521"/>
                  <a:pt x="192" y="525"/>
                  <a:pt x="173" y="533"/>
                </a:cubicBezTo>
                <a:cubicBezTo>
                  <a:pt x="148" y="544"/>
                  <a:pt x="126" y="561"/>
                  <a:pt x="109" y="582"/>
                </a:cubicBezTo>
                <a:cubicBezTo>
                  <a:pt x="63" y="561"/>
                  <a:pt x="63" y="561"/>
                  <a:pt x="63" y="561"/>
                </a:cubicBezTo>
                <a:cubicBezTo>
                  <a:pt x="64" y="554"/>
                  <a:pt x="64" y="548"/>
                  <a:pt x="61" y="542"/>
                </a:cubicBezTo>
                <a:cubicBezTo>
                  <a:pt x="55" y="527"/>
                  <a:pt x="38" y="520"/>
                  <a:pt x="23" y="526"/>
                </a:cubicBezTo>
                <a:cubicBezTo>
                  <a:pt x="7" y="533"/>
                  <a:pt x="0" y="550"/>
                  <a:pt x="7" y="565"/>
                </a:cubicBezTo>
                <a:cubicBezTo>
                  <a:pt x="13" y="580"/>
                  <a:pt x="30" y="587"/>
                  <a:pt x="46" y="581"/>
                </a:cubicBezTo>
                <a:cubicBezTo>
                  <a:pt x="49" y="579"/>
                  <a:pt x="52" y="577"/>
                  <a:pt x="55" y="575"/>
                </a:cubicBezTo>
                <a:cubicBezTo>
                  <a:pt x="99" y="595"/>
                  <a:pt x="99" y="595"/>
                  <a:pt x="99" y="595"/>
                </a:cubicBezTo>
                <a:cubicBezTo>
                  <a:pt x="73" y="638"/>
                  <a:pt x="67" y="692"/>
                  <a:pt x="88" y="742"/>
                </a:cubicBezTo>
                <a:cubicBezTo>
                  <a:pt x="100" y="771"/>
                  <a:pt x="120" y="795"/>
                  <a:pt x="143" y="811"/>
                </a:cubicBezTo>
                <a:cubicBezTo>
                  <a:pt x="54" y="940"/>
                  <a:pt x="17" y="993"/>
                  <a:pt x="2" y="1015"/>
                </a:cubicBezTo>
                <a:cubicBezTo>
                  <a:pt x="2" y="1043"/>
                  <a:pt x="2" y="1043"/>
                  <a:pt x="2" y="1043"/>
                </a:cubicBezTo>
                <a:cubicBezTo>
                  <a:pt x="157" y="820"/>
                  <a:pt x="157" y="820"/>
                  <a:pt x="157" y="820"/>
                </a:cubicBezTo>
                <a:cubicBezTo>
                  <a:pt x="199" y="843"/>
                  <a:pt x="250" y="848"/>
                  <a:pt x="297" y="828"/>
                </a:cubicBezTo>
                <a:cubicBezTo>
                  <a:pt x="312" y="822"/>
                  <a:pt x="325" y="814"/>
                  <a:pt x="336" y="805"/>
                </a:cubicBezTo>
                <a:cubicBezTo>
                  <a:pt x="387" y="851"/>
                  <a:pt x="387" y="851"/>
                  <a:pt x="387" y="851"/>
                </a:cubicBezTo>
                <a:cubicBezTo>
                  <a:pt x="365" y="875"/>
                  <a:pt x="358" y="911"/>
                  <a:pt x="371" y="943"/>
                </a:cubicBezTo>
                <a:cubicBezTo>
                  <a:pt x="390" y="987"/>
                  <a:pt x="440" y="1007"/>
                  <a:pt x="484" y="989"/>
                </a:cubicBezTo>
                <a:cubicBezTo>
                  <a:pt x="528" y="970"/>
                  <a:pt x="549" y="921"/>
                  <a:pt x="530" y="876"/>
                </a:cubicBezTo>
                <a:cubicBezTo>
                  <a:pt x="512" y="833"/>
                  <a:pt x="462" y="811"/>
                  <a:pt x="417" y="830"/>
                </a:cubicBezTo>
                <a:cubicBezTo>
                  <a:pt x="412" y="832"/>
                  <a:pt x="405" y="836"/>
                  <a:pt x="400" y="840"/>
                </a:cubicBezTo>
                <a:cubicBezTo>
                  <a:pt x="348" y="795"/>
                  <a:pt x="348" y="795"/>
                  <a:pt x="348" y="795"/>
                </a:cubicBezTo>
                <a:cubicBezTo>
                  <a:pt x="379" y="764"/>
                  <a:pt x="396" y="720"/>
                  <a:pt x="396" y="675"/>
                </a:cubicBezTo>
                <a:cubicBezTo>
                  <a:pt x="565" y="659"/>
                  <a:pt x="565" y="659"/>
                  <a:pt x="565" y="659"/>
                </a:cubicBezTo>
                <a:cubicBezTo>
                  <a:pt x="567" y="673"/>
                  <a:pt x="571" y="687"/>
                  <a:pt x="577" y="701"/>
                </a:cubicBezTo>
                <a:cubicBezTo>
                  <a:pt x="604" y="765"/>
                  <a:pt x="666" y="803"/>
                  <a:pt x="732" y="803"/>
                </a:cubicBezTo>
                <a:cubicBezTo>
                  <a:pt x="746" y="984"/>
                  <a:pt x="746" y="984"/>
                  <a:pt x="746" y="984"/>
                </a:cubicBezTo>
                <a:cubicBezTo>
                  <a:pt x="742" y="984"/>
                  <a:pt x="739" y="985"/>
                  <a:pt x="737" y="986"/>
                </a:cubicBezTo>
                <a:cubicBezTo>
                  <a:pt x="713" y="996"/>
                  <a:pt x="702" y="1023"/>
                  <a:pt x="712" y="1047"/>
                </a:cubicBezTo>
                <a:cubicBezTo>
                  <a:pt x="721" y="1069"/>
                  <a:pt x="749" y="1081"/>
                  <a:pt x="772" y="1071"/>
                </a:cubicBezTo>
                <a:cubicBezTo>
                  <a:pt x="796" y="1061"/>
                  <a:pt x="807" y="1034"/>
                  <a:pt x="797" y="1011"/>
                </a:cubicBezTo>
                <a:cubicBezTo>
                  <a:pt x="791" y="996"/>
                  <a:pt x="778" y="986"/>
                  <a:pt x="762" y="983"/>
                </a:cubicBezTo>
                <a:cubicBezTo>
                  <a:pt x="748" y="802"/>
                  <a:pt x="748" y="802"/>
                  <a:pt x="748" y="802"/>
                </a:cubicBezTo>
                <a:cubicBezTo>
                  <a:pt x="764" y="800"/>
                  <a:pt x="780" y="797"/>
                  <a:pt x="796" y="790"/>
                </a:cubicBezTo>
                <a:cubicBezTo>
                  <a:pt x="844" y="770"/>
                  <a:pt x="877" y="730"/>
                  <a:pt x="891" y="684"/>
                </a:cubicBezTo>
                <a:cubicBezTo>
                  <a:pt x="1099" y="687"/>
                  <a:pt x="1099" y="687"/>
                  <a:pt x="1099" y="687"/>
                </a:cubicBezTo>
                <a:cubicBezTo>
                  <a:pt x="1100" y="694"/>
                  <a:pt x="1102" y="701"/>
                  <a:pt x="1104" y="706"/>
                </a:cubicBezTo>
                <a:cubicBezTo>
                  <a:pt x="1123" y="751"/>
                  <a:pt x="1173" y="771"/>
                  <a:pt x="1217" y="752"/>
                </a:cubicBezTo>
                <a:cubicBezTo>
                  <a:pt x="1261" y="734"/>
                  <a:pt x="1282" y="684"/>
                  <a:pt x="1263" y="639"/>
                </a:cubicBezTo>
                <a:cubicBezTo>
                  <a:pt x="1245" y="596"/>
                  <a:pt x="1195" y="575"/>
                  <a:pt x="1150" y="593"/>
                </a:cubicBezTo>
                <a:cubicBezTo>
                  <a:pt x="1118" y="607"/>
                  <a:pt x="1099" y="638"/>
                  <a:pt x="1098" y="671"/>
                </a:cubicBezTo>
                <a:cubicBezTo>
                  <a:pt x="896" y="668"/>
                  <a:pt x="896" y="668"/>
                  <a:pt x="896" y="668"/>
                </a:cubicBezTo>
                <a:cubicBezTo>
                  <a:pt x="901" y="637"/>
                  <a:pt x="899" y="602"/>
                  <a:pt x="886" y="571"/>
                </a:cubicBezTo>
                <a:cubicBezTo>
                  <a:pt x="882" y="560"/>
                  <a:pt x="877" y="551"/>
                  <a:pt x="871" y="543"/>
                </a:cubicBezTo>
                <a:cubicBezTo>
                  <a:pt x="954" y="495"/>
                  <a:pt x="954" y="495"/>
                  <a:pt x="954" y="495"/>
                </a:cubicBezTo>
                <a:cubicBezTo>
                  <a:pt x="967" y="508"/>
                  <a:pt x="987" y="512"/>
                  <a:pt x="1004" y="505"/>
                </a:cubicBezTo>
                <a:cubicBezTo>
                  <a:pt x="1028" y="495"/>
                  <a:pt x="1038" y="467"/>
                  <a:pt x="1029" y="444"/>
                </a:cubicBezTo>
                <a:cubicBezTo>
                  <a:pt x="1024" y="434"/>
                  <a:pt x="1016" y="426"/>
                  <a:pt x="1008" y="421"/>
                </a:cubicBezTo>
                <a:cubicBezTo>
                  <a:pt x="1037" y="295"/>
                  <a:pt x="1037" y="295"/>
                  <a:pt x="1037" y="295"/>
                </a:cubicBezTo>
                <a:cubicBezTo>
                  <a:pt x="1060" y="297"/>
                  <a:pt x="1085" y="295"/>
                  <a:pt x="1108" y="285"/>
                </a:cubicBezTo>
                <a:cubicBezTo>
                  <a:pt x="1149" y="268"/>
                  <a:pt x="1179" y="232"/>
                  <a:pt x="1188" y="191"/>
                </a:cubicBezTo>
                <a:cubicBezTo>
                  <a:pt x="1347" y="224"/>
                  <a:pt x="1347" y="224"/>
                  <a:pt x="1347" y="224"/>
                </a:cubicBezTo>
                <a:cubicBezTo>
                  <a:pt x="1345" y="237"/>
                  <a:pt x="1347" y="251"/>
                  <a:pt x="1352" y="264"/>
                </a:cubicBezTo>
                <a:cubicBezTo>
                  <a:pt x="1371" y="308"/>
                  <a:pt x="1422" y="328"/>
                  <a:pt x="1465" y="310"/>
                </a:cubicBezTo>
                <a:cubicBezTo>
                  <a:pt x="1510" y="291"/>
                  <a:pt x="1530" y="241"/>
                  <a:pt x="1511" y="197"/>
                </a:cubicBezTo>
                <a:close/>
                <a:moveTo>
                  <a:pt x="40" y="569"/>
                </a:moveTo>
                <a:cubicBezTo>
                  <a:pt x="32" y="572"/>
                  <a:pt x="22" y="568"/>
                  <a:pt x="19" y="560"/>
                </a:cubicBezTo>
                <a:cubicBezTo>
                  <a:pt x="15" y="551"/>
                  <a:pt x="19" y="542"/>
                  <a:pt x="28" y="538"/>
                </a:cubicBezTo>
                <a:cubicBezTo>
                  <a:pt x="36" y="535"/>
                  <a:pt x="47" y="538"/>
                  <a:pt x="50" y="547"/>
                </a:cubicBezTo>
                <a:cubicBezTo>
                  <a:pt x="54" y="555"/>
                  <a:pt x="49" y="565"/>
                  <a:pt x="40" y="569"/>
                </a:cubicBezTo>
                <a:close/>
                <a:moveTo>
                  <a:pt x="217" y="400"/>
                </a:moveTo>
                <a:cubicBezTo>
                  <a:pt x="211" y="388"/>
                  <a:pt x="217" y="374"/>
                  <a:pt x="228" y="370"/>
                </a:cubicBezTo>
                <a:cubicBezTo>
                  <a:pt x="240" y="365"/>
                  <a:pt x="253" y="370"/>
                  <a:pt x="258" y="383"/>
                </a:cubicBezTo>
                <a:cubicBezTo>
                  <a:pt x="263" y="394"/>
                  <a:pt x="258" y="407"/>
                  <a:pt x="246" y="412"/>
                </a:cubicBezTo>
                <a:cubicBezTo>
                  <a:pt x="235" y="417"/>
                  <a:pt x="221" y="412"/>
                  <a:pt x="217" y="400"/>
                </a:cubicBezTo>
                <a:close/>
                <a:moveTo>
                  <a:pt x="271" y="765"/>
                </a:moveTo>
                <a:cubicBezTo>
                  <a:pt x="223" y="785"/>
                  <a:pt x="168" y="762"/>
                  <a:pt x="148" y="714"/>
                </a:cubicBezTo>
                <a:cubicBezTo>
                  <a:pt x="128" y="667"/>
                  <a:pt x="151" y="611"/>
                  <a:pt x="198" y="592"/>
                </a:cubicBezTo>
                <a:cubicBezTo>
                  <a:pt x="246" y="571"/>
                  <a:pt x="301" y="594"/>
                  <a:pt x="321" y="641"/>
                </a:cubicBezTo>
                <a:cubicBezTo>
                  <a:pt x="341" y="689"/>
                  <a:pt x="319" y="744"/>
                  <a:pt x="271" y="765"/>
                </a:cubicBezTo>
                <a:close/>
                <a:moveTo>
                  <a:pt x="434" y="870"/>
                </a:moveTo>
                <a:cubicBezTo>
                  <a:pt x="457" y="860"/>
                  <a:pt x="482" y="871"/>
                  <a:pt x="491" y="892"/>
                </a:cubicBezTo>
                <a:cubicBezTo>
                  <a:pt x="501" y="915"/>
                  <a:pt x="490" y="941"/>
                  <a:pt x="468" y="950"/>
                </a:cubicBezTo>
                <a:cubicBezTo>
                  <a:pt x="446" y="959"/>
                  <a:pt x="420" y="949"/>
                  <a:pt x="411" y="926"/>
                </a:cubicBezTo>
                <a:cubicBezTo>
                  <a:pt x="402" y="904"/>
                  <a:pt x="412" y="879"/>
                  <a:pt x="434" y="870"/>
                </a:cubicBezTo>
                <a:close/>
                <a:moveTo>
                  <a:pt x="775" y="1020"/>
                </a:moveTo>
                <a:cubicBezTo>
                  <a:pt x="780" y="1031"/>
                  <a:pt x="775" y="1045"/>
                  <a:pt x="763" y="1050"/>
                </a:cubicBezTo>
                <a:cubicBezTo>
                  <a:pt x="752" y="1054"/>
                  <a:pt x="738" y="1049"/>
                  <a:pt x="734" y="1038"/>
                </a:cubicBezTo>
                <a:cubicBezTo>
                  <a:pt x="729" y="1025"/>
                  <a:pt x="734" y="1012"/>
                  <a:pt x="745" y="1007"/>
                </a:cubicBezTo>
                <a:cubicBezTo>
                  <a:pt x="757" y="1002"/>
                  <a:pt x="770" y="1008"/>
                  <a:pt x="775" y="1020"/>
                </a:cubicBezTo>
                <a:close/>
                <a:moveTo>
                  <a:pt x="768" y="724"/>
                </a:moveTo>
                <a:cubicBezTo>
                  <a:pt x="718" y="745"/>
                  <a:pt x="660" y="721"/>
                  <a:pt x="639" y="671"/>
                </a:cubicBezTo>
                <a:cubicBezTo>
                  <a:pt x="618" y="621"/>
                  <a:pt x="641" y="563"/>
                  <a:pt x="691" y="542"/>
                </a:cubicBezTo>
                <a:cubicBezTo>
                  <a:pt x="742" y="521"/>
                  <a:pt x="799" y="545"/>
                  <a:pt x="820" y="595"/>
                </a:cubicBezTo>
                <a:cubicBezTo>
                  <a:pt x="841" y="645"/>
                  <a:pt x="818" y="703"/>
                  <a:pt x="768" y="724"/>
                </a:cubicBezTo>
                <a:close/>
                <a:moveTo>
                  <a:pt x="1167" y="633"/>
                </a:moveTo>
                <a:cubicBezTo>
                  <a:pt x="1190" y="624"/>
                  <a:pt x="1215" y="634"/>
                  <a:pt x="1224" y="656"/>
                </a:cubicBezTo>
                <a:cubicBezTo>
                  <a:pt x="1234" y="678"/>
                  <a:pt x="1223" y="704"/>
                  <a:pt x="1201" y="714"/>
                </a:cubicBezTo>
                <a:cubicBezTo>
                  <a:pt x="1179" y="723"/>
                  <a:pt x="1153" y="712"/>
                  <a:pt x="1144" y="690"/>
                </a:cubicBezTo>
                <a:cubicBezTo>
                  <a:pt x="1135" y="668"/>
                  <a:pt x="1145" y="642"/>
                  <a:pt x="1167" y="633"/>
                </a:cubicBezTo>
                <a:close/>
                <a:moveTo>
                  <a:pt x="995" y="483"/>
                </a:moveTo>
                <a:cubicBezTo>
                  <a:pt x="983" y="488"/>
                  <a:pt x="970" y="482"/>
                  <a:pt x="965" y="471"/>
                </a:cubicBezTo>
                <a:cubicBezTo>
                  <a:pt x="960" y="459"/>
                  <a:pt x="966" y="445"/>
                  <a:pt x="977" y="440"/>
                </a:cubicBezTo>
                <a:cubicBezTo>
                  <a:pt x="988" y="436"/>
                  <a:pt x="1002" y="441"/>
                  <a:pt x="1007" y="453"/>
                </a:cubicBezTo>
                <a:cubicBezTo>
                  <a:pt x="1012" y="465"/>
                  <a:pt x="1006" y="478"/>
                  <a:pt x="995" y="483"/>
                </a:cubicBezTo>
                <a:close/>
                <a:moveTo>
                  <a:pt x="1085" y="230"/>
                </a:moveTo>
                <a:cubicBezTo>
                  <a:pt x="1044" y="248"/>
                  <a:pt x="996" y="229"/>
                  <a:pt x="978" y="187"/>
                </a:cubicBezTo>
                <a:cubicBezTo>
                  <a:pt x="961" y="145"/>
                  <a:pt x="981" y="98"/>
                  <a:pt x="1022" y="81"/>
                </a:cubicBezTo>
                <a:cubicBezTo>
                  <a:pt x="1063" y="63"/>
                  <a:pt x="1110" y="83"/>
                  <a:pt x="1128" y="124"/>
                </a:cubicBezTo>
                <a:cubicBezTo>
                  <a:pt x="1145" y="166"/>
                  <a:pt x="1126" y="213"/>
                  <a:pt x="1085" y="230"/>
                </a:cubicBezTo>
                <a:close/>
                <a:moveTo>
                  <a:pt x="1449" y="271"/>
                </a:moveTo>
                <a:cubicBezTo>
                  <a:pt x="1427" y="280"/>
                  <a:pt x="1402" y="270"/>
                  <a:pt x="1392" y="247"/>
                </a:cubicBezTo>
                <a:cubicBezTo>
                  <a:pt x="1383" y="225"/>
                  <a:pt x="1393" y="200"/>
                  <a:pt x="1415" y="191"/>
                </a:cubicBezTo>
                <a:cubicBezTo>
                  <a:pt x="1438" y="181"/>
                  <a:pt x="1463" y="192"/>
                  <a:pt x="1472" y="213"/>
                </a:cubicBezTo>
                <a:cubicBezTo>
                  <a:pt x="1482" y="236"/>
                  <a:pt x="1471" y="262"/>
                  <a:pt x="1449" y="271"/>
                </a:cubicBez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18722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1" r:id="rId2"/>
    <p:sldLayoutId id="2147483709" r:id="rId3"/>
    <p:sldLayoutId id="2147483710" r:id="rId4"/>
    <p:sldLayoutId id="2147483681" r:id="rId5"/>
    <p:sldLayoutId id="2147483679" r:id="rId6"/>
    <p:sldLayoutId id="2147483680" r:id="rId7"/>
    <p:sldLayoutId id="2147483731" r:id="rId8"/>
    <p:sldLayoutId id="214748368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200" b="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-1525" y="0"/>
            <a:ext cx="1219352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321" y="410830"/>
            <a:ext cx="11135860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1" y="1483952"/>
            <a:ext cx="11135860" cy="4321536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 rot="16756386">
            <a:off x="9849851" y="315997"/>
            <a:ext cx="2960319" cy="2787532"/>
          </a:xfrm>
          <a:custGeom>
            <a:avLst/>
            <a:gdLst>
              <a:gd name="T0" fmla="*/ 1349 w 1530"/>
              <a:gd name="T1" fmla="*/ 208 h 1081"/>
              <a:gd name="T2" fmla="*/ 1000 w 1530"/>
              <a:gd name="T3" fmla="*/ 30 h 1081"/>
              <a:gd name="T4" fmla="*/ 991 w 1530"/>
              <a:gd name="T5" fmla="*/ 416 h 1081"/>
              <a:gd name="T6" fmla="*/ 944 w 1530"/>
              <a:gd name="T7" fmla="*/ 482 h 1081"/>
              <a:gd name="T8" fmla="*/ 563 w 1530"/>
              <a:gd name="T9" fmla="*/ 643 h 1081"/>
              <a:gd name="T10" fmla="*/ 248 w 1530"/>
              <a:gd name="T11" fmla="*/ 520 h 1081"/>
              <a:gd name="T12" fmla="*/ 280 w 1530"/>
              <a:gd name="T13" fmla="*/ 374 h 1081"/>
              <a:gd name="T14" fmla="*/ 230 w 1530"/>
              <a:gd name="T15" fmla="*/ 437 h 1081"/>
              <a:gd name="T16" fmla="*/ 109 w 1530"/>
              <a:gd name="T17" fmla="*/ 582 h 1081"/>
              <a:gd name="T18" fmla="*/ 23 w 1530"/>
              <a:gd name="T19" fmla="*/ 526 h 1081"/>
              <a:gd name="T20" fmla="*/ 55 w 1530"/>
              <a:gd name="T21" fmla="*/ 575 h 1081"/>
              <a:gd name="T22" fmla="*/ 143 w 1530"/>
              <a:gd name="T23" fmla="*/ 811 h 1081"/>
              <a:gd name="T24" fmla="*/ 157 w 1530"/>
              <a:gd name="T25" fmla="*/ 820 h 1081"/>
              <a:gd name="T26" fmla="*/ 387 w 1530"/>
              <a:gd name="T27" fmla="*/ 851 h 1081"/>
              <a:gd name="T28" fmla="*/ 530 w 1530"/>
              <a:gd name="T29" fmla="*/ 876 h 1081"/>
              <a:gd name="T30" fmla="*/ 348 w 1530"/>
              <a:gd name="T31" fmla="*/ 795 h 1081"/>
              <a:gd name="T32" fmla="*/ 577 w 1530"/>
              <a:gd name="T33" fmla="*/ 701 h 1081"/>
              <a:gd name="T34" fmla="*/ 737 w 1530"/>
              <a:gd name="T35" fmla="*/ 986 h 1081"/>
              <a:gd name="T36" fmla="*/ 797 w 1530"/>
              <a:gd name="T37" fmla="*/ 1011 h 1081"/>
              <a:gd name="T38" fmla="*/ 796 w 1530"/>
              <a:gd name="T39" fmla="*/ 790 h 1081"/>
              <a:gd name="T40" fmla="*/ 1104 w 1530"/>
              <a:gd name="T41" fmla="*/ 706 h 1081"/>
              <a:gd name="T42" fmla="*/ 1150 w 1530"/>
              <a:gd name="T43" fmla="*/ 593 h 1081"/>
              <a:gd name="T44" fmla="*/ 886 w 1530"/>
              <a:gd name="T45" fmla="*/ 571 h 1081"/>
              <a:gd name="T46" fmla="*/ 1004 w 1530"/>
              <a:gd name="T47" fmla="*/ 505 h 1081"/>
              <a:gd name="T48" fmla="*/ 1037 w 1530"/>
              <a:gd name="T49" fmla="*/ 295 h 1081"/>
              <a:gd name="T50" fmla="*/ 1347 w 1530"/>
              <a:gd name="T51" fmla="*/ 224 h 1081"/>
              <a:gd name="T52" fmla="*/ 1511 w 1530"/>
              <a:gd name="T53" fmla="*/ 197 h 1081"/>
              <a:gd name="T54" fmla="*/ 28 w 1530"/>
              <a:gd name="T55" fmla="*/ 538 h 1081"/>
              <a:gd name="T56" fmla="*/ 217 w 1530"/>
              <a:gd name="T57" fmla="*/ 400 h 1081"/>
              <a:gd name="T58" fmla="*/ 246 w 1530"/>
              <a:gd name="T59" fmla="*/ 412 h 1081"/>
              <a:gd name="T60" fmla="*/ 148 w 1530"/>
              <a:gd name="T61" fmla="*/ 714 h 1081"/>
              <a:gd name="T62" fmla="*/ 271 w 1530"/>
              <a:gd name="T63" fmla="*/ 765 h 1081"/>
              <a:gd name="T64" fmla="*/ 468 w 1530"/>
              <a:gd name="T65" fmla="*/ 950 h 1081"/>
              <a:gd name="T66" fmla="*/ 775 w 1530"/>
              <a:gd name="T67" fmla="*/ 1020 h 1081"/>
              <a:gd name="T68" fmla="*/ 745 w 1530"/>
              <a:gd name="T69" fmla="*/ 1007 h 1081"/>
              <a:gd name="T70" fmla="*/ 639 w 1530"/>
              <a:gd name="T71" fmla="*/ 671 h 1081"/>
              <a:gd name="T72" fmla="*/ 768 w 1530"/>
              <a:gd name="T73" fmla="*/ 724 h 1081"/>
              <a:gd name="T74" fmla="*/ 1201 w 1530"/>
              <a:gd name="T75" fmla="*/ 714 h 1081"/>
              <a:gd name="T76" fmla="*/ 995 w 1530"/>
              <a:gd name="T77" fmla="*/ 483 h 1081"/>
              <a:gd name="T78" fmla="*/ 1007 w 1530"/>
              <a:gd name="T79" fmla="*/ 453 h 1081"/>
              <a:gd name="T80" fmla="*/ 978 w 1530"/>
              <a:gd name="T81" fmla="*/ 187 h 1081"/>
              <a:gd name="T82" fmla="*/ 1085 w 1530"/>
              <a:gd name="T83" fmla="*/ 230 h 1081"/>
              <a:gd name="T84" fmla="*/ 1415 w 1530"/>
              <a:gd name="T85" fmla="*/ 19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0" h="1081">
                <a:moveTo>
                  <a:pt x="1511" y="197"/>
                </a:moveTo>
                <a:cubicBezTo>
                  <a:pt x="1493" y="154"/>
                  <a:pt x="1443" y="132"/>
                  <a:pt x="1398" y="151"/>
                </a:cubicBezTo>
                <a:cubicBezTo>
                  <a:pt x="1373" y="162"/>
                  <a:pt x="1356" y="183"/>
                  <a:pt x="1349" y="208"/>
                </a:cubicBezTo>
                <a:cubicBezTo>
                  <a:pt x="1192" y="175"/>
                  <a:pt x="1192" y="175"/>
                  <a:pt x="1192" y="175"/>
                </a:cubicBezTo>
                <a:cubicBezTo>
                  <a:pt x="1195" y="152"/>
                  <a:pt x="1192" y="128"/>
                  <a:pt x="1182" y="104"/>
                </a:cubicBezTo>
                <a:cubicBezTo>
                  <a:pt x="1152" y="33"/>
                  <a:pt x="1071" y="0"/>
                  <a:pt x="1000" y="30"/>
                </a:cubicBezTo>
                <a:cubicBezTo>
                  <a:pt x="930" y="59"/>
                  <a:pt x="896" y="140"/>
                  <a:pt x="926" y="211"/>
                </a:cubicBezTo>
                <a:cubicBezTo>
                  <a:pt x="944" y="253"/>
                  <a:pt x="980" y="282"/>
                  <a:pt x="1022" y="292"/>
                </a:cubicBezTo>
                <a:cubicBezTo>
                  <a:pt x="991" y="416"/>
                  <a:pt x="991" y="416"/>
                  <a:pt x="991" y="416"/>
                </a:cubicBezTo>
                <a:cubicBezTo>
                  <a:pt x="984" y="415"/>
                  <a:pt x="976" y="416"/>
                  <a:pt x="968" y="420"/>
                </a:cubicBezTo>
                <a:cubicBezTo>
                  <a:pt x="944" y="429"/>
                  <a:pt x="933" y="456"/>
                  <a:pt x="943" y="480"/>
                </a:cubicBezTo>
                <a:cubicBezTo>
                  <a:pt x="944" y="481"/>
                  <a:pt x="944" y="481"/>
                  <a:pt x="944" y="482"/>
                </a:cubicBezTo>
                <a:cubicBezTo>
                  <a:pt x="861" y="529"/>
                  <a:pt x="861" y="529"/>
                  <a:pt x="861" y="529"/>
                </a:cubicBezTo>
                <a:cubicBezTo>
                  <a:pt x="815" y="474"/>
                  <a:pt x="736" y="451"/>
                  <a:pt x="666" y="481"/>
                </a:cubicBezTo>
                <a:cubicBezTo>
                  <a:pt x="599" y="509"/>
                  <a:pt x="560" y="574"/>
                  <a:pt x="563" y="643"/>
                </a:cubicBezTo>
                <a:cubicBezTo>
                  <a:pt x="394" y="659"/>
                  <a:pt x="394" y="659"/>
                  <a:pt x="394" y="659"/>
                </a:cubicBezTo>
                <a:cubicBezTo>
                  <a:pt x="392" y="646"/>
                  <a:pt x="388" y="632"/>
                  <a:pt x="383" y="619"/>
                </a:cubicBezTo>
                <a:cubicBezTo>
                  <a:pt x="359" y="561"/>
                  <a:pt x="306" y="525"/>
                  <a:pt x="248" y="520"/>
                </a:cubicBezTo>
                <a:cubicBezTo>
                  <a:pt x="246" y="437"/>
                  <a:pt x="246" y="437"/>
                  <a:pt x="246" y="437"/>
                </a:cubicBezTo>
                <a:cubicBezTo>
                  <a:pt x="249" y="435"/>
                  <a:pt x="252" y="435"/>
                  <a:pt x="255" y="434"/>
                </a:cubicBezTo>
                <a:cubicBezTo>
                  <a:pt x="279" y="424"/>
                  <a:pt x="290" y="396"/>
                  <a:pt x="280" y="374"/>
                </a:cubicBezTo>
                <a:cubicBezTo>
                  <a:pt x="270" y="350"/>
                  <a:pt x="243" y="339"/>
                  <a:pt x="220" y="349"/>
                </a:cubicBezTo>
                <a:cubicBezTo>
                  <a:pt x="196" y="359"/>
                  <a:pt x="185" y="386"/>
                  <a:pt x="195" y="409"/>
                </a:cubicBezTo>
                <a:cubicBezTo>
                  <a:pt x="201" y="424"/>
                  <a:pt x="215" y="434"/>
                  <a:pt x="230" y="437"/>
                </a:cubicBezTo>
                <a:cubicBezTo>
                  <a:pt x="232" y="521"/>
                  <a:pt x="232" y="521"/>
                  <a:pt x="232" y="521"/>
                </a:cubicBezTo>
                <a:cubicBezTo>
                  <a:pt x="212" y="521"/>
                  <a:pt x="192" y="525"/>
                  <a:pt x="173" y="533"/>
                </a:cubicBezTo>
                <a:cubicBezTo>
                  <a:pt x="148" y="544"/>
                  <a:pt x="126" y="561"/>
                  <a:pt x="109" y="582"/>
                </a:cubicBezTo>
                <a:cubicBezTo>
                  <a:pt x="63" y="561"/>
                  <a:pt x="63" y="561"/>
                  <a:pt x="63" y="561"/>
                </a:cubicBezTo>
                <a:cubicBezTo>
                  <a:pt x="64" y="554"/>
                  <a:pt x="64" y="548"/>
                  <a:pt x="61" y="542"/>
                </a:cubicBezTo>
                <a:cubicBezTo>
                  <a:pt x="55" y="527"/>
                  <a:pt x="38" y="520"/>
                  <a:pt x="23" y="526"/>
                </a:cubicBezTo>
                <a:cubicBezTo>
                  <a:pt x="7" y="533"/>
                  <a:pt x="0" y="550"/>
                  <a:pt x="7" y="565"/>
                </a:cubicBezTo>
                <a:cubicBezTo>
                  <a:pt x="13" y="580"/>
                  <a:pt x="30" y="587"/>
                  <a:pt x="46" y="581"/>
                </a:cubicBezTo>
                <a:cubicBezTo>
                  <a:pt x="49" y="579"/>
                  <a:pt x="52" y="577"/>
                  <a:pt x="55" y="575"/>
                </a:cubicBezTo>
                <a:cubicBezTo>
                  <a:pt x="99" y="595"/>
                  <a:pt x="99" y="595"/>
                  <a:pt x="99" y="595"/>
                </a:cubicBezTo>
                <a:cubicBezTo>
                  <a:pt x="73" y="638"/>
                  <a:pt x="67" y="692"/>
                  <a:pt x="88" y="742"/>
                </a:cubicBezTo>
                <a:cubicBezTo>
                  <a:pt x="100" y="771"/>
                  <a:pt x="120" y="795"/>
                  <a:pt x="143" y="811"/>
                </a:cubicBezTo>
                <a:cubicBezTo>
                  <a:pt x="54" y="940"/>
                  <a:pt x="17" y="993"/>
                  <a:pt x="2" y="1015"/>
                </a:cubicBezTo>
                <a:cubicBezTo>
                  <a:pt x="2" y="1043"/>
                  <a:pt x="2" y="1043"/>
                  <a:pt x="2" y="1043"/>
                </a:cubicBezTo>
                <a:cubicBezTo>
                  <a:pt x="157" y="820"/>
                  <a:pt x="157" y="820"/>
                  <a:pt x="157" y="820"/>
                </a:cubicBezTo>
                <a:cubicBezTo>
                  <a:pt x="199" y="843"/>
                  <a:pt x="250" y="848"/>
                  <a:pt x="297" y="828"/>
                </a:cubicBezTo>
                <a:cubicBezTo>
                  <a:pt x="312" y="822"/>
                  <a:pt x="325" y="814"/>
                  <a:pt x="336" y="805"/>
                </a:cubicBezTo>
                <a:cubicBezTo>
                  <a:pt x="387" y="851"/>
                  <a:pt x="387" y="851"/>
                  <a:pt x="387" y="851"/>
                </a:cubicBezTo>
                <a:cubicBezTo>
                  <a:pt x="365" y="875"/>
                  <a:pt x="358" y="911"/>
                  <a:pt x="371" y="943"/>
                </a:cubicBezTo>
                <a:cubicBezTo>
                  <a:pt x="390" y="987"/>
                  <a:pt x="440" y="1007"/>
                  <a:pt x="484" y="989"/>
                </a:cubicBezTo>
                <a:cubicBezTo>
                  <a:pt x="528" y="970"/>
                  <a:pt x="549" y="921"/>
                  <a:pt x="530" y="876"/>
                </a:cubicBezTo>
                <a:cubicBezTo>
                  <a:pt x="512" y="833"/>
                  <a:pt x="462" y="811"/>
                  <a:pt x="417" y="830"/>
                </a:cubicBezTo>
                <a:cubicBezTo>
                  <a:pt x="412" y="832"/>
                  <a:pt x="405" y="836"/>
                  <a:pt x="400" y="840"/>
                </a:cubicBezTo>
                <a:cubicBezTo>
                  <a:pt x="348" y="795"/>
                  <a:pt x="348" y="795"/>
                  <a:pt x="348" y="795"/>
                </a:cubicBezTo>
                <a:cubicBezTo>
                  <a:pt x="379" y="764"/>
                  <a:pt x="396" y="720"/>
                  <a:pt x="396" y="675"/>
                </a:cubicBezTo>
                <a:cubicBezTo>
                  <a:pt x="565" y="659"/>
                  <a:pt x="565" y="659"/>
                  <a:pt x="565" y="659"/>
                </a:cubicBezTo>
                <a:cubicBezTo>
                  <a:pt x="567" y="673"/>
                  <a:pt x="571" y="687"/>
                  <a:pt x="577" y="701"/>
                </a:cubicBezTo>
                <a:cubicBezTo>
                  <a:pt x="604" y="765"/>
                  <a:pt x="666" y="803"/>
                  <a:pt x="732" y="803"/>
                </a:cubicBezTo>
                <a:cubicBezTo>
                  <a:pt x="746" y="984"/>
                  <a:pt x="746" y="984"/>
                  <a:pt x="746" y="984"/>
                </a:cubicBezTo>
                <a:cubicBezTo>
                  <a:pt x="742" y="984"/>
                  <a:pt x="739" y="985"/>
                  <a:pt x="737" y="986"/>
                </a:cubicBezTo>
                <a:cubicBezTo>
                  <a:pt x="713" y="996"/>
                  <a:pt x="702" y="1023"/>
                  <a:pt x="712" y="1047"/>
                </a:cubicBezTo>
                <a:cubicBezTo>
                  <a:pt x="721" y="1069"/>
                  <a:pt x="749" y="1081"/>
                  <a:pt x="772" y="1071"/>
                </a:cubicBezTo>
                <a:cubicBezTo>
                  <a:pt x="796" y="1061"/>
                  <a:pt x="807" y="1034"/>
                  <a:pt x="797" y="1011"/>
                </a:cubicBezTo>
                <a:cubicBezTo>
                  <a:pt x="791" y="996"/>
                  <a:pt x="778" y="986"/>
                  <a:pt x="762" y="983"/>
                </a:cubicBezTo>
                <a:cubicBezTo>
                  <a:pt x="748" y="802"/>
                  <a:pt x="748" y="802"/>
                  <a:pt x="748" y="802"/>
                </a:cubicBezTo>
                <a:cubicBezTo>
                  <a:pt x="764" y="800"/>
                  <a:pt x="780" y="797"/>
                  <a:pt x="796" y="790"/>
                </a:cubicBezTo>
                <a:cubicBezTo>
                  <a:pt x="844" y="770"/>
                  <a:pt x="877" y="730"/>
                  <a:pt x="891" y="684"/>
                </a:cubicBezTo>
                <a:cubicBezTo>
                  <a:pt x="1099" y="687"/>
                  <a:pt x="1099" y="687"/>
                  <a:pt x="1099" y="687"/>
                </a:cubicBezTo>
                <a:cubicBezTo>
                  <a:pt x="1100" y="694"/>
                  <a:pt x="1102" y="701"/>
                  <a:pt x="1104" y="706"/>
                </a:cubicBezTo>
                <a:cubicBezTo>
                  <a:pt x="1123" y="751"/>
                  <a:pt x="1173" y="771"/>
                  <a:pt x="1217" y="752"/>
                </a:cubicBezTo>
                <a:cubicBezTo>
                  <a:pt x="1261" y="734"/>
                  <a:pt x="1282" y="684"/>
                  <a:pt x="1263" y="639"/>
                </a:cubicBezTo>
                <a:cubicBezTo>
                  <a:pt x="1245" y="596"/>
                  <a:pt x="1195" y="575"/>
                  <a:pt x="1150" y="593"/>
                </a:cubicBezTo>
                <a:cubicBezTo>
                  <a:pt x="1118" y="607"/>
                  <a:pt x="1099" y="638"/>
                  <a:pt x="1098" y="671"/>
                </a:cubicBezTo>
                <a:cubicBezTo>
                  <a:pt x="896" y="668"/>
                  <a:pt x="896" y="668"/>
                  <a:pt x="896" y="668"/>
                </a:cubicBezTo>
                <a:cubicBezTo>
                  <a:pt x="901" y="637"/>
                  <a:pt x="899" y="602"/>
                  <a:pt x="886" y="571"/>
                </a:cubicBezTo>
                <a:cubicBezTo>
                  <a:pt x="882" y="560"/>
                  <a:pt x="877" y="551"/>
                  <a:pt x="871" y="543"/>
                </a:cubicBezTo>
                <a:cubicBezTo>
                  <a:pt x="954" y="495"/>
                  <a:pt x="954" y="495"/>
                  <a:pt x="954" y="495"/>
                </a:cubicBezTo>
                <a:cubicBezTo>
                  <a:pt x="967" y="508"/>
                  <a:pt x="987" y="512"/>
                  <a:pt x="1004" y="505"/>
                </a:cubicBezTo>
                <a:cubicBezTo>
                  <a:pt x="1028" y="495"/>
                  <a:pt x="1038" y="467"/>
                  <a:pt x="1029" y="444"/>
                </a:cubicBezTo>
                <a:cubicBezTo>
                  <a:pt x="1024" y="434"/>
                  <a:pt x="1016" y="426"/>
                  <a:pt x="1008" y="421"/>
                </a:cubicBezTo>
                <a:cubicBezTo>
                  <a:pt x="1037" y="295"/>
                  <a:pt x="1037" y="295"/>
                  <a:pt x="1037" y="295"/>
                </a:cubicBezTo>
                <a:cubicBezTo>
                  <a:pt x="1060" y="297"/>
                  <a:pt x="1085" y="295"/>
                  <a:pt x="1108" y="285"/>
                </a:cubicBezTo>
                <a:cubicBezTo>
                  <a:pt x="1149" y="268"/>
                  <a:pt x="1179" y="232"/>
                  <a:pt x="1188" y="191"/>
                </a:cubicBezTo>
                <a:cubicBezTo>
                  <a:pt x="1347" y="224"/>
                  <a:pt x="1347" y="224"/>
                  <a:pt x="1347" y="224"/>
                </a:cubicBezTo>
                <a:cubicBezTo>
                  <a:pt x="1345" y="237"/>
                  <a:pt x="1347" y="251"/>
                  <a:pt x="1352" y="264"/>
                </a:cubicBezTo>
                <a:cubicBezTo>
                  <a:pt x="1371" y="308"/>
                  <a:pt x="1422" y="328"/>
                  <a:pt x="1465" y="310"/>
                </a:cubicBezTo>
                <a:cubicBezTo>
                  <a:pt x="1510" y="291"/>
                  <a:pt x="1530" y="241"/>
                  <a:pt x="1511" y="197"/>
                </a:cubicBezTo>
                <a:close/>
                <a:moveTo>
                  <a:pt x="40" y="569"/>
                </a:moveTo>
                <a:cubicBezTo>
                  <a:pt x="32" y="572"/>
                  <a:pt x="22" y="568"/>
                  <a:pt x="19" y="560"/>
                </a:cubicBezTo>
                <a:cubicBezTo>
                  <a:pt x="15" y="551"/>
                  <a:pt x="19" y="542"/>
                  <a:pt x="28" y="538"/>
                </a:cubicBezTo>
                <a:cubicBezTo>
                  <a:pt x="36" y="535"/>
                  <a:pt x="47" y="538"/>
                  <a:pt x="50" y="547"/>
                </a:cubicBezTo>
                <a:cubicBezTo>
                  <a:pt x="54" y="555"/>
                  <a:pt x="49" y="565"/>
                  <a:pt x="40" y="569"/>
                </a:cubicBezTo>
                <a:close/>
                <a:moveTo>
                  <a:pt x="217" y="400"/>
                </a:moveTo>
                <a:cubicBezTo>
                  <a:pt x="211" y="388"/>
                  <a:pt x="217" y="374"/>
                  <a:pt x="228" y="370"/>
                </a:cubicBezTo>
                <a:cubicBezTo>
                  <a:pt x="240" y="365"/>
                  <a:pt x="253" y="370"/>
                  <a:pt x="258" y="383"/>
                </a:cubicBezTo>
                <a:cubicBezTo>
                  <a:pt x="263" y="394"/>
                  <a:pt x="258" y="407"/>
                  <a:pt x="246" y="412"/>
                </a:cubicBezTo>
                <a:cubicBezTo>
                  <a:pt x="235" y="417"/>
                  <a:pt x="221" y="412"/>
                  <a:pt x="217" y="400"/>
                </a:cubicBezTo>
                <a:close/>
                <a:moveTo>
                  <a:pt x="271" y="765"/>
                </a:moveTo>
                <a:cubicBezTo>
                  <a:pt x="223" y="785"/>
                  <a:pt x="168" y="762"/>
                  <a:pt x="148" y="714"/>
                </a:cubicBezTo>
                <a:cubicBezTo>
                  <a:pt x="128" y="667"/>
                  <a:pt x="151" y="611"/>
                  <a:pt x="198" y="592"/>
                </a:cubicBezTo>
                <a:cubicBezTo>
                  <a:pt x="246" y="571"/>
                  <a:pt x="301" y="594"/>
                  <a:pt x="321" y="641"/>
                </a:cubicBezTo>
                <a:cubicBezTo>
                  <a:pt x="341" y="689"/>
                  <a:pt x="319" y="744"/>
                  <a:pt x="271" y="765"/>
                </a:cubicBezTo>
                <a:close/>
                <a:moveTo>
                  <a:pt x="434" y="870"/>
                </a:moveTo>
                <a:cubicBezTo>
                  <a:pt x="457" y="860"/>
                  <a:pt x="482" y="871"/>
                  <a:pt x="491" y="892"/>
                </a:cubicBezTo>
                <a:cubicBezTo>
                  <a:pt x="501" y="915"/>
                  <a:pt x="490" y="941"/>
                  <a:pt x="468" y="950"/>
                </a:cubicBezTo>
                <a:cubicBezTo>
                  <a:pt x="446" y="959"/>
                  <a:pt x="420" y="949"/>
                  <a:pt x="411" y="926"/>
                </a:cubicBezTo>
                <a:cubicBezTo>
                  <a:pt x="402" y="904"/>
                  <a:pt x="412" y="879"/>
                  <a:pt x="434" y="870"/>
                </a:cubicBezTo>
                <a:close/>
                <a:moveTo>
                  <a:pt x="775" y="1020"/>
                </a:moveTo>
                <a:cubicBezTo>
                  <a:pt x="780" y="1031"/>
                  <a:pt x="775" y="1045"/>
                  <a:pt x="763" y="1050"/>
                </a:cubicBezTo>
                <a:cubicBezTo>
                  <a:pt x="752" y="1054"/>
                  <a:pt x="738" y="1049"/>
                  <a:pt x="734" y="1038"/>
                </a:cubicBezTo>
                <a:cubicBezTo>
                  <a:pt x="729" y="1025"/>
                  <a:pt x="734" y="1012"/>
                  <a:pt x="745" y="1007"/>
                </a:cubicBezTo>
                <a:cubicBezTo>
                  <a:pt x="757" y="1002"/>
                  <a:pt x="770" y="1008"/>
                  <a:pt x="775" y="1020"/>
                </a:cubicBezTo>
                <a:close/>
                <a:moveTo>
                  <a:pt x="768" y="724"/>
                </a:moveTo>
                <a:cubicBezTo>
                  <a:pt x="718" y="745"/>
                  <a:pt x="660" y="721"/>
                  <a:pt x="639" y="671"/>
                </a:cubicBezTo>
                <a:cubicBezTo>
                  <a:pt x="618" y="621"/>
                  <a:pt x="641" y="563"/>
                  <a:pt x="691" y="542"/>
                </a:cubicBezTo>
                <a:cubicBezTo>
                  <a:pt x="742" y="521"/>
                  <a:pt x="799" y="545"/>
                  <a:pt x="820" y="595"/>
                </a:cubicBezTo>
                <a:cubicBezTo>
                  <a:pt x="841" y="645"/>
                  <a:pt x="818" y="703"/>
                  <a:pt x="768" y="724"/>
                </a:cubicBezTo>
                <a:close/>
                <a:moveTo>
                  <a:pt x="1167" y="633"/>
                </a:moveTo>
                <a:cubicBezTo>
                  <a:pt x="1190" y="624"/>
                  <a:pt x="1215" y="634"/>
                  <a:pt x="1224" y="656"/>
                </a:cubicBezTo>
                <a:cubicBezTo>
                  <a:pt x="1234" y="678"/>
                  <a:pt x="1223" y="704"/>
                  <a:pt x="1201" y="714"/>
                </a:cubicBezTo>
                <a:cubicBezTo>
                  <a:pt x="1179" y="723"/>
                  <a:pt x="1153" y="712"/>
                  <a:pt x="1144" y="690"/>
                </a:cubicBezTo>
                <a:cubicBezTo>
                  <a:pt x="1135" y="668"/>
                  <a:pt x="1145" y="642"/>
                  <a:pt x="1167" y="633"/>
                </a:cubicBezTo>
                <a:close/>
                <a:moveTo>
                  <a:pt x="995" y="483"/>
                </a:moveTo>
                <a:cubicBezTo>
                  <a:pt x="983" y="488"/>
                  <a:pt x="970" y="482"/>
                  <a:pt x="965" y="471"/>
                </a:cubicBezTo>
                <a:cubicBezTo>
                  <a:pt x="960" y="459"/>
                  <a:pt x="966" y="445"/>
                  <a:pt x="977" y="440"/>
                </a:cubicBezTo>
                <a:cubicBezTo>
                  <a:pt x="988" y="436"/>
                  <a:pt x="1002" y="441"/>
                  <a:pt x="1007" y="453"/>
                </a:cubicBezTo>
                <a:cubicBezTo>
                  <a:pt x="1012" y="465"/>
                  <a:pt x="1006" y="478"/>
                  <a:pt x="995" y="483"/>
                </a:cubicBezTo>
                <a:close/>
                <a:moveTo>
                  <a:pt x="1085" y="230"/>
                </a:moveTo>
                <a:cubicBezTo>
                  <a:pt x="1044" y="248"/>
                  <a:pt x="996" y="229"/>
                  <a:pt x="978" y="187"/>
                </a:cubicBezTo>
                <a:cubicBezTo>
                  <a:pt x="961" y="145"/>
                  <a:pt x="981" y="98"/>
                  <a:pt x="1022" y="81"/>
                </a:cubicBezTo>
                <a:cubicBezTo>
                  <a:pt x="1063" y="63"/>
                  <a:pt x="1110" y="83"/>
                  <a:pt x="1128" y="124"/>
                </a:cubicBezTo>
                <a:cubicBezTo>
                  <a:pt x="1145" y="166"/>
                  <a:pt x="1126" y="213"/>
                  <a:pt x="1085" y="230"/>
                </a:cubicBezTo>
                <a:close/>
                <a:moveTo>
                  <a:pt x="1449" y="271"/>
                </a:moveTo>
                <a:cubicBezTo>
                  <a:pt x="1427" y="280"/>
                  <a:pt x="1402" y="270"/>
                  <a:pt x="1392" y="247"/>
                </a:cubicBezTo>
                <a:cubicBezTo>
                  <a:pt x="1383" y="225"/>
                  <a:pt x="1393" y="200"/>
                  <a:pt x="1415" y="191"/>
                </a:cubicBezTo>
                <a:cubicBezTo>
                  <a:pt x="1438" y="181"/>
                  <a:pt x="1463" y="192"/>
                  <a:pt x="1472" y="213"/>
                </a:cubicBezTo>
                <a:cubicBezTo>
                  <a:pt x="1482" y="236"/>
                  <a:pt x="1471" y="262"/>
                  <a:pt x="1449" y="271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31328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2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516321" y="410830"/>
            <a:ext cx="11135860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516321" y="1483952"/>
            <a:ext cx="11135860" cy="4321536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957797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516320" y="6076361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7"/>
          <p:cNvSpPr>
            <a:spLocks noChangeAspect="1" noEditPoints="1"/>
          </p:cNvSpPr>
          <p:nvPr userDrawn="1"/>
        </p:nvSpPr>
        <p:spPr bwMode="auto">
          <a:xfrm rot="16756386">
            <a:off x="9849851" y="315997"/>
            <a:ext cx="2960319" cy="2787532"/>
          </a:xfrm>
          <a:custGeom>
            <a:avLst/>
            <a:gdLst>
              <a:gd name="T0" fmla="*/ 1349 w 1530"/>
              <a:gd name="T1" fmla="*/ 208 h 1081"/>
              <a:gd name="T2" fmla="*/ 1000 w 1530"/>
              <a:gd name="T3" fmla="*/ 30 h 1081"/>
              <a:gd name="T4" fmla="*/ 991 w 1530"/>
              <a:gd name="T5" fmla="*/ 416 h 1081"/>
              <a:gd name="T6" fmla="*/ 944 w 1530"/>
              <a:gd name="T7" fmla="*/ 482 h 1081"/>
              <a:gd name="T8" fmla="*/ 563 w 1530"/>
              <a:gd name="T9" fmla="*/ 643 h 1081"/>
              <a:gd name="T10" fmla="*/ 248 w 1530"/>
              <a:gd name="T11" fmla="*/ 520 h 1081"/>
              <a:gd name="T12" fmla="*/ 280 w 1530"/>
              <a:gd name="T13" fmla="*/ 374 h 1081"/>
              <a:gd name="T14" fmla="*/ 230 w 1530"/>
              <a:gd name="T15" fmla="*/ 437 h 1081"/>
              <a:gd name="T16" fmla="*/ 109 w 1530"/>
              <a:gd name="T17" fmla="*/ 582 h 1081"/>
              <a:gd name="T18" fmla="*/ 23 w 1530"/>
              <a:gd name="T19" fmla="*/ 526 h 1081"/>
              <a:gd name="T20" fmla="*/ 55 w 1530"/>
              <a:gd name="T21" fmla="*/ 575 h 1081"/>
              <a:gd name="T22" fmla="*/ 143 w 1530"/>
              <a:gd name="T23" fmla="*/ 811 h 1081"/>
              <a:gd name="T24" fmla="*/ 157 w 1530"/>
              <a:gd name="T25" fmla="*/ 820 h 1081"/>
              <a:gd name="T26" fmla="*/ 387 w 1530"/>
              <a:gd name="T27" fmla="*/ 851 h 1081"/>
              <a:gd name="T28" fmla="*/ 530 w 1530"/>
              <a:gd name="T29" fmla="*/ 876 h 1081"/>
              <a:gd name="T30" fmla="*/ 348 w 1530"/>
              <a:gd name="T31" fmla="*/ 795 h 1081"/>
              <a:gd name="T32" fmla="*/ 577 w 1530"/>
              <a:gd name="T33" fmla="*/ 701 h 1081"/>
              <a:gd name="T34" fmla="*/ 737 w 1530"/>
              <a:gd name="T35" fmla="*/ 986 h 1081"/>
              <a:gd name="T36" fmla="*/ 797 w 1530"/>
              <a:gd name="T37" fmla="*/ 1011 h 1081"/>
              <a:gd name="T38" fmla="*/ 796 w 1530"/>
              <a:gd name="T39" fmla="*/ 790 h 1081"/>
              <a:gd name="T40" fmla="*/ 1104 w 1530"/>
              <a:gd name="T41" fmla="*/ 706 h 1081"/>
              <a:gd name="T42" fmla="*/ 1150 w 1530"/>
              <a:gd name="T43" fmla="*/ 593 h 1081"/>
              <a:gd name="T44" fmla="*/ 886 w 1530"/>
              <a:gd name="T45" fmla="*/ 571 h 1081"/>
              <a:gd name="T46" fmla="*/ 1004 w 1530"/>
              <a:gd name="T47" fmla="*/ 505 h 1081"/>
              <a:gd name="T48" fmla="*/ 1037 w 1530"/>
              <a:gd name="T49" fmla="*/ 295 h 1081"/>
              <a:gd name="T50" fmla="*/ 1347 w 1530"/>
              <a:gd name="T51" fmla="*/ 224 h 1081"/>
              <a:gd name="T52" fmla="*/ 1511 w 1530"/>
              <a:gd name="T53" fmla="*/ 197 h 1081"/>
              <a:gd name="T54" fmla="*/ 28 w 1530"/>
              <a:gd name="T55" fmla="*/ 538 h 1081"/>
              <a:gd name="T56" fmla="*/ 217 w 1530"/>
              <a:gd name="T57" fmla="*/ 400 h 1081"/>
              <a:gd name="T58" fmla="*/ 246 w 1530"/>
              <a:gd name="T59" fmla="*/ 412 h 1081"/>
              <a:gd name="T60" fmla="*/ 148 w 1530"/>
              <a:gd name="T61" fmla="*/ 714 h 1081"/>
              <a:gd name="T62" fmla="*/ 271 w 1530"/>
              <a:gd name="T63" fmla="*/ 765 h 1081"/>
              <a:gd name="T64" fmla="*/ 468 w 1530"/>
              <a:gd name="T65" fmla="*/ 950 h 1081"/>
              <a:gd name="T66" fmla="*/ 775 w 1530"/>
              <a:gd name="T67" fmla="*/ 1020 h 1081"/>
              <a:gd name="T68" fmla="*/ 745 w 1530"/>
              <a:gd name="T69" fmla="*/ 1007 h 1081"/>
              <a:gd name="T70" fmla="*/ 639 w 1530"/>
              <a:gd name="T71" fmla="*/ 671 h 1081"/>
              <a:gd name="T72" fmla="*/ 768 w 1530"/>
              <a:gd name="T73" fmla="*/ 724 h 1081"/>
              <a:gd name="T74" fmla="*/ 1201 w 1530"/>
              <a:gd name="T75" fmla="*/ 714 h 1081"/>
              <a:gd name="T76" fmla="*/ 995 w 1530"/>
              <a:gd name="T77" fmla="*/ 483 h 1081"/>
              <a:gd name="T78" fmla="*/ 1007 w 1530"/>
              <a:gd name="T79" fmla="*/ 453 h 1081"/>
              <a:gd name="T80" fmla="*/ 978 w 1530"/>
              <a:gd name="T81" fmla="*/ 187 h 1081"/>
              <a:gd name="T82" fmla="*/ 1085 w 1530"/>
              <a:gd name="T83" fmla="*/ 230 h 1081"/>
              <a:gd name="T84" fmla="*/ 1415 w 1530"/>
              <a:gd name="T85" fmla="*/ 19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0" h="1081">
                <a:moveTo>
                  <a:pt x="1511" y="197"/>
                </a:moveTo>
                <a:cubicBezTo>
                  <a:pt x="1493" y="154"/>
                  <a:pt x="1443" y="132"/>
                  <a:pt x="1398" y="151"/>
                </a:cubicBezTo>
                <a:cubicBezTo>
                  <a:pt x="1373" y="162"/>
                  <a:pt x="1356" y="183"/>
                  <a:pt x="1349" y="208"/>
                </a:cubicBezTo>
                <a:cubicBezTo>
                  <a:pt x="1192" y="175"/>
                  <a:pt x="1192" y="175"/>
                  <a:pt x="1192" y="175"/>
                </a:cubicBezTo>
                <a:cubicBezTo>
                  <a:pt x="1195" y="152"/>
                  <a:pt x="1192" y="128"/>
                  <a:pt x="1182" y="104"/>
                </a:cubicBezTo>
                <a:cubicBezTo>
                  <a:pt x="1152" y="33"/>
                  <a:pt x="1071" y="0"/>
                  <a:pt x="1000" y="30"/>
                </a:cubicBezTo>
                <a:cubicBezTo>
                  <a:pt x="930" y="59"/>
                  <a:pt x="896" y="140"/>
                  <a:pt x="926" y="211"/>
                </a:cubicBezTo>
                <a:cubicBezTo>
                  <a:pt x="944" y="253"/>
                  <a:pt x="980" y="282"/>
                  <a:pt x="1022" y="292"/>
                </a:cubicBezTo>
                <a:cubicBezTo>
                  <a:pt x="991" y="416"/>
                  <a:pt x="991" y="416"/>
                  <a:pt x="991" y="416"/>
                </a:cubicBezTo>
                <a:cubicBezTo>
                  <a:pt x="984" y="415"/>
                  <a:pt x="976" y="416"/>
                  <a:pt x="968" y="420"/>
                </a:cubicBezTo>
                <a:cubicBezTo>
                  <a:pt x="944" y="429"/>
                  <a:pt x="933" y="456"/>
                  <a:pt x="943" y="480"/>
                </a:cubicBezTo>
                <a:cubicBezTo>
                  <a:pt x="944" y="481"/>
                  <a:pt x="944" y="481"/>
                  <a:pt x="944" y="482"/>
                </a:cubicBezTo>
                <a:cubicBezTo>
                  <a:pt x="861" y="529"/>
                  <a:pt x="861" y="529"/>
                  <a:pt x="861" y="529"/>
                </a:cubicBezTo>
                <a:cubicBezTo>
                  <a:pt x="815" y="474"/>
                  <a:pt x="736" y="451"/>
                  <a:pt x="666" y="481"/>
                </a:cubicBezTo>
                <a:cubicBezTo>
                  <a:pt x="599" y="509"/>
                  <a:pt x="560" y="574"/>
                  <a:pt x="563" y="643"/>
                </a:cubicBezTo>
                <a:cubicBezTo>
                  <a:pt x="394" y="659"/>
                  <a:pt x="394" y="659"/>
                  <a:pt x="394" y="659"/>
                </a:cubicBezTo>
                <a:cubicBezTo>
                  <a:pt x="392" y="646"/>
                  <a:pt x="388" y="632"/>
                  <a:pt x="383" y="619"/>
                </a:cubicBezTo>
                <a:cubicBezTo>
                  <a:pt x="359" y="561"/>
                  <a:pt x="306" y="525"/>
                  <a:pt x="248" y="520"/>
                </a:cubicBezTo>
                <a:cubicBezTo>
                  <a:pt x="246" y="437"/>
                  <a:pt x="246" y="437"/>
                  <a:pt x="246" y="437"/>
                </a:cubicBezTo>
                <a:cubicBezTo>
                  <a:pt x="249" y="435"/>
                  <a:pt x="252" y="435"/>
                  <a:pt x="255" y="434"/>
                </a:cubicBezTo>
                <a:cubicBezTo>
                  <a:pt x="279" y="424"/>
                  <a:pt x="290" y="396"/>
                  <a:pt x="280" y="374"/>
                </a:cubicBezTo>
                <a:cubicBezTo>
                  <a:pt x="270" y="350"/>
                  <a:pt x="243" y="339"/>
                  <a:pt x="220" y="349"/>
                </a:cubicBezTo>
                <a:cubicBezTo>
                  <a:pt x="196" y="359"/>
                  <a:pt x="185" y="386"/>
                  <a:pt x="195" y="409"/>
                </a:cubicBezTo>
                <a:cubicBezTo>
                  <a:pt x="201" y="424"/>
                  <a:pt x="215" y="434"/>
                  <a:pt x="230" y="437"/>
                </a:cubicBezTo>
                <a:cubicBezTo>
                  <a:pt x="232" y="521"/>
                  <a:pt x="232" y="521"/>
                  <a:pt x="232" y="521"/>
                </a:cubicBezTo>
                <a:cubicBezTo>
                  <a:pt x="212" y="521"/>
                  <a:pt x="192" y="525"/>
                  <a:pt x="173" y="533"/>
                </a:cubicBezTo>
                <a:cubicBezTo>
                  <a:pt x="148" y="544"/>
                  <a:pt x="126" y="561"/>
                  <a:pt x="109" y="582"/>
                </a:cubicBezTo>
                <a:cubicBezTo>
                  <a:pt x="63" y="561"/>
                  <a:pt x="63" y="561"/>
                  <a:pt x="63" y="561"/>
                </a:cubicBezTo>
                <a:cubicBezTo>
                  <a:pt x="64" y="554"/>
                  <a:pt x="64" y="548"/>
                  <a:pt x="61" y="542"/>
                </a:cubicBezTo>
                <a:cubicBezTo>
                  <a:pt x="55" y="527"/>
                  <a:pt x="38" y="520"/>
                  <a:pt x="23" y="526"/>
                </a:cubicBezTo>
                <a:cubicBezTo>
                  <a:pt x="7" y="533"/>
                  <a:pt x="0" y="550"/>
                  <a:pt x="7" y="565"/>
                </a:cubicBezTo>
                <a:cubicBezTo>
                  <a:pt x="13" y="580"/>
                  <a:pt x="30" y="587"/>
                  <a:pt x="46" y="581"/>
                </a:cubicBezTo>
                <a:cubicBezTo>
                  <a:pt x="49" y="579"/>
                  <a:pt x="52" y="577"/>
                  <a:pt x="55" y="575"/>
                </a:cubicBezTo>
                <a:cubicBezTo>
                  <a:pt x="99" y="595"/>
                  <a:pt x="99" y="595"/>
                  <a:pt x="99" y="595"/>
                </a:cubicBezTo>
                <a:cubicBezTo>
                  <a:pt x="73" y="638"/>
                  <a:pt x="67" y="692"/>
                  <a:pt x="88" y="742"/>
                </a:cubicBezTo>
                <a:cubicBezTo>
                  <a:pt x="100" y="771"/>
                  <a:pt x="120" y="795"/>
                  <a:pt x="143" y="811"/>
                </a:cubicBezTo>
                <a:cubicBezTo>
                  <a:pt x="54" y="940"/>
                  <a:pt x="17" y="993"/>
                  <a:pt x="2" y="1015"/>
                </a:cubicBezTo>
                <a:cubicBezTo>
                  <a:pt x="2" y="1043"/>
                  <a:pt x="2" y="1043"/>
                  <a:pt x="2" y="1043"/>
                </a:cubicBezTo>
                <a:cubicBezTo>
                  <a:pt x="157" y="820"/>
                  <a:pt x="157" y="820"/>
                  <a:pt x="157" y="820"/>
                </a:cubicBezTo>
                <a:cubicBezTo>
                  <a:pt x="199" y="843"/>
                  <a:pt x="250" y="848"/>
                  <a:pt x="297" y="828"/>
                </a:cubicBezTo>
                <a:cubicBezTo>
                  <a:pt x="312" y="822"/>
                  <a:pt x="325" y="814"/>
                  <a:pt x="336" y="805"/>
                </a:cubicBezTo>
                <a:cubicBezTo>
                  <a:pt x="387" y="851"/>
                  <a:pt x="387" y="851"/>
                  <a:pt x="387" y="851"/>
                </a:cubicBezTo>
                <a:cubicBezTo>
                  <a:pt x="365" y="875"/>
                  <a:pt x="358" y="911"/>
                  <a:pt x="371" y="943"/>
                </a:cubicBezTo>
                <a:cubicBezTo>
                  <a:pt x="390" y="987"/>
                  <a:pt x="440" y="1007"/>
                  <a:pt x="484" y="989"/>
                </a:cubicBezTo>
                <a:cubicBezTo>
                  <a:pt x="528" y="970"/>
                  <a:pt x="549" y="921"/>
                  <a:pt x="530" y="876"/>
                </a:cubicBezTo>
                <a:cubicBezTo>
                  <a:pt x="512" y="833"/>
                  <a:pt x="462" y="811"/>
                  <a:pt x="417" y="830"/>
                </a:cubicBezTo>
                <a:cubicBezTo>
                  <a:pt x="412" y="832"/>
                  <a:pt x="405" y="836"/>
                  <a:pt x="400" y="840"/>
                </a:cubicBezTo>
                <a:cubicBezTo>
                  <a:pt x="348" y="795"/>
                  <a:pt x="348" y="795"/>
                  <a:pt x="348" y="795"/>
                </a:cubicBezTo>
                <a:cubicBezTo>
                  <a:pt x="379" y="764"/>
                  <a:pt x="396" y="720"/>
                  <a:pt x="396" y="675"/>
                </a:cubicBezTo>
                <a:cubicBezTo>
                  <a:pt x="565" y="659"/>
                  <a:pt x="565" y="659"/>
                  <a:pt x="565" y="659"/>
                </a:cubicBezTo>
                <a:cubicBezTo>
                  <a:pt x="567" y="673"/>
                  <a:pt x="571" y="687"/>
                  <a:pt x="577" y="701"/>
                </a:cubicBezTo>
                <a:cubicBezTo>
                  <a:pt x="604" y="765"/>
                  <a:pt x="666" y="803"/>
                  <a:pt x="732" y="803"/>
                </a:cubicBezTo>
                <a:cubicBezTo>
                  <a:pt x="746" y="984"/>
                  <a:pt x="746" y="984"/>
                  <a:pt x="746" y="984"/>
                </a:cubicBezTo>
                <a:cubicBezTo>
                  <a:pt x="742" y="984"/>
                  <a:pt x="739" y="985"/>
                  <a:pt x="737" y="986"/>
                </a:cubicBezTo>
                <a:cubicBezTo>
                  <a:pt x="713" y="996"/>
                  <a:pt x="702" y="1023"/>
                  <a:pt x="712" y="1047"/>
                </a:cubicBezTo>
                <a:cubicBezTo>
                  <a:pt x="721" y="1069"/>
                  <a:pt x="749" y="1081"/>
                  <a:pt x="772" y="1071"/>
                </a:cubicBezTo>
                <a:cubicBezTo>
                  <a:pt x="796" y="1061"/>
                  <a:pt x="807" y="1034"/>
                  <a:pt x="797" y="1011"/>
                </a:cubicBezTo>
                <a:cubicBezTo>
                  <a:pt x="791" y="996"/>
                  <a:pt x="778" y="986"/>
                  <a:pt x="762" y="983"/>
                </a:cubicBezTo>
                <a:cubicBezTo>
                  <a:pt x="748" y="802"/>
                  <a:pt x="748" y="802"/>
                  <a:pt x="748" y="802"/>
                </a:cubicBezTo>
                <a:cubicBezTo>
                  <a:pt x="764" y="800"/>
                  <a:pt x="780" y="797"/>
                  <a:pt x="796" y="790"/>
                </a:cubicBezTo>
                <a:cubicBezTo>
                  <a:pt x="844" y="770"/>
                  <a:pt x="877" y="730"/>
                  <a:pt x="891" y="684"/>
                </a:cubicBezTo>
                <a:cubicBezTo>
                  <a:pt x="1099" y="687"/>
                  <a:pt x="1099" y="687"/>
                  <a:pt x="1099" y="687"/>
                </a:cubicBezTo>
                <a:cubicBezTo>
                  <a:pt x="1100" y="694"/>
                  <a:pt x="1102" y="701"/>
                  <a:pt x="1104" y="706"/>
                </a:cubicBezTo>
                <a:cubicBezTo>
                  <a:pt x="1123" y="751"/>
                  <a:pt x="1173" y="771"/>
                  <a:pt x="1217" y="752"/>
                </a:cubicBezTo>
                <a:cubicBezTo>
                  <a:pt x="1261" y="734"/>
                  <a:pt x="1282" y="684"/>
                  <a:pt x="1263" y="639"/>
                </a:cubicBezTo>
                <a:cubicBezTo>
                  <a:pt x="1245" y="596"/>
                  <a:pt x="1195" y="575"/>
                  <a:pt x="1150" y="593"/>
                </a:cubicBezTo>
                <a:cubicBezTo>
                  <a:pt x="1118" y="607"/>
                  <a:pt x="1099" y="638"/>
                  <a:pt x="1098" y="671"/>
                </a:cubicBezTo>
                <a:cubicBezTo>
                  <a:pt x="896" y="668"/>
                  <a:pt x="896" y="668"/>
                  <a:pt x="896" y="668"/>
                </a:cubicBezTo>
                <a:cubicBezTo>
                  <a:pt x="901" y="637"/>
                  <a:pt x="899" y="602"/>
                  <a:pt x="886" y="571"/>
                </a:cubicBezTo>
                <a:cubicBezTo>
                  <a:pt x="882" y="560"/>
                  <a:pt x="877" y="551"/>
                  <a:pt x="871" y="543"/>
                </a:cubicBezTo>
                <a:cubicBezTo>
                  <a:pt x="954" y="495"/>
                  <a:pt x="954" y="495"/>
                  <a:pt x="954" y="495"/>
                </a:cubicBezTo>
                <a:cubicBezTo>
                  <a:pt x="967" y="508"/>
                  <a:pt x="987" y="512"/>
                  <a:pt x="1004" y="505"/>
                </a:cubicBezTo>
                <a:cubicBezTo>
                  <a:pt x="1028" y="495"/>
                  <a:pt x="1038" y="467"/>
                  <a:pt x="1029" y="444"/>
                </a:cubicBezTo>
                <a:cubicBezTo>
                  <a:pt x="1024" y="434"/>
                  <a:pt x="1016" y="426"/>
                  <a:pt x="1008" y="421"/>
                </a:cubicBezTo>
                <a:cubicBezTo>
                  <a:pt x="1037" y="295"/>
                  <a:pt x="1037" y="295"/>
                  <a:pt x="1037" y="295"/>
                </a:cubicBezTo>
                <a:cubicBezTo>
                  <a:pt x="1060" y="297"/>
                  <a:pt x="1085" y="295"/>
                  <a:pt x="1108" y="285"/>
                </a:cubicBezTo>
                <a:cubicBezTo>
                  <a:pt x="1149" y="268"/>
                  <a:pt x="1179" y="232"/>
                  <a:pt x="1188" y="191"/>
                </a:cubicBezTo>
                <a:cubicBezTo>
                  <a:pt x="1347" y="224"/>
                  <a:pt x="1347" y="224"/>
                  <a:pt x="1347" y="224"/>
                </a:cubicBezTo>
                <a:cubicBezTo>
                  <a:pt x="1345" y="237"/>
                  <a:pt x="1347" y="251"/>
                  <a:pt x="1352" y="264"/>
                </a:cubicBezTo>
                <a:cubicBezTo>
                  <a:pt x="1371" y="308"/>
                  <a:pt x="1422" y="328"/>
                  <a:pt x="1465" y="310"/>
                </a:cubicBezTo>
                <a:cubicBezTo>
                  <a:pt x="1510" y="291"/>
                  <a:pt x="1530" y="241"/>
                  <a:pt x="1511" y="197"/>
                </a:cubicBezTo>
                <a:close/>
                <a:moveTo>
                  <a:pt x="40" y="569"/>
                </a:moveTo>
                <a:cubicBezTo>
                  <a:pt x="32" y="572"/>
                  <a:pt x="22" y="568"/>
                  <a:pt x="19" y="560"/>
                </a:cubicBezTo>
                <a:cubicBezTo>
                  <a:pt x="15" y="551"/>
                  <a:pt x="19" y="542"/>
                  <a:pt x="28" y="538"/>
                </a:cubicBezTo>
                <a:cubicBezTo>
                  <a:pt x="36" y="535"/>
                  <a:pt x="47" y="538"/>
                  <a:pt x="50" y="547"/>
                </a:cubicBezTo>
                <a:cubicBezTo>
                  <a:pt x="54" y="555"/>
                  <a:pt x="49" y="565"/>
                  <a:pt x="40" y="569"/>
                </a:cubicBezTo>
                <a:close/>
                <a:moveTo>
                  <a:pt x="217" y="400"/>
                </a:moveTo>
                <a:cubicBezTo>
                  <a:pt x="211" y="388"/>
                  <a:pt x="217" y="374"/>
                  <a:pt x="228" y="370"/>
                </a:cubicBezTo>
                <a:cubicBezTo>
                  <a:pt x="240" y="365"/>
                  <a:pt x="253" y="370"/>
                  <a:pt x="258" y="383"/>
                </a:cubicBezTo>
                <a:cubicBezTo>
                  <a:pt x="263" y="394"/>
                  <a:pt x="258" y="407"/>
                  <a:pt x="246" y="412"/>
                </a:cubicBezTo>
                <a:cubicBezTo>
                  <a:pt x="235" y="417"/>
                  <a:pt x="221" y="412"/>
                  <a:pt x="217" y="400"/>
                </a:cubicBezTo>
                <a:close/>
                <a:moveTo>
                  <a:pt x="271" y="765"/>
                </a:moveTo>
                <a:cubicBezTo>
                  <a:pt x="223" y="785"/>
                  <a:pt x="168" y="762"/>
                  <a:pt x="148" y="714"/>
                </a:cubicBezTo>
                <a:cubicBezTo>
                  <a:pt x="128" y="667"/>
                  <a:pt x="151" y="611"/>
                  <a:pt x="198" y="592"/>
                </a:cubicBezTo>
                <a:cubicBezTo>
                  <a:pt x="246" y="571"/>
                  <a:pt x="301" y="594"/>
                  <a:pt x="321" y="641"/>
                </a:cubicBezTo>
                <a:cubicBezTo>
                  <a:pt x="341" y="689"/>
                  <a:pt x="319" y="744"/>
                  <a:pt x="271" y="765"/>
                </a:cubicBezTo>
                <a:close/>
                <a:moveTo>
                  <a:pt x="434" y="870"/>
                </a:moveTo>
                <a:cubicBezTo>
                  <a:pt x="457" y="860"/>
                  <a:pt x="482" y="871"/>
                  <a:pt x="491" y="892"/>
                </a:cubicBezTo>
                <a:cubicBezTo>
                  <a:pt x="501" y="915"/>
                  <a:pt x="490" y="941"/>
                  <a:pt x="468" y="950"/>
                </a:cubicBezTo>
                <a:cubicBezTo>
                  <a:pt x="446" y="959"/>
                  <a:pt x="420" y="949"/>
                  <a:pt x="411" y="926"/>
                </a:cubicBezTo>
                <a:cubicBezTo>
                  <a:pt x="402" y="904"/>
                  <a:pt x="412" y="879"/>
                  <a:pt x="434" y="870"/>
                </a:cubicBezTo>
                <a:close/>
                <a:moveTo>
                  <a:pt x="775" y="1020"/>
                </a:moveTo>
                <a:cubicBezTo>
                  <a:pt x="780" y="1031"/>
                  <a:pt x="775" y="1045"/>
                  <a:pt x="763" y="1050"/>
                </a:cubicBezTo>
                <a:cubicBezTo>
                  <a:pt x="752" y="1054"/>
                  <a:pt x="738" y="1049"/>
                  <a:pt x="734" y="1038"/>
                </a:cubicBezTo>
                <a:cubicBezTo>
                  <a:pt x="729" y="1025"/>
                  <a:pt x="734" y="1012"/>
                  <a:pt x="745" y="1007"/>
                </a:cubicBezTo>
                <a:cubicBezTo>
                  <a:pt x="757" y="1002"/>
                  <a:pt x="770" y="1008"/>
                  <a:pt x="775" y="1020"/>
                </a:cubicBezTo>
                <a:close/>
                <a:moveTo>
                  <a:pt x="768" y="724"/>
                </a:moveTo>
                <a:cubicBezTo>
                  <a:pt x="718" y="745"/>
                  <a:pt x="660" y="721"/>
                  <a:pt x="639" y="671"/>
                </a:cubicBezTo>
                <a:cubicBezTo>
                  <a:pt x="618" y="621"/>
                  <a:pt x="641" y="563"/>
                  <a:pt x="691" y="542"/>
                </a:cubicBezTo>
                <a:cubicBezTo>
                  <a:pt x="742" y="521"/>
                  <a:pt x="799" y="545"/>
                  <a:pt x="820" y="595"/>
                </a:cubicBezTo>
                <a:cubicBezTo>
                  <a:pt x="841" y="645"/>
                  <a:pt x="818" y="703"/>
                  <a:pt x="768" y="724"/>
                </a:cubicBezTo>
                <a:close/>
                <a:moveTo>
                  <a:pt x="1167" y="633"/>
                </a:moveTo>
                <a:cubicBezTo>
                  <a:pt x="1190" y="624"/>
                  <a:pt x="1215" y="634"/>
                  <a:pt x="1224" y="656"/>
                </a:cubicBezTo>
                <a:cubicBezTo>
                  <a:pt x="1234" y="678"/>
                  <a:pt x="1223" y="704"/>
                  <a:pt x="1201" y="714"/>
                </a:cubicBezTo>
                <a:cubicBezTo>
                  <a:pt x="1179" y="723"/>
                  <a:pt x="1153" y="712"/>
                  <a:pt x="1144" y="690"/>
                </a:cubicBezTo>
                <a:cubicBezTo>
                  <a:pt x="1135" y="668"/>
                  <a:pt x="1145" y="642"/>
                  <a:pt x="1167" y="633"/>
                </a:cubicBezTo>
                <a:close/>
                <a:moveTo>
                  <a:pt x="995" y="483"/>
                </a:moveTo>
                <a:cubicBezTo>
                  <a:pt x="983" y="488"/>
                  <a:pt x="970" y="482"/>
                  <a:pt x="965" y="471"/>
                </a:cubicBezTo>
                <a:cubicBezTo>
                  <a:pt x="960" y="459"/>
                  <a:pt x="966" y="445"/>
                  <a:pt x="977" y="440"/>
                </a:cubicBezTo>
                <a:cubicBezTo>
                  <a:pt x="988" y="436"/>
                  <a:pt x="1002" y="441"/>
                  <a:pt x="1007" y="453"/>
                </a:cubicBezTo>
                <a:cubicBezTo>
                  <a:pt x="1012" y="465"/>
                  <a:pt x="1006" y="478"/>
                  <a:pt x="995" y="483"/>
                </a:cubicBezTo>
                <a:close/>
                <a:moveTo>
                  <a:pt x="1085" y="230"/>
                </a:moveTo>
                <a:cubicBezTo>
                  <a:pt x="1044" y="248"/>
                  <a:pt x="996" y="229"/>
                  <a:pt x="978" y="187"/>
                </a:cubicBezTo>
                <a:cubicBezTo>
                  <a:pt x="961" y="145"/>
                  <a:pt x="981" y="98"/>
                  <a:pt x="1022" y="81"/>
                </a:cubicBezTo>
                <a:cubicBezTo>
                  <a:pt x="1063" y="63"/>
                  <a:pt x="1110" y="83"/>
                  <a:pt x="1128" y="124"/>
                </a:cubicBezTo>
                <a:cubicBezTo>
                  <a:pt x="1145" y="166"/>
                  <a:pt x="1126" y="213"/>
                  <a:pt x="1085" y="230"/>
                </a:cubicBezTo>
                <a:close/>
                <a:moveTo>
                  <a:pt x="1449" y="271"/>
                </a:moveTo>
                <a:cubicBezTo>
                  <a:pt x="1427" y="280"/>
                  <a:pt x="1402" y="270"/>
                  <a:pt x="1392" y="247"/>
                </a:cubicBezTo>
                <a:cubicBezTo>
                  <a:pt x="1383" y="225"/>
                  <a:pt x="1393" y="200"/>
                  <a:pt x="1415" y="191"/>
                </a:cubicBezTo>
                <a:cubicBezTo>
                  <a:pt x="1438" y="181"/>
                  <a:pt x="1463" y="192"/>
                  <a:pt x="1472" y="213"/>
                </a:cubicBezTo>
                <a:cubicBezTo>
                  <a:pt x="1482" y="236"/>
                  <a:pt x="1471" y="262"/>
                  <a:pt x="1449" y="2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54036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200" b="0" kern="1200" dirty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40.png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200.png"/><Relationship Id="rId9" Type="http://schemas.openxmlformats.org/officeDocument/2006/relationships/image" Target="../media/image2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6.png"/><Relationship Id="rId5" Type="http://schemas.openxmlformats.org/officeDocument/2006/relationships/image" Target="../media/image3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0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0.sv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5.png"/><Relationship Id="rId5" Type="http://schemas.openxmlformats.org/officeDocument/2006/relationships/image" Target="../media/image5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6.jpeg"/><Relationship Id="rId3" Type="http://schemas.openxmlformats.org/officeDocument/2006/relationships/image" Target="../media/image69.png"/><Relationship Id="rId7" Type="http://schemas.openxmlformats.org/officeDocument/2006/relationships/image" Target="../media/image3.png"/><Relationship Id="rId12" Type="http://schemas.openxmlformats.org/officeDocument/2006/relationships/image" Target="../media/image75.jpe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79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11" Type="http://schemas.openxmlformats.org/officeDocument/2006/relationships/image" Target="../media/image74.jpeg"/><Relationship Id="rId5" Type="http://schemas.openxmlformats.org/officeDocument/2006/relationships/image" Target="../media/image71.png"/><Relationship Id="rId15" Type="http://schemas.openxmlformats.org/officeDocument/2006/relationships/image" Target="../media/image78.jpeg"/><Relationship Id="rId10" Type="http://schemas.openxmlformats.org/officeDocument/2006/relationships/image" Target="../media/image73.jpeg"/><Relationship Id="rId4" Type="http://schemas.openxmlformats.org/officeDocument/2006/relationships/image" Target="../media/image70.png"/><Relationship Id="rId9" Type="http://schemas.openxmlformats.org/officeDocument/2006/relationships/image" Target="../media/image72.jpg"/><Relationship Id="rId1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E599-73F9-459C-A552-3817E54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29" y="395710"/>
            <a:ext cx="9295168" cy="1709842"/>
          </a:xfrm>
        </p:spPr>
        <p:txBody>
          <a:bodyPr/>
          <a:lstStyle/>
          <a:p>
            <a:r>
              <a:rPr lang="en-US" sz="4800" b="0" i="0" u="none" strike="noStrike" baseline="0" dirty="0">
                <a:latin typeface="+mj-lt"/>
              </a:rPr>
              <a:t>Detecting Sources of Healthcare Associated Infections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2262-0B7F-4B35-8302-103E0F74E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429" y="3001297"/>
            <a:ext cx="11270979" cy="2583779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Presenter: Hankyu Jang</a:t>
            </a:r>
          </a:p>
          <a:p>
            <a:r>
              <a:rPr lang="en-US" sz="2800" dirty="0">
                <a:latin typeface="+mn-lt"/>
              </a:rPr>
              <a:t>Co-authors: Andrew Fu, Jiaming Cui, </a:t>
            </a:r>
            <a:r>
              <a:rPr lang="en-US" sz="2800" dirty="0" err="1">
                <a:latin typeface="+mn-lt"/>
              </a:rPr>
              <a:t>Methun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Kamruzzaman</a:t>
            </a:r>
            <a:r>
              <a:rPr lang="en-US" sz="2800" dirty="0">
                <a:latin typeface="+mn-lt"/>
              </a:rPr>
              <a:t>, </a:t>
            </a:r>
          </a:p>
          <a:p>
            <a:r>
              <a:rPr lang="en-US" sz="2800" dirty="0">
                <a:latin typeface="+mn-lt"/>
              </a:rPr>
              <a:t>	B. Aditya Prakash, Anil </a:t>
            </a:r>
            <a:r>
              <a:rPr lang="en-US" sz="2800" dirty="0" err="1">
                <a:latin typeface="+mn-lt"/>
              </a:rPr>
              <a:t>Vullikanti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Bijaya</a:t>
            </a:r>
            <a:r>
              <a:rPr lang="en-US" sz="2800" dirty="0">
                <a:latin typeface="+mn-lt"/>
              </a:rPr>
              <a:t> Adhikari, *Sriram V. Pemmaraju</a:t>
            </a:r>
          </a:p>
          <a:p>
            <a:endParaRPr lang="en-US" sz="2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79DB3-D8E9-30D9-9485-0EC51F46C90D}"/>
              </a:ext>
            </a:extLst>
          </p:cNvPr>
          <p:cNvSpPr txBox="1"/>
          <p:nvPr/>
        </p:nvSpPr>
        <p:spPr>
          <a:xfrm>
            <a:off x="5192594" y="1"/>
            <a:ext cx="180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[AAAI 2023]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hteck 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>
            <a:extLst>
              <a:ext uri="{FF2B5EF4-FFF2-40B4-BE49-F238E27FC236}">
                <a16:creationId xmlns:a16="http://schemas.microsoft.com/office/drawing/2014/main" id="{534559B1-5B21-1927-1FE3-8EEED6D7F795}"/>
              </a:ext>
            </a:extLst>
          </p:cNvPr>
          <p:cNvSpPr/>
          <p:nvPr/>
        </p:nvSpPr>
        <p:spPr bwMode="auto">
          <a:xfrm flipV="1">
            <a:off x="-17755" y="5829423"/>
            <a:ext cx="12209755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5FC94069-C223-5BA6-3507-58EDB260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55" y="5822915"/>
            <a:ext cx="3792069" cy="1061308"/>
          </a:xfrm>
          <a:prstGeom prst="rect">
            <a:avLst/>
          </a:prstGeom>
        </p:spPr>
      </p:pic>
      <p:pic>
        <p:nvPicPr>
          <p:cNvPr id="9" name="Picture 4" descr="Logos | Brand Guide">
            <a:extLst>
              <a:ext uri="{FF2B5EF4-FFF2-40B4-BE49-F238E27FC236}">
                <a16:creationId xmlns:a16="http://schemas.microsoft.com/office/drawing/2014/main" id="{F6CEF576-0DE4-C593-6462-81DE0A57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93" y="5848115"/>
            <a:ext cx="1050317" cy="10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Virginia Logo, history, meaning, symbol, PNG">
            <a:extLst>
              <a:ext uri="{FF2B5EF4-FFF2-40B4-BE49-F238E27FC236}">
                <a16:creationId xmlns:a16="http://schemas.microsoft.com/office/drawing/2014/main" id="{45713449-56FB-2F33-545E-5433020A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94" y="5915871"/>
            <a:ext cx="1749396" cy="98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DCCCDC-7A43-F9A8-C4AE-65B182C12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3253" y="5855488"/>
            <a:ext cx="1099750" cy="10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BB4-2AC0-388B-AAA3-740481F3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21" y="410830"/>
            <a:ext cx="11135860" cy="1073122"/>
          </a:xfrm>
        </p:spPr>
        <p:txBody>
          <a:bodyPr anchor="t">
            <a:normAutofit/>
          </a:bodyPr>
          <a:lstStyle/>
          <a:p>
            <a:r>
              <a:rPr lang="en-US" dirty="0"/>
              <a:t>Transmission of pathogens via </a:t>
            </a:r>
            <a:r>
              <a:rPr lang="en-US" dirty="0" err="1"/>
              <a:t>HCPs’</a:t>
            </a:r>
            <a:r>
              <a:rPr lang="en-US" dirty="0"/>
              <a:t> hands</a:t>
            </a: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7CCA95A7-3877-8386-2AD9-717E31B2A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321" y="942478"/>
            <a:ext cx="11135860" cy="54147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A642A-976E-9843-53C6-DB1B61C4C2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</p:spPr>
        <p:txBody>
          <a:bodyPr>
            <a:normAutofit/>
          </a:bodyPr>
          <a:lstStyle/>
          <a:p>
            <a:r>
              <a:rPr lang="en-US" dirty="0"/>
              <a:t>Organisms are present on the patient’s skin, or have been shed onto inanimate objects immediately surrounding the patient</a:t>
            </a:r>
          </a:p>
        </p:txBody>
      </p:sp>
      <p:pic>
        <p:nvPicPr>
          <p:cNvPr id="1028" name="Picture 4" descr="Figure I.7.1. Organisms present on patient skin or the immediate environment.">
            <a:extLst>
              <a:ext uri="{FF2B5EF4-FFF2-40B4-BE49-F238E27FC236}">
                <a16:creationId xmlns:a16="http://schemas.microsoft.com/office/drawing/2014/main" id="{F6A1FB42-F1A4-23DF-7C13-B5100861B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622" y="1659363"/>
            <a:ext cx="5325457" cy="395415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54565DF-66B8-C16C-633F-32A6F09C4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33" y="2943748"/>
            <a:ext cx="6047428" cy="34016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856822-18AD-5F9D-CE52-871995AC6AD3}"/>
              </a:ext>
            </a:extLst>
          </p:cNvPr>
          <p:cNvSpPr/>
          <p:nvPr/>
        </p:nvSpPr>
        <p:spPr>
          <a:xfrm>
            <a:off x="4667561" y="5117128"/>
            <a:ext cx="1428440" cy="285698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77A66E-3FEB-8028-8AD0-F07E977E4655}"/>
              </a:ext>
            </a:extLst>
          </p:cNvPr>
          <p:cNvSpPr/>
          <p:nvPr/>
        </p:nvSpPr>
        <p:spPr>
          <a:xfrm>
            <a:off x="3415390" y="3501320"/>
            <a:ext cx="1257301" cy="871926"/>
          </a:xfrm>
          <a:prstGeom prst="ellipse">
            <a:avLst/>
          </a:prstGeom>
          <a:noFill/>
          <a:ln w="571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028D1-FA72-5AAD-27EC-789805E5E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92" y="2392980"/>
            <a:ext cx="3657600" cy="238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B182C-A561-0030-FEEC-3DBE17CA5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792" y="2601967"/>
            <a:ext cx="3657600" cy="222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E0585-1207-A916-D52D-DC63CE9ED366}"/>
              </a:ext>
            </a:extLst>
          </p:cNvPr>
          <p:cNvSpPr txBox="1"/>
          <p:nvPr/>
        </p:nvSpPr>
        <p:spPr>
          <a:xfrm>
            <a:off x="6847" y="6503559"/>
            <a:ext cx="11858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100" b="0" i="0" u="none" strike="noStrike" baseline="0"/>
            </a:lvl1pPr>
          </a:lstStyle>
          <a:p>
            <a:r>
              <a:rPr lang="en-US" sz="1600" dirty="0"/>
              <a:t> </a:t>
            </a:r>
            <a:r>
              <a:rPr lang="en-US" sz="1600" b="1" dirty="0"/>
              <a:t>H. Jang</a:t>
            </a:r>
            <a:r>
              <a:rPr lang="en-US" sz="1600" dirty="0"/>
              <a:t>, et al, "Evaluating Architectural Changes to Alter Pathogen Dynamics in a Dialysis Unit," ASONAM 2019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630192-8E76-DC14-324D-BED371821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10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BB4-2AC0-388B-AAA3-740481F3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21" y="410830"/>
            <a:ext cx="11135860" cy="1073122"/>
          </a:xfrm>
        </p:spPr>
        <p:txBody>
          <a:bodyPr anchor="t">
            <a:normAutofit/>
          </a:bodyPr>
          <a:lstStyle/>
          <a:p>
            <a:r>
              <a:rPr lang="en-US" dirty="0"/>
              <a:t>Transmission of pathogens via </a:t>
            </a:r>
            <a:r>
              <a:rPr lang="en-US" dirty="0" err="1"/>
              <a:t>HCPs’</a:t>
            </a:r>
            <a:r>
              <a:rPr lang="en-US" dirty="0"/>
              <a:t> hands</a:t>
            </a:r>
          </a:p>
        </p:txBody>
      </p:sp>
      <p:sp>
        <p:nvSpPr>
          <p:cNvPr id="6151" name="Text Placeholder 2">
            <a:extLst>
              <a:ext uri="{FF2B5EF4-FFF2-40B4-BE49-F238E27FC236}">
                <a16:creationId xmlns:a16="http://schemas.microsoft.com/office/drawing/2014/main" id="{121067DE-6EF4-B0F1-C127-731CA2768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321" y="942478"/>
            <a:ext cx="11135860" cy="54147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A642A-976E-9843-53C6-DB1B61C4C2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</p:spPr>
        <p:txBody>
          <a:bodyPr>
            <a:normAutofit/>
          </a:bodyPr>
          <a:lstStyle/>
          <a:p>
            <a:r>
              <a:rPr lang="en-US" dirty="0"/>
              <a:t>Organisms must be transferred to the hands of HCWs</a:t>
            </a:r>
          </a:p>
        </p:txBody>
      </p:sp>
      <p:pic>
        <p:nvPicPr>
          <p:cNvPr id="6146" name="Picture 2" descr="Figure I.7.2. Organism transfer from patient to HCWs’ hands.">
            <a:extLst>
              <a:ext uri="{FF2B5EF4-FFF2-40B4-BE49-F238E27FC236}">
                <a16:creationId xmlns:a16="http://schemas.microsoft.com/office/drawing/2014/main" id="{3903E46A-1A32-1C08-E717-93B284851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622" y="1659363"/>
            <a:ext cx="5325457" cy="395415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F49FCD7-560D-7CF8-2F77-B77544543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33" y="2972598"/>
            <a:ext cx="6047428" cy="34016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07D8371-889E-E85F-5426-0C518F20D746}"/>
              </a:ext>
            </a:extLst>
          </p:cNvPr>
          <p:cNvSpPr/>
          <p:nvPr/>
        </p:nvSpPr>
        <p:spPr>
          <a:xfrm>
            <a:off x="3415390" y="3530170"/>
            <a:ext cx="1257301" cy="871926"/>
          </a:xfrm>
          <a:prstGeom prst="ellipse">
            <a:avLst/>
          </a:prstGeom>
          <a:noFill/>
          <a:ln w="571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06DAB-AF5B-8A89-790C-AEBEBA364C77}"/>
              </a:ext>
            </a:extLst>
          </p:cNvPr>
          <p:cNvSpPr/>
          <p:nvPr/>
        </p:nvSpPr>
        <p:spPr>
          <a:xfrm>
            <a:off x="4667561" y="5431675"/>
            <a:ext cx="1535200" cy="534469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8939AA-0E63-5BA9-75AE-7883A5E59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30" y="2063241"/>
            <a:ext cx="5486400" cy="434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97BA9B-83C6-F860-C9BF-6D25768A5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30" y="2461871"/>
            <a:ext cx="5468112" cy="235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833464-627A-FD88-F258-92E8F2AD4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30" y="2677593"/>
            <a:ext cx="5486400" cy="2445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21DEB3-97DE-299A-37BB-E6A1906C7653}"/>
              </a:ext>
            </a:extLst>
          </p:cNvPr>
          <p:cNvSpPr txBox="1"/>
          <p:nvPr/>
        </p:nvSpPr>
        <p:spPr>
          <a:xfrm>
            <a:off x="6847" y="6503559"/>
            <a:ext cx="11858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100" b="0" i="0" u="none" strike="noStrike" baseline="0"/>
            </a:lvl1pPr>
          </a:lstStyle>
          <a:p>
            <a:r>
              <a:rPr lang="en-US" sz="1600" dirty="0"/>
              <a:t> </a:t>
            </a:r>
            <a:r>
              <a:rPr lang="en-US" sz="1600" b="1" dirty="0"/>
              <a:t>H. Jang</a:t>
            </a:r>
            <a:r>
              <a:rPr lang="en-US" sz="1600" dirty="0"/>
              <a:t>, et al, "Evaluating Architectural Changes to Alter Pathogen Dynamics in a Dialysis Unit," ASONAM 2019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A71051A-3C28-D8CC-7420-645030D71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11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BB4-2AC0-388B-AAA3-740481F3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21" y="410830"/>
            <a:ext cx="11135860" cy="1073122"/>
          </a:xfrm>
        </p:spPr>
        <p:txBody>
          <a:bodyPr anchor="t">
            <a:normAutofit/>
          </a:bodyPr>
          <a:lstStyle/>
          <a:p>
            <a:r>
              <a:rPr lang="en-US" dirty="0"/>
              <a:t>Transmission of pathogens via </a:t>
            </a:r>
            <a:r>
              <a:rPr lang="en-US" dirty="0" err="1"/>
              <a:t>HCPs’</a:t>
            </a:r>
            <a:r>
              <a:rPr lang="en-US" dirty="0"/>
              <a:t> hands</a:t>
            </a: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7CCA95A7-3877-8386-2AD9-717E31B2A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321" y="942478"/>
            <a:ext cx="11135860" cy="54147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A642A-976E-9843-53C6-DB1B61C4C2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</p:spPr>
        <p:txBody>
          <a:bodyPr>
            <a:normAutofit/>
          </a:bodyPr>
          <a:lstStyle/>
          <a:p>
            <a:r>
              <a:rPr lang="en-US" dirty="0"/>
              <a:t>Organisms must be capable of surviving for at least several minutes on HCWs’ hands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1E8FCDB-0969-D43F-6E07-5A2504F54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3" y="2943748"/>
            <a:ext cx="6047428" cy="3401678"/>
          </a:xfrm>
          <a:prstGeom prst="rect">
            <a:avLst/>
          </a:prstGeom>
        </p:spPr>
      </p:pic>
      <p:pic>
        <p:nvPicPr>
          <p:cNvPr id="6" name="Picture 2" descr="Figure I.7.3. Organism survival on HCWs’ hands.">
            <a:extLst>
              <a:ext uri="{FF2B5EF4-FFF2-40B4-BE49-F238E27FC236}">
                <a16:creationId xmlns:a16="http://schemas.microsoft.com/office/drawing/2014/main" id="{64E75EC3-C037-4589-AEAB-00B6F751F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2041" y="1483952"/>
            <a:ext cx="4010140" cy="400901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3C9837-2FD0-5258-80A3-C1229AF09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92" y="2392980"/>
            <a:ext cx="3657600" cy="238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4773D-8D0E-A179-0E88-0A9B32971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792" y="2631897"/>
            <a:ext cx="3657600" cy="4228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3D99D6-F682-D213-E372-4440100BA4F3}"/>
              </a:ext>
            </a:extLst>
          </p:cNvPr>
          <p:cNvSpPr txBox="1"/>
          <p:nvPr/>
        </p:nvSpPr>
        <p:spPr>
          <a:xfrm>
            <a:off x="6847" y="6503559"/>
            <a:ext cx="11858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100" b="0" i="0" u="none" strike="noStrike" baseline="0"/>
            </a:lvl1pPr>
          </a:lstStyle>
          <a:p>
            <a:r>
              <a:rPr lang="en-US" sz="1600" dirty="0"/>
              <a:t> </a:t>
            </a:r>
            <a:r>
              <a:rPr lang="en-US" sz="1600" b="1" dirty="0"/>
              <a:t>H. Jang</a:t>
            </a:r>
            <a:r>
              <a:rPr lang="en-US" sz="1600" dirty="0"/>
              <a:t>, et al, "Evaluating Architectural Changes to Alter Pathogen Dynamics in a Dialysis Unit," ASONAM 2019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F3D3CFC-F9A4-467D-2486-217E6407F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12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BB4-2AC0-388B-AAA3-740481F3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21" y="410830"/>
            <a:ext cx="11135860" cy="1073122"/>
          </a:xfrm>
        </p:spPr>
        <p:txBody>
          <a:bodyPr anchor="t">
            <a:normAutofit/>
          </a:bodyPr>
          <a:lstStyle/>
          <a:p>
            <a:r>
              <a:rPr lang="en-US" dirty="0"/>
              <a:t>Transmission of pathogens via </a:t>
            </a:r>
            <a:r>
              <a:rPr lang="en-US" dirty="0" err="1"/>
              <a:t>HCPs’</a:t>
            </a:r>
            <a:r>
              <a:rPr lang="en-US" dirty="0"/>
              <a:t> hands</a:t>
            </a:r>
          </a:p>
        </p:txBody>
      </p:sp>
      <p:sp>
        <p:nvSpPr>
          <p:cNvPr id="4103" name="Text Placeholder 2">
            <a:extLst>
              <a:ext uri="{FF2B5EF4-FFF2-40B4-BE49-F238E27FC236}">
                <a16:creationId xmlns:a16="http://schemas.microsoft.com/office/drawing/2014/main" id="{93BC6851-8F7C-2BE1-6206-B3E7380F1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321" y="942478"/>
            <a:ext cx="11135860" cy="54147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A642A-976E-9843-53C6-DB1B61C4C2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</p:spPr>
        <p:txBody>
          <a:bodyPr>
            <a:normAutofit/>
          </a:bodyPr>
          <a:lstStyle/>
          <a:p>
            <a:r>
              <a:rPr lang="en-US" dirty="0"/>
              <a:t>Handwashing or hand antisepsis by the HCW must be inadequate or entirely omitted, or the agent used for hand hygiene inappropriate</a:t>
            </a:r>
          </a:p>
        </p:txBody>
      </p:sp>
      <p:pic>
        <p:nvPicPr>
          <p:cNvPr id="4098" name="Picture 2" descr="Figure I.7.4. Incorrect hand cleansing.">
            <a:extLst>
              <a:ext uri="{FF2B5EF4-FFF2-40B4-BE49-F238E27FC236}">
                <a16:creationId xmlns:a16="http://schemas.microsoft.com/office/drawing/2014/main" id="{DE564C45-D5C8-E22B-5B27-F6664C85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622" y="1659363"/>
            <a:ext cx="5325457" cy="395415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4B08129-63A0-4B8C-7936-97DAA1EC5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33" y="2863767"/>
            <a:ext cx="6047428" cy="3401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DAEB36-2751-BD27-CC09-63027180E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92" y="2394103"/>
            <a:ext cx="3657600" cy="238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35C6A-73D7-5F61-BFAB-F6385C790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28" y="2633020"/>
            <a:ext cx="3648456" cy="4039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605507-0B0E-A486-D3B2-9B484F7EC863}"/>
              </a:ext>
            </a:extLst>
          </p:cNvPr>
          <p:cNvSpPr txBox="1"/>
          <p:nvPr/>
        </p:nvSpPr>
        <p:spPr>
          <a:xfrm>
            <a:off x="6847" y="6503559"/>
            <a:ext cx="11858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100" b="0" i="0" u="none" strike="noStrike" baseline="0"/>
            </a:lvl1pPr>
          </a:lstStyle>
          <a:p>
            <a:r>
              <a:rPr lang="en-US" sz="1600" dirty="0"/>
              <a:t> </a:t>
            </a:r>
            <a:r>
              <a:rPr lang="en-US" sz="1600" b="1" dirty="0"/>
              <a:t>H. Jang</a:t>
            </a:r>
            <a:r>
              <a:rPr lang="en-US" sz="1600" dirty="0"/>
              <a:t>, et al, "Evaluating Architectural Changes to Alter Pathogen Dynamics in a Dialysis Unit," ASONAM 2019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DE0B82C-B81B-0EEF-2FE8-8E694E82B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13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BB4-2AC0-388B-AAA3-740481F3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21" y="410830"/>
            <a:ext cx="11135860" cy="1073122"/>
          </a:xfrm>
        </p:spPr>
        <p:txBody>
          <a:bodyPr anchor="t">
            <a:normAutofit/>
          </a:bodyPr>
          <a:lstStyle/>
          <a:p>
            <a:r>
              <a:rPr lang="en-US" dirty="0"/>
              <a:t>Transmission of pathogens via </a:t>
            </a:r>
            <a:r>
              <a:rPr lang="en-US" dirty="0" err="1"/>
              <a:t>HCPs’</a:t>
            </a:r>
            <a:r>
              <a:rPr lang="en-US" dirty="0"/>
              <a:t> hands</a:t>
            </a: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7CCA95A7-3877-8386-2AD9-717E31B2A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321" y="942478"/>
            <a:ext cx="11135860" cy="54147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A642A-976E-9843-53C6-DB1B61C4C2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6319" y="1483952"/>
            <a:ext cx="11135860" cy="935691"/>
          </a:xfrm>
        </p:spPr>
        <p:txBody>
          <a:bodyPr>
            <a:normAutofit/>
          </a:bodyPr>
          <a:lstStyle/>
          <a:p>
            <a:r>
              <a:rPr lang="en-US" dirty="0"/>
              <a:t>The contaminated hand or hands of the caregiver must come into direct contact with another patient or with an inanimate object that will come into direct contact with the patient</a:t>
            </a:r>
          </a:p>
        </p:txBody>
      </p:sp>
      <p:pic>
        <p:nvPicPr>
          <p:cNvPr id="3076" name="Picture 4" descr="Figure I.7.5b. Failure to cleanse hands results in between-patient cross-transmission.">
            <a:extLst>
              <a:ext uri="{FF2B5EF4-FFF2-40B4-BE49-F238E27FC236}">
                <a16:creationId xmlns:a16="http://schemas.microsoft.com/office/drawing/2014/main" id="{533269E6-B25B-F7A6-311D-EF9D3BC7C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87" y="2219433"/>
            <a:ext cx="4986292" cy="36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D739D3C-D97A-2780-6196-8ED5D4EF7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33" y="2961117"/>
            <a:ext cx="6047428" cy="34016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144D55-7A39-4C46-0CD4-89D4A45AB589}"/>
              </a:ext>
            </a:extLst>
          </p:cNvPr>
          <p:cNvSpPr/>
          <p:nvPr/>
        </p:nvSpPr>
        <p:spPr>
          <a:xfrm>
            <a:off x="4667561" y="5406638"/>
            <a:ext cx="1535200" cy="584175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F02E97-31BD-450B-0B8B-A80BF609C270}"/>
              </a:ext>
            </a:extLst>
          </p:cNvPr>
          <p:cNvSpPr/>
          <p:nvPr/>
        </p:nvSpPr>
        <p:spPr>
          <a:xfrm>
            <a:off x="3328305" y="4661956"/>
            <a:ext cx="1257301" cy="871926"/>
          </a:xfrm>
          <a:prstGeom prst="ellipse">
            <a:avLst/>
          </a:prstGeom>
          <a:noFill/>
          <a:ln w="571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59DC5-A9E7-D63B-9057-B82D90A4C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30" y="2063241"/>
            <a:ext cx="5486400" cy="4340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9BA489-EC36-44CD-966C-233ED5D97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702" y="2480942"/>
            <a:ext cx="5468112" cy="2064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5AEEB8-9F03-6B33-A6F0-C2ED71CAD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66" y="2677004"/>
            <a:ext cx="5468112" cy="2195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D11FE7-E329-39D5-3A16-F14B7797B187}"/>
              </a:ext>
            </a:extLst>
          </p:cNvPr>
          <p:cNvSpPr txBox="1"/>
          <p:nvPr/>
        </p:nvSpPr>
        <p:spPr>
          <a:xfrm>
            <a:off x="6847" y="6503559"/>
            <a:ext cx="11858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100" b="0" i="0" u="none" strike="noStrike" baseline="0"/>
            </a:lvl1pPr>
          </a:lstStyle>
          <a:p>
            <a:r>
              <a:rPr lang="en-US" sz="1600" dirty="0"/>
              <a:t> </a:t>
            </a:r>
            <a:r>
              <a:rPr lang="en-US" sz="1600" b="1" dirty="0"/>
              <a:t>H. Jang</a:t>
            </a:r>
            <a:r>
              <a:rPr lang="en-US" sz="1600" dirty="0"/>
              <a:t>, et al, "Evaluating Architectural Changes to Alter Pathogen Dynamics in a Dialysis Unit," ASONAM 2019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C6D40CB-2D7E-C4BF-2B04-D15602BED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14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75D5CC-4456-232C-1C3C-CBFF7CD0B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68" y="3908234"/>
            <a:ext cx="3990388" cy="2239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E3E70-6337-764B-BB4B-F1ADC124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state transition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3952A-642F-6F54-A8EA-25DDB7FCE7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3BC88-EBC1-027E-41AF-6FF707A2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19" y="1483952"/>
            <a:ext cx="5579681" cy="1497340"/>
          </a:xfrm>
        </p:spPr>
        <p:txBody>
          <a:bodyPr/>
          <a:lstStyle/>
          <a:p>
            <a:r>
              <a:rPr lang="en-US" dirty="0"/>
              <a:t>Colonization leading patient becoming infected</a:t>
            </a:r>
          </a:p>
          <a:p>
            <a:r>
              <a:rPr lang="en-US" dirty="0"/>
              <a:t>Dose-response functions</a:t>
            </a:r>
          </a:p>
          <a:p>
            <a:pPr lvl="1"/>
            <a:r>
              <a:rPr lang="en-US" dirty="0"/>
              <a:t>Input: pathogen concentration on patient's skin</a:t>
            </a:r>
          </a:p>
          <a:p>
            <a:pPr lvl="1"/>
            <a:r>
              <a:rPr lang="en-US" dirty="0"/>
              <a:t>Output: probability of infection</a:t>
            </a:r>
          </a:p>
        </p:txBody>
      </p:sp>
      <p:pic>
        <p:nvPicPr>
          <p:cNvPr id="6" name="Picture 4" descr="Figure I.7.1. Organisms present on patient skin or the immediate environment.">
            <a:extLst>
              <a:ext uri="{FF2B5EF4-FFF2-40B4-BE49-F238E27FC236}">
                <a16:creationId xmlns:a16="http://schemas.microsoft.com/office/drawing/2014/main" id="{1C7628B6-DFD9-A7F6-C495-28F9D6FE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622" y="1659363"/>
            <a:ext cx="5325457" cy="39541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C9C07-9335-BBE7-D02D-8FE68F23617D}"/>
              </a:ext>
            </a:extLst>
          </p:cNvPr>
          <p:cNvSpPr txBox="1"/>
          <p:nvPr/>
        </p:nvSpPr>
        <p:spPr>
          <a:xfrm>
            <a:off x="6858000" y="5613514"/>
            <a:ext cx="46373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B gets infected due to pathogens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5C0EE-B7E6-FC55-83D7-181C532985A6}"/>
              </a:ext>
            </a:extLst>
          </p:cNvPr>
          <p:cNvSpPr txBox="1"/>
          <p:nvPr/>
        </p:nvSpPr>
        <p:spPr>
          <a:xfrm>
            <a:off x="2604597" y="6118838"/>
            <a:ext cx="29930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Pathogen load on a node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0C7D6-DAC2-80DA-1AF9-8C8243C123B2}"/>
              </a:ext>
            </a:extLst>
          </p:cNvPr>
          <p:cNvSpPr txBox="1"/>
          <p:nvPr/>
        </p:nvSpPr>
        <p:spPr>
          <a:xfrm>
            <a:off x="420576" y="4583393"/>
            <a:ext cx="13210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 of node y getting infected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4D7C3D-B5FA-2701-1063-6D60EA6AC358}"/>
              </a:ext>
            </a:extLst>
          </p:cNvPr>
          <p:cNvSpPr txBox="1"/>
          <p:nvPr/>
        </p:nvSpPr>
        <p:spPr>
          <a:xfrm>
            <a:off x="6847" y="6503559"/>
            <a:ext cx="11858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100" b="0" i="0" u="none" strike="noStrike" baseline="0"/>
            </a:lvl1pPr>
          </a:lstStyle>
          <a:p>
            <a:r>
              <a:rPr lang="en-US" sz="1600" dirty="0"/>
              <a:t> </a:t>
            </a:r>
            <a:r>
              <a:rPr lang="en-US" sz="1600" b="1" dirty="0"/>
              <a:t>H. Jang</a:t>
            </a:r>
            <a:r>
              <a:rPr lang="en-US" sz="1600" dirty="0"/>
              <a:t>, et al, "Evaluating Architectural Changes to Alter Pathogen Dynamics in a Dialysis Unit," ASONAM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550F55-58F1-9380-AE10-3A1CC4B01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42" y="2987725"/>
            <a:ext cx="3657600" cy="2389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F06EED-6B18-5FE1-72C5-ECF76AE5A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06" y="3223576"/>
            <a:ext cx="3657600" cy="417019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1B7A75F-E636-BEC8-1DB5-82B16C7EF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15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1090-8EA3-6479-5F3C-37776B7C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original load sharing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B1364-A911-52E9-6BFA-6609AF86D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F10B1-8F36-78FC-DBB9-A5B0783E5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Disease model for patients: SIS</a:t>
            </a:r>
          </a:p>
          <a:p>
            <a:r>
              <a:rPr lang="en-US" dirty="0"/>
              <a:t>Bidirectional pathogen transfer</a:t>
            </a:r>
          </a:p>
          <a:p>
            <a:r>
              <a:rPr lang="en-US" dirty="0"/>
              <a:t>Pathogen increase</a:t>
            </a:r>
          </a:p>
          <a:p>
            <a:pPr lvl="1"/>
            <a:r>
              <a:rPr lang="en-US" dirty="0"/>
              <a:t>Shedding of infected agent</a:t>
            </a:r>
          </a:p>
          <a:p>
            <a:r>
              <a:rPr lang="en-US" dirty="0"/>
              <a:t>Pathogen reduction</a:t>
            </a:r>
          </a:p>
          <a:p>
            <a:pPr lvl="1"/>
            <a:r>
              <a:rPr lang="en-US" dirty="0"/>
              <a:t>HCP hand hygiene</a:t>
            </a:r>
          </a:p>
          <a:p>
            <a:pPr lvl="1"/>
            <a:r>
              <a:rPr lang="en-US" dirty="0"/>
              <a:t>Environment cleaning</a:t>
            </a:r>
          </a:p>
          <a:p>
            <a:pPr lvl="1"/>
            <a:r>
              <a:rPr lang="en-US" dirty="0"/>
              <a:t>Natural decay</a:t>
            </a:r>
          </a:p>
          <a:p>
            <a:r>
              <a:rPr lang="en-US" dirty="0"/>
              <a:t>Disease state transition</a:t>
            </a:r>
          </a:p>
          <a:p>
            <a:pPr lvl="1"/>
            <a:r>
              <a:rPr lang="en-US" dirty="0"/>
              <a:t>Concave dose-response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CAA74-3584-9070-B6CF-5916775F5629}"/>
              </a:ext>
            </a:extLst>
          </p:cNvPr>
          <p:cNvSpPr txBox="1"/>
          <p:nvPr/>
        </p:nvSpPr>
        <p:spPr>
          <a:xfrm>
            <a:off x="6847" y="6503559"/>
            <a:ext cx="11858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100" b="0" i="0" u="none" strike="noStrike" baseline="0"/>
            </a:lvl1pPr>
          </a:lstStyle>
          <a:p>
            <a:r>
              <a:rPr lang="en-US" sz="1600" dirty="0"/>
              <a:t> </a:t>
            </a:r>
            <a:r>
              <a:rPr lang="en-US" sz="1600" b="1" dirty="0"/>
              <a:t>H. Jang</a:t>
            </a:r>
            <a:r>
              <a:rPr lang="en-US" sz="1600" dirty="0"/>
              <a:t>, et al, "Evaluating Architectural Changes to Alter Pathogen Dynamics in a Dialysis Unit," ASONAM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AC5220-0DFB-EDA0-6ED6-B06987E20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16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51C6-488A-8F6C-EEDF-DF1ACD57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sharing model (simple version)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31355-3B73-C1FA-FD94-5B9001307003}"/>
              </a:ext>
            </a:extLst>
          </p:cNvPr>
          <p:cNvSpPr txBox="1"/>
          <p:nvPr/>
        </p:nvSpPr>
        <p:spPr>
          <a:xfrm>
            <a:off x="6847" y="6503559"/>
            <a:ext cx="11858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100" b="0" i="0" u="none" strike="noStrike" baseline="0"/>
            </a:lvl1pPr>
          </a:lstStyle>
          <a:p>
            <a:r>
              <a:rPr lang="en-US" sz="1600" dirty="0"/>
              <a:t> </a:t>
            </a:r>
            <a:r>
              <a:rPr lang="en-US" sz="1600" b="1" dirty="0"/>
              <a:t>H. Jang</a:t>
            </a:r>
            <a:r>
              <a:rPr lang="en-US" sz="1600" dirty="0"/>
              <a:t>, et al, "Detecting Sources of Healthcare Associated Infections," AAAI 2023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DA842C-F869-8013-6334-61E869F9C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43" y="1318628"/>
            <a:ext cx="6659769" cy="7541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F77663-FE82-18A0-3EC8-6E4B6003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396" y="1276689"/>
            <a:ext cx="4196567" cy="7663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BDC110C-77BA-5D8A-BF1F-8F13578F47E6}"/>
              </a:ext>
            </a:extLst>
          </p:cNvPr>
          <p:cNvSpPr txBox="1"/>
          <p:nvPr/>
        </p:nvSpPr>
        <p:spPr>
          <a:xfrm>
            <a:off x="2271798" y="2362782"/>
            <a:ext cx="2242645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Load remaining after natural decay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951CC9-B1F0-6F48-11DC-3D57480134CF}"/>
              </a:ext>
            </a:extLst>
          </p:cNvPr>
          <p:cNvSpPr txBox="1"/>
          <p:nvPr/>
        </p:nvSpPr>
        <p:spPr>
          <a:xfrm>
            <a:off x="4982452" y="2361674"/>
            <a:ext cx="1938364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Outgoing load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97F401-0669-F540-BECB-4B55BE005B58}"/>
              </a:ext>
            </a:extLst>
          </p:cNvPr>
          <p:cNvSpPr txBox="1"/>
          <p:nvPr/>
        </p:nvSpPr>
        <p:spPr>
          <a:xfrm>
            <a:off x="8063304" y="2314782"/>
            <a:ext cx="1797269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Incoming load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7D6969-8590-B4B7-C892-8A5E8CC8AA22}"/>
              </a:ext>
            </a:extLst>
          </p:cNvPr>
          <p:cNvSpPr txBox="1"/>
          <p:nvPr/>
        </p:nvSpPr>
        <p:spPr>
          <a:xfrm>
            <a:off x="10522195" y="2362782"/>
            <a:ext cx="1251004" cy="38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Shedding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C54F94-B6D9-1150-8537-7D3427991E97}"/>
              </a:ext>
            </a:extLst>
          </p:cNvPr>
          <p:cNvCxnSpPr/>
          <p:nvPr/>
        </p:nvCxnSpPr>
        <p:spPr>
          <a:xfrm>
            <a:off x="2400397" y="2072794"/>
            <a:ext cx="179726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B90827-6224-EDDC-237D-513825A1DB9C}"/>
              </a:ext>
            </a:extLst>
          </p:cNvPr>
          <p:cNvCxnSpPr>
            <a:cxnSpLocks/>
          </p:cNvCxnSpPr>
          <p:nvPr/>
        </p:nvCxnSpPr>
        <p:spPr>
          <a:xfrm>
            <a:off x="4528742" y="2072794"/>
            <a:ext cx="260687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2219FF-B82A-0759-0129-BEFF1DBD7900}"/>
              </a:ext>
            </a:extLst>
          </p:cNvPr>
          <p:cNvCxnSpPr>
            <a:cxnSpLocks/>
          </p:cNvCxnSpPr>
          <p:nvPr/>
        </p:nvCxnSpPr>
        <p:spPr>
          <a:xfrm>
            <a:off x="7580760" y="2072794"/>
            <a:ext cx="260687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EDC7C9-BE0F-BF1D-0D9E-3755FA92F200}"/>
              </a:ext>
            </a:extLst>
          </p:cNvPr>
          <p:cNvCxnSpPr>
            <a:cxnSpLocks/>
          </p:cNvCxnSpPr>
          <p:nvPr/>
        </p:nvCxnSpPr>
        <p:spPr>
          <a:xfrm>
            <a:off x="10591974" y="2066543"/>
            <a:ext cx="100589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6F441E9-B275-012D-784A-82E75176A4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319" y="3619500"/>
                <a:ext cx="11135859" cy="2184451"/>
              </a:xfrm>
            </p:spPr>
            <p:txBody>
              <a:bodyPr/>
              <a:lstStyle/>
              <a:p>
                <a:r>
                  <a:rPr lang="en-US" dirty="0"/>
                  <a:t>We compute the load of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from a set of events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: pathogen die-off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: the transfer parameter from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sub>
                    </m:sSub>
                  </m:oMath>
                </a14:m>
                <a:r>
                  <a:rPr lang="en-US" dirty="0"/>
                  <a:t>: infection status of the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: shedding rate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6F441E9-B275-012D-784A-82E75176A4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19" y="3619500"/>
                <a:ext cx="11135859" cy="2184451"/>
              </a:xfrm>
              <a:blipFill>
                <a:blip r:embed="rId4"/>
                <a:stretch>
                  <a:fillRect l="-1260" t="-5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115CCCC-A858-7E03-BC9B-A2FFF7AB01D1}"/>
              </a:ext>
            </a:extLst>
          </p:cNvPr>
          <p:cNvSpPr txBox="1"/>
          <p:nvPr/>
        </p:nvSpPr>
        <p:spPr>
          <a:xfrm>
            <a:off x="3102181" y="2037876"/>
            <a:ext cx="393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2DF85-B588-623E-2AA1-17BE570AD136}"/>
              </a:ext>
            </a:extLst>
          </p:cNvPr>
          <p:cNvSpPr txBox="1"/>
          <p:nvPr/>
        </p:nvSpPr>
        <p:spPr>
          <a:xfrm>
            <a:off x="5700846" y="2024874"/>
            <a:ext cx="393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8968E-7297-14F5-7891-15DE928B9264}"/>
              </a:ext>
            </a:extLst>
          </p:cNvPr>
          <p:cNvSpPr txBox="1"/>
          <p:nvPr/>
        </p:nvSpPr>
        <p:spPr>
          <a:xfrm>
            <a:off x="8775830" y="2066543"/>
            <a:ext cx="393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A0543-FA0E-4FDB-C020-276D5FE19DDF}"/>
              </a:ext>
            </a:extLst>
          </p:cNvPr>
          <p:cNvSpPr txBox="1"/>
          <p:nvPr/>
        </p:nvSpPr>
        <p:spPr>
          <a:xfrm>
            <a:off x="10920330" y="2029983"/>
            <a:ext cx="393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2F991B-4276-E8D6-E38E-C3D7CD032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17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51C6-488A-8F6C-EEDF-DF1ACD57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sharing model (simple version. 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31355-3B73-C1FA-FD94-5B9001307003}"/>
              </a:ext>
            </a:extLst>
          </p:cNvPr>
          <p:cNvSpPr txBox="1"/>
          <p:nvPr/>
        </p:nvSpPr>
        <p:spPr>
          <a:xfrm>
            <a:off x="6847" y="6503559"/>
            <a:ext cx="11858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100" b="0" i="0" u="none" strike="noStrike" baseline="0"/>
            </a:lvl1pPr>
          </a:lstStyle>
          <a:p>
            <a:r>
              <a:rPr lang="en-US" sz="1600" dirty="0"/>
              <a:t> </a:t>
            </a:r>
            <a:r>
              <a:rPr lang="en-US" sz="1600" b="1" dirty="0"/>
              <a:t>H. Jang</a:t>
            </a:r>
            <a:r>
              <a:rPr lang="en-US" sz="1600" dirty="0"/>
              <a:t>, et al, "Detecting Sources of Healthcare Associated Infections," AAAI 2023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DA842C-F869-8013-6334-61E869F9C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43" y="1318628"/>
            <a:ext cx="6659769" cy="7541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F77663-FE82-18A0-3EC8-6E4B60030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396" y="1276689"/>
            <a:ext cx="4196567" cy="7663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BDC110C-77BA-5D8A-BF1F-8F13578F47E6}"/>
              </a:ext>
            </a:extLst>
          </p:cNvPr>
          <p:cNvSpPr txBox="1"/>
          <p:nvPr/>
        </p:nvSpPr>
        <p:spPr>
          <a:xfrm>
            <a:off x="2271798" y="2072794"/>
            <a:ext cx="2242645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Load remaining after natural decay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951CC9-B1F0-6F48-11DC-3D57480134CF}"/>
              </a:ext>
            </a:extLst>
          </p:cNvPr>
          <p:cNvSpPr txBox="1"/>
          <p:nvPr/>
        </p:nvSpPr>
        <p:spPr>
          <a:xfrm>
            <a:off x="5011285" y="2093952"/>
            <a:ext cx="1938364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Outgoing load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97F401-0669-F540-BECB-4B55BE005B58}"/>
              </a:ext>
            </a:extLst>
          </p:cNvPr>
          <p:cNvSpPr txBox="1"/>
          <p:nvPr/>
        </p:nvSpPr>
        <p:spPr>
          <a:xfrm>
            <a:off x="8063304" y="2071687"/>
            <a:ext cx="1797269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Incoming load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7D6969-8590-B4B7-C892-8A5E8CC8AA22}"/>
              </a:ext>
            </a:extLst>
          </p:cNvPr>
          <p:cNvSpPr txBox="1"/>
          <p:nvPr/>
        </p:nvSpPr>
        <p:spPr>
          <a:xfrm>
            <a:off x="10534243" y="2072239"/>
            <a:ext cx="1251004" cy="38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Shedding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C54F94-B6D9-1150-8537-7D3427991E97}"/>
              </a:ext>
            </a:extLst>
          </p:cNvPr>
          <p:cNvCxnSpPr/>
          <p:nvPr/>
        </p:nvCxnSpPr>
        <p:spPr>
          <a:xfrm>
            <a:off x="2400397" y="2072794"/>
            <a:ext cx="179726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B90827-6224-EDDC-237D-513825A1DB9C}"/>
              </a:ext>
            </a:extLst>
          </p:cNvPr>
          <p:cNvCxnSpPr>
            <a:cxnSpLocks/>
          </p:cNvCxnSpPr>
          <p:nvPr/>
        </p:nvCxnSpPr>
        <p:spPr>
          <a:xfrm>
            <a:off x="4528742" y="2072794"/>
            <a:ext cx="260687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2219FF-B82A-0759-0129-BEFF1DBD7900}"/>
              </a:ext>
            </a:extLst>
          </p:cNvPr>
          <p:cNvCxnSpPr>
            <a:cxnSpLocks/>
          </p:cNvCxnSpPr>
          <p:nvPr/>
        </p:nvCxnSpPr>
        <p:spPr>
          <a:xfrm>
            <a:off x="7580760" y="2072794"/>
            <a:ext cx="260687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EDC7C9-BE0F-BF1D-0D9E-3755FA92F200}"/>
              </a:ext>
            </a:extLst>
          </p:cNvPr>
          <p:cNvCxnSpPr>
            <a:cxnSpLocks/>
          </p:cNvCxnSpPr>
          <p:nvPr/>
        </p:nvCxnSpPr>
        <p:spPr>
          <a:xfrm>
            <a:off x="10591974" y="2066543"/>
            <a:ext cx="100589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8" name="Content Placeholder 6">
            <a:extLst>
              <a:ext uri="{FF2B5EF4-FFF2-40B4-BE49-F238E27FC236}">
                <a16:creationId xmlns:a16="http://schemas.microsoft.com/office/drawing/2014/main" id="{8759FA90-5631-10E1-2993-882F9EB18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145070" y="3251435"/>
            <a:ext cx="7489255" cy="2890017"/>
          </a:xfrm>
        </p:spPr>
      </p:pic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747E39DD-8315-E350-C516-8CEA15A0E8D4}"/>
              </a:ext>
            </a:extLst>
          </p:cNvPr>
          <p:cNvSpPr txBox="1">
            <a:spLocks/>
          </p:cNvSpPr>
          <p:nvPr/>
        </p:nvSpPr>
        <p:spPr>
          <a:xfrm>
            <a:off x="498463" y="3221661"/>
            <a:ext cx="9216404" cy="3015286"/>
          </a:xfrm>
          <a:prstGeom prst="rect">
            <a:avLst/>
          </a:prstGeom>
          <a:noFill/>
        </p:spPr>
        <p:txBody>
          <a:bodyPr vert="horz" lIns="10800" tIns="0" rIns="0" bIns="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Contact network over time</a:t>
            </a:r>
          </a:p>
          <a:p>
            <a:pPr lvl="1"/>
            <a:r>
              <a:rPr lang="en-US" dirty="0"/>
              <a:t>Node: person or location</a:t>
            </a:r>
          </a:p>
          <a:p>
            <a:pPr lvl="1"/>
            <a:r>
              <a:rPr lang="en-US" dirty="0"/>
              <a:t>Edge: contact</a:t>
            </a:r>
          </a:p>
          <a:p>
            <a:r>
              <a:rPr lang="en-US" dirty="0"/>
              <a:t>Load sharing model (right)</a:t>
            </a:r>
          </a:p>
          <a:p>
            <a:pPr lvl="1"/>
            <a:r>
              <a:rPr lang="en-US" dirty="0"/>
              <a:t>Shedding: 20 units</a:t>
            </a:r>
          </a:p>
          <a:p>
            <a:pPr lvl="1"/>
            <a:r>
              <a:rPr lang="en-US" dirty="0"/>
              <a:t>Die-off: 1/5</a:t>
            </a:r>
          </a:p>
          <a:p>
            <a:pPr lvl="1"/>
            <a:r>
              <a:rPr lang="en-US" dirty="0"/>
              <a:t>Transfer: 1/10</a:t>
            </a:r>
          </a:p>
          <a:p>
            <a:pPr lvl="1"/>
            <a:r>
              <a:rPr lang="en-US" dirty="0"/>
              <a:t>Dose response: f(x) = 1-e</a:t>
            </a:r>
            <a:r>
              <a:rPr lang="en-US" baseline="30000" dirty="0"/>
              <a:t>-x/12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68D1-CF7A-18AA-7F8A-9A512EF2C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18</a:t>
            </a:fld>
            <a:r>
              <a:rPr lang="en-US"/>
              <a:t> / 41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D2F54-6540-ECE2-4B92-2025205AA2AD}"/>
              </a:ext>
            </a:extLst>
          </p:cNvPr>
          <p:cNvSpPr txBox="1"/>
          <p:nvPr/>
        </p:nvSpPr>
        <p:spPr>
          <a:xfrm>
            <a:off x="4832156" y="6130145"/>
            <a:ext cx="61150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Q: In G</a:t>
            </a:r>
            <a:r>
              <a:rPr lang="en-US" baseline="-25000" dirty="0">
                <a:solidFill>
                  <a:srgbClr val="C00000"/>
                </a:solidFill>
              </a:rPr>
              <a:t>1 </a:t>
            </a:r>
            <a:r>
              <a:rPr lang="en-US" dirty="0">
                <a:solidFill>
                  <a:srgbClr val="C00000"/>
                </a:solidFill>
              </a:rPr>
              <a:t>, what’s the probability of node A getting infected?</a:t>
            </a:r>
          </a:p>
        </p:txBody>
      </p:sp>
    </p:spTree>
    <p:extLst>
      <p:ext uri="{BB962C8B-B14F-4D97-AF65-F5344CB8AC3E}">
        <p14:creationId xmlns:p14="http://schemas.microsoft.com/office/powerpoint/2010/main" val="34430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88E9-4310-E25B-18AC-9D2DAD03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20F6F-BAB1-05F4-4CBD-5B7216D78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08C9E1-AF21-220E-DA3D-015910886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19" y="1524037"/>
            <a:ext cx="11135859" cy="897311"/>
          </a:xfrm>
        </p:spPr>
        <p:txBody>
          <a:bodyPr/>
          <a:lstStyle/>
          <a:p>
            <a:r>
              <a:rPr lang="en-US" dirty="0"/>
              <a:t>When some HAIs are detected, a lot of effort is invested into rapidly identifying the source of infection </a:t>
            </a:r>
          </a:p>
          <a:p>
            <a:r>
              <a:rPr lang="en-US" dirty="0"/>
              <a:t>This corresponds to the classical </a:t>
            </a:r>
            <a:r>
              <a:rPr lang="en-US" b="1" i="1" dirty="0"/>
              <a:t>source detection</a:t>
            </a:r>
            <a:r>
              <a:rPr lang="en-US" dirty="0"/>
              <a:t> problem [+,-,=]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A2A9C-9642-DF0C-4FFA-B84D2723C7A5}"/>
              </a:ext>
            </a:extLst>
          </p:cNvPr>
          <p:cNvSpPr txBox="1"/>
          <p:nvPr/>
        </p:nvSpPr>
        <p:spPr>
          <a:xfrm>
            <a:off x="83104" y="5763340"/>
            <a:ext cx="101212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en-US" sz="1600" dirty="0"/>
              <a:t>[-] Shah, D. and Zaman, T. Detecting Sources of Computer Viruses in Networks: Theory and Experiment. SIGMETRICS Perform. Eval. Rev 2010</a:t>
            </a:r>
          </a:p>
          <a:p>
            <a:r>
              <a:rPr lang="en-US" sz="1600" dirty="0"/>
              <a:t>[=] </a:t>
            </a:r>
            <a:r>
              <a:rPr lang="en-US" sz="1600" dirty="0" err="1"/>
              <a:t>Lappas</a:t>
            </a:r>
            <a:r>
              <a:rPr lang="en-US" sz="1600" dirty="0"/>
              <a:t>, T.; Terzi, E.; </a:t>
            </a:r>
            <a:r>
              <a:rPr lang="en-US" sz="1600" dirty="0" err="1"/>
              <a:t>Gunopulos</a:t>
            </a:r>
            <a:r>
              <a:rPr lang="en-US" sz="1600" dirty="0"/>
              <a:t>, D.; and </a:t>
            </a:r>
            <a:r>
              <a:rPr lang="en-US" sz="1600" dirty="0" err="1"/>
              <a:t>Mannila</a:t>
            </a:r>
            <a:r>
              <a:rPr lang="en-US" sz="1600" dirty="0"/>
              <a:t>, H. Finding Effectors in Social Networks. KDD 2010</a:t>
            </a:r>
          </a:p>
          <a:p>
            <a:r>
              <a:rPr lang="en-US" sz="1600" dirty="0"/>
              <a:t>[+] </a:t>
            </a:r>
            <a:r>
              <a:rPr lang="en-US" sz="1600" b="1" i="1" dirty="0"/>
              <a:t>Prakash BA</a:t>
            </a:r>
            <a:r>
              <a:rPr lang="en-US" sz="1600" dirty="0"/>
              <a:t>, </a:t>
            </a:r>
            <a:r>
              <a:rPr lang="en-US" sz="1600" dirty="0" err="1"/>
              <a:t>Vreeken</a:t>
            </a:r>
            <a:r>
              <a:rPr lang="en-US" sz="1600" dirty="0"/>
              <a:t> J, </a:t>
            </a:r>
            <a:r>
              <a:rPr lang="en-US" sz="1600" dirty="0" err="1"/>
              <a:t>Faloutsos</a:t>
            </a:r>
            <a:r>
              <a:rPr lang="en-US" sz="1600" dirty="0"/>
              <a:t> C. Efficiently spotting the starting points of an epidemic in a large graph. KAIS 2014</a:t>
            </a:r>
          </a:p>
        </p:txBody>
      </p:sp>
      <p:pic>
        <p:nvPicPr>
          <p:cNvPr id="7" name="Graphic 6" descr="Female Profile outline">
            <a:extLst>
              <a:ext uri="{FF2B5EF4-FFF2-40B4-BE49-F238E27FC236}">
                <a16:creationId xmlns:a16="http://schemas.microsoft.com/office/drawing/2014/main" id="{6E9E92F5-7795-78F1-1BAE-D5FC2685E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5458" y="2320198"/>
            <a:ext cx="914400" cy="914400"/>
          </a:xfrm>
          <a:prstGeom prst="rect">
            <a:avLst/>
          </a:prstGeom>
        </p:spPr>
      </p:pic>
      <p:pic>
        <p:nvPicPr>
          <p:cNvPr id="8" name="Graphic 7" descr="Male profile outline">
            <a:extLst>
              <a:ext uri="{FF2B5EF4-FFF2-40B4-BE49-F238E27FC236}">
                <a16:creationId xmlns:a16="http://schemas.microsoft.com/office/drawing/2014/main" id="{A74A82B1-4962-162C-B8C5-A157D57ED9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5461" y="3373741"/>
            <a:ext cx="914400" cy="914400"/>
          </a:xfrm>
          <a:prstGeom prst="rect">
            <a:avLst/>
          </a:prstGeom>
        </p:spPr>
      </p:pic>
      <p:pic>
        <p:nvPicPr>
          <p:cNvPr id="9" name="Graphic 8" descr="Male profile outline">
            <a:extLst>
              <a:ext uri="{FF2B5EF4-FFF2-40B4-BE49-F238E27FC236}">
                <a16:creationId xmlns:a16="http://schemas.microsoft.com/office/drawing/2014/main" id="{86FED3F7-4424-7975-9AB6-3D762B62D7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5461" y="2281503"/>
            <a:ext cx="914400" cy="914400"/>
          </a:xfrm>
          <a:prstGeom prst="rect">
            <a:avLst/>
          </a:prstGeom>
        </p:spPr>
      </p:pic>
      <p:pic>
        <p:nvPicPr>
          <p:cNvPr id="10" name="Graphic 9" descr="Female Profile outline">
            <a:extLst>
              <a:ext uri="{FF2B5EF4-FFF2-40B4-BE49-F238E27FC236}">
                <a16:creationId xmlns:a16="http://schemas.microsoft.com/office/drawing/2014/main" id="{CD9A1F72-6312-C0D0-7CA5-972001DF61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55458" y="3373741"/>
            <a:ext cx="914400" cy="914400"/>
          </a:xfrm>
          <a:prstGeom prst="rect">
            <a:avLst/>
          </a:prstGeom>
        </p:spPr>
      </p:pic>
      <p:pic>
        <p:nvPicPr>
          <p:cNvPr id="11" name="Graphic 10" descr="Female Profile outline">
            <a:extLst>
              <a:ext uri="{FF2B5EF4-FFF2-40B4-BE49-F238E27FC236}">
                <a16:creationId xmlns:a16="http://schemas.microsoft.com/office/drawing/2014/main" id="{60B6081C-DD59-FF79-4D22-0F6C5CE1C0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5464" y="3373741"/>
            <a:ext cx="914400" cy="914400"/>
          </a:xfrm>
          <a:prstGeom prst="rect">
            <a:avLst/>
          </a:prstGeom>
        </p:spPr>
      </p:pic>
      <p:pic>
        <p:nvPicPr>
          <p:cNvPr id="12" name="Graphic 11" descr="Female Profile outline">
            <a:extLst>
              <a:ext uri="{FF2B5EF4-FFF2-40B4-BE49-F238E27FC236}">
                <a16:creationId xmlns:a16="http://schemas.microsoft.com/office/drawing/2014/main" id="{15D580A0-06CF-D36B-3A6B-999379B746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64620" y="4479188"/>
            <a:ext cx="914400" cy="914400"/>
          </a:xfrm>
          <a:prstGeom prst="rect">
            <a:avLst/>
          </a:prstGeom>
        </p:spPr>
      </p:pic>
      <p:pic>
        <p:nvPicPr>
          <p:cNvPr id="13" name="Graphic 12" descr="Male profile outline">
            <a:extLst>
              <a:ext uri="{FF2B5EF4-FFF2-40B4-BE49-F238E27FC236}">
                <a16:creationId xmlns:a16="http://schemas.microsoft.com/office/drawing/2014/main" id="{D95F7D5C-1D5F-9653-0DFA-4D6517C145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15464" y="2320198"/>
            <a:ext cx="914400" cy="914400"/>
          </a:xfrm>
          <a:prstGeom prst="rect">
            <a:avLst/>
          </a:prstGeom>
        </p:spPr>
      </p:pic>
      <p:pic>
        <p:nvPicPr>
          <p:cNvPr id="14" name="Graphic 13" descr="Male profile outline">
            <a:extLst>
              <a:ext uri="{FF2B5EF4-FFF2-40B4-BE49-F238E27FC236}">
                <a16:creationId xmlns:a16="http://schemas.microsoft.com/office/drawing/2014/main" id="{8CBC45CC-00AF-F7F5-8ED8-86DF0F0B12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5458" y="4479188"/>
            <a:ext cx="914400" cy="914400"/>
          </a:xfrm>
          <a:prstGeom prst="rect">
            <a:avLst/>
          </a:prstGeom>
        </p:spPr>
      </p:pic>
      <p:pic>
        <p:nvPicPr>
          <p:cNvPr id="15" name="Graphic 14" descr="Male profile outline">
            <a:extLst>
              <a:ext uri="{FF2B5EF4-FFF2-40B4-BE49-F238E27FC236}">
                <a16:creationId xmlns:a16="http://schemas.microsoft.com/office/drawing/2014/main" id="{00091B20-DD0B-B5E8-B7EE-A98533F597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15464" y="4464223"/>
            <a:ext cx="914400" cy="914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D53A53-EDEA-B844-3B6A-67E556AF2357}"/>
              </a:ext>
            </a:extLst>
          </p:cNvPr>
          <p:cNvCxnSpPr>
            <a:cxnSpLocks/>
          </p:cNvCxnSpPr>
          <p:nvPr/>
        </p:nvCxnSpPr>
        <p:spPr>
          <a:xfrm flipV="1">
            <a:off x="2942661" y="3085128"/>
            <a:ext cx="0" cy="343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AEA49D-B338-A0B9-1EA2-7D819AFEC822}"/>
              </a:ext>
            </a:extLst>
          </p:cNvPr>
          <p:cNvCxnSpPr>
            <a:cxnSpLocks/>
          </p:cNvCxnSpPr>
          <p:nvPr/>
        </p:nvCxnSpPr>
        <p:spPr>
          <a:xfrm flipV="1">
            <a:off x="3212291" y="3822776"/>
            <a:ext cx="396632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56CF75-5366-4BA4-68E2-A7F84585E5C9}"/>
              </a:ext>
            </a:extLst>
          </p:cNvPr>
          <p:cNvCxnSpPr>
            <a:cxnSpLocks/>
          </p:cNvCxnSpPr>
          <p:nvPr/>
        </p:nvCxnSpPr>
        <p:spPr>
          <a:xfrm flipH="1" flipV="1">
            <a:off x="2217458" y="3085128"/>
            <a:ext cx="422031" cy="537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0272E2-156F-549E-8F2F-EA62D1C10364}"/>
              </a:ext>
            </a:extLst>
          </p:cNvPr>
          <p:cNvCxnSpPr>
            <a:cxnSpLocks/>
          </p:cNvCxnSpPr>
          <p:nvPr/>
        </p:nvCxnSpPr>
        <p:spPr>
          <a:xfrm flipV="1">
            <a:off x="3212291" y="3085128"/>
            <a:ext cx="499860" cy="537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EBCF31-5A4B-8B18-7C8C-C96A2771F7BB}"/>
              </a:ext>
            </a:extLst>
          </p:cNvPr>
          <p:cNvCxnSpPr>
            <a:cxnSpLocks/>
          </p:cNvCxnSpPr>
          <p:nvPr/>
        </p:nvCxnSpPr>
        <p:spPr>
          <a:xfrm flipV="1">
            <a:off x="2171542" y="3808005"/>
            <a:ext cx="396632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27A907-C820-101F-041E-45B1E67B59FF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3972664" y="4184751"/>
            <a:ext cx="0" cy="2794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6EBE99-7F4D-44A2-C2E8-C380D5AF6D17}"/>
              </a:ext>
            </a:extLst>
          </p:cNvPr>
          <p:cNvCxnSpPr>
            <a:cxnSpLocks/>
          </p:cNvCxnSpPr>
          <p:nvPr/>
        </p:nvCxnSpPr>
        <p:spPr>
          <a:xfrm flipV="1">
            <a:off x="1912333" y="3095514"/>
            <a:ext cx="0" cy="2794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461874-F40F-2B78-73A8-672B8D635FB4}"/>
              </a:ext>
            </a:extLst>
          </p:cNvPr>
          <p:cNvCxnSpPr>
            <a:cxnSpLocks/>
          </p:cNvCxnSpPr>
          <p:nvPr/>
        </p:nvCxnSpPr>
        <p:spPr>
          <a:xfrm flipV="1">
            <a:off x="1912333" y="4199716"/>
            <a:ext cx="0" cy="2794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262C1C-458B-22EA-E460-922092108257}"/>
              </a:ext>
            </a:extLst>
          </p:cNvPr>
          <p:cNvCxnSpPr>
            <a:cxnSpLocks/>
          </p:cNvCxnSpPr>
          <p:nvPr/>
        </p:nvCxnSpPr>
        <p:spPr>
          <a:xfrm flipV="1">
            <a:off x="2169752" y="2702558"/>
            <a:ext cx="396632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A26EB0-70E6-5599-A923-3D8FA70BB9CB}"/>
              </a:ext>
            </a:extLst>
          </p:cNvPr>
          <p:cNvCxnSpPr>
            <a:cxnSpLocks/>
          </p:cNvCxnSpPr>
          <p:nvPr/>
        </p:nvCxnSpPr>
        <p:spPr>
          <a:xfrm flipH="1" flipV="1">
            <a:off x="3206429" y="4177366"/>
            <a:ext cx="422031" cy="537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Male profile with solid fill">
            <a:extLst>
              <a:ext uri="{FF2B5EF4-FFF2-40B4-BE49-F238E27FC236}">
                <a16:creationId xmlns:a16="http://schemas.microsoft.com/office/drawing/2014/main" id="{C0A3AAC9-77A3-1C19-5BE2-454F3D4664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85136" y="3374986"/>
            <a:ext cx="914400" cy="914400"/>
          </a:xfrm>
          <a:prstGeom prst="rect">
            <a:avLst/>
          </a:prstGeom>
        </p:spPr>
      </p:pic>
      <p:pic>
        <p:nvPicPr>
          <p:cNvPr id="28" name="Graphic 27" descr="Female Profile outline">
            <a:extLst>
              <a:ext uri="{FF2B5EF4-FFF2-40B4-BE49-F238E27FC236}">
                <a16:creationId xmlns:a16="http://schemas.microsoft.com/office/drawing/2014/main" id="{6358BDC2-7899-F6BB-80EA-6666F3D12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1201" y="2275538"/>
            <a:ext cx="914400" cy="914400"/>
          </a:xfrm>
          <a:prstGeom prst="rect">
            <a:avLst/>
          </a:prstGeom>
        </p:spPr>
      </p:pic>
      <p:pic>
        <p:nvPicPr>
          <p:cNvPr id="29" name="Graphic 28" descr="Male profile outline">
            <a:extLst>
              <a:ext uri="{FF2B5EF4-FFF2-40B4-BE49-F238E27FC236}">
                <a16:creationId xmlns:a16="http://schemas.microsoft.com/office/drawing/2014/main" id="{C9FF68F2-86AB-7A09-77FC-F744705E2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8776" y="3329081"/>
            <a:ext cx="914400" cy="914400"/>
          </a:xfrm>
          <a:prstGeom prst="rect">
            <a:avLst/>
          </a:prstGeom>
        </p:spPr>
      </p:pic>
      <p:pic>
        <p:nvPicPr>
          <p:cNvPr id="30" name="Graphic 29" descr="Male profile outline">
            <a:extLst>
              <a:ext uri="{FF2B5EF4-FFF2-40B4-BE49-F238E27FC236}">
                <a16:creationId xmlns:a16="http://schemas.microsoft.com/office/drawing/2014/main" id="{83FBFB7E-B4FB-D944-9D88-35A840081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8776" y="2236843"/>
            <a:ext cx="914400" cy="914400"/>
          </a:xfrm>
          <a:prstGeom prst="rect">
            <a:avLst/>
          </a:prstGeom>
        </p:spPr>
      </p:pic>
      <p:pic>
        <p:nvPicPr>
          <p:cNvPr id="31" name="Graphic 30" descr="Female Profile outline">
            <a:extLst>
              <a:ext uri="{FF2B5EF4-FFF2-40B4-BE49-F238E27FC236}">
                <a16:creationId xmlns:a16="http://schemas.microsoft.com/office/drawing/2014/main" id="{626A73DC-1703-0B57-CF08-B95198354C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48773" y="3329081"/>
            <a:ext cx="914400" cy="914400"/>
          </a:xfrm>
          <a:prstGeom prst="rect">
            <a:avLst/>
          </a:prstGeom>
        </p:spPr>
      </p:pic>
      <p:pic>
        <p:nvPicPr>
          <p:cNvPr id="32" name="Graphic 31" descr="Female Profile outline">
            <a:extLst>
              <a:ext uri="{FF2B5EF4-FFF2-40B4-BE49-F238E27FC236}">
                <a16:creationId xmlns:a16="http://schemas.microsoft.com/office/drawing/2014/main" id="{B6B62EF6-8CF4-CF13-D3DE-5C06A4A30D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29444" y="3320544"/>
            <a:ext cx="914400" cy="914400"/>
          </a:xfrm>
          <a:prstGeom prst="rect">
            <a:avLst/>
          </a:prstGeom>
        </p:spPr>
      </p:pic>
      <p:pic>
        <p:nvPicPr>
          <p:cNvPr id="33" name="Graphic 32" descr="Female Profile outline">
            <a:extLst>
              <a:ext uri="{FF2B5EF4-FFF2-40B4-BE49-F238E27FC236}">
                <a16:creationId xmlns:a16="http://schemas.microsoft.com/office/drawing/2014/main" id="{97AD1E6B-28C5-E2C8-BAB8-9032A76B9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7935" y="4434528"/>
            <a:ext cx="914400" cy="914400"/>
          </a:xfrm>
          <a:prstGeom prst="rect">
            <a:avLst/>
          </a:prstGeom>
        </p:spPr>
      </p:pic>
      <p:pic>
        <p:nvPicPr>
          <p:cNvPr id="34" name="Graphic 33" descr="Male profile outline">
            <a:extLst>
              <a:ext uri="{FF2B5EF4-FFF2-40B4-BE49-F238E27FC236}">
                <a16:creationId xmlns:a16="http://schemas.microsoft.com/office/drawing/2014/main" id="{EDA72F53-B830-4E8E-BC8C-A33F8C63ED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6351" y="2194354"/>
            <a:ext cx="914400" cy="914400"/>
          </a:xfrm>
          <a:prstGeom prst="rect">
            <a:avLst/>
          </a:prstGeom>
        </p:spPr>
      </p:pic>
      <p:pic>
        <p:nvPicPr>
          <p:cNvPr id="35" name="Graphic 34" descr="Male profile outline">
            <a:extLst>
              <a:ext uri="{FF2B5EF4-FFF2-40B4-BE49-F238E27FC236}">
                <a16:creationId xmlns:a16="http://schemas.microsoft.com/office/drawing/2014/main" id="{CE3D2E2E-4272-D0C2-A931-98C92A6AD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2979" y="4398406"/>
            <a:ext cx="914400" cy="914400"/>
          </a:xfrm>
          <a:prstGeom prst="rect">
            <a:avLst/>
          </a:prstGeom>
        </p:spPr>
      </p:pic>
      <p:pic>
        <p:nvPicPr>
          <p:cNvPr id="36" name="Graphic 35" descr="Male profile outline">
            <a:extLst>
              <a:ext uri="{FF2B5EF4-FFF2-40B4-BE49-F238E27FC236}">
                <a16:creationId xmlns:a16="http://schemas.microsoft.com/office/drawing/2014/main" id="{B6BC8D00-2082-08C7-4C1C-EC92ADA16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47175" y="4419563"/>
            <a:ext cx="914400" cy="914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3C81C44-2E0F-6C67-C86F-A12A44416F2F}"/>
              </a:ext>
            </a:extLst>
          </p:cNvPr>
          <p:cNvCxnSpPr>
            <a:cxnSpLocks/>
          </p:cNvCxnSpPr>
          <p:nvPr/>
        </p:nvCxnSpPr>
        <p:spPr>
          <a:xfrm flipV="1">
            <a:off x="9035976" y="3040468"/>
            <a:ext cx="0" cy="343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5ECC97-72C2-B8BC-2C86-8FEEE1F097D9}"/>
              </a:ext>
            </a:extLst>
          </p:cNvPr>
          <p:cNvCxnSpPr>
            <a:cxnSpLocks/>
          </p:cNvCxnSpPr>
          <p:nvPr/>
        </p:nvCxnSpPr>
        <p:spPr>
          <a:xfrm flipV="1">
            <a:off x="9305606" y="3778116"/>
            <a:ext cx="396632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AE810D4-FC5C-2ED4-74DC-CD6E6026BF3D}"/>
              </a:ext>
            </a:extLst>
          </p:cNvPr>
          <p:cNvCxnSpPr>
            <a:cxnSpLocks/>
          </p:cNvCxnSpPr>
          <p:nvPr/>
        </p:nvCxnSpPr>
        <p:spPr>
          <a:xfrm flipH="1" flipV="1">
            <a:off x="8310773" y="3040468"/>
            <a:ext cx="422031" cy="537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19A8B2-0527-99F0-E58D-81BB8CECD90D}"/>
              </a:ext>
            </a:extLst>
          </p:cNvPr>
          <p:cNvCxnSpPr>
            <a:cxnSpLocks/>
          </p:cNvCxnSpPr>
          <p:nvPr/>
        </p:nvCxnSpPr>
        <p:spPr>
          <a:xfrm flipV="1">
            <a:off x="9305606" y="3040468"/>
            <a:ext cx="499860" cy="537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6B4E6C-A2DA-8E37-69ED-D111BC4C5BA9}"/>
              </a:ext>
            </a:extLst>
          </p:cNvPr>
          <p:cNvCxnSpPr>
            <a:cxnSpLocks/>
          </p:cNvCxnSpPr>
          <p:nvPr/>
        </p:nvCxnSpPr>
        <p:spPr>
          <a:xfrm flipV="1">
            <a:off x="8264857" y="3763345"/>
            <a:ext cx="396632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2D1423-3135-7D59-2FAF-4B9726255F49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10204375" y="4140091"/>
            <a:ext cx="0" cy="2794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66C9B37-C9D4-E534-08E6-E7D5B1451F62}"/>
              </a:ext>
            </a:extLst>
          </p:cNvPr>
          <p:cNvCxnSpPr>
            <a:cxnSpLocks/>
          </p:cNvCxnSpPr>
          <p:nvPr/>
        </p:nvCxnSpPr>
        <p:spPr>
          <a:xfrm flipV="1">
            <a:off x="8005648" y="3050854"/>
            <a:ext cx="0" cy="2794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E4A5C3B-C983-EAD0-A4DF-D0EF9DE59537}"/>
              </a:ext>
            </a:extLst>
          </p:cNvPr>
          <p:cNvCxnSpPr>
            <a:cxnSpLocks/>
          </p:cNvCxnSpPr>
          <p:nvPr/>
        </p:nvCxnSpPr>
        <p:spPr>
          <a:xfrm flipV="1">
            <a:off x="8005648" y="4155056"/>
            <a:ext cx="0" cy="2794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63FB55-8F1C-09CF-9C4D-227901278DB9}"/>
              </a:ext>
            </a:extLst>
          </p:cNvPr>
          <p:cNvCxnSpPr>
            <a:cxnSpLocks/>
          </p:cNvCxnSpPr>
          <p:nvPr/>
        </p:nvCxnSpPr>
        <p:spPr>
          <a:xfrm flipV="1">
            <a:off x="8263067" y="2657898"/>
            <a:ext cx="396632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FA39492-B345-2773-F0E0-3B55A983076A}"/>
              </a:ext>
            </a:extLst>
          </p:cNvPr>
          <p:cNvCxnSpPr>
            <a:cxnSpLocks/>
          </p:cNvCxnSpPr>
          <p:nvPr/>
        </p:nvCxnSpPr>
        <p:spPr>
          <a:xfrm flipV="1">
            <a:off x="7159386" y="2651554"/>
            <a:ext cx="396632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phic 46" descr="Bed with solid fill">
            <a:extLst>
              <a:ext uri="{FF2B5EF4-FFF2-40B4-BE49-F238E27FC236}">
                <a16:creationId xmlns:a16="http://schemas.microsoft.com/office/drawing/2014/main" id="{1436FC44-56DB-BF33-E647-1BA1759AE6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98588" y="2404706"/>
            <a:ext cx="722613" cy="722613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DA0C7E0-35F4-F9B6-C520-CBAD500D965D}"/>
              </a:ext>
            </a:extLst>
          </p:cNvPr>
          <p:cNvCxnSpPr>
            <a:cxnSpLocks/>
          </p:cNvCxnSpPr>
          <p:nvPr/>
        </p:nvCxnSpPr>
        <p:spPr>
          <a:xfrm flipV="1">
            <a:off x="10549067" y="2641615"/>
            <a:ext cx="396632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CD146B-7A1F-E4B6-295A-78FC889D55BE}"/>
              </a:ext>
            </a:extLst>
          </p:cNvPr>
          <p:cNvCxnSpPr>
            <a:cxnSpLocks/>
          </p:cNvCxnSpPr>
          <p:nvPr/>
        </p:nvCxnSpPr>
        <p:spPr>
          <a:xfrm flipV="1">
            <a:off x="9445386" y="2635271"/>
            <a:ext cx="396632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Bed with solid fill">
            <a:extLst>
              <a:ext uri="{FF2B5EF4-FFF2-40B4-BE49-F238E27FC236}">
                <a16:creationId xmlns:a16="http://schemas.microsoft.com/office/drawing/2014/main" id="{7FA0A786-3382-B31C-99FB-F3DAA14497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84588" y="2388423"/>
            <a:ext cx="722613" cy="722613"/>
          </a:xfrm>
          <a:prstGeom prst="rect">
            <a:avLst/>
          </a:prstGeom>
        </p:spPr>
      </p:pic>
      <p:pic>
        <p:nvPicPr>
          <p:cNvPr id="51" name="Graphic 50" descr="Male profile with solid fill">
            <a:extLst>
              <a:ext uri="{FF2B5EF4-FFF2-40B4-BE49-F238E27FC236}">
                <a16:creationId xmlns:a16="http://schemas.microsoft.com/office/drawing/2014/main" id="{D2DDCF15-DD10-569D-D696-5F2E302C50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72262" y="3341507"/>
            <a:ext cx="914400" cy="91440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76B168-007F-C29E-4417-462E5527607D}"/>
              </a:ext>
            </a:extLst>
          </p:cNvPr>
          <p:cNvCxnSpPr>
            <a:cxnSpLocks/>
          </p:cNvCxnSpPr>
          <p:nvPr/>
        </p:nvCxnSpPr>
        <p:spPr>
          <a:xfrm flipV="1">
            <a:off x="10615498" y="3752584"/>
            <a:ext cx="396632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raphic 52" descr="Work from home desk with solid fill">
            <a:extLst>
              <a:ext uri="{FF2B5EF4-FFF2-40B4-BE49-F238E27FC236}">
                <a16:creationId xmlns:a16="http://schemas.microsoft.com/office/drawing/2014/main" id="{DF100377-848F-E281-6EE5-9D1C863671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47175" y="3303549"/>
            <a:ext cx="914400" cy="914400"/>
          </a:xfrm>
          <a:prstGeom prst="rect">
            <a:avLst/>
          </a:prstGeom>
        </p:spPr>
      </p:pic>
      <p:pic>
        <p:nvPicPr>
          <p:cNvPr id="54" name="Graphic 53" descr="Work from home desk with solid fill">
            <a:extLst>
              <a:ext uri="{FF2B5EF4-FFF2-40B4-BE49-F238E27FC236}">
                <a16:creationId xmlns:a16="http://schemas.microsoft.com/office/drawing/2014/main" id="{1711D127-E716-9A6E-5F7B-E5558E53D2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28746" y="4439301"/>
            <a:ext cx="914400" cy="91440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DA8142-2902-6E2E-9C45-27E141D6EF3E}"/>
              </a:ext>
            </a:extLst>
          </p:cNvPr>
          <p:cNvCxnSpPr>
            <a:cxnSpLocks/>
          </p:cNvCxnSpPr>
          <p:nvPr/>
        </p:nvCxnSpPr>
        <p:spPr>
          <a:xfrm flipV="1">
            <a:off x="7063892" y="4838754"/>
            <a:ext cx="396632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DB1729A-89FB-4EB4-0A26-1FBA21B15C0A}"/>
              </a:ext>
            </a:extLst>
          </p:cNvPr>
          <p:cNvSpPr txBox="1"/>
          <p:nvPr/>
        </p:nvSpPr>
        <p:spPr>
          <a:xfrm>
            <a:off x="2285584" y="5331717"/>
            <a:ext cx="7620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Source detection problem remains open for HAIs, and is the focus of our paper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5349BBC-3124-B45C-120A-7492A7D72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19</a:t>
            </a:fld>
            <a:r>
              <a:rPr lang="en-US"/>
              <a:t> / 41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3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CA91-8D69-AA2F-137C-CFC8362B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D5A7E-1069-E5FC-CFFD-F5E36EA48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A0BAF-6ABF-926C-C7E9-72A43DEE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Healthcare associated infections (HAIs)</a:t>
            </a:r>
          </a:p>
          <a:p>
            <a:pPr lvl="1"/>
            <a:r>
              <a:rPr lang="en-US" dirty="0"/>
              <a:t>Modeling HAI via load sharing model</a:t>
            </a:r>
          </a:p>
          <a:p>
            <a:r>
              <a:rPr lang="en-US" dirty="0"/>
              <a:t>Our paper “Detecting Sources of Healthcare Associated Infections”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Problem formulation</a:t>
            </a:r>
          </a:p>
          <a:p>
            <a:pPr lvl="1"/>
            <a:r>
              <a:rPr lang="en-US" dirty="0"/>
              <a:t>Submodularity in the load sharing model</a:t>
            </a:r>
          </a:p>
          <a:p>
            <a:pPr lvl="1"/>
            <a:r>
              <a:rPr lang="en-US" dirty="0"/>
              <a:t>Algorithms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333AF-B234-E248-82E4-50E95B72D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2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54A5-7227-ECE0-2E69-462B29B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source detection problem (informal definition)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F3471-1DB2-7245-BC02-B8042213D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0032DE-C553-211C-B500-1B3CC0DA8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423" y="2311401"/>
            <a:ext cx="8867577" cy="387538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2F01DC5-17C7-E8A3-CBBA-A7B510F67F77}"/>
              </a:ext>
            </a:extLst>
          </p:cNvPr>
          <p:cNvSpPr txBox="1">
            <a:spLocks/>
          </p:cNvSpPr>
          <p:nvPr/>
        </p:nvSpPr>
        <p:spPr>
          <a:xfrm>
            <a:off x="516319" y="1481274"/>
            <a:ext cx="11135859" cy="957126"/>
          </a:xfrm>
          <a:prstGeom prst="rect">
            <a:avLst/>
          </a:prstGeom>
          <a:noFill/>
        </p:spPr>
        <p:txBody>
          <a:bodyPr vert="horz" lIns="10800" tIns="0" rIns="0" bIns="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some cases of HAI observed at a later time</a:t>
            </a:r>
          </a:p>
          <a:p>
            <a:r>
              <a:rPr lang="en-US" dirty="0"/>
              <a:t>We want to find the seed set S in the earlier time that best describe the observation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64E58-2C4D-A273-F438-EC58D95D80A5}"/>
              </a:ext>
            </a:extLst>
          </p:cNvPr>
          <p:cNvSpPr txBox="1"/>
          <p:nvPr/>
        </p:nvSpPr>
        <p:spPr>
          <a:xfrm>
            <a:off x="2496393" y="6254809"/>
            <a:ext cx="719921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Q: How would you formulate this problem as ‘risk minimization’?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F04CF-A62E-B3F9-35EF-B7A305E59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20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6CF9-2D80-088C-6E72-395EEB8D3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risk minimization (discussed in Lecture 10, slide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6D3A5-154C-3C4D-9A86-5AFDDF0DE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C14C7-0B57-1F63-5FC5-952D1EF4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19" y="1483952"/>
            <a:ext cx="7905750" cy="4048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0F068E-E0CA-DF10-5156-FE0A4E620B22}"/>
              </a:ext>
            </a:extLst>
          </p:cNvPr>
          <p:cNvSpPr txBox="1"/>
          <p:nvPr/>
        </p:nvSpPr>
        <p:spPr>
          <a:xfrm>
            <a:off x="2924175" y="5930248"/>
            <a:ext cx="634365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Our work is motivated by this problem formulation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8D0E8-742B-15A9-9ACA-98E796B5E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21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E99C-4646-1FC8-B988-3CA0B123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source detection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A9299-E623-AC26-D05B-9F8E78217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205461D3-445E-7D80-D50C-50CA1FEAA5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319" y="1524037"/>
                <a:ext cx="11135859" cy="1657574"/>
              </a:xfrm>
              <a:prstGeom prst="rect">
                <a:avLst/>
              </a:prstGeom>
              <a:noFill/>
            </p:spPr>
            <p:txBody>
              <a:bodyPr vert="horz" lIns="10800" tIns="0" rIns="0" bIns="0" rtlCol="0">
                <a:noAutofit/>
              </a:bodyPr>
              <a:lstStyle>
                <a:lvl1pPr marL="273050" indent="-27305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8038" indent="-27305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800"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1088" indent="-1778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688" indent="-1778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400"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875" indent="-1793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400"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 a temporal network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load sharing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and a set of observed cases</a:t>
                </a:r>
              </a:p>
              <a:p>
                <a:r>
                  <a:rPr lang="en-US" dirty="0"/>
                  <a:t>Find a source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that makes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large 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𝑃𝑜𝑠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: Expected number of infections among</a:t>
                </a:r>
              </a:p>
              <a:p>
                <a:pPr lvl="1"/>
                <a:r>
                  <a:rPr lang="en-US" dirty="0"/>
                  <a:t>while keeping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small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𝑁𝑒𝑔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: Expected number of infections among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205461D3-445E-7D80-D50C-50CA1FEAA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19" y="1524037"/>
                <a:ext cx="11135859" cy="1657574"/>
              </a:xfrm>
              <a:prstGeom prst="rect">
                <a:avLst/>
              </a:prstGeom>
              <a:blipFill>
                <a:blip r:embed="rId5"/>
                <a:stretch>
                  <a:fillRect l="-1260" t="-6618" b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1" name="Picture 170">
            <a:extLst>
              <a:ext uri="{FF2B5EF4-FFF2-40B4-BE49-F238E27FC236}">
                <a16:creationId xmlns:a16="http://schemas.microsoft.com/office/drawing/2014/main" id="{FFC0FAF6-D002-C51C-FEB8-9668D9D12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793" y="3095396"/>
            <a:ext cx="8627725" cy="3770562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87648777-2D5E-B1E6-8437-8D793ED1A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350" y="2327883"/>
            <a:ext cx="1733550" cy="257175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37DE949B-52FD-F1BE-FE44-CE847D4101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9350" y="2689741"/>
            <a:ext cx="2152650" cy="266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9E08165-76A4-363A-C69B-B3AB07B580E5}"/>
                  </a:ext>
                </a:extLst>
              </p:cNvPr>
              <p:cNvSpPr txBox="1"/>
              <p:nvPr/>
            </p:nvSpPr>
            <p:spPr>
              <a:xfrm>
                <a:off x="4090737" y="1899055"/>
                <a:ext cx="79769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latin typeface="Calibri Light" panose="020F0302020204030204" pitchFamily="34" charset="0"/>
                  </a:rPr>
                  <a:t>: Probability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latin typeface="Calibri Light" panose="020F0302020204030204" pitchFamily="34" charset="0"/>
                  </a:rPr>
                  <a:t> that get infected according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dirty="0">
                    <a:latin typeface="Calibri Light" panose="020F0302020204030204" pitchFamily="34" charset="0"/>
                  </a:rPr>
                  <a:t> due to disease starting 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8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9E08165-76A4-363A-C69B-B3AB07B58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737" y="1899055"/>
                <a:ext cx="7976937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F59D6-5DAF-2411-4183-57A3266F3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22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6184" x="196850" y="3371850"/>
          <p14:tracePt t="6192" x="346075" y="3387725"/>
          <p14:tracePt t="6198" x="542925" y="3436938"/>
          <p14:tracePt t="6208" x="739775" y="3470275"/>
          <p14:tracePt t="6212" x="987425" y="3519488"/>
          <p14:tracePt t="6221" x="1217613" y="3552825"/>
          <p14:tracePt t="6233" x="1514475" y="3602038"/>
          <p14:tracePt t="6238" x="1809750" y="3651250"/>
          <p14:tracePt t="6248" x="2138363" y="3684588"/>
          <p14:tracePt t="6252" x="2500313" y="3716338"/>
          <p14:tracePt t="6262" x="2797175" y="3733800"/>
          <p14:tracePt t="6272" x="3060700" y="3765550"/>
          <p14:tracePt t="6281" x="3257550" y="3783013"/>
          <p14:tracePt t="6288" x="3422650" y="3783013"/>
          <p14:tracePt t="6294" x="3603625" y="3783013"/>
          <p14:tracePt t="6304" x="3668713" y="3783013"/>
          <p14:tracePt t="6314" x="3767138" y="3783013"/>
          <p14:tracePt t="6318" x="3898900" y="3783013"/>
          <p14:tracePt t="6328" x="3981450" y="3783013"/>
          <p14:tracePt t="6334" x="4129088" y="3783013"/>
          <p14:tracePt t="6344" x="4260850" y="3783013"/>
          <p14:tracePt t="6354" x="4425950" y="3783013"/>
          <p14:tracePt t="6358" x="4557713" y="3783013"/>
          <p14:tracePt t="6368" x="4689475" y="3783013"/>
          <p14:tracePt t="6373" x="4821238" y="3783013"/>
          <p14:tracePt t="6384" x="4935538" y="3783013"/>
          <p14:tracePt t="6394" x="4984750" y="3783013"/>
          <p14:tracePt t="6398" x="5051425" y="3783013"/>
          <p14:tracePt t="6408" x="5084763" y="3783013"/>
          <p14:tracePt t="6413" x="5165725" y="3783013"/>
          <p14:tracePt t="6424" x="5199063" y="3783013"/>
          <p14:tracePt t="6434" x="5232400" y="3783013"/>
          <p14:tracePt t="6440" x="5265738" y="3783013"/>
          <p14:tracePt t="6450" x="5281613" y="3783013"/>
          <p14:tracePt t="6464" x="5314950" y="3783013"/>
          <p14:tracePt t="6474" x="5330825" y="3783013"/>
          <p14:tracePt t="6490" x="5346700" y="3783013"/>
          <p14:tracePt t="6676" x="5380038" y="3749675"/>
          <p14:tracePt t="6696" x="5397500" y="3749675"/>
          <p14:tracePt t="6732" x="5413375" y="3733800"/>
          <p14:tracePt t="6779" x="5429250" y="3733800"/>
          <p14:tracePt t="6782" x="5446713" y="3733800"/>
          <p14:tracePt t="6798" x="5462588" y="3716338"/>
          <p14:tracePt t="6808" x="5478463" y="3716338"/>
          <p14:tracePt t="6812" x="5511800" y="3716338"/>
          <p14:tracePt t="6822" x="5511800" y="3700463"/>
          <p14:tracePt t="6828" x="5545138" y="3700463"/>
          <p14:tracePt t="6838" x="5578475" y="3684588"/>
          <p14:tracePt t="6848" x="5643563" y="3684588"/>
          <p14:tracePt t="6868" x="5659438" y="3684588"/>
          <p14:tracePt t="6908" x="5676900" y="3684588"/>
          <p14:tracePt t="6918" x="5692775" y="3684588"/>
          <p14:tracePt t="6928" x="5708650" y="3684588"/>
          <p14:tracePt t="6934" x="5726113" y="3684588"/>
          <p14:tracePt t="6994" x="5643563" y="3684588"/>
          <p14:tracePt t="7004" x="5495925" y="3684588"/>
          <p14:tracePt t="7011" x="5397500" y="3667125"/>
          <p14:tracePt t="7020" x="5346700" y="3651250"/>
          <p14:tracePt t="7028" x="5232400" y="3617913"/>
          <p14:tracePt t="7035" x="5183188" y="3602038"/>
          <p14:tracePt t="7044" x="5133975" y="3584575"/>
          <p14:tracePt t="7050" x="5116513" y="3568700"/>
          <p14:tracePt t="7100" x="5116513" y="3552825"/>
          <p14:tracePt t="7190" x="5133975" y="3552825"/>
          <p14:tracePt t="7196" x="5149850" y="3552825"/>
          <p14:tracePt t="7206" x="5183188" y="3552825"/>
          <p14:tracePt t="7218" x="5216525" y="3552825"/>
          <p14:tracePt t="7220" x="5281613" y="3552825"/>
          <p14:tracePt t="7232" x="5346700" y="3552825"/>
          <p14:tracePt t="7236" x="5397500" y="3552825"/>
          <p14:tracePt t="7246" x="5478463" y="3552825"/>
          <p14:tracePt t="7256" x="5545138" y="3552825"/>
          <p14:tracePt t="7260" x="5594350" y="3552825"/>
          <p14:tracePt t="7270" x="5627688" y="3552825"/>
          <p14:tracePt t="7276" x="5692775" y="3552825"/>
          <p14:tracePt t="7286" x="5759450" y="3552825"/>
          <p14:tracePt t="7296" x="5840413" y="3552825"/>
          <p14:tracePt t="7302" x="5940425" y="3552825"/>
          <p14:tracePt t="7311" x="6038850" y="3552825"/>
          <p14:tracePt t="7321" x="6088063" y="3552825"/>
          <p14:tracePt t="7328" x="6137275" y="3552825"/>
          <p14:tracePt t="7338" x="6235700" y="3552825"/>
          <p14:tracePt t="7342" x="6318250" y="3552825"/>
          <p14:tracePt t="7352" x="6416675" y="3552825"/>
          <p14:tracePt t="7357" x="6483350" y="3552825"/>
          <p14:tracePt t="7367" x="6499225" y="3552825"/>
          <p14:tracePt t="7422" x="6515100" y="3552825"/>
          <p14:tracePt t="7428" x="6548438" y="3552825"/>
          <p14:tracePt t="7442" x="6581775" y="3552825"/>
          <p14:tracePt t="7452" x="6664325" y="3552825"/>
          <p14:tracePt t="7464" x="6680200" y="3552825"/>
          <p14:tracePt t="7574" x="6696075" y="3552825"/>
          <p14:tracePt t="7578" x="6729413" y="3552825"/>
          <p14:tracePt t="7590" x="6745288" y="3552825"/>
          <p14:tracePt t="7600" x="6762750" y="3552825"/>
          <p14:tracePt t="7694" x="6762750" y="3584575"/>
          <p14:tracePt t="7704" x="6762750" y="3602038"/>
          <p14:tracePt t="7720" x="6729413" y="3602038"/>
          <p14:tracePt t="7730" x="6630988" y="3602038"/>
          <p14:tracePt t="7740" x="6532563" y="3602038"/>
          <p14:tracePt t="7746" x="6483350" y="3602038"/>
          <p14:tracePt t="7756" x="6432550" y="3602038"/>
          <p14:tracePt t="7760" x="6351588" y="3602038"/>
          <p14:tracePt t="7770" x="6302375" y="3602038"/>
          <p14:tracePt t="7781" x="6269038" y="3602038"/>
          <p14:tracePt t="7796" x="6251575" y="3602038"/>
          <p14:tracePt t="7810" x="6235700" y="3602038"/>
          <p14:tracePt t="7821" x="6202363" y="3602038"/>
          <p14:tracePt t="7832" x="6153150" y="3602038"/>
          <p14:tracePt t="7836" x="6054725" y="3602038"/>
          <p14:tracePt t="7846" x="5956300" y="3602038"/>
          <p14:tracePt t="7856" x="5907088" y="3602038"/>
          <p14:tracePt t="7862" x="5808663" y="3602038"/>
          <p14:tracePt t="7873" x="5692775" y="3602038"/>
          <p14:tracePt t="7878" x="5594350" y="3568700"/>
          <p14:tracePt t="7888" x="5478463" y="3552825"/>
          <p14:tracePt t="7892" x="5346700" y="3552825"/>
          <p14:tracePt t="7902" x="5248275" y="3552825"/>
          <p14:tracePt t="7912" x="5149850" y="3552825"/>
          <p14:tracePt t="7919" x="5051425" y="3552825"/>
          <p14:tracePt t="7928" x="4870450" y="3535363"/>
          <p14:tracePt t="7934" x="4738688" y="3535363"/>
          <p14:tracePt t="7944" x="4541838" y="3535363"/>
          <p14:tracePt t="7954" x="4410075" y="3535363"/>
          <p14:tracePt t="7958" x="4376738" y="3535363"/>
          <p14:tracePt t="7968" x="4360863" y="3535363"/>
          <p14:tracePt t="8014" x="4327525" y="3535363"/>
          <p14:tracePt t="8028" x="4278313" y="3519488"/>
          <p14:tracePt t="8038" x="4195763" y="3486150"/>
          <p14:tracePt t="8044" x="4097338" y="3486150"/>
          <p14:tracePt t="8054" x="4048125" y="3454400"/>
          <p14:tracePt t="8064" x="3916363" y="3436938"/>
          <p14:tracePt t="8071" x="3883025" y="3436938"/>
          <p14:tracePt t="8080" x="3867150" y="3436938"/>
          <p14:tracePt t="8136" x="3849688" y="3436938"/>
          <p14:tracePt t="8140" x="3800475" y="3436938"/>
          <p14:tracePt t="8151" x="3735388" y="3436938"/>
          <p14:tracePt t="8160" x="3652838" y="3436938"/>
          <p14:tracePt t="8168" x="3636963" y="3436938"/>
          <p14:tracePt t="8250" x="3619500" y="3436938"/>
          <p14:tracePt t="8256" x="3603625" y="3436938"/>
          <p14:tracePt t="8268" x="3570288" y="3436938"/>
          <p14:tracePt t="8272" x="3536950" y="3436938"/>
          <p14:tracePt t="8280" x="3487738" y="3436938"/>
          <p14:tracePt t="8290" x="3471863" y="3436938"/>
          <p14:tracePt t="8296" x="3389313" y="3436938"/>
          <p14:tracePt t="8306" x="3355975" y="3436938"/>
          <p14:tracePt t="8312" x="3306763" y="3436938"/>
          <p14:tracePt t="8322" x="3290888" y="3436938"/>
          <p14:tracePt t="8332" x="3257550" y="3454400"/>
          <p14:tracePt t="8336" x="3224213" y="3486150"/>
          <p14:tracePt t="8346" x="3208338" y="3486150"/>
          <p14:tracePt t="8352" x="3159125" y="3503613"/>
          <p14:tracePt t="8361" x="3109913" y="3535363"/>
          <p14:tracePt t="8372" x="3076575" y="3535363"/>
          <p14:tracePt t="8376" x="2994025" y="3535363"/>
          <p14:tracePt t="8386" x="2879725" y="3535363"/>
          <p14:tracePt t="8392" x="2763838" y="3535363"/>
          <p14:tracePt t="8402" x="2632075" y="3535363"/>
          <p14:tracePt t="8412" x="2533650" y="3535363"/>
          <p14:tracePt t="8419" x="2500313" y="3535363"/>
          <p14:tracePt t="8428" x="2468563" y="3535363"/>
          <p14:tracePt t="8442" x="2451100" y="3535363"/>
          <p14:tracePt t="8468" x="2435225" y="3535363"/>
          <p14:tracePt t="8472" x="2419350" y="3535363"/>
          <p14:tracePt t="8482" x="2352675" y="3535363"/>
          <p14:tracePt t="8492" x="2220913" y="3535363"/>
          <p14:tracePt t="8498" x="2187575" y="3535363"/>
          <p14:tracePt t="8508" x="2073275" y="3535363"/>
          <p14:tracePt t="8514" x="1941513" y="3535363"/>
          <p14:tracePt t="8524" x="1793875" y="3535363"/>
          <p14:tracePt t="8534" x="1662113" y="3535363"/>
          <p14:tracePt t="8537" x="1595438" y="3535363"/>
          <p14:tracePt t="8548" x="1579563" y="3535363"/>
          <p14:tracePt t="8554" x="1563688" y="3535363"/>
          <p14:tracePt t="8670" x="1546225" y="3535363"/>
          <p14:tracePt t="8704" x="1563688" y="3535363"/>
          <p14:tracePt t="8710" x="1595438" y="3535363"/>
          <p14:tracePt t="8720" x="1644650" y="3535363"/>
          <p14:tracePt t="8724" x="1727200" y="3535363"/>
          <p14:tracePt t="8736" x="1825625" y="3535363"/>
          <p14:tracePt t="8746" x="1925638" y="3535363"/>
          <p14:tracePt t="8750" x="2024063" y="3535363"/>
          <p14:tracePt t="8760" x="2073275" y="3535363"/>
          <p14:tracePt t="8764" x="2171700" y="3535363"/>
          <p14:tracePt t="8776" x="2220913" y="3535363"/>
          <p14:tracePt t="8786" x="2303463" y="3535363"/>
          <p14:tracePt t="8790" x="2401888" y="3535363"/>
          <p14:tracePt t="8801" x="2533650" y="3568700"/>
          <p14:tracePt t="8806" x="2649538" y="3584575"/>
          <p14:tracePt t="8817" x="2846388" y="3617913"/>
          <p14:tracePt t="8826" x="2994025" y="3633788"/>
          <p14:tracePt t="8830" x="3094038" y="3633788"/>
          <p14:tracePt t="8840" x="3143250" y="3633788"/>
          <p14:tracePt t="8876" x="3159125" y="3633788"/>
          <p14:tracePt t="8886" x="3175000" y="3633788"/>
          <p14:tracePt t="8892" x="3224213" y="3633788"/>
          <p14:tracePt t="8902" x="3241675" y="3633788"/>
          <p14:tracePt t="8912" x="3306763" y="3633788"/>
          <p14:tracePt t="8992" x="3208338" y="3633788"/>
          <p14:tracePt t="8998" x="3143250" y="3633788"/>
          <p14:tracePt t="9008" x="3060700" y="3633788"/>
          <p14:tracePt t="9011" x="2962275" y="3633788"/>
          <p14:tracePt t="9022" x="2862263" y="3633788"/>
          <p14:tracePt t="9032" x="2763838" y="3633788"/>
          <p14:tracePt t="9038" x="2649538" y="3633788"/>
          <p14:tracePt t="9048" x="2600325" y="3633788"/>
          <p14:tracePt t="9052" x="2500313" y="3633788"/>
          <p14:tracePt t="9061" x="2401888" y="3633788"/>
          <p14:tracePt t="9073" x="2270125" y="3633788"/>
          <p14:tracePt t="9078" x="2155825" y="3633788"/>
          <p14:tracePt t="9087" x="2024063" y="3633788"/>
          <p14:tracePt t="9094" x="1892300" y="3633788"/>
          <p14:tracePt t="9104" x="1793875" y="3633788"/>
          <p14:tracePt t="9114" x="1695450" y="3633788"/>
          <p14:tracePt t="9118" x="1644650" y="3633788"/>
          <p14:tracePt t="9128" x="1612900" y="3633788"/>
          <p14:tracePt t="9134" x="1595438" y="3633788"/>
          <p14:tracePt t="9178" x="1579563" y="3617913"/>
          <p14:tracePt t="9198" x="1612900" y="3602038"/>
          <p14:tracePt t="9205" x="1628775" y="3584575"/>
          <p14:tracePt t="9214" x="1644650" y="3584575"/>
          <p14:tracePt t="9220" x="1662113" y="3584575"/>
          <p14:tracePt t="9231" x="1695450" y="3584575"/>
          <p14:tracePt t="9240" x="1711325" y="3584575"/>
          <p14:tracePt t="9255" x="1727200" y="3584575"/>
          <p14:tracePt t="9260" x="1760538" y="3584575"/>
          <p14:tracePt t="9264" x="1809750" y="3584575"/>
          <p14:tracePt t="9274" x="1843088" y="3584575"/>
          <p14:tracePt t="9284" x="1892300" y="3584575"/>
          <p14:tracePt t="9290" x="1974850" y="3584575"/>
          <p14:tracePt t="9302" x="2073275" y="3584575"/>
          <p14:tracePt t="9304" x="2270125" y="3584575"/>
          <p14:tracePt t="9314" x="2368550" y="3617913"/>
          <p14:tracePt t="9326" x="2517775" y="3633788"/>
          <p14:tracePt t="9330" x="2582863" y="3651250"/>
          <p14:tracePt t="9340" x="2665413" y="3667125"/>
          <p14:tracePt t="9345" x="2681288" y="3667125"/>
          <p14:tracePt t="9452" x="2698750" y="3684588"/>
          <p14:tracePt t="9552" x="2714625" y="3700463"/>
          <p14:tracePt t="9659" x="2730500" y="3700463"/>
          <p14:tracePt t="9678" x="2797175" y="3700463"/>
          <p14:tracePt t="9684" x="2879725" y="3700463"/>
          <p14:tracePt t="9694" x="2928938" y="3700463"/>
          <p14:tracePt t="9702" x="2944813" y="3700463"/>
          <p14:tracePt t="9710" x="2962275" y="3700463"/>
          <p14:tracePt t="9714" x="2994025" y="3700463"/>
          <p14:tracePt t="9744" x="3027363" y="3700463"/>
          <p14:tracePt t="9751" x="3060700" y="3700463"/>
          <p14:tracePt t="9760" x="3094038" y="3700463"/>
          <p14:tracePt t="9770" x="3109913" y="3700463"/>
          <p14:tracePt t="9776" x="3125788" y="3700463"/>
          <p14:tracePt t="9786" x="3143250" y="3700463"/>
          <p14:tracePt t="9803" x="3159125" y="3700463"/>
          <p14:tracePt t="9812" x="3175000" y="3700463"/>
          <p14:tracePt t="9818" x="3192463" y="3700463"/>
          <p14:tracePt t="9828" x="3208338" y="3700463"/>
          <p14:tracePt t="9838" x="3224213" y="3700463"/>
          <p14:tracePt t="9852" x="3241675" y="3700463"/>
          <p14:tracePt t="9928" x="3257550" y="3700463"/>
          <p14:tracePt t="10082" x="3290888" y="3700463"/>
          <p14:tracePt t="10116" x="3306763" y="3700463"/>
          <p14:tracePt t="10140" x="3324225" y="3700463"/>
          <p14:tracePt t="10144" x="3340100" y="3700463"/>
          <p14:tracePt t="10156" x="3355975" y="3700463"/>
          <p14:tracePt t="10166" x="3422650" y="3700463"/>
          <p14:tracePt t="10170" x="3455988" y="3700463"/>
          <p14:tracePt t="10180" x="3505200" y="3700463"/>
          <p14:tracePt t="10188" x="3536950" y="3700463"/>
          <p14:tracePt t="10196" x="3554413" y="3700463"/>
          <p14:tracePt t="10206" x="3586163" y="3700463"/>
          <p14:tracePt t="10210" x="3603625" y="3700463"/>
          <p14:tracePt t="10222" x="3619500" y="3700463"/>
          <p14:tracePt t="10232" x="3668713" y="3684588"/>
          <p14:tracePt t="10236" x="3686175" y="3684588"/>
          <p14:tracePt t="10246" x="3735388" y="3684588"/>
          <p14:tracePt t="10252" x="3833813" y="3684588"/>
          <p14:tracePt t="10260" x="3883025" y="3684588"/>
          <p14:tracePt t="10272" x="3932238" y="3684588"/>
          <p14:tracePt t="10278" x="3948113" y="3684588"/>
          <p14:tracePt t="10288" x="3981450" y="3684588"/>
          <p14:tracePt t="10358" x="3998913" y="3684588"/>
          <p14:tracePt t="10369" x="4030663" y="3684588"/>
          <p14:tracePt t="10464" x="4014788" y="3684588"/>
          <p14:tracePt t="10470" x="3998913" y="3684588"/>
          <p14:tracePt t="10478" x="3965575" y="3684588"/>
          <p14:tracePt t="10489" x="3932238" y="3684588"/>
          <p14:tracePt t="10494" x="3898900" y="3684588"/>
          <p14:tracePt t="10505" x="3883025" y="3684588"/>
          <p14:tracePt t="10510" x="3849688" y="3684588"/>
          <p14:tracePt t="10521" x="3833813" y="3684588"/>
          <p14:tracePt t="10530" x="3817938" y="3684588"/>
          <p14:tracePt t="10535" x="3800475" y="3684588"/>
          <p14:tracePt t="10544" x="3784600" y="3684588"/>
          <p14:tracePt t="10554" x="3767138" y="3684588"/>
          <p14:tracePt t="10564" x="3751263" y="3684588"/>
          <p14:tracePt t="10580" x="3751263" y="3667125"/>
          <p14:tracePt t="10591" x="3735388" y="3651250"/>
          <p14:tracePt t="10606" x="3735388" y="3633788"/>
          <p14:tracePt t="10616" x="3735388" y="3617913"/>
          <p14:tracePt t="10626" x="3735388" y="3602038"/>
          <p14:tracePt t="10630" x="3735388" y="3584575"/>
          <p14:tracePt t="10640" x="3735388" y="3568700"/>
          <p14:tracePt t="10646" x="3735388" y="3552825"/>
          <p14:tracePt t="10656" x="3784600" y="3552825"/>
          <p14:tracePt t="10666" x="3867150" y="3552825"/>
          <p14:tracePt t="10670" x="3916363" y="3552825"/>
          <p14:tracePt t="10680" x="4014788" y="3552825"/>
          <p14:tracePt t="10687" x="4146550" y="3552825"/>
          <p14:tracePt t="10696" x="4229100" y="3552825"/>
          <p14:tracePt t="10706" x="4327525" y="3552825"/>
          <p14:tracePt t="10712" x="4376738" y="3552825"/>
          <p14:tracePt t="10722" x="4425950" y="3552825"/>
          <p14:tracePt t="10726" x="4524375" y="3584575"/>
          <p14:tracePt t="10737" x="4557713" y="3602038"/>
          <p14:tracePt t="10746" x="4622800" y="3633788"/>
          <p14:tracePt t="10751" x="4656138" y="3651250"/>
          <p14:tracePt t="10762" x="4689475" y="3667125"/>
          <p14:tracePt t="10766" x="4722813" y="3667125"/>
          <p14:tracePt t="10792" x="4738688" y="3684588"/>
          <p14:tracePt t="10904" x="4722813" y="3684588"/>
          <p14:tracePt t="10908" x="4656138" y="3667125"/>
          <p14:tracePt t="10917" x="4622800" y="3667125"/>
          <p14:tracePt t="10924" x="4524375" y="3651250"/>
          <p14:tracePt t="10935" x="4459288" y="3651250"/>
          <p14:tracePt t="10943" x="4392613" y="3633788"/>
          <p14:tracePt t="10951" x="4211638" y="3602038"/>
          <p14:tracePt t="10960" x="4079875" y="3552825"/>
          <p14:tracePt t="10964" x="3883025" y="3535363"/>
          <p14:tracePt t="10974" x="3800475" y="3519488"/>
          <p14:tracePt t="10984" x="3784600" y="3503613"/>
          <p14:tracePt t="10990" x="3767138" y="3503613"/>
          <p14:tracePt t="11042" x="3751263" y="3503613"/>
          <p14:tracePt t="11053" x="3735388" y="3519488"/>
          <p14:tracePt t="11066" x="3702050" y="3519488"/>
          <p14:tracePt t="11081" x="3686175" y="3535363"/>
          <p14:tracePt t="11203" x="3686175" y="3519488"/>
          <p14:tracePt t="11206" x="3702050" y="3503613"/>
          <p14:tracePt t="11216" x="3800475" y="3470275"/>
          <p14:tracePt t="11222" x="3898900" y="3470275"/>
          <p14:tracePt t="11232" x="3965575" y="3470275"/>
          <p14:tracePt t="11242" x="4064000" y="3470275"/>
          <p14:tracePt t="11245" x="4195763" y="3470275"/>
          <p14:tracePt t="11258" x="4360863" y="3470275"/>
          <p14:tracePt t="11262" x="4459288" y="3470275"/>
          <p14:tracePt t="11273" x="4491038" y="3470275"/>
          <p14:tracePt t="11282" x="4541838" y="3470275"/>
          <p14:tracePt t="11298" x="4557713" y="3470275"/>
          <p14:tracePt t="11308" x="4573588" y="3470275"/>
          <p14:tracePt t="11318" x="4591050" y="3486150"/>
          <p14:tracePt t="11329" x="4591050" y="3503613"/>
          <p14:tracePt t="11338" x="4606925" y="3519488"/>
          <p14:tracePt t="11342" x="4622800" y="3535363"/>
          <p14:tracePt t="11478" x="4640263" y="3552825"/>
          <p14:tracePt t="11550" x="4672013" y="3552825"/>
          <p14:tracePt t="11570" x="4689475" y="3552825"/>
          <p14:tracePt t="11574" x="4705350" y="3552825"/>
          <p14:tracePt t="11584" x="4754563" y="3535363"/>
          <p14:tracePt t="11590" x="4803775" y="3503613"/>
          <p14:tracePt t="11600" x="4886325" y="3454400"/>
          <p14:tracePt t="11610" x="4919663" y="3454400"/>
          <p14:tracePt t="11614" x="4984750" y="3454400"/>
          <p14:tracePt t="11626" x="5018088" y="3454400"/>
          <p14:tracePt t="11630" x="5067300" y="3454400"/>
          <p14:tracePt t="11640" x="5100638" y="3454400"/>
          <p14:tracePt t="11676" x="5116513" y="3454400"/>
          <p14:tracePt t="11752" x="5133975" y="3454400"/>
          <p14:tracePt t="11762" x="5149850" y="3454400"/>
          <p14:tracePt t="13768" x="5165725" y="3454400"/>
          <p14:tracePt t="13794" x="5165725" y="3436938"/>
          <p14:tracePt t="13807" x="5165725" y="3421063"/>
          <p14:tracePt t="13830" x="5149850" y="3421063"/>
          <p14:tracePt t="13850" x="5133975" y="3421063"/>
          <p14:tracePt t="13860" x="5116513" y="3421063"/>
          <p14:tracePt t="13870" x="5100638" y="3421063"/>
          <p14:tracePt t="13910" x="5100638" y="3403600"/>
          <p14:tracePt t="14348" x="5100638" y="3421063"/>
          <p14:tracePt t="14358" x="5100638" y="3436938"/>
          <p14:tracePt t="14364" x="5100638" y="3454400"/>
          <p14:tracePt t="14374" x="5100638" y="3470275"/>
          <p14:tracePt t="14384" x="5100638" y="3486150"/>
          <p14:tracePt t="14388" x="5116513" y="3503613"/>
          <p14:tracePt t="14400" x="5133975" y="3519488"/>
          <p14:tracePt t="14410" x="5165725" y="3519488"/>
          <p14:tracePt t="14414" x="5199063" y="3535363"/>
          <p14:tracePt t="14424" x="5216525" y="3552825"/>
          <p14:tracePt t="14450" x="5232400" y="3584575"/>
          <p14:tracePt t="14459" x="5248275" y="3584575"/>
          <p14:tracePt t="14474" x="5281613" y="3602038"/>
          <p14:tracePt t="14484" x="5297488" y="3617913"/>
          <p14:tracePt t="14490" x="5314950" y="3617913"/>
          <p14:tracePt t="14500" x="5346700" y="3617913"/>
          <p14:tracePt t="14510" x="5380038" y="3633788"/>
          <p14:tracePt t="14516" x="5462588" y="3633788"/>
          <p14:tracePt t="14525" x="5511800" y="3633788"/>
          <p14:tracePt t="14530" x="5561013" y="3651250"/>
          <p14:tracePt t="14540" x="5594350" y="3651250"/>
          <p14:tracePt t="14551" x="5726113" y="3667125"/>
          <p14:tracePt t="14556" x="5808663" y="3667125"/>
          <p14:tracePt t="14566" x="5907088" y="3667125"/>
          <p14:tracePt t="14570" x="6005513" y="3667125"/>
          <p14:tracePt t="14580" x="6070600" y="3667125"/>
          <p14:tracePt t="14590" x="6121400" y="3667125"/>
          <p14:tracePt t="14596" x="6202363" y="3667125"/>
          <p14:tracePt t="14606" x="6251575" y="3667125"/>
          <p14:tracePt t="14609" x="6351588" y="3667125"/>
          <p14:tracePt t="14622" x="6432550" y="3667125"/>
          <p14:tracePt t="14632" x="6499225" y="3667125"/>
          <p14:tracePt t="14636" x="6581775" y="3667125"/>
          <p14:tracePt t="14646" x="6696075" y="3667125"/>
          <p14:tracePt t="14650" x="6794500" y="3667125"/>
          <p14:tracePt t="14660" x="6877050" y="3667125"/>
          <p14:tracePt t="14672" x="6926263" y="3667125"/>
          <p14:tracePt t="14676" x="7026275" y="3667125"/>
          <p14:tracePt t="14685" x="7158038" y="3667125"/>
          <p14:tracePt t="14692" x="7256463" y="3667125"/>
          <p14:tracePt t="14704" x="7370763" y="3667125"/>
          <p14:tracePt t="14712" x="7388225" y="3633788"/>
          <p14:tracePt t="14722" x="7404100" y="3633788"/>
          <p14:tracePt t="14818" x="7354888" y="3633788"/>
          <p14:tracePt t="14822" x="7339013" y="3633788"/>
          <p14:tracePt t="14832" x="7305675" y="3633788"/>
          <p14:tracePt t="14844" x="7288213" y="3633788"/>
          <p14:tracePt t="14848" x="7239000" y="3633788"/>
          <p14:tracePt t="14858" x="7173913" y="3633788"/>
          <p14:tracePt t="14862" x="7124700" y="3633788"/>
          <p14:tracePt t="14872" x="7058025" y="3633788"/>
          <p14:tracePt t="14884" x="7042150" y="3633788"/>
          <p14:tracePt t="14888" x="6975475" y="3633788"/>
          <p14:tracePt t="14898" x="6894513" y="3633788"/>
          <p14:tracePt t="14904" x="6845300" y="3633788"/>
          <p14:tracePt t="14914" x="6794500" y="3633788"/>
          <p14:tracePt t="14924" x="6696075" y="3633788"/>
          <p14:tracePt t="14928" x="6613525" y="3633788"/>
          <p14:tracePt t="14944" x="6581775" y="3633788"/>
          <p14:tracePt t="14955" x="6548438" y="3633788"/>
          <p14:tracePt t="14964" x="6499225" y="3633788"/>
          <p14:tracePt t="14969" x="6400800" y="3633788"/>
          <p14:tracePt t="14980" x="6318250" y="3633788"/>
          <p14:tracePt t="14984" x="6202363" y="3633788"/>
          <p14:tracePt t="14994" x="6170613" y="3633788"/>
          <p14:tracePt t="15005" x="6070600" y="3633788"/>
          <p14:tracePt t="15010" x="5972175" y="3633788"/>
          <p14:tracePt t="15021" x="5824538" y="3633788"/>
          <p14:tracePt t="15024" x="5692775" y="3633788"/>
          <p14:tracePt t="15034" x="5527675" y="3633788"/>
          <p14:tracePt t="15044" x="5429250" y="3633788"/>
          <p14:tracePt t="15050" x="5330825" y="3633788"/>
          <p14:tracePt t="15060" x="5232400" y="3633788"/>
          <p14:tracePt t="15064" x="5149850" y="3617913"/>
          <p14:tracePt t="15076" x="5116513" y="3617913"/>
          <p14:tracePt t="15085" x="5084763" y="3602038"/>
          <p14:tracePt t="15096" x="5067300" y="3602038"/>
          <p14:tracePt t="15802" x="5084763" y="3602038"/>
          <p14:tracePt t="15812" x="5100638" y="3602038"/>
          <p14:tracePt t="15822" x="5133975" y="3602038"/>
          <p14:tracePt t="15846" x="5165725" y="3602038"/>
          <p14:tracePt t="15856" x="5183188" y="3602038"/>
          <p14:tracePt t="15862" x="5199063" y="3602038"/>
          <p14:tracePt t="15872" x="5232400" y="3584575"/>
          <p14:tracePt t="15882" x="5248275" y="3584575"/>
          <p14:tracePt t="15892" x="5265738" y="3584575"/>
          <p14:tracePt t="15903" x="5281613" y="3584575"/>
          <p14:tracePt t="15908" x="5297488" y="3584575"/>
          <p14:tracePt t="15952" x="5314950" y="3584575"/>
          <p14:tracePt t="15958" x="5330825" y="3584575"/>
          <p14:tracePt t="15968" x="5380038" y="3584575"/>
          <p14:tracePt t="15972" x="5478463" y="3584575"/>
          <p14:tracePt t="15982" x="5527675" y="3584575"/>
          <p14:tracePt t="15994" x="5594350" y="3584575"/>
          <p14:tracePt t="15998" x="5726113" y="3584575"/>
          <p14:tracePt t="16008" x="5824538" y="3584575"/>
          <p14:tracePt t="16014" x="5922963" y="3584575"/>
          <p14:tracePt t="16022" x="5989638" y="3584575"/>
          <p14:tracePt t="16032" x="6054725" y="3584575"/>
          <p14:tracePt t="16038" x="6153150" y="3584575"/>
          <p14:tracePt t="16051" x="6202363" y="3584575"/>
          <p14:tracePt t="16055" x="6284913" y="3584575"/>
          <p14:tracePt t="16064" x="6383338" y="3584575"/>
          <p14:tracePt t="16074" x="6483350" y="3584575"/>
          <p14:tracePt t="16077" x="6613525" y="3584575"/>
          <p14:tracePt t="16088" x="6664325" y="3584575"/>
          <p14:tracePt t="16094" x="6745288" y="3584575"/>
          <p14:tracePt t="16104" x="6811963" y="3584575"/>
          <p14:tracePt t="16114" x="6894513" y="3584575"/>
          <p14:tracePt t="16118" x="6943725" y="3584575"/>
          <p14:tracePt t="16128" x="6992938" y="3602038"/>
          <p14:tracePt t="16140" x="7008813" y="3617913"/>
          <p14:tracePt t="16155" x="7026275" y="3633788"/>
          <p14:tracePt t="16169" x="7042150" y="3651250"/>
          <p14:tracePt t="16174" x="7075488" y="3667125"/>
          <p14:tracePt t="16184" x="7091363" y="3667125"/>
          <p14:tracePt t="16190" x="7107238" y="3667125"/>
          <p14:tracePt t="16200" x="7124700" y="3667125"/>
          <p14:tracePt t="16211" x="7140575" y="3667125"/>
          <p14:tracePt t="16220" x="7158038" y="3684588"/>
          <p14:tracePt t="16448" x="7158038" y="3700463"/>
          <p14:tracePt t="16478" x="7140575" y="3700463"/>
          <p14:tracePt t="16482" x="7124700" y="3700463"/>
          <p14:tracePt t="16492" x="7107238" y="3716338"/>
          <p14:tracePt t="16509" x="7107238" y="3733800"/>
          <p14:tracePt t="16512" x="7091363" y="3733800"/>
          <p14:tracePt t="16541" x="7075488" y="3733800"/>
          <p14:tracePt t="16544" x="7058025" y="3733800"/>
          <p14:tracePt t="16575" x="7042150" y="3749675"/>
          <p14:tracePt t="16690" x="7042150" y="3765550"/>
          <p14:tracePt t="16695" x="7091363" y="3783013"/>
          <p14:tracePt t="16704" x="7124700" y="3798888"/>
          <p14:tracePt t="16714" x="7158038" y="3798888"/>
          <p14:tracePt t="16720" x="7207250" y="3814763"/>
          <p14:tracePt t="16729" x="7223125" y="3814763"/>
          <p14:tracePt t="16733" x="7272338" y="3848100"/>
          <p14:tracePt t="16743" x="7305675" y="3848100"/>
          <p14:tracePt t="16757" x="7321550" y="3848100"/>
          <p14:tracePt t="16762" x="7388225" y="3865563"/>
          <p14:tracePt t="16774" x="7437438" y="3865563"/>
          <p14:tracePt t="16784" x="7469188" y="3865563"/>
          <p14:tracePt t="16794" x="7551738" y="3865563"/>
          <p14:tracePt t="16799" x="7600950" y="3865563"/>
          <p14:tracePt t="16815" x="7700963" y="3865563"/>
          <p14:tracePt t="16817" x="7750175" y="3865563"/>
          <p14:tracePt t="16825" x="7831138" y="3865563"/>
          <p14:tracePt t="16834" x="7897813" y="3865563"/>
          <p14:tracePt t="16840" x="7947025" y="3865563"/>
          <p14:tracePt t="16851" x="8029575" y="3865563"/>
          <p14:tracePt t="16859" x="8045450" y="3865563"/>
          <p14:tracePt t="16866" x="8078788" y="3865563"/>
          <p14:tracePt t="16914" x="8094663" y="3865563"/>
          <p14:tracePt t="16921" x="8112125" y="3865563"/>
          <p14:tracePt t="16929" x="8143875" y="3865563"/>
          <p14:tracePt t="16937" x="8243888" y="3865563"/>
          <p14:tracePt t="16942" x="8293100" y="3865563"/>
          <p14:tracePt t="16950" x="8374063" y="3865563"/>
          <p14:tracePt t="16957" x="8440738" y="3865563"/>
          <p14:tracePt t="16966" x="8523288" y="3865563"/>
          <p14:tracePt t="16977" x="8555038" y="3865563"/>
          <p14:tracePt t="18298" x="8539163" y="3865563"/>
          <p14:tracePt t="18302" x="8474075" y="3865563"/>
          <p14:tracePt t="18312" x="8358188" y="3865563"/>
          <p14:tracePt t="18324" x="8324850" y="3865563"/>
          <p14:tracePt t="18328" x="8193088" y="3865563"/>
          <p14:tracePt t="18339" x="8094663" y="3865563"/>
          <p14:tracePt t="18344" x="7996238" y="3865563"/>
          <p14:tracePt t="18356" x="7931150" y="3865563"/>
          <p14:tracePt t="18364" x="7848600" y="3865563"/>
          <p14:tracePt t="18368" x="7750175" y="3865563"/>
          <p14:tracePt t="18378" x="7618413" y="3865563"/>
          <p14:tracePt t="18384" x="7419975" y="3865563"/>
          <p14:tracePt t="18394" x="7223125" y="3881438"/>
          <p14:tracePt t="18406" x="7008813" y="3914775"/>
          <p14:tracePt t="18408" x="6778625" y="3914775"/>
          <p14:tracePt t="18418" x="6581775" y="3930650"/>
          <p14:tracePt t="18424" x="6416675" y="3979863"/>
          <p14:tracePt t="18434" x="6202363" y="4013200"/>
          <p14:tracePt t="18444" x="6038850" y="4029075"/>
          <p14:tracePt t="18450" x="5873750" y="4062413"/>
          <p14:tracePt t="18460" x="5726113" y="4111625"/>
          <p14:tracePt t="18466" x="5578475" y="4176713"/>
          <p14:tracePt t="18476" x="5495925" y="4225925"/>
          <p14:tracePt t="18484" x="5380038" y="4259263"/>
          <p14:tracePt t="18490" x="5314950" y="4292600"/>
          <p14:tracePt t="18500" x="5232400" y="4341813"/>
          <p14:tracePt t="18504" x="5149850" y="4391025"/>
          <p14:tracePt t="18514" x="5084763" y="4424363"/>
          <p14:tracePt t="18526" x="5018088" y="4473575"/>
          <p14:tracePt t="18530" x="4919663" y="4556125"/>
          <p14:tracePt t="18540" x="4870450" y="4587875"/>
          <p14:tracePt t="18544" x="4787900" y="4654550"/>
          <p14:tracePt t="18554" x="4705350" y="4719638"/>
          <p14:tracePt t="18563" x="4640263" y="4768850"/>
          <p14:tracePt t="18570" x="4573588" y="4867275"/>
          <p14:tracePt t="18580" x="4524375" y="4884738"/>
          <p14:tracePt t="18586" x="4441825" y="4918075"/>
          <p14:tracePt t="18595" x="4392613" y="4949825"/>
          <p14:tracePt t="18606" x="4360863" y="4983163"/>
          <p14:tracePt t="18610" x="4278313" y="5048250"/>
          <p14:tracePt t="18620" x="4211638" y="5081588"/>
          <p14:tracePt t="18626" x="4129088" y="5148263"/>
          <p14:tracePt t="18636" x="4048125" y="5197475"/>
          <p14:tracePt t="18646" x="3981450" y="5229225"/>
          <p14:tracePt t="18650" x="3916363" y="5262563"/>
          <p14:tracePt t="18660" x="3817938" y="5278438"/>
          <p14:tracePt t="18666" x="3702050" y="5329238"/>
          <p14:tracePt t="18676" x="3668713" y="5360988"/>
          <p14:tracePt t="18686" x="3570288" y="5394325"/>
          <p14:tracePt t="18692" x="3487738" y="5394325"/>
          <p14:tracePt t="18702" x="3455988" y="5410200"/>
          <p14:tracePt t="18706" x="3405188" y="5427663"/>
          <p14:tracePt t="18716" x="3373438" y="5443538"/>
          <p14:tracePt t="18726" x="3324225" y="5459413"/>
          <p14:tracePt t="18731" x="3241675" y="5459413"/>
          <p14:tracePt t="18742" x="3208338" y="5476875"/>
          <p14:tracePt t="18746" x="3159125" y="5476875"/>
          <p14:tracePt t="18756" x="3109913" y="5510213"/>
          <p14:tracePt t="18768" x="3027363" y="5526088"/>
          <p14:tracePt t="18772" x="2994025" y="5541963"/>
          <p14:tracePt t="18782" x="2895600" y="5541963"/>
          <p14:tracePt t="18788" x="2781300" y="5575300"/>
          <p14:tracePt t="18798" x="2747963" y="5591175"/>
          <p14:tracePt t="18806" x="2730500" y="5591175"/>
          <p14:tracePt t="18812" x="2681288" y="5608638"/>
          <p14:tracePt t="18828" x="2649538" y="5608638"/>
          <p14:tracePt t="18838" x="2632075" y="5608638"/>
          <p14:tracePt t="18848" x="2616200" y="5608638"/>
          <p14:tracePt t="18852" x="2600325" y="5608638"/>
          <p14:tracePt t="18862" x="2549525" y="5624513"/>
          <p14:tracePt t="18867" x="2500313" y="5673725"/>
          <p14:tracePt t="18877" x="2401888" y="5689600"/>
          <p14:tracePt t="18888" x="2368550" y="5707063"/>
          <p14:tracePt t="18894" x="2270125" y="5707063"/>
          <p14:tracePt t="18903" x="2155825" y="5722938"/>
          <p14:tracePt t="18908" x="2089150" y="5740400"/>
          <p14:tracePt t="18918" x="2006600" y="5789613"/>
          <p14:tracePt t="18928" x="1974850" y="5805488"/>
          <p14:tracePt t="18934" x="1957388" y="5821363"/>
          <p14:tracePt t="18944" x="1941513" y="5821363"/>
          <p14:tracePt t="18948" x="1941513" y="5838825"/>
          <p14:tracePt t="18958" x="1925638" y="5838825"/>
          <p14:tracePt t="18967" x="1908175" y="5854700"/>
          <p14:tracePt t="18974" x="1892300" y="5870575"/>
          <p14:tracePt t="18984" x="1843088" y="5919788"/>
          <p14:tracePt t="18989" x="1809750" y="5937250"/>
          <p14:tracePt t="18998" x="1744663" y="5953125"/>
          <p14:tracePt t="19008" x="1727200" y="5970588"/>
          <p14:tracePt t="19014" x="1695450" y="5970588"/>
          <p14:tracePt t="19025" x="1677988" y="5970588"/>
          <p14:tracePt t="19030" x="1662113" y="5970588"/>
          <p14:tracePt t="19060" x="1644650" y="5970588"/>
          <p14:tracePt t="19064" x="1612900" y="5986463"/>
          <p14:tracePt t="19073" x="1563688" y="6002338"/>
          <p14:tracePt t="19084" x="1530350" y="6069013"/>
          <p14:tracePt t="19090" x="1481138" y="6069013"/>
          <p14:tracePt t="19100" x="1447800" y="6100763"/>
          <p14:tracePt t="19104" x="1431925" y="6100763"/>
          <p14:tracePt t="19131" x="1414463" y="6118225"/>
          <p14:tracePt t="19144" x="1414463" y="6134100"/>
          <p14:tracePt t="19158" x="1414463" y="6183313"/>
          <p14:tracePt t="19166" x="1382713" y="6216650"/>
          <p14:tracePt t="19170" x="1365250" y="6249988"/>
          <p14:tracePt t="19180" x="1333500" y="6330950"/>
          <p14:tracePt t="19187" x="1316038" y="6364288"/>
          <p14:tracePt t="19196" x="1266825" y="6430963"/>
          <p14:tracePt t="19207" x="1250950" y="6430963"/>
          <p14:tracePt t="19210" x="1250950" y="6480175"/>
          <p14:tracePt t="19220" x="1250950" y="6496050"/>
          <p14:tracePt t="19226" x="1250950" y="6529388"/>
          <p14:tracePt t="19238" x="1250950" y="6578600"/>
          <p14:tracePt t="19246" x="1250950" y="6627813"/>
          <p14:tracePt t="19252" x="1250950" y="6661150"/>
          <p14:tracePt t="19262" x="1250950" y="6692900"/>
          <p14:tracePt t="19266" x="1250950" y="6710363"/>
          <p14:tracePt t="19276" x="1217613" y="6742113"/>
          <p14:tracePt t="19287" x="1184275" y="6775450"/>
          <p14:tracePt t="19485" x="1201738" y="6775450"/>
          <p14:tracePt t="19528" x="1233488" y="6775450"/>
          <p14:tracePt t="19538" x="1250950" y="6775450"/>
          <p14:tracePt t="19548" x="1300163" y="6775450"/>
          <p14:tracePt t="19553" x="1333500" y="6775450"/>
          <p14:tracePt t="19564" x="1382713" y="6775450"/>
          <p14:tracePt t="19568" x="1447800" y="6775450"/>
          <p14:tracePt t="19577" x="1514475" y="6775450"/>
          <p14:tracePt t="19590" x="1563688" y="6775450"/>
          <p14:tracePt t="19594" x="1595438" y="6775450"/>
          <p14:tracePt t="19603" x="1628775" y="6775450"/>
          <p14:tracePt t="19646" x="1644650" y="6775450"/>
          <p14:tracePt t="19663" x="1695450" y="6775450"/>
          <p14:tracePt t="19674" x="1711325" y="6775450"/>
          <p14:tracePt t="19677" x="1760538" y="6775450"/>
          <p14:tracePt t="19689" x="1809750" y="6775450"/>
          <p14:tracePt t="19690" x="1843088" y="6775450"/>
          <p14:tracePt t="19700" x="1876425" y="6775450"/>
          <p14:tracePt t="19714" x="1908175" y="6775450"/>
          <p14:tracePt t="19720" x="1941513" y="6775450"/>
          <p14:tracePt t="19724" x="2006600" y="6775450"/>
          <p14:tracePt t="19735" x="2106613" y="6775450"/>
          <p14:tracePt t="19740" x="2155825" y="6775450"/>
          <p14:tracePt t="19750" x="2238375" y="6775450"/>
          <p14:tracePt t="19760" x="2303463" y="6775450"/>
          <p14:tracePt t="19764" x="2319338" y="6775450"/>
          <p14:tracePt t="19774" x="2352675" y="6775450"/>
          <p14:tracePt t="19780" x="2386013" y="6775450"/>
          <p14:tracePt t="19790" x="2401888" y="6775450"/>
          <p14:tracePt t="19808" x="2419350" y="6775450"/>
          <p14:tracePt t="19816" x="2435225" y="6775450"/>
          <p14:tracePt t="19826" x="2468563" y="6775450"/>
          <p14:tracePt t="19834" x="2517775" y="6759575"/>
          <p14:tracePt t="19840" x="2616200" y="6759575"/>
          <p14:tracePt t="19849" x="2698750" y="6759575"/>
          <p14:tracePt t="19856" x="2763838" y="6759575"/>
          <p14:tracePt t="19866" x="2846388" y="6759575"/>
          <p14:tracePt t="19876" x="2944813" y="6759575"/>
          <p14:tracePt t="19880" x="2962275" y="6759575"/>
          <p14:tracePt t="19889" x="2994025" y="6759575"/>
          <p14:tracePt t="19896" x="3011488" y="6759575"/>
          <p14:tracePt t="19906" x="3043238" y="6759575"/>
          <p14:tracePt t="19940" x="3192463" y="6759575"/>
          <p14:tracePt t="19947" x="3241675" y="6759575"/>
          <p14:tracePt t="19959" x="3257550" y="6759575"/>
          <p14:tracePt t="19964" x="3290888" y="6759575"/>
          <p14:tracePt t="19972" x="3324225" y="6759575"/>
          <p14:tracePt t="19976" x="3355975" y="6759575"/>
          <p14:tracePt t="19986" x="3373438" y="6759575"/>
          <p14:tracePt t="20002" x="3422650" y="6759575"/>
          <p14:tracePt t="20013" x="3438525" y="6759575"/>
          <p14:tracePt t="20032" x="3455988" y="6759575"/>
          <p14:tracePt t="20039" x="3505200" y="6759575"/>
          <p14:tracePt t="20048" x="3554413" y="6759575"/>
          <p14:tracePt t="20052" x="3686175" y="6759575"/>
          <p14:tracePt t="20062" x="3751263" y="6759575"/>
          <p14:tracePt t="20074" x="3800475" y="6759575"/>
          <p14:tracePt t="20077" x="3898900" y="6759575"/>
          <p14:tracePt t="20090" x="3932238" y="6759575"/>
          <p14:tracePt t="20092" x="3965575" y="6759575"/>
          <p14:tracePt t="20102" x="3981450" y="6759575"/>
          <p14:tracePt t="20112" x="3998913" y="6759575"/>
          <p14:tracePt t="20118" x="4014788" y="6759575"/>
          <p14:tracePt t="20138" x="4030663" y="6759575"/>
          <p14:tracePt t="20148" x="4064000" y="6759575"/>
          <p14:tracePt t="20156" x="4064000" y="6742113"/>
          <p14:tracePt t="20163" x="4097338" y="6742113"/>
          <p14:tracePt t="20174" x="4129088" y="6742113"/>
          <p14:tracePt t="20178" x="4179888" y="6742113"/>
          <p14:tracePt t="20188" x="4229100" y="6742113"/>
          <p14:tracePt t="20192" x="4244975" y="6742113"/>
          <p14:tracePt t="20205" x="4278313" y="6742113"/>
          <p14:tracePt t="20214" x="4294188" y="6742113"/>
          <p14:tracePt t="20218" x="4327525" y="6742113"/>
          <p14:tracePt t="20228" x="4360863" y="6726238"/>
          <p14:tracePt t="20234" x="4376738" y="6726238"/>
          <p14:tracePt t="20257" x="4425950" y="6726238"/>
          <p14:tracePt t="20271" x="4441825" y="6726238"/>
          <p14:tracePt t="20280" x="4459288" y="6726238"/>
          <p14:tracePt t="20294" x="4475163" y="6726238"/>
          <p14:tracePt t="20305" x="4491038" y="6726238"/>
          <p14:tracePt t="20314" x="4508500" y="6726238"/>
          <p14:tracePt t="20320" x="4524375" y="6710363"/>
          <p14:tracePt t="20354" x="4541838" y="6710363"/>
          <p14:tracePt t="20360" x="4573588" y="6710363"/>
          <p14:tracePt t="20371" x="4606925" y="6692900"/>
          <p14:tracePt t="20380" x="4622800" y="6692900"/>
          <p14:tracePt t="20390" x="4640263" y="6692900"/>
          <p14:tracePt t="20396" x="4656138" y="6692900"/>
          <p14:tracePt t="20416" x="4689475" y="6692900"/>
          <p14:tracePt t="20809" x="4705350" y="6692900"/>
          <p14:tracePt t="20813" x="4722813" y="6692900"/>
          <p14:tracePt t="20824" x="4738688" y="6692900"/>
          <p14:tracePt t="20834" x="4754563" y="6692900"/>
          <p14:tracePt t="20844" x="4772025" y="6692900"/>
          <p14:tracePt t="20850" x="4787900" y="6692900"/>
          <p14:tracePt t="20924" x="4803775" y="6692900"/>
          <p14:tracePt t="20940" x="4821238" y="6692900"/>
          <p14:tracePt t="20944" x="4837113" y="6692900"/>
          <p14:tracePt t="20960" x="4886325" y="6692900"/>
          <p14:tracePt t="20972" x="4903788" y="6692900"/>
          <p14:tracePt t="20980" x="4919663" y="6692900"/>
          <p14:tracePt t="20990" x="4935538" y="6692900"/>
          <p14:tracePt t="20996" x="4968875" y="6692900"/>
          <p14:tracePt t="21006" x="5002213" y="6692900"/>
          <p14:tracePt t="21010" x="5084763" y="6692900"/>
          <p14:tracePt t="21021" x="5149850" y="6692900"/>
          <p14:tracePt t="21030" x="5183188" y="6692900"/>
          <p14:tracePt t="21036" x="5216525" y="6692900"/>
          <p14:tracePt t="21046" x="5232400" y="6692900"/>
          <p14:tracePt t="21049" x="5265738" y="6692900"/>
          <p14:tracePt t="21106" x="5281613" y="6692900"/>
          <p14:tracePt t="21118" x="5314950" y="6692900"/>
          <p14:tracePt t="21122" x="5364163" y="6710363"/>
          <p14:tracePt t="21132" x="5413375" y="6726238"/>
          <p14:tracePt t="21142" x="5429250" y="6726238"/>
          <p14:tracePt t="21147" x="5462588" y="6726238"/>
          <p14:tracePt t="21234" x="5478463" y="6726238"/>
          <p14:tracePt t="21237" x="5495925" y="6726238"/>
          <p14:tracePt t="21255" x="5511800" y="6726238"/>
          <p14:tracePt t="21258" x="5527675" y="6726238"/>
          <p14:tracePt t="21263" x="5561013" y="6726238"/>
          <p14:tracePt t="21274" x="5578475" y="6726238"/>
          <p14:tracePt t="21283" x="5643563" y="6726238"/>
          <p14:tracePt t="21288" x="5659438" y="6726238"/>
          <p14:tracePt t="23206" x="5692775" y="6726238"/>
          <p14:tracePt t="23210" x="5708650" y="6726238"/>
          <p14:tracePt t="23220" x="5759450" y="6726238"/>
          <p14:tracePt t="23230" x="5824538" y="6726238"/>
          <p14:tracePt t="23236" x="5922963" y="6726238"/>
          <p14:tracePt t="23245" x="5989638" y="6726238"/>
          <p14:tracePt t="23250" x="6021388" y="6726238"/>
          <p14:tracePt t="23320" x="6038850" y="6726238"/>
          <p14:tracePt t="23332" x="6054725" y="6726238"/>
          <p14:tracePt t="23336" x="6054725" y="6710363"/>
          <p14:tracePt t="23346" x="6070600" y="6643688"/>
          <p14:tracePt t="23352" x="6088063" y="6611938"/>
          <p14:tracePt t="23362" x="6103938" y="6578600"/>
          <p14:tracePt t="23371" x="6103938" y="6545263"/>
          <p14:tracePt t="23378" x="6103938" y="6496050"/>
          <p14:tracePt t="23389" x="6137275" y="6462713"/>
          <p14:tracePt t="23398" x="6137275" y="6446838"/>
          <p14:tracePt t="23402" x="6153150" y="6413500"/>
          <p14:tracePt t="23412" x="6170613" y="6364288"/>
          <p14:tracePt t="23422" x="6170613" y="6348413"/>
          <p14:tracePt t="23433" x="6186488" y="6315075"/>
          <p14:tracePt t="23442" x="6186488" y="6281738"/>
          <p14:tracePt t="23458" x="6202363" y="6232525"/>
          <p14:tracePt t="23461" x="6202363" y="6167438"/>
          <p14:tracePt t="23472" x="6219825" y="6134100"/>
          <p14:tracePt t="23483" x="6251575" y="6069013"/>
          <p14:tracePt t="23488" x="6251575" y="6035675"/>
          <p14:tracePt t="23497" x="6269038" y="6002338"/>
          <p14:tracePt t="23502" x="6269038" y="5986463"/>
          <p14:tracePt t="23512" x="6284913" y="5937250"/>
          <p14:tracePt t="23522" x="6302375" y="5903913"/>
          <p14:tracePt t="23528" x="6318250" y="5870575"/>
          <p14:tracePt t="23538" x="6318250" y="5854700"/>
          <p14:tracePt t="23544" x="6318250" y="5789613"/>
          <p14:tracePt t="23555" x="6334125" y="5756275"/>
          <p14:tracePt t="23564" x="6334125" y="5722938"/>
          <p14:tracePt t="23568" x="6351588" y="5673725"/>
          <p14:tracePt t="23578" x="6367463" y="5640388"/>
          <p14:tracePt t="23584" x="6400800" y="5608638"/>
          <p14:tracePt t="23594" x="6450013" y="5559425"/>
          <p14:tracePt t="23605" x="6465888" y="5510213"/>
          <p14:tracePt t="23607" x="6483350" y="5492750"/>
          <p14:tracePt t="23618" x="6515100" y="5476875"/>
          <p14:tracePt t="23624" x="6532563" y="5459413"/>
          <p14:tracePt t="23633" x="6548438" y="5459413"/>
          <p14:tracePt t="23644" x="6581775" y="5443538"/>
          <p14:tracePt t="23655" x="6581775" y="5427663"/>
          <p14:tracePt t="23664" x="6597650" y="5427663"/>
          <p14:tracePt t="23670" x="6613525" y="5427663"/>
          <p14:tracePt t="23680" x="6630988" y="5394325"/>
          <p14:tracePt t="23690" x="6646863" y="5394325"/>
          <p14:tracePt t="23694" x="6680200" y="5378450"/>
          <p14:tracePt t="23714" x="6696075" y="5360988"/>
          <p14:tracePt t="23720" x="6713538" y="5360988"/>
          <p14:tracePt t="23730" x="6745288" y="5345113"/>
          <p14:tracePt t="23736" x="6811963" y="5329238"/>
          <p14:tracePt t="23746" x="6861175" y="5311775"/>
          <p14:tracePt t="23756" x="6877050" y="5295900"/>
          <p14:tracePt t="23770" x="6910388" y="5278438"/>
          <p14:tracePt t="23780" x="6926263" y="5262563"/>
          <p14:tracePt t="23797" x="6943725" y="5246688"/>
          <p14:tracePt t="23810" x="6975475" y="5229225"/>
          <p14:tracePt t="23816" x="7042150" y="5180013"/>
          <p14:tracePt t="23826" x="7075488" y="5164138"/>
          <p14:tracePt t="23836" x="7124700" y="5148263"/>
          <p14:tracePt t="23840" x="7158038" y="5114925"/>
          <p14:tracePt t="23852" x="7207250" y="5114925"/>
          <p14:tracePt t="24284" x="7223125" y="5114925"/>
          <p14:tracePt t="24340" x="7223125" y="5130800"/>
          <p14:tracePt t="24360" x="7223125" y="5148263"/>
          <p14:tracePt t="24370" x="7223125" y="5164138"/>
          <p14:tracePt t="24386" x="7223125" y="5180013"/>
          <p14:tracePt t="24396" x="7223125" y="5229225"/>
          <p14:tracePt t="24400" x="7207250" y="5262563"/>
          <p14:tracePt t="24410" x="7189788" y="5295900"/>
          <p14:tracePt t="24416" x="7189788" y="5311775"/>
          <p14:tracePt t="24426" x="7158038" y="5378450"/>
          <p14:tracePt t="24436" x="7140575" y="5394325"/>
          <p14:tracePt t="24472" x="7140575" y="5410200"/>
          <p14:tracePt t="24492" x="7140575" y="5427663"/>
          <p14:tracePt t="24502" x="7124700" y="5459413"/>
          <p14:tracePt t="24512" x="7124700" y="5476875"/>
          <p14:tracePt t="24522" x="7091363" y="5510213"/>
          <p14:tracePt t="24583" x="7091363" y="5526088"/>
          <p14:tracePt t="24602" x="7091363" y="5541963"/>
          <p14:tracePt t="24618" x="7091363" y="5559425"/>
          <p14:tracePt t="24648" x="7091363" y="5575300"/>
          <p14:tracePt t="24658" x="7091363" y="5608638"/>
          <p14:tracePt t="24682" x="7107238" y="5608638"/>
          <p14:tracePt t="24704" x="7124700" y="5624513"/>
          <p14:tracePt t="24714" x="7140575" y="5624513"/>
          <p14:tracePt t="24796" x="7158038" y="5624513"/>
          <p14:tracePt t="25400" x="7158038" y="5640388"/>
          <p14:tracePt t="25415" x="7140575" y="5657850"/>
          <p14:tracePt t="25424" x="7140575" y="5673725"/>
          <p14:tracePt t="25430" x="7140575" y="5689600"/>
          <p14:tracePt t="25443" x="7124700" y="5689600"/>
          <p14:tracePt t="25453" x="7124700" y="5722938"/>
          <p14:tracePt t="25474" x="7107238" y="5722938"/>
          <p14:tracePt t="25480" x="7107238" y="5740400"/>
          <p14:tracePt t="25490" x="7107238" y="5756275"/>
          <p14:tracePt t="25500" x="7075488" y="5789613"/>
          <p14:tracePt t="25506" x="7075488" y="5805488"/>
          <p14:tracePt t="25516" x="7058025" y="5870575"/>
          <p14:tracePt t="25520" x="7058025" y="5888038"/>
          <p14:tracePt t="25530" x="7042150" y="5919788"/>
          <p14:tracePt t="25546" x="7026275" y="5970588"/>
          <p14:tracePt t="25555" x="7026275" y="5986463"/>
          <p14:tracePt t="25560" x="7026275" y="6002338"/>
          <p14:tracePt t="25570" x="7026275" y="6035675"/>
          <p14:tracePt t="25580" x="7026275" y="6051550"/>
          <p14:tracePt t="25586" x="7026275" y="6069013"/>
          <p14:tracePt t="25602" x="7058025" y="6100763"/>
          <p14:tracePt t="25612" x="7075488" y="6118225"/>
          <p14:tracePt t="25626" x="7091363" y="6118225"/>
          <p14:tracePt t="25642" x="7107238" y="6118225"/>
          <p14:tracePt t="27567" x="7107238" y="6134100"/>
          <p14:tracePt t="27578" x="7107238" y="6151563"/>
          <p14:tracePt t="27588" x="7107238" y="6167438"/>
          <p14:tracePt t="27594" x="7107238" y="6183313"/>
          <p14:tracePt t="31810" x="7107238" y="6200775"/>
          <p14:tracePt t="31942" x="7107238" y="6167438"/>
          <p14:tracePt t="31962" x="7107238" y="6151563"/>
          <p14:tracePt t="31966" x="7107238" y="6134100"/>
          <p14:tracePt t="31978" x="7107238" y="6118225"/>
          <p14:tracePt t="31982" x="7107238" y="6084888"/>
          <p14:tracePt t="31992" x="7107238" y="6069013"/>
          <p14:tracePt t="32002" x="7107238" y="5986463"/>
          <p14:tracePt t="32007" x="7107238" y="5919788"/>
          <p14:tracePt t="32017" x="7107238" y="5838825"/>
          <p14:tracePt t="32024" x="7124700" y="5740400"/>
          <p14:tracePt t="32034" x="7124700" y="5608638"/>
          <p14:tracePt t="32041" x="7124700" y="5575300"/>
          <p14:tracePt t="32050" x="7124700" y="5492750"/>
          <p14:tracePt t="32060" x="7124700" y="5378450"/>
          <p14:tracePt t="32064" x="7124700" y="5246688"/>
          <p14:tracePt t="32074" x="7124700" y="5048250"/>
          <p14:tracePt t="32080" x="7124700" y="4851400"/>
          <p14:tracePt t="32091" x="7107238" y="4637088"/>
          <p14:tracePt t="32101" x="7042150" y="4522788"/>
          <p14:tracePt t="32104" x="7026275" y="4391025"/>
          <p14:tracePt t="32114" x="7026275" y="4357688"/>
          <p14:tracePt t="32119" x="7026275" y="4325938"/>
          <p14:tracePt t="32130" x="7026275" y="4259263"/>
          <p14:tracePt t="32141" x="7026275" y="4243388"/>
          <p14:tracePt t="32145" x="7026275" y="4127500"/>
          <p14:tracePt t="32156" x="7026275" y="4078288"/>
          <p14:tracePt t="32160" x="7026275" y="3995738"/>
          <p14:tracePt t="32169" x="7008813" y="3897313"/>
          <p14:tracePt t="32180" x="6926263" y="3783013"/>
          <p14:tracePt t="32184" x="6910388" y="3651250"/>
          <p14:tracePt t="32194" x="6894513" y="3602038"/>
          <p14:tracePt t="32200" x="6894513" y="3503613"/>
          <p14:tracePt t="32210" x="6877050" y="3421063"/>
          <p14:tracePt t="32220" x="6877050" y="3371850"/>
          <p14:tracePt t="32227" x="6877050" y="3305175"/>
          <p14:tracePt t="32236" x="6877050" y="3289300"/>
          <p14:tracePt t="32241" x="6877050" y="3255963"/>
          <p14:tracePt t="32250" x="6877050" y="3190875"/>
          <p14:tracePt t="32260" x="6877050" y="3141663"/>
          <p14:tracePt t="32266" x="6877050" y="3124200"/>
          <p14:tracePt t="32276" x="6877050" y="3092450"/>
          <p14:tracePt t="32280" x="6877050" y="3009900"/>
          <p14:tracePt t="32291" x="6877050" y="2960688"/>
          <p14:tracePt t="32300" x="6877050" y="2911475"/>
          <p14:tracePt t="32309" x="6877050" y="2844800"/>
          <p14:tracePt t="32314" x="6877050" y="2779713"/>
          <p14:tracePt t="32325" x="6861175" y="2762250"/>
          <p14:tracePt t="32334" x="6861175" y="2730500"/>
          <p14:tracePt t="32339" x="6861175" y="2697163"/>
          <p14:tracePt t="32348" x="6861175" y="2681288"/>
          <p14:tracePt t="32364" x="6845300" y="2663825"/>
          <p14:tracePt t="32370" x="6845300" y="2632075"/>
          <p14:tracePt t="32380" x="6845300" y="2614613"/>
          <p14:tracePt t="32391" x="6827838" y="2565400"/>
          <p14:tracePt t="32394" x="6827838" y="2516188"/>
          <p14:tracePt t="32403" x="6827838" y="2466975"/>
          <p14:tracePt t="32410" x="6827838" y="2368550"/>
          <p14:tracePt t="32420" x="6827838" y="2335213"/>
          <p14:tracePt t="32430" x="6827838" y="2252663"/>
          <p14:tracePt t="32446" x="6827838" y="2236788"/>
          <p14:tracePt t="32450" x="6827838" y="2203450"/>
          <p14:tracePt t="32460" x="6827838" y="2187575"/>
          <p14:tracePt t="32470" x="6845300" y="2138363"/>
          <p14:tracePt t="32486" x="6845300" y="2120900"/>
          <p14:tracePt t="32496" x="6861175" y="2089150"/>
          <p14:tracePt t="32510" x="6877050" y="2055813"/>
          <p14:tracePt t="32522" x="6894513" y="1990725"/>
          <p14:tracePt t="32527" x="6926263" y="1973263"/>
          <p14:tracePt t="32542" x="6943725" y="1957388"/>
          <p14:tracePt t="32556" x="6959600" y="1957388"/>
          <p14:tracePt t="32573" x="6975475" y="1939925"/>
          <p14:tracePt t="32586" x="6992938" y="1939925"/>
          <p14:tracePt t="32596" x="7008813" y="1924050"/>
          <p14:tracePt t="32648" x="7026275" y="1908175"/>
          <p14:tracePt t="33102" x="7042150" y="1908175"/>
          <p14:tracePt t="33120" x="7058025" y="1908175"/>
          <p14:tracePt t="33136" x="7075488" y="1908175"/>
          <p14:tracePt t="33153" x="7091363" y="1908175"/>
          <p14:tracePt t="33162" x="7124700" y="1908175"/>
          <p14:tracePt t="33166" x="7173913" y="1908175"/>
          <p14:tracePt t="33178" x="7207250" y="1908175"/>
          <p14:tracePt t="33182" x="7256463" y="1908175"/>
          <p14:tracePt t="33192" x="7288213" y="1908175"/>
          <p14:tracePt t="33202" x="7370763" y="1908175"/>
          <p14:tracePt t="33206" x="7419975" y="1908175"/>
          <p14:tracePt t="33216" x="7469188" y="1908175"/>
          <p14:tracePt t="33222" x="7519988" y="1908175"/>
          <p14:tracePt t="33232" x="7585075" y="1908175"/>
          <p14:tracePt t="33245" x="7618413" y="1924050"/>
          <p14:tracePt t="33248" x="7634288" y="1924050"/>
          <p14:tracePt t="33259" x="7650163" y="1924050"/>
          <p14:tracePt t="33262" x="7683500" y="1924050"/>
          <p14:tracePt t="33272" x="7700963" y="1939925"/>
          <p14:tracePt t="33288" x="7716838" y="1939925"/>
          <p14:tracePt t="33298" x="7732713" y="1939925"/>
          <p14:tracePt t="33308" x="7766050" y="1939925"/>
          <p14:tracePt t="33318" x="7781925" y="1939925"/>
          <p14:tracePt t="33606" x="7799388" y="1939925"/>
          <p14:tracePt t="33610" x="7815263" y="1939925"/>
          <p14:tracePt t="33620" x="7831138" y="1939925"/>
          <p14:tracePt t="33630" x="7864475" y="1939925"/>
          <p14:tracePt t="33636" x="7881938" y="1939925"/>
          <p14:tracePt t="33646" x="7931150" y="1957388"/>
          <p14:tracePt t="33662" x="7962900" y="1957388"/>
          <p14:tracePt t="33736" x="7996238" y="1957388"/>
          <p14:tracePt t="33741" x="8012113" y="1957388"/>
          <p14:tracePt t="33752" x="8029575" y="1957388"/>
          <p14:tracePt t="33759" x="8062913" y="1957388"/>
          <p14:tracePt t="33768" x="8094663" y="1957388"/>
          <p14:tracePt t="33778" x="8112125" y="1957388"/>
          <p14:tracePt t="34064" x="8128000" y="1957388"/>
          <p14:tracePt t="34095" x="8143875" y="1957388"/>
          <p14:tracePt t="34107" x="8161338" y="1957388"/>
          <p14:tracePt t="34115" x="8177213" y="1957388"/>
          <p14:tracePt t="34121" x="8193088" y="1957388"/>
          <p14:tracePt t="34140" x="8226425" y="1957388"/>
          <p14:tracePt t="34146" x="8259763" y="1957388"/>
          <p14:tracePt t="34156" x="8275638" y="1957388"/>
          <p14:tracePt t="34166" x="8293100" y="1957388"/>
          <p14:tracePt t="34170" x="8308975" y="1957388"/>
          <p14:tracePt t="34349" x="8324850" y="1957388"/>
          <p14:tracePt t="34386" x="8342313" y="1957388"/>
          <p14:tracePt t="34722" x="8374063" y="1957388"/>
          <p14:tracePt t="34998" x="8374063" y="1939925"/>
          <p14:tracePt t="35017" x="8358188" y="1939925"/>
          <p14:tracePt t="35038" x="8342313" y="1939925"/>
          <p14:tracePt t="35049" x="8342313" y="1924050"/>
          <p14:tracePt t="35063" x="8324850" y="1924050"/>
          <p14:tracePt t="36109" x="8308975" y="1924050"/>
          <p14:tracePt t="40484" x="8308975" y="1890713"/>
          <p14:tracePt t="40490" x="8293100" y="1890713"/>
          <p14:tracePt t="40500" x="8226425" y="1890713"/>
          <p14:tracePt t="40510" x="8161338" y="1890713"/>
          <p14:tracePt t="40516" x="8078788" y="1890713"/>
          <p14:tracePt t="40527" x="8029575" y="1890713"/>
          <p14:tracePt t="40530" x="7931150" y="1890713"/>
          <p14:tracePt t="40540" x="7848600" y="1874838"/>
          <p14:tracePt t="40550" x="7799388" y="1874838"/>
          <p14:tracePt t="40556" x="7700963" y="1841500"/>
          <p14:tracePt t="40570" x="7650163" y="1841500"/>
          <p14:tracePt t="40580" x="7618413" y="1841500"/>
          <p14:tracePt t="40590" x="7535863" y="1825625"/>
          <p14:tracePt t="40597" x="7486650" y="1825625"/>
          <p14:tracePt t="40606" x="7453313" y="1809750"/>
          <p14:tracePt t="40613" x="7370763" y="1792288"/>
          <p14:tracePt t="40622" x="7272338" y="1792288"/>
          <p14:tracePt t="40632" x="7207250" y="1792288"/>
          <p14:tracePt t="40636" x="7107238" y="1776413"/>
          <p14:tracePt t="40647" x="7042150" y="1776413"/>
          <p14:tracePt t="40652" x="7026275" y="1776413"/>
          <p14:tracePt t="40663" x="6943725" y="1776413"/>
          <p14:tracePt t="40673" x="6811963" y="1776413"/>
          <p14:tracePt t="40677" x="6713538" y="1776413"/>
          <p14:tracePt t="40686" x="6581775" y="1776413"/>
          <p14:tracePt t="40692" x="6515100" y="1776413"/>
          <p14:tracePt t="40702" x="6416675" y="1776413"/>
          <p14:tracePt t="40713" x="6334125" y="1776413"/>
          <p14:tracePt t="40729" x="6318250" y="1776413"/>
          <p14:tracePt t="40732" x="6302375" y="1776413"/>
          <p14:tracePt t="40752" x="6251575" y="1776413"/>
          <p14:tracePt t="40758" x="6170613" y="1776413"/>
          <p14:tracePt t="40768" x="6070600" y="1776413"/>
          <p14:tracePt t="40772" x="6021388" y="1758950"/>
          <p14:tracePt t="40782" x="5940425" y="1743075"/>
          <p14:tracePt t="40792" x="5873750" y="1743075"/>
          <p14:tracePt t="40798" x="5791200" y="1743075"/>
          <p14:tracePt t="40808" x="5726113" y="1743075"/>
          <p14:tracePt t="40813" x="5676900" y="1743075"/>
          <p14:tracePt t="40822" x="5659438" y="1743075"/>
          <p14:tracePt t="40832" x="5610225" y="1743075"/>
          <p14:tracePt t="40842" x="5578475" y="1743075"/>
          <p14:tracePt t="40848" x="5561013" y="1743075"/>
          <p14:tracePt t="40858" x="5527675" y="1743075"/>
          <p14:tracePt t="40865" x="5495925" y="1743075"/>
          <p14:tracePt t="40874" x="5478463" y="1743075"/>
          <p14:tracePt t="40884" x="5397500" y="1743075"/>
          <p14:tracePt t="40887" x="5346700" y="1743075"/>
          <p14:tracePt t="40898" x="5297488" y="1743075"/>
          <p14:tracePt t="40904" x="5216525" y="1743075"/>
          <p14:tracePt t="40914" x="5165725" y="1743075"/>
          <p14:tracePt t="40924" x="5084763" y="1743075"/>
          <p14:tracePt t="40928" x="5033963" y="1743075"/>
          <p14:tracePt t="40939" x="4984750" y="1743075"/>
          <p14:tracePt t="40945" x="4953000" y="1743075"/>
          <p14:tracePt t="40960" x="4935538" y="1743075"/>
          <p14:tracePt t="40965" x="4919663" y="1743075"/>
          <p14:tracePt t="40981" x="4886325" y="1743075"/>
          <p14:tracePt t="40989" x="4852988" y="1743075"/>
          <p14:tracePt t="41000" x="4821238" y="1743075"/>
          <p14:tracePt t="41004" x="4772025" y="1743075"/>
          <p14:tracePt t="41014" x="4722813" y="1743075"/>
          <p14:tracePt t="41020" x="4689475" y="1743075"/>
          <p14:tracePt t="41031" x="4606925" y="1743075"/>
          <p14:tracePt t="41040" x="4591050" y="1743075"/>
          <p14:tracePt t="41047" x="4573588" y="1743075"/>
          <p14:tracePt t="41066" x="4557713" y="1743075"/>
          <p14:tracePt t="41077" x="4524375" y="1743075"/>
          <p14:tracePt t="41086" x="4491038" y="1758950"/>
          <p14:tracePt t="41090" x="4425950" y="1776413"/>
          <p14:tracePt t="41100" x="4376738" y="1809750"/>
          <p14:tracePt t="41106" x="4310063" y="1809750"/>
          <p14:tracePt t="41116" x="4294188" y="1809750"/>
          <p14:tracePt t="41126" x="4278313" y="1825625"/>
          <p14:tracePt t="41130" x="4260850" y="1825625"/>
          <p14:tracePt t="41140" x="4244975" y="1825625"/>
          <p14:tracePt t="41146" x="4229100" y="1841500"/>
          <p14:tracePt t="41172" x="4195763" y="1858963"/>
          <p14:tracePt t="41182" x="4113213" y="1858963"/>
          <p14:tracePt t="41186" x="4079875" y="1890713"/>
          <p14:tracePt t="41196" x="3998913" y="1908175"/>
          <p14:tracePt t="41200" x="3981450" y="1908175"/>
          <p14:tracePt t="41212" x="3916363" y="1957388"/>
          <p14:tracePt t="41276" x="3898900" y="1990725"/>
          <p14:tracePt t="41282" x="3883025" y="2006600"/>
          <p14:tracePt t="41292" x="3883025" y="2022475"/>
          <p14:tracePt t="41298" x="3883025" y="2039938"/>
          <p14:tracePt t="41308" x="3867150" y="2055813"/>
          <p14:tracePt t="41322" x="3867150" y="2071688"/>
          <p14:tracePt t="41358" x="3867150" y="2105025"/>
          <p14:tracePt t="41363" x="3867150" y="2120900"/>
          <p14:tracePt t="44958" x="3883025" y="2120900"/>
          <p14:tracePt t="44981" x="3898900" y="2138363"/>
          <p14:tracePt t="45024" x="3916363" y="2138363"/>
          <p14:tracePt t="53442" x="3932238" y="2138363"/>
          <p14:tracePt t="54028" x="3932238" y="2154238"/>
          <p14:tracePt t="54038" x="3932238" y="2170113"/>
          <p14:tracePt t="54042" x="3948113" y="2187575"/>
          <p14:tracePt t="54136" x="3948113" y="2203450"/>
          <p14:tracePt t="54168" x="3948113" y="2236788"/>
          <p14:tracePt t="54184" x="3948113" y="2252663"/>
          <p14:tracePt t="54194" x="3948113" y="2270125"/>
          <p14:tracePt t="54208" x="3948113" y="2286000"/>
          <p14:tracePt t="54230" x="3948113" y="2301875"/>
          <p14:tracePt t="54240" x="3965575" y="2351088"/>
          <p14:tracePt t="54251" x="3981450" y="2384425"/>
          <p14:tracePt t="54255" x="3981450" y="2401888"/>
          <p14:tracePt t="54266" x="3981450" y="2417763"/>
          <p14:tracePt t="54274" x="3981450" y="2433638"/>
          <p14:tracePt t="54281" x="3981450" y="2451100"/>
          <p14:tracePt t="54422" x="3998913" y="2500313"/>
          <p14:tracePt t="54670" x="3998913" y="2516188"/>
          <p14:tracePt t="54718" x="3981450" y="2516188"/>
          <p14:tracePt t="54727" x="3965575" y="2516188"/>
          <p14:tracePt t="54735" x="3948113" y="2516188"/>
          <p14:tracePt t="54744" x="3932238" y="2516188"/>
          <p14:tracePt t="58951" x="3932238" y="2532063"/>
          <p14:tracePt t="58960" x="3932238" y="2549525"/>
          <p14:tracePt t="58974" x="3932238" y="2565400"/>
          <p14:tracePt t="58980" x="3932238" y="2581275"/>
          <p14:tracePt t="58986" x="3948113" y="2614613"/>
          <p14:tracePt t="59046" x="3948113" y="2632075"/>
          <p14:tracePt t="59074" x="3948113" y="2647950"/>
          <p14:tracePt t="59086" x="3948113" y="2663825"/>
          <p14:tracePt t="59092" x="3948113" y="2681288"/>
          <p14:tracePt t="59106" x="3948113" y="2713038"/>
          <p14:tracePt t="59117" x="3948113" y="2746375"/>
          <p14:tracePt t="59136" x="3948113" y="2779713"/>
          <p14:tracePt t="59142" x="3948113" y="2795588"/>
          <p14:tracePt t="59153" x="3948113" y="2828925"/>
          <p14:tracePt t="59156" x="3948113" y="2894013"/>
          <p14:tracePt t="59176" x="3948113" y="2911475"/>
          <p14:tracePt t="59182" x="3948113" y="2927350"/>
          <p14:tracePt t="59325" x="3965575" y="2943225"/>
          <p14:tracePt t="59338" x="3981450" y="2960688"/>
          <p14:tracePt t="59838" x="3998913" y="2960688"/>
          <p14:tracePt t="66637" x="3981450" y="2960688"/>
          <p14:tracePt t="66752" x="3981450" y="2943225"/>
          <p14:tracePt t="66858" x="3998913" y="2943225"/>
          <p14:tracePt t="67070" x="3981450" y="2943225"/>
          <p14:tracePt t="67079" x="3965575" y="2943225"/>
          <p14:tracePt t="67090" x="3948113" y="2960688"/>
          <p14:tracePt t="67096" x="3932238" y="2960688"/>
          <p14:tracePt t="67136" x="3898900" y="2960688"/>
          <p14:tracePt t="67142" x="3883025" y="2976563"/>
          <p14:tracePt t="67153" x="3867150" y="2976563"/>
          <p14:tracePt t="67162" x="3817938" y="2976563"/>
          <p14:tracePt t="67166" x="3784600" y="2976563"/>
          <p14:tracePt t="67176" x="3735388" y="2976563"/>
          <p14:tracePt t="67186" x="3717925" y="2976563"/>
          <p14:tracePt t="67192" x="3652838" y="2976563"/>
          <p14:tracePt t="67203" x="3603625" y="2976563"/>
          <p14:tracePt t="67206" x="3570288" y="2976563"/>
          <p14:tracePt t="67216" x="3536950" y="2976563"/>
          <p14:tracePt t="67226" x="3521075" y="2960688"/>
          <p14:tracePt t="67232" x="3505200" y="2943225"/>
          <p14:tracePt t="67241" x="3455988" y="2927350"/>
          <p14:tracePt t="67246" x="3422650" y="2862263"/>
          <p14:tracePt t="67258" x="3405188" y="2862263"/>
          <p14:tracePt t="67266" x="3355975" y="2828925"/>
          <p14:tracePt t="67272" x="3306763" y="2828925"/>
          <p14:tracePt t="67282" x="3275013" y="2795588"/>
          <p14:tracePt t="67288" x="3175000" y="2762250"/>
          <p14:tracePt t="67298" x="3094038" y="2730500"/>
          <p14:tracePt t="67308" x="3011488" y="2713038"/>
          <p14:tracePt t="67312" x="2944813" y="2681288"/>
          <p14:tracePt t="67322" x="2879725" y="2647950"/>
          <p14:tracePt t="67328" x="2830513" y="2614613"/>
          <p14:tracePt t="67338" x="2781300" y="2581275"/>
          <p14:tracePt t="67348" x="2698750" y="2532063"/>
          <p14:tracePt t="67352" x="2681288" y="2532063"/>
          <p14:tracePt t="67362" x="2616200" y="2482850"/>
          <p14:tracePt t="67368" x="2533650" y="2451100"/>
          <p14:tracePt t="67378" x="2451100" y="2401888"/>
          <p14:tracePt t="67388" x="2336800" y="2368550"/>
          <p14:tracePt t="67394" x="2220913" y="2319338"/>
          <p14:tracePt t="67404" x="2171700" y="2301875"/>
          <p14:tracePt t="67408" x="2089150" y="2286000"/>
          <p14:tracePt t="67418" x="2039938" y="2252663"/>
          <p14:tracePt t="67427" x="2006600" y="2236788"/>
          <p14:tracePt t="67434" x="1974850" y="2220913"/>
          <p14:tracePt t="67454" x="1957388" y="2220913"/>
          <p14:tracePt t="67464" x="1941513" y="2220913"/>
          <p14:tracePt t="67474" x="1892300" y="2203450"/>
          <p14:tracePt t="67480" x="1876425" y="2187575"/>
          <p14:tracePt t="67500" x="1809750" y="2170113"/>
          <p14:tracePt t="67505" x="1776413" y="2170113"/>
          <p14:tracePt t="67514" x="1711325" y="2154238"/>
          <p14:tracePt t="67518" x="1662113" y="2105025"/>
          <p14:tracePt t="67530" x="1628775" y="2105025"/>
          <p14:tracePt t="67541" x="1595438" y="2089150"/>
          <p14:tracePt t="67543" x="1563688" y="2071688"/>
          <p14:tracePt t="67554" x="1546225" y="2055813"/>
          <p14:tracePt t="67560" x="1530350" y="2055813"/>
          <p14:tracePt t="67614" x="1514475" y="2055813"/>
          <p14:tracePt t="67630" x="1481138" y="2039938"/>
          <p14:tracePt t="67640" x="1398588" y="2006600"/>
          <p14:tracePt t="67645" x="1382713" y="2006600"/>
          <p14:tracePt t="67655" x="1365250" y="2006600"/>
          <p14:tracePt t="67667" x="1300163" y="1990725"/>
          <p14:tracePt t="67670" x="1266825" y="1939925"/>
          <p14:tracePt t="67726" x="1233488" y="1939925"/>
          <p14:tracePt t="67736" x="1217613" y="1924050"/>
          <p14:tracePt t="67746" x="1201738" y="1908175"/>
          <p14:tracePt t="67750" x="1184275" y="1908175"/>
          <p14:tracePt t="67766" x="1168400" y="1908175"/>
          <p14:tracePt t="67772" x="1119188" y="1874838"/>
          <p14:tracePt t="67782" x="1085850" y="1858963"/>
          <p14:tracePt t="67918" x="1052513" y="1858963"/>
          <p14:tracePt t="68452" x="1085850" y="1858963"/>
          <p14:tracePt t="68459" x="1101725" y="1858963"/>
          <p14:tracePt t="68472" x="1119188" y="1858963"/>
          <p14:tracePt t="68524" x="1135063" y="1858963"/>
          <p14:tracePt t="68534" x="1152525" y="1858963"/>
          <p14:tracePt t="68539" x="1168400" y="1858963"/>
          <p14:tracePt t="68548" x="1201738" y="1858963"/>
          <p14:tracePt t="68553" x="1233488" y="1858963"/>
          <p14:tracePt t="68574" x="1282700" y="1858963"/>
          <p14:tracePt t="68584" x="1300163" y="1858963"/>
          <p14:tracePt t="68604" x="1316038" y="1858963"/>
          <p14:tracePt t="68614" x="1333500" y="1858963"/>
          <p14:tracePt t="68621" x="1349375" y="1858963"/>
          <p14:tracePt t="68630" x="1365250" y="1858963"/>
          <p14:tracePt t="68634" x="1382713" y="1858963"/>
          <p14:tracePt t="68650" x="1398588" y="1858963"/>
          <p14:tracePt t="68654" x="1431925" y="1858963"/>
          <p14:tracePt t="68664" x="1463675" y="1858963"/>
          <p14:tracePt t="68669" x="1530350" y="1858963"/>
          <p14:tracePt t="68680" x="1595438" y="1858963"/>
          <p14:tracePt t="68690" x="1662113" y="1858963"/>
          <p14:tracePt t="68694" x="1695450" y="1858963"/>
          <p14:tracePt t="68704" x="1711325" y="1858963"/>
          <p14:tracePt t="68776" x="1744663" y="1858963"/>
          <p14:tracePt t="68790" x="1793875" y="1858963"/>
          <p14:tracePt t="68800" x="1809750" y="1858963"/>
          <p14:tracePt t="68807" x="1843088" y="1858963"/>
          <p14:tracePt t="68817" x="1876425" y="1858963"/>
          <p14:tracePt t="68836" x="1892300" y="1858963"/>
          <p14:tracePt t="68862" x="1908175" y="1858963"/>
          <p14:tracePt t="68866" x="1925638" y="1858963"/>
          <p14:tracePt t="68876" x="1941513" y="1858963"/>
          <p14:tracePt t="68880" x="1974850" y="1858963"/>
          <p14:tracePt t="68902" x="2039938" y="1858963"/>
          <p14:tracePt t="68905" x="2106613" y="1858963"/>
          <p14:tracePt t="68916" x="2138363" y="1858963"/>
          <p14:tracePt t="68922" x="2187575" y="1858963"/>
          <p14:tracePt t="68932" x="2238375" y="1858963"/>
          <p14:tracePt t="68941" x="2287588" y="1858963"/>
          <p14:tracePt t="68952" x="2303463" y="1858963"/>
          <p14:tracePt t="68976" x="2319338" y="1858963"/>
          <p14:tracePt t="68992" x="2336800" y="1858963"/>
          <p14:tracePt t="68996" x="2368550" y="1858963"/>
          <p14:tracePt t="69018" x="2386013" y="1858963"/>
          <p14:tracePt t="69028" x="2401888" y="1858963"/>
          <p14:tracePt t="69032" x="2419350" y="1858963"/>
          <p14:tracePt t="69042" x="2451100" y="1858963"/>
          <p14:tracePt t="69047" x="2468563" y="1858963"/>
          <p14:tracePt t="69068" x="2500313" y="1858963"/>
          <p14:tracePt t="69072" x="2533650" y="1858963"/>
          <p14:tracePt t="69092" x="2549525" y="1858963"/>
          <p14:tracePt t="69108" x="2566988" y="1858963"/>
          <p14:tracePt t="69204" x="2582863" y="1858963"/>
          <p14:tracePt t="69284" x="2600325" y="1858963"/>
          <p14:tracePt t="69294" x="2616200" y="1858963"/>
          <p14:tracePt t="69300" x="2649538" y="1858963"/>
          <p14:tracePt t="69310" x="2730500" y="1858963"/>
          <p14:tracePt t="69314" x="2846388" y="1858963"/>
          <p14:tracePt t="69324" x="2879725" y="1858963"/>
          <p14:tracePt t="69336" x="2944813" y="1858963"/>
          <p14:tracePt t="69344" x="2978150" y="1858963"/>
          <p14:tracePt t="69360" x="3011488" y="1858963"/>
          <p14:tracePt t="69366" x="3043238" y="1858963"/>
          <p14:tracePt t="69376" x="3076575" y="1858963"/>
          <p14:tracePt t="69387" x="3125788" y="1874838"/>
          <p14:tracePt t="69389" x="3192463" y="1890713"/>
          <p14:tracePt t="69400" x="3208338" y="1890713"/>
          <p14:tracePt t="69406" x="3224213" y="1890713"/>
          <p14:tracePt t="69416" x="3241675" y="1890713"/>
          <p14:tracePt t="69426" x="3257550" y="1890713"/>
          <p14:tracePt t="69451" x="3290888" y="1890713"/>
          <p14:tracePt t="69456" x="3324225" y="1890713"/>
          <p14:tracePt t="69469" x="3355975" y="1890713"/>
          <p14:tracePt t="69477" x="3373438" y="1890713"/>
          <p14:tracePt t="69485" x="3389313" y="1890713"/>
          <p14:tracePt t="69492" x="3455988" y="1890713"/>
          <p14:tracePt t="69603" x="3471863" y="1890713"/>
          <p14:tracePt t="70013" x="3487738" y="1890713"/>
          <p14:tracePt t="70023" x="3505200" y="1890713"/>
          <p14:tracePt t="70033" x="3536950" y="1890713"/>
          <p14:tracePt t="70037" x="3586163" y="1890713"/>
          <p14:tracePt t="70046" x="3603625" y="1890713"/>
          <p14:tracePt t="70050" x="3636963" y="1890713"/>
          <p14:tracePt t="70062" x="3668713" y="1890713"/>
          <p14:tracePt t="70072" x="3702050" y="1890713"/>
          <p14:tracePt t="70076" x="3717925" y="1890713"/>
          <p14:tracePt t="70086" x="3800475" y="1890713"/>
          <p14:tracePt t="70092" x="3898900" y="1890713"/>
          <p14:tracePt t="70104" x="4030663" y="1890713"/>
          <p14:tracePt t="70112" x="4129088" y="1890713"/>
          <p14:tracePt t="70116" x="4179888" y="1890713"/>
          <p14:tracePt t="70126" x="4260850" y="1890713"/>
          <p14:tracePt t="70132" x="4327525" y="1890713"/>
          <p14:tracePt t="70142" x="4410075" y="1890713"/>
          <p14:tracePt t="70153" x="4475163" y="1890713"/>
          <p14:tracePt t="70158" x="4541838" y="1890713"/>
          <p14:tracePt t="70169" x="4573588" y="1890713"/>
          <p14:tracePt t="70171" x="4622800" y="1890713"/>
          <p14:tracePt t="70182" x="4672013" y="1890713"/>
          <p14:tracePt t="70192" x="4722813" y="1890713"/>
          <p14:tracePt t="70198" x="4738688" y="1890713"/>
          <p14:tracePt t="70207" x="4772025" y="1890713"/>
          <p14:tracePt t="70212" x="4787900" y="1890713"/>
          <p14:tracePt t="70222" x="4803775" y="1890713"/>
          <p14:tracePt t="70255" x="4837113" y="1890713"/>
          <p14:tracePt t="70257" x="4870450" y="1890713"/>
          <p14:tracePt t="70264" x="4903788" y="1890713"/>
          <p14:tracePt t="70274" x="4919663" y="1890713"/>
          <p14:tracePt t="70284" x="4935538" y="1890713"/>
          <p14:tracePt t="70288" x="4968875" y="1890713"/>
          <p14:tracePt t="70297" x="5033963" y="1890713"/>
          <p14:tracePt t="70305" x="5067300" y="1890713"/>
          <p14:tracePt t="70324" x="5100638" y="1890713"/>
          <p14:tracePt t="70327" x="5116513" y="1890713"/>
          <p14:tracePt t="70338" x="5133975" y="1890713"/>
          <p14:tracePt t="70344" x="5165725" y="1890713"/>
          <p14:tracePt t="70354" x="5183188" y="1890713"/>
          <p14:tracePt t="70364" x="5199063" y="1890713"/>
          <p14:tracePt t="70371" x="5232400" y="1890713"/>
          <p14:tracePt t="70380" x="5248275" y="1890713"/>
          <p14:tracePt t="70384" x="5281613" y="1890713"/>
          <p14:tracePt t="70394" x="5314950" y="1890713"/>
          <p14:tracePt t="70404" x="5380038" y="1890713"/>
          <p14:tracePt t="70410" x="5446713" y="1890713"/>
          <p14:tracePt t="70420" x="5495925" y="1890713"/>
          <p14:tracePt t="70423" x="5594350" y="1890713"/>
          <p14:tracePt t="70434" x="5692775" y="1890713"/>
          <p14:tracePt t="70444" x="5759450" y="1890713"/>
          <p14:tracePt t="70450" x="5840413" y="1924050"/>
          <p14:tracePt t="70460" x="5857875" y="1924050"/>
          <p14:tracePt t="70463" x="5889625" y="1924050"/>
          <p14:tracePt t="70474" x="5907088" y="1924050"/>
          <p14:tracePt t="70483" x="5940425" y="1924050"/>
          <p14:tracePt t="70500" x="5956300" y="1924050"/>
          <p14:tracePt t="70506" x="5972175" y="1924050"/>
          <p14:tracePt t="70516" x="6005513" y="1924050"/>
          <p14:tracePt t="70528" x="6038850" y="1924050"/>
          <p14:tracePt t="70530" x="6070600" y="1924050"/>
          <p14:tracePt t="70540" x="6103938" y="1924050"/>
          <p14:tracePt t="70547" x="6219825" y="1924050"/>
          <p14:tracePt t="70556" x="6269038" y="1924050"/>
          <p14:tracePt t="70566" x="6302375" y="1924050"/>
          <p14:tracePt t="70569" x="6367463" y="1924050"/>
          <p14:tracePt t="70580" x="6400800" y="1924050"/>
          <p14:tracePt t="70589" x="6416675" y="1924050"/>
          <p14:tracePt t="70596" x="6450013" y="1924050"/>
          <p14:tracePt t="70605" x="6465888" y="1924050"/>
          <p14:tracePt t="70672" x="6483350" y="1924050"/>
          <p14:tracePt t="70716" x="6499225" y="1924050"/>
          <p14:tracePt t="70722" x="6515100" y="1924050"/>
          <p14:tracePt t="70738" x="6532563" y="1924050"/>
          <p14:tracePt t="70753" x="6548438" y="1924050"/>
          <p14:tracePt t="70768" x="6581775" y="1924050"/>
          <p14:tracePt t="70778" x="6597650" y="1924050"/>
          <p14:tracePt t="70792" x="6613525" y="1924050"/>
          <p14:tracePt t="70799" x="6630988" y="1924050"/>
          <p14:tracePt t="70808" x="6646863" y="1924050"/>
          <p14:tracePt t="70818" x="6664325" y="1924050"/>
          <p14:tracePt t="70823" x="6729413" y="1924050"/>
          <p14:tracePt t="70831" x="6778625" y="1924050"/>
          <p14:tracePt t="70838" x="6827838" y="1924050"/>
          <p14:tracePt t="70848" x="6877050" y="1924050"/>
          <p14:tracePt t="70858" x="6959600" y="1924050"/>
          <p14:tracePt t="70863" x="7026275" y="1908175"/>
          <p14:tracePt t="70873" x="7058025" y="1908175"/>
          <p14:tracePt t="70877" x="7107238" y="1908175"/>
          <p14:tracePt t="70889" x="7140575" y="1908175"/>
          <p14:tracePt t="70898" x="7158038" y="1908175"/>
          <p14:tracePt t="70904" x="7189788" y="1908175"/>
          <p14:tracePt t="70914" x="7223125" y="1908175"/>
          <p14:tracePt t="70918" x="7239000" y="1908175"/>
          <p14:tracePt t="70928" x="7272338" y="1908175"/>
          <p14:tracePt t="70938" x="7288213" y="1908175"/>
          <p14:tracePt t="70944" x="7339013" y="1908175"/>
          <p14:tracePt t="70955" x="7437438" y="1908175"/>
          <p14:tracePt t="70959" x="7502525" y="1908175"/>
          <p14:tracePt t="70971" x="7569200" y="1908175"/>
          <p14:tracePt t="70978" x="7667625" y="1908175"/>
          <p14:tracePt t="70984" x="7683500" y="1908175"/>
          <p14:tracePt t="70993" x="7700963" y="1908175"/>
          <p14:tracePt t="71003" x="7716838" y="1908175"/>
          <p14:tracePt t="71070" x="7732713" y="1908175"/>
          <p14:tracePt t="71080" x="7750175" y="1908175"/>
          <p14:tracePt t="71090" x="7766050" y="1908175"/>
          <p14:tracePt t="71106" x="7781925" y="1908175"/>
          <p14:tracePt t="71170" x="7799388" y="1908175"/>
          <p14:tracePt t="71180" x="7815263" y="1908175"/>
          <p14:tracePt t="71186" x="7848600" y="1890713"/>
          <p14:tracePt t="71208" x="7864475" y="1890713"/>
          <p14:tracePt t="71218" x="7881938" y="1890713"/>
          <p14:tracePt t="71228" x="7897813" y="1890713"/>
          <p14:tracePt t="71234" x="7913688" y="1890713"/>
          <p14:tracePt t="71277" x="7931150" y="1890713"/>
          <p14:tracePt t="71290" x="7962900" y="1890713"/>
          <p14:tracePt t="71309" x="7980363" y="1890713"/>
          <p14:tracePt t="71344" x="7996238" y="1890713"/>
          <p14:tracePt t="71373" x="8012113" y="1890713"/>
          <p14:tracePt t="71543" x="8029575" y="1890713"/>
          <p14:tracePt t="71742" x="8045450" y="1890713"/>
          <p14:tracePt t="71858" x="8062913" y="1890713"/>
          <p14:tracePt t="71868" x="8078788" y="1890713"/>
          <p14:tracePt t="72126" x="8094663" y="1890713"/>
          <p14:tracePt t="72138" x="8143875" y="1890713"/>
          <p14:tracePt t="72142" x="8193088" y="1890713"/>
          <p14:tracePt t="72148" x="8275638" y="1890713"/>
          <p14:tracePt t="72158" x="8391525" y="1890713"/>
          <p14:tracePt t="72168" x="8456613" y="1890713"/>
          <p14:tracePt t="72174" x="8572500" y="1890713"/>
          <p14:tracePt t="72184" x="8655050" y="1890713"/>
          <p14:tracePt t="72188" x="8670925" y="1890713"/>
          <p14:tracePt t="72207" x="8686800" y="1890713"/>
          <p14:tracePt t="72246" x="8704263" y="1890713"/>
          <p14:tracePt t="72249" x="8720138" y="1890713"/>
          <p14:tracePt t="72260" x="8769350" y="1890713"/>
          <p14:tracePt t="72271" x="8802688" y="1890713"/>
          <p14:tracePt t="72274" x="8836025" y="1890713"/>
          <p14:tracePt t="72284" x="8851900" y="1890713"/>
          <p14:tracePt t="72320" x="8867775" y="1890713"/>
          <p14:tracePt t="72336" x="8885238" y="1890713"/>
          <p14:tracePt t="72346" x="8901113" y="1890713"/>
          <p14:tracePt t="72360" x="8934450" y="1890713"/>
          <p14:tracePt t="72370" x="8950325" y="1890713"/>
          <p14:tracePt t="72380" x="8967788" y="1890713"/>
          <p14:tracePt t="72391" x="9032875" y="1890713"/>
          <p14:tracePt t="72396" x="9082088" y="1890713"/>
          <p14:tracePt t="72400" x="9097963" y="1890713"/>
          <p14:tracePt t="72410" x="9115425" y="1890713"/>
          <p14:tracePt t="72420" x="9131300" y="1890713"/>
          <p14:tracePt t="72536" x="9164638" y="1890713"/>
          <p14:tracePt t="72541" x="9180513" y="1890713"/>
          <p14:tracePt t="72552" x="9213850" y="1890713"/>
          <p14:tracePt t="72562" x="9247188" y="1890713"/>
          <p14:tracePt t="72568" x="9280525" y="1890713"/>
          <p14:tracePt t="72634" x="9296400" y="1890713"/>
          <p14:tracePt t="72643" x="9329738" y="1890713"/>
          <p14:tracePt t="72654" x="9378950" y="1890713"/>
          <p14:tracePt t="72658" x="9410700" y="1890713"/>
          <p14:tracePt t="72671" x="9461500" y="1890713"/>
          <p14:tracePt t="72674" x="9493250" y="1890713"/>
          <p14:tracePt t="72684" x="9510713" y="1890713"/>
          <p14:tracePt t="72706" x="9526588" y="1890713"/>
          <p14:tracePt t="72708" x="9542463" y="1890713"/>
          <p14:tracePt t="72730" x="9559925" y="1890713"/>
          <p14:tracePt t="72740" x="9575800" y="1890713"/>
          <p14:tracePt t="72760" x="9591675" y="1890713"/>
          <p14:tracePt t="72763" x="9609138" y="1890713"/>
          <p14:tracePt t="72773" x="9625013" y="1890713"/>
          <p14:tracePt t="72790" x="9642475" y="1890713"/>
          <p14:tracePt t="72800" x="9674225" y="1890713"/>
          <p14:tracePt t="72806" x="9691688" y="1890713"/>
          <p14:tracePt t="72815" x="9723438" y="1890713"/>
          <p14:tracePt t="72820" x="9740900" y="1890713"/>
          <p14:tracePt t="72830" x="9756775" y="1890713"/>
          <p14:tracePt t="72840" x="9772650" y="1890713"/>
          <p14:tracePt t="72845" x="9805988" y="1890713"/>
          <p14:tracePt t="72966" x="9823450" y="1890713"/>
          <p14:tracePt t="72986" x="9839325" y="1890713"/>
          <p14:tracePt t="73032" x="9855200" y="1890713"/>
          <p14:tracePt t="73044" x="9872663" y="1890713"/>
          <p14:tracePt t="73048" x="9888538" y="1890713"/>
          <p14:tracePt t="73058" x="9921875" y="1890713"/>
          <p14:tracePt t="73063" x="10004425" y="1890713"/>
          <p14:tracePt t="73074" x="10053638" y="1890713"/>
          <p14:tracePt t="73078" x="10085388" y="1890713"/>
          <p14:tracePt t="73088" x="10118725" y="1890713"/>
          <p14:tracePt t="73103" x="10167938" y="1890713"/>
          <p14:tracePt t="73113" x="10185400" y="1890713"/>
          <p14:tracePt t="73117" x="10217150" y="1890713"/>
          <p14:tracePt t="73130" x="10250488" y="1890713"/>
          <p14:tracePt t="73140" x="10283825" y="1890713"/>
          <p14:tracePt t="73144" x="10299700" y="1890713"/>
          <p14:tracePt t="73153" x="10315575" y="1890713"/>
          <p14:tracePt t="73170" x="10348913" y="1890713"/>
          <p14:tracePt t="73190" x="10366375" y="1890713"/>
          <p14:tracePt t="73194" x="10382250" y="1890713"/>
          <p14:tracePt t="73204" x="10398125" y="1890713"/>
          <p14:tracePt t="73220" x="10415588" y="1890713"/>
          <p14:tracePt t="73229" x="10431463" y="1890713"/>
          <p14:tracePt t="74304" x="10398125" y="1874838"/>
          <p14:tracePt t="74314" x="10382250" y="1874838"/>
          <p14:tracePt t="74326" x="10333038" y="1874838"/>
          <p14:tracePt t="74330" x="10250488" y="1858963"/>
          <p14:tracePt t="74340" x="10234613" y="1858963"/>
          <p14:tracePt t="74346" x="10167938" y="1858963"/>
          <p14:tracePt t="74356" x="10102850" y="1825625"/>
          <p14:tracePt t="74366" x="10036175" y="1809750"/>
          <p14:tracePt t="74371" x="9971088" y="1809750"/>
          <p14:tracePt t="74380" x="9921875" y="1809750"/>
          <p14:tracePt t="74387" x="9888538" y="1792288"/>
          <p14:tracePt t="74396" x="9823450" y="1792288"/>
          <p14:tracePt t="74406" x="9756775" y="1792288"/>
          <p14:tracePt t="74411" x="9707563" y="1792288"/>
          <p14:tracePt t="74423" x="9642475" y="1792288"/>
          <p14:tracePt t="74428" x="9493250" y="1792288"/>
          <p14:tracePt t="74444" x="9197975" y="1792288"/>
          <p14:tracePt t="74454" x="8999538" y="1792288"/>
          <p14:tracePt t="74458" x="8836025" y="1792288"/>
          <p14:tracePt t="74468" x="8637588" y="1792288"/>
          <p14:tracePt t="74478" x="8505825" y="1792288"/>
          <p14:tracePt t="74483" x="8342313" y="1792288"/>
          <p14:tracePt t="74494" x="8226425" y="1792288"/>
          <p14:tracePt t="74498" x="8029575" y="1792288"/>
          <p14:tracePt t="74508" x="7897813" y="1792288"/>
          <p14:tracePt t="74518" x="7700963" y="1792288"/>
          <p14:tracePt t="74524" x="7469188" y="1792288"/>
          <p14:tracePt t="74534" x="7239000" y="1792288"/>
          <p14:tracePt t="74540" x="7008813" y="1792288"/>
          <p14:tracePt t="74551" x="6778625" y="1792288"/>
          <p14:tracePt t="74560" x="6548438" y="1792288"/>
          <p14:tracePt t="74564" x="6318250" y="1792288"/>
          <p14:tracePt t="74576" x="6153150" y="1792288"/>
          <p14:tracePt t="74580" x="5956300" y="1792288"/>
          <p14:tracePt t="74590" x="5824538" y="1792288"/>
          <p14:tracePt t="74600" x="5676900" y="1825625"/>
          <p14:tracePt t="74604" x="5610225" y="1825625"/>
          <p14:tracePt t="74614" x="5478463" y="1825625"/>
          <p14:tracePt t="74622" x="5413375" y="1825625"/>
          <p14:tracePt t="74630" x="5281613" y="1825625"/>
          <p14:tracePt t="74640" x="5149850" y="1825625"/>
          <p14:tracePt t="74646" x="4984750" y="1825625"/>
          <p14:tracePt t="74656" x="4852988" y="1825625"/>
          <p14:tracePt t="74660" x="4722813" y="1825625"/>
          <p14:tracePt t="74672" x="4622800" y="1825625"/>
          <p14:tracePt t="74680" x="4475163" y="1825625"/>
          <p14:tracePt t="74686" x="4410075" y="1825625"/>
          <p14:tracePt t="74696" x="4310063" y="1825625"/>
          <p14:tracePt t="74700" x="4278313" y="1825625"/>
          <p14:tracePt t="74709" x="4244975" y="1841500"/>
          <p14:tracePt t="74721" x="4229100" y="1841500"/>
          <p14:tracePt t="74726" x="4211638" y="1841500"/>
          <p14:tracePt t="74737" x="4195763" y="1858963"/>
          <p14:tracePt t="74756" x="4146550" y="1858963"/>
          <p14:tracePt t="74766" x="4064000" y="1858963"/>
          <p14:tracePt t="74770" x="4014788" y="1858963"/>
          <p14:tracePt t="74781" x="3981450" y="1858963"/>
          <p14:tracePt t="74792" x="3916363" y="1858963"/>
          <p14:tracePt t="74796" x="3883025" y="1858963"/>
          <p14:tracePt t="74807" x="3849688" y="1858963"/>
          <p14:tracePt t="74812" x="3833813" y="1858963"/>
          <p14:tracePt t="74822" x="3784600" y="1874838"/>
          <p14:tracePt t="74832" x="3767138" y="1874838"/>
          <p14:tracePt t="74842" x="3735388" y="1890713"/>
          <p14:tracePt t="74866" x="3717925" y="1890713"/>
          <p14:tracePt t="74902" x="3717925" y="1908175"/>
          <p14:tracePt t="74918" x="3702050" y="1924050"/>
          <p14:tracePt t="74941" x="3686175" y="1939925"/>
          <p14:tracePt t="74994" x="3668713" y="1957388"/>
          <p14:tracePt t="75008" x="3652838" y="1973263"/>
          <p14:tracePt t="75011" x="3636963" y="1973263"/>
          <p14:tracePt t="75022" x="3603625" y="1973263"/>
          <p14:tracePt t="75028" x="3505200" y="2006600"/>
          <p14:tracePt t="75038" x="3438525" y="2022475"/>
          <p14:tracePt t="75048" x="3355975" y="2022475"/>
          <p14:tracePt t="75054" x="3306763" y="2055813"/>
          <p14:tracePt t="75064" x="3275013" y="2055813"/>
          <p14:tracePt t="75068" x="3241675" y="2055813"/>
          <p14:tracePt t="75077" x="3224213" y="2055813"/>
          <p14:tracePt t="75090" x="3208338" y="2055813"/>
          <p14:tracePt t="75093" x="3175000" y="2071688"/>
          <p14:tracePt t="75104" x="3143250" y="2089150"/>
          <p14:tracePt t="75108" x="3109913" y="2089150"/>
          <p14:tracePt t="75117" x="3043238" y="2089150"/>
          <p14:tracePt t="75130" x="2994025" y="2105025"/>
          <p14:tracePt t="75134" x="2928938" y="2105025"/>
          <p14:tracePt t="75144" x="2895600" y="2105025"/>
          <p14:tracePt t="75149" x="2879725" y="2105025"/>
          <p14:tracePt t="75160" x="2846388" y="2120900"/>
          <p14:tracePt t="75171" x="2830513" y="2120900"/>
          <p14:tracePt t="75173" x="2813050" y="2120900"/>
          <p14:tracePt t="75183" x="2763838" y="2120900"/>
          <p14:tracePt t="75403" x="2763838" y="2138363"/>
          <p14:tracePt t="75422" x="2797175" y="2138363"/>
          <p14:tracePt t="75442" x="2813050" y="2154238"/>
          <p14:tracePt t="75472" x="2830513" y="2154238"/>
          <p14:tracePt t="75489" x="2846388" y="2187575"/>
          <p14:tracePt t="75508" x="2862263" y="2187575"/>
          <p14:tracePt t="75512" x="2879725" y="2203450"/>
          <p14:tracePt t="75824" x="2879725" y="2187575"/>
          <p14:tracePt t="75877" x="2879725" y="2170113"/>
          <p14:tracePt t="75880" x="2879725" y="2154238"/>
          <p14:tracePt t="76154" x="2879725" y="2138363"/>
          <p14:tracePt t="76496" x="2879725" y="2120900"/>
          <p14:tracePt t="76944" x="2879725" y="2105025"/>
          <p14:tracePt t="76991" x="2895600" y="2105025"/>
          <p14:tracePt t="76996" x="2911475" y="2120900"/>
          <p14:tracePt t="77006" x="2911475" y="2138363"/>
          <p14:tracePt t="77021" x="2928938" y="2154238"/>
          <p14:tracePt t="77029" x="2962275" y="2203450"/>
          <p14:tracePt t="77132" x="2978150" y="2220913"/>
          <p14:tracePt t="77136" x="2978150" y="2236788"/>
          <p14:tracePt t="77212" x="2978150" y="2252663"/>
          <p14:tracePt t="77228" x="2978150" y="2270125"/>
          <p14:tracePt t="77238" x="2962275" y="2286000"/>
          <p14:tracePt t="77256" x="2962275" y="2319338"/>
          <p14:tracePt t="77258" x="2962275" y="2335213"/>
          <p14:tracePt t="77262" x="2944813" y="2351088"/>
          <p14:tracePt t="77288" x="2928938" y="2351088"/>
          <p14:tracePt t="77308" x="2928938" y="2368550"/>
          <p14:tracePt t="77311" x="2911475" y="2384425"/>
          <p14:tracePt t="77324" x="2911475" y="2401888"/>
          <p14:tracePt t="77333" x="2911475" y="2433638"/>
          <p14:tracePt t="77345" x="2911475" y="2451100"/>
          <p14:tracePt t="77374" x="2911475" y="2466975"/>
          <p14:tracePt t="77384" x="2911475" y="2482850"/>
          <p14:tracePt t="77393" x="2911475" y="2500313"/>
          <p14:tracePt t="77398" x="2911475" y="2532063"/>
          <p14:tracePt t="77408" x="2911475" y="2565400"/>
          <p14:tracePt t="77413" x="2911475" y="2581275"/>
          <p14:tracePt t="77434" x="2895600" y="2598738"/>
          <p14:tracePt t="77452" x="2879725" y="2614613"/>
          <p14:tracePt t="77511" x="2862263" y="2614613"/>
          <p14:tracePt t="77523" x="2846388" y="2632075"/>
          <p14:tracePt t="77536" x="2830513" y="2632075"/>
          <p14:tracePt t="77540" x="2797175" y="2632075"/>
          <p14:tracePt t="77549" x="2763838" y="2632075"/>
          <p14:tracePt t="77560" x="2747963" y="2632075"/>
          <p14:tracePt t="77566" x="2730500" y="2632075"/>
          <p14:tracePt t="77652" x="2747963" y="2632075"/>
          <p14:tracePt t="77672" x="2763838" y="2632075"/>
          <p14:tracePt t="77686" x="2781300" y="2632075"/>
          <p14:tracePt t="77726" x="2797175" y="2632075"/>
          <p14:tracePt t="77948" x="2813050" y="2632075"/>
          <p14:tracePt t="77955" x="2830513" y="2632075"/>
          <p14:tracePt t="78031" x="2862263" y="2632075"/>
          <p14:tracePt t="78040" x="2879725" y="2632075"/>
          <p14:tracePt t="78044" x="2895600" y="2632075"/>
          <p14:tracePt t="78064" x="2911475" y="2632075"/>
          <p14:tracePt t="78090" x="2928938" y="2632075"/>
          <p14:tracePt t="78100" x="2962275" y="2632075"/>
          <p14:tracePt t="78109" x="2978150" y="2632075"/>
          <p14:tracePt t="78116" x="2994025" y="2632075"/>
          <p14:tracePt t="78126" x="3011488" y="2632075"/>
          <p14:tracePt t="78130" x="3094038" y="2632075"/>
          <p14:tracePt t="78140" x="3125788" y="2632075"/>
          <p14:tracePt t="78150" x="3175000" y="2632075"/>
          <p14:tracePt t="78156" x="3257550" y="2632075"/>
          <p14:tracePt t="78166" x="3324225" y="2632075"/>
          <p14:tracePt t="78170" x="3355975" y="2632075"/>
          <p14:tracePt t="78180" x="3373438" y="2632075"/>
          <p14:tracePt t="78240" x="3389313" y="2632075"/>
          <p14:tracePt t="78262" x="3405188" y="2632075"/>
          <p14:tracePt t="78271" x="3422650" y="2632075"/>
          <p14:tracePt t="78283" x="3487738" y="2632075"/>
          <p14:tracePt t="78309" x="3505200" y="2632075"/>
          <p14:tracePt t="78398" x="3521075" y="2632075"/>
          <p14:tracePt t="78409" x="3536950" y="2632075"/>
          <p14:tracePt t="78442" x="3554413" y="2632075"/>
          <p14:tracePt t="78721" x="3586163" y="2632075"/>
          <p14:tracePt t="78800" x="3603625" y="2632075"/>
          <p14:tracePt t="78812" x="3619500" y="2647950"/>
          <p14:tracePt t="78823" x="3636963" y="2681288"/>
          <p14:tracePt t="78832" x="3652838" y="2697163"/>
          <p14:tracePt t="78842" x="3668713" y="2697163"/>
          <p14:tracePt t="78874" x="3668713" y="2713038"/>
          <p14:tracePt t="78882" x="3668713" y="2730500"/>
          <p14:tracePt t="78886" x="3668713" y="2746375"/>
          <p14:tracePt t="78897" x="3668713" y="2762250"/>
          <p14:tracePt t="78904" x="3686175" y="2779713"/>
          <p14:tracePt t="78914" x="3686175" y="2795588"/>
          <p14:tracePt t="78927" x="3717925" y="2813050"/>
          <p14:tracePt t="78933" x="3717925" y="2828925"/>
          <p14:tracePt t="78942" x="3717925" y="2844800"/>
          <p14:tracePt t="78952" x="3717925" y="2862263"/>
          <p14:tracePt t="78959" x="3717925" y="2878138"/>
          <p14:tracePt t="78970" x="3717925" y="2894013"/>
          <p14:tracePt t="78978" x="3717925" y="2927350"/>
          <p14:tracePt t="78986" x="3702050" y="2927350"/>
          <p14:tracePt t="78994" x="3686175" y="2927350"/>
          <p14:tracePt t="79002" x="3668713" y="2927350"/>
          <p14:tracePt t="79008" x="3652838" y="2943225"/>
          <p14:tracePt t="79018" x="3619500" y="2976563"/>
          <p14:tracePt t="79022" x="3586163" y="2992438"/>
          <p14:tracePt t="79031" x="3570288" y="3009900"/>
          <p14:tracePt t="79048" x="3554413" y="3009900"/>
          <p14:tracePt t="79058" x="3487738" y="3009900"/>
          <p14:tracePt t="79063" x="3438525" y="3009900"/>
          <p14:tracePt t="79078" x="3422650" y="3043238"/>
          <p14:tracePt t="79084" x="3373438" y="3043238"/>
          <p14:tracePt t="79089" x="3355975" y="3043238"/>
          <p14:tracePt t="79098" x="3340100" y="3043238"/>
          <p14:tracePt t="79108" x="3324225" y="3043238"/>
          <p14:tracePt t="79118" x="3306763" y="3043238"/>
          <p14:tracePt t="79194" x="3290888" y="3043238"/>
          <p14:tracePt t="79204" x="3275013" y="3059113"/>
          <p14:tracePt t="79210" x="3241675" y="3074988"/>
          <p14:tracePt t="79255" x="3224213" y="3074988"/>
          <p14:tracePt t="79265" x="3208338" y="3074988"/>
          <p14:tracePt t="79276" x="3192463" y="3092450"/>
          <p14:tracePt t="79363" x="3192463" y="3108325"/>
          <p14:tracePt t="79385" x="3143250" y="3124200"/>
          <p14:tracePt t="79393" x="3109913" y="3124200"/>
          <p14:tracePt t="79402" x="3076575" y="3157538"/>
          <p14:tracePt t="79407" x="3060700" y="3157538"/>
          <p14:tracePt t="79416" x="3043238" y="3157538"/>
          <p14:tracePt t="79457" x="3027363" y="3157538"/>
          <p14:tracePt t="79484" x="3011488" y="3157538"/>
          <p14:tracePt t="79499" x="2994025" y="3157538"/>
          <p14:tracePt t="79506" x="2962275" y="3157538"/>
          <p14:tracePt t="79516" x="2944813" y="3157538"/>
          <p14:tracePt t="79532" x="2928938" y="3157538"/>
          <p14:tracePt t="79542" x="2911475" y="3157538"/>
          <p14:tracePt t="79550" x="2895600" y="3157538"/>
          <p14:tracePt t="79559" x="2879725" y="3157538"/>
          <p14:tracePt t="79579" x="2862263" y="3157538"/>
          <p14:tracePt t="79594" x="2846388" y="3157538"/>
          <p14:tracePt t="79792" x="2879725" y="3157538"/>
          <p14:tracePt t="79803" x="2911475" y="3157538"/>
          <p14:tracePt t="79812" x="2962275" y="3157538"/>
          <p14:tracePt t="79814" x="3011488" y="3157538"/>
          <p14:tracePt t="79825" x="3027363" y="3157538"/>
          <p14:tracePt t="79830" x="3043238" y="3157538"/>
          <p14:tracePt t="80342" x="3060700" y="3157538"/>
          <p14:tracePt t="80374" x="3076575" y="3157538"/>
          <p14:tracePt t="80386" x="3094038" y="3157538"/>
          <p14:tracePt t="80401" x="3109913" y="3157538"/>
          <p14:tracePt t="80416" x="3125788" y="3157538"/>
          <p14:tracePt t="80428" x="3143250" y="3157538"/>
          <p14:tracePt t="80433" x="3159125" y="3157538"/>
          <p14:tracePt t="80445" x="3175000" y="3157538"/>
          <p14:tracePt t="80464" x="3192463" y="3157538"/>
          <p14:tracePt t="80473" x="3224213" y="3157538"/>
          <p14:tracePt t="80481" x="3257550" y="3157538"/>
          <p14:tracePt t="80486" x="3306763" y="3157538"/>
          <p14:tracePt t="80496" x="3340100" y="3157538"/>
          <p14:tracePt t="80499" x="3373438" y="3190875"/>
          <p14:tracePt t="80514" x="3389313" y="3190875"/>
          <p14:tracePt t="80522" x="3422650" y="3190875"/>
          <p14:tracePt t="80546" x="3438525" y="3190875"/>
          <p14:tracePt t="80560" x="3455988" y="3190875"/>
          <p14:tracePt t="80576" x="3505200" y="3190875"/>
          <p14:tracePt t="81105" x="3521075" y="3190875"/>
          <p14:tracePt t="81128" x="3536950" y="3190875"/>
          <p14:tracePt t="81968" x="3554413" y="3190875"/>
          <p14:tracePt t="81976" x="3487738" y="3206750"/>
          <p14:tracePt t="81980" x="3438525" y="3206750"/>
          <p14:tracePt t="81992" x="3306763" y="3224213"/>
          <p14:tracePt t="81999" x="3076575" y="3224213"/>
          <p14:tracePt t="82004" x="2846388" y="3224213"/>
          <p14:tracePt t="82014" x="2549525" y="3255963"/>
          <p14:tracePt t="82017" x="2220913" y="3255963"/>
          <p14:tracePt t="82029" x="1892300" y="3255963"/>
          <p14:tracePt t="82040" x="1563688" y="3255963"/>
          <p14:tracePt t="82044" x="1201738" y="3255963"/>
          <p14:tracePt t="82053" x="889000" y="3255963"/>
          <p14:tracePt t="82058" x="625475" y="3255963"/>
          <p14:tracePt t="82070" x="395288" y="3255963"/>
          <p14:tracePt t="82080" x="263525" y="3255963"/>
          <p14:tracePt t="82084" x="147638" y="3255963"/>
          <p14:tracePt t="82094" x="147638" y="3273425"/>
          <p14:tracePt t="82125" x="131763" y="3273425"/>
          <p14:tracePt t="82145" x="115888" y="3273425"/>
          <p14:tracePt t="82159" x="82550" y="3273425"/>
          <p14:tracePt t="82169" x="49213" y="3273425"/>
          <p14:tracePt t="82176" x="33338" y="3273425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97E7-756A-4F9C-E4C4-2B8F5C3A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formulation. </a:t>
            </a:r>
            <a:r>
              <a:rPr lang="en-US" b="1" dirty="0"/>
              <a:t>SD±PSC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30005-8586-FAED-C0B5-24AAB7796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E24B63E-76A4-FCAA-E070-4A4E58D04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319" y="1483952"/>
                <a:ext cx="11135859" cy="10731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Source Detection Positive-Negative Partial Set Cover (SD±PSC)</a:t>
                </a:r>
              </a:p>
              <a:p>
                <a:r>
                  <a:rPr lang="en-US" dirty="0"/>
                  <a:t>Given</a:t>
                </a:r>
              </a:p>
              <a:p>
                <a:pPr lvl="1"/>
                <a:r>
                  <a:rPr lang="en-US" dirty="0"/>
                  <a:t>a temporal network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 load sharing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 observed positive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𝑃𝑜𝑠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Find a source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time 0 and 1</a:t>
                </a:r>
              </a:p>
              <a:p>
                <a:r>
                  <a:rPr lang="en-US" dirty="0"/>
                  <a:t>That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𝑃𝑜𝑠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𝑁𝑒𝑔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E24B63E-76A4-FCAA-E070-4A4E58D04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19" y="1483952"/>
                <a:ext cx="11135859" cy="1073122"/>
              </a:xfrm>
              <a:blipFill>
                <a:blip r:embed="rId5"/>
                <a:stretch>
                  <a:fillRect l="-1314" t="-10227" b="-216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80A3907-E126-7926-11A5-948255AB963F}"/>
              </a:ext>
            </a:extLst>
          </p:cNvPr>
          <p:cNvSpPr txBox="1"/>
          <p:nvPr/>
        </p:nvSpPr>
        <p:spPr>
          <a:xfrm>
            <a:off x="2292593" y="4216141"/>
            <a:ext cx="23569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number of </a:t>
            </a:r>
            <a:r>
              <a:rPr lang="en-US" b="1" i="1" dirty="0"/>
              <a:t>positive</a:t>
            </a:r>
            <a:r>
              <a:rPr lang="en-US" dirty="0"/>
              <a:t> cases </a:t>
            </a:r>
            <a:r>
              <a:rPr lang="en-US" b="1" i="1" dirty="0"/>
              <a:t>not</a:t>
            </a:r>
            <a:r>
              <a:rPr lang="en-US" dirty="0"/>
              <a:t> </a:t>
            </a:r>
            <a:r>
              <a:rPr lang="en-US" b="1" i="1" dirty="0"/>
              <a:t>infected</a:t>
            </a:r>
            <a:r>
              <a:rPr lang="en-US" dirty="0"/>
              <a:t> by an infection starting at source set 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1308D7-298D-AFC2-B19F-14DC60B35B99}"/>
              </a:ext>
            </a:extLst>
          </p:cNvPr>
          <p:cNvCxnSpPr>
            <a:cxnSpLocks/>
          </p:cNvCxnSpPr>
          <p:nvPr/>
        </p:nvCxnSpPr>
        <p:spPr>
          <a:xfrm>
            <a:off x="2342100" y="4157795"/>
            <a:ext cx="216907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927CA7-B449-FD35-42E6-FA2E82D2D9AF}"/>
              </a:ext>
            </a:extLst>
          </p:cNvPr>
          <p:cNvSpPr txBox="1"/>
          <p:nvPr/>
        </p:nvSpPr>
        <p:spPr>
          <a:xfrm>
            <a:off x="4757052" y="4225409"/>
            <a:ext cx="224264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number of </a:t>
            </a:r>
            <a:r>
              <a:rPr lang="en-US" b="1" i="1" dirty="0"/>
              <a:t>negative</a:t>
            </a:r>
            <a:r>
              <a:rPr lang="en-US" dirty="0"/>
              <a:t> cases </a:t>
            </a:r>
            <a:r>
              <a:rPr lang="en-US" b="1" i="1" dirty="0"/>
              <a:t>infected</a:t>
            </a:r>
            <a:r>
              <a:rPr lang="en-US" dirty="0"/>
              <a:t> by an infection starting at source set 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F75985-986D-83F4-B625-01C5F8522FB9}"/>
              </a:ext>
            </a:extLst>
          </p:cNvPr>
          <p:cNvCxnSpPr>
            <a:cxnSpLocks/>
          </p:cNvCxnSpPr>
          <p:nvPr/>
        </p:nvCxnSpPr>
        <p:spPr>
          <a:xfrm>
            <a:off x="4806559" y="4142999"/>
            <a:ext cx="178674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AE86D1-DD8C-0611-7E95-F22ECBD81483}"/>
              </a:ext>
            </a:extLst>
          </p:cNvPr>
          <p:cNvSpPr txBox="1"/>
          <p:nvPr/>
        </p:nvSpPr>
        <p:spPr>
          <a:xfrm>
            <a:off x="7353970" y="2571110"/>
            <a:ext cx="48380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objective function is a simple and natural model for the Source Detection problem</a:t>
            </a:r>
          </a:p>
          <a:p>
            <a:endParaRPr lang="en-US" dirty="0"/>
          </a:p>
          <a:p>
            <a:r>
              <a:rPr lang="en-US" dirty="0"/>
              <a:t>However, </a:t>
            </a:r>
            <a:r>
              <a:rPr lang="en-US" b="1" i="1" dirty="0"/>
              <a:t>no reasonable approximation exists</a:t>
            </a:r>
            <a:r>
              <a:rPr lang="en-US" dirty="0"/>
              <a:t> for the problem</a:t>
            </a:r>
          </a:p>
          <a:p>
            <a:endParaRPr lang="en-US" dirty="0"/>
          </a:p>
          <a:p>
            <a:r>
              <a:rPr lang="en-US" dirty="0"/>
              <a:t>Proof of hardness of approximation is in the paper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790D-19BA-6A29-5D9C-D87D200C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23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10868" x="49213" y="2220913"/>
          <p14:tracePt t="10878" x="131763" y="2220913"/>
          <p14:tracePt t="10882" x="196850" y="2220913"/>
          <p14:tracePt t="10892" x="279400" y="2220913"/>
          <p14:tracePt t="10904" x="411163" y="2220913"/>
          <p14:tracePt t="10908" x="509588" y="2220913"/>
          <p14:tracePt t="10918" x="641350" y="2220913"/>
          <p14:tracePt t="10921" x="674688" y="2220913"/>
          <p14:tracePt t="10931" x="723900" y="2220913"/>
          <p14:tracePt t="10941" x="788988" y="2220913"/>
          <p14:tracePt t="10949" x="806450" y="2220913"/>
          <p14:tracePt t="10958" x="839788" y="2220913"/>
          <p14:tracePt t="10978" x="855663" y="2220913"/>
          <p14:tracePt t="10998" x="871538" y="2220913"/>
          <p14:tracePt t="11013" x="889000" y="2220913"/>
          <p14:tracePt t="11030" x="904875" y="2220913"/>
          <p14:tracePt t="11060" x="920750" y="2220913"/>
          <p14:tracePt t="11069" x="938213" y="2236788"/>
          <p14:tracePt t="11126" x="938213" y="2252663"/>
          <p14:tracePt t="11135" x="938213" y="2286000"/>
          <p14:tracePt t="11170" x="938213" y="2301875"/>
          <p14:tracePt t="11185" x="938213" y="2319338"/>
          <p14:tracePt t="11189" x="920750" y="2319338"/>
          <p14:tracePt t="11200" x="920750" y="2335213"/>
          <p14:tracePt t="11209" x="904875" y="2335213"/>
          <p14:tracePt t="11236" x="904875" y="2351088"/>
          <p14:tracePt t="11526" x="889000" y="2351088"/>
          <p14:tracePt t="11528" x="889000" y="2368550"/>
          <p14:tracePt t="11538" x="855663" y="2433638"/>
          <p14:tracePt t="11548" x="855663" y="2451100"/>
          <p14:tracePt t="11555" x="855663" y="2466975"/>
          <p14:tracePt t="11564" x="855663" y="2500313"/>
          <p14:tracePt t="11569" x="855663" y="2549525"/>
          <p14:tracePt t="11578" x="839788" y="2581275"/>
          <p14:tracePt t="11588" x="839788" y="2598738"/>
          <p14:tracePt t="11650" x="839788" y="2614613"/>
          <p14:tracePt t="11660" x="806450" y="2632075"/>
          <p14:tracePt t="11669" x="788988" y="2663825"/>
          <p14:tracePt t="11674" x="788988" y="2681288"/>
          <p14:tracePt t="11684" x="788988" y="2697163"/>
          <p14:tracePt t="11690" x="788988" y="2713038"/>
          <p14:tracePt t="11700" x="773113" y="2730500"/>
          <p14:tracePt t="11760" x="773113" y="2762250"/>
          <p14:tracePt t="11780" x="773113" y="2779713"/>
          <p14:tracePt t="11789" x="773113" y="2795588"/>
          <p14:tracePt t="11852" x="773113" y="2813050"/>
          <p14:tracePt t="11942" x="788988" y="2813050"/>
          <p14:tracePt t="12009" x="806450" y="2813050"/>
          <p14:tracePt t="12022" x="822325" y="2813050"/>
          <p14:tracePt t="12114" x="839788" y="2813050"/>
          <p14:tracePt t="12119" x="855663" y="2813050"/>
          <p14:tracePt t="12134" x="871538" y="2813050"/>
          <p14:tracePt t="12148" x="889000" y="2813050"/>
          <p14:tracePt t="12790" x="889000" y="2828925"/>
          <p14:tracePt t="12834" x="889000" y="2844800"/>
          <p14:tracePt t="12854" x="889000" y="2862263"/>
          <p14:tracePt t="12904" x="889000" y="2878138"/>
          <p14:tracePt t="12946" x="889000" y="2894013"/>
          <p14:tracePt t="12960" x="889000" y="2911475"/>
          <p14:tracePt t="13006" x="889000" y="2927350"/>
          <p14:tracePt t="13022" x="889000" y="2943225"/>
          <p14:tracePt t="13032" x="889000" y="2960688"/>
          <p14:tracePt t="13042" x="889000" y="2976563"/>
          <p14:tracePt t="13056" x="889000" y="2992438"/>
          <p14:tracePt t="13071" x="889000" y="3009900"/>
          <p14:tracePt t="13112" x="904875" y="3043238"/>
          <p14:tracePt t="13121" x="904875" y="3059113"/>
          <p14:tracePt t="13132" x="920750" y="3074988"/>
          <p14:tracePt t="13141" x="920750" y="3092450"/>
          <p14:tracePt t="13152" x="920750" y="3108325"/>
          <p14:tracePt t="13290" x="938213" y="3124200"/>
          <p14:tracePt t="13752" x="954088" y="3157538"/>
          <p14:tracePt t="13788" x="969963" y="3173413"/>
          <p14:tracePt t="13808" x="1003300" y="3173413"/>
          <p14:tracePt t="13914" x="1036638" y="3190875"/>
          <p14:tracePt t="16285" x="1052513" y="3206750"/>
          <p14:tracePt t="16294" x="1052513" y="3224213"/>
          <p14:tracePt t="16304" x="1069975" y="3240088"/>
          <p14:tracePt t="16380" x="1085850" y="3240088"/>
          <p14:tracePt t="16393" x="1101725" y="3240088"/>
          <p14:tracePt t="16396" x="1119188" y="3240088"/>
          <p14:tracePt t="16456" x="1152525" y="3240088"/>
          <p14:tracePt t="16462" x="1168400" y="3240088"/>
          <p14:tracePt t="16576" x="1184275" y="3240088"/>
          <p14:tracePt t="16612" x="1217613" y="3240088"/>
          <p14:tracePt t="16622" x="1250950" y="3240088"/>
          <p14:tracePt t="16628" x="1282700" y="3289300"/>
          <p14:tracePt t="16639" x="1316038" y="3322638"/>
          <p14:tracePt t="16642" x="1382713" y="3354388"/>
          <p14:tracePt t="16652" x="1398588" y="3387725"/>
          <p14:tracePt t="16662" x="1414463" y="3436938"/>
          <p14:tracePt t="16668" x="1447800" y="3470275"/>
          <p14:tracePt t="16680" x="1447800" y="3503613"/>
          <p14:tracePt t="16682" x="1463675" y="3503613"/>
          <p14:tracePt t="16692" x="1463675" y="3519488"/>
          <p14:tracePt t="16702" x="1497013" y="3568700"/>
          <p14:tracePt t="16724" x="1497013" y="3584575"/>
          <p14:tracePt t="16738" x="1514475" y="3602038"/>
          <p14:tracePt t="16748" x="1514475" y="3617913"/>
          <p14:tracePt t="16784" x="1514475" y="3633788"/>
          <p14:tracePt t="16804" x="1514475" y="3651250"/>
          <p14:tracePt t="16810" x="1514475" y="3700463"/>
          <p14:tracePt t="16820" x="1530350" y="3716338"/>
          <p14:tracePt t="16830" x="1530350" y="3733800"/>
          <p14:tracePt t="16834" x="1546225" y="3733800"/>
          <p14:tracePt t="16895" x="1563688" y="3749675"/>
          <p14:tracePt t="16976" x="1579563" y="3765550"/>
          <p14:tracePt t="17232" x="1595438" y="3783013"/>
          <p14:tracePt t="17278" x="1612900" y="3783013"/>
          <p14:tracePt t="17308" x="1628775" y="3783013"/>
          <p14:tracePt t="17319" x="1677988" y="3783013"/>
          <p14:tracePt t="17328" x="1727200" y="3783013"/>
          <p14:tracePt t="17334" x="1760538" y="3783013"/>
          <p14:tracePt t="17344" x="1809750" y="3783013"/>
          <p14:tracePt t="17348" x="1843088" y="3783013"/>
          <p14:tracePt t="17360" x="1858963" y="3783013"/>
          <p14:tracePt t="17374" x="1908175" y="3783013"/>
          <p14:tracePt t="17390" x="1941513" y="3783013"/>
          <p14:tracePt t="17398" x="1957388" y="3783013"/>
          <p14:tracePt t="17413" x="1990725" y="3783013"/>
          <p14:tracePt t="17424" x="2006600" y="3783013"/>
          <p14:tracePt t="17434" x="2039938" y="3783013"/>
          <p14:tracePt t="17439" x="2073275" y="3783013"/>
          <p14:tracePt t="17450" x="2106613" y="3783013"/>
          <p14:tracePt t="17454" x="2122488" y="3783013"/>
          <p14:tracePt t="17464" x="2138363" y="3783013"/>
          <p14:tracePt t="17474" x="2220913" y="3783013"/>
          <p14:tracePt t="17480" x="2238375" y="3783013"/>
          <p14:tracePt t="17490" x="2254250" y="3783013"/>
          <p14:tracePt t="17494" x="2270125" y="3783013"/>
          <p14:tracePt t="17509" x="2287588" y="3783013"/>
          <p14:tracePt t="17522" x="2303463" y="3783013"/>
          <p14:tracePt t="17526" x="2319338" y="3783013"/>
          <p14:tracePt t="17560" x="2336800" y="3783013"/>
          <p14:tracePt t="17571" x="2352675" y="3783013"/>
          <p14:tracePt t="17590" x="2368550" y="3783013"/>
          <p14:tracePt t="17616" x="2386013" y="3783013"/>
          <p14:tracePt t="17645" x="2401888" y="3783013"/>
          <p14:tracePt t="17656" x="2419350" y="3783013"/>
          <p14:tracePt t="17661" x="2451100" y="3783013"/>
          <p14:tracePt t="17672" x="2468563" y="3783013"/>
          <p14:tracePt t="17732" x="2484438" y="3783013"/>
          <p14:tracePt t="17762" x="2500313" y="3783013"/>
          <p14:tracePt t="17778" x="2517775" y="3783013"/>
          <p14:tracePt t="17798" x="2549525" y="3783013"/>
          <p14:tracePt t="17808" x="2566988" y="3783013"/>
          <p14:tracePt t="17812" x="2582863" y="3783013"/>
          <p14:tracePt t="17831" x="2600325" y="3783013"/>
          <p14:tracePt t="18040" x="2616200" y="3783013"/>
          <p14:tracePt t="18050" x="2632075" y="3783013"/>
          <p14:tracePt t="18060" x="2649538" y="3783013"/>
          <p14:tracePt t="18064" x="2681288" y="3783013"/>
          <p14:tracePt t="18074" x="2698750" y="3783013"/>
          <p14:tracePt t="18090" x="2747963" y="3783013"/>
          <p14:tracePt t="18101" x="2797175" y="3783013"/>
          <p14:tracePt t="18106" x="2830513" y="3783013"/>
          <p14:tracePt t="18126" x="2862263" y="3783013"/>
          <p14:tracePt t="18130" x="2879725" y="3783013"/>
          <p14:tracePt t="18140" x="2928938" y="3783013"/>
          <p14:tracePt t="18146" x="2944813" y="3783013"/>
          <p14:tracePt t="18156" x="2978150" y="3783013"/>
          <p14:tracePt t="18165" x="2994025" y="3783013"/>
          <p14:tracePt t="18191" x="3011488" y="3783013"/>
          <p14:tracePt t="18202" x="3043238" y="3783013"/>
          <p14:tracePt t="18206" x="3060700" y="3783013"/>
          <p14:tracePt t="18215" x="3109913" y="3765550"/>
          <p14:tracePt t="18222" x="3125788" y="3765550"/>
          <p14:tracePt t="18232" x="3159125" y="3765550"/>
          <p14:tracePt t="18241" x="3192463" y="3749675"/>
          <p14:tracePt t="18246" x="3224213" y="3749675"/>
          <p14:tracePt t="18256" x="3275013" y="3749675"/>
          <p14:tracePt t="18261" x="3290888" y="3749675"/>
          <p14:tracePt t="18273" x="3324225" y="3749675"/>
          <p14:tracePt t="18281" x="3389313" y="3749675"/>
          <p14:tracePt t="18286" x="3422650" y="3749675"/>
          <p14:tracePt t="18296" x="3471863" y="3749675"/>
          <p14:tracePt t="18301" x="3487738" y="3749675"/>
          <p14:tracePt t="18311" x="3505200" y="3749675"/>
          <p14:tracePt t="18322" x="3521075" y="3749675"/>
          <p14:tracePt t="18326" x="3536950" y="3749675"/>
          <p14:tracePt t="18342" x="3554413" y="3749675"/>
          <p14:tracePt t="18357" x="3570288" y="3749675"/>
          <p14:tracePt t="18382" x="3603625" y="3749675"/>
          <p14:tracePt t="18392" x="3619500" y="3749675"/>
          <p14:tracePt t="18398" x="3652838" y="3749675"/>
          <p14:tracePt t="18408" x="3668713" y="3733800"/>
          <p14:tracePt t="18413" x="3702050" y="3733800"/>
          <p14:tracePt t="18424" x="3735388" y="3733800"/>
          <p14:tracePt t="18431" x="3751263" y="3733800"/>
          <p14:tracePt t="18442" x="3751263" y="3716338"/>
          <p14:tracePt t="18478" x="3767138" y="3716338"/>
          <p14:tracePt t="18487" x="3784600" y="3716338"/>
          <p14:tracePt t="18508" x="3800475" y="3700463"/>
          <p14:tracePt t="18514" x="3817938" y="3700463"/>
          <p14:tracePt t="18523" x="3833813" y="3700463"/>
          <p14:tracePt t="18530" x="3849688" y="3700463"/>
          <p14:tracePt t="18540" x="3883025" y="3700463"/>
          <p14:tracePt t="18549" x="3883025" y="3684588"/>
          <p14:tracePt t="18570" x="3898900" y="3684588"/>
          <p14:tracePt t="18584" x="3932238" y="3667125"/>
          <p14:tracePt t="18590" x="3948113" y="3667125"/>
          <p14:tracePt t="18600" x="3981450" y="3667125"/>
          <p14:tracePt t="18610" x="3998913" y="3667125"/>
          <p14:tracePt t="18623" x="4014788" y="3667125"/>
          <p14:tracePt t="18640" x="4030663" y="3667125"/>
          <p14:tracePt t="18661" x="4048125" y="3667125"/>
          <p14:tracePt t="18668" x="4064000" y="3667125"/>
          <p14:tracePt t="18672" x="4079875" y="3667125"/>
          <p14:tracePt t="18680" x="4129088" y="3667125"/>
          <p14:tracePt t="18690" x="4162425" y="3667125"/>
          <p14:tracePt t="18696" x="4195763" y="3667125"/>
          <p14:tracePt t="18706" x="4229100" y="3667125"/>
          <p14:tracePt t="18710" x="4278313" y="3667125"/>
          <p14:tracePt t="18721" x="4310063" y="3667125"/>
          <p14:tracePt t="18736" x="4376738" y="3667125"/>
          <p14:tracePt t="18745" x="4410075" y="3667125"/>
          <p14:tracePt t="18751" x="4475163" y="3667125"/>
          <p14:tracePt t="18782" x="4491038" y="3651250"/>
          <p14:tracePt t="18802" x="4508500" y="3651250"/>
          <p14:tracePt t="18812" x="4524375" y="3651250"/>
          <p14:tracePt t="18822" x="4541838" y="3651250"/>
          <p14:tracePt t="18832" x="4557713" y="3651250"/>
          <p14:tracePt t="18841" x="4573588" y="3633788"/>
          <p14:tracePt t="19518" x="4591050" y="3633788"/>
          <p14:tracePt t="19658" x="4606925" y="3633788"/>
          <p14:tracePt t="19670" x="4622800" y="3633788"/>
          <p14:tracePt t="19684" x="4640263" y="3633788"/>
          <p14:tracePt t="20060" x="4656138" y="3633788"/>
          <p14:tracePt t="20063" x="4672013" y="3633788"/>
          <p14:tracePt t="20073" x="4672013" y="3651250"/>
          <p14:tracePt t="20092" x="4689475" y="3667125"/>
          <p14:tracePt t="20138" x="4705350" y="3667125"/>
          <p14:tracePt t="20142" x="4722813" y="3700463"/>
          <p14:tracePt t="20161" x="4722813" y="3716338"/>
          <p14:tracePt t="20178" x="4722813" y="3733800"/>
          <p14:tracePt t="20188" x="4722813" y="3749675"/>
          <p14:tracePt t="20205" x="4722813" y="3783013"/>
          <p14:tracePt t="20214" x="4722813" y="3814763"/>
          <p14:tracePt t="20224" x="4722813" y="3848100"/>
          <p14:tracePt t="20228" x="4722813" y="3881438"/>
          <p14:tracePt t="20238" x="4722813" y="3897313"/>
          <p14:tracePt t="20244" x="4722813" y="3930650"/>
          <p14:tracePt t="20256" x="4705350" y="3963988"/>
          <p14:tracePt t="20360" x="4689475" y="3979863"/>
          <p14:tracePt t="20393" x="4689475" y="3995738"/>
          <p14:tracePt t="20405" x="4689475" y="4013200"/>
          <p14:tracePt t="20410" x="4689475" y="4029075"/>
          <p14:tracePt t="20440" x="4689475" y="4044950"/>
          <p14:tracePt t="20449" x="4689475" y="4078288"/>
          <p14:tracePt t="20476" x="4689475" y="4095750"/>
          <p14:tracePt t="20485" x="4689475" y="4111625"/>
          <p14:tracePt t="20548" x="4689475" y="4127500"/>
          <p14:tracePt t="20562" x="4689475" y="4144963"/>
          <p14:tracePt t="20567" x="4689475" y="4160838"/>
          <p14:tracePt t="20576" x="4689475" y="4176713"/>
          <p14:tracePt t="20592" x="4689475" y="4194175"/>
          <p14:tracePt t="20602" x="4689475" y="4210050"/>
          <p14:tracePt t="20607" x="4689475" y="4225925"/>
          <p14:tracePt t="20618" x="4689475" y="4243388"/>
          <p14:tracePt t="20623" x="4689475" y="4259263"/>
          <p14:tracePt t="20632" x="4689475" y="4276725"/>
          <p14:tracePt t="20648" x="4689475" y="4308475"/>
          <p14:tracePt t="20662" x="4689475" y="4325938"/>
          <p14:tracePt t="20692" x="4689475" y="4341813"/>
          <p14:tracePt t="20711" x="4689475" y="4357688"/>
          <p14:tracePt t="20728" x="4689475" y="4375150"/>
          <p14:tracePt t="20866" x="4689475" y="4391025"/>
          <p14:tracePt t="22842" x="4672013" y="4391025"/>
          <p14:tracePt t="22854" x="4656138" y="4424363"/>
          <p14:tracePt t="22858" x="4656138" y="4440238"/>
          <p14:tracePt t="22868" x="4656138" y="4456113"/>
          <p14:tracePt t="22874" x="4606925" y="4489450"/>
          <p14:tracePt t="22884" x="4591050" y="4506913"/>
          <p14:tracePt t="22889" x="4573588" y="4522788"/>
          <p14:tracePt t="22910" x="4557713" y="4522788"/>
          <p14:tracePt t="22944" x="4541838" y="4556125"/>
          <p14:tracePt t="23308" x="4524375" y="4572000"/>
          <p14:tracePt t="23342" x="4524375" y="4587875"/>
          <p14:tracePt t="23355" x="4508500" y="4605338"/>
          <p14:tracePt t="23373" x="4491038" y="4605338"/>
          <p14:tracePt t="23388" x="4491038" y="4621213"/>
          <p14:tracePt t="23398" x="4475163" y="4637088"/>
          <p14:tracePt t="23458" x="4459288" y="4637088"/>
          <p14:tracePt t="23514" x="4441825" y="4670425"/>
          <p14:tracePt t="23544" x="4425950" y="4687888"/>
          <p14:tracePt t="23554" x="4425950" y="4703763"/>
          <p14:tracePt t="23559" x="4425950" y="4719638"/>
          <p14:tracePt t="23574" x="4425950" y="4737100"/>
          <p14:tracePt t="23580" x="4425950" y="4752975"/>
          <p14:tracePt t="23590" x="4392613" y="4786313"/>
          <p14:tracePt t="23650" x="4376738" y="4818063"/>
          <p14:tracePt t="25208" x="4376738" y="4835525"/>
          <p14:tracePt t="25310" x="4392613" y="4835525"/>
          <p14:tracePt t="25330" x="4410075" y="4835525"/>
          <p14:tracePt t="25344" x="4425950" y="4835525"/>
          <p14:tracePt t="25357" x="4441825" y="4835525"/>
          <p14:tracePt t="25365" x="4459288" y="4835525"/>
          <p14:tracePt t="25369" x="4459288" y="4818063"/>
          <p14:tracePt t="25392" x="4491038" y="4802188"/>
          <p14:tracePt t="25401" x="4508500" y="4786313"/>
          <p14:tracePt t="25406" x="4524375" y="4786313"/>
          <p14:tracePt t="25415" x="4541838" y="4786313"/>
          <p14:tracePt t="25423" x="4557713" y="4786313"/>
          <p14:tracePt t="25431" x="4591050" y="4768850"/>
          <p14:tracePt t="25442" x="4591050" y="4752975"/>
          <p14:tracePt t="25456" x="4606925" y="4752975"/>
          <p14:tracePt t="25774" x="4622800" y="4737100"/>
          <p14:tracePt t="25890" x="4622800" y="4703763"/>
          <p14:tracePt t="25926" x="4622800" y="4687888"/>
          <p14:tracePt t="25936" x="4622800" y="4654550"/>
          <p14:tracePt t="25942" x="4622800" y="4637088"/>
          <p14:tracePt t="25952" x="4622800" y="4621213"/>
          <p14:tracePt t="26065" x="4622800" y="4587875"/>
          <p14:tracePt t="26138" x="4622800" y="4572000"/>
          <p14:tracePt t="26164" x="4622800" y="4556125"/>
          <p14:tracePt t="26200" x="4622800" y="4538663"/>
          <p14:tracePt t="26250" x="4622800" y="4522788"/>
          <p14:tracePt t="26270" x="4622800" y="4506913"/>
          <p14:tracePt t="26298" x="4622800" y="4489450"/>
          <p14:tracePt t="26309" x="4640263" y="4473575"/>
          <p14:tracePt t="26320" x="4656138" y="4456113"/>
          <p14:tracePt t="26346" x="4672013" y="4440238"/>
          <p14:tracePt t="26356" x="4689475" y="4440238"/>
          <p14:tracePt t="26366" x="4689475" y="4424363"/>
          <p14:tracePt t="27340" x="4705350" y="4424363"/>
          <p14:tracePt t="27364" x="4705350" y="4440238"/>
          <p14:tracePt t="27369" x="4705350" y="4456113"/>
          <p14:tracePt t="27466" x="4705350" y="4473575"/>
          <p14:tracePt t="27479" x="4705350" y="4489450"/>
          <p14:tracePt t="27490" x="4722813" y="4506913"/>
          <p14:tracePt t="27572" x="4738688" y="4522788"/>
          <p14:tracePt t="27616" x="4754563" y="4538663"/>
          <p14:tracePt t="27636" x="4754563" y="4572000"/>
          <p14:tracePt t="27656" x="4754563" y="4587875"/>
          <p14:tracePt t="27671" x="4754563" y="4605338"/>
          <p14:tracePt t="27692" x="4772025" y="4621213"/>
          <p14:tracePt t="27731" x="4787900" y="4637088"/>
          <p14:tracePt t="28231" x="4787900" y="4654550"/>
          <p14:tracePt t="28400" x="4787900" y="4687888"/>
          <p14:tracePt t="28525" x="4772025" y="4687888"/>
          <p14:tracePt t="28736" x="4772025" y="4703763"/>
          <p14:tracePt t="28829" x="4772025" y="4719638"/>
          <p14:tracePt t="28891" x="4772025" y="4752975"/>
          <p14:tracePt t="28903" x="4772025" y="4768850"/>
          <p14:tracePt t="28925" x="4772025" y="4786313"/>
          <p14:tracePt t="28931" x="4772025" y="4818063"/>
          <p14:tracePt t="28958" x="4772025" y="4851400"/>
          <p14:tracePt t="28974" x="4772025" y="4884738"/>
          <p14:tracePt t="28985" x="4772025" y="4933950"/>
          <p14:tracePt t="28991" x="4772025" y="4967288"/>
          <p14:tracePt t="28994" x="4772025" y="4983163"/>
          <p14:tracePt t="29004" x="4772025" y="5016500"/>
          <p14:tracePt t="29019" x="4772025" y="5032375"/>
          <p14:tracePt t="29140" x="4772025" y="5048250"/>
          <p14:tracePt t="32150" x="4787900" y="5048250"/>
          <p14:tracePt t="33184" x="4787900" y="5032375"/>
          <p14:tracePt t="33278" x="4787900" y="5016500"/>
          <p14:tracePt t="33332" x="4803775" y="4999038"/>
          <p14:tracePt t="33392" x="4821238" y="4967288"/>
          <p14:tracePt t="33426" x="4837113" y="4949825"/>
          <p14:tracePt t="33446" x="4852988" y="4949825"/>
          <p14:tracePt t="33462" x="4870450" y="4918075"/>
          <p14:tracePt t="33471" x="4886325" y="4900613"/>
          <p14:tracePt t="33488" x="4886325" y="4884738"/>
          <p14:tracePt t="33492" x="4903788" y="4851400"/>
          <p14:tracePt t="33501" x="4903788" y="4835525"/>
          <p14:tracePt t="33512" x="4919663" y="4802188"/>
          <p14:tracePt t="33518" x="4919663" y="4768850"/>
          <p14:tracePt t="33528" x="4953000" y="4703763"/>
          <p14:tracePt t="33534" x="4968875" y="4621213"/>
          <p14:tracePt t="33544" x="5033963" y="4538663"/>
          <p14:tracePt t="33552" x="5100638" y="4456113"/>
          <p14:tracePt t="33559" x="5165725" y="4308475"/>
          <p14:tracePt t="33568" x="5199063" y="4259263"/>
          <p14:tracePt t="33574" x="5281613" y="4210050"/>
          <p14:tracePt t="33584" x="5346700" y="4127500"/>
          <p14:tracePt t="33594" x="5429250" y="4095750"/>
          <p14:tracePt t="33598" x="5462588" y="4078288"/>
          <p14:tracePt t="33609" x="5545138" y="3979863"/>
          <p14:tracePt t="33613" x="5578475" y="3963988"/>
          <p14:tracePt t="33624" x="5627688" y="3946525"/>
          <p14:tracePt t="33633" x="5659438" y="3930650"/>
          <p14:tracePt t="33637" x="5726113" y="3897313"/>
          <p14:tracePt t="33649" x="5759450" y="3848100"/>
          <p14:tracePt t="33654" x="5840413" y="3783013"/>
          <p14:tracePt t="33664" x="5889625" y="3749675"/>
          <p14:tracePt t="33674" x="6005513" y="3700463"/>
          <p14:tracePt t="33679" x="6088063" y="3667125"/>
          <p14:tracePt t="33690" x="6121400" y="3651250"/>
          <p14:tracePt t="33704" x="6170613" y="3633788"/>
          <p14:tracePt t="33713" x="6186488" y="3617913"/>
          <p14:tracePt t="33719" x="6202363" y="3617913"/>
          <p14:tracePt t="33730" x="6219825" y="3602038"/>
          <p14:tracePt t="33739" x="6235700" y="3584575"/>
          <p14:tracePt t="33749" x="6269038" y="3584575"/>
          <p14:tracePt t="33760" x="6269038" y="3568700"/>
          <p14:tracePt t="33840" x="6284913" y="3535363"/>
          <p14:tracePt t="33886" x="6302375" y="3535363"/>
          <p14:tracePt t="33988" x="6302375" y="3519488"/>
          <p14:tracePt t="34012" x="6318250" y="3503613"/>
          <p14:tracePt t="34031" x="6334125" y="3503613"/>
          <p14:tracePt t="34052" x="6351588" y="3486150"/>
          <p14:tracePt t="34114" x="6367463" y="3470275"/>
          <p14:tracePt t="34143" x="6383338" y="3454400"/>
          <p14:tracePt t="34370" x="6367463" y="3454400"/>
          <p14:tracePt t="34380" x="6351588" y="3454400"/>
          <p14:tracePt t="34390" x="6334125" y="3454400"/>
          <p14:tracePt t="34426" x="6318250" y="3454400"/>
          <p14:tracePt t="34436" x="6284913" y="3454400"/>
          <p14:tracePt t="34440" x="6269038" y="3454400"/>
          <p14:tracePt t="34449" x="6251575" y="3454400"/>
          <p14:tracePt t="34462" x="6219825" y="3454400"/>
          <p14:tracePt t="34466" x="6186488" y="3454400"/>
          <p14:tracePt t="34476" x="6153150" y="3454400"/>
          <p14:tracePt t="34482" x="6103938" y="3454400"/>
          <p14:tracePt t="34490" x="6070600" y="3454400"/>
          <p14:tracePt t="34502" x="5972175" y="3454400"/>
          <p14:tracePt t="34506" x="5940425" y="3454400"/>
          <p14:tracePt t="34516" x="5840413" y="3454400"/>
          <p14:tracePt t="34522" x="5759450" y="3454400"/>
          <p14:tracePt t="34532" x="5692775" y="3454400"/>
          <p14:tracePt t="34546" x="5545138" y="3436938"/>
          <p14:tracePt t="34556" x="5527675" y="3436938"/>
          <p14:tracePt t="34562" x="5495925" y="3421063"/>
          <p14:tracePt t="34572" x="5462588" y="3421063"/>
          <p14:tracePt t="34581" x="5446713" y="3421063"/>
          <p14:tracePt t="34586" x="5429250" y="3421063"/>
          <p14:tracePt t="34596" x="5397500" y="3421063"/>
          <p14:tracePt t="34628" x="5364163" y="3421063"/>
          <p14:tracePt t="34637" x="5346700" y="3421063"/>
          <p14:tracePt t="34648" x="5330825" y="3421063"/>
          <p14:tracePt t="34652" x="5314950" y="3421063"/>
          <p14:tracePt t="34662" x="5281613" y="3421063"/>
          <p14:tracePt t="34668" x="5248275" y="3421063"/>
          <p14:tracePt t="34678" x="5232400" y="3421063"/>
          <p14:tracePt t="34687" x="5199063" y="3421063"/>
          <p14:tracePt t="34693" x="5183188" y="3421063"/>
          <p14:tracePt t="34702" x="5149850" y="3421063"/>
          <p14:tracePt t="34709" x="5100638" y="3421063"/>
          <p14:tracePt t="34720" x="5051425" y="3421063"/>
          <p14:tracePt t="34724" x="4984750" y="3421063"/>
          <p14:tracePt t="34733" x="4935538" y="3403600"/>
          <p14:tracePt t="34833" x="4919663" y="3403600"/>
          <p14:tracePt t="34840" x="4903788" y="3403600"/>
          <p14:tracePt t="34860" x="4886325" y="3403600"/>
          <p14:tracePt t="35032" x="4919663" y="3403600"/>
          <p14:tracePt t="35043" x="4968875" y="3403600"/>
          <p14:tracePt t="35048" x="5002213" y="3403600"/>
          <p14:tracePt t="35060" x="5067300" y="3403600"/>
          <p14:tracePt t="35062" x="5116513" y="3403600"/>
          <p14:tracePt t="35071" x="5183188" y="3403600"/>
          <p14:tracePt t="35082" x="5281613" y="3403600"/>
          <p14:tracePt t="35088" x="5297488" y="3403600"/>
          <p14:tracePt t="35098" x="5364163" y="3403600"/>
          <p14:tracePt t="35102" x="5429250" y="3403600"/>
          <p14:tracePt t="35112" x="5511800" y="3403600"/>
          <p14:tracePt t="35122" x="5561013" y="3403600"/>
          <p14:tracePt t="35128" x="5594350" y="3403600"/>
          <p14:tracePt t="35137" x="5659438" y="3403600"/>
          <p14:tracePt t="35142" x="5708650" y="3403600"/>
          <p14:tracePt t="35154" x="5775325" y="3403600"/>
          <p14:tracePt t="35163" x="5873750" y="3403600"/>
          <p14:tracePt t="35167" x="5972175" y="3403600"/>
          <p14:tracePt t="35178" x="6021388" y="3403600"/>
          <p14:tracePt t="35182" x="6070600" y="3403600"/>
          <p14:tracePt t="35192" x="6170613" y="3403600"/>
          <p14:tracePt t="35203" x="6219825" y="3403600"/>
          <p14:tracePt t="35208" x="6302375" y="3403600"/>
          <p14:tracePt t="35217" x="6318250" y="3403600"/>
          <p14:tracePt t="35224" x="6334125" y="3403600"/>
          <p14:tracePt t="35234" x="6351588" y="3403600"/>
          <p14:tracePt t="35280" x="6383338" y="3403600"/>
          <p14:tracePt t="35283" x="6400800" y="3403600"/>
          <p14:tracePt t="35294" x="6416675" y="3403600"/>
          <p14:tracePt t="35303" x="6432550" y="3403600"/>
          <p14:tracePt t="35416" x="6416675" y="3403600"/>
          <p14:tracePt t="35420" x="6367463" y="3403600"/>
          <p14:tracePt t="35430" x="6269038" y="3403600"/>
          <p14:tracePt t="35440" x="6202363" y="3403600"/>
          <p14:tracePt t="35446" x="6070600" y="3403600"/>
          <p14:tracePt t="35456" x="5972175" y="3403600"/>
          <p14:tracePt t="35461" x="5922963" y="3403600"/>
          <p14:tracePt t="35470" x="5791200" y="3403600"/>
          <p14:tracePt t="35480" x="5726113" y="3403600"/>
          <p14:tracePt t="35486" x="5594350" y="3403600"/>
          <p14:tracePt t="35496" x="5527675" y="3403600"/>
          <p14:tracePt t="35502" x="5446713" y="3403600"/>
          <p14:tracePt t="35561" x="5429250" y="3403600"/>
          <p14:tracePt t="35566" x="5413375" y="3403600"/>
          <p14:tracePt t="35586" x="5380038" y="3403600"/>
          <p14:tracePt t="35594" x="5364163" y="3403600"/>
          <p14:tracePt t="35608" x="5346700" y="3403600"/>
          <p14:tracePt t="35622" x="5330825" y="3403600"/>
          <p14:tracePt t="35668" x="5297488" y="3421063"/>
          <p14:tracePt t="35678" x="5199063" y="3421063"/>
          <p14:tracePt t="35684" x="5149850" y="3421063"/>
          <p14:tracePt t="35693" x="5100638" y="3421063"/>
          <p14:tracePt t="35702" x="5051425" y="3436938"/>
          <p14:tracePt t="35708" x="5018088" y="3436938"/>
          <p14:tracePt t="35718" x="5002213" y="3436938"/>
          <p14:tracePt t="35724" x="4968875" y="3436938"/>
          <p14:tracePt t="35814" x="4935538" y="3436938"/>
          <p14:tracePt t="35823" x="4919663" y="3436938"/>
          <p14:tracePt t="36222" x="4886325" y="3436938"/>
          <p14:tracePt t="36242" x="4837113" y="3436938"/>
          <p14:tracePt t="36248" x="4803775" y="3436938"/>
          <p14:tracePt t="36258" x="4772025" y="3436938"/>
          <p14:tracePt t="36262" x="4738688" y="3436938"/>
          <p14:tracePt t="36282" x="4705350" y="3436938"/>
          <p14:tracePt t="36298" x="4689475" y="3436938"/>
          <p14:tracePt t="36314" x="4672013" y="3436938"/>
          <p14:tracePt t="36328" x="4656138" y="3436938"/>
          <p14:tracePt t="36347" x="4640263" y="3436938"/>
          <p14:tracePt t="36354" x="4622800" y="3436938"/>
          <p14:tracePt t="36660" x="4640263" y="3436938"/>
          <p14:tracePt t="36688" x="4672013" y="3436938"/>
          <p14:tracePt t="36692" x="4705350" y="3436938"/>
          <p14:tracePt t="36702" x="4722813" y="3436938"/>
          <p14:tracePt t="36708" x="4754563" y="3436938"/>
          <p14:tracePt t="36717" x="4772025" y="3436938"/>
          <p14:tracePt t="36729" x="4803775" y="3436938"/>
          <p14:tracePt t="36742" x="4837113" y="3436938"/>
          <p14:tracePt t="36752" x="4852988" y="3436938"/>
          <p14:tracePt t="36762" x="4870450" y="3436938"/>
          <p14:tracePt t="36772" x="4903788" y="3436938"/>
          <p14:tracePt t="36778" x="4953000" y="3436938"/>
          <p14:tracePt t="36788" x="5051425" y="3436938"/>
          <p14:tracePt t="36798" x="5100638" y="3436938"/>
          <p14:tracePt t="36804" x="5133975" y="3436938"/>
          <p14:tracePt t="36813" x="5265738" y="3436938"/>
          <p14:tracePt t="36820" x="5297488" y="3436938"/>
          <p14:tracePt t="36829" x="5314950" y="3436938"/>
          <p14:tracePt t="36834" x="5330825" y="3436938"/>
          <p14:tracePt t="36844" x="5346700" y="3436938"/>
          <p14:tracePt t="36859" x="5364163" y="3436938"/>
          <p14:tracePt t="36864" x="5380038" y="3436938"/>
          <p14:tracePt t="36894" x="5397500" y="3436938"/>
          <p14:tracePt t="36913" x="5413375" y="3436938"/>
          <p14:tracePt t="36926" x="5446713" y="3436938"/>
          <p14:tracePt t="36936" x="5462588" y="3436938"/>
          <p14:tracePt t="36948" x="5495925" y="3436938"/>
          <p14:tracePt t="36982" x="5511800" y="3436938"/>
          <p14:tracePt t="36988" x="5527675" y="3436938"/>
          <p14:tracePt t="37034" x="5545138" y="3436938"/>
          <p14:tracePt t="37043" x="5561013" y="3436938"/>
          <p14:tracePt t="37063" x="5610225" y="3436938"/>
          <p14:tracePt t="37068" x="5659438" y="3436938"/>
          <p14:tracePt t="37074" x="5692775" y="3436938"/>
          <p14:tracePt t="37084" x="5708650" y="3436938"/>
          <p14:tracePt t="37093" x="5759450" y="3436938"/>
          <p14:tracePt t="37097" x="5791200" y="3436938"/>
          <p14:tracePt t="37111" x="5824538" y="3436938"/>
          <p14:tracePt t="37124" x="5873750" y="3436938"/>
          <p14:tracePt t="37134" x="5922963" y="3436938"/>
          <p14:tracePt t="37138" x="5989638" y="3436938"/>
          <p14:tracePt t="37147" x="6038850" y="3436938"/>
          <p14:tracePt t="37154" x="6070600" y="3436938"/>
          <p14:tracePt t="37163" x="6137275" y="3436938"/>
          <p14:tracePt t="37177" x="6235700" y="3436938"/>
          <p14:tracePt t="37180" x="6302375" y="3403600"/>
          <p14:tracePt t="37196" x="6351588" y="3403600"/>
          <p14:tracePt t="37206" x="6383338" y="3387725"/>
          <p14:tracePt t="37213" x="6400800" y="3387725"/>
          <p14:tracePt t="37242" x="6416675" y="3387725"/>
          <p14:tracePt t="37262" x="6432550" y="3387725"/>
          <p14:tracePt t="37514" x="6416675" y="3387725"/>
          <p14:tracePt t="37534" x="6400800" y="3387725"/>
          <p14:tracePt t="37548" x="6367463" y="3387725"/>
          <p14:tracePt t="37558" x="6351588" y="3387725"/>
          <p14:tracePt t="37567" x="6318250" y="3387725"/>
          <p14:tracePt t="37573" x="6219825" y="3403600"/>
          <p14:tracePt t="37584" x="6170613" y="3421063"/>
          <p14:tracePt t="37589" x="6088063" y="3421063"/>
          <p14:tracePt t="37600" x="6038850" y="3421063"/>
          <p14:tracePt t="37610" x="5940425" y="3421063"/>
          <p14:tracePt t="37613" x="5857875" y="3421063"/>
          <p14:tracePt t="37623" x="5708650" y="3421063"/>
          <p14:tracePt t="37629" x="5610225" y="3421063"/>
          <p14:tracePt t="37640" x="5511800" y="3421063"/>
          <p14:tracePt t="37650" x="5413375" y="3421063"/>
          <p14:tracePt t="37654" x="5397500" y="3421063"/>
          <p14:tracePt t="37664" x="5364163" y="3436938"/>
          <p14:tracePt t="37669" x="5330825" y="3436938"/>
          <p14:tracePt t="37680" x="5297488" y="3436938"/>
          <p14:tracePt t="37690" x="5265738" y="3436938"/>
          <p14:tracePt t="37696" x="5232400" y="3454400"/>
          <p14:tracePt t="37706" x="5199063" y="3470275"/>
          <p14:tracePt t="37710" x="5183188" y="3470275"/>
          <p14:tracePt t="37719" x="5165725" y="3486150"/>
          <p14:tracePt t="37729" x="5149850" y="3486150"/>
          <p14:tracePt t="37736" x="5133975" y="3503613"/>
          <p14:tracePt t="37746" x="5116513" y="3519488"/>
          <p14:tracePt t="37750" x="5100638" y="3519488"/>
          <p14:tracePt t="37760" x="5084763" y="3535363"/>
          <p14:tracePt t="37770" x="5067300" y="3535363"/>
          <p14:tracePt t="37780" x="5033963" y="3552825"/>
          <p14:tracePt t="37786" x="5018088" y="3568700"/>
          <p14:tracePt t="37821" x="5002213" y="3568700"/>
          <p14:tracePt t="37840" x="4984750" y="3568700"/>
          <p14:tracePt t="37881" x="4953000" y="3568700"/>
          <p14:tracePt t="37896" x="4935538" y="3568700"/>
          <p14:tracePt t="37906" x="4919663" y="3568700"/>
          <p14:tracePt t="37916" x="4903788" y="3568700"/>
          <p14:tracePt t="37927" x="4886325" y="3568700"/>
          <p14:tracePt t="37932" x="4870450" y="3584575"/>
          <p14:tracePt t="37942" x="4852988" y="3584575"/>
          <p14:tracePt t="37962" x="4803775" y="3584575"/>
          <p14:tracePt t="37968" x="4772025" y="3584575"/>
          <p14:tracePt t="37978" x="4705350" y="3602038"/>
          <p14:tracePt t="37981" x="4640263" y="3602038"/>
          <p14:tracePt t="37992" x="4573588" y="3633788"/>
          <p14:tracePt t="38002" x="4459288" y="3633788"/>
          <p14:tracePt t="38008" x="4360863" y="3633788"/>
          <p14:tracePt t="38018" x="4294188" y="3633788"/>
          <p14:tracePt t="38022" x="4244975" y="3633788"/>
          <p14:tracePt t="38031" x="4179888" y="3651250"/>
          <p14:tracePt t="38045" x="4146550" y="3651250"/>
          <p14:tracePt t="38047" x="4079875" y="3651250"/>
          <p14:tracePt t="38064" x="3998913" y="3651250"/>
          <p14:tracePt t="38072" x="3932238" y="3651250"/>
          <p14:tracePt t="38097" x="3916363" y="3651250"/>
          <p14:tracePt t="38108" x="3898900" y="3651250"/>
          <p14:tracePt t="38119" x="3883025" y="3651250"/>
          <p14:tracePt t="38129" x="3817938" y="3667125"/>
          <p14:tracePt t="38134" x="3751263" y="3667125"/>
          <p14:tracePt t="38145" x="3668713" y="3667125"/>
          <p14:tracePt t="38149" x="3603625" y="3667125"/>
          <p14:tracePt t="38160" x="3536950" y="3667125"/>
          <p14:tracePt t="38170" x="3505200" y="3667125"/>
          <p14:tracePt t="38174" x="3487738" y="3667125"/>
          <p14:tracePt t="38346" x="3570288" y="3667125"/>
          <p14:tracePt t="38356" x="3603625" y="3667125"/>
          <p14:tracePt t="38366" x="3652838" y="3667125"/>
          <p14:tracePt t="38370" x="3686175" y="3667125"/>
          <p14:tracePt t="38380" x="3717925" y="3667125"/>
          <p14:tracePt t="38387" x="3751263" y="3667125"/>
          <p14:tracePt t="38406" x="3800475" y="3667125"/>
          <p14:tracePt t="38412" x="3817938" y="3667125"/>
          <p14:tracePt t="38422" x="3867150" y="3667125"/>
          <p14:tracePt t="38428" x="3916363" y="3667125"/>
          <p14:tracePt t="38436" x="3948113" y="3667125"/>
          <p14:tracePt t="38446" x="4048125" y="3667125"/>
          <p14:tracePt t="38452" x="4113213" y="3667125"/>
          <p14:tracePt t="38462" x="4179888" y="3667125"/>
          <p14:tracePt t="38465" x="4195763" y="3667125"/>
          <p14:tracePt t="38478" x="4229100" y="3667125"/>
          <p14:tracePt t="38486" x="4244975" y="3667125"/>
          <p14:tracePt t="38517" x="4260850" y="3667125"/>
          <p14:tracePt t="38527" x="4294188" y="3684588"/>
          <p14:tracePt t="38542" x="4310063" y="3684588"/>
          <p14:tracePt t="38548" x="4360863" y="3684588"/>
          <p14:tracePt t="38568" x="4392613" y="3684588"/>
          <p14:tracePt t="38571" x="4410075" y="3684588"/>
          <p14:tracePt t="38598" x="4425950" y="3684588"/>
          <p14:tracePt t="38623" x="4441825" y="3684588"/>
          <p14:tracePt t="38670" x="4459288" y="3684588"/>
          <p14:tracePt t="38806" x="4475163" y="3684588"/>
          <p14:tracePt t="38906" x="4508500" y="3684588"/>
          <p14:tracePt t="38948" x="4524375" y="3684588"/>
          <p14:tracePt t="38958" x="4557713" y="3684588"/>
          <p14:tracePt t="38962" x="4573588" y="3684588"/>
          <p14:tracePt t="38971" x="4606925" y="3684588"/>
          <p14:tracePt t="38984" x="4640263" y="3684588"/>
          <p14:tracePt t="38988" x="4656138" y="3684588"/>
          <p14:tracePt t="39060" x="4672013" y="3684588"/>
          <p14:tracePt t="39080" x="4689475" y="3684588"/>
          <p14:tracePt t="39272" x="4705350" y="3684588"/>
          <p14:tracePt t="39282" x="4821238" y="3814763"/>
          <p14:tracePt t="39286" x="4837113" y="3814763"/>
          <p14:tracePt t="39298" x="4852988" y="3814763"/>
          <p14:tracePt t="39313" x="4870450" y="3814763"/>
          <p14:tracePt t="39342" x="4886325" y="3814763"/>
          <p14:tracePt t="39384" x="4903788" y="3814763"/>
          <p14:tracePt t="39388" x="4919663" y="3814763"/>
          <p14:tracePt t="39398" x="4935538" y="3814763"/>
          <p14:tracePt t="39424" x="4953000" y="3798888"/>
          <p14:tracePt t="39440" x="4968875" y="3798888"/>
          <p14:tracePt t="39444" x="4984750" y="3783013"/>
          <p14:tracePt t="39464" x="5002213" y="3765550"/>
          <p14:tracePt t="45118" x="5018088" y="3749675"/>
          <p14:tracePt t="45135" x="5051425" y="3749675"/>
          <p14:tracePt t="45144" x="5067300" y="3733800"/>
          <p14:tracePt t="45154" x="5084763" y="3733800"/>
          <p14:tracePt t="45158" x="5133975" y="3733800"/>
          <p14:tracePt t="45167" x="5232400" y="3684588"/>
          <p14:tracePt t="45173" x="5281613" y="3667125"/>
          <p14:tracePt t="45184" x="5364163" y="3667125"/>
          <p14:tracePt t="45194" x="5478463" y="3667125"/>
          <p14:tracePt t="45198" x="5643563" y="3667125"/>
          <p14:tracePt t="45208" x="5775325" y="3667125"/>
          <p14:tracePt t="45214" x="5922963" y="3667125"/>
          <p14:tracePt t="45224" x="5989638" y="3667125"/>
          <p14:tracePt t="45234" x="6005513" y="3667125"/>
          <p14:tracePt t="45240" x="6021388" y="3667125"/>
          <p14:tracePt t="45250" x="6038850" y="3667125"/>
          <p14:tracePt t="45254" x="6070600" y="3651250"/>
          <p14:tracePt t="45264" x="6121400" y="3633788"/>
          <p14:tracePt t="45275" x="6186488" y="3617913"/>
          <p14:tracePt t="45280" x="6219825" y="3617913"/>
          <p14:tracePt t="45290" x="6284913" y="3617913"/>
          <p14:tracePt t="45294" x="6351588" y="3617913"/>
          <p14:tracePt t="45303" x="6450013" y="3617913"/>
          <p14:tracePt t="45317" x="6581775" y="3617913"/>
          <p14:tracePt t="45320" x="6664325" y="3617913"/>
          <p14:tracePt t="45330" x="6713538" y="3617913"/>
          <p14:tracePt t="45336" x="6729413" y="3617913"/>
          <p14:tracePt t="45346" x="6745288" y="3602038"/>
          <p14:tracePt t="45385" x="6745288" y="3568700"/>
          <p14:tracePt t="45395" x="6762750" y="3568700"/>
          <p14:tracePt t="45399" x="6794500" y="3552825"/>
          <p14:tracePt t="45414" x="6827838" y="3535363"/>
          <p14:tracePt t="45426" x="6845300" y="3519488"/>
          <p14:tracePt t="45440" x="6861175" y="3503613"/>
          <p14:tracePt t="45460" x="6877050" y="3486150"/>
          <p14:tracePt t="45472" x="6894513" y="3486150"/>
          <p14:tracePt t="45476" x="6910388" y="3454400"/>
          <p14:tracePt t="45485" x="6959600" y="3421063"/>
          <p14:tracePt t="45492" x="6975475" y="3403600"/>
          <p14:tracePt t="45501" x="7008813" y="3387725"/>
          <p14:tracePt t="45513" x="7042150" y="3371850"/>
          <p14:tracePt t="45518" x="7058025" y="3338513"/>
          <p14:tracePt t="45529" x="7075488" y="3338513"/>
          <p14:tracePt t="45539" x="7091363" y="3305175"/>
          <p14:tracePt t="45541" x="7091363" y="3289300"/>
          <p14:tracePt t="45552" x="7091363" y="3255963"/>
          <p14:tracePt t="45562" x="7124700" y="3240088"/>
          <p14:tracePt t="45568" x="7173913" y="3206750"/>
          <p14:tracePt t="45582" x="7189788" y="3173413"/>
          <p14:tracePt t="45588" x="7223125" y="3157538"/>
          <p14:tracePt t="45598" x="7239000" y="3124200"/>
          <p14:tracePt t="45602" x="7256463" y="3108325"/>
          <p14:tracePt t="45612" x="7256463" y="3092450"/>
          <p14:tracePt t="45622" x="7256463" y="3074988"/>
          <p14:tracePt t="45628" x="7288213" y="3059113"/>
          <p14:tracePt t="45641" x="7288213" y="3025775"/>
          <p14:tracePt t="45668" x="7305675" y="3025775"/>
          <p14:tracePt t="45714" x="7305675" y="3009900"/>
          <p14:tracePt t="45717" x="7321550" y="3009900"/>
          <p14:tracePt t="45728" x="7339013" y="2992438"/>
          <p14:tracePt t="45748" x="7339013" y="2976563"/>
          <p14:tracePt t="45850" x="7339013" y="2960688"/>
          <p14:tracePt t="45874" x="7339013" y="2943225"/>
          <p14:tracePt t="45925" x="7339013" y="2911475"/>
          <p14:tracePt t="45960" x="7339013" y="2894013"/>
          <p14:tracePt t="45970" x="7339013" y="2878138"/>
          <p14:tracePt t="45975" x="7339013" y="2862263"/>
          <p14:tracePt t="45986" x="7339013" y="2844800"/>
          <p14:tracePt t="46036" x="7339013" y="2828925"/>
          <p14:tracePt t="46086" x="7321550" y="2828925"/>
          <p14:tracePt t="46092" x="7305675" y="2795588"/>
          <p14:tracePt t="46112" x="7288213" y="2795588"/>
          <p14:tracePt t="46138" x="7288213" y="2779713"/>
          <p14:tracePt t="46148" x="7288213" y="2762250"/>
          <p14:tracePt t="46592" x="7288213" y="2779713"/>
          <p14:tracePt t="46600" x="7288213" y="2795588"/>
          <p14:tracePt t="46606" x="7288213" y="2813050"/>
          <p14:tracePt t="46616" x="7288213" y="2828925"/>
          <p14:tracePt t="46622" x="7288213" y="2862263"/>
          <p14:tracePt t="46632" x="7288213" y="2894013"/>
          <p14:tracePt t="46641" x="7288213" y="2911475"/>
          <p14:tracePt t="46647" x="7288213" y="2943225"/>
          <p14:tracePt t="46656" x="7288213" y="2960688"/>
          <p14:tracePt t="46671" x="7288213" y="2976563"/>
          <p14:tracePt t="46682" x="7288213" y="3009900"/>
          <p14:tracePt t="46685" x="7288213" y="3025775"/>
          <p14:tracePt t="46696" x="7288213" y="3074988"/>
          <p14:tracePt t="46702" x="7288213" y="3092450"/>
          <p14:tracePt t="46713" x="7288213" y="3108325"/>
          <p14:tracePt t="46722" x="7288213" y="3141663"/>
          <p14:tracePt t="46728" x="7288213" y="3157538"/>
          <p14:tracePt t="46737" x="7288213" y="3173413"/>
          <p14:tracePt t="46748" x="7288213" y="3190875"/>
          <p14:tracePt t="46758" x="7288213" y="3206750"/>
          <p14:tracePt t="46768" x="7288213" y="3224213"/>
          <p14:tracePt t="46792" x="7288213" y="3273425"/>
          <p14:tracePt t="46801" x="7288213" y="3289300"/>
          <p14:tracePt t="46808" x="7288213" y="3322638"/>
          <p14:tracePt t="46817" x="7288213" y="3354388"/>
          <p14:tracePt t="46827" x="7239000" y="3436938"/>
          <p14:tracePt t="46833" x="7239000" y="3470275"/>
          <p14:tracePt t="46844" x="7223125" y="3503613"/>
          <p14:tracePt t="46849" x="7207250" y="3552825"/>
          <p14:tracePt t="46858" x="7189788" y="3584575"/>
          <p14:tracePt t="46867" x="7189788" y="3617913"/>
          <p14:tracePt t="46874" x="7189788" y="3633788"/>
          <p14:tracePt t="46884" x="7189788" y="3700463"/>
          <p14:tracePt t="46888" x="7189788" y="3716338"/>
          <p14:tracePt t="46898" x="7189788" y="3733800"/>
          <p14:tracePt t="46914" x="7189788" y="3749675"/>
          <p14:tracePt t="46919" x="7189788" y="3765550"/>
          <p14:tracePt t="46940" x="7189788" y="3783013"/>
          <p14:tracePt t="46949" x="7189788" y="3832225"/>
          <p14:tracePt t="46959" x="7189788" y="3848100"/>
          <p14:tracePt t="46969" x="7173913" y="3865563"/>
          <p14:tracePt t="46980" x="7173913" y="3881438"/>
          <p14:tracePt t="46994" x="7173913" y="3897313"/>
          <p14:tracePt t="47014" x="7158038" y="3914775"/>
          <p14:tracePt t="47076" x="7140575" y="3930650"/>
          <p14:tracePt t="47116" x="7124700" y="3930650"/>
          <p14:tracePt t="47455" x="7107238" y="3930650"/>
          <p14:tracePt t="47463" x="7091363" y="3946525"/>
          <p14:tracePt t="47488" x="7091363" y="3963988"/>
          <p14:tracePt t="47499" x="7075488" y="3979863"/>
          <p14:tracePt t="47550" x="7058025" y="3979863"/>
          <p14:tracePt t="47564" x="7026275" y="3995738"/>
          <p14:tracePt t="47913" x="6992938" y="4013200"/>
          <p14:tracePt t="51065" x="6975475" y="4013200"/>
          <p14:tracePt t="51156" x="6975475" y="3995738"/>
          <p14:tracePt t="51176" x="6975475" y="3963988"/>
          <p14:tracePt t="51186" x="6975475" y="3946525"/>
          <p14:tracePt t="51197" x="6992938" y="3946525"/>
          <p14:tracePt t="51220" x="6992938" y="3930650"/>
          <p14:tracePt t="51232" x="7008813" y="3930650"/>
          <p14:tracePt t="51236" x="7026275" y="3914775"/>
          <p14:tracePt t="51252" x="7026275" y="3897313"/>
          <p14:tracePt t="51261" x="7026275" y="3881438"/>
          <p14:tracePt t="51266" x="7042150" y="3832225"/>
          <p14:tracePt t="51276" x="7058025" y="3832225"/>
          <p14:tracePt t="51281" x="7058025" y="3814763"/>
          <p14:tracePt t="51292" x="7058025" y="3798888"/>
          <p14:tracePt t="51302" x="7058025" y="3783013"/>
          <p14:tracePt t="51312" x="7075488" y="3783013"/>
          <p14:tracePt t="51316" x="7091363" y="3765550"/>
          <p14:tracePt t="51332" x="7091363" y="3749675"/>
          <p14:tracePt t="51342" x="7091363" y="3733800"/>
          <p14:tracePt t="51352" x="7091363" y="3716338"/>
          <p14:tracePt t="51358" x="7107238" y="3700463"/>
          <p14:tracePt t="51369" x="7124700" y="3667125"/>
          <p14:tracePt t="51378" x="7140575" y="3667125"/>
          <p14:tracePt t="51388" x="7140575" y="3651250"/>
          <p14:tracePt t="51398" x="7140575" y="3633788"/>
          <p14:tracePt t="51417" x="7140575" y="3602038"/>
          <p14:tracePt t="51428" x="7158038" y="3584575"/>
          <p14:tracePt t="51434" x="7173913" y="3568700"/>
          <p14:tracePt t="51468" x="7189788" y="3552825"/>
          <p14:tracePt t="51478" x="7207250" y="3535363"/>
          <p14:tracePt t="51488" x="7207250" y="3519488"/>
          <p14:tracePt t="51497" x="7223125" y="3486150"/>
          <p14:tracePt t="51508" x="7239000" y="3470275"/>
          <p14:tracePt t="51514" x="7256463" y="3454400"/>
          <p14:tracePt t="51523" x="7272338" y="3436938"/>
          <p14:tracePt t="51570" x="7288213" y="3436938"/>
          <p14:tracePt t="51590" x="7288213" y="3421063"/>
          <p14:tracePt t="51604" x="7288213" y="3403600"/>
          <p14:tracePt t="51654" x="7288213" y="3387725"/>
          <p14:tracePt t="51740" x="7288213" y="3354388"/>
          <p14:tracePt t="51759" x="7288213" y="3338513"/>
          <p14:tracePt t="51770" x="7305675" y="3338513"/>
          <p14:tracePt t="51866" x="7305675" y="3322638"/>
          <p14:tracePt t="51876" x="7305675" y="3305175"/>
          <p14:tracePt t="51886" x="7305675" y="3289300"/>
          <p14:tracePt t="51901" x="7305675" y="3273425"/>
          <p14:tracePt t="51912" x="7305675" y="3240088"/>
          <p14:tracePt t="51928" x="7305675" y="3224213"/>
          <p14:tracePt t="52040" x="7305675" y="3206750"/>
          <p14:tracePt t="52089" x="7305675" y="3190875"/>
          <p14:tracePt t="52240" x="7305675" y="3173413"/>
          <p14:tracePt t="56820" x="7305675" y="3157538"/>
          <p14:tracePt t="56840" x="7305675" y="3141663"/>
          <p14:tracePt t="56851" x="7305675" y="3124200"/>
          <p14:tracePt t="56860" x="7354888" y="3092450"/>
          <p14:tracePt t="56864" x="7388225" y="3092450"/>
          <p14:tracePt t="56873" x="7453313" y="3074988"/>
          <p14:tracePt t="56880" x="7535863" y="3074988"/>
          <p14:tracePt t="56890" x="7634288" y="3074988"/>
          <p14:tracePt t="56899" x="7683500" y="3074988"/>
          <p14:tracePt t="56906" x="7781925" y="3074988"/>
          <p14:tracePt t="56917" x="7913688" y="3074988"/>
          <p14:tracePt t="56920" x="8112125" y="3074988"/>
          <p14:tracePt t="56930" x="8243888" y="3074988"/>
          <p14:tracePt t="56940" x="8440738" y="3074988"/>
          <p14:tracePt t="56946" x="8605838" y="3074988"/>
          <p14:tracePt t="56956" x="8769350" y="3074988"/>
          <p14:tracePt t="56960" x="8999538" y="3074988"/>
          <p14:tracePt t="56969" x="9213850" y="3074988"/>
          <p14:tracePt t="56980" x="9461500" y="3074988"/>
          <p14:tracePt t="56986" x="9723438" y="3074988"/>
          <p14:tracePt t="56995" x="10085388" y="3074988"/>
          <p14:tracePt t="57002" x="10447338" y="3074988"/>
          <p14:tracePt t="57011" x="10842625" y="3074988"/>
          <p14:tracePt t="57022" x="11204575" y="3074988"/>
          <p14:tracePt t="57026" x="11468100" y="3074988"/>
          <p14:tracePt t="57037" x="11731625" y="3074988"/>
          <p14:tracePt t="57042" x="11928475" y="3074988"/>
          <p14:tracePt t="57052" x="12126913" y="3074988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8531-9876-C8B6-2411-54682ECA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Tractable problem formulation. </a:t>
            </a:r>
            <a:r>
              <a:rPr lang="en-US" b="1" dirty="0"/>
              <a:t>SD±KNAP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DE6CE-0E25-91F8-17F5-EDCB02F36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DA9E787-3BD6-541E-A8A6-DCBBD82B5F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319" y="1509351"/>
                <a:ext cx="11135859" cy="353048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Source Detection Positive-Negative Knapsack (SD±KNAP)</a:t>
                </a:r>
              </a:p>
              <a:p>
                <a:r>
                  <a:rPr lang="en-US" dirty="0"/>
                  <a:t>Given</a:t>
                </a:r>
              </a:p>
              <a:p>
                <a:pPr lvl="1"/>
                <a:r>
                  <a:rPr lang="en-US" dirty="0"/>
                  <a:t>a temporal network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 load sharing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 observed positive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𝑃𝑜𝑠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Find a source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time 0 and 1</a:t>
                </a:r>
              </a:p>
              <a:p>
                <a:r>
                  <a:rPr lang="en-US" dirty="0"/>
                  <a:t>That maximizes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satisfies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DA9E787-3BD6-541E-A8A6-DCBBD82B5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19" y="1509351"/>
                <a:ext cx="11135859" cy="3530481"/>
              </a:xfrm>
              <a:blipFill>
                <a:blip r:embed="rId5"/>
                <a:stretch>
                  <a:fillRect l="-1314" t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8E7A267-B147-8996-20D0-D1F21B02E658}"/>
              </a:ext>
            </a:extLst>
          </p:cNvPr>
          <p:cNvSpPr txBox="1"/>
          <p:nvPr/>
        </p:nvSpPr>
        <p:spPr>
          <a:xfrm>
            <a:off x="1098478" y="5216662"/>
            <a:ext cx="10553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Q: This problem formulation have flexibility in the bounds of f.</a:t>
            </a:r>
          </a:p>
          <a:p>
            <a:r>
              <a:rPr lang="en-US" dirty="0">
                <a:solidFill>
                  <a:srgbClr val="C00000"/>
                </a:solidFill>
              </a:rPr>
              <a:t>E.g., if you want seeds that infect very small fraction of non-cases, how shall you set the parameters?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C8BBE7-DBCC-67A5-B467-034A06DA05D0}"/>
                  </a:ext>
                </a:extLst>
              </p:cNvPr>
              <p:cNvSpPr txBox="1"/>
              <p:nvPr/>
            </p:nvSpPr>
            <p:spPr>
              <a:xfrm>
                <a:off x="1098481" y="6070600"/>
                <a:ext cx="105537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Q: Which constraint should be larger?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C8BBE7-DBCC-67A5-B467-034A06DA0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81" y="6070600"/>
                <a:ext cx="10553700" cy="384721"/>
              </a:xfrm>
              <a:prstGeom prst="rect">
                <a:avLst/>
              </a:prstGeom>
              <a:blipFill>
                <a:blip r:embed="rId6"/>
                <a:stretch>
                  <a:fillRect l="-520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7F370B-19A9-4F45-67B3-EFAFD3833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24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  <p:extLst>
    <p:ext uri="{3A86A75C-4F4B-4683-9AE1-C65F6400EC91}">
      <p14:laserTraceLst xmlns:p14="http://schemas.microsoft.com/office/powerpoint/2010/main">
        <p14:tracePtLst>
          <p14:tracePt t="7837" x="115888" y="4325938"/>
          <p14:tracePt t="7845" x="196850" y="4325938"/>
          <p14:tracePt t="7850" x="279400" y="4341813"/>
          <p14:tracePt t="7860" x="346075" y="4341813"/>
          <p14:tracePt t="7871" x="395288" y="4341813"/>
          <p14:tracePt t="7875" x="477838" y="4341813"/>
          <p14:tracePt t="7886" x="509588" y="4341813"/>
          <p14:tracePt t="7891" x="576263" y="4341813"/>
          <p14:tracePt t="7900" x="625475" y="4357688"/>
          <p14:tracePt t="7910" x="690563" y="4357688"/>
          <p14:tracePt t="7917" x="757238" y="4391025"/>
          <p14:tracePt t="7927" x="788988" y="4391025"/>
          <p14:tracePt t="7931" x="839788" y="4391025"/>
          <p14:tracePt t="7941" x="920750" y="4391025"/>
          <p14:tracePt t="7950" x="969963" y="4391025"/>
          <p14:tracePt t="7955" x="1003300" y="4406900"/>
          <p14:tracePt t="7967" x="1036638" y="4406900"/>
          <p14:tracePt t="7970" x="1101725" y="4406900"/>
          <p14:tracePt t="7981" x="1119188" y="4406900"/>
          <p14:tracePt t="7991" x="1152525" y="4406900"/>
          <p14:tracePt t="7996" x="1168400" y="4406900"/>
          <p14:tracePt t="8010" x="1184275" y="4406900"/>
          <p14:tracePt t="8027" x="1201738" y="4406900"/>
          <p14:tracePt t="8163" x="1217613" y="4406900"/>
          <p14:tracePt t="8219" x="1233488" y="4406900"/>
          <p14:tracePt t="8240" x="1266825" y="4406900"/>
          <p14:tracePt t="8245" x="1282700" y="4406900"/>
          <p14:tracePt t="8255" x="1300163" y="4406900"/>
          <p14:tracePt t="8259" x="1349375" y="4406900"/>
          <p14:tracePt t="8269" x="1365250" y="4406900"/>
          <p14:tracePt t="8279" x="1414463" y="4406900"/>
          <p14:tracePt t="8285" x="1481138" y="4406900"/>
          <p14:tracePt t="8295" x="1514475" y="4406900"/>
          <p14:tracePt t="8299" x="1563688" y="4406900"/>
          <p14:tracePt t="8309" x="1628775" y="4424363"/>
          <p14:tracePt t="8319" x="1695450" y="4456113"/>
          <p14:tracePt t="8324" x="1760538" y="4456113"/>
          <p14:tracePt t="8336" x="1809750" y="4456113"/>
          <p14:tracePt t="8338" x="1892300" y="4456113"/>
          <p14:tracePt t="8349" x="1990725" y="4473575"/>
          <p14:tracePt t="8359" x="2073275" y="4473575"/>
          <p14:tracePt t="8365" x="2138363" y="4473575"/>
          <p14:tracePt t="8375" x="2238375" y="4473575"/>
          <p14:tracePt t="8378" x="2287588" y="4473575"/>
          <p14:tracePt t="8391" x="2368550" y="4473575"/>
          <p14:tracePt t="8401" x="2435225" y="4473575"/>
          <p14:tracePt t="8405" x="2468563" y="4489450"/>
          <p14:tracePt t="8415" x="2517775" y="4489450"/>
          <p14:tracePt t="8420" x="2549525" y="4489450"/>
          <p14:tracePt t="8431" x="2616200" y="4489450"/>
          <p14:tracePt t="8445" x="2632075" y="4489450"/>
          <p14:tracePt t="8455" x="2649538" y="4489450"/>
          <p14:tracePt t="8461" x="2681288" y="4489450"/>
          <p14:tracePt t="8470" x="2730500" y="4489450"/>
          <p14:tracePt t="8480" x="2747963" y="4489450"/>
          <p14:tracePt t="8487" x="2797175" y="4489450"/>
          <p14:tracePt t="8497" x="2813050" y="4489450"/>
          <p14:tracePt t="8507" x="2846388" y="4489450"/>
          <p14:tracePt t="8511" x="2895600" y="4489450"/>
          <p14:tracePt t="8521" x="2928938" y="4489450"/>
          <p14:tracePt t="8525" x="2944813" y="4489450"/>
          <p14:tracePt t="8547" x="2978150" y="4489450"/>
          <p14:tracePt t="8552" x="2994025" y="4506913"/>
          <p14:tracePt t="8601" x="3011488" y="4506913"/>
          <p14:tracePt t="8618" x="3027363" y="4506913"/>
          <p14:tracePt t="8628" x="3060700" y="4506913"/>
          <p14:tracePt t="8707" x="3076575" y="4506913"/>
          <p14:tracePt t="8789" x="3094038" y="4506913"/>
          <p14:tracePt t="8833" x="3109913" y="4489450"/>
          <p14:tracePt t="8885" x="3125788" y="4489450"/>
          <p14:tracePt t="8899" x="3143250" y="4473575"/>
          <p14:tracePt t="9011" x="3159125" y="4456113"/>
          <p14:tracePt t="9217" x="3159125" y="4440238"/>
          <p14:tracePt t="9257" x="3159125" y="4424363"/>
          <p14:tracePt t="9285" x="3159125" y="4406900"/>
          <p14:tracePt t="9329" x="3159125" y="4391025"/>
          <p14:tracePt t="10925" x="3159125" y="4375150"/>
          <p14:tracePt t="10973" x="3241675" y="4391025"/>
          <p14:tracePt t="10987" x="3257550" y="4391025"/>
          <p14:tracePt t="10997" x="3290888" y="4406900"/>
          <p14:tracePt t="11003" x="3355975" y="4440238"/>
          <p14:tracePt t="11013" x="3389313" y="4456113"/>
          <p14:tracePt t="11023" x="3438525" y="4506913"/>
          <p14:tracePt t="11027" x="3487738" y="4522788"/>
          <p14:tracePt t="11037" x="3505200" y="4538663"/>
          <p14:tracePt t="11043" x="3521075" y="4556125"/>
          <p14:tracePt t="11053" x="3570288" y="4621213"/>
          <p14:tracePt t="11063" x="3619500" y="4687888"/>
          <p14:tracePt t="11069" x="3636963" y="4719638"/>
          <p14:tracePt t="11079" x="3686175" y="4768850"/>
          <p14:tracePt t="11083" x="3767138" y="4835525"/>
          <p14:tracePt t="11093" x="3800475" y="4900613"/>
          <p14:tracePt t="11103" x="3916363" y="4983163"/>
          <p14:tracePt t="11108" x="3998913" y="5016500"/>
          <p14:tracePt t="11119" x="4048125" y="5065713"/>
          <p14:tracePt t="11123" x="4113213" y="5081588"/>
          <p14:tracePt t="11132" x="4146550" y="5081588"/>
          <p14:tracePt t="11143" x="4179888" y="5114925"/>
          <p14:tracePt t="11199" x="4195763" y="5114925"/>
          <p14:tracePt t="11215" x="4211638" y="5114925"/>
          <p14:tracePt t="11225" x="4229100" y="5114925"/>
          <p14:tracePt t="11321" x="4244975" y="5114925"/>
          <p14:tracePt t="11331" x="4260850" y="5114925"/>
          <p14:tracePt t="11352" x="4278313" y="5114925"/>
          <p14:tracePt t="11448" x="4294188" y="5099050"/>
          <p14:tracePt t="11663" x="4310063" y="5099050"/>
          <p14:tracePt t="11679" x="4327525" y="5099050"/>
          <p14:tracePt t="11759" x="4343400" y="5099050"/>
          <p14:tracePt t="11768" x="4360863" y="5099050"/>
          <p14:tracePt t="11779" x="4376738" y="5099050"/>
          <p14:tracePt t="11788" x="4392613" y="5099050"/>
          <p14:tracePt t="11819" x="4410075" y="5099050"/>
          <p14:tracePt t="11829" x="4441825" y="5081588"/>
          <p14:tracePt t="11839" x="4459288" y="5081588"/>
          <p14:tracePt t="11845" x="4491038" y="5081588"/>
          <p14:tracePt t="11855" x="4524375" y="5065713"/>
          <p14:tracePt t="11859" x="4557713" y="5065713"/>
          <p14:tracePt t="11871" x="4591050" y="5065713"/>
          <p14:tracePt t="11881" x="4622800" y="5065713"/>
          <p14:tracePt t="11885" x="4672013" y="5065713"/>
          <p14:tracePt t="11895" x="4722813" y="5065713"/>
          <p14:tracePt t="11901" x="4803775" y="5065713"/>
          <p14:tracePt t="11910" x="4852988" y="5065713"/>
          <p14:tracePt t="11921" x="4953000" y="5065713"/>
          <p14:tracePt t="11924" x="5018088" y="5065713"/>
          <p14:tracePt t="11936" x="5051425" y="5065713"/>
          <p14:tracePt t="11940" x="5133975" y="5065713"/>
          <p14:tracePt t="11951" x="5183188" y="5065713"/>
          <p14:tracePt t="11963" x="5216525" y="5065713"/>
          <p14:tracePt t="11966" x="5248275" y="5065713"/>
          <p14:tracePt t="11976" x="5297488" y="5065713"/>
          <p14:tracePt t="11980" x="5346700" y="5065713"/>
          <p14:tracePt t="11991" x="5380038" y="5065713"/>
          <p14:tracePt t="12001" x="5413375" y="5065713"/>
          <p14:tracePt t="12007" x="5429250" y="5065713"/>
          <p14:tracePt t="12017" x="5462588" y="5065713"/>
          <p14:tracePt t="12037" x="5478463" y="5065713"/>
          <p14:tracePt t="12047" x="5495925" y="5065713"/>
          <p14:tracePt t="12057" x="5527675" y="5065713"/>
          <p14:tracePt t="12066" x="5545138" y="5065713"/>
          <p14:tracePt t="12071" x="5578475" y="5048250"/>
          <p14:tracePt t="12083" x="5610225" y="5048250"/>
          <p14:tracePt t="12093" x="5659438" y="5048250"/>
          <p14:tracePt t="12097" x="5692775" y="5048250"/>
          <p14:tracePt t="12107" x="5726113" y="5016500"/>
          <p14:tracePt t="12112" x="5759450" y="5016500"/>
          <p14:tracePt t="12123" x="5775325" y="5016500"/>
          <p14:tracePt t="12156" x="5791200" y="5016500"/>
          <p14:tracePt t="12217" x="5808663" y="5016500"/>
          <p14:tracePt t="12285" x="5824538" y="5016500"/>
          <p14:tracePt t="12289" x="5857875" y="5016500"/>
          <p14:tracePt t="12298" x="5873750" y="5016500"/>
          <p14:tracePt t="12309" x="5889625" y="5016500"/>
          <p14:tracePt t="12318" x="5907088" y="5016500"/>
          <p14:tracePt t="12339" x="5940425" y="5016500"/>
          <p14:tracePt t="12349" x="5956300" y="5016500"/>
          <p14:tracePt t="12365" x="5989638" y="5016500"/>
          <p14:tracePt t="12376" x="6021388" y="5016500"/>
          <p14:tracePt t="12379" x="6054725" y="5016500"/>
          <p14:tracePt t="12389" x="6103938" y="5016500"/>
          <p14:tracePt t="12399" x="6137275" y="5016500"/>
          <p14:tracePt t="12415" x="6153150" y="5016500"/>
          <p14:tracePt t="12425" x="6170613" y="5016500"/>
          <p14:tracePt t="12440" x="6202363" y="5016500"/>
          <p14:tracePt t="12452" x="6219825" y="5016500"/>
          <p14:tracePt t="12455" x="6269038" y="5016500"/>
          <p14:tracePt t="12465" x="6318250" y="5016500"/>
          <p14:tracePt t="12471" x="6367463" y="5016500"/>
          <p14:tracePt t="12481" x="6400800" y="5016500"/>
          <p14:tracePt t="12491" x="6450013" y="5016500"/>
          <p14:tracePt t="12495" x="6499225" y="5016500"/>
          <p14:tracePt t="12505" x="6515100" y="5016500"/>
          <p14:tracePt t="12510" x="6548438" y="5032375"/>
          <p14:tracePt t="12521" x="6564313" y="5032375"/>
          <p14:tracePt t="12530" x="6613525" y="5048250"/>
          <p14:tracePt t="12537" x="6646863" y="5048250"/>
          <p14:tracePt t="12547" x="6680200" y="5048250"/>
          <p14:tracePt t="12557" x="6713538" y="5048250"/>
          <p14:tracePt t="12571" x="6745288" y="5048250"/>
          <p14:tracePt t="12581" x="6794500" y="5048250"/>
          <p14:tracePt t="12587" x="6877050" y="5048250"/>
          <p14:tracePt t="12599" x="6910388" y="5065713"/>
          <p14:tracePt t="12607" x="6943725" y="5081588"/>
          <p14:tracePt t="12610" x="6959600" y="5081588"/>
          <p14:tracePt t="12667" x="6975475" y="5081588"/>
          <p14:tracePt t="12673" x="6992938" y="5081588"/>
          <p14:tracePt t="12682" x="7026275" y="5081588"/>
          <p14:tracePt t="12693" x="7058025" y="5081588"/>
          <p14:tracePt t="12697" x="7107238" y="5081588"/>
          <p14:tracePt t="12708" x="7140575" y="5081588"/>
          <p14:tracePt t="12713" x="7189788" y="5081588"/>
          <p14:tracePt t="12723" x="7207250" y="5081588"/>
          <p14:tracePt t="12733" x="7239000" y="5081588"/>
          <p14:tracePt t="12737" x="7256463" y="5081588"/>
          <p14:tracePt t="12763" x="7272338" y="5081588"/>
          <p14:tracePt t="12802" x="7305675" y="5081588"/>
          <p14:tracePt t="12809" x="7388225" y="5081588"/>
          <p14:tracePt t="12820" x="7404100" y="5081588"/>
          <p14:tracePt t="12822" x="7437438" y="5081588"/>
          <p14:tracePt t="12832" x="7469188" y="5081588"/>
          <p14:tracePt t="12843" x="7502525" y="5081588"/>
          <p14:tracePt t="12849" x="7519988" y="5081588"/>
          <p14:tracePt t="12859" x="7551738" y="5081588"/>
          <p14:tracePt t="12868" x="7569200" y="5081588"/>
          <p14:tracePt t="12929" x="7585075" y="5081588"/>
          <p14:tracePt t="12935" x="7618413" y="5081588"/>
          <p14:tracePt t="12955" x="7650163" y="5081588"/>
          <p14:tracePt t="12969" x="7683500" y="5081588"/>
          <p14:tracePt t="12989" x="7700963" y="5114925"/>
          <p14:tracePt t="13010" x="7716838" y="5130800"/>
          <p14:tracePt t="13061" x="7732713" y="5148263"/>
          <p14:tracePt t="13064" x="7750175" y="5148263"/>
          <p14:tracePt t="13075" x="7766050" y="5148263"/>
          <p14:tracePt t="13085" x="7781925" y="5148263"/>
          <p14:tracePt t="13103" x="7815263" y="5164138"/>
          <p14:tracePt t="13130" x="7831138" y="5164138"/>
          <p14:tracePt t="13140" x="7848600" y="5164138"/>
          <p14:tracePt t="13146" x="7864475" y="5164138"/>
          <p14:tracePt t="13157" x="7897813" y="5180013"/>
          <p14:tracePt t="13161" x="7913688" y="5180013"/>
          <p14:tracePt t="13171" x="7931150" y="5197475"/>
          <p14:tracePt t="13181" x="7962900" y="5197475"/>
          <p14:tracePt t="13187" x="7980363" y="5197475"/>
          <p14:tracePt t="13196" x="7996238" y="5197475"/>
          <p14:tracePt t="13202" x="8012113" y="5197475"/>
          <p14:tracePt t="13210" x="8029575" y="5197475"/>
          <p14:tracePt t="13237" x="8045450" y="5197475"/>
          <p14:tracePt t="13246" x="8062913" y="5197475"/>
          <p14:tracePt t="13263" x="8078788" y="5197475"/>
          <p14:tracePt t="14764" x="8078788" y="5213350"/>
          <p14:tracePt t="14775" x="8062913" y="5213350"/>
          <p14:tracePt t="14781" x="8045450" y="5246688"/>
          <p14:tracePt t="14794" x="8029575" y="5262563"/>
          <p14:tracePt t="14805" x="8012113" y="5295900"/>
          <p14:tracePt t="14811" x="7913688" y="5311775"/>
          <p14:tracePt t="14820" x="7848600" y="5329238"/>
          <p14:tracePt t="14831" x="7781925" y="5378450"/>
          <p14:tracePt t="14836" x="7600950" y="5394325"/>
          <p14:tracePt t="14845" x="7469188" y="5427663"/>
          <p14:tracePt t="14851" x="7239000" y="5443538"/>
          <p14:tracePt t="14861" x="7042150" y="5443538"/>
          <p14:tracePt t="14871" x="6845300" y="5443538"/>
          <p14:tracePt t="14877" x="6646863" y="5443538"/>
          <p14:tracePt t="14887" x="6483350" y="5443538"/>
          <p14:tracePt t="14891" x="6334125" y="5443538"/>
          <p14:tracePt t="14901" x="6202363" y="5443538"/>
          <p14:tracePt t="14911" x="6137275" y="5443538"/>
          <p14:tracePt t="14917" x="6088063" y="5443538"/>
          <p14:tracePt t="14927" x="6054725" y="5443538"/>
          <p14:tracePt t="14931" x="5989638" y="5443538"/>
          <p14:tracePt t="14941" x="5940425" y="5443538"/>
          <p14:tracePt t="14953" x="5907088" y="5443538"/>
          <p14:tracePt t="14957" x="5791200" y="5443538"/>
          <p14:tracePt t="14967" x="5692775" y="5443538"/>
          <p14:tracePt t="14971" x="5610225" y="5427663"/>
          <p14:tracePt t="14980" x="5561013" y="5410200"/>
          <p14:tracePt t="14991" x="5495925" y="5410200"/>
          <p14:tracePt t="14997" x="5462588" y="5410200"/>
          <p14:tracePt t="15006" x="5413375" y="5410200"/>
          <p14:tracePt t="15013" x="5364163" y="5394325"/>
          <p14:tracePt t="15022" x="5330825" y="5394325"/>
          <p14:tracePt t="15033" x="5281613" y="5378450"/>
          <p14:tracePt t="15037" x="5248275" y="5378450"/>
          <p14:tracePt t="15047" x="5149850" y="5345113"/>
          <p14:tracePt t="15059" x="5033963" y="5345113"/>
          <p14:tracePt t="15063" x="4968875" y="5345113"/>
          <p14:tracePt t="15073" x="4919663" y="5311775"/>
          <p14:tracePt t="15076" x="4852988" y="5311775"/>
          <p14:tracePt t="15219" x="4821238" y="5278438"/>
          <p14:tracePt t="15279" x="4821238" y="5262563"/>
          <p14:tracePt t="15351" x="4870450" y="5246688"/>
          <p14:tracePt t="15361" x="4903788" y="5246688"/>
          <p14:tracePt t="15365" x="5002213" y="5246688"/>
          <p14:tracePt t="15375" x="5067300" y="5246688"/>
          <p14:tracePt t="15380" x="5199063" y="5246688"/>
          <p14:tracePt t="15391" x="5281613" y="5246688"/>
          <p14:tracePt t="15401" x="5346700" y="5246688"/>
          <p14:tracePt t="15406" x="5446713" y="5246688"/>
          <p14:tracePt t="15421" x="5462588" y="5246688"/>
          <p14:tracePt t="15518" x="5446713" y="5246688"/>
          <p14:tracePt t="15521" x="5397500" y="5278438"/>
          <p14:tracePt t="15531" x="5330825" y="5278438"/>
          <p14:tracePt t="15537" x="5265738" y="5278438"/>
          <p14:tracePt t="15547" x="5248275" y="5278438"/>
          <p14:tracePt t="15556" x="5199063" y="5278438"/>
          <p14:tracePt t="15563" x="5165725" y="5278438"/>
          <p14:tracePt t="15572" x="5133975" y="5278438"/>
          <p14:tracePt t="15583" x="5116513" y="5278438"/>
          <p14:tracePt t="15835" x="5133975" y="5278438"/>
          <p14:tracePt t="15855" x="5149850" y="5278438"/>
          <p14:tracePt t="15915" x="5165725" y="5278438"/>
          <p14:tracePt t="15931" x="5183188" y="5278438"/>
          <p14:tracePt t="16051" x="5199063" y="5278438"/>
          <p14:tracePt t="16061" x="5216525" y="5278438"/>
          <p14:tracePt t="16080" x="5232400" y="5278438"/>
          <p14:tracePt t="16090" x="5248275" y="5278438"/>
          <p14:tracePt t="16098" x="5265738" y="5278438"/>
          <p14:tracePt t="16107" x="5297488" y="5278438"/>
          <p14:tracePt t="16117" x="5314950" y="5278438"/>
          <p14:tracePt t="16133" x="5330825" y="5278438"/>
          <p14:tracePt t="16143" x="5346700" y="5278438"/>
          <p14:tracePt t="16176" x="5364163" y="5278438"/>
          <p14:tracePt t="16193" x="5380038" y="5278438"/>
          <p14:tracePt t="16203" x="5397500" y="5278438"/>
          <p14:tracePt t="16233" x="5413375" y="5278438"/>
          <p14:tracePt t="16565" x="5413375" y="5295900"/>
          <p14:tracePt t="16591" x="5413375" y="5311775"/>
          <p14:tracePt t="16617" x="5397500" y="5329238"/>
          <p14:tracePt t="16627" x="5364163" y="5329238"/>
          <p14:tracePt t="16636" x="5330825" y="5329238"/>
          <p14:tracePt t="16641" x="5265738" y="5329238"/>
          <p14:tracePt t="16651" x="5232400" y="5329238"/>
          <p14:tracePt t="16657" x="5100638" y="5329238"/>
          <p14:tracePt t="16667" x="5002213" y="5329238"/>
          <p14:tracePt t="16677" x="4919663" y="5329238"/>
          <p14:tracePt t="16681" x="4852988" y="5329238"/>
          <p14:tracePt t="16692" x="4821238" y="5329238"/>
          <p14:tracePt t="16697" x="4787900" y="5329238"/>
          <p14:tracePt t="16707" x="4772025" y="5329238"/>
          <p14:tracePt t="16717" x="4754563" y="5329238"/>
          <p14:tracePt t="16919" x="4787900" y="5329238"/>
          <p14:tracePt t="16923" x="4837113" y="5329238"/>
          <p14:tracePt t="16935" x="4870450" y="5329238"/>
          <p14:tracePt t="16939" x="4919663" y="5329238"/>
          <p14:tracePt t="16949" x="5002213" y="5329238"/>
          <p14:tracePt t="16959" x="5051425" y="5329238"/>
          <p14:tracePt t="16965" x="5084763" y="5329238"/>
          <p14:tracePt t="16975" x="5133975" y="5329238"/>
          <p14:tracePt t="16978" x="5165725" y="5329238"/>
          <p14:tracePt t="16989" x="5183188" y="5329238"/>
          <p14:tracePt t="16999" x="5199063" y="5329238"/>
          <p14:tracePt t="17515" x="5216525" y="5329238"/>
          <p14:tracePt t="17525" x="5232400" y="5329238"/>
          <p14:tracePt t="17529" x="5248275" y="5329238"/>
          <p14:tracePt t="17539" x="5314950" y="5329238"/>
          <p14:tracePt t="17545" x="5346700" y="5329238"/>
          <p14:tracePt t="17555" x="5397500" y="5329238"/>
          <p14:tracePt t="17565" x="5462588" y="5329238"/>
          <p14:tracePt t="17570" x="5495925" y="5329238"/>
          <p14:tracePt t="17579" x="5527675" y="5329238"/>
          <p14:tracePt t="17585" x="5545138" y="5329238"/>
          <p14:tracePt t="17594" x="5578475" y="5329238"/>
          <p14:tracePt t="17877" x="5594350" y="5329238"/>
          <p14:tracePt t="17897" x="5610225" y="5329238"/>
          <p14:tracePt t="17924" x="5627688" y="5329238"/>
          <p14:tracePt t="17933" x="5659438" y="5345113"/>
          <p14:tracePt t="17979" x="5692775" y="5345113"/>
          <p14:tracePt t="17983" x="5708650" y="5345113"/>
          <p14:tracePt t="17993" x="5726113" y="5345113"/>
          <p14:tracePt t="18012" x="5741988" y="5345113"/>
          <p14:tracePt t="18079" x="5759450" y="5345113"/>
          <p14:tracePt t="18114" x="5775325" y="5345113"/>
          <p14:tracePt t="18120" x="5791200" y="5345113"/>
          <p14:tracePt t="18155" x="5808663" y="5345113"/>
          <p14:tracePt t="18175" x="5824538" y="5345113"/>
          <p14:tracePt t="19143" x="5808663" y="5345113"/>
          <p14:tracePt t="19147" x="5791200" y="5345113"/>
          <p14:tracePt t="19159" x="5759450" y="5345113"/>
          <p14:tracePt t="19163" x="5708650" y="5345113"/>
          <p14:tracePt t="19173" x="5692775" y="5345113"/>
          <p14:tracePt t="19229" x="5676900" y="5311775"/>
          <p14:tracePt t="19239" x="5659438" y="5311775"/>
          <p14:tracePt t="19245" x="5627688" y="5311775"/>
          <p14:tracePt t="19255" x="5594350" y="5311775"/>
          <p14:tracePt t="19269" x="5561013" y="5295900"/>
          <p14:tracePt t="19285" x="5545138" y="5278438"/>
          <p14:tracePt t="19330" x="5511800" y="5278438"/>
          <p14:tracePt t="19346" x="5495925" y="5262563"/>
          <p14:tracePt t="19351" x="5462588" y="5262563"/>
          <p14:tracePt t="19371" x="5446713" y="5262563"/>
          <p14:tracePt t="19379" x="5429250" y="5262563"/>
          <p14:tracePt t="19390" x="5413375" y="5262563"/>
          <p14:tracePt t="19423" x="5397500" y="5262563"/>
          <p14:tracePt t="19465" x="5380038" y="5262563"/>
          <p14:tracePt t="19501" x="5346700" y="5262563"/>
          <p14:tracePt t="19611" x="5330825" y="5262563"/>
          <p14:tracePt t="19621" x="5314950" y="5262563"/>
          <p14:tracePt t="19627" x="5297488" y="5262563"/>
          <p14:tracePt t="19639" x="5265738" y="5262563"/>
          <p14:tracePt t="19645" x="5232400" y="5262563"/>
          <p14:tracePt t="19654" x="5199063" y="5262563"/>
          <p14:tracePt t="19667" x="5165725" y="5262563"/>
          <p14:tracePt t="19677" x="5149850" y="5262563"/>
          <p14:tracePt t="19683" x="5116513" y="5262563"/>
          <p14:tracePt t="19693" x="5100638" y="5262563"/>
          <p14:tracePt t="19709" x="5084763" y="5262563"/>
          <p14:tracePt t="19723" x="5067300" y="5262563"/>
          <p14:tracePt t="20162" x="5100638" y="5262563"/>
          <p14:tracePt t="20171" x="5149850" y="5262563"/>
          <p14:tracePt t="20177" x="5199063" y="5262563"/>
          <p14:tracePt t="20189" x="5265738" y="5262563"/>
          <p14:tracePt t="20197" x="5297488" y="5262563"/>
          <p14:tracePt t="20209" x="5314950" y="5262563"/>
          <p14:tracePt t="20212" x="5330825" y="5262563"/>
          <p14:tracePt t="20223" x="5346700" y="5262563"/>
          <p14:tracePt t="20233" x="5364163" y="5262563"/>
          <p14:tracePt t="20237" x="5380038" y="5262563"/>
          <p14:tracePt t="20267" x="5397500" y="5262563"/>
          <p14:tracePt t="20279" x="5413375" y="5262563"/>
          <p14:tracePt t="20283" x="5462588" y="5262563"/>
          <p14:tracePt t="20292" x="5495925" y="5262563"/>
          <p14:tracePt t="20305" x="5561013" y="5262563"/>
          <p14:tracePt t="20308" x="5561013" y="5246688"/>
          <p14:tracePt t="20319" x="5610225" y="5246688"/>
          <p14:tracePt t="20329" x="5627688" y="5246688"/>
          <p14:tracePt t="20933" x="5643563" y="5246688"/>
          <p14:tracePt t="20949" x="5659438" y="5246688"/>
          <p14:tracePt t="20975" x="5676900" y="5246688"/>
          <p14:tracePt t="20985" x="5692775" y="5229225"/>
          <p14:tracePt t="21059" x="5708650" y="5229225"/>
          <p14:tracePt t="21065" x="5741988" y="5229225"/>
          <p14:tracePt t="21075" x="5759450" y="5229225"/>
          <p14:tracePt t="21080" x="5775325" y="5229225"/>
          <p14:tracePt t="21091" x="5808663" y="5229225"/>
          <p14:tracePt t="21099" x="5857875" y="5229225"/>
          <p14:tracePt t="21105" x="5907088" y="5213350"/>
          <p14:tracePt t="21115" x="5972175" y="5213350"/>
          <p14:tracePt t="21121" x="6005513" y="5164138"/>
          <p14:tracePt t="21130" x="6054725" y="5164138"/>
          <p14:tracePt t="21143" x="6088063" y="5164138"/>
          <p14:tracePt t="21721" x="6103938" y="5164138"/>
          <p14:tracePt t="21771" x="6103938" y="5197475"/>
          <p14:tracePt t="21781" x="6103938" y="5213350"/>
          <p14:tracePt t="23577" x="6088063" y="5213350"/>
          <p14:tracePt t="23600" x="6070600" y="5213350"/>
          <p14:tracePt t="24571" x="6054725" y="5213350"/>
          <p14:tracePt t="24784" x="6070600" y="5213350"/>
          <p14:tracePt t="24788" x="6088063" y="5213350"/>
          <p14:tracePt t="24797" x="6103938" y="5229225"/>
          <p14:tracePt t="24877" x="6121400" y="5229225"/>
          <p14:tracePt t="24908" x="6137275" y="5229225"/>
          <p14:tracePt t="24909" x="6153150" y="5229225"/>
          <p14:tracePt t="24919" x="6186488" y="5229225"/>
          <p14:tracePt t="24922" x="6284913" y="5246688"/>
          <p14:tracePt t="24933" x="6334125" y="5246688"/>
          <p14:tracePt t="24943" x="6450013" y="5295900"/>
          <p14:tracePt t="24949" x="6581775" y="5295900"/>
          <p14:tracePt t="24959" x="6680200" y="5295900"/>
          <p14:tracePt t="24963" x="6811963" y="5311775"/>
          <p14:tracePt t="24973" x="6926263" y="5311775"/>
          <p14:tracePt t="24983" x="6992938" y="5311775"/>
          <p14:tracePt t="24989" x="7075488" y="5329238"/>
          <p14:tracePt t="24999" x="7075488" y="5345113"/>
          <p14:tracePt t="25003" x="7091363" y="5345113"/>
          <p14:tracePt t="25012" x="7107238" y="5345113"/>
          <p14:tracePt t="25024" x="7124700" y="5345113"/>
          <p14:tracePt t="25029" x="7158038" y="5345113"/>
          <p14:tracePt t="25049" x="7173913" y="5345113"/>
          <p14:tracePt t="25055" x="7207250" y="5345113"/>
          <p14:tracePt t="25075" x="7223125" y="5345113"/>
          <p14:tracePt t="25159" x="7239000" y="5345113"/>
          <p14:tracePt t="25171" x="7256463" y="5345113"/>
          <p14:tracePt t="25251" x="7272338" y="5345113"/>
          <p14:tracePt t="25265" x="7288213" y="5345113"/>
          <p14:tracePt t="25287" x="7305675" y="5345113"/>
          <p14:tracePt t="25310" x="7321550" y="5345113"/>
          <p14:tracePt t="25317" x="7339013" y="5345113"/>
          <p14:tracePt t="25326" x="7354888" y="5345113"/>
          <p14:tracePt t="25337" x="7388225" y="5345113"/>
          <p14:tracePt t="25342" x="7419975" y="5345113"/>
          <p14:tracePt t="25366" x="7437438" y="5345113"/>
          <p14:tracePt t="25509" x="7453313" y="5345113"/>
          <p14:tracePt t="25549" x="7453313" y="5360988"/>
          <p14:tracePt t="25569" x="7453313" y="5378450"/>
          <p14:tracePt t="25579" x="7453313" y="5394325"/>
          <p14:tracePt t="25585" x="7437438" y="5410200"/>
          <p14:tracePt t="25595" x="7437438" y="5427663"/>
          <p14:tracePt t="25603" x="7419975" y="5443538"/>
          <p14:tracePt t="25612" x="7419975" y="5459413"/>
          <p14:tracePt t="25624" x="7419975" y="5476875"/>
          <p14:tracePt t="25635" x="7419975" y="5510213"/>
          <p14:tracePt t="25645" x="7419975" y="5559425"/>
          <p14:tracePt t="25649" x="7419975" y="5591175"/>
          <p14:tracePt t="25659" x="7419975" y="5608638"/>
          <p14:tracePt t="25665" x="7419975" y="5640388"/>
          <p14:tracePt t="25685" x="7419975" y="5707063"/>
          <p14:tracePt t="25689" x="7419975" y="5722938"/>
          <p14:tracePt t="25699" x="7419975" y="5756275"/>
          <p14:tracePt t="25857" x="7437438" y="5772150"/>
          <p14:tracePt t="25871" x="7453313" y="5789613"/>
          <p14:tracePt t="25877" x="7453313" y="5805488"/>
          <p14:tracePt t="25887" x="7469188" y="5821363"/>
          <p14:tracePt t="25896" x="7502525" y="5854700"/>
          <p14:tracePt t="25900" x="7535863" y="5903913"/>
          <p14:tracePt t="25910" x="7551738" y="5953125"/>
          <p14:tracePt t="25921" x="7569200" y="5986463"/>
          <p14:tracePt t="25927" x="7585075" y="6051550"/>
          <p14:tracePt t="25937" x="7618413" y="6100763"/>
          <p14:tracePt t="25943" x="7650163" y="6183313"/>
          <p14:tracePt t="25953" x="7667625" y="6281738"/>
          <p14:tracePt t="25963" x="7667625" y="6330950"/>
          <p14:tracePt t="25967" x="7700963" y="6397625"/>
          <p14:tracePt t="25977" x="7700963" y="6496050"/>
          <p14:tracePt t="25983" x="7781925" y="6643688"/>
          <p14:tracePt t="25993" x="7799388" y="6677025"/>
          <p14:tracePt t="26003" x="7815263" y="6742113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8531-9876-C8B6-2411-54682ECA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Tractable problem formulation. </a:t>
            </a:r>
            <a:r>
              <a:rPr lang="en-US" b="1" dirty="0"/>
              <a:t>SD±RATIO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DE6CE-0E25-91F8-17F5-EDCB02F36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46E4465-999D-DAB4-27CC-1C6D66146F0A}"/>
              </a:ext>
            </a:extLst>
          </p:cNvPr>
          <p:cNvSpPr txBox="1">
            <a:spLocks/>
          </p:cNvSpPr>
          <p:nvPr/>
        </p:nvSpPr>
        <p:spPr>
          <a:xfrm>
            <a:off x="10001764" y="4914960"/>
            <a:ext cx="5365681" cy="965557"/>
          </a:xfrm>
          <a:prstGeom prst="rect">
            <a:avLst/>
          </a:prstGeom>
          <a:noFill/>
        </p:spPr>
        <p:txBody>
          <a:bodyPr vert="horz" lIns="10800" tIns="0" rIns="0" bIns="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CBD8FC-959C-9525-F272-0CF8152D624E}"/>
                  </a:ext>
                </a:extLst>
              </p:cNvPr>
              <p:cNvSpPr txBox="1"/>
              <p:nvPr/>
            </p:nvSpPr>
            <p:spPr>
              <a:xfrm>
                <a:off x="6687729" y="1509351"/>
                <a:ext cx="4964449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These tractable problem formulations depend on the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submodularity</a:t>
                </a:r>
                <a:r>
                  <a:rPr lang="en-US" dirty="0">
                    <a:solidFill>
                      <a:schemeClr val="tx1"/>
                    </a:solidFill>
                  </a:rPr>
                  <a:t> of the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CBD8FC-959C-9525-F272-0CF8152D6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729" y="1509351"/>
                <a:ext cx="4964449" cy="677108"/>
              </a:xfrm>
              <a:prstGeom prst="rect">
                <a:avLst/>
              </a:prstGeom>
              <a:blipFill>
                <a:blip r:embed="rId3"/>
                <a:stretch>
                  <a:fillRect l="-1106" t="-4505" b="-15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A687A82C-6E16-015C-C396-35FCC80A32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319" y="1509351"/>
                <a:ext cx="11135859" cy="353048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Source Detection Positive-Negative Ratio (SD±RATIO)</a:t>
                </a:r>
              </a:p>
              <a:p>
                <a:r>
                  <a:rPr lang="en-US" dirty="0"/>
                  <a:t>Given</a:t>
                </a:r>
              </a:p>
              <a:p>
                <a:pPr lvl="1"/>
                <a:r>
                  <a:rPr lang="en-US" dirty="0"/>
                  <a:t>a temporal network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a load sharing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 observed positive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𝑃𝑜𝑠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Find a source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time 0 and 1</a:t>
                </a:r>
              </a:p>
              <a:p>
                <a:r>
                  <a:rPr lang="en-US" dirty="0"/>
                  <a:t>That maximizes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A687A82C-6E16-015C-C396-35FCC80A3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19" y="1509351"/>
                <a:ext cx="11135859" cy="3530481"/>
              </a:xfrm>
              <a:blipFill>
                <a:blip r:embed="rId6"/>
                <a:stretch>
                  <a:fillRect l="-1314" t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CDEF14-F918-39A4-99F4-F0CFDA1B08CC}"/>
                  </a:ext>
                </a:extLst>
              </p:cNvPr>
              <p:cNvSpPr txBox="1"/>
              <p:nvPr/>
            </p:nvSpPr>
            <p:spPr>
              <a:xfrm>
                <a:off x="1121981" y="5850007"/>
                <a:ext cx="105537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Q: Which constraint should be larger?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CDEF14-F918-39A4-99F4-F0CFDA1B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981" y="5850007"/>
                <a:ext cx="10553700" cy="384721"/>
              </a:xfrm>
              <a:prstGeom prst="rect">
                <a:avLst/>
              </a:prstGeom>
              <a:blipFill>
                <a:blip r:embed="rId7"/>
                <a:stretch>
                  <a:fillRect l="-520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2AF0564-B33B-C371-C4FB-710471338C35}"/>
              </a:ext>
            </a:extLst>
          </p:cNvPr>
          <p:cNvSpPr txBox="1"/>
          <p:nvPr/>
        </p:nvSpPr>
        <p:spPr>
          <a:xfrm>
            <a:off x="1121978" y="5031200"/>
            <a:ext cx="10553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Q: This problem formulation have flexibility in the penalty of f.</a:t>
            </a:r>
          </a:p>
          <a:p>
            <a:r>
              <a:rPr lang="en-US" dirty="0">
                <a:solidFill>
                  <a:srgbClr val="C00000"/>
                </a:solidFill>
              </a:rPr>
              <a:t>E.g., if you want seeds that infect very small fraction of non-cases, how shall you set the parameters?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1AF65-2515-7634-66D4-556962867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25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1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7" grpId="0"/>
    </p:bldLst>
  </p:timing>
  <p:extLst>
    <p:ext uri="{3A86A75C-4F4B-4683-9AE1-C65F6400EC91}">
      <p14:laserTraceLst xmlns:p14="http://schemas.microsoft.com/office/powerpoint/2010/main">
        <p14:tracePtLst>
          <p14:tracePt t="5213" x="15875" y="4522788"/>
          <p14:tracePt t="5223" x="15875" y="4538663"/>
          <p14:tracePt t="5229" x="33338" y="4556125"/>
          <p14:tracePt t="5962" x="49213" y="4556125"/>
          <p14:tracePt t="5971" x="82550" y="4556125"/>
          <p14:tracePt t="5987" x="131763" y="4556125"/>
          <p14:tracePt t="5995" x="180975" y="4556125"/>
          <p14:tracePt t="6007" x="214313" y="4556125"/>
          <p14:tracePt t="6011" x="263525" y="4556125"/>
          <p14:tracePt t="6021" x="312738" y="4556125"/>
          <p14:tracePt t="6027" x="395288" y="4556125"/>
          <p14:tracePt t="6037" x="427038" y="4556125"/>
          <p14:tracePt t="6047" x="460375" y="4522788"/>
          <p14:tracePt t="6051" x="509588" y="4522788"/>
          <p14:tracePt t="6061" x="527050" y="4506913"/>
          <p14:tracePt t="6067" x="592138" y="4489450"/>
          <p14:tracePt t="6077" x="641350" y="4473575"/>
          <p14:tracePt t="6088" x="674688" y="4456113"/>
          <p14:tracePt t="6091" x="757238" y="4440238"/>
          <p14:tracePt t="6101" x="855663" y="4406900"/>
          <p14:tracePt t="6107" x="889000" y="4406900"/>
          <p14:tracePt t="6116" x="987425" y="4406900"/>
          <p14:tracePt t="6127" x="1069975" y="4406900"/>
          <p14:tracePt t="6131" x="1101725" y="4406900"/>
          <p14:tracePt t="6141" x="1135063" y="4406900"/>
          <p14:tracePt t="6147" x="1168400" y="4406900"/>
          <p14:tracePt t="6157" x="1168400" y="4391025"/>
          <p14:tracePt t="6167" x="1184275" y="4391025"/>
          <p14:tracePt t="6173" x="1217613" y="4391025"/>
          <p14:tracePt t="6183" x="1250950" y="4375150"/>
          <p14:tracePt t="6187" x="1300163" y="4325938"/>
          <p14:tracePt t="6197" x="1349375" y="4292600"/>
          <p14:tracePt t="6207" x="1447800" y="4225925"/>
          <p14:tracePt t="6213" x="1530350" y="4225925"/>
          <p14:tracePt t="6223" x="1628775" y="4225925"/>
          <p14:tracePt t="6227" x="1727200" y="4210050"/>
          <p14:tracePt t="6237" x="1776413" y="4194175"/>
          <p14:tracePt t="6247" x="1843088" y="4194175"/>
          <p14:tracePt t="6253" x="1892300" y="4176713"/>
          <p14:tracePt t="6263" x="1925638" y="4176713"/>
          <p14:tracePt t="6269" x="1957388" y="4176713"/>
          <p14:tracePt t="6279" x="2024063" y="4160838"/>
          <p14:tracePt t="6289" x="2073275" y="4160838"/>
          <p14:tracePt t="6293" x="2187575" y="4127500"/>
          <p14:tracePt t="6303" x="2238375" y="4127500"/>
          <p14:tracePt t="6309" x="2287588" y="4127500"/>
          <p14:tracePt t="6319" x="2368550" y="4127500"/>
          <p14:tracePt t="6329" x="2419350" y="4127500"/>
          <p14:tracePt t="6333" x="2484438" y="4127500"/>
          <p14:tracePt t="6343" x="2566988" y="4127500"/>
          <p14:tracePt t="6350" x="2600325" y="4127500"/>
          <p14:tracePt t="6375" x="2616200" y="4127500"/>
          <p14:tracePt t="6383" x="2632075" y="4127500"/>
          <p14:tracePt t="6390" x="2681288" y="4127500"/>
          <p14:tracePt t="6400" x="2714625" y="4111625"/>
          <p14:tracePt t="6409" x="2797175" y="4111625"/>
          <p14:tracePt t="6415" x="2862263" y="4111625"/>
          <p14:tracePt t="6425" x="2944813" y="4111625"/>
          <p14:tracePt t="6429" x="2994025" y="4111625"/>
          <p14:tracePt t="6439" x="3011488" y="4111625"/>
          <p14:tracePt t="6450" x="3060700" y="4111625"/>
          <p14:tracePt t="6491" x="3076575" y="4111625"/>
          <p14:tracePt t="6501" x="3094038" y="4111625"/>
          <p14:tracePt t="6505" x="3125788" y="4111625"/>
          <p14:tracePt t="6516" x="3175000" y="4111625"/>
          <p14:tracePt t="6525" x="3192463" y="4111625"/>
          <p14:tracePt t="6531" x="3208338" y="4111625"/>
          <p14:tracePt t="6541" x="3224213" y="4111625"/>
          <p14:tracePt t="6605" x="3241675" y="4111625"/>
          <p14:tracePt t="6687" x="3257550" y="4111625"/>
          <p14:tracePt t="6697" x="3275013" y="4111625"/>
          <p14:tracePt t="6727" x="3290888" y="4111625"/>
          <p14:tracePt t="6743" x="3306763" y="4111625"/>
          <p14:tracePt t="6757" x="3324225" y="4111625"/>
          <p14:tracePt t="6773" x="3340100" y="4111625"/>
          <p14:tracePt t="6777" x="3355975" y="4111625"/>
          <p14:tracePt t="6787" x="3373438" y="4111625"/>
          <p14:tracePt t="6793" x="3389313" y="4111625"/>
          <p14:tracePt t="6803" x="3405188" y="4111625"/>
          <p14:tracePt t="6813" x="3438525" y="4111625"/>
          <p14:tracePt t="6817" x="3455988" y="4111625"/>
          <p14:tracePt t="6829" x="3471863" y="4111625"/>
          <p14:tracePt t="6833" x="3487738" y="4111625"/>
          <p14:tracePt t="6843" x="3505200" y="4111625"/>
          <p14:tracePt t="6853" x="3521075" y="4111625"/>
          <p14:tracePt t="6935" x="3536950" y="4111625"/>
          <p14:tracePt t="6939" x="3554413" y="4111625"/>
          <p14:tracePt t="6950" x="3570288" y="4111625"/>
          <p14:tracePt t="6984" x="3586163" y="4111625"/>
          <p14:tracePt t="7000" x="3603625" y="4111625"/>
          <p14:tracePt t="7005" x="3619500" y="4111625"/>
          <p14:tracePt t="7015" x="3652838" y="4111625"/>
          <p14:tracePt t="7019" x="3686175" y="4111625"/>
          <p14:tracePt t="7029" x="3702050" y="4111625"/>
          <p14:tracePt t="7039" x="3767138" y="4111625"/>
          <p14:tracePt t="7045" x="3817938" y="4127500"/>
          <p14:tracePt t="7055" x="3867150" y="4127500"/>
          <p14:tracePt t="7061" x="3898900" y="4144963"/>
          <p14:tracePt t="7069" x="3916363" y="4176713"/>
          <p14:tracePt t="7078" x="3932238" y="4176713"/>
          <p14:tracePt t="7085" x="3998913" y="4176713"/>
          <p14:tracePt t="7095" x="4014788" y="4176713"/>
          <p14:tracePt t="7101" x="4048125" y="4176713"/>
          <p14:tracePt t="7111" x="4064000" y="4176713"/>
          <p14:tracePt t="7131" x="4079875" y="4176713"/>
          <p14:tracePt t="7147" x="4097338" y="4176713"/>
          <p14:tracePt t="7155" x="4129088" y="4176713"/>
          <p14:tracePt t="7161" x="4195763" y="4176713"/>
          <p14:tracePt t="7171" x="4278313" y="4210050"/>
          <p14:tracePt t="7175" x="4327525" y="4210050"/>
          <p14:tracePt t="7186" x="4410075" y="4225925"/>
          <p14:tracePt t="7197" x="4459288" y="4243388"/>
          <p14:tracePt t="7202" x="4491038" y="4243388"/>
          <p14:tracePt t="7367" x="4524375" y="4259263"/>
          <p14:tracePt t="7439" x="4541838" y="4259263"/>
          <p14:tracePt t="7449" x="4557713" y="4259263"/>
          <p14:tracePt t="7462" x="4591050" y="4259263"/>
          <p14:tracePt t="7470" x="4606925" y="4259263"/>
          <p14:tracePt t="7479" x="4622800" y="4259263"/>
          <p14:tracePt t="7484" x="4640263" y="4259263"/>
          <p14:tracePt t="7493" x="4672013" y="4259263"/>
          <p14:tracePt t="7509" x="4705350" y="4259263"/>
          <p14:tracePt t="7595" x="4722813" y="4259263"/>
          <p14:tracePt t="7639" x="4722813" y="4225925"/>
          <p14:tracePt t="7649" x="4722813" y="4210050"/>
          <p14:tracePt t="7661" x="4705350" y="4210050"/>
          <p14:tracePt t="7671" x="4705350" y="4194175"/>
          <p14:tracePt t="7691" x="4672013" y="4160838"/>
          <p14:tracePt t="7702" x="4656138" y="4160838"/>
          <p14:tracePt t="7711" x="4640263" y="4160838"/>
          <p14:tracePt t="7715" x="4622800" y="4160838"/>
          <p14:tracePt t="7735" x="4606925" y="4160838"/>
          <p14:tracePt t="7741" x="4557713" y="4160838"/>
          <p14:tracePt t="7752" x="4524375" y="4160838"/>
          <p14:tracePt t="7757" x="4475163" y="4160838"/>
          <p14:tracePt t="7765" x="4425950" y="4160838"/>
          <p14:tracePt t="7775" x="4343400" y="4160838"/>
          <p14:tracePt t="7781" x="4310063" y="4160838"/>
          <p14:tracePt t="7791" x="4278313" y="4160838"/>
          <p14:tracePt t="7797" x="4244975" y="4160838"/>
          <p14:tracePt t="7807" x="4211638" y="4160838"/>
          <p14:tracePt t="7817" x="4162425" y="4160838"/>
          <p14:tracePt t="7820" x="4146550" y="4160838"/>
          <p14:tracePt t="7831" x="4129088" y="4160838"/>
          <p14:tracePt t="7851" x="4113213" y="4160838"/>
          <p14:tracePt t="7857" x="4079875" y="4160838"/>
          <p14:tracePt t="7868" x="4030663" y="4160838"/>
          <p14:tracePt t="7877" x="3965575" y="4160838"/>
          <p14:tracePt t="7887" x="3948113" y="4160838"/>
          <p14:tracePt t="7903" x="3916363" y="4160838"/>
          <p14:tracePt t="7913" x="3898900" y="4160838"/>
          <p14:tracePt t="7918" x="3867150" y="4160838"/>
          <p14:tracePt t="7927" x="3849688" y="4160838"/>
          <p14:tracePt t="7942" x="3817938" y="4160838"/>
          <p14:tracePt t="7946" x="3784600" y="4160838"/>
          <p14:tracePt t="7955" x="3751263" y="4176713"/>
          <p14:tracePt t="7967" x="3751263" y="4210050"/>
          <p14:tracePt t="7974" x="3751263" y="4225925"/>
          <p14:tracePt t="7985" x="3735388" y="4225925"/>
          <p14:tracePt t="7989" x="3735388" y="4259263"/>
          <p14:tracePt t="7999" x="3702050" y="4292600"/>
          <p14:tracePt t="8003" x="3686175" y="4308475"/>
          <p14:tracePt t="8013" x="3686175" y="4341813"/>
          <p14:tracePt t="8023" x="3668713" y="4357688"/>
          <p14:tracePt t="8034" x="3668713" y="4375150"/>
          <p14:tracePt t="8053" x="3668713" y="4391025"/>
          <p14:tracePt t="8073" x="3668713" y="4406900"/>
          <p14:tracePt t="8084" x="3668713" y="4424363"/>
          <p14:tracePt t="8093" x="3668713" y="4456113"/>
          <p14:tracePt t="8105" x="3668713" y="4473575"/>
          <p14:tracePt t="8110" x="3686175" y="4506913"/>
          <p14:tracePt t="8119" x="3702050" y="4538663"/>
          <p14:tracePt t="8129" x="3717925" y="4556125"/>
          <p14:tracePt t="8139" x="3717925" y="4572000"/>
          <p14:tracePt t="8149" x="3751263" y="4587875"/>
          <p14:tracePt t="8155" x="3767138" y="4587875"/>
          <p14:tracePt t="8165" x="3800475" y="4621213"/>
          <p14:tracePt t="8170" x="3817938" y="4621213"/>
          <p14:tracePt t="8179" x="3867150" y="4637088"/>
          <p14:tracePt t="8189" x="3916363" y="4654550"/>
          <p14:tracePt t="8195" x="3916363" y="4670425"/>
          <p14:tracePt t="8205" x="3948113" y="4670425"/>
          <p14:tracePt t="8211" x="3981450" y="4687888"/>
          <p14:tracePt t="8221" x="4030663" y="4737100"/>
          <p14:tracePt t="8231" x="4064000" y="4737100"/>
          <p14:tracePt t="8235" x="4079875" y="4737100"/>
          <p14:tracePt t="8245" x="4113213" y="4737100"/>
          <p14:tracePt t="8261" x="4129088" y="4752975"/>
          <p14:tracePt t="8271" x="4146550" y="4752975"/>
          <p14:tracePt t="8285" x="4162425" y="4752975"/>
          <p14:tracePt t="8300" x="4179888" y="4752975"/>
          <p14:tracePt t="8311" x="4195763" y="4752975"/>
          <p14:tracePt t="8321" x="4211638" y="4752975"/>
          <p14:tracePt t="8327" x="4229100" y="4752975"/>
          <p14:tracePt t="8336" x="4278313" y="4752975"/>
          <p14:tracePt t="8361" x="4310063" y="4752975"/>
          <p14:tracePt t="8369" x="4327525" y="4752975"/>
          <p14:tracePt t="8387" x="4360863" y="4752975"/>
          <p14:tracePt t="8407" x="4376738" y="4737100"/>
          <p14:tracePt t="8421" x="4392613" y="4737100"/>
          <p14:tracePt t="8438" x="4410075" y="4737100"/>
          <p14:tracePt t="8443" x="4410075" y="4719638"/>
          <p14:tracePt t="8453" x="4441825" y="4703763"/>
          <p14:tracePt t="8456" x="4441825" y="4687888"/>
          <p14:tracePt t="8469" x="4475163" y="4687888"/>
          <p14:tracePt t="8477" x="4491038" y="4670425"/>
          <p14:tracePt t="8487" x="4508500" y="4654550"/>
          <p14:tracePt t="8503" x="4524375" y="4621213"/>
          <p14:tracePt t="8513" x="4541838" y="4621213"/>
          <p14:tracePt t="8533" x="4557713" y="4621213"/>
          <p14:tracePt t="8543" x="4573588" y="4605338"/>
          <p14:tracePt t="8613" x="4591050" y="4605338"/>
          <p14:tracePt t="8623" x="4606925" y="4587875"/>
          <p14:tracePt t="8643" x="4622800" y="4572000"/>
          <p14:tracePt t="8961" x="4640263" y="4572000"/>
          <p14:tracePt t="9067" x="4656138" y="4572000"/>
          <p14:tracePt t="9083" x="4672013" y="4572000"/>
          <p14:tracePt t="9093" x="4705350" y="4587875"/>
          <p14:tracePt t="9113" x="4722813" y="4621213"/>
          <p14:tracePt t="9145" x="4722813" y="4637088"/>
          <p14:tracePt t="9154" x="4722813" y="4654550"/>
          <p14:tracePt t="9159" x="4722813" y="4670425"/>
          <p14:tracePt t="9169" x="4722813" y="4703763"/>
          <p14:tracePt t="9179" x="4722813" y="4752975"/>
          <p14:tracePt t="9185" x="4722813" y="4818063"/>
          <p14:tracePt t="9193" x="4722813" y="4851400"/>
          <p14:tracePt t="9199" x="4722813" y="4918075"/>
          <p14:tracePt t="9209" x="4722813" y="4949825"/>
          <p14:tracePt t="9224" x="4622800" y="5114925"/>
          <p14:tracePt t="9234" x="4622800" y="5148263"/>
          <p14:tracePt t="9239" x="4557713" y="5246688"/>
          <p14:tracePt t="9249" x="4508500" y="5311775"/>
          <p14:tracePt t="9259" x="4425950" y="5345113"/>
          <p14:tracePt t="9265" x="4376738" y="5410200"/>
          <p14:tracePt t="9275" x="4327525" y="5427663"/>
          <p14:tracePt t="9279" x="4278313" y="5459413"/>
          <p14:tracePt t="9290" x="4146550" y="5510213"/>
          <p14:tracePt t="9299" x="4064000" y="5541963"/>
          <p14:tracePt t="9305" x="3965575" y="5541963"/>
          <p14:tracePt t="9314" x="3898900" y="5559425"/>
          <p14:tracePt t="9319" x="3867150" y="5559425"/>
          <p14:tracePt t="9329" x="3817938" y="5559425"/>
          <p14:tracePt t="9339" x="3751263" y="5559425"/>
          <p14:tracePt t="9345" x="3702050" y="5559425"/>
          <p14:tracePt t="9355" x="3603625" y="5559425"/>
          <p14:tracePt t="9361" x="3521075" y="5559425"/>
          <p14:tracePt t="9370" x="3471863" y="5559425"/>
          <p14:tracePt t="9379" x="3389313" y="5559425"/>
          <p14:tracePt t="9385" x="3340100" y="5559425"/>
          <p14:tracePt t="9395" x="3275013" y="5559425"/>
          <p14:tracePt t="9402" x="3208338" y="5559425"/>
          <p14:tracePt t="9411" x="3143250" y="5559425"/>
          <p14:tracePt t="9421" x="3076575" y="5559425"/>
          <p14:tracePt t="9425" x="3011488" y="5559425"/>
          <p14:tracePt t="9436" x="2978150" y="5559425"/>
          <p14:tracePt t="9441" x="2962275" y="5559425"/>
          <p14:tracePt t="9451" x="2962275" y="5541963"/>
          <p14:tracePt t="9460" x="2944813" y="5526088"/>
          <p14:tracePt t="9477" x="2928938" y="5526088"/>
          <p14:tracePt t="9486" x="2911475" y="5510213"/>
          <p14:tracePt t="9491" x="2895600" y="5492750"/>
          <p14:tracePt t="9500" x="2862263" y="5476875"/>
          <p14:tracePt t="9511" x="2846388" y="5459413"/>
          <p14:tracePt t="9517" x="2830513" y="5443538"/>
          <p14:tracePt t="9527" x="2763838" y="5427663"/>
          <p14:tracePt t="9531" x="2747963" y="5410200"/>
          <p14:tracePt t="9607" x="2730500" y="5394325"/>
          <p14:tracePt t="9613" x="2714625" y="5394325"/>
          <p14:tracePt t="9623" x="2698750" y="5378450"/>
          <p14:tracePt t="9633" x="2665413" y="5378450"/>
          <p14:tracePt t="9643" x="2649538" y="5345113"/>
          <p14:tracePt t="9667" x="2632075" y="5329238"/>
          <p14:tracePt t="9753" x="2632075" y="5311775"/>
          <p14:tracePt t="9773" x="2632075" y="5295900"/>
          <p14:tracePt t="9981" x="2632075" y="5278438"/>
          <p14:tracePt t="10087" x="2649538" y="5278438"/>
          <p14:tracePt t="10127" x="2665413" y="5278438"/>
          <p14:tracePt t="10193" x="2681288" y="5278438"/>
          <p14:tracePt t="10203" x="2698750" y="5278438"/>
          <p14:tracePt t="10218" x="2714625" y="5278438"/>
          <p14:tracePt t="10233" x="2747963" y="5278438"/>
          <p14:tracePt t="10237" x="2763838" y="5278438"/>
          <p14:tracePt t="10253" x="2781300" y="5278438"/>
          <p14:tracePt t="10277" x="2797175" y="5262563"/>
          <p14:tracePt t="10293" x="2813050" y="5262563"/>
          <p14:tracePt t="10303" x="2830513" y="5262563"/>
          <p14:tracePt t="10320" x="2846388" y="5262563"/>
          <p14:tracePt t="10329" x="2879725" y="5262563"/>
          <p14:tracePt t="10353" x="2895600" y="5262563"/>
          <p14:tracePt t="10363" x="2928938" y="5262563"/>
          <p14:tracePt t="10399" x="2978150" y="5262563"/>
          <p14:tracePt t="10409" x="2994025" y="5262563"/>
          <p14:tracePt t="10423" x="3011488" y="5262563"/>
          <p14:tracePt t="10435" x="3027363" y="5262563"/>
          <p14:tracePt t="10455" x="3043238" y="5262563"/>
          <p14:tracePt t="10691" x="3060700" y="5262563"/>
          <p14:tracePt t="10763" x="3076575" y="5262563"/>
          <p14:tracePt t="10773" x="3109913" y="5246688"/>
          <p14:tracePt t="10787" x="3125788" y="5246688"/>
          <p14:tracePt t="10793" x="3143250" y="5229225"/>
          <p14:tracePt t="10803" x="3159125" y="5229225"/>
          <p14:tracePt t="10813" x="3175000" y="5229225"/>
          <p14:tracePt t="10827" x="3192463" y="5213350"/>
          <p14:tracePt t="10833" x="3224213" y="5213350"/>
          <p14:tracePt t="10853" x="3241675" y="5213350"/>
          <p14:tracePt t="10877" x="3257550" y="5213350"/>
          <p14:tracePt t="10898" x="3275013" y="5213350"/>
          <p14:tracePt t="10909" x="3290888" y="5197475"/>
          <p14:tracePt t="10920" x="3306763" y="5197475"/>
          <p14:tracePt t="10929" x="3324225" y="5197475"/>
          <p14:tracePt t="11005" x="3340100" y="5197475"/>
          <p14:tracePt t="11019" x="3355975" y="5180013"/>
          <p14:tracePt t="11030" x="3373438" y="5180013"/>
          <p14:tracePt t="11039" x="3389313" y="5180013"/>
          <p14:tracePt t="11059" x="3405188" y="5180013"/>
          <p14:tracePt t="11125" x="3422650" y="5180013"/>
          <p14:tracePt t="11261" x="3438525" y="5180013"/>
          <p14:tracePt t="11331" x="3455988" y="5180013"/>
          <p14:tracePt t="11629" x="3471863" y="5180013"/>
          <p14:tracePt t="11745" x="3487738" y="5180013"/>
          <p14:tracePt t="11765" x="3505200" y="5180013"/>
          <p14:tracePt t="11771" x="3521075" y="5180013"/>
          <p14:tracePt t="11781" x="3536950" y="5180013"/>
          <p14:tracePt t="11785" x="3603625" y="5180013"/>
          <p14:tracePt t="11797" x="3652838" y="5180013"/>
          <p14:tracePt t="11807" x="3717925" y="5180013"/>
          <p14:tracePt t="11811" x="3767138" y="5180013"/>
          <p14:tracePt t="11821" x="3849688" y="5180013"/>
          <p14:tracePt t="11827" x="3898900" y="5180013"/>
          <p14:tracePt t="11837" x="3981450" y="5180013"/>
          <p14:tracePt t="11847" x="4048125" y="5180013"/>
          <p14:tracePt t="11856" x="4129088" y="5180013"/>
          <p14:tracePt t="11861" x="4179888" y="5180013"/>
          <p14:tracePt t="11867" x="4244975" y="5180013"/>
          <p14:tracePt t="11877" x="4310063" y="5180013"/>
          <p14:tracePt t="11887" x="4360863" y="5180013"/>
          <p14:tracePt t="11892" x="4410075" y="5180013"/>
          <p14:tracePt t="11903" x="4459288" y="5180013"/>
          <p14:tracePt t="11907" x="4508500" y="5180013"/>
          <p14:tracePt t="11917" x="4573588" y="5180013"/>
          <p14:tracePt t="11927" x="4640263" y="5180013"/>
          <p14:tracePt t="11931" x="4772025" y="5180013"/>
          <p14:tracePt t="11943" x="4837113" y="5180013"/>
          <p14:tracePt t="11947" x="4984750" y="5180013"/>
          <p14:tracePt t="11957" x="5116513" y="5180013"/>
          <p14:tracePt t="11970" x="5297488" y="5180013"/>
          <p14:tracePt t="11973" x="5397500" y="5180013"/>
          <p14:tracePt t="11983" x="5462588" y="5180013"/>
          <p14:tracePt t="11987" x="5495925" y="5180013"/>
          <p14:tracePt t="11997" x="5511800" y="5180013"/>
          <p14:tracePt t="12007" x="5527675" y="5180013"/>
          <p14:tracePt t="12043" x="5545138" y="5180013"/>
          <p14:tracePt t="12053" x="5594350" y="5180013"/>
          <p14:tracePt t="12059" x="5627688" y="5180013"/>
          <p14:tracePt t="12069" x="5726113" y="5180013"/>
          <p14:tracePt t="12079" x="5759450" y="5180013"/>
          <p14:tracePt t="12083" x="5824538" y="5180013"/>
          <p14:tracePt t="12093" x="5857875" y="5180013"/>
          <p14:tracePt t="12099" x="5889625" y="5197475"/>
          <p14:tracePt t="12165" x="5907088" y="5197475"/>
          <p14:tracePt t="12175" x="5922963" y="5197475"/>
          <p14:tracePt t="12188" x="5956300" y="5197475"/>
          <p14:tracePt t="12199" x="5989638" y="5197475"/>
          <p14:tracePt t="12275" x="6005513" y="5197475"/>
          <p14:tracePt t="12281" x="6021388" y="5197475"/>
          <p14:tracePt t="12291" x="6038850" y="5197475"/>
          <p14:tracePt t="15095" x="6054725" y="5197475"/>
          <p14:tracePt t="15115" x="6054725" y="5213350"/>
          <p14:tracePt t="15167" x="6070600" y="5229225"/>
          <p14:tracePt t="15225" x="6088063" y="5229225"/>
          <p14:tracePt t="18503" x="6103938" y="5229225"/>
          <p14:tracePt t="18513" x="6121400" y="5229225"/>
          <p14:tracePt t="18525" x="6170613" y="5229225"/>
          <p14:tracePt t="18529" x="6202363" y="5229225"/>
          <p14:tracePt t="18539" x="6219825" y="5229225"/>
          <p14:tracePt t="18545" x="6251575" y="5229225"/>
          <p14:tracePt t="18558" x="6284913" y="5229225"/>
          <p14:tracePt t="18565" x="6318250" y="5229225"/>
          <p14:tracePt t="18571" x="6383338" y="5213350"/>
          <p14:tracePt t="18581" x="6450013" y="5180013"/>
          <p14:tracePt t="18585" x="6483350" y="5164138"/>
          <p14:tracePt t="18594" x="6548438" y="5148263"/>
          <p14:tracePt t="18605" x="6564313" y="5148263"/>
          <p14:tracePt t="18609" x="6630988" y="5148263"/>
          <p14:tracePt t="18620" x="6664325" y="5130800"/>
          <p14:tracePt t="18626" x="6713538" y="5114925"/>
          <p14:tracePt t="18635" x="6729413" y="5099050"/>
          <p14:tracePt t="18645" x="6762750" y="5099050"/>
          <p14:tracePt t="18651" x="6811963" y="5081588"/>
          <p14:tracePt t="18661" x="6861175" y="5048250"/>
          <p14:tracePt t="18665" x="6894513" y="5032375"/>
          <p14:tracePt t="18686" x="6910388" y="5016500"/>
          <p14:tracePt t="18695" x="6959600" y="4999038"/>
          <p14:tracePt t="18701" x="6975475" y="4983163"/>
          <p14:tracePt t="18711" x="7008813" y="4967288"/>
          <p14:tracePt t="18715" x="7026275" y="4918075"/>
          <p14:tracePt t="18727" x="7075488" y="4867275"/>
          <p14:tracePt t="18737" x="7173913" y="4768850"/>
          <p14:tracePt t="18741" x="7288213" y="4670425"/>
          <p14:tracePt t="18751" x="7339013" y="4637088"/>
          <p14:tracePt t="18757" x="7404100" y="4538663"/>
          <p14:tracePt t="18767" x="7502525" y="4473575"/>
          <p14:tracePt t="18777" x="7551738" y="4406900"/>
          <p14:tracePt t="18781" x="7618413" y="4292600"/>
          <p14:tracePt t="18791" x="7650163" y="4259263"/>
          <p14:tracePt t="18797" x="7683500" y="4194175"/>
          <p14:tracePt t="18807" x="7732713" y="4127500"/>
          <p14:tracePt t="18817" x="7750175" y="4111625"/>
          <p14:tracePt t="18823" x="7799388" y="4029075"/>
          <p14:tracePt t="18833" x="7831138" y="3963988"/>
          <p14:tracePt t="18837" x="7931150" y="3832225"/>
          <p14:tracePt t="18847" x="7947025" y="3783013"/>
          <p14:tracePt t="18859" x="7962900" y="3700463"/>
          <p14:tracePt t="18861" x="7980363" y="3633788"/>
          <p14:tracePt t="18873" x="7980363" y="3519488"/>
          <p14:tracePt t="18880" x="7996238" y="3454400"/>
          <p14:tracePt t="18887" x="8029575" y="3371850"/>
          <p14:tracePt t="18897" x="8045450" y="3322638"/>
          <p14:tracePt t="18903" x="8045450" y="3273425"/>
          <p14:tracePt t="18913" x="8045450" y="3255963"/>
          <p14:tracePt t="18919" x="8045450" y="3206750"/>
          <p14:tracePt t="18929" x="8062913" y="3157538"/>
          <p14:tracePt t="18939" x="8078788" y="3092450"/>
          <p14:tracePt t="18943" x="8094663" y="3043238"/>
          <p14:tracePt t="18954" x="8112125" y="2992438"/>
          <p14:tracePt t="18956" x="8128000" y="2927350"/>
          <p14:tracePt t="18972" x="8128000" y="2894013"/>
          <p14:tracePt t="18979" x="8161338" y="2862263"/>
          <p14:tracePt t="18983" x="8193088" y="2828925"/>
          <p14:tracePt t="18994" x="8243888" y="2746375"/>
          <p14:tracePt t="18999" x="8259763" y="2746375"/>
          <p14:tracePt t="19009" x="8259763" y="2730500"/>
          <p14:tracePt t="19019" x="8275638" y="2713038"/>
          <p14:tracePt t="19023" x="8275638" y="2697163"/>
          <p14:tracePt t="19033" x="8308975" y="2663825"/>
          <p14:tracePt t="19039" x="8324850" y="2647950"/>
          <p14:tracePt t="19049" x="8358188" y="2632075"/>
          <p14:tracePt t="19059" x="8440738" y="2598738"/>
          <p14:tracePt t="19063" x="8456613" y="2598738"/>
          <p14:tracePt t="19076" x="8505825" y="2565400"/>
          <p14:tracePt t="19079" x="8539163" y="2549525"/>
          <p14:tracePt t="19090" x="8572500" y="2549525"/>
          <p14:tracePt t="19099" x="8605838" y="2549525"/>
          <p14:tracePt t="19105" x="8655050" y="2516188"/>
          <p14:tracePt t="19115" x="8670925" y="2482850"/>
          <p14:tracePt t="19119" x="8720138" y="2482850"/>
          <p14:tracePt t="19129" x="8753475" y="2482850"/>
          <p14:tracePt t="19139" x="8769350" y="2482850"/>
          <p14:tracePt t="19145" x="8818563" y="2482850"/>
          <p14:tracePt t="19156" x="8851900" y="2466975"/>
          <p14:tracePt t="19159" x="8867775" y="2451100"/>
          <p14:tracePt t="19171" x="8901113" y="2451100"/>
          <p14:tracePt t="19181" x="8950325" y="2451100"/>
          <p14:tracePt t="19185" x="8983663" y="2451100"/>
          <p14:tracePt t="19195" x="9017000" y="2451100"/>
          <p14:tracePt t="19297" x="9032875" y="2451100"/>
          <p14:tracePt t="19351" x="9048750" y="2451100"/>
          <p14:tracePt t="19361" x="9066213" y="2451100"/>
          <p14:tracePt t="19367" x="9082088" y="2451100"/>
          <p14:tracePt t="19377" x="9131300" y="2451100"/>
          <p14:tracePt t="19388" x="9180513" y="2451100"/>
          <p14:tracePt t="19392" x="9213850" y="2451100"/>
          <p14:tracePt t="19401" x="9280525" y="2451100"/>
          <p14:tracePt t="19407" x="9345613" y="2451100"/>
          <p14:tracePt t="19417" x="9444038" y="2451100"/>
          <p14:tracePt t="19427" x="9510713" y="2451100"/>
          <p14:tracePt t="19433" x="9642475" y="2451100"/>
          <p14:tracePt t="19443" x="9707563" y="2451100"/>
          <p14:tracePt t="19447" x="9790113" y="2451100"/>
          <p14:tracePt t="19457" x="9855200" y="2451100"/>
          <p14:tracePt t="19467" x="9872663" y="2451100"/>
          <p14:tracePt t="19477" x="9888538" y="2451100"/>
          <p14:tracePt t="19519" x="9904413" y="2451100"/>
          <p14:tracePt t="19529" x="9921875" y="2451100"/>
          <p14:tracePt t="19539" x="9953625" y="2451100"/>
          <p14:tracePt t="19543" x="9986963" y="2451100"/>
          <p14:tracePt t="19554" x="10020300" y="2451100"/>
          <p14:tracePt t="19569" x="10036175" y="2451100"/>
          <p14:tracePt t="19589" x="10069513" y="2451100"/>
          <p14:tracePt t="19635" x="10085388" y="2451100"/>
          <p14:tracePt t="19649" x="10102850" y="2451100"/>
          <p14:tracePt t="20709" x="10118725" y="2451100"/>
          <p14:tracePt t="23881" x="10118725" y="2433638"/>
          <p14:tracePt t="23897" x="10102850" y="2417763"/>
          <p14:tracePt t="23909" x="10085388" y="2417763"/>
          <p14:tracePt t="23923" x="10069513" y="2417763"/>
          <p14:tracePt t="23931" x="10053638" y="2417763"/>
          <p14:tracePt t="23947" x="10036175" y="2417763"/>
          <p14:tracePt t="23951" x="10004425" y="2417763"/>
          <p14:tracePt t="23961" x="9971088" y="2417763"/>
          <p14:tracePt t="23967" x="9921875" y="2417763"/>
          <p14:tracePt t="23976" x="9872663" y="2417763"/>
          <p14:tracePt t="23987" x="9823450" y="2417763"/>
          <p14:tracePt t="23992" x="9723438" y="2417763"/>
          <p14:tracePt t="24001" x="9609138" y="2401888"/>
          <p14:tracePt t="24007" x="9477375" y="2401888"/>
          <p14:tracePt t="24017" x="9378950" y="2368550"/>
          <p14:tracePt t="24027" x="9229725" y="2351088"/>
          <p14:tracePt t="24032" x="9148763" y="2335213"/>
          <p14:tracePt t="24083" x="9131300" y="2335213"/>
          <p14:tracePt t="24093" x="9115425" y="2335213"/>
          <p14:tracePt t="24096" x="9097963" y="2335213"/>
          <p14:tracePt t="24108" x="9066213" y="2335213"/>
          <p14:tracePt t="24117" x="9032875" y="2335213"/>
          <p14:tracePt t="24123" x="8967788" y="2319338"/>
          <p14:tracePt t="24133" x="8916988" y="2319338"/>
          <p14:tracePt t="24139" x="8851900" y="2319338"/>
          <p14:tracePt t="24149" x="8802688" y="2319338"/>
          <p14:tracePt t="24157" x="8753475" y="2319338"/>
          <p14:tracePt t="24163" x="8670925" y="2319338"/>
          <p14:tracePt t="24174" x="8621713" y="2319338"/>
          <p14:tracePt t="24179" x="8588375" y="2319338"/>
          <p14:tracePt t="24189" x="8572500" y="2319338"/>
          <p14:tracePt t="24213" x="8539163" y="2319338"/>
          <p14:tracePt t="24225" x="8523288" y="2319338"/>
          <p14:tracePt t="24229" x="8456613" y="2319338"/>
          <p14:tracePt t="24239" x="8407400" y="2319338"/>
          <p14:tracePt t="24249" x="8358188" y="2319338"/>
          <p14:tracePt t="24253" x="8259763" y="2319338"/>
          <p14:tracePt t="24263" x="8143875" y="2319338"/>
          <p14:tracePt t="24269" x="8078788" y="2319338"/>
          <p14:tracePt t="24279" x="7996238" y="2319338"/>
          <p14:tracePt t="24289" x="7897813" y="2319338"/>
          <p14:tracePt t="24295" x="7831138" y="2319338"/>
          <p14:tracePt t="24307" x="7750175" y="2319338"/>
          <p14:tracePt t="24309" x="7700963" y="2319338"/>
          <p14:tracePt t="24319" x="7683500" y="2319338"/>
          <p14:tracePt t="24329" x="7667625" y="2319338"/>
          <p14:tracePt t="24376" x="7650163" y="2319338"/>
          <p14:tracePt t="24379" x="7600950" y="2319338"/>
          <p14:tracePt t="24390" x="7551738" y="2319338"/>
          <p14:tracePt t="24395" x="7519988" y="2319338"/>
          <p14:tracePt t="24581" x="7600950" y="2319338"/>
          <p14:tracePt t="24591" x="7650163" y="2319338"/>
          <p14:tracePt t="24601" x="7683500" y="2319338"/>
          <p14:tracePt t="24607" x="7716838" y="2319338"/>
          <p14:tracePt t="24617" x="7750175" y="2319338"/>
          <p14:tracePt t="24623" x="7781925" y="2319338"/>
          <p14:tracePt t="24633" x="7799388" y="2319338"/>
          <p14:tracePt t="24643" x="7815263" y="2319338"/>
          <p14:tracePt t="24647" x="7848600" y="2319338"/>
          <p14:tracePt t="24657" x="7864475" y="2319338"/>
          <p14:tracePt t="24663" x="7897813" y="2319338"/>
          <p14:tracePt t="24673" x="7931150" y="2319338"/>
          <p14:tracePt t="24683" x="7996238" y="2319338"/>
          <p14:tracePt t="24687" x="8012113" y="2319338"/>
          <p14:tracePt t="24697" x="8045450" y="2319338"/>
          <p14:tracePt t="24703" x="8094663" y="2319338"/>
          <p14:tracePt t="24713" x="8128000" y="2319338"/>
          <p14:tracePt t="24723" x="8177213" y="2319338"/>
          <p14:tracePt t="24727" x="8210550" y="2319338"/>
          <p14:tracePt t="24737" x="8275638" y="2319338"/>
          <p14:tracePt t="24743" x="8342313" y="2319338"/>
          <p14:tracePt t="24753" x="8374063" y="2319338"/>
          <p14:tracePt t="24764" x="8407400" y="2319338"/>
          <p14:tracePt t="24769" x="8440738" y="2301875"/>
          <p14:tracePt t="24780" x="8456613" y="2301875"/>
          <p14:tracePt t="24795" x="8505825" y="2301875"/>
          <p14:tracePt t="24806" x="8539163" y="2301875"/>
          <p14:tracePt t="24815" x="8605838" y="2270125"/>
          <p14:tracePt t="24819" x="8655050" y="2270125"/>
          <p14:tracePt t="24828" x="8670925" y="2270125"/>
          <p14:tracePt t="24835" x="8736013" y="2270125"/>
          <p14:tracePt t="24843" x="8769350" y="2270125"/>
          <p14:tracePt t="24855" x="8818563" y="2270125"/>
          <p14:tracePt t="24859" x="8867775" y="2270125"/>
          <p14:tracePt t="24869" x="8885238" y="2270125"/>
          <p14:tracePt t="24936" x="8901113" y="2270125"/>
          <p14:tracePt t="24945" x="8916988" y="2270125"/>
          <p14:tracePt t="24951" x="8934450" y="2270125"/>
          <p14:tracePt t="24961" x="8950325" y="2270125"/>
          <p14:tracePt t="25091" x="8885238" y="2270125"/>
          <p14:tracePt t="25101" x="8836025" y="2270125"/>
          <p14:tracePt t="25107" x="8753475" y="2270125"/>
          <p14:tracePt t="25116" x="8686800" y="2270125"/>
          <p14:tracePt t="25127" x="8588375" y="2270125"/>
          <p14:tracePt t="25131" x="8456613" y="2270125"/>
          <p14:tracePt t="25141" x="8391525" y="2270125"/>
          <p14:tracePt t="25147" x="8324850" y="2270125"/>
          <p14:tracePt t="25157" x="8243888" y="2270125"/>
          <p14:tracePt t="25167" x="8193088" y="2270125"/>
          <p14:tracePt t="25171" x="8128000" y="2270125"/>
          <p14:tracePt t="25181" x="8029575" y="2270125"/>
          <p14:tracePt t="25187" x="7947025" y="2270125"/>
          <p14:tracePt t="25197" x="7881938" y="2270125"/>
          <p14:tracePt t="25208" x="7781925" y="2270125"/>
          <p14:tracePt t="25213" x="7732713" y="2270125"/>
          <p14:tracePt t="25223" x="7700963" y="2270125"/>
          <p14:tracePt t="25226" x="7667625" y="2270125"/>
          <p14:tracePt t="25237" x="7650163" y="2270125"/>
          <p14:tracePt t="25248" x="7634288" y="2270125"/>
          <p14:tracePt t="25509" x="7650163" y="2270125"/>
          <p14:tracePt t="25514" x="7683500" y="2270125"/>
          <p14:tracePt t="25525" x="7732713" y="2270125"/>
          <p14:tracePt t="25535" x="7781925" y="2270125"/>
          <p14:tracePt t="25541" x="7815263" y="2270125"/>
          <p14:tracePt t="25551" x="7897813" y="2270125"/>
          <p14:tracePt t="25556" x="7931150" y="2270125"/>
          <p14:tracePt t="25575" x="7980363" y="2270125"/>
          <p14:tracePt t="25581" x="8112125" y="2270125"/>
          <p14:tracePt t="25591" x="8161338" y="2270125"/>
          <p14:tracePt t="25595" x="8243888" y="2270125"/>
          <p14:tracePt t="25606" x="8342313" y="2270125"/>
          <p14:tracePt t="25615" x="8358188" y="2270125"/>
          <p14:tracePt t="25621" x="8374063" y="2270125"/>
          <p14:tracePt t="25631" x="8391525" y="2270125"/>
          <p14:tracePt t="25641" x="8424863" y="2270125"/>
          <p14:tracePt t="25645" x="8440738" y="2270125"/>
          <p14:tracePt t="25656" x="8456613" y="2270125"/>
          <p14:tracePt t="25665" x="8505825" y="2270125"/>
          <p14:tracePt t="25677" x="8523288" y="2270125"/>
          <p14:tracePt t="25681" x="8605838" y="2270125"/>
          <p14:tracePt t="25691" x="8655050" y="2270125"/>
          <p14:tracePt t="25697" x="8670925" y="2270125"/>
          <p14:tracePt t="25706" x="8704263" y="2270125"/>
          <p14:tracePt t="25717" x="8720138" y="2270125"/>
          <p14:tracePt t="25731" x="8736013" y="2270125"/>
          <p14:tracePt t="25757" x="8769350" y="2270125"/>
          <p14:tracePt t="25767" x="8818563" y="2270125"/>
          <p14:tracePt t="25778" x="8851900" y="2270125"/>
          <p14:tracePt t="25783" x="8867775" y="2270125"/>
          <p14:tracePt t="25793" x="8901113" y="2270125"/>
          <p14:tracePt t="30665" x="8916988" y="2270125"/>
          <p14:tracePt t="30675" x="8934450" y="2270125"/>
          <p14:tracePt t="30679" x="8983663" y="2270125"/>
          <p14:tracePt t="30691" x="9032875" y="2270125"/>
          <p14:tracePt t="30698" x="9097963" y="2286000"/>
          <p14:tracePt t="30706" x="9131300" y="2286000"/>
          <p14:tracePt t="30715" x="9148763" y="2286000"/>
          <p14:tracePt t="30719" x="9180513" y="2286000"/>
          <p14:tracePt t="30731" x="9197975" y="2286000"/>
          <p14:tracePt t="30735" x="9229725" y="2286000"/>
          <p14:tracePt t="30745" x="9247188" y="2286000"/>
          <p14:tracePt t="30763" x="9263063" y="2286000"/>
          <p14:tracePt t="30773" x="9280525" y="2286000"/>
          <p14:tracePt t="30777" x="9296400" y="2286000"/>
          <p14:tracePt t="30785" x="9312275" y="2286000"/>
          <p14:tracePt t="30795" x="9329738" y="2286000"/>
          <p14:tracePt t="30814" x="9345613" y="2286000"/>
          <p14:tracePt t="30830" x="9378950" y="2286000"/>
          <p14:tracePt t="30831" x="9394825" y="2301875"/>
          <p14:tracePt t="30852" x="9410700" y="2301875"/>
          <p14:tracePt t="30860" x="9428163" y="2335213"/>
          <p14:tracePt t="30868" x="9444038" y="2335213"/>
          <p14:tracePt t="30871" x="9461500" y="2335213"/>
          <p14:tracePt t="30895" x="9477375" y="2335213"/>
          <p14:tracePt t="30897" x="9542463" y="2335213"/>
          <p14:tracePt t="30907" x="9625013" y="2335213"/>
          <p14:tracePt t="30911" x="9691688" y="2335213"/>
          <p14:tracePt t="30923" x="9772650" y="2335213"/>
          <p14:tracePt t="30933" x="9839325" y="2335213"/>
          <p14:tracePt t="30939" x="9937750" y="2335213"/>
          <p14:tracePt t="30947" x="10102850" y="2368550"/>
          <p14:tracePt t="30964" x="10348913" y="2368550"/>
          <p14:tracePt t="30971" x="10447338" y="2384425"/>
          <p14:tracePt t="30977" x="10579100" y="2384425"/>
          <p14:tracePt t="30988" x="10694988" y="2384425"/>
          <p14:tracePt t="30993" x="10858500" y="2401888"/>
          <p14:tracePt t="31003" x="10958513" y="2401888"/>
          <p14:tracePt t="31013" x="11155363" y="2401888"/>
          <p14:tracePt t="31017" x="11352213" y="2401888"/>
          <p14:tracePt t="31027" x="11583988" y="2401888"/>
          <p14:tracePt t="31033" x="11879263" y="2433638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0D1C-DE6B-C005-F43A-23836790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submodularity in other diffusion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64B8F-FE7A-2211-1426-5F06B354A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089F39-7639-9F5B-51D7-CEE485A60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319" y="1483953"/>
                <a:ext cx="11135859" cy="2415394"/>
              </a:xfrm>
            </p:spPr>
            <p:txBody>
              <a:bodyPr/>
              <a:lstStyle/>
              <a:p>
                <a:r>
                  <a:rPr lang="en-US" dirty="0"/>
                  <a:t>In [+] authors prove that for the diffusion models independent cascade (IC) and linear threshold (LT), the influence 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is submodular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is defined to be the expected number of nodes activated (infected) at the end of diffusion process given an initial active (infected)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prove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is submodular, we need to show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i="1" dirty="0"/>
                  <a:t>diminishing returns </a:t>
                </a:r>
                <a:r>
                  <a:rPr lang="en-US" dirty="0"/>
                  <a:t>property</a:t>
                </a:r>
              </a:p>
              <a:p>
                <a:r>
                  <a:rPr lang="en-US" dirty="0"/>
                  <a:t>NOTE: In IC model, each infected node has a </a:t>
                </a:r>
                <a:r>
                  <a:rPr lang="en-US" b="1" i="1" dirty="0"/>
                  <a:t>single chance</a:t>
                </a:r>
                <a:r>
                  <a:rPr lang="en-US" b="1" dirty="0"/>
                  <a:t> </a:t>
                </a:r>
                <a:r>
                  <a:rPr lang="en-US" dirty="0"/>
                  <a:t>to infect neighbors. Transmission of infection from u to v succeeds if the biased coin flip results in head.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089F39-7639-9F5B-51D7-CEE485A60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19" y="1483953"/>
                <a:ext cx="11135859" cy="2415394"/>
              </a:xfrm>
              <a:blipFill>
                <a:blip r:embed="rId3"/>
                <a:stretch>
                  <a:fillRect l="-1260" t="-4534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06A0BA-163B-F9D6-F4FC-B123E15B2374}"/>
              </a:ext>
            </a:extLst>
          </p:cNvPr>
          <p:cNvSpPr txBox="1"/>
          <p:nvPr/>
        </p:nvSpPr>
        <p:spPr>
          <a:xfrm>
            <a:off x="1" y="6519446"/>
            <a:ext cx="11038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 b="0" i="0" u="none" strike="noStrike" baseline="0"/>
            </a:lvl1pPr>
          </a:lstStyle>
          <a:p>
            <a:r>
              <a:rPr lang="en-US" dirty="0"/>
              <a:t>[+] Kempe D, Kleinberg J, </a:t>
            </a:r>
            <a:r>
              <a:rPr lang="en-US" dirty="0" err="1"/>
              <a:t>Tardos</a:t>
            </a:r>
            <a:r>
              <a:rPr lang="en-US" dirty="0"/>
              <a:t> É. Maximizing the spread of influence through a social network. KDD 03’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A7836B-C5F8-1EBF-BE0F-F9B4A47EF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199" y="3514625"/>
            <a:ext cx="5016195" cy="2932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55ED91-C5B9-B1BB-B982-E38F00E99ACE}"/>
              </a:ext>
            </a:extLst>
          </p:cNvPr>
          <p:cNvSpPr txBox="1"/>
          <p:nvPr/>
        </p:nvSpPr>
        <p:spPr>
          <a:xfrm>
            <a:off x="10015913" y="3514625"/>
            <a:ext cx="204597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Lecture 4, slide 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2A2735-7DD6-1601-D24D-C8EC0D91241B}"/>
                  </a:ext>
                </a:extLst>
              </p:cNvPr>
              <p:cNvSpPr txBox="1"/>
              <p:nvPr/>
            </p:nvSpPr>
            <p:spPr>
              <a:xfrm>
                <a:off x="753688" y="3980403"/>
                <a:ext cx="5954143" cy="969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stochastic</a:t>
                </a:r>
                <a:r>
                  <a:rPr lang="en-US" dirty="0">
                    <a:solidFill>
                      <a:schemeClr val="tx1"/>
                    </a:solidFill>
                  </a:rPr>
                  <a:t> quantity, the gains cannot be compared. Hence, the authors use ‘live edge’ technique to mak</a:t>
                </a:r>
                <a:r>
                  <a:rPr lang="en-US" dirty="0"/>
                  <a:t>e it deterministic.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2A2735-7DD6-1601-D24D-C8EC0D912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88" y="3980403"/>
                <a:ext cx="5954143" cy="969496"/>
              </a:xfrm>
              <a:prstGeom prst="rect">
                <a:avLst/>
              </a:prstGeom>
              <a:blipFill>
                <a:blip r:embed="rId5"/>
                <a:stretch>
                  <a:fillRect l="-1025" t="-3145" r="-922" b="-10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796AD5-1165-8B4D-B40E-FC92074BF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26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0D1C-DE6B-C005-F43A-23836790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submodularity in other diffusion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64B8F-FE7A-2211-1426-5F06B354A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089F39-7639-9F5B-51D7-CEE485A60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319" y="1483952"/>
                <a:ext cx="11135859" cy="4650773"/>
              </a:xfrm>
            </p:spPr>
            <p:txBody>
              <a:bodyPr/>
              <a:lstStyle/>
              <a:p>
                <a:r>
                  <a:rPr lang="en-US" dirty="0"/>
                  <a:t>They prove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is submodular via </a:t>
                </a:r>
                <a:r>
                  <a:rPr lang="en-US" b="1" dirty="0"/>
                  <a:t>‘live edge’</a:t>
                </a:r>
                <a:r>
                  <a:rPr lang="en-US" dirty="0"/>
                  <a:t> technique</a:t>
                </a:r>
              </a:p>
              <a:p>
                <a:r>
                  <a:rPr lang="en-US" dirty="0"/>
                  <a:t>If we flip the coins on all the edges in advance, and keep the successful transmissions (live edges), then it’s clear that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ends up active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connected to </a:t>
                </a:r>
                <a:r>
                  <a:rPr lang="en-US" i="1" dirty="0"/>
                  <a:t>some node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via live edges.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denote one sample point of the coin flips in the probability space.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denote the total number of nodes activated from sources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 a choice of random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 the set of all nodes that can be reached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on a path via live edges</a:t>
                </a:r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</m:t>
                    </m:r>
                  </m:oMath>
                </a14:m>
                <a:r>
                  <a:rPr lang="en-US" dirty="0"/>
                  <a:t> , which is a </a:t>
                </a:r>
                <a:r>
                  <a:rPr lang="en-US" b="1" i="1" dirty="0"/>
                  <a:t>deterministic</a:t>
                </a:r>
                <a:r>
                  <a:rPr lang="en-US" dirty="0"/>
                  <a:t> quantity</a:t>
                </a:r>
              </a:p>
              <a:p>
                <a:r>
                  <a:rPr lang="en-US" dirty="0"/>
                  <a:t>It’s trivial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is submodular</a:t>
                </a:r>
              </a:p>
              <a:p>
                <a:r>
                  <a:rPr lang="en-US" dirty="0"/>
                  <a:t>Finally,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is just a weighted average over all outcomes X, that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𝑃𝑟𝑜𝑏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i="1" dirty="0"/>
                  <a:t>A non-negative linear combination of submodular functions is also submodular</a:t>
                </a:r>
                <a:r>
                  <a:rPr lang="en-US" dirty="0"/>
                  <a:t>. This completes the proof.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089F39-7639-9F5B-51D7-CEE485A60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19" y="1483952"/>
                <a:ext cx="11135859" cy="4650773"/>
              </a:xfrm>
              <a:blipFill>
                <a:blip r:embed="rId3"/>
                <a:stretch>
                  <a:fillRect l="-1260" t="-2359" r="-1369" b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06A0BA-163B-F9D6-F4FC-B123E15B2374}"/>
              </a:ext>
            </a:extLst>
          </p:cNvPr>
          <p:cNvSpPr txBox="1"/>
          <p:nvPr/>
        </p:nvSpPr>
        <p:spPr>
          <a:xfrm>
            <a:off x="1" y="6519446"/>
            <a:ext cx="11038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 b="0" i="0" u="none" strike="noStrike" baseline="0"/>
            </a:lvl1pPr>
          </a:lstStyle>
          <a:p>
            <a:r>
              <a:rPr lang="en-US" dirty="0"/>
              <a:t>[+] Kempe D, Kleinberg J, </a:t>
            </a:r>
            <a:r>
              <a:rPr lang="en-US" dirty="0" err="1"/>
              <a:t>Tardos</a:t>
            </a:r>
            <a:r>
              <a:rPr lang="en-US" dirty="0"/>
              <a:t> É. Maximizing the spread of influence through a social network. KDD 03’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52452-F007-6441-9649-28E0168E39FD}"/>
              </a:ext>
            </a:extLst>
          </p:cNvPr>
          <p:cNvSpPr txBox="1"/>
          <p:nvPr/>
        </p:nvSpPr>
        <p:spPr>
          <a:xfrm>
            <a:off x="2622803" y="6111641"/>
            <a:ext cx="694639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Q: Can we use this live edge technique for our load sharing model?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FE21EE-A587-F758-47F1-A63066135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27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77E6-F008-DB3C-D7EA-E6C9C275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Submodularity in the load sharing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4D827-A5EC-B6FA-670C-1DD5AA8B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B4DFF1-8BB3-B02D-B81C-3E9F1DDB21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321" y="1507153"/>
                <a:ext cx="11135859" cy="2541412"/>
              </a:xfrm>
            </p:spPr>
            <p:txBody>
              <a:bodyPr/>
              <a:lstStyle/>
              <a:p>
                <a:r>
                  <a:rPr lang="en-US" dirty="0"/>
                  <a:t>The core of our contribution is showing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monotone and submodular set functions</a:t>
                </a:r>
              </a:p>
              <a:p>
                <a:r>
                  <a:rPr lang="en-US" dirty="0"/>
                  <a:t>The key aspect is showing that if </a:t>
                </a:r>
              </a:p>
              <a:p>
                <a:pPr lvl="1"/>
                <a:r>
                  <a:rPr lang="en-US" i="1" dirty="0"/>
                  <a:t>loads at nodes are monotone, submodular functions of the source set</a:t>
                </a:r>
                <a:endParaRPr lang="en-US" dirty="0"/>
              </a:p>
              <a:p>
                <a:pPr lvl="1"/>
                <a:r>
                  <a:rPr lang="en-US" i="1" dirty="0"/>
                  <a:t>the dose response function is concave</a:t>
                </a:r>
                <a:r>
                  <a:rPr lang="en-US" dirty="0"/>
                  <a:t>, 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submodular</a:t>
                </a:r>
              </a:p>
              <a:p>
                <a:r>
                  <a:rPr lang="en-US" dirty="0"/>
                  <a:t>‘Live edge’ technique does not work for our load sharing model, because there is no ‘live edges’ interpretation of infection flow in the load sharing model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B4DFF1-8BB3-B02D-B81C-3E9F1DDB21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21" y="1507153"/>
                <a:ext cx="11135859" cy="2541412"/>
              </a:xfrm>
              <a:blipFill>
                <a:blip r:embed="rId3"/>
                <a:stretch>
                  <a:fillRect l="-1260" t="-4317" r="-1205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940CCE8-CBCF-1BC2-2CE9-FE5EF9232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46" y="4787920"/>
            <a:ext cx="6659769" cy="754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5BBB79-BA94-7285-1E9B-A6DA6EDA0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299" y="4745981"/>
            <a:ext cx="4196567" cy="766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F03BFE-D862-C269-679A-985036C662BA}"/>
              </a:ext>
            </a:extLst>
          </p:cNvPr>
          <p:cNvSpPr txBox="1"/>
          <p:nvPr/>
        </p:nvSpPr>
        <p:spPr>
          <a:xfrm>
            <a:off x="2359701" y="5542086"/>
            <a:ext cx="2242645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Load remaining after natural decay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E1B6D-3117-BE6D-F60B-5E5407EDA735}"/>
              </a:ext>
            </a:extLst>
          </p:cNvPr>
          <p:cNvSpPr txBox="1"/>
          <p:nvPr/>
        </p:nvSpPr>
        <p:spPr>
          <a:xfrm>
            <a:off x="5099188" y="5563244"/>
            <a:ext cx="1938364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Outgoing load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74B637-E8FC-9F22-F113-EE6FBA8B6E45}"/>
              </a:ext>
            </a:extLst>
          </p:cNvPr>
          <p:cNvSpPr txBox="1"/>
          <p:nvPr/>
        </p:nvSpPr>
        <p:spPr>
          <a:xfrm>
            <a:off x="8151207" y="5540979"/>
            <a:ext cx="1797269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Incoming 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FF5B9-6956-5B6B-DDC1-CE814A3B3868}"/>
              </a:ext>
            </a:extLst>
          </p:cNvPr>
          <p:cNvSpPr txBox="1"/>
          <p:nvPr/>
        </p:nvSpPr>
        <p:spPr>
          <a:xfrm>
            <a:off x="10622146" y="5541531"/>
            <a:ext cx="1251004" cy="38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Shedding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999A94-9243-7847-42E4-6A37F899842B}"/>
              </a:ext>
            </a:extLst>
          </p:cNvPr>
          <p:cNvCxnSpPr/>
          <p:nvPr/>
        </p:nvCxnSpPr>
        <p:spPr>
          <a:xfrm>
            <a:off x="2488300" y="5542086"/>
            <a:ext cx="179726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BB0288-93EB-2F6A-2DFA-817C3F929B8E}"/>
              </a:ext>
            </a:extLst>
          </p:cNvPr>
          <p:cNvCxnSpPr>
            <a:cxnSpLocks/>
          </p:cNvCxnSpPr>
          <p:nvPr/>
        </p:nvCxnSpPr>
        <p:spPr>
          <a:xfrm>
            <a:off x="4616645" y="5542086"/>
            <a:ext cx="260687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2124F0-231D-52F0-2DA6-10C16838EDD4}"/>
              </a:ext>
            </a:extLst>
          </p:cNvPr>
          <p:cNvCxnSpPr>
            <a:cxnSpLocks/>
          </p:cNvCxnSpPr>
          <p:nvPr/>
        </p:nvCxnSpPr>
        <p:spPr>
          <a:xfrm>
            <a:off x="7668663" y="5542086"/>
            <a:ext cx="260687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F05313-6553-A099-FA8C-52D8D0C5C4C7}"/>
              </a:ext>
            </a:extLst>
          </p:cNvPr>
          <p:cNvCxnSpPr>
            <a:cxnSpLocks/>
          </p:cNvCxnSpPr>
          <p:nvPr/>
        </p:nvCxnSpPr>
        <p:spPr>
          <a:xfrm>
            <a:off x="10679877" y="5535835"/>
            <a:ext cx="100589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481B3F-FB9E-DD74-F2A4-3893D5BB846B}"/>
              </a:ext>
            </a:extLst>
          </p:cNvPr>
          <p:cNvSpPr txBox="1"/>
          <p:nvPr/>
        </p:nvSpPr>
        <p:spPr>
          <a:xfrm>
            <a:off x="594134" y="4423408"/>
            <a:ext cx="819925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Q: Where is the stochasticity in the load sharing model?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791CEE-CCA1-B013-1798-6685EA474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28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</p:bldLst>
  </p:timing>
  <p:extLst>
    <p:ext uri="{3A86A75C-4F4B-4683-9AE1-C65F6400EC91}">
      <p14:laserTraceLst xmlns:p14="http://schemas.microsoft.com/office/powerpoint/2010/main">
        <p14:tracePtLst>
          <p14:tracePt t="402" x="49213" y="1743075"/>
          <p14:tracePt t="411" x="49213" y="1776413"/>
          <p14:tracePt t="418" x="82550" y="1792288"/>
          <p14:tracePt t="429" x="98425" y="1825625"/>
          <p14:tracePt t="433" x="131763" y="1858963"/>
          <p14:tracePt t="444" x="165100" y="1890713"/>
          <p14:tracePt t="454" x="180975" y="1924050"/>
          <p14:tracePt t="457" x="196850" y="1939925"/>
          <p14:tracePt t="478" x="214313" y="1939925"/>
          <p14:tracePt t="483" x="230188" y="1957388"/>
          <p14:tracePt t="494" x="246063" y="1973263"/>
          <p14:tracePt t="504" x="279400" y="2006600"/>
          <p14:tracePt t="507" x="361950" y="2055813"/>
          <p14:tracePt t="518" x="395288" y="2055813"/>
          <p14:tracePt t="523" x="444500" y="2071688"/>
          <p14:tracePt t="533" x="477838" y="2071688"/>
          <p14:tracePt t="543" x="576263" y="2120900"/>
          <p14:tracePt t="549" x="690563" y="2138363"/>
          <p14:tracePt t="560" x="739775" y="2154238"/>
          <p14:tracePt t="564" x="822325" y="2170113"/>
          <p14:tracePt t="573" x="920750" y="2170113"/>
          <p14:tracePt t="584" x="1003300" y="2203450"/>
          <p14:tracePt t="589" x="1101725" y="2203450"/>
          <p14:tracePt t="599" x="1152525" y="2220913"/>
          <p14:tracePt t="604" x="1282700" y="2220913"/>
          <p14:tracePt t="614" x="1447800" y="2270125"/>
          <p14:tracePt t="624" x="1644650" y="2286000"/>
          <p14:tracePt t="630" x="1858963" y="2335213"/>
          <p14:tracePt t="639" x="2057400" y="2384425"/>
          <p14:tracePt t="644" x="2287588" y="2417763"/>
          <p14:tracePt t="654" x="2533650" y="2466975"/>
          <p14:tracePt t="664" x="2730500" y="2500313"/>
          <p14:tracePt t="669" x="2962275" y="2516188"/>
          <p14:tracePt t="679" x="3224213" y="2549525"/>
          <p14:tracePt t="689" x="3487738" y="2581275"/>
          <p14:tracePt t="695" x="3784600" y="2598738"/>
          <p14:tracePt t="706" x="4030663" y="2647950"/>
          <p14:tracePt t="710" x="4260850" y="2681288"/>
          <p14:tracePt t="721" x="4491038" y="2697163"/>
          <p14:tracePt t="725" x="4722813" y="2730500"/>
          <p14:tracePt t="735" x="4870450" y="2746375"/>
          <p14:tracePt t="746" x="4968875" y="2779713"/>
          <p14:tracePt t="749" x="5051425" y="2779713"/>
          <p14:tracePt t="766" x="5084763" y="2779713"/>
          <p14:tracePt t="775" x="5133975" y="2795588"/>
          <p14:tracePt t="785" x="5165725" y="2795588"/>
          <p14:tracePt t="791" x="5199063" y="2795588"/>
          <p14:tracePt t="802" x="5232400" y="2828925"/>
          <p14:tracePt t="805" x="5364163" y="2828925"/>
          <p14:tracePt t="816" x="5413375" y="2844800"/>
          <p14:tracePt t="825" x="5446713" y="2844800"/>
          <p14:tracePt t="831" x="5478463" y="2844800"/>
          <p14:tracePt t="842" x="5495925" y="2844800"/>
          <p14:tracePt t="855" x="5527675" y="2844800"/>
          <p14:tracePt t="866" x="5610225" y="2844800"/>
          <p14:tracePt t="871" x="5708650" y="2844800"/>
          <p14:tracePt t="882" x="5808663" y="2844800"/>
          <p14:tracePt t="892" x="5873750" y="2844800"/>
          <p14:tracePt t="898" x="5956300" y="2844800"/>
          <p14:tracePt t="908" x="6070600" y="2844800"/>
          <p14:tracePt t="912" x="6186488" y="2844800"/>
          <p14:tracePt t="921" x="6251575" y="2844800"/>
          <p14:tracePt t="931" x="6284913" y="2844800"/>
          <p14:tracePt t="961" x="6302375" y="2844800"/>
          <p14:tracePt t="971" x="6318250" y="2844800"/>
          <p14:tracePt t="982" x="6334125" y="2844800"/>
          <p14:tracePt t="987" x="6351588" y="2828925"/>
          <p14:tracePt t="1002" x="6367463" y="2813050"/>
          <p14:tracePt t="1007" x="6383338" y="2813050"/>
          <p14:tracePt t="1017" x="6400800" y="2795588"/>
          <p14:tracePt t="1027" x="6416675" y="2779713"/>
          <p14:tracePt t="1037" x="6432550" y="2762250"/>
          <p14:tracePt t="1057" x="6432550" y="2730500"/>
          <p14:tracePt t="1063" x="6450013" y="2697163"/>
          <p14:tracePt t="1084" x="6465888" y="2681288"/>
          <p14:tracePt t="1087" x="6465888" y="2663825"/>
          <p14:tracePt t="1097" x="6483350" y="2663825"/>
          <p14:tracePt t="1108" x="6499225" y="2647950"/>
          <p14:tracePt t="1119" x="6499225" y="2614613"/>
          <p14:tracePt t="1134" x="6499225" y="2598738"/>
          <p14:tracePt t="1143" x="6499225" y="2581275"/>
          <p14:tracePt t="1150" x="6499225" y="2565400"/>
          <p14:tracePt t="1159" x="6499225" y="2549525"/>
          <p14:tracePt t="1163" x="6499225" y="2532063"/>
          <p14:tracePt t="1173" x="6499225" y="2482850"/>
          <p14:tracePt t="1190" x="6499225" y="2451100"/>
          <p14:tracePt t="1199" x="6515100" y="2433638"/>
          <p14:tracePt t="1249" x="6515100" y="2417763"/>
          <p14:tracePt t="1259" x="6515100" y="2401888"/>
          <p14:tracePt t="1280" x="6515100" y="2351088"/>
          <p14:tracePt t="1302" x="6515100" y="2319338"/>
          <p14:tracePt t="1458" x="6515100" y="2301875"/>
          <p14:tracePt t="1466" x="6532563" y="2286000"/>
          <p14:tracePt t="1532" x="6548438" y="2286000"/>
          <p14:tracePt t="1541" x="6564313" y="2286000"/>
          <p14:tracePt t="1552" x="6597650" y="2286000"/>
          <p14:tracePt t="1558" x="6630988" y="2286000"/>
          <p14:tracePt t="1568" x="6664325" y="2286000"/>
          <p14:tracePt t="1571" x="6680200" y="2286000"/>
          <p14:tracePt t="1581" x="6713538" y="2286000"/>
          <p14:tracePt t="1593" x="6745288" y="2286000"/>
          <p14:tracePt t="1597" x="6778625" y="2286000"/>
          <p14:tracePt t="1608" x="6794500" y="2270125"/>
          <p14:tracePt t="1617" x="6845300" y="2270125"/>
          <p14:tracePt t="1635" x="6861175" y="2252663"/>
          <p14:tracePt t="1647" x="6877050" y="2252663"/>
          <p14:tracePt t="1657" x="6894513" y="2252663"/>
          <p14:tracePt t="1663" x="6910388" y="2252663"/>
          <p14:tracePt t="1685" x="6926263" y="2252663"/>
          <p14:tracePt t="1710" x="6943725" y="2252663"/>
          <p14:tracePt t="1723" x="6959600" y="2252663"/>
          <p14:tracePt t="1740" x="6975475" y="2252663"/>
          <p14:tracePt t="2642" x="6992938" y="2252663"/>
          <p14:tracePt t="2732" x="6975475" y="2252663"/>
          <p14:tracePt t="2747" x="6959600" y="2252663"/>
          <p14:tracePt t="2757" x="6943725" y="2252663"/>
          <p14:tracePt t="2783" x="6926263" y="2252663"/>
          <p14:tracePt t="2793" x="6910388" y="2252663"/>
          <p14:tracePt t="2803" x="6894513" y="2252663"/>
          <p14:tracePt t="2817" x="6861175" y="2252663"/>
          <p14:tracePt t="2830" x="6845300" y="2252663"/>
          <p14:tracePt t="2843" x="6827838" y="2252663"/>
          <p14:tracePt t="2854" x="6811963" y="2252663"/>
          <p14:tracePt t="2859" x="6778625" y="2252663"/>
          <p14:tracePt t="2868" x="6762750" y="2252663"/>
          <p14:tracePt t="2873" x="6713538" y="2252663"/>
          <p14:tracePt t="2893" x="6696075" y="2252663"/>
          <p14:tracePt t="2959" x="6680200" y="2252663"/>
          <p14:tracePt t="2963" x="6664325" y="2252663"/>
          <p14:tracePt t="2975" x="6630988" y="2252663"/>
          <p14:tracePt t="2979" x="6597650" y="2252663"/>
          <p14:tracePt t="2989" x="6581775" y="2252663"/>
          <p14:tracePt t="3001" x="6548438" y="2252663"/>
          <p14:tracePt t="3328" x="6532563" y="2252663"/>
          <p14:tracePt t="3423" x="6515100" y="2252663"/>
          <p14:tracePt t="3762" x="6532563" y="2252663"/>
          <p14:tracePt t="3772" x="6548438" y="2252663"/>
          <p14:tracePt t="3782" x="6613525" y="2252663"/>
          <p14:tracePt t="3797" x="6664325" y="2252663"/>
          <p14:tracePt t="3802" x="6696075" y="2252663"/>
          <p14:tracePt t="3828" x="6713538" y="2236788"/>
          <p14:tracePt t="3841" x="6745288" y="2236788"/>
          <p14:tracePt t="3851" x="6762750" y="2236788"/>
          <p14:tracePt t="3862" x="6778625" y="2236788"/>
          <p14:tracePt t="3867" x="6794500" y="2236788"/>
          <p14:tracePt t="3882" x="6845300" y="2236788"/>
          <p14:tracePt t="3891" x="6877050" y="2236788"/>
          <p14:tracePt t="3908" x="6910388" y="2236788"/>
          <p14:tracePt t="3917" x="6926263" y="2236788"/>
          <p14:tracePt t="3927" x="6959600" y="2236788"/>
          <p14:tracePt t="3934" x="6992938" y="2236788"/>
          <p14:tracePt t="3943" x="7026275" y="2236788"/>
          <p14:tracePt t="3947" x="7058025" y="2236788"/>
          <p14:tracePt t="3958" x="7075488" y="2236788"/>
          <p14:tracePt t="3967" x="7107238" y="2236788"/>
          <p14:tracePt t="3978" x="7124700" y="2236788"/>
          <p14:tracePt t="4515" x="7107238" y="2236788"/>
          <p14:tracePt t="5495" x="7124700" y="2236788"/>
          <p14:tracePt t="5501" x="7158038" y="2236788"/>
          <p14:tracePt t="5512" x="7173913" y="2236788"/>
          <p14:tracePt t="5521" x="7223125" y="2236788"/>
          <p14:tracePt t="5527" x="7256463" y="2236788"/>
          <p14:tracePt t="5537" x="7305675" y="2236788"/>
          <p14:tracePt t="5548" x="7370763" y="2236788"/>
          <p14:tracePt t="5551" x="7453313" y="2236788"/>
          <p14:tracePt t="5561" x="7502525" y="2236788"/>
          <p14:tracePt t="5567" x="7569200" y="2236788"/>
          <p14:tracePt t="5577" x="7650163" y="2236788"/>
          <p14:tracePt t="5587" x="7683500" y="2236788"/>
          <p14:tracePt t="5591" x="7732713" y="2236788"/>
          <p14:tracePt t="5601" x="7766050" y="2236788"/>
          <p14:tracePt t="5607" x="7815263" y="2236788"/>
          <p14:tracePt t="5617" x="7831138" y="2236788"/>
          <p14:tracePt t="5627" x="7848600" y="2236788"/>
          <p14:tracePt t="5683" x="7864475" y="2236788"/>
          <p14:tracePt t="5693" x="7881938" y="2236788"/>
          <p14:tracePt t="5707" x="7881938" y="2220913"/>
          <p14:tracePt t="5723" x="7897813" y="2203450"/>
          <p14:tracePt t="5740" x="7913688" y="2203450"/>
          <p14:tracePt t="5750" x="7931150" y="2187575"/>
          <p14:tracePt t="5769" x="7947025" y="2170113"/>
          <p14:tracePt t="5819" x="7962900" y="2170113"/>
          <p14:tracePt t="5876" x="7980363" y="2170113"/>
          <p14:tracePt t="5981" x="7996238" y="2170113"/>
          <p14:tracePt t="6022" x="8012113" y="2170113"/>
          <p14:tracePt t="6025" x="8029575" y="2187575"/>
          <p14:tracePt t="6036" x="8029575" y="2236788"/>
          <p14:tracePt t="6045" x="8029575" y="2252663"/>
          <p14:tracePt t="6071" x="8029575" y="2270125"/>
          <p14:tracePt t="6125" x="8029575" y="2286000"/>
          <p14:tracePt t="11297" x="8045450" y="2286000"/>
          <p14:tracePt t="11331" x="7996238" y="2286000"/>
          <p14:tracePt t="11341" x="7931150" y="2286000"/>
          <p14:tracePt t="11351" x="7848600" y="2286000"/>
          <p14:tracePt t="11357" x="7750175" y="2286000"/>
          <p14:tracePt t="11368" x="7618413" y="2286000"/>
          <p14:tracePt t="11372" x="7569200" y="2286000"/>
          <p14:tracePt t="11381" x="7469188" y="2286000"/>
          <p14:tracePt t="11391" x="7339013" y="2286000"/>
          <p14:tracePt t="11398" x="7107238" y="2286000"/>
          <p14:tracePt t="11408" x="6910388" y="2286000"/>
          <p14:tracePt t="11421" x="6713538" y="2286000"/>
          <p14:tracePt t="11423" x="6483350" y="2286000"/>
          <p14:tracePt t="11433" x="6186488" y="2286000"/>
          <p14:tracePt t="11437" x="5989638" y="2286000"/>
          <p14:tracePt t="11448" x="5759450" y="2286000"/>
          <p14:tracePt t="11454" x="5527675" y="2319338"/>
          <p14:tracePt t="11463" x="5281613" y="2335213"/>
          <p14:tracePt t="11473" x="5084763" y="2368550"/>
          <p14:tracePt t="11478" x="4852988" y="2368550"/>
          <p14:tracePt t="11488" x="4622800" y="2401888"/>
          <p14:tracePt t="11493" x="4425950" y="2401888"/>
          <p14:tracePt t="11503" x="4229100" y="2401888"/>
          <p14:tracePt t="11513" x="4030663" y="2417763"/>
          <p14:tracePt t="11520" x="3833813" y="2417763"/>
          <p14:tracePt t="11529" x="3686175" y="2433638"/>
          <p14:tracePt t="11533" x="3554413" y="2433638"/>
          <p14:tracePt t="11543" x="3487738" y="2433638"/>
          <p14:tracePt t="11554" x="3405188" y="2466975"/>
          <p14:tracePt t="11559" x="3355975" y="2482850"/>
          <p14:tracePt t="11569" x="3290888" y="2482850"/>
          <p14:tracePt t="11573" x="3257550" y="2500313"/>
          <p14:tracePt t="11583" x="3241675" y="2500313"/>
          <p14:tracePt t="11593" x="3159125" y="2500313"/>
          <p14:tracePt t="11599" x="3060700" y="2500313"/>
          <p14:tracePt t="11609" x="2978150" y="2532063"/>
          <p14:tracePt t="11613" x="2879725" y="2532063"/>
          <p14:tracePt t="11623" x="2830513" y="2532063"/>
          <p14:tracePt t="11633" x="2763838" y="2532063"/>
          <p14:tracePt t="11639" x="2714625" y="2532063"/>
          <p14:tracePt t="11706" x="2665413" y="2549525"/>
          <p14:tracePt t="11715" x="2649538" y="2549525"/>
          <p14:tracePt t="11726" x="2632075" y="2549525"/>
          <p14:tracePt t="11736" x="2616200" y="2549525"/>
          <p14:tracePt t="11746" x="2600325" y="2549525"/>
          <p14:tracePt t="11751" x="2533650" y="2549525"/>
          <p14:tracePt t="11761" x="2517775" y="2549525"/>
          <p14:tracePt t="11772" x="2484438" y="2549525"/>
          <p14:tracePt t="11775" x="2451100" y="2549525"/>
          <p14:tracePt t="11786" x="2386013" y="2549525"/>
          <p14:tracePt t="11791" x="2368550" y="2549525"/>
          <p14:tracePt t="11802" x="2287588" y="2549525"/>
          <p14:tracePt t="11811" x="2254250" y="2549525"/>
          <p14:tracePt t="11815" x="2238375" y="2549525"/>
          <p14:tracePt t="11826" x="2205038" y="2549525"/>
          <p14:tracePt t="11831" x="2171700" y="2549525"/>
          <p14:tracePt t="11842" x="2155825" y="2549525"/>
          <p14:tracePt t="11852" x="2138363" y="2549525"/>
          <p14:tracePt t="11867" x="2122488" y="2549525"/>
          <p14:tracePt t="11878" x="2106613" y="2532063"/>
          <p14:tracePt t="11889" x="2089150" y="2516188"/>
          <p14:tracePt t="11907" x="2073275" y="2500313"/>
          <p14:tracePt t="11911" x="2039938" y="2482850"/>
          <p14:tracePt t="11922" x="2039938" y="2466975"/>
          <p14:tracePt t="11927" x="2006600" y="2433638"/>
          <p14:tracePt t="11938" x="1990725" y="2417763"/>
          <p14:tracePt t="11947" x="1974850" y="2417763"/>
          <p14:tracePt t="11957" x="1957388" y="2401888"/>
          <p14:tracePt t="11967" x="1941513" y="2384425"/>
          <p14:tracePt t="11974" x="1925638" y="2368550"/>
          <p14:tracePt t="11997" x="1908175" y="2368550"/>
          <p14:tracePt t="12087" x="1908175" y="2351088"/>
          <p14:tracePt t="12093" x="1892300" y="2351088"/>
          <p14:tracePt t="12203" x="1892300" y="2319338"/>
          <p14:tracePt t="12239" x="1892300" y="2301875"/>
          <p14:tracePt t="12255" x="1908175" y="2301875"/>
          <p14:tracePt t="12265" x="1925638" y="2286000"/>
          <p14:tracePt t="12269" x="1990725" y="2286000"/>
          <p14:tracePt t="12279" x="2057400" y="2286000"/>
          <p14:tracePt t="12287" x="2106613" y="2286000"/>
          <p14:tracePt t="12295" x="2155825" y="2286000"/>
          <p14:tracePt t="12305" x="2238375" y="2286000"/>
          <p14:tracePt t="12309" x="2270125" y="2286000"/>
          <p14:tracePt t="12320" x="2287588" y="2286000"/>
          <p14:tracePt t="12326" x="2319338" y="2286000"/>
          <p14:tracePt t="12358" x="2336800" y="2286000"/>
          <p14:tracePt t="12365" x="2352675" y="2286000"/>
          <p14:tracePt t="12375" x="2368550" y="2286000"/>
          <p14:tracePt t="12387" x="2386013" y="2286000"/>
          <p14:tracePt t="12391" x="2401888" y="2286000"/>
          <p14:tracePt t="12402" x="2419350" y="2286000"/>
          <p14:tracePt t="12422" x="2435225" y="2286000"/>
          <p14:tracePt t="12658" x="2451100" y="2286000"/>
          <p14:tracePt t="12673" x="2468563" y="2286000"/>
          <p14:tracePt t="12684" x="2484438" y="2286000"/>
          <p14:tracePt t="12689" x="2517775" y="2286000"/>
          <p14:tracePt t="12700" x="2549525" y="2301875"/>
          <p14:tracePt t="12714" x="2566988" y="2301875"/>
          <p14:tracePt t="12966" x="2582863" y="2301875"/>
          <p14:tracePt t="12982" x="2600325" y="2301875"/>
          <p14:tracePt t="12996" x="2616200" y="2301875"/>
          <p14:tracePt t="13006" x="2632075" y="2301875"/>
          <p14:tracePt t="13041" x="2649538" y="2301875"/>
          <p14:tracePt t="13047" x="2665413" y="2319338"/>
          <p14:tracePt t="13071" x="2681288" y="2319338"/>
          <p14:tracePt t="13087" x="2698750" y="2319338"/>
          <p14:tracePt t="13097" x="2698750" y="2335213"/>
          <p14:tracePt t="13290" x="2714625" y="2335213"/>
          <p14:tracePt t="13319" x="2730500" y="2335213"/>
          <p14:tracePt t="13329" x="2747963" y="2335213"/>
          <p14:tracePt t="13401" x="2781300" y="2335213"/>
          <p14:tracePt t="13672" x="2797175" y="2335213"/>
          <p14:tracePt t="13728" x="2781300" y="2319338"/>
          <p14:tracePt t="13747" x="2763838" y="2319338"/>
          <p14:tracePt t="13757" x="2747963" y="2319338"/>
          <p14:tracePt t="13763" x="2730500" y="2301875"/>
          <p14:tracePt t="13774" x="2714625" y="2286000"/>
          <p14:tracePt t="13874" x="2698750" y="2270125"/>
          <p14:tracePt t="13889" x="2681288" y="2270125"/>
          <p14:tracePt t="13909" x="2665413" y="2252663"/>
          <p14:tracePt t="13929" x="2649538" y="2236788"/>
          <p14:tracePt t="14134" x="2632075" y="2236788"/>
          <p14:tracePt t="14146" x="2616200" y="2236788"/>
          <p14:tracePt t="14181" x="2600325" y="2236788"/>
          <p14:tracePt t="14207" x="2582863" y="2236788"/>
          <p14:tracePt t="14217" x="2566988" y="2236788"/>
          <p14:tracePt t="14228" x="2549525" y="2236788"/>
          <p14:tracePt t="14242" x="2533650" y="2236788"/>
          <p14:tracePt t="14252" x="2517775" y="2236788"/>
          <p14:tracePt t="14263" x="2500313" y="2236788"/>
          <p14:tracePt t="14268" x="2484438" y="2236788"/>
          <p14:tracePt t="14291" x="2468563" y="2236788"/>
          <p14:tracePt t="14302" x="2451100" y="2236788"/>
          <p14:tracePt t="14984" x="2435225" y="2236788"/>
          <p14:tracePt t="15494" x="2451100" y="2236788"/>
          <p14:tracePt t="15507" x="2468563" y="2236788"/>
          <p14:tracePt t="15551" x="2484438" y="2236788"/>
          <p14:tracePt t="15559" x="2500313" y="2236788"/>
          <p14:tracePt t="15563" x="2517775" y="2236788"/>
          <p14:tracePt t="15574" x="2549525" y="2236788"/>
          <p14:tracePt t="15584" x="2566988" y="2236788"/>
          <p14:tracePt t="15593" x="2582863" y="2236788"/>
          <p14:tracePt t="15669" x="2600325" y="2236788"/>
          <p14:tracePt t="15683" x="2616200" y="2236788"/>
          <p14:tracePt t="15709" x="2632075" y="2236788"/>
          <p14:tracePt t="15750" x="2649538" y="2236788"/>
          <p14:tracePt t="16992" x="2632075" y="2236788"/>
          <p14:tracePt t="16996" x="2616200" y="2236788"/>
          <p14:tracePt t="17007" x="2600325" y="2236788"/>
          <p14:tracePt t="17016" x="2582863" y="2236788"/>
          <p14:tracePt t="17021" x="2549525" y="2236788"/>
          <p14:tracePt t="17031" x="2533650" y="2236788"/>
          <p14:tracePt t="17036" x="2517775" y="2236788"/>
          <p14:tracePt t="17045" x="2500313" y="2236788"/>
          <p14:tracePt t="17056" x="2484438" y="2236788"/>
          <p14:tracePt t="17068" x="2468563" y="2236788"/>
          <p14:tracePt t="17304" x="2451100" y="2236788"/>
          <p14:tracePt t="17313" x="2435225" y="2236788"/>
          <p14:tracePt t="17340" x="2419350" y="2236788"/>
          <p14:tracePt t="17343" x="2386013" y="2236788"/>
          <p14:tracePt t="17355" x="2287588" y="2252663"/>
          <p14:tracePt t="17370" x="2270125" y="2252663"/>
          <p14:tracePt t="17380" x="2254250" y="2252663"/>
          <p14:tracePt t="17390" x="2238375" y="2252663"/>
          <p14:tracePt t="17622" x="2287588" y="2252663"/>
          <p14:tracePt t="17632" x="2336800" y="2252663"/>
          <p14:tracePt t="17638" x="2419350" y="2252663"/>
          <p14:tracePt t="17645" x="2468563" y="2252663"/>
          <p14:tracePt t="17656" x="2500313" y="2252663"/>
          <p14:tracePt t="17661" x="2533650" y="2252663"/>
          <p14:tracePt t="17753" x="2566988" y="2252663"/>
          <p14:tracePt t="17762" x="2582863" y="2252663"/>
          <p14:tracePt t="17768" x="2600325" y="2252663"/>
          <p14:tracePt t="17777" x="2616200" y="2252663"/>
          <p14:tracePt t="17789" x="2632075" y="2252663"/>
          <p14:tracePt t="17793" x="2649538" y="2252663"/>
          <p14:tracePt t="17843" x="2665413" y="2252663"/>
          <p14:tracePt t="17853" x="2698750" y="2252663"/>
          <p14:tracePt t="17860" x="2714625" y="2252663"/>
          <p14:tracePt t="17870" x="2763838" y="2252663"/>
          <p14:tracePt t="17880" x="2830513" y="2252663"/>
          <p14:tracePt t="17884" x="2862263" y="2252663"/>
          <p14:tracePt t="17893" x="2895600" y="2252663"/>
          <p14:tracePt t="17899" x="2911475" y="2270125"/>
          <p14:tracePt t="17953" x="2944813" y="2270125"/>
          <p14:tracePt t="17959" x="2978150" y="2270125"/>
          <p14:tracePt t="17970" x="3027363" y="2270125"/>
          <p14:tracePt t="17973" x="3094038" y="2270125"/>
          <p14:tracePt t="17984" x="3175000" y="2319338"/>
          <p14:tracePt t="17995" x="3224213" y="2319338"/>
          <p14:tracePt t="17999" x="3275013" y="2319338"/>
          <p14:tracePt t="18009" x="3355975" y="2335213"/>
          <p14:tracePt t="18015" x="3405188" y="2351088"/>
          <p14:tracePt t="18026" x="3438525" y="2351088"/>
          <p14:tracePt t="18040" x="3455988" y="2351088"/>
          <p14:tracePt t="18075" x="3471863" y="2351088"/>
          <p14:tracePt t="18085" x="3487738" y="2351088"/>
          <p14:tracePt t="18097" x="3521075" y="2351088"/>
          <p14:tracePt t="18099" x="3570288" y="2351088"/>
          <p14:tracePt t="18109" x="3636963" y="2351088"/>
          <p14:tracePt t="18115" x="3668713" y="2351088"/>
          <p14:tracePt t="18125" x="3717925" y="2351088"/>
          <p14:tracePt t="18135" x="3784600" y="2351088"/>
          <p14:tracePt t="18151" x="3817938" y="2351088"/>
          <p14:tracePt t="18183" x="3833813" y="2351088"/>
          <p14:tracePt t="18237" x="3867150" y="2368550"/>
          <p14:tracePt t="18273" x="3883025" y="2368550"/>
          <p14:tracePt t="18301" x="3898900" y="2368550"/>
          <p14:tracePt t="18317" x="3916363" y="2368550"/>
          <p14:tracePt t="18343" x="3932238" y="2368550"/>
          <p14:tracePt t="18354" x="3948113" y="2368550"/>
          <p14:tracePt t="18358" x="3965575" y="2368550"/>
          <p14:tracePt t="18474" x="3981450" y="2368550"/>
          <p14:tracePt t="18484" x="3998913" y="2368550"/>
          <p14:tracePt t="18494" x="4014788" y="2368550"/>
          <p14:tracePt t="18968" x="4030663" y="2368550"/>
          <p14:tracePt t="18977" x="4048125" y="2368550"/>
          <p14:tracePt t="18984" x="4064000" y="2368550"/>
          <p14:tracePt t="18994" x="4097338" y="2368550"/>
          <p14:tracePt t="19123" x="4113213" y="2368550"/>
          <p14:tracePt t="19143" x="4129088" y="2368550"/>
          <p14:tracePt t="19155" x="4146550" y="2368550"/>
          <p14:tracePt t="19166" x="4162425" y="2368550"/>
          <p14:tracePt t="19169" x="4179888" y="2368550"/>
          <p14:tracePt t="19185" x="4195763" y="2368550"/>
          <p14:tracePt t="19195" x="4211638" y="2368550"/>
          <p14:tracePt t="19226" x="4229100" y="2368550"/>
          <p14:tracePt t="19295" x="4244975" y="2368550"/>
          <p14:tracePt t="19305" x="4260850" y="2368550"/>
          <p14:tracePt t="19311" x="4278313" y="2368550"/>
          <p14:tracePt t="19321" x="4343400" y="2368550"/>
          <p14:tracePt t="19331" x="4376738" y="2368550"/>
          <p14:tracePt t="19337" x="4425950" y="2368550"/>
          <p14:tracePt t="19345" x="4459288" y="2368550"/>
          <p14:tracePt t="19351" x="4491038" y="2368550"/>
          <p14:tracePt t="19361" x="4524375" y="2368550"/>
          <p14:tracePt t="19373" x="4541838" y="2368550"/>
          <p14:tracePt t="19377" x="4557713" y="2368550"/>
          <p14:tracePt t="19388" x="4573588" y="2368550"/>
          <p14:tracePt t="19391" x="4606925" y="2368550"/>
          <p14:tracePt t="19402" x="4640263" y="2368550"/>
          <p14:tracePt t="19411" x="4689475" y="2368550"/>
          <p14:tracePt t="19419" x="4722813" y="2368550"/>
          <p14:tracePt t="19427" x="4772025" y="2384425"/>
          <p14:tracePt t="19431" x="4852988" y="2384425"/>
          <p14:tracePt t="19441" x="4919663" y="2401888"/>
          <p14:tracePt t="19452" x="5033963" y="2401888"/>
          <p14:tracePt t="19458" x="5165725" y="2482850"/>
          <p14:tracePt t="19468" x="5199063" y="2482850"/>
          <p14:tracePt t="19473" x="5281613" y="2500313"/>
          <p14:tracePt t="19483" x="5297488" y="2500313"/>
          <p14:tracePt t="19491" x="5314950" y="2500313"/>
          <p14:tracePt t="19497" x="5330825" y="2500313"/>
          <p14:tracePt t="19872" x="5314950" y="2500313"/>
          <p14:tracePt t="19889" x="5297488" y="2500313"/>
          <p14:tracePt t="19892" x="5265738" y="2500313"/>
          <p14:tracePt t="19952" x="5248275" y="2500313"/>
          <p14:tracePt t="19972" x="5216525" y="2500313"/>
          <p14:tracePt t="19992" x="5183188" y="2500313"/>
          <p14:tracePt t="19998" x="5165725" y="2500313"/>
          <p14:tracePt t="20008" x="5133975" y="2500313"/>
          <p14:tracePt t="20012" x="5100638" y="2500313"/>
          <p14:tracePt t="20023" x="5084763" y="2500313"/>
          <p14:tracePt t="20032" x="5067300" y="2500313"/>
          <p14:tracePt t="20048" x="5051425" y="2500313"/>
          <p14:tracePt t="20058" x="5033963" y="2500313"/>
          <p14:tracePt t="20068" x="5018088" y="2500313"/>
          <p14:tracePt t="20137" x="4984750" y="2500313"/>
          <p14:tracePt t="20174" x="4968875" y="2500313"/>
          <p14:tracePt t="20290" x="4968875" y="2482850"/>
          <p14:tracePt t="20299" x="4968875" y="2466975"/>
          <p14:tracePt t="20321" x="5002213" y="2433638"/>
          <p14:tracePt t="20329" x="5018088" y="2417763"/>
          <p14:tracePt t="20341" x="5033963" y="2417763"/>
          <p14:tracePt t="20349" x="5051425" y="2417763"/>
          <p14:tracePt t="20369" x="5067300" y="2417763"/>
          <p14:tracePt t="20376" x="5084763" y="2417763"/>
          <p14:tracePt t="20386" x="5100638" y="2384425"/>
          <p14:tracePt t="20451" x="5116513" y="2384425"/>
          <p14:tracePt t="20465" x="5133975" y="2384425"/>
          <p14:tracePt t="20475" x="5149850" y="2384425"/>
          <p14:tracePt t="20482" x="5165725" y="2368550"/>
          <p14:tracePt t="20774" x="5199063" y="2351088"/>
          <p14:tracePt t="20799" x="5216525" y="2351088"/>
          <p14:tracePt t="20933" x="5232400" y="2351088"/>
          <p14:tracePt t="21804" x="5248275" y="2351088"/>
          <p14:tracePt t="21827" x="5265738" y="2335213"/>
          <p14:tracePt t="22126" x="5265738" y="2319338"/>
          <p14:tracePt t="22151" x="5149850" y="2319338"/>
          <p14:tracePt t="22162" x="5084763" y="2319338"/>
          <p14:tracePt t="22174" x="5018088" y="2319338"/>
          <p14:tracePt t="22175" x="4953000" y="2319338"/>
          <p14:tracePt t="22185" x="4821238" y="2319338"/>
          <p14:tracePt t="22191" x="4787900" y="2319338"/>
          <p14:tracePt t="22201" x="4722813" y="2319338"/>
          <p14:tracePt t="22212" x="4640263" y="2319338"/>
          <p14:tracePt t="22215" x="4573588" y="2319338"/>
          <p14:tracePt t="22226" x="4475163" y="2301875"/>
          <p14:tracePt t="22231" x="4343400" y="2301875"/>
          <p14:tracePt t="22241" x="4229100" y="2301875"/>
          <p14:tracePt t="22251" x="4097338" y="2301875"/>
          <p14:tracePt t="22257" x="4048125" y="2301875"/>
          <p14:tracePt t="22266" x="3932238" y="2301875"/>
          <p14:tracePt t="22272" x="3751263" y="2301875"/>
          <p14:tracePt t="22282" x="3554413" y="2301875"/>
          <p14:tracePt t="22292" x="3389313" y="2301875"/>
          <p14:tracePt t="22297" x="3257550" y="2301875"/>
          <p14:tracePt t="22307" x="3125788" y="2301875"/>
          <p14:tracePt t="22311" x="3027363" y="2301875"/>
          <p14:tracePt t="22323" x="2978150" y="2301875"/>
          <p14:tracePt t="22331" x="2944813" y="2301875"/>
          <p14:tracePt t="22338" x="2928938" y="2301875"/>
          <p14:tracePt t="22347" x="2895600" y="2301875"/>
          <p14:tracePt t="22351" x="2862263" y="2301875"/>
          <p14:tracePt t="22361" x="2830513" y="2301875"/>
          <p14:tracePt t="22372" x="2714625" y="2301875"/>
          <p14:tracePt t="22377" x="2600325" y="2301875"/>
          <p14:tracePt t="22388" x="2549525" y="2301875"/>
          <p14:tracePt t="22393" x="2500313" y="2301875"/>
          <p14:tracePt t="22403" x="2435225" y="2301875"/>
          <p14:tracePt t="22413" x="2419350" y="2301875"/>
          <p14:tracePt t="22445" x="2401888" y="2301875"/>
          <p14:tracePt t="22449" x="2386013" y="2301875"/>
          <p14:tracePt t="22458" x="2352675" y="2301875"/>
          <p14:tracePt t="22467" x="2319338" y="2301875"/>
          <p14:tracePt t="22474" x="2270125" y="2301875"/>
          <p14:tracePt t="22483" x="2238375" y="2301875"/>
          <p14:tracePt t="22491" x="2171700" y="2301875"/>
          <p14:tracePt t="22499" x="2155825" y="2301875"/>
          <p14:tracePt t="22509" x="2106613" y="2301875"/>
          <p14:tracePt t="22513" x="2073275" y="2301875"/>
          <p14:tracePt t="22524" x="2057400" y="2301875"/>
          <p14:tracePt t="22529" x="2024063" y="2301875"/>
          <p14:tracePt t="22540" x="2006600" y="2301875"/>
          <p14:tracePt t="22589" x="1990725" y="2301875"/>
          <p14:tracePt t="22599" x="1974850" y="2301875"/>
          <p14:tracePt t="22610" x="1925638" y="2301875"/>
          <p14:tracePt t="22613" x="1876425" y="2301875"/>
          <p14:tracePt t="22626" x="1809750" y="2301875"/>
          <p14:tracePt t="22641" x="1760538" y="2301875"/>
          <p14:tracePt t="22656" x="1744663" y="2301875"/>
          <p14:tracePt t="23856" x="1727200" y="2301875"/>
          <p14:tracePt t="23876" x="1744663" y="2301875"/>
          <p14:tracePt t="23882" x="1760538" y="2301875"/>
          <p14:tracePt t="23892" x="1776413" y="2301875"/>
          <p14:tracePt t="24062" x="1793875" y="2301875"/>
          <p14:tracePt t="24078" x="1793875" y="2286000"/>
          <p14:tracePt t="24087" x="1793875" y="2270125"/>
          <p14:tracePt t="24103" x="1793875" y="2252663"/>
          <p14:tracePt t="24113" x="1793875" y="2236788"/>
          <p14:tracePt t="24123" x="1793875" y="2220913"/>
          <p14:tracePt t="24133" x="1793875" y="2203450"/>
          <p14:tracePt t="24209" x="1793875" y="2187575"/>
          <p14:tracePt t="24219" x="1776413" y="2170113"/>
          <p14:tracePt t="24239" x="1760538" y="2170113"/>
          <p14:tracePt t="24244" x="1744663" y="2154238"/>
          <p14:tracePt t="24259" x="1727200" y="2138363"/>
          <p14:tracePt t="24359" x="1711325" y="2120900"/>
          <p14:tracePt t="24407" x="1677988" y="2120900"/>
          <p14:tracePt t="24492" x="1677988" y="2105025"/>
          <p14:tracePt t="25182" x="1662113" y="2105025"/>
          <p14:tracePt t="25202" x="1662113" y="2089150"/>
          <p14:tracePt t="25211" x="1662113" y="2071688"/>
          <p14:tracePt t="25333" x="1662113" y="2055813"/>
          <p14:tracePt t="25917" x="1662113" y="2022475"/>
          <p14:tracePt t="25940" x="1644650" y="2022475"/>
          <p14:tracePt t="25959" x="1579563" y="2022475"/>
          <p14:tracePt t="25964" x="1546225" y="2022475"/>
          <p14:tracePt t="25974" x="1497013" y="2022475"/>
          <p14:tracePt t="25980" x="1414463" y="2022475"/>
          <p14:tracePt t="25992" x="1365250" y="2039938"/>
          <p14:tracePt t="25999" x="1282700" y="2039938"/>
          <p14:tracePt t="26004" x="1233488" y="2039938"/>
          <p14:tracePt t="26013" x="1201738" y="2039938"/>
          <p14:tracePt t="26020" x="1135063" y="2055813"/>
          <p14:tracePt t="26029" x="1085850" y="2055813"/>
          <p14:tracePt t="26040" x="1069975" y="2071688"/>
          <p14:tracePt t="26043" x="1036638" y="2071688"/>
          <p14:tracePt t="26053" x="1036638" y="2089150"/>
          <p14:tracePt t="26079" x="1020763" y="2089150"/>
          <p14:tracePt t="26091" x="1003300" y="2089150"/>
          <p14:tracePt t="26106" x="987425" y="2105025"/>
          <p14:tracePt t="26110" x="969963" y="2105025"/>
          <p14:tracePt t="26119" x="954088" y="2138363"/>
          <p14:tracePt t="26129" x="889000" y="2154238"/>
          <p14:tracePt t="26135" x="839788" y="2154238"/>
          <p14:tracePt t="26145" x="822325" y="2170113"/>
          <p14:tracePt t="26151" x="788988" y="2187575"/>
          <p14:tracePt t="26161" x="739775" y="2203450"/>
          <p14:tracePt t="26473" x="739775" y="2170113"/>
          <p14:tracePt t="26477" x="757238" y="2154238"/>
          <p14:tracePt t="26489" x="773113" y="2154238"/>
          <p14:tracePt t="26493" x="773113" y="2138363"/>
          <p14:tracePt t="27763" x="773113" y="2120900"/>
          <p14:tracePt t="27774" x="773113" y="2089150"/>
          <p14:tracePt t="27788" x="708025" y="2071688"/>
          <p14:tracePt t="27789" x="625475" y="1990725"/>
          <p14:tracePt t="27800" x="592138" y="1973263"/>
          <p14:tracePt t="28404" x="592138" y="1957388"/>
          <p14:tracePt t="28511" x="608013" y="1957388"/>
          <p14:tracePt t="28525" x="625475" y="1957388"/>
          <p14:tracePt t="28576" x="641350" y="1939925"/>
          <p14:tracePt t="28612" x="658813" y="1939925"/>
          <p14:tracePt t="28621" x="674688" y="1939925"/>
          <p14:tracePt t="28637" x="690563" y="1939925"/>
          <p14:tracePt t="28647" x="723900" y="1939925"/>
          <p14:tracePt t="28651" x="739775" y="1939925"/>
          <p14:tracePt t="28662" x="757238" y="1939925"/>
          <p14:tracePt t="28667" x="788988" y="1939925"/>
          <p14:tracePt t="28677" x="855663" y="1939925"/>
          <p14:tracePt t="28687" x="904875" y="1939925"/>
          <p14:tracePt t="28691" x="954088" y="1939925"/>
          <p14:tracePt t="28701" x="987425" y="1939925"/>
          <p14:tracePt t="28708" x="1003300" y="1939925"/>
          <p14:tracePt t="28718" x="1069975" y="1939925"/>
          <p14:tracePt t="28728" x="1085850" y="1939925"/>
          <p14:tracePt t="28744" x="1101725" y="1939925"/>
          <p14:tracePt t="28747" x="1135063" y="1939925"/>
          <p14:tracePt t="28767" x="1184275" y="1939925"/>
          <p14:tracePt t="28773" x="1217613" y="1939925"/>
          <p14:tracePt t="28783" x="1266825" y="1939925"/>
          <p14:tracePt t="28787" x="1333500" y="1939925"/>
          <p14:tracePt t="28807" x="1349375" y="1939925"/>
          <p14:tracePt t="28813" x="1382713" y="1939925"/>
          <p14:tracePt t="28828" x="1414463" y="1939925"/>
          <p14:tracePt t="28844" x="1431925" y="1939925"/>
          <p14:tracePt t="28854" x="1447800" y="1939925"/>
          <p14:tracePt t="28863" x="1481138" y="1939925"/>
          <p14:tracePt t="28869" x="1514475" y="1939925"/>
          <p14:tracePt t="28883" x="1628775" y="1924050"/>
          <p14:tracePt t="28893" x="1727200" y="1924050"/>
          <p14:tracePt t="28905" x="1793875" y="1924050"/>
          <p14:tracePt t="28910" x="1876425" y="1924050"/>
          <p14:tracePt t="28919" x="1957388" y="1924050"/>
          <p14:tracePt t="28924" x="1974850" y="1924050"/>
          <p14:tracePt t="28933" x="2024063" y="1924050"/>
          <p14:tracePt t="28946" x="2057400" y="1924050"/>
          <p14:tracePt t="28965" x="2073275" y="1924050"/>
          <p14:tracePt t="28979" x="2089150" y="1924050"/>
          <p14:tracePt t="28986" x="2138363" y="1924050"/>
          <p14:tracePt t="28995" x="2155825" y="1924050"/>
          <p14:tracePt t="28999" x="2220913" y="1924050"/>
          <p14:tracePt t="29010" x="2336800" y="1924050"/>
          <p14:tracePt t="29019" x="2451100" y="1924050"/>
          <p14:tracePt t="29026" x="2517775" y="1924050"/>
          <p14:tracePt t="29035" x="2566988" y="1924050"/>
          <p14:tracePt t="29040" x="2665413" y="1924050"/>
          <p14:tracePt t="29051" x="2781300" y="1939925"/>
          <p14:tracePt t="29061" x="2879725" y="1957388"/>
          <p14:tracePt t="29066" x="2994025" y="1957388"/>
          <p14:tracePt t="29076" x="3060700" y="1957388"/>
          <p14:tracePt t="29081" x="3159125" y="1973263"/>
          <p14:tracePt t="29091" x="3257550" y="1973263"/>
          <p14:tracePt t="29101" x="3340100" y="1990725"/>
          <p14:tracePt t="29105" x="3455988" y="2022475"/>
          <p14:tracePt t="29115" x="3521075" y="2039938"/>
          <p14:tracePt t="29131" x="3536950" y="2039938"/>
          <p14:tracePt t="29155" x="3554413" y="2039938"/>
          <p14:tracePt t="29161" x="3570288" y="2039938"/>
          <p14:tracePt t="29172" x="3586163" y="2039938"/>
          <p14:tracePt t="29181" x="3619500" y="2039938"/>
          <p14:tracePt t="29187" x="3686175" y="2039938"/>
          <p14:tracePt t="29198" x="3717925" y="2039938"/>
          <p14:tracePt t="29201" x="3784600" y="2039938"/>
          <p14:tracePt t="29211" x="3867150" y="2039938"/>
          <p14:tracePt t="29222" x="3898900" y="2055813"/>
          <p14:tracePt t="29298" x="3916363" y="2055813"/>
          <p14:tracePt t="29308" x="3932238" y="2055813"/>
          <p14:tracePt t="29318" x="3948113" y="2055813"/>
          <p14:tracePt t="29324" x="3965575" y="2071688"/>
          <p14:tracePt t="29358" x="3981450" y="2071688"/>
          <p14:tracePt t="29368" x="3998913" y="2071688"/>
          <p14:tracePt t="29377" x="3998913" y="2089150"/>
          <p14:tracePt t="29390" x="4014788" y="2089150"/>
          <p14:tracePt t="29394" x="4048125" y="2089150"/>
          <p14:tracePt t="29403" x="4079875" y="2089150"/>
          <p14:tracePt t="29415" x="4097338" y="2089150"/>
          <p14:tracePt t="29425" x="4113213" y="2089150"/>
          <p14:tracePt t="29427" x="4129088" y="2120900"/>
          <p14:tracePt t="29438" x="4146550" y="2138363"/>
          <p14:tracePt t="29453" x="4162425" y="2138363"/>
          <p14:tracePt t="29489" x="4179888" y="2138363"/>
          <p14:tracePt t="29499" x="4211638" y="2138363"/>
          <p14:tracePt t="29510" x="4229100" y="2138363"/>
          <p14:tracePt t="29513" x="4244975" y="2154238"/>
          <p14:tracePt t="29540" x="4260850" y="2170113"/>
          <p14:tracePt t="29545" x="4260850" y="2187575"/>
          <p14:tracePt t="29559" x="4294188" y="2187575"/>
          <p14:tracePt t="29569" x="4376738" y="2220913"/>
          <p14:tracePt t="29583" x="4392613" y="2220913"/>
          <p14:tracePt t="29589" x="4441825" y="2220913"/>
          <p14:tracePt t="29596" x="4459288" y="2220913"/>
          <p14:tracePt t="29610" x="4491038" y="2220913"/>
          <p14:tracePt t="29620" x="4557713" y="2252663"/>
          <p14:tracePt t="29630" x="4622800" y="2252663"/>
          <p14:tracePt t="29635" x="4705350" y="2252663"/>
          <p14:tracePt t="29645" x="4754563" y="2252663"/>
          <p14:tracePt t="29653" x="4787900" y="2252663"/>
          <p14:tracePt t="29665" x="4837113" y="2252663"/>
          <p14:tracePt t="29673" x="4852988" y="2252663"/>
          <p14:tracePt t="29682" x="4870450" y="2252663"/>
          <p14:tracePt t="29838" x="4886325" y="2270125"/>
          <p14:tracePt t="29853" x="4903788" y="2286000"/>
          <p14:tracePt t="29864" x="4935538" y="2286000"/>
          <p14:tracePt t="29868" x="4953000" y="2286000"/>
          <p14:tracePt t="29878" x="4984750" y="2286000"/>
          <p14:tracePt t="29882" x="5002213" y="2286000"/>
          <p14:tracePt t="29893" x="5018088" y="2286000"/>
          <p14:tracePt t="29901" x="5033963" y="2301875"/>
          <p14:tracePt t="29910" x="5067300" y="2319338"/>
          <p14:tracePt t="29918" x="5116513" y="2335213"/>
          <p14:tracePt t="29934" x="5133975" y="2335213"/>
          <p14:tracePt t="29938" x="5149850" y="2351088"/>
          <p14:tracePt t="30382" x="5216525" y="2351088"/>
          <p14:tracePt t="30392" x="5232400" y="2351088"/>
          <p14:tracePt t="30408" x="5248275" y="2351088"/>
          <p14:tracePt t="30417" x="5281613" y="2351088"/>
          <p14:tracePt t="30428" x="5297488" y="2351088"/>
          <p14:tracePt t="30433" x="5330825" y="2351088"/>
          <p14:tracePt t="30437" x="5380038" y="2351088"/>
          <p14:tracePt t="30450" x="5397500" y="2351088"/>
          <p14:tracePt t="30457" x="5429250" y="2351088"/>
          <p14:tracePt t="30463" x="5462588" y="2351088"/>
          <p14:tracePt t="30474" x="5478463" y="2351088"/>
          <p14:tracePt t="30548" x="5495925" y="2351088"/>
          <p14:tracePt t="30563" x="5527675" y="2351088"/>
          <p14:tracePt t="30574" x="5561013" y="2351088"/>
          <p14:tracePt t="30580" x="5578475" y="2351088"/>
          <p14:tracePt t="31098" x="5594350" y="2351088"/>
          <p14:tracePt t="31788" x="5610225" y="2351088"/>
          <p14:tracePt t="31820" x="5643563" y="2351088"/>
          <p14:tracePt t="31829" x="5659438" y="2351088"/>
          <p14:tracePt t="31866" x="5676900" y="2351088"/>
          <p14:tracePt t="31877" x="5692775" y="2351088"/>
          <p14:tracePt t="31890" x="5708650" y="2351088"/>
          <p14:tracePt t="31900" x="5726113" y="2351088"/>
          <p14:tracePt t="31909" x="5741988" y="2351088"/>
          <p14:tracePt t="31928" x="5759450" y="2351088"/>
          <p14:tracePt t="32062" x="5791200" y="2351088"/>
          <p14:tracePt t="32073" x="5808663" y="2351088"/>
          <p14:tracePt t="32082" x="5857875" y="2351088"/>
          <p14:tracePt t="32087" x="5889625" y="2351088"/>
          <p14:tracePt t="32098" x="5922963" y="2351088"/>
          <p14:tracePt t="32108" x="5956300" y="2351088"/>
          <p14:tracePt t="32112" x="6005513" y="2351088"/>
          <p14:tracePt t="32121" x="6070600" y="2351088"/>
          <p14:tracePt t="32128" x="6153150" y="2351088"/>
          <p14:tracePt t="32137" x="6219825" y="2351088"/>
          <p14:tracePt t="32147" x="6269038" y="2351088"/>
          <p14:tracePt t="32151" x="6334125" y="2351088"/>
          <p14:tracePt t="32237" x="6351588" y="2351088"/>
          <p14:tracePt t="32247" x="6383338" y="2351088"/>
          <p14:tracePt t="32257" x="6432550" y="2351088"/>
          <p14:tracePt t="32263" x="6499225" y="2351088"/>
          <p14:tracePt t="32274" x="6515100" y="2351088"/>
          <p14:tracePt t="32278" x="6532563" y="2351088"/>
          <p14:tracePt t="32555" x="6548438" y="2351088"/>
          <p14:tracePt t="32556" x="6564313" y="2351088"/>
          <p14:tracePt t="32566" x="6613525" y="2351088"/>
          <p14:tracePt t="32572" x="6646863" y="2351088"/>
          <p14:tracePt t="32582" x="6713538" y="2351088"/>
          <p14:tracePt t="32586" x="6729413" y="2351088"/>
          <p14:tracePt t="32596" x="6745288" y="2351088"/>
          <p14:tracePt t="32606" x="6778625" y="2351088"/>
          <p14:tracePt t="32612" x="6794500" y="2351088"/>
          <p14:tracePt t="32622" x="6811963" y="2351088"/>
          <p14:tracePt t="32626" x="6845300" y="2351088"/>
          <p14:tracePt t="32636" x="6877050" y="2351088"/>
          <p14:tracePt t="32646" x="6910388" y="2351088"/>
          <p14:tracePt t="32651" x="6943725" y="2335213"/>
          <p14:tracePt t="32662" x="6975475" y="2335213"/>
          <p14:tracePt t="32668" x="7042150" y="2335213"/>
          <p14:tracePt t="32678" x="7058025" y="2335213"/>
          <p14:tracePt t="32687" x="7075488" y="2335213"/>
          <p14:tracePt t="32692" x="7091363" y="2335213"/>
          <p14:tracePt t="32703" x="7107238" y="2335213"/>
          <p14:tracePt t="32708" x="7124700" y="2335213"/>
          <p14:tracePt t="32717" x="7173913" y="2335213"/>
          <p14:tracePt t="32728" x="7189788" y="2335213"/>
          <p14:tracePt t="32751" x="7207250" y="2335213"/>
          <p14:tracePt t="32763" x="7223125" y="2335213"/>
          <p14:tracePt t="32767" x="7256463" y="2335213"/>
          <p14:tracePt t="32778" x="7272338" y="2335213"/>
          <p14:tracePt t="32783" x="7305675" y="2335213"/>
          <p14:tracePt t="32794" x="7339013" y="2335213"/>
          <p14:tracePt t="32803" x="7354888" y="2335213"/>
          <p14:tracePt t="32813" x="7370763" y="2335213"/>
          <p14:tracePt t="32817" x="7404100" y="2335213"/>
          <p14:tracePt t="32828" x="7419975" y="2335213"/>
          <p14:tracePt t="32837" x="7437438" y="2335213"/>
          <p14:tracePt t="32844" x="7453313" y="2335213"/>
          <p14:tracePt t="32858" x="7469188" y="2335213"/>
          <p14:tracePt t="32879" x="7502525" y="2335213"/>
          <p14:tracePt t="32964" x="7519988" y="2319338"/>
          <p14:tracePt t="33188" x="7535863" y="2319338"/>
          <p14:tracePt t="33197" x="7551738" y="2286000"/>
          <p14:tracePt t="33218" x="7569200" y="2270125"/>
          <p14:tracePt t="33238" x="7585075" y="2270125"/>
          <p14:tracePt t="33271" x="7600950" y="2270125"/>
          <p14:tracePt t="33281" x="7618413" y="2252663"/>
          <p14:tracePt t="33292" x="7634288" y="2252663"/>
          <p14:tracePt t="33301" x="7650163" y="2252663"/>
          <p14:tracePt t="33307" x="7667625" y="2236788"/>
          <p14:tracePt t="33318" x="7683500" y="2236788"/>
          <p14:tracePt t="33321" x="7700963" y="2236788"/>
          <p14:tracePt t="33334" x="7716838" y="2236788"/>
          <p14:tracePt t="33343" x="7750175" y="2236788"/>
          <p14:tracePt t="33348" x="7766050" y="2236788"/>
          <p14:tracePt t="33357" x="7799388" y="2236788"/>
          <p14:tracePt t="33378" x="7815263" y="2236788"/>
          <p14:tracePt t="33383" x="7881938" y="2220913"/>
          <p14:tracePt t="33394" x="7897813" y="2220913"/>
          <p14:tracePt t="33397" x="7962900" y="2203450"/>
          <p14:tracePt t="33408" x="7996238" y="2203450"/>
          <p14:tracePt t="33417" x="8029575" y="2203450"/>
          <p14:tracePt t="33433" x="8078788" y="2203450"/>
          <p14:tracePt t="33439" x="8161338" y="2203450"/>
          <p14:tracePt t="33451" x="8177213" y="2203450"/>
          <p14:tracePt t="33556" x="8193088" y="2187575"/>
          <p14:tracePt t="33581" x="8210550" y="2187575"/>
          <p14:tracePt t="33599" x="8226425" y="2187575"/>
          <p14:tracePt t="33616" x="8243888" y="2187575"/>
          <p14:tracePt t="33620" x="8259763" y="2187575"/>
          <p14:tracePt t="33712" x="8275638" y="2187575"/>
          <p14:tracePt t="33716" x="8293100" y="2187575"/>
          <p14:tracePt t="33726" x="8308975" y="2187575"/>
          <p14:tracePt t="33735" x="8342313" y="2187575"/>
          <p14:tracePt t="33742" x="8358188" y="2187575"/>
          <p14:tracePt t="33751" x="8374063" y="2187575"/>
          <p14:tracePt t="33771" x="8391525" y="2187575"/>
          <p14:tracePt t="33791" x="8407400" y="2187575"/>
          <p14:tracePt t="33825" x="8424863" y="2187575"/>
          <p14:tracePt t="33848" x="8440738" y="2187575"/>
          <p14:tracePt t="33858" x="8456613" y="2187575"/>
          <p14:tracePt t="33943" x="8474075" y="2187575"/>
          <p14:tracePt t="33954" x="8489950" y="2187575"/>
          <p14:tracePt t="33963" x="8505825" y="2187575"/>
          <p14:tracePt t="33974" x="8523288" y="2187575"/>
          <p14:tracePt t="34044" x="8539163" y="2187575"/>
          <p14:tracePt t="34049" x="8588375" y="2187575"/>
          <p14:tracePt t="34059" x="8621713" y="2187575"/>
          <p14:tracePt t="34069" x="8637588" y="2187575"/>
          <p14:tracePt t="34073" x="8655050" y="2187575"/>
          <p14:tracePt t="34085" x="8670925" y="2187575"/>
          <p14:tracePt t="34093" x="8686800" y="2187575"/>
          <p14:tracePt t="34103" x="8686800" y="2203450"/>
          <p14:tracePt t="34113" x="8686800" y="2220913"/>
          <p14:tracePt t="34123" x="8704263" y="2220913"/>
          <p14:tracePt t="34129" x="8736013" y="2220913"/>
          <p14:tracePt t="34139" x="8769350" y="2270125"/>
          <p14:tracePt t="34149" x="8836025" y="2301875"/>
          <p14:tracePt t="34176" x="8851900" y="2301875"/>
          <p14:tracePt t="34189" x="8867775" y="2301875"/>
          <p14:tracePt t="34205" x="8885238" y="2301875"/>
          <p14:tracePt t="34226" x="8901113" y="2301875"/>
          <p14:tracePt t="34235" x="8916988" y="2301875"/>
          <p14:tracePt t="34240" x="8950325" y="2319338"/>
          <p14:tracePt t="34249" x="8950325" y="2335213"/>
          <p14:tracePt t="34260" x="8967788" y="2335213"/>
          <p14:tracePt t="34270" x="8983663" y="2335213"/>
          <p14:tracePt t="34279" x="8999538" y="2335213"/>
          <p14:tracePt t="34307" x="9017000" y="2335213"/>
          <p14:tracePt t="35345" x="8999538" y="2335213"/>
          <p14:tracePt t="35350" x="8983663" y="2335213"/>
          <p14:tracePt t="35770" x="8967788" y="2335213"/>
          <p14:tracePt t="35790" x="8934450" y="2335213"/>
          <p14:tracePt t="35793" x="8916988" y="2335213"/>
          <p14:tracePt t="35803" x="8901113" y="2335213"/>
          <p14:tracePt t="35813" x="8836025" y="2335213"/>
          <p14:tracePt t="35820" x="8818563" y="2335213"/>
          <p14:tracePt t="35829" x="8786813" y="2335213"/>
          <p14:tracePt t="35846" x="8736013" y="2335213"/>
          <p14:tracePt t="35855" x="8720138" y="2335213"/>
          <p14:tracePt t="35862" x="8686800" y="2335213"/>
          <p14:tracePt t="35870" x="8637588" y="2319338"/>
          <p14:tracePt t="35874" x="8588375" y="2319338"/>
          <p14:tracePt t="35886" x="8523288" y="2286000"/>
          <p14:tracePt t="35905" x="8505825" y="2270125"/>
          <p14:tracePt t="36031" x="8489950" y="2270125"/>
          <p14:tracePt t="36045" x="8456613" y="2270125"/>
          <p14:tracePt t="36055" x="8407400" y="2270125"/>
          <p14:tracePt t="36062" x="8324850" y="2270125"/>
          <p14:tracePt t="36071" x="8308975" y="2270125"/>
          <p14:tracePt t="36081" x="8275638" y="2270125"/>
          <p14:tracePt t="36085" x="8226425" y="2270125"/>
          <p14:tracePt t="36096" x="8177213" y="2270125"/>
          <p14:tracePt t="36102" x="8128000" y="2270125"/>
          <p14:tracePt t="36112" x="8045450" y="2270125"/>
          <p14:tracePt t="36122" x="7996238" y="2270125"/>
          <p14:tracePt t="36133" x="7931150" y="2270125"/>
          <p14:tracePt t="36137" x="7913688" y="2270125"/>
          <p14:tracePt t="36142" x="7864475" y="2270125"/>
          <p14:tracePt t="36151" x="7766050" y="2270125"/>
          <p14:tracePt t="36162" x="7667625" y="2270125"/>
          <p14:tracePt t="36167" x="7551738" y="2301875"/>
          <p14:tracePt t="36178" x="7469188" y="2301875"/>
          <p14:tracePt t="36181" x="7404100" y="2301875"/>
          <p14:tracePt t="36191" x="7305675" y="2319338"/>
          <p14:tracePt t="36203" x="7158038" y="2335213"/>
          <p14:tracePt t="36207" x="6992938" y="2335213"/>
          <p14:tracePt t="36217" x="6861175" y="2335213"/>
          <p14:tracePt t="36222" x="6664325" y="2368550"/>
          <p14:tracePt t="36231" x="6483350" y="2417763"/>
          <p14:tracePt t="36241" x="6351588" y="2433638"/>
          <p14:tracePt t="36248" x="6153150" y="2466975"/>
          <p14:tracePt t="36257" x="6005513" y="2482850"/>
          <p14:tracePt t="36263" x="5840413" y="2516188"/>
          <p14:tracePt t="36273" x="5741988" y="2532063"/>
          <p14:tracePt t="36284" x="5594350" y="2565400"/>
          <p14:tracePt t="36287" x="5527675" y="2565400"/>
          <p14:tracePt t="36300" x="5413375" y="2581275"/>
          <p14:tracePt t="36303" x="5346700" y="2598738"/>
          <p14:tracePt t="36313" x="5297488" y="2614613"/>
          <p14:tracePt t="36323" x="5232400" y="2632075"/>
          <p14:tracePt t="36327" x="5165725" y="2647950"/>
          <p14:tracePt t="36337" x="5084763" y="2663825"/>
          <p14:tracePt t="36343" x="5002213" y="2697163"/>
          <p14:tracePt t="36353" x="4935538" y="2713038"/>
          <p14:tracePt t="36363" x="4852988" y="2730500"/>
          <p14:tracePt t="36369" x="4754563" y="2746375"/>
          <p14:tracePt t="36381" x="4672013" y="2746375"/>
          <p14:tracePt t="36384" x="4622800" y="2746375"/>
          <p14:tracePt t="36393" x="4524375" y="2762250"/>
          <p14:tracePt t="36403" x="4441825" y="2795588"/>
          <p14:tracePt t="36410" x="4392613" y="2813050"/>
          <p14:tracePt t="36419" x="4310063" y="2828925"/>
          <p14:tracePt t="36423" x="4278313" y="2828925"/>
          <p14:tracePt t="36434" x="4211638" y="2844800"/>
          <p14:tracePt t="36443" x="4195763" y="2844800"/>
          <p14:tracePt t="36450" x="4146550" y="2844800"/>
          <p14:tracePt t="36460" x="4113213" y="2862263"/>
          <p14:tracePt t="36465" x="4097338" y="2862263"/>
          <p14:tracePt t="36476" x="4064000" y="2862263"/>
          <p14:tracePt t="36486" x="4048125" y="2862263"/>
          <p14:tracePt t="36490" x="4030663" y="2862263"/>
          <p14:tracePt t="36500" x="3965575" y="2862263"/>
          <p14:tracePt t="36505" x="3916363" y="2862263"/>
          <p14:tracePt t="36515" x="3898900" y="2862263"/>
          <p14:tracePt t="36526" x="3833813" y="2862263"/>
          <p14:tracePt t="36529" x="3784600" y="2862263"/>
          <p14:tracePt t="36539" x="3686175" y="2862263"/>
          <p14:tracePt t="36545" x="3619500" y="2862263"/>
          <p14:tracePt t="36555" x="3536950" y="2862263"/>
          <p14:tracePt t="36565" x="3438525" y="2862263"/>
          <p14:tracePt t="36572" x="3373438" y="2862263"/>
          <p14:tracePt t="36579" x="3340100" y="2862263"/>
          <p14:tracePt t="36585" x="3306763" y="2862263"/>
          <p14:tracePt t="36596" x="3275013" y="2862263"/>
          <p14:tracePt t="36605" x="3241675" y="2862263"/>
          <p14:tracePt t="36612" x="3208338" y="2894013"/>
          <p14:tracePt t="36621" x="3175000" y="2894013"/>
          <p14:tracePt t="36625" x="3143250" y="2894013"/>
          <p14:tracePt t="36635" x="3060700" y="2943225"/>
          <p14:tracePt t="36646" x="2962275" y="2960688"/>
          <p14:tracePt t="36651" x="2895600" y="2976563"/>
          <p14:tracePt t="36662" x="2846388" y="2976563"/>
          <p14:tracePt t="36665" x="2781300" y="2976563"/>
          <p14:tracePt t="36675" x="2730500" y="2976563"/>
          <p14:tracePt t="36685" x="2649538" y="2976563"/>
          <p14:tracePt t="36691" x="2582863" y="2976563"/>
          <p14:tracePt t="36701" x="2517775" y="2976563"/>
          <p14:tracePt t="36709" x="2468563" y="2976563"/>
          <p14:tracePt t="36717" x="2435225" y="2976563"/>
          <p14:tracePt t="36727" x="2386013" y="2976563"/>
          <p14:tracePt t="36731" x="2319338" y="2976563"/>
          <p14:tracePt t="36741" x="2254250" y="2976563"/>
          <p14:tracePt t="36747" x="2187575" y="2976563"/>
          <p14:tracePt t="36758" x="2138363" y="2976563"/>
          <p14:tracePt t="36768" x="2122488" y="2976563"/>
          <p14:tracePt t="36777" x="2106613" y="2992438"/>
          <p14:tracePt t="36818" x="2073275" y="3009900"/>
          <p14:tracePt t="36823" x="2057400" y="3025775"/>
          <p14:tracePt t="36843" x="2039938" y="3025775"/>
          <p14:tracePt t="36867" x="2024063" y="3025775"/>
          <p14:tracePt t="36893" x="2006600" y="3059113"/>
          <p14:tracePt t="36899" x="1990725" y="3059113"/>
          <p14:tracePt t="36910" x="1974850" y="3074988"/>
          <p14:tracePt t="36919" x="1941513" y="3074988"/>
          <p14:tracePt t="36923" x="1925638" y="3092450"/>
          <p14:tracePt t="36937" x="1908175" y="3108325"/>
          <p14:tracePt t="37136" x="1925638" y="3108325"/>
          <p14:tracePt t="37152" x="1941513" y="3108325"/>
          <p14:tracePt t="37176" x="1957388" y="3108325"/>
          <p14:tracePt t="37247" x="1974850" y="3108325"/>
          <p14:tracePt t="37278" x="1990725" y="3108325"/>
          <p14:tracePt t="37291" x="2006600" y="3108325"/>
          <p14:tracePt t="37397" x="2039938" y="3092450"/>
          <p14:tracePt t="37457" x="2057400" y="3092450"/>
          <p14:tracePt t="37473" x="2073275" y="3092450"/>
          <p14:tracePt t="37483" x="2089150" y="3074988"/>
          <p14:tracePt t="37533" x="2106613" y="3074988"/>
          <p14:tracePt t="37549" x="2122488" y="3074988"/>
          <p14:tracePt t="37559" x="2122488" y="3059113"/>
          <p14:tracePt t="37579" x="2155825" y="3059113"/>
          <p14:tracePt t="37585" x="2171700" y="3059113"/>
          <p14:tracePt t="37597" x="2205038" y="3059113"/>
          <p14:tracePt t="37606" x="2220913" y="3059113"/>
          <p14:tracePt t="37610" x="2254250" y="3059113"/>
          <p14:tracePt t="37623" x="2303463" y="3059113"/>
          <p14:tracePt t="37635" x="2336800" y="3059113"/>
          <p14:tracePt t="37645" x="2352675" y="3059113"/>
          <p14:tracePt t="37649" x="2386013" y="3059113"/>
          <p14:tracePt t="37660" x="2401888" y="3059113"/>
          <p14:tracePt t="37675" x="2419350" y="3059113"/>
          <p14:tracePt t="37711" x="2451100" y="3059113"/>
          <p14:tracePt t="37715" x="2468563" y="3059113"/>
          <p14:tracePt t="37725" x="2500313" y="3059113"/>
          <p14:tracePt t="37732" x="2533650" y="3059113"/>
          <p14:tracePt t="37746" x="2549525" y="3059113"/>
          <p14:tracePt t="37763" x="2582863" y="3059113"/>
          <p14:tracePt t="37771" x="2600325" y="3059113"/>
          <p14:tracePt t="37791" x="2616200" y="3059113"/>
          <p14:tracePt t="37802" x="2632075" y="3059113"/>
          <p14:tracePt t="37817" x="2649538" y="3059113"/>
          <p14:tracePt t="37831" x="2665413" y="3059113"/>
          <p14:tracePt t="38090" x="2681288" y="3059113"/>
          <p14:tracePt t="38099" x="2698750" y="3059113"/>
          <p14:tracePt t="38110" x="2730500" y="3059113"/>
          <p14:tracePt t="38114" x="2747963" y="3059113"/>
          <p14:tracePt t="38123" x="2763838" y="3059113"/>
          <p14:tracePt t="38134" x="2781300" y="3059113"/>
          <p14:tracePt t="38150" x="2797175" y="3059113"/>
          <p14:tracePt t="38153" x="2813050" y="3059113"/>
          <p14:tracePt t="38169" x="2830513" y="3059113"/>
          <p14:tracePt t="38176" x="2846388" y="3059113"/>
          <p14:tracePt t="38185" x="2862263" y="3059113"/>
          <p14:tracePt t="38194" x="2895600" y="3059113"/>
          <p14:tracePt t="38222" x="2911475" y="3059113"/>
          <p14:tracePt t="38225" x="2928938" y="3074988"/>
          <p14:tracePt t="38235" x="2944813" y="3074988"/>
          <p14:tracePt t="38239" x="2962275" y="3074988"/>
          <p14:tracePt t="38249" x="2978150" y="3074988"/>
          <p14:tracePt t="38260" x="2994025" y="3074988"/>
          <p14:tracePt t="38265" x="3027363" y="3074988"/>
          <p14:tracePt t="38276" x="3043238" y="3074988"/>
          <p14:tracePt t="38280" x="3094038" y="3074988"/>
          <p14:tracePt t="38289" x="3109913" y="3074988"/>
          <p14:tracePt t="38299" x="3125788" y="3074988"/>
          <p14:tracePt t="38305" x="3159125" y="3074988"/>
          <p14:tracePt t="38315" x="3192463" y="3074988"/>
          <p14:tracePt t="38326" x="3208338" y="3074988"/>
          <p14:tracePt t="38341" x="3224213" y="3074988"/>
          <p14:tracePt t="38346" x="3257550" y="3074988"/>
          <p14:tracePt t="38356" x="3275013" y="3074988"/>
          <p14:tracePt t="38365" x="3290888" y="3074988"/>
          <p14:tracePt t="38372" x="3340100" y="3074988"/>
          <p14:tracePt t="38381" x="3373438" y="3074988"/>
          <p14:tracePt t="38385" x="3405188" y="3074988"/>
          <p14:tracePt t="38396" x="3455988" y="3074988"/>
          <p14:tracePt t="38405" x="3487738" y="3074988"/>
          <p14:tracePt t="38412" x="3505200" y="3074988"/>
          <p14:tracePt t="38430" x="3570288" y="3074988"/>
          <p14:tracePt t="38438" x="3636963" y="3092450"/>
          <p14:tracePt t="38452" x="3652838" y="3092450"/>
          <p14:tracePt t="38458" x="3668713" y="3092450"/>
          <p14:tracePt t="38467" x="3686175" y="3092450"/>
          <p14:tracePt t="38478" x="3702050" y="3092450"/>
          <p14:tracePt t="38487" x="3717925" y="3092450"/>
          <p14:tracePt t="38491" x="3735388" y="3092450"/>
          <p14:tracePt t="38502" x="3767138" y="3108325"/>
          <p14:tracePt t="38557" x="3800475" y="3108325"/>
          <p14:tracePt t="38568" x="3817938" y="3108325"/>
          <p14:tracePt t="38577" x="3833813" y="3108325"/>
          <p14:tracePt t="38583" x="3849688" y="3108325"/>
          <p14:tracePt t="38643" x="3867150" y="3124200"/>
          <p14:tracePt t="38653" x="3898900" y="3124200"/>
          <p14:tracePt t="38664" x="3932238" y="3124200"/>
          <p14:tracePt t="38669" x="3998913" y="3141663"/>
          <p14:tracePt t="38680" x="4030663" y="3141663"/>
          <p14:tracePt t="38683" x="4064000" y="3157538"/>
          <p14:tracePt t="38695" x="4079875" y="3157538"/>
          <p14:tracePt t="38793" x="4079875" y="3190875"/>
          <p14:tracePt t="38846" x="4079875" y="3206750"/>
          <p14:tracePt t="38885" x="4079875" y="3224213"/>
          <p14:tracePt t="38925" x="4079875" y="3240088"/>
          <p14:tracePt t="39931" x="4113213" y="3240088"/>
          <p14:tracePt t="39939" x="4195763" y="3240088"/>
          <p14:tracePt t="39946" x="4229100" y="3240088"/>
          <p14:tracePt t="39955" x="4260850" y="3240088"/>
          <p14:tracePt t="39959" x="4294188" y="3240088"/>
          <p14:tracePt t="39969" x="4310063" y="3240088"/>
          <p14:tracePt t="39980" x="4376738" y="3240088"/>
          <p14:tracePt t="39985" x="4410075" y="3240088"/>
          <p14:tracePt t="40000" x="4441825" y="3240088"/>
          <p14:tracePt t="40009" x="4459288" y="3206750"/>
          <p14:tracePt t="40030" x="4475163" y="3206750"/>
          <p14:tracePt t="40085" x="4491038" y="3206750"/>
          <p14:tracePt t="40095" x="4508500" y="3206750"/>
          <p14:tracePt t="40105" x="4524375" y="3206750"/>
          <p14:tracePt t="40115" x="4541838" y="3206750"/>
          <p14:tracePt t="40121" x="4573588" y="3206750"/>
          <p14:tracePt t="40131" x="4591050" y="3206750"/>
          <p14:tracePt t="40141" x="4622800" y="3206750"/>
          <p14:tracePt t="40148" x="4672013" y="3240088"/>
          <p14:tracePt t="40157" x="4738688" y="3255963"/>
          <p14:tracePt t="40162" x="4787900" y="3255963"/>
          <p14:tracePt t="40171" x="4837113" y="3255963"/>
          <p14:tracePt t="40182" x="4886325" y="3255963"/>
          <p14:tracePt t="40187" x="4968875" y="3255963"/>
          <p14:tracePt t="40198" x="4984750" y="3255963"/>
          <p14:tracePt t="40201" x="5002213" y="3255963"/>
          <p14:tracePt t="40343" x="5018088" y="3255963"/>
          <p14:tracePt t="40354" x="5033963" y="3255963"/>
          <p14:tracePt t="40358" x="5067300" y="3255963"/>
          <p14:tracePt t="40368" x="5100638" y="3255963"/>
          <p14:tracePt t="40373" x="5133975" y="3255963"/>
          <p14:tracePt t="40383" x="5165725" y="3255963"/>
          <p14:tracePt t="40400" x="5183188" y="3255963"/>
          <p14:tracePt t="40489" x="5199063" y="3255963"/>
          <p14:tracePt t="40499" x="5216525" y="3255963"/>
          <p14:tracePt t="40510" x="5232400" y="3255963"/>
          <p14:tracePt t="40519" x="5248275" y="3255963"/>
          <p14:tracePt t="40529" x="5265738" y="3255963"/>
          <p14:tracePt t="40588" x="5297488" y="3255963"/>
          <p14:tracePt t="40616" x="5314950" y="3255963"/>
          <p14:tracePt t="40625" x="5330825" y="3255963"/>
          <p14:tracePt t="40641" x="5346700" y="3255963"/>
          <p14:tracePt t="40646" x="5346700" y="3224213"/>
          <p14:tracePt t="40681" x="5364163" y="3206750"/>
          <p14:tracePt t="40695" x="5380038" y="3206750"/>
          <p14:tracePt t="40751" x="5397500" y="3206750"/>
          <p14:tracePt t="40758" x="5413375" y="3190875"/>
          <p14:tracePt t="40767" x="5429250" y="3173413"/>
          <p14:tracePt t="40779" x="5446713" y="3173413"/>
          <p14:tracePt t="40781" x="5462588" y="3157538"/>
          <p14:tracePt t="40791" x="5478463" y="3157538"/>
          <p14:tracePt t="40801" x="5511800" y="3157538"/>
          <p14:tracePt t="40820" x="5545138" y="3157538"/>
          <p14:tracePt t="40821" x="5561013" y="3157538"/>
          <p14:tracePt t="40833" x="5578475" y="3157538"/>
          <p14:tracePt t="40907" x="5594350" y="3157538"/>
          <p14:tracePt t="40918" x="5610225" y="3141663"/>
          <p14:tracePt t="40928" x="5627688" y="3141663"/>
          <p14:tracePt t="40938" x="5643563" y="3124200"/>
          <p14:tracePt t="40980" x="5659438" y="3124200"/>
          <p14:tracePt t="40994" x="5676900" y="3124200"/>
          <p14:tracePt t="41003" x="5692775" y="3124200"/>
          <p14:tracePt t="41024" x="5708650" y="3124200"/>
          <p14:tracePt t="41033" x="5726113" y="3124200"/>
          <p14:tracePt t="41039" x="5741988" y="3124200"/>
          <p14:tracePt t="41049" x="5759450" y="3124200"/>
          <p14:tracePt t="41060" x="5775325" y="3124200"/>
          <p14:tracePt t="41069" x="5791200" y="3124200"/>
          <p14:tracePt t="41074" x="5808663" y="3124200"/>
          <p14:tracePt t="41090" x="5824538" y="3124200"/>
          <p14:tracePt t="41108" x="5840413" y="3124200"/>
          <p14:tracePt t="41115" x="5873750" y="3124200"/>
          <p14:tracePt t="41125" x="5889625" y="3124200"/>
          <p14:tracePt t="41130" x="5940425" y="3124200"/>
          <p14:tracePt t="41139" x="5989638" y="3124200"/>
          <p14:tracePt t="41146" x="6021388" y="3124200"/>
          <p14:tracePt t="41156" x="6038850" y="3124200"/>
          <p14:tracePt t="41166" x="6054725" y="3124200"/>
          <p14:tracePt t="41169" x="6070600" y="3124200"/>
          <p14:tracePt t="41180" x="6088063" y="3124200"/>
          <p14:tracePt t="41185" x="6103938" y="3124200"/>
          <p14:tracePt t="41201" x="6121400" y="3124200"/>
          <p14:tracePt t="41222" x="6137275" y="3124200"/>
          <p14:tracePt t="41231" x="6153150" y="3124200"/>
          <p14:tracePt t="41235" x="6170613" y="3124200"/>
          <p14:tracePt t="41255" x="6186488" y="3124200"/>
          <p14:tracePt t="41265" x="6202363" y="3124200"/>
          <p14:tracePt t="41331" x="6219825" y="3124200"/>
          <p14:tracePt t="41351" x="6235700" y="3124200"/>
          <p14:tracePt t="41397" x="6251575" y="3124200"/>
          <p14:tracePt t="41413" x="6269038" y="3124200"/>
          <p14:tracePt t="41431" x="6284913" y="3124200"/>
          <p14:tracePt t="41437" x="6318250" y="3124200"/>
          <p14:tracePt t="41447" x="6334125" y="3124200"/>
          <p14:tracePt t="41458" x="6383338" y="3124200"/>
          <p14:tracePt t="41478" x="6416675" y="3124200"/>
          <p14:tracePt t="41497" x="6432550" y="3124200"/>
          <p14:tracePt t="41514" x="6450013" y="3124200"/>
          <p14:tracePt t="41519" x="6465888" y="3124200"/>
          <p14:tracePt t="41530" x="6483350" y="3124200"/>
          <p14:tracePt t="41540" x="6499225" y="3124200"/>
          <p14:tracePt t="41544" x="6532563" y="3124200"/>
          <p14:tracePt t="41553" x="6564313" y="3124200"/>
          <p14:tracePt t="41559" x="6597650" y="3124200"/>
          <p14:tracePt t="41580" x="6613525" y="3124200"/>
          <p14:tracePt t="41583" x="6630988" y="3124200"/>
          <p14:tracePt t="41633" x="6646863" y="3124200"/>
          <p14:tracePt t="41639" x="6664325" y="3124200"/>
          <p14:tracePt t="41649" x="6680200" y="3124200"/>
          <p14:tracePt t="41659" x="6696075" y="3124200"/>
          <p14:tracePt t="41665" x="6713538" y="3124200"/>
          <p14:tracePt t="41675" x="6729413" y="3124200"/>
          <p14:tracePt t="41680" x="6745288" y="3124200"/>
          <p14:tracePt t="41695" x="6778625" y="3124200"/>
          <p14:tracePt t="41710" x="6794500" y="3124200"/>
          <p14:tracePt t="41719" x="6811963" y="3124200"/>
          <p14:tracePt t="41739" x="6827838" y="3124200"/>
          <p14:tracePt t="41745" x="6845300" y="3124200"/>
          <p14:tracePt t="41755" x="6861175" y="3124200"/>
          <p14:tracePt t="41765" x="6894513" y="3124200"/>
          <p14:tracePt t="41781" x="6910388" y="3124200"/>
          <p14:tracePt t="41805" x="6926263" y="3124200"/>
          <p14:tracePt t="41815" x="6943725" y="3124200"/>
          <p14:tracePt t="41826" x="6959600" y="3124200"/>
          <p14:tracePt t="41831" x="7026275" y="3124200"/>
          <p14:tracePt t="41841" x="7058025" y="3124200"/>
          <p14:tracePt t="41851" x="7075488" y="3124200"/>
          <p14:tracePt t="41855" x="7124700" y="3124200"/>
          <p14:tracePt t="41868" x="7158038" y="3124200"/>
          <p14:tracePt t="41872" x="7207250" y="3124200"/>
          <p14:tracePt t="41881" x="7239000" y="3124200"/>
          <p14:tracePt t="41887" x="7272338" y="3124200"/>
          <p14:tracePt t="41922" x="7288213" y="3124200"/>
          <p14:tracePt t="41931" x="7305675" y="3124200"/>
          <p14:tracePt t="41941" x="7339013" y="3124200"/>
          <p14:tracePt t="41952" x="7370763" y="3124200"/>
          <p14:tracePt t="41958" x="7404100" y="3124200"/>
          <p14:tracePt t="41967" x="7453313" y="3124200"/>
          <p14:tracePt t="41974" x="7469188" y="3124200"/>
          <p14:tracePt t="41983" x="7519988" y="3124200"/>
          <p14:tracePt t="41993" x="7535863" y="3124200"/>
          <p14:tracePt t="41997" x="7585075" y="3124200"/>
          <p14:tracePt t="42012" x="7618413" y="3124200"/>
          <p14:tracePt t="42034" x="7650163" y="3124200"/>
          <p14:tracePt t="42037" x="7683500" y="3124200"/>
          <p14:tracePt t="42047" x="7700963" y="3124200"/>
          <p14:tracePt t="42054" x="7766050" y="3124200"/>
          <p14:tracePt t="42064" x="7781925" y="3124200"/>
          <p14:tracePt t="42073" x="7799388" y="3124200"/>
          <p14:tracePt t="42093" x="7815263" y="3124200"/>
          <p14:tracePt t="42104" x="7831138" y="3124200"/>
          <p14:tracePt t="42118" x="7848600" y="3124200"/>
          <p14:tracePt t="42139" x="7864475" y="3124200"/>
          <p14:tracePt t="42144" x="7881938" y="3124200"/>
          <p14:tracePt t="42229" x="7897813" y="3124200"/>
          <p14:tracePt t="42966" x="7931150" y="3124200"/>
          <p14:tracePt t="42971" x="7947025" y="3124200"/>
          <p14:tracePt t="42982" x="7980363" y="3124200"/>
          <p14:tracePt t="42991" x="8012113" y="3124200"/>
          <p14:tracePt t="42997" x="8045450" y="3124200"/>
          <p14:tracePt t="43005" x="8094663" y="3124200"/>
          <p14:tracePt t="43012" x="8143875" y="3124200"/>
          <p14:tracePt t="43021" x="8161338" y="3124200"/>
          <p14:tracePt t="43031" x="8193088" y="3124200"/>
          <p14:tracePt t="43037" x="8243888" y="3124200"/>
          <p14:tracePt t="43048" x="8275638" y="3124200"/>
          <p14:tracePt t="43051" x="8308975" y="3124200"/>
          <p14:tracePt t="43063" x="8342313" y="3124200"/>
          <p14:tracePt t="43071" x="8374063" y="3124200"/>
          <p14:tracePt t="43078" x="8391525" y="3124200"/>
          <p14:tracePt t="43087" x="8407400" y="3124200"/>
          <p14:tracePt t="43091" x="8440738" y="3124200"/>
          <p14:tracePt t="43102" x="8505825" y="3124200"/>
          <p14:tracePt t="43112" x="8555038" y="3124200"/>
          <p14:tracePt t="43117" x="8588375" y="3124200"/>
          <p14:tracePt t="43127" x="8621713" y="3124200"/>
          <p14:tracePt t="43137" x="8621713" y="3141663"/>
          <p14:tracePt t="43144" x="8637588" y="3141663"/>
          <p14:tracePt t="43218" x="8655050" y="3141663"/>
          <p14:tracePt t="43228" x="8670925" y="3141663"/>
          <p14:tracePt t="43237" x="8686800" y="3141663"/>
          <p14:tracePt t="43243" x="8704263" y="3141663"/>
          <p14:tracePt t="43254" x="8736013" y="3141663"/>
          <p14:tracePt t="43374" x="8753475" y="3141663"/>
          <p14:tracePt t="43379" x="8769350" y="3141663"/>
          <p14:tracePt t="43389" x="8802688" y="3141663"/>
          <p14:tracePt t="43396" x="8851900" y="3141663"/>
          <p14:tracePt t="43405" x="8885238" y="3157538"/>
          <p14:tracePt t="43417" x="8901113" y="3157538"/>
          <p14:tracePt t="43420" x="8934450" y="3173413"/>
          <p14:tracePt t="43436" x="8967788" y="3173413"/>
          <p14:tracePt t="43440" x="8983663" y="3173413"/>
          <p14:tracePt t="43450" x="8999538" y="3173413"/>
          <p14:tracePt t="43466" x="9017000" y="3173413"/>
          <p14:tracePt t="43477" x="9032875" y="3173413"/>
          <p14:tracePt t="43485" x="9048750" y="3173413"/>
          <p14:tracePt t="43521" x="9066213" y="3173413"/>
          <p14:tracePt t="43531" x="9082088" y="3173413"/>
          <p14:tracePt t="43543" x="9097963" y="3173413"/>
          <p14:tracePt t="43565" x="9115425" y="3173413"/>
          <p14:tracePt t="43577" x="9148763" y="3173413"/>
          <p14:tracePt t="43585" x="9164638" y="3173413"/>
          <p14:tracePt t="43591" x="9197975" y="3173413"/>
          <p14:tracePt t="43601" x="9213850" y="3173413"/>
          <p14:tracePt t="43622" x="9229725" y="3173413"/>
          <p14:tracePt t="43631" x="9247188" y="3173413"/>
          <p14:tracePt t="43637" x="9263063" y="3173413"/>
          <p14:tracePt t="43648" x="9280525" y="3173413"/>
          <p14:tracePt t="43652" x="9329738" y="3173413"/>
          <p14:tracePt t="43663" x="9378950" y="3173413"/>
          <p14:tracePt t="43671" x="9444038" y="3173413"/>
          <p14:tracePt t="43678" x="9493250" y="3206750"/>
          <p14:tracePt t="43687" x="9510713" y="3206750"/>
          <p14:tracePt t="43691" x="9559925" y="3224213"/>
          <p14:tracePt t="43737" x="9575800" y="3224213"/>
          <p14:tracePt t="43747" x="9591675" y="3224213"/>
          <p14:tracePt t="43757" x="9625013" y="3224213"/>
          <p14:tracePt t="43764" x="9642475" y="3224213"/>
          <p14:tracePt t="43773" x="9707563" y="3224213"/>
          <p14:tracePt t="43778" x="9756775" y="3224213"/>
          <p14:tracePt t="43787" x="9805988" y="3224213"/>
          <p14:tracePt t="43797" x="9823450" y="3224213"/>
          <p14:tracePt t="43803" x="9855200" y="3224213"/>
          <p14:tracePt t="43814" x="9888538" y="3224213"/>
          <p14:tracePt t="43817" x="9904413" y="3224213"/>
          <p14:tracePt t="43838" x="9937750" y="3224213"/>
          <p14:tracePt t="43849" x="9953625" y="3224213"/>
          <p14:tracePt t="43859" x="9986963" y="3224213"/>
          <p14:tracePt t="43863" x="10004425" y="3224213"/>
          <p14:tracePt t="43873" x="10020300" y="3224213"/>
          <p14:tracePt t="43889" x="10053638" y="3224213"/>
          <p14:tracePt t="43899" x="10069513" y="3240088"/>
          <p14:tracePt t="43933" x="10085388" y="3240088"/>
          <p14:tracePt t="43943" x="10102850" y="3240088"/>
          <p14:tracePt t="43953" x="10118725" y="3240088"/>
          <p14:tracePt t="43959" x="10134600" y="3240088"/>
          <p14:tracePt t="43969" x="10201275" y="3240088"/>
          <p14:tracePt t="43980" x="10266363" y="3240088"/>
          <p14:tracePt t="43985" x="10348913" y="3240088"/>
          <p14:tracePt t="43997" x="10398125" y="3240088"/>
          <p14:tracePt t="43999" x="10514013" y="3240088"/>
          <p14:tracePt t="44009" x="10628313" y="3240088"/>
          <p14:tracePt t="44020" x="10694988" y="3240088"/>
          <p14:tracePt t="44025" x="10793413" y="3240088"/>
          <p14:tracePt t="44035" x="10842625" y="3240088"/>
          <p14:tracePt t="44039" x="10858500" y="3240088"/>
          <p14:tracePt t="44061" x="10875963" y="3240088"/>
          <p14:tracePt t="44988" x="10925175" y="3240088"/>
          <p14:tracePt t="44993" x="10958513" y="3240088"/>
          <p14:tracePt t="45003" x="10990263" y="3240088"/>
          <p14:tracePt t="45014" x="11039475" y="3240088"/>
          <p14:tracePt t="45020" x="11072813" y="3240088"/>
          <p14:tracePt t="45031" x="11090275" y="3240088"/>
          <p14:tracePt t="45039" x="11106150" y="3240088"/>
          <p14:tracePt t="45053" x="11122025" y="3240088"/>
          <p14:tracePt t="45063" x="11155363" y="3240088"/>
          <p14:tracePt t="45083" x="11171238" y="3240088"/>
          <p14:tracePt t="45115" x="11188700" y="3240088"/>
          <p14:tracePt t="45131" x="11204575" y="3240088"/>
          <p14:tracePt t="45231" x="11204575" y="3255963"/>
          <p14:tracePt t="45235" x="11188700" y="3255963"/>
          <p14:tracePt t="45246" x="11106150" y="3273425"/>
          <p14:tracePt t="45251" x="11056938" y="3273425"/>
          <p14:tracePt t="45261" x="10958513" y="3273425"/>
          <p14:tracePt t="45271" x="10760075" y="3273425"/>
          <p14:tracePt t="45275" x="10464800" y="3273425"/>
          <p14:tracePt t="45286" x="10201275" y="3273425"/>
          <p14:tracePt t="45291" x="9872663" y="3273425"/>
          <p14:tracePt t="45301" x="9526588" y="3273425"/>
          <p14:tracePt t="45312" x="9115425" y="3273425"/>
          <p14:tracePt t="45317" x="8655050" y="3273425"/>
          <p14:tracePt t="45328" x="8177213" y="3273425"/>
          <p14:tracePt t="45332" x="7700963" y="3273425"/>
          <p14:tracePt t="45341" x="7370763" y="3273425"/>
          <p14:tracePt t="45351" x="6975475" y="3273425"/>
          <p14:tracePt t="45355" x="6680200" y="3273425"/>
          <p14:tracePt t="45367" x="6383338" y="3273425"/>
          <p14:tracePt t="45371" x="6088063" y="3273425"/>
          <p14:tracePt t="45382" x="5857875" y="3273425"/>
          <p14:tracePt t="45391" x="5627688" y="3273425"/>
          <p14:tracePt t="45398" x="5429250" y="3273425"/>
          <p14:tracePt t="45407" x="5232400" y="3273425"/>
          <p14:tracePt t="45412" x="5033963" y="3273425"/>
          <p14:tracePt t="45421" x="4870450" y="3273425"/>
          <p14:tracePt t="45432" x="4672013" y="3273425"/>
          <p14:tracePt t="45437" x="4573588" y="3273425"/>
          <p14:tracePt t="45448" x="4410075" y="3273425"/>
          <p14:tracePt t="45451" x="4327525" y="3289300"/>
          <p14:tracePt t="45462" x="4229100" y="3289300"/>
          <p14:tracePt t="45473" x="4129088" y="3289300"/>
          <p14:tracePt t="45477" x="4014788" y="3305175"/>
          <p14:tracePt t="45487" x="3916363" y="3305175"/>
          <p14:tracePt t="45494" x="3751263" y="3338513"/>
          <p14:tracePt t="45503" x="3570288" y="3354388"/>
          <p14:tracePt t="45513" x="3340100" y="3354388"/>
          <p14:tracePt t="45517" x="3109913" y="3354388"/>
          <p14:tracePt t="45527" x="2846388" y="3354388"/>
          <p14:tracePt t="45534" x="2616200" y="3354388"/>
          <p14:tracePt t="45543" x="2419350" y="3354388"/>
          <p14:tracePt t="45553" x="2319338" y="3354388"/>
          <p14:tracePt t="45558" x="2254250" y="3354388"/>
          <p14:tracePt t="45569" x="2220913" y="3354388"/>
          <p14:tracePt t="45579" x="2187575" y="3354388"/>
          <p14:tracePt t="45583" x="2171700" y="3371850"/>
          <p14:tracePt t="45594" x="2138363" y="3387725"/>
          <p14:tracePt t="45600" x="2039938" y="3403600"/>
          <p14:tracePt t="45610" x="1990725" y="3421063"/>
          <p14:tracePt t="45619" x="1892300" y="3436938"/>
          <p14:tracePt t="45623" x="1776413" y="3436938"/>
          <p14:tracePt t="45633" x="1727200" y="3503613"/>
          <p14:tracePt t="45640" x="1677988" y="3503613"/>
          <p14:tracePt t="45651" x="1579563" y="3503613"/>
          <p14:tracePt t="45660" x="1530350" y="3503613"/>
          <p14:tracePt t="45666" x="1514475" y="3519488"/>
          <p14:tracePt t="45675" x="1497013" y="3519488"/>
          <p14:tracePt t="45686" x="1481138" y="3519488"/>
          <p14:tracePt t="45690" x="1447800" y="3519488"/>
          <p14:tracePt t="45700" x="1431925" y="3519488"/>
          <p14:tracePt t="45709" x="1414463" y="3519488"/>
          <p14:tracePt t="45892" x="1398588" y="3519488"/>
          <p14:tracePt t="45926" x="1414463" y="3503613"/>
          <p14:tracePt t="45938" x="1447800" y="3486150"/>
          <p14:tracePt t="45949" x="1497013" y="3454400"/>
          <p14:tracePt t="45963" x="1514475" y="3436938"/>
          <p14:tracePt t="45967" x="1530350" y="3421063"/>
          <p14:tracePt t="45998" x="1546225" y="3421063"/>
          <p14:tracePt t="46059" x="1563688" y="3421063"/>
          <p14:tracePt t="46063" x="1579563" y="3403600"/>
          <p14:tracePt t="46281" x="1595438" y="3403600"/>
          <p14:tracePt t="46316" x="1612900" y="3403600"/>
          <p14:tracePt t="46342" x="1628775" y="3403600"/>
          <p14:tracePt t="46350" x="1644650" y="3403600"/>
          <p14:tracePt t="46359" x="1662113" y="3403600"/>
          <p14:tracePt t="46370" x="1662113" y="3421063"/>
          <p14:tracePt t="46396" x="1677988" y="3436938"/>
          <p14:tracePt t="46452" x="1695450" y="3436938"/>
          <p14:tracePt t="46472" x="1711325" y="3436938"/>
          <p14:tracePt t="46485" x="1727200" y="3436938"/>
          <p14:tracePt t="46521" x="1744663" y="3436938"/>
          <p14:tracePt t="46582" x="1760538" y="3436938"/>
          <p14:tracePt t="46591" x="1793875" y="3436938"/>
          <p14:tracePt t="46598" x="1825625" y="3436938"/>
          <p14:tracePt t="46607" x="1843088" y="3436938"/>
          <p14:tracePt t="46614" x="1858963" y="3436938"/>
          <p14:tracePt t="46623" x="1876425" y="3436938"/>
          <p14:tracePt t="46667" x="1892300" y="3436938"/>
          <p14:tracePt t="46677" x="1908175" y="3436938"/>
          <p14:tracePt t="46694" x="1941513" y="3436938"/>
          <p14:tracePt t="46774" x="1957388" y="3436938"/>
          <p14:tracePt t="46783" x="1990725" y="3436938"/>
          <p14:tracePt t="46793" x="2006600" y="3436938"/>
          <p14:tracePt t="46809" x="2024063" y="3436938"/>
          <p14:tracePt t="46935" x="2039938" y="3436938"/>
          <p14:tracePt t="46946" x="2057400" y="3436938"/>
          <p14:tracePt t="46951" x="2073275" y="3436938"/>
          <p14:tracePt t="46972" x="2106613" y="3436938"/>
          <p14:tracePt t="46992" x="2138363" y="3436938"/>
          <p14:tracePt t="46995" x="2155825" y="3436938"/>
          <p14:tracePt t="47005" x="2187575" y="3436938"/>
          <p14:tracePt t="47016" x="2254250" y="3436938"/>
          <p14:tracePt t="47022" x="2287588" y="3436938"/>
          <p14:tracePt t="47032" x="2352675" y="3436938"/>
          <p14:tracePt t="47035" x="2368550" y="3436938"/>
          <p14:tracePt t="47045" x="2401888" y="3436938"/>
          <p14:tracePt t="47055" x="2468563" y="3436938"/>
          <p14:tracePt t="47062" x="2533650" y="3436938"/>
          <p14:tracePt t="47072" x="2582863" y="3421063"/>
          <p14:tracePt t="47078" x="2616200" y="3403600"/>
          <p14:tracePt t="47089" x="2681288" y="3403600"/>
          <p14:tracePt t="47097" x="2730500" y="3403600"/>
          <p14:tracePt t="47102" x="2763838" y="3403600"/>
          <p14:tracePt t="47112" x="2813050" y="3403600"/>
          <p14:tracePt t="47119" x="2830513" y="3403600"/>
          <p14:tracePt t="47127" x="2846388" y="3403600"/>
          <p14:tracePt t="47137" x="2862263" y="3403600"/>
          <p14:tracePt t="47268" x="2879725" y="3403600"/>
          <p14:tracePt t="47278" x="2895600" y="3403600"/>
          <p14:tracePt t="47288" x="2928938" y="3403600"/>
          <p14:tracePt t="47294" x="2944813" y="3403600"/>
          <p14:tracePt t="47303" x="2962275" y="3387725"/>
          <p14:tracePt t="47330" x="2978150" y="3387725"/>
          <p14:tracePt t="47339" x="2994025" y="3387725"/>
          <p14:tracePt t="47343" x="3027363" y="3387725"/>
          <p14:tracePt t="47354" x="3076575" y="3387725"/>
          <p14:tracePt t="47363" x="3109913" y="3387725"/>
          <p14:tracePt t="47369" x="3143250" y="3387725"/>
          <p14:tracePt t="47382" x="3192463" y="3387725"/>
          <p14:tracePt t="47384" x="3241675" y="3387725"/>
          <p14:tracePt t="47393" x="3324225" y="3387725"/>
          <p14:tracePt t="47415" x="3405188" y="3387725"/>
          <p14:tracePt t="47419" x="3487738" y="3387725"/>
          <p14:tracePt t="47425" x="3536950" y="3387725"/>
          <p14:tracePt t="47435" x="3586163" y="3387725"/>
          <p14:tracePt t="47446" x="3619500" y="3387725"/>
          <p14:tracePt t="47450" x="3668713" y="3387725"/>
          <p14:tracePt t="47459" x="3702050" y="3387725"/>
          <p14:tracePt t="47466" x="3735388" y="3387725"/>
          <p14:tracePt t="47475" x="3751263" y="3387725"/>
          <p14:tracePt t="47485" x="3767138" y="3387725"/>
          <p14:tracePt t="47499" x="3784600" y="3387725"/>
          <p14:tracePt t="47512" x="3817938" y="3387725"/>
          <p14:tracePt t="47817" x="3833813" y="3387725"/>
          <p14:tracePt t="47827" x="3867150" y="3387725"/>
          <p14:tracePt t="47833" x="3883025" y="3387725"/>
          <p14:tracePt t="47856" x="3898900" y="3387725"/>
          <p14:tracePt t="47857" x="3916363" y="3371850"/>
          <p14:tracePt t="47874" x="3932238" y="3371850"/>
          <p14:tracePt t="47899" x="3948113" y="3371850"/>
          <p14:tracePt t="47910" x="3965575" y="3371850"/>
          <p14:tracePt t="47919" x="3981450" y="3371850"/>
          <p14:tracePt t="47939" x="4014788" y="3371850"/>
          <p14:tracePt t="47950" x="4048125" y="3354388"/>
          <p14:tracePt t="47959" x="4079875" y="3354388"/>
          <p14:tracePt t="47966" x="4113213" y="3354388"/>
          <p14:tracePt t="47976" x="4162425" y="3354388"/>
          <p14:tracePt t="47979" x="4229100" y="3354388"/>
          <p14:tracePt t="47989" x="4294188" y="3354388"/>
          <p14:tracePt t="48000" x="4343400" y="3354388"/>
          <p14:tracePt t="48003" x="4376738" y="3354388"/>
          <p14:tracePt t="48016" x="4410075" y="3354388"/>
          <p14:tracePt t="48019" x="4425950" y="3354388"/>
          <p14:tracePt t="48619" x="4441825" y="3354388"/>
          <p14:tracePt t="48635" x="4459288" y="3354388"/>
          <p14:tracePt t="49053" x="4475163" y="3354388"/>
          <p14:tracePt t="49064" x="4491038" y="3354388"/>
          <p14:tracePt t="49069" x="4508500" y="3338513"/>
          <p14:tracePt t="49090" x="4524375" y="3338513"/>
          <p14:tracePt t="49093" x="4557713" y="3338513"/>
          <p14:tracePt t="49109" x="4591050" y="3338513"/>
          <p14:tracePt t="49119" x="4606925" y="3338513"/>
          <p14:tracePt t="49145" x="4640263" y="3322638"/>
          <p14:tracePt t="49513" x="4656138" y="3322638"/>
          <p14:tracePt t="49519" x="4689475" y="3322638"/>
          <p14:tracePt t="49527" x="4754563" y="3322638"/>
          <p14:tracePt t="49537" x="4870450" y="3387725"/>
          <p14:tracePt t="49545" x="4903788" y="3387725"/>
          <p14:tracePt t="49553" x="5002213" y="3421063"/>
          <p14:tracePt t="49557" x="5084763" y="3436938"/>
          <p14:tracePt t="49567" x="5133975" y="3436938"/>
          <p14:tracePt t="49577" x="5232400" y="3470275"/>
          <p14:tracePt t="49583" x="5265738" y="3486150"/>
          <p14:tracePt t="49593" x="5281613" y="3486150"/>
          <p14:tracePt t="49600" x="5297488" y="3486150"/>
          <p14:tracePt t="49654" x="5314950" y="3486150"/>
          <p14:tracePt t="49665" x="5330825" y="3486150"/>
          <p14:tracePt t="49680" x="5346700" y="3503613"/>
          <p14:tracePt t="49683" x="5397500" y="3503613"/>
          <p14:tracePt t="49693" x="5413375" y="3535363"/>
          <p14:tracePt t="49805" x="5429250" y="3535363"/>
          <p14:tracePt t="49815" x="5446713" y="3535363"/>
          <p14:tracePt t="49835" x="5462588" y="3535363"/>
          <p14:tracePt t="49921" x="5478463" y="3535363"/>
          <p14:tracePt t="49931" x="5495925" y="3535363"/>
          <p14:tracePt t="49943" x="5511800" y="3535363"/>
          <p14:tracePt t="49947" x="5527675" y="3535363"/>
          <p14:tracePt t="49958" x="5545138" y="3535363"/>
          <p14:tracePt t="49966" x="5561013" y="3535363"/>
          <p14:tracePt t="49972" x="5578475" y="3535363"/>
          <p14:tracePt t="50188" x="5578475" y="3519488"/>
          <p14:tracePt t="50295" x="5578475" y="3503613"/>
          <p14:tracePt t="50385" x="5578475" y="3486150"/>
          <p14:tracePt t="50511" x="5578475" y="3470275"/>
          <p14:tracePt t="50717" x="5594350" y="3470275"/>
          <p14:tracePt t="50727" x="5627688" y="3470275"/>
          <p14:tracePt t="50737" x="5659438" y="3470275"/>
          <p14:tracePt t="50758" x="5676900" y="3470275"/>
          <p14:tracePt t="51012" x="5692775" y="3470275"/>
          <p14:tracePt t="51015" x="5726113" y="3470275"/>
          <p14:tracePt t="51025" x="5759450" y="3470275"/>
          <p14:tracePt t="51035" x="5791200" y="3470275"/>
          <p14:tracePt t="51042" x="5824538" y="3470275"/>
          <p14:tracePt t="51051" x="5873750" y="3470275"/>
          <p14:tracePt t="51067" x="5907088" y="3470275"/>
          <p14:tracePt t="51077" x="5940425" y="3470275"/>
          <p14:tracePt t="51082" x="5972175" y="3470275"/>
          <p14:tracePt t="51091" x="5989638" y="3470275"/>
          <p14:tracePt t="51098" x="6005513" y="3470275"/>
          <p14:tracePt t="51107" x="6021388" y="3470275"/>
          <p14:tracePt t="51298" x="6038850" y="3470275"/>
          <p14:tracePt t="51317" x="6103938" y="3470275"/>
          <p14:tracePt t="51323" x="6121400" y="3470275"/>
          <p14:tracePt t="51334" x="6186488" y="3470275"/>
          <p14:tracePt t="51339" x="6219825" y="3470275"/>
          <p14:tracePt t="51349" x="6235700" y="3470275"/>
          <p14:tracePt t="51357" x="6318250" y="3470275"/>
          <p14:tracePt t="51363" x="6416675" y="3470275"/>
          <p14:tracePt t="51373" x="6483350" y="3470275"/>
          <p14:tracePt t="51379" x="6581775" y="3470275"/>
          <p14:tracePt t="51389" x="6696075" y="3470275"/>
          <p14:tracePt t="51400" x="6745288" y="3470275"/>
          <p14:tracePt t="51403" x="6762750" y="3470275"/>
          <p14:tracePt t="51417" x="6778625" y="3470275"/>
          <p14:tracePt t="51464" x="6811963" y="3470275"/>
          <p14:tracePt t="51469" x="6845300" y="3470275"/>
          <p14:tracePt t="51478" x="6877050" y="3470275"/>
          <p14:tracePt t="51487" x="6926263" y="3470275"/>
          <p14:tracePt t="51490" x="6943725" y="3470275"/>
          <p14:tracePt t="51499" x="6975475" y="3470275"/>
          <p14:tracePt t="52311" x="6992938" y="3470275"/>
          <p14:tracePt t="52378" x="7008813" y="3470275"/>
          <p14:tracePt t="52384" x="7026275" y="3470275"/>
          <p14:tracePt t="53130" x="7042150" y="3470275"/>
          <p14:tracePt t="53140" x="7042150" y="3454400"/>
          <p14:tracePt t="53150" x="7042150" y="3436938"/>
          <p14:tracePt t="53161" x="7058025" y="3436938"/>
          <p14:tracePt t="53177" x="7075488" y="3421063"/>
          <p14:tracePt t="53180" x="7091363" y="3403600"/>
          <p14:tracePt t="53190" x="7124700" y="3371850"/>
          <p14:tracePt t="53195" x="7140575" y="3371850"/>
          <p14:tracePt t="53205" x="7173913" y="3371850"/>
          <p14:tracePt t="53222" x="7173913" y="3354388"/>
          <p14:tracePt t="53248" x="7189788" y="3354388"/>
          <p14:tracePt t="53249" x="7207250" y="3322638"/>
          <p14:tracePt t="54274" x="7207250" y="3305175"/>
          <p14:tracePt t="55606" x="7140575" y="3305175"/>
          <p14:tracePt t="55617" x="7058025" y="3338513"/>
          <p14:tracePt t="55625" x="7026275" y="3354388"/>
          <p14:tracePt t="55631" x="6926263" y="3371850"/>
          <p14:tracePt t="55641" x="6794500" y="3387725"/>
          <p14:tracePt t="55645" x="6548438" y="3436938"/>
          <p14:tracePt t="55656" x="6284913" y="3470275"/>
          <p14:tracePt t="55666" x="6021388" y="3503613"/>
          <p14:tracePt t="55671" x="5726113" y="3503613"/>
          <p14:tracePt t="55682" x="5429250" y="3519488"/>
          <p14:tracePt t="55686" x="5199063" y="3519488"/>
          <p14:tracePt t="55696" x="5002213" y="3519488"/>
          <p14:tracePt t="55707" x="4903788" y="3519488"/>
          <p14:tracePt t="55711" x="4870450" y="3519488"/>
          <p14:tracePt t="55722" x="4852988" y="3519488"/>
          <p14:tracePt t="55727" x="4803775" y="3519488"/>
          <p14:tracePt t="55735" x="4787900" y="3519488"/>
          <p14:tracePt t="55745" x="4772025" y="3519488"/>
          <p14:tracePt t="55794" x="4738688" y="3519488"/>
          <p14:tracePt t="55808" x="4722813" y="3519488"/>
          <p14:tracePt t="55868" x="4705350" y="3519488"/>
          <p14:tracePt t="55893" x="4689475" y="3519488"/>
          <p14:tracePt t="55907" x="4656138" y="3470275"/>
          <p14:tracePt t="55918" x="4656138" y="3403600"/>
          <p14:tracePt t="55923" x="4622800" y="3305175"/>
          <p14:tracePt t="55934" x="4557713" y="3273425"/>
          <p14:tracePt t="55943" x="4557713" y="3255963"/>
          <p14:tracePt t="55950" x="4557713" y="3206750"/>
          <p14:tracePt t="55959" x="4557713" y="3190875"/>
          <p14:tracePt t="55968" x="4557713" y="3173413"/>
          <p14:tracePt t="67795" x="4557713" y="3157538"/>
          <p14:tracePt t="67831" x="4541838" y="3157538"/>
          <p14:tracePt t="67836" x="4524375" y="3157538"/>
          <p14:tracePt t="67845" x="4475163" y="3157538"/>
          <p14:tracePt t="67857" x="4441825" y="3157538"/>
          <p14:tracePt t="67861" x="4425950" y="3157538"/>
          <p14:tracePt t="67873" x="4376738" y="3157538"/>
          <p14:tracePt t="67877" x="4343400" y="3157538"/>
          <p14:tracePt t="67888" x="4327525" y="3157538"/>
          <p14:tracePt t="67899" x="4310063" y="3157538"/>
          <p14:tracePt t="67903" x="4244975" y="3157538"/>
          <p14:tracePt t="67913" x="4229100" y="3157538"/>
          <p14:tracePt t="67923" x="4211638" y="3157538"/>
          <p14:tracePt t="67933" x="4195763" y="3157538"/>
          <p14:tracePt t="67950" x="4179888" y="3157538"/>
          <p14:tracePt t="67959" x="4162425" y="3157538"/>
          <p14:tracePt t="67975" x="4146550" y="3157538"/>
          <p14:tracePt t="68086" x="4129088" y="3157538"/>
          <p14:tracePt t="68105" x="4113213" y="3157538"/>
          <p14:tracePt t="68112" x="4079875" y="3157538"/>
          <p14:tracePt t="68124" x="4064000" y="3157538"/>
          <p14:tracePt t="68125" x="4030663" y="3157538"/>
          <p14:tracePt t="68136" x="3965575" y="3157538"/>
          <p14:tracePt t="68145" x="3867150" y="3157538"/>
          <p14:tracePt t="68151" x="3817938" y="3157538"/>
          <p14:tracePt t="68161" x="3686175" y="3124200"/>
          <p14:tracePt t="68165" x="3536950" y="3108325"/>
          <p14:tracePt t="68176" x="3505200" y="3108325"/>
          <p14:tracePt t="68188" x="3389313" y="3108325"/>
          <p14:tracePt t="68192" x="3290888" y="3108325"/>
          <p14:tracePt t="68202" x="3159125" y="3108325"/>
          <p14:tracePt t="68208" x="3011488" y="3092450"/>
          <p14:tracePt t="68215" x="2879725" y="3092450"/>
          <p14:tracePt t="68227" x="2781300" y="3092450"/>
          <p14:tracePt t="68236" x="2681288" y="3092450"/>
          <p14:tracePt t="68245" x="2566988" y="3059113"/>
          <p14:tracePt t="68249" x="2500313" y="3059113"/>
          <p14:tracePt t="68258" x="2401888" y="3059113"/>
          <p14:tracePt t="68263" x="2287588" y="3059113"/>
          <p14:tracePt t="68275" x="2122488" y="3059113"/>
          <p14:tracePt t="68283" x="2024063" y="3059113"/>
          <p14:tracePt t="68288" x="1892300" y="3043238"/>
          <p14:tracePt t="68299" x="1776413" y="3025775"/>
          <p14:tracePt t="68306" x="1677988" y="3025775"/>
          <p14:tracePt t="68316" x="1644650" y="3025775"/>
          <p14:tracePt t="68320" x="1612900" y="3025775"/>
          <p14:tracePt t="68329" x="1595438" y="3025775"/>
          <p14:tracePt t="68345" x="1563688" y="3025775"/>
          <p14:tracePt t="68357" x="1546225" y="3025775"/>
          <p14:tracePt t="68359" x="1481138" y="3025775"/>
          <p14:tracePt t="68370" x="1447800" y="3025775"/>
          <p14:tracePt t="68379" x="1431925" y="3025775"/>
          <p14:tracePt t="68391" x="1398588" y="3025775"/>
          <p14:tracePt t="68406" x="1349375" y="3025775"/>
          <p14:tracePt t="68410" x="1300163" y="3025775"/>
          <p14:tracePt t="68424" x="1282700" y="3025775"/>
          <p14:tracePt t="68429" x="1250950" y="3025775"/>
          <p14:tracePt t="68437" x="1233488" y="3025775"/>
          <p14:tracePt t="68501" x="1217613" y="3025775"/>
          <p14:tracePt t="68512" x="1184275" y="3025775"/>
          <p14:tracePt t="68522" x="1168400" y="3025775"/>
          <p14:tracePt t="68527" x="1119188" y="3025775"/>
          <p14:tracePt t="68537" x="1052513" y="3025775"/>
          <p14:tracePt t="68541" x="969963" y="3025775"/>
          <p14:tracePt t="68551" x="904875" y="3025775"/>
          <p14:tracePt t="68561" x="855663" y="3025775"/>
          <p14:tracePt t="68565" x="757238" y="3025775"/>
          <p14:tracePt t="68577" x="641350" y="3025775"/>
          <p14:tracePt t="68581" x="592138" y="3025775"/>
          <p14:tracePt t="68591" x="527050" y="3025775"/>
          <p14:tracePt t="68601" x="395288" y="3025775"/>
          <p14:tracePt t="68607" x="296863" y="3025775"/>
          <p14:tracePt t="68618" x="246063" y="3025775"/>
          <p14:tracePt t="68622" x="147638" y="3025775"/>
          <p14:tracePt t="68631" x="15875" y="3025775"/>
          <p14:tracePt t="89272" x="33338" y="3486150"/>
          <p14:tracePt t="89281" x="65088" y="3486150"/>
          <p14:tracePt t="89287" x="115888" y="3503613"/>
          <p14:tracePt t="89297" x="147638" y="3519488"/>
          <p14:tracePt t="89307" x="180975" y="3535363"/>
          <p14:tracePt t="89313" x="214313" y="3535363"/>
          <p14:tracePt t="89323" x="214313" y="3552825"/>
          <p14:tracePt t="89328" x="263525" y="3552825"/>
          <p14:tracePt t="89338" x="279400" y="3568700"/>
          <p14:tracePt t="89347" x="361950" y="3602038"/>
          <p14:tracePt t="89353" x="427038" y="3651250"/>
          <p14:tracePt t="89363" x="460375" y="3651250"/>
          <p14:tracePt t="89367" x="527050" y="3651250"/>
          <p14:tracePt t="89378" x="625475" y="3667125"/>
          <p14:tracePt t="89387" x="658813" y="3667125"/>
          <p14:tracePt t="89393" x="690563" y="3684588"/>
          <p14:tracePt t="89403" x="723900" y="3684588"/>
          <p14:tracePt t="89410" x="739775" y="3684588"/>
          <p14:tracePt t="89454" x="757238" y="3684588"/>
          <p14:tracePt t="89464" x="773113" y="3684588"/>
          <p14:tracePt t="89469" x="806450" y="3700463"/>
          <p14:tracePt t="89479" x="822325" y="3700463"/>
          <p14:tracePt t="89483" x="855663" y="3700463"/>
          <p14:tracePt t="89493" x="889000" y="3700463"/>
          <p14:tracePt t="89504" x="904875" y="3700463"/>
          <p14:tracePt t="89513" x="938213" y="3700463"/>
          <p14:tracePt t="89519" x="954088" y="3700463"/>
          <p14:tracePt t="89527" x="969963" y="3700463"/>
          <p14:tracePt t="89549" x="987425" y="3700463"/>
          <p14:tracePt t="89563" x="1003300" y="3700463"/>
          <p14:tracePt t="89569" x="1036638" y="3700463"/>
          <p14:tracePt t="89579" x="1119188" y="3700463"/>
          <p14:tracePt t="89585" x="1168400" y="3700463"/>
          <p14:tracePt t="89595" x="1201738" y="3716338"/>
          <p14:tracePt t="89605" x="1266825" y="3716338"/>
          <p14:tracePt t="89611" x="1333500" y="3733800"/>
          <p14:tracePt t="89619" x="1431925" y="3765550"/>
          <p14:tracePt t="89626" x="1447800" y="3765550"/>
          <p14:tracePt t="89636" x="1481138" y="3765550"/>
          <p14:tracePt t="89651" x="1497013" y="3765550"/>
          <p14:tracePt t="89768" x="1514475" y="3765550"/>
          <p14:tracePt t="89776" x="1546225" y="3783013"/>
          <p14:tracePt t="89782" x="1563688" y="3783013"/>
          <p14:tracePt t="89791" x="1595438" y="3798888"/>
          <p14:tracePt t="89801" x="1644650" y="3798888"/>
          <p14:tracePt t="89808" x="1677988" y="3814763"/>
          <p14:tracePt t="89817" x="1711325" y="3814763"/>
          <p14:tracePt t="89822" x="1744663" y="3814763"/>
          <p14:tracePt t="89831" x="1793875" y="3814763"/>
          <p14:tracePt t="89842" x="1825625" y="3814763"/>
          <p14:tracePt t="89847" x="1843088" y="3832225"/>
          <p14:tracePt t="89857" x="1908175" y="3848100"/>
          <p14:tracePt t="89862" x="1957388" y="3848100"/>
          <p14:tracePt t="89871" x="1990725" y="3848100"/>
          <p14:tracePt t="89881" x="2024063" y="3848100"/>
          <p14:tracePt t="89887" x="2122488" y="3848100"/>
          <p14:tracePt t="89897" x="2187575" y="3865563"/>
          <p14:tracePt t="89904" x="2254250" y="3914775"/>
          <p14:tracePt t="89913" x="2287588" y="3914775"/>
          <p14:tracePt t="89923" x="2336800" y="3914775"/>
          <p14:tracePt t="89927" x="2419350" y="3930650"/>
          <p14:tracePt t="89943" x="2451100" y="3930650"/>
          <p14:tracePt t="89953" x="2468563" y="3930650"/>
          <p14:tracePt t="89963" x="2500313" y="3930650"/>
          <p14:tracePt t="89968" x="2517775" y="3930650"/>
          <p14:tracePt t="89978" x="2533650" y="3930650"/>
          <p14:tracePt t="90094" x="2549525" y="3930650"/>
          <p14:tracePt t="90100" x="2566988" y="3930650"/>
          <p14:tracePt t="90111" x="2582863" y="3930650"/>
          <p14:tracePt t="90120" x="2600325" y="3930650"/>
          <p14:tracePt t="90185" x="2616200" y="3930650"/>
          <p14:tracePt t="90199" x="2632075" y="3930650"/>
          <p14:tracePt t="90251" x="2649538" y="3930650"/>
          <p14:tracePt t="90255" x="2681288" y="3914775"/>
          <p14:tracePt t="90271" x="2698750" y="3914775"/>
          <p14:tracePt t="90281" x="2714625" y="3914775"/>
          <p14:tracePt t="90285" x="2730500" y="3914775"/>
          <p14:tracePt t="90296" x="2763838" y="3914775"/>
          <p14:tracePt t="90346" x="2781300" y="3897313"/>
          <p14:tracePt t="90363" x="2813050" y="3897313"/>
          <p14:tracePt t="90367" x="2846388" y="3865563"/>
          <p14:tracePt t="90378" x="2879725" y="3865563"/>
          <p14:tracePt t="90389" x="2978150" y="3865563"/>
          <p14:tracePt t="90391" x="3076575" y="3865563"/>
          <p14:tracePt t="90401" x="3175000" y="3865563"/>
          <p14:tracePt t="90407" x="3241675" y="3865563"/>
          <p14:tracePt t="90419" x="3290888" y="3865563"/>
          <p14:tracePt t="90430" x="3324225" y="3865563"/>
          <p14:tracePt t="90431" x="3340100" y="3865563"/>
          <p14:tracePt t="90447" x="3355975" y="3865563"/>
          <p14:tracePt t="90457" x="3373438" y="3865563"/>
          <p14:tracePt t="90467" x="3389313" y="3865563"/>
          <p14:tracePt t="90488" x="3405188" y="3865563"/>
          <p14:tracePt t="90769" x="3422650" y="3865563"/>
          <p14:tracePt t="90776" x="3438525" y="3848100"/>
          <p14:tracePt t="90872" x="3471863" y="3848100"/>
          <p14:tracePt t="90881" x="3487738" y="3848100"/>
          <p14:tracePt t="90892" x="3521075" y="3814763"/>
          <p14:tracePt t="90896" x="3536950" y="3814763"/>
          <p14:tracePt t="90908" x="3570288" y="3814763"/>
          <p14:tracePt t="90912" x="3586163" y="3798888"/>
          <p14:tracePt t="90921" x="3603625" y="3798888"/>
          <p14:tracePt t="90931" x="3652838" y="3765550"/>
          <p14:tracePt t="90946" x="3668713" y="3765550"/>
          <p14:tracePt t="90958" x="3686175" y="3765550"/>
          <p14:tracePt t="90967" x="3735388" y="3765550"/>
          <p14:tracePt t="90992" x="3751263" y="3749675"/>
          <p14:tracePt t="91083" x="3767138" y="3749675"/>
          <p14:tracePt t="91088" x="3784600" y="3733800"/>
          <p14:tracePt t="91107" x="3817938" y="3716338"/>
          <p14:tracePt t="91113" x="3849688" y="3716338"/>
          <p14:tracePt t="91123" x="3916363" y="3651250"/>
          <p14:tracePt t="91127" x="3965575" y="3651250"/>
          <p14:tracePt t="91138" x="3981450" y="3651250"/>
          <p14:tracePt t="91150" x="3998913" y="3651250"/>
          <p14:tracePt t="91153" x="4030663" y="3651250"/>
          <p14:tracePt t="91183" x="4048125" y="3651250"/>
          <p14:tracePt t="91229" x="4064000" y="3651250"/>
          <p14:tracePt t="91239" x="4079875" y="3651250"/>
          <p14:tracePt t="91249" x="4097338" y="3651250"/>
          <p14:tracePt t="91260" x="4113213" y="3651250"/>
          <p14:tracePt t="91273" x="4129088" y="3651250"/>
          <p14:tracePt t="92021" x="4146550" y="3651250"/>
          <p14:tracePt t="92051" x="4129088" y="3651250"/>
          <p14:tracePt t="92055" x="4064000" y="3651250"/>
          <p14:tracePt t="92067" x="4014788" y="3651250"/>
          <p14:tracePt t="92072" x="3948113" y="3651250"/>
          <p14:tracePt t="92081" x="3883025" y="3651250"/>
          <p14:tracePt t="92091" x="3784600" y="3651250"/>
          <p14:tracePt t="92096" x="3717925" y="3651250"/>
          <p14:tracePt t="92106" x="3619500" y="3651250"/>
          <p14:tracePt t="92112" x="3521075" y="3651250"/>
          <p14:tracePt t="92121" x="3438525" y="3651250"/>
          <p14:tracePt t="92131" x="3340100" y="3651250"/>
          <p14:tracePt t="92137" x="3241675" y="3651250"/>
          <p14:tracePt t="92147" x="3175000" y="3651250"/>
          <p14:tracePt t="92151" x="3076575" y="3651250"/>
          <p14:tracePt t="92162" x="2994025" y="3651250"/>
          <p14:tracePt t="92171" x="2895600" y="3633788"/>
          <p14:tracePt t="92177" x="2797175" y="3633788"/>
          <p14:tracePt t="92187" x="2714625" y="3617913"/>
          <p14:tracePt t="92191" x="2616200" y="3617913"/>
          <p14:tracePt t="92201" x="2517775" y="3617913"/>
          <p14:tracePt t="92212" x="2401888" y="3602038"/>
          <p14:tracePt t="92217" x="2303463" y="3602038"/>
          <p14:tracePt t="92227" x="2238375" y="3602038"/>
          <p14:tracePt t="92233" x="2138363" y="3602038"/>
          <p14:tracePt t="92244" x="2073275" y="3602038"/>
          <p14:tracePt t="92253" x="2006600" y="3568700"/>
          <p14:tracePt t="92257" x="1974850" y="3568700"/>
          <p14:tracePt t="92267" x="1876425" y="3568700"/>
          <p14:tracePt t="92273" x="1858963" y="3568700"/>
          <p14:tracePt t="92283" x="1793875" y="3568700"/>
          <p14:tracePt t="92294" x="1727200" y="3568700"/>
          <p14:tracePt t="92297" x="1662113" y="3535363"/>
          <p14:tracePt t="92308" x="1595438" y="3535363"/>
          <p14:tracePt t="92313" x="1546225" y="3519488"/>
          <p14:tracePt t="92323" x="1514475" y="3519488"/>
          <p14:tracePt t="92333" x="1447800" y="3519488"/>
          <p14:tracePt t="92382" x="1431925" y="3519488"/>
          <p14:tracePt t="92394" x="1414463" y="3519488"/>
          <p14:tracePt t="92399" x="1365250" y="3519488"/>
          <p14:tracePt t="92411" x="1333500" y="3519488"/>
          <p14:tracePt t="92430" x="1266825" y="3519488"/>
          <p14:tracePt t="92439" x="1250950" y="3519488"/>
          <p14:tracePt t="92526" x="1233488" y="3519488"/>
          <p14:tracePt t="92535" x="1201738" y="3519488"/>
          <p14:tracePt t="92547" x="1184275" y="3519488"/>
          <p14:tracePt t="92551" x="1168400" y="3519488"/>
          <p14:tracePt t="92562" x="1135063" y="3535363"/>
          <p14:tracePt t="92565" x="1119188" y="3552825"/>
          <p14:tracePt t="92592" x="1119188" y="3568700"/>
          <p14:tracePt t="92601" x="1101725" y="3568700"/>
          <p14:tracePt t="92636" x="1085850" y="3584575"/>
          <p14:tracePt t="92642" x="1085850" y="3617913"/>
          <p14:tracePt t="92651" x="1085850" y="3633788"/>
          <p14:tracePt t="92655" x="1069975" y="3651250"/>
          <p14:tracePt t="92677" x="1069975" y="3667125"/>
          <p14:tracePt t="92682" x="1069975" y="3684588"/>
          <p14:tracePt t="92823" x="1069975" y="3700463"/>
          <p14:tracePt t="92834" x="1069975" y="3716338"/>
          <p14:tracePt t="92844" x="1069975" y="3749675"/>
          <p14:tracePt t="92853" x="1069975" y="3765550"/>
          <p14:tracePt t="92868" x="1069975" y="3783013"/>
          <p14:tracePt t="92894" x="1085850" y="3783013"/>
          <p14:tracePt t="92903" x="1085850" y="3798888"/>
          <p14:tracePt t="92913" x="1119188" y="3814763"/>
          <p14:tracePt t="92923" x="1119188" y="3832225"/>
          <p14:tracePt t="92930" x="1135063" y="3881438"/>
          <p14:tracePt t="92939" x="1135063" y="3897313"/>
          <p14:tracePt t="92944" x="1152525" y="3914775"/>
          <p14:tracePt t="92953" x="1168400" y="3946525"/>
          <p14:tracePt t="92963" x="1184275" y="3946525"/>
          <p14:tracePt t="92983" x="1201738" y="3963988"/>
          <p14:tracePt t="92994" x="1217613" y="3995738"/>
          <p14:tracePt t="93019" x="1250950" y="4013200"/>
          <p14:tracePt t="93039" x="1266825" y="4029075"/>
          <p14:tracePt t="93065" x="1282700" y="4029075"/>
          <p14:tracePt t="93079" x="1300163" y="4044950"/>
          <p14:tracePt t="93086" x="1349375" y="4062413"/>
          <p14:tracePt t="93097" x="1365250" y="4062413"/>
          <p14:tracePt t="93105" x="1398588" y="4062413"/>
          <p14:tracePt t="93110" x="1431925" y="4078288"/>
          <p14:tracePt t="93175" x="1447800" y="4078288"/>
          <p14:tracePt t="93185" x="1481138" y="4078288"/>
          <p14:tracePt t="93191" x="1530350" y="4078288"/>
          <p14:tracePt t="93201" x="1628775" y="4078288"/>
          <p14:tracePt t="93211" x="1677988" y="4078288"/>
          <p14:tracePt t="93215" x="1760538" y="4095750"/>
          <p14:tracePt t="93228" x="1809750" y="4095750"/>
          <p14:tracePt t="93231" x="1843088" y="4127500"/>
          <p14:tracePt t="93241" x="1908175" y="4127500"/>
          <p14:tracePt t="93251" x="1990725" y="4127500"/>
          <p14:tracePt t="93255" x="2024063" y="4127500"/>
          <p14:tracePt t="93266" x="2057400" y="4127500"/>
          <p14:tracePt t="93271" x="2106613" y="4127500"/>
          <p14:tracePt t="93281" x="2122488" y="4127500"/>
          <p14:tracePt t="93293" x="2138363" y="4127500"/>
          <p14:tracePt t="93297" x="2155825" y="4127500"/>
          <p14:tracePt t="93331" x="2171700" y="4127500"/>
          <p14:tracePt t="93337" x="2205038" y="4127500"/>
          <p14:tracePt t="93347" x="2238375" y="4127500"/>
          <p14:tracePt t="93358" x="2287588" y="4127500"/>
          <p14:tracePt t="93364" x="2368550" y="4127500"/>
          <p14:tracePt t="93373" x="2435225" y="4127500"/>
          <p14:tracePt t="93380" x="2484438" y="4127500"/>
          <p14:tracePt t="93388" x="2566988" y="4127500"/>
          <p14:tracePt t="93397" x="2600325" y="4144963"/>
          <p14:tracePt t="93414" x="2730500" y="4194175"/>
          <p14:tracePt t="93417" x="2747963" y="4194175"/>
          <p14:tracePt t="93882" x="2781300" y="4225925"/>
          <p14:tracePt t="93987" x="2781300" y="4243388"/>
          <p14:tracePt t="94371" x="2797175" y="4259263"/>
          <p14:tracePt t="94381" x="2813050" y="4259263"/>
          <p14:tracePt t="94391" x="2830513" y="4259263"/>
          <p14:tracePt t="94407" x="2846388" y="4259263"/>
          <p14:tracePt t="94412" x="2862263" y="4259263"/>
          <p14:tracePt t="94431" x="2895600" y="4259263"/>
          <p14:tracePt t="94447" x="2911475" y="4259263"/>
          <p14:tracePt t="94458" x="2928938" y="4259263"/>
          <p14:tracePt t="94462" x="2944813" y="4259263"/>
          <p14:tracePt t="94471" x="2962275" y="4259263"/>
          <p14:tracePt t="94482" x="3011488" y="4259263"/>
          <p14:tracePt t="94491" x="3027363" y="4259263"/>
          <p14:tracePt t="94497" x="3060700" y="4259263"/>
          <p14:tracePt t="94507" x="3094038" y="4259263"/>
          <p14:tracePt t="94513" x="3125788" y="4259263"/>
          <p14:tracePt t="94523" x="3175000" y="4259263"/>
          <p14:tracePt t="94533" x="3224213" y="4259263"/>
          <p14:tracePt t="94603" x="3241675" y="4259263"/>
          <p14:tracePt t="94613" x="3275013" y="4259263"/>
          <p14:tracePt t="94624" x="3290888" y="4259263"/>
          <p14:tracePt t="94629" x="3306763" y="4259263"/>
          <p14:tracePt t="94640" x="3324225" y="4259263"/>
          <p14:tracePt t="94643" x="3355975" y="4259263"/>
          <p14:tracePt t="94653" x="3373438" y="4259263"/>
          <p14:tracePt t="94664" x="3405188" y="4259263"/>
          <p14:tracePt t="94670" x="3455988" y="4259263"/>
          <p14:tracePt t="94680" x="3471863" y="4243388"/>
          <p14:tracePt t="94683" x="3505200" y="4243388"/>
          <p14:tracePt t="94693" x="3554413" y="4243388"/>
          <p14:tracePt t="94705" x="3603625" y="4243388"/>
          <p14:tracePt t="94710" x="3636963" y="4243388"/>
          <p14:tracePt t="94720" x="3702050" y="4225925"/>
          <p14:tracePt t="94723" x="3767138" y="4225925"/>
          <p14:tracePt t="94733" x="3800475" y="4210050"/>
          <p14:tracePt t="94743" x="3817938" y="4210050"/>
          <p14:tracePt t="94759" x="3833813" y="4210050"/>
          <p14:tracePt t="94769" x="3849688" y="4210050"/>
          <p14:tracePt t="94775" x="3867150" y="4210050"/>
          <p14:tracePt t="94789" x="3883025" y="4210050"/>
          <p14:tracePt t="94799" x="3898900" y="4176713"/>
          <p14:tracePt t="95077" x="3916363" y="4176713"/>
          <p14:tracePt t="95157" x="3965575" y="4176713"/>
          <p14:tracePt t="95173" x="3998913" y="4176713"/>
          <p14:tracePt t="95183" x="4048125" y="4176713"/>
          <p14:tracePt t="95194" x="4113213" y="4176713"/>
          <p14:tracePt t="95199" x="4179888" y="4194175"/>
          <p14:tracePt t="95209" x="4229100" y="4194175"/>
          <p14:tracePt t="95214" x="4343400" y="4210050"/>
          <p14:tracePt t="95223" x="4392613" y="4225925"/>
          <p14:tracePt t="95233" x="4410075" y="4225925"/>
          <p14:tracePt t="95239" x="4425950" y="4225925"/>
          <p14:tracePt t="95293" x="4441825" y="4225925"/>
          <p14:tracePt t="95385" x="4459288" y="4225925"/>
          <p14:tracePt t="95395" x="4491038" y="4225925"/>
          <p14:tracePt t="95405" x="4524375" y="4225925"/>
          <p14:tracePt t="95410" x="4541838" y="4225925"/>
          <p14:tracePt t="95436" x="4557713" y="4225925"/>
          <p14:tracePt t="95539" x="4573588" y="4225925"/>
          <p14:tracePt t="95717" x="4591050" y="4225925"/>
          <p14:tracePt t="95731" x="4606925" y="4225925"/>
          <p14:tracePt t="95734" x="4622800" y="4225925"/>
          <p14:tracePt t="95744" x="4672013" y="4225925"/>
          <p14:tracePt t="95755" x="4689475" y="4225925"/>
          <p14:tracePt t="95763" x="4705350" y="4225925"/>
          <p14:tracePt t="95765" x="4738688" y="4225925"/>
          <p14:tracePt t="95867" x="4754563" y="4225925"/>
          <p14:tracePt t="95887" x="4787900" y="4225925"/>
          <p14:tracePt t="95933" x="4803775" y="4225925"/>
          <p14:tracePt t="95949" x="4821238" y="4225925"/>
          <p14:tracePt t="95959" x="4852988" y="4225925"/>
          <p14:tracePt t="95976" x="4903788" y="4225925"/>
          <p14:tracePt t="95985" x="4984750" y="4210050"/>
          <p14:tracePt t="95994" x="5033963" y="4210050"/>
          <p14:tracePt t="95999" x="5133975" y="4210050"/>
          <p14:tracePt t="96009" x="5183188" y="4210050"/>
          <p14:tracePt t="96014" x="5248275" y="4210050"/>
          <p14:tracePt t="96025" x="5297488" y="4210050"/>
          <p14:tracePt t="96035" x="5364163" y="4210050"/>
          <p14:tracePt t="96039" x="5462588" y="4210050"/>
          <p14:tracePt t="96049" x="5495925" y="4176713"/>
          <p14:tracePt t="96055" x="5561013" y="4176713"/>
          <p14:tracePt t="96075" x="5578475" y="4176713"/>
          <p14:tracePt t="96079" x="5594350" y="4176713"/>
          <p14:tracePt t="96089" x="5627688" y="4176713"/>
          <p14:tracePt t="96095" x="5659438" y="4176713"/>
          <p14:tracePt t="96105" x="5759450" y="4176713"/>
          <p14:tracePt t="96115" x="5775325" y="4176713"/>
          <p14:tracePt t="96119" x="5824538" y="4176713"/>
          <p14:tracePt t="96131" x="5889625" y="4176713"/>
          <p14:tracePt t="96135" x="5972175" y="4176713"/>
          <p14:tracePt t="96145" x="5989638" y="4176713"/>
          <p14:tracePt t="96155" x="6005513" y="4176713"/>
          <p14:tracePt t="96164" x="6021388" y="4176713"/>
          <p14:tracePt t="96579" x="5989638" y="4176713"/>
          <p14:tracePt t="96585" x="5922963" y="4176713"/>
          <p14:tracePt t="96595" x="5873750" y="4176713"/>
          <p14:tracePt t="96605" x="5808663" y="4176713"/>
          <p14:tracePt t="96619" x="5775325" y="4176713"/>
          <p14:tracePt t="96731" x="5759450" y="4176713"/>
          <p14:tracePt t="96771" x="5775325" y="4176713"/>
          <p14:tracePt t="96781" x="5791200" y="4176713"/>
          <p14:tracePt t="96785" x="5857875" y="4176713"/>
          <p14:tracePt t="96796" x="5922963" y="4176713"/>
          <p14:tracePt t="96806" x="5956300" y="4176713"/>
          <p14:tracePt t="96812" x="5989638" y="4176713"/>
          <p14:tracePt t="96822" x="6038850" y="4176713"/>
          <p14:tracePt t="96825" x="6070600" y="4176713"/>
          <p14:tracePt t="96837" x="6088063" y="4176713"/>
          <p14:tracePt t="96847" x="6121400" y="4176713"/>
          <p14:tracePt t="96851" x="6153150" y="4176713"/>
          <p14:tracePt t="96867" x="6186488" y="4176713"/>
          <p14:tracePt t="96877" x="6202363" y="4176713"/>
          <p14:tracePt t="96943" x="6235700" y="4176713"/>
          <p14:tracePt t="96957" x="6269038" y="4176713"/>
          <p14:tracePt t="96968" x="6284913" y="4176713"/>
          <p14:tracePt t="96978" x="6351588" y="4176713"/>
          <p14:tracePt t="96983" x="6383338" y="4176713"/>
          <p14:tracePt t="96993" x="6450013" y="4176713"/>
          <p14:tracePt t="96997" x="6548438" y="4176713"/>
          <p14:tracePt t="97007" x="6630988" y="4176713"/>
          <p14:tracePt t="97017" x="6696075" y="4176713"/>
          <p14:tracePt t="97023" x="6778625" y="4176713"/>
          <p14:tracePt t="97033" x="6794500" y="4176713"/>
          <p14:tracePt t="97037" x="6794500" y="4194175"/>
          <p14:tracePt t="97048" x="6811963" y="4194175"/>
          <p14:tracePt t="97113" x="6827838" y="4194175"/>
          <p14:tracePt t="97119" x="6845300" y="4194175"/>
          <p14:tracePt t="97129" x="6877050" y="4194175"/>
          <p14:tracePt t="97140" x="6894513" y="4194175"/>
          <p14:tracePt t="97143" x="6910388" y="4194175"/>
          <p14:tracePt t="97153" x="6926263" y="4194175"/>
          <p14:tracePt t="97164" x="6943725" y="4194175"/>
          <p14:tracePt t="97358" x="6959600" y="4194175"/>
          <p14:tracePt t="97362" x="6975475" y="4194175"/>
          <p14:tracePt t="97372" x="7026275" y="4194175"/>
          <p14:tracePt t="97376" x="7042150" y="4194175"/>
          <p14:tracePt t="97385" x="7042150" y="4176713"/>
          <p14:tracePt t="97508" x="7058025" y="4176713"/>
          <p14:tracePt t="97527" x="7075488" y="4176713"/>
          <p14:tracePt t="97543" x="7091363" y="4176713"/>
          <p14:tracePt t="97709" x="7107238" y="4176713"/>
          <p14:tracePt t="97719" x="7124700" y="4176713"/>
          <p14:tracePt t="97729" x="7173913" y="4176713"/>
          <p14:tracePt t="97736" x="7223125" y="4176713"/>
          <p14:tracePt t="97747" x="7288213" y="4176713"/>
          <p14:tracePt t="97753" x="7354888" y="4176713"/>
          <p14:tracePt t="97759" x="7419975" y="4176713"/>
          <p14:tracePt t="97769" x="7502525" y="4176713"/>
          <p14:tracePt t="97775" x="7519988" y="4176713"/>
          <p14:tracePt t="97785" x="7535863" y="4176713"/>
          <p14:tracePt t="97829" x="7535863" y="4160838"/>
          <p14:tracePt t="97839" x="7551738" y="4160838"/>
          <p14:tracePt t="97852" x="7569200" y="4160838"/>
          <p14:tracePt t="97855" x="7600950" y="4144963"/>
          <p14:tracePt t="97865" x="7618413" y="4144963"/>
          <p14:tracePt t="97876" x="7634288" y="4127500"/>
          <p14:tracePt t="97891" x="7650163" y="4127500"/>
          <p14:tracePt t="97895" x="7700963" y="4127500"/>
          <p14:tracePt t="97905" x="7716838" y="4127500"/>
          <p14:tracePt t="97915" x="7750175" y="4127500"/>
          <p14:tracePt t="97921" x="7799388" y="4127500"/>
          <p14:tracePt t="97935" x="7815263" y="4127500"/>
          <p14:tracePt t="97942" x="7848600" y="4127500"/>
          <p14:tracePt t="97951" x="7897813" y="4127500"/>
          <p14:tracePt t="97962" x="7996238" y="4127500"/>
          <p14:tracePt t="97967" x="8062913" y="4127500"/>
          <p14:tracePt t="97977" x="8161338" y="4127500"/>
          <p14:tracePt t="97981" x="8226425" y="4127500"/>
          <p14:tracePt t="97991" x="8293100" y="4127500"/>
          <p14:tracePt t="98001" x="8342313" y="4127500"/>
          <p14:tracePt t="98009" x="8440738" y="4127500"/>
          <p14:tracePt t="98017" x="8555038" y="4144963"/>
          <p14:tracePt t="98022" x="8605838" y="4144963"/>
          <p14:tracePt t="98041" x="8621713" y="4144963"/>
          <p14:tracePt t="98123" x="8637588" y="4144963"/>
          <p14:tracePt t="98137" x="8704263" y="4144963"/>
          <p14:tracePt t="98149" x="8769350" y="4144963"/>
          <p14:tracePt t="98153" x="8836025" y="4144963"/>
          <p14:tracePt t="98164" x="8867775" y="4144963"/>
          <p14:tracePt t="98173" x="8916988" y="4144963"/>
          <p14:tracePt t="98181" x="8967788" y="4144963"/>
          <p14:tracePt t="98189" x="8983663" y="4144963"/>
          <p14:tracePt t="98199" x="8999538" y="4144963"/>
          <p14:tracePt t="98209" x="9017000" y="4144963"/>
          <p14:tracePt t="98214" x="9048750" y="4144963"/>
          <p14:tracePt t="98239" x="9066213" y="4144963"/>
          <p14:tracePt t="98248" x="9082088" y="4144963"/>
          <p14:tracePt t="98255" x="9097963" y="4144963"/>
          <p14:tracePt t="98265" x="9131300" y="4144963"/>
          <p14:tracePt t="98269" x="9164638" y="4144963"/>
          <p14:tracePt t="98285" x="9263063" y="4144963"/>
          <p14:tracePt t="98296" x="9345613" y="4144963"/>
          <p14:tracePt t="98305" x="9378950" y="4144963"/>
          <p14:tracePt t="98309" x="9410700" y="4144963"/>
          <p14:tracePt t="98319" x="9461500" y="4144963"/>
          <p14:tracePt t="98325" x="9477375" y="4144963"/>
          <p14:tracePt t="98346" x="9493250" y="4144963"/>
          <p14:tracePt t="98744" x="9510713" y="4144963"/>
          <p14:tracePt t="98754" x="9542463" y="4176713"/>
          <p14:tracePt t="98764" x="9591675" y="4225925"/>
          <p14:tracePt t="98769" x="9625013" y="4243388"/>
          <p14:tracePt t="98780" x="9642475" y="4259263"/>
          <p14:tracePt t="98790" x="9658350" y="4276725"/>
          <p14:tracePt t="98799" x="9674225" y="4292600"/>
          <p14:tracePt t="98860" x="9691688" y="4292600"/>
          <p14:tracePt t="98865" x="9707563" y="4292600"/>
          <p14:tracePt t="98876" x="9723438" y="4292600"/>
          <p14:tracePt t="98882" x="9740900" y="4292600"/>
          <p14:tracePt t="98891" x="9772650" y="4292600"/>
          <p14:tracePt t="98901" x="9839325" y="4292600"/>
          <p14:tracePt t="98905" x="9855200" y="4292600"/>
          <p14:tracePt t="98915" x="9872663" y="4292600"/>
          <p14:tracePt t="98925" x="9888538" y="4292600"/>
          <p14:tracePt t="98936" x="9904413" y="4292600"/>
          <p14:tracePt t="99028" x="9872663" y="4292600"/>
          <p14:tracePt t="99047" x="9839325" y="4276725"/>
          <p14:tracePt t="99051" x="9823450" y="4259263"/>
          <p14:tracePt t="99131" x="9823450" y="4243388"/>
          <p14:tracePt t="99193" x="9823450" y="4225925"/>
          <p14:tracePt t="99203" x="9823450" y="4210050"/>
          <p14:tracePt t="99207" x="9823450" y="4176713"/>
          <p14:tracePt t="99227" x="9839325" y="4176713"/>
          <p14:tracePt t="99238" x="9855200" y="4176713"/>
          <p14:tracePt t="99243" x="9872663" y="4176713"/>
          <p14:tracePt t="99254" x="9888538" y="4176713"/>
          <p14:tracePt t="99264" x="9904413" y="4176713"/>
          <p14:tracePt t="99269" x="9937750" y="4176713"/>
          <p14:tracePt t="99280" x="9971088" y="4176713"/>
          <p14:tracePt t="99284" x="10020300" y="4176713"/>
          <p14:tracePt t="99293" x="10118725" y="4176713"/>
          <p14:tracePt t="99305" x="10217150" y="4176713"/>
          <p14:tracePt t="99309" x="10333038" y="4176713"/>
          <p14:tracePt t="99320" x="10431463" y="4176713"/>
          <p14:tracePt t="99323" x="10480675" y="4176713"/>
          <p14:tracePt t="99333" x="10529888" y="4176713"/>
          <p14:tracePt t="99344" x="10547350" y="4176713"/>
          <p14:tracePt t="99519" x="10547350" y="4194175"/>
          <p14:tracePt t="99532" x="10529888" y="4194175"/>
          <p14:tracePt t="99591" x="10514013" y="4210050"/>
          <p14:tracePt t="99621" x="10496550" y="4210050"/>
          <p14:tracePt t="99627" x="10480675" y="4210050"/>
          <p14:tracePt t="99631" x="10464800" y="4210050"/>
          <p14:tracePt t="99718" x="10431463" y="4210050"/>
          <p14:tracePt t="99761" x="10415588" y="4210050"/>
          <p14:tracePt t="99768" x="10398125" y="4210050"/>
          <p14:tracePt t="99844" x="10382250" y="4210050"/>
          <p14:tracePt t="99910" x="10366375" y="4210050"/>
          <p14:tracePt t="99965" x="10348913" y="4210050"/>
          <p14:tracePt t="100308" x="10366375" y="4210050"/>
          <p14:tracePt t="100318" x="10382250" y="4210050"/>
          <p14:tracePt t="100364" x="10398125" y="4210050"/>
          <p14:tracePt t="100367" x="10415588" y="4210050"/>
          <p14:tracePt t="100377" x="10431463" y="4210050"/>
          <p14:tracePt t="100388" x="10447338" y="4210050"/>
          <p14:tracePt t="100394" x="10464800" y="4210050"/>
          <p14:tracePt t="100409" x="10480675" y="4210050"/>
          <p14:tracePt t="100416" x="10496550" y="4210050"/>
          <p14:tracePt t="100423" x="10514013" y="4210050"/>
          <p14:tracePt t="100433" x="10547350" y="4210050"/>
          <p14:tracePt t="100440" x="10563225" y="4210050"/>
          <p14:tracePt t="100449" x="10579100" y="4210050"/>
          <p14:tracePt t="100459" x="10612438" y="4210050"/>
          <p14:tracePt t="100463" x="10661650" y="4210050"/>
          <p14:tracePt t="100473" x="10677525" y="4210050"/>
          <p14:tracePt t="100481" x="10694988" y="4210050"/>
          <p14:tracePt t="100499" x="10710863" y="4210050"/>
          <p14:tracePt t="100509" x="10728325" y="4210050"/>
          <p14:tracePt t="100519" x="10744200" y="4210050"/>
          <p14:tracePt t="100535" x="10760075" y="4210050"/>
          <p14:tracePt t="100545" x="10777538" y="4210050"/>
          <p14:tracePt t="100595" x="10793413" y="4210050"/>
          <p14:tracePt t="100611" x="10809288" y="4210050"/>
          <p14:tracePt t="100621" x="10826750" y="4210050"/>
          <p14:tracePt t="100632" x="10875963" y="4210050"/>
          <p14:tracePt t="100635" x="10909300" y="4210050"/>
          <p14:tracePt t="100646" x="10925175" y="4210050"/>
          <p14:tracePt t="100661" x="10941050" y="4210050"/>
          <p14:tracePt t="100755" x="10958513" y="4210050"/>
          <p14:tracePt t="100781" x="10974388" y="4210050"/>
          <p14:tracePt t="101003" x="10990263" y="4210050"/>
          <p14:tracePt t="101015" x="11007725" y="4210050"/>
          <p14:tracePt t="101019" x="11023600" y="4210050"/>
          <p14:tracePt t="101033" x="11039475" y="4210050"/>
          <p14:tracePt t="101079" x="11056938" y="4210050"/>
          <p14:tracePt t="101099" x="11072813" y="4210050"/>
          <p14:tracePt t="101116" x="11090275" y="4210050"/>
          <p14:tracePt t="101135" x="11106150" y="4210050"/>
          <p14:tracePt t="101169" x="11122025" y="4210050"/>
          <p14:tracePt t="101261" x="11139488" y="4210050"/>
          <p14:tracePt t="101275" x="11155363" y="4210050"/>
          <p14:tracePt t="101286" x="11171238" y="4210050"/>
          <p14:tracePt t="101291" x="11188700" y="4210050"/>
          <p14:tracePt t="101307" x="11204575" y="4210050"/>
          <p14:tracePt t="101317" x="11222038" y="4210050"/>
          <p14:tracePt t="101341" x="11237913" y="4210050"/>
          <p14:tracePt t="101348" x="11253788" y="4210050"/>
          <p14:tracePt t="101550" x="11271250" y="4176713"/>
          <p14:tracePt t="101559" x="11320463" y="4176713"/>
          <p14:tracePt t="101569" x="11336338" y="4176713"/>
          <p14:tracePt t="101592" x="11352213" y="4176713"/>
          <p14:tracePt t="102007" x="11369675" y="4176713"/>
          <p14:tracePt t="102017" x="11403013" y="4176713"/>
          <p14:tracePt t="102027" x="11418888" y="4176713"/>
          <p14:tracePt t="102031" x="11434763" y="4176713"/>
          <p14:tracePt t="102044" x="11452225" y="4176713"/>
          <p14:tracePt t="102055" x="11468100" y="4176713"/>
          <p14:tracePt t="102065" x="11483975" y="4176713"/>
          <p14:tracePt t="102086" x="11501438" y="4160838"/>
          <p14:tracePt t="102291" x="11501438" y="4144963"/>
          <p14:tracePt t="102615" x="11517313" y="4144963"/>
          <p14:tracePt t="102637" x="11566525" y="4144963"/>
          <p14:tracePt t="102651" x="11583988" y="4144963"/>
          <p14:tracePt t="102655" x="11615738" y="4127500"/>
          <p14:tracePt t="102666" x="11664950" y="4127500"/>
          <p14:tracePt t="102668" x="11747500" y="4127500"/>
          <p14:tracePt t="102681" x="11845925" y="4127500"/>
          <p14:tracePt t="102687" x="11977688" y="4127500"/>
          <p14:tracePt t="102693" x="12076113" y="4127500"/>
          <p14:tracePt t="102705" x="12158663" y="4127500"/>
          <p14:tracePt t="118085" x="65088" y="4424363"/>
          <p14:tracePt t="118093" x="131763" y="4424363"/>
          <p14:tracePt t="118105" x="180975" y="4424363"/>
          <p14:tracePt t="118108" x="196850" y="4424363"/>
          <p14:tracePt t="118131" x="214313" y="4424363"/>
          <p14:tracePt t="118223" x="230188" y="4424363"/>
          <p14:tracePt t="118238" x="246063" y="4424363"/>
          <p14:tracePt t="118608" x="263525" y="4424363"/>
          <p14:tracePt t="118652" x="263525" y="4440238"/>
          <p14:tracePt t="118857" x="279400" y="4456113"/>
          <p14:tracePt t="119087" x="312738" y="4473575"/>
          <p14:tracePt t="119113" x="312738" y="4489450"/>
          <p14:tracePt t="119183" x="328613" y="4506913"/>
          <p14:tracePt t="119194" x="346075" y="4522788"/>
          <p14:tracePt t="119242" x="361950" y="4538663"/>
          <p14:tracePt t="119589" x="377825" y="4538663"/>
          <p14:tracePt t="121088" x="395288" y="4538663"/>
          <p14:tracePt t="121667" x="411163" y="4538663"/>
          <p14:tracePt t="121673" x="427038" y="4538663"/>
          <p14:tracePt t="121683" x="493713" y="4538663"/>
          <p14:tracePt t="121694" x="558800" y="4538663"/>
          <p14:tracePt t="121697" x="592138" y="4538663"/>
          <p14:tracePt t="121707" x="625475" y="4538663"/>
          <p14:tracePt t="121713" x="641350" y="4538663"/>
          <p14:tracePt t="121723" x="658813" y="4538663"/>
          <p14:tracePt t="121733" x="690563" y="4522788"/>
          <p14:tracePt t="121783" x="708025" y="4522788"/>
          <p14:tracePt t="121793" x="723900" y="4506913"/>
          <p14:tracePt t="121810" x="739775" y="4506913"/>
          <p14:tracePt t="121919" x="757238" y="4506913"/>
          <p14:tracePt t="121929" x="788988" y="4506913"/>
          <p14:tracePt t="121944" x="822325" y="4489450"/>
          <p14:tracePt t="121949" x="839788" y="4489450"/>
          <p14:tracePt t="121955" x="855663" y="4489450"/>
          <p14:tracePt t="121965" x="871538" y="4489450"/>
          <p14:tracePt t="121969" x="904875" y="4473575"/>
          <p14:tracePt t="121979" x="920750" y="4473575"/>
          <p14:tracePt t="121991" x="920750" y="4456113"/>
          <p14:tracePt t="121995" x="938213" y="4456113"/>
          <p14:tracePt t="122791" x="969963" y="4456113"/>
          <p14:tracePt t="122813" x="1036638" y="4456113"/>
          <p14:tracePt t="122817" x="1101725" y="4456113"/>
          <p14:tracePt t="122828" x="1135063" y="4456113"/>
          <p14:tracePt t="122843" x="1152525" y="4456113"/>
          <p14:tracePt t="122855" x="1184275" y="4456113"/>
          <p14:tracePt t="122893" x="1201738" y="4456113"/>
          <p14:tracePt t="122903" x="1217613" y="4456113"/>
          <p14:tracePt t="124691" x="1233488" y="4456113"/>
          <p14:tracePt t="124710" x="1266825" y="4456113"/>
          <p14:tracePt t="124741" x="1282700" y="4456113"/>
          <p14:tracePt t="124811" x="1300163" y="4473575"/>
          <p14:tracePt t="124836" x="1300163" y="4506913"/>
          <p14:tracePt t="124845" x="1282700" y="4506913"/>
          <p14:tracePt t="124856" x="1266825" y="4506913"/>
          <p14:tracePt t="125355" x="1266825" y="4489450"/>
          <p14:tracePt t="125370" x="1266825" y="4473575"/>
          <p14:tracePt t="125841" x="1282700" y="4473575"/>
          <p14:tracePt t="125853" x="1300163" y="4473575"/>
          <p14:tracePt t="125909" x="1316038" y="4473575"/>
          <p14:tracePt t="125915" x="1333500" y="4473575"/>
          <p14:tracePt t="125933" x="1349375" y="4473575"/>
          <p14:tracePt t="125947" x="1365250" y="4473575"/>
          <p14:tracePt t="125959" x="1382713" y="4473575"/>
          <p14:tracePt t="125965" x="1398588" y="4489450"/>
          <p14:tracePt t="125979" x="1431925" y="4506913"/>
          <p14:tracePt t="125990" x="1447800" y="4522788"/>
          <p14:tracePt t="125999" x="1447800" y="4538663"/>
          <p14:tracePt t="126379" x="1497013" y="4556125"/>
          <p14:tracePt t="126388" x="1497013" y="4572000"/>
          <p14:tracePt t="126409" x="1514475" y="4605338"/>
          <p14:tracePt t="126431" x="1514475" y="4637088"/>
          <p14:tracePt t="126439" x="1514475" y="4654550"/>
          <p14:tracePt t="126444" x="1514475" y="4670425"/>
          <p14:tracePt t="126483" x="1514475" y="4703763"/>
          <p14:tracePt t="126509" x="1514475" y="4719638"/>
          <p14:tracePt t="126519" x="1514475" y="4737100"/>
          <p14:tracePt t="126529" x="1481138" y="4786313"/>
          <p14:tracePt t="126540" x="1481138" y="4802188"/>
          <p14:tracePt t="127040" x="1481138" y="4818063"/>
          <p14:tracePt t="127060" x="1481138" y="4851400"/>
          <p14:tracePt t="127064" x="1497013" y="4884738"/>
          <p14:tracePt t="127074" x="1514475" y="4918075"/>
          <p14:tracePt t="127085" x="1530350" y="4933950"/>
          <p14:tracePt t="127090" x="1546225" y="4949825"/>
          <p14:tracePt t="127109" x="1546225" y="4967288"/>
          <p14:tracePt t="127119" x="1579563" y="4999038"/>
          <p14:tracePt t="127136" x="1595438" y="5032375"/>
          <p14:tracePt t="127140" x="1628775" y="5032375"/>
          <p14:tracePt t="127149" x="1644650" y="5032375"/>
          <p14:tracePt t="127155" x="1677988" y="5032375"/>
          <p14:tracePt t="127165" x="1711325" y="5065713"/>
          <p14:tracePt t="127176" x="1760538" y="5065713"/>
          <p14:tracePt t="127179" x="1825625" y="5081588"/>
          <p14:tracePt t="127190" x="1858963" y="5099050"/>
          <p14:tracePt t="127195" x="1957388" y="5114925"/>
          <p14:tracePt t="127205" x="2057400" y="5114925"/>
          <p14:tracePt t="127215" x="2089150" y="5114925"/>
          <p14:tracePt t="127221" x="2187575" y="5148263"/>
          <p14:tracePt t="127231" x="2336800" y="5197475"/>
          <p14:tracePt t="127235" x="2468563" y="5213350"/>
          <p14:tracePt t="127245" x="2616200" y="5229225"/>
          <p14:tracePt t="127255" x="2781300" y="5262563"/>
          <p14:tracePt t="127261" x="2879725" y="5262563"/>
          <p14:tracePt t="127271" x="3043238" y="5262563"/>
          <p14:tracePt t="127277" x="3125788" y="5262563"/>
          <p14:tracePt t="127297" x="3143250" y="5262563"/>
          <p14:tracePt t="127311" x="3159125" y="5262563"/>
          <p14:tracePt t="127568" x="3175000" y="5262563"/>
          <p14:tracePt t="127570" x="3224213" y="5262563"/>
          <p14:tracePt t="127579" x="3290888" y="5262563"/>
          <p14:tracePt t="127590" x="3306763" y="5262563"/>
          <p14:tracePt t="127593" x="3324225" y="5262563"/>
          <p14:tracePt t="127606" x="3373438" y="5262563"/>
          <p14:tracePt t="127609" x="3422650" y="5278438"/>
          <p14:tracePt t="127620" x="3505200" y="5295900"/>
          <p14:tracePt t="127629" x="3554413" y="5311775"/>
          <p14:tracePt t="127634" x="3603625" y="5329238"/>
          <p14:tracePt t="127644" x="3636963" y="5345113"/>
          <p14:tracePt t="127649" x="3686175" y="5360988"/>
          <p14:tracePt t="127669" x="3702050" y="5360988"/>
          <p14:tracePt t="127686" x="3717925" y="5360988"/>
          <p14:tracePt t="127725" x="3735388" y="5360988"/>
          <p14:tracePt t="127735" x="3784600" y="5360988"/>
          <p14:tracePt t="127741" x="3800475" y="5360988"/>
          <p14:tracePt t="127751" x="3849688" y="5360988"/>
          <p14:tracePt t="127761" x="3867150" y="5360988"/>
          <p14:tracePt t="127765" x="3883025" y="5360988"/>
          <p14:tracePt t="127831" x="3898900" y="5360988"/>
          <p14:tracePt t="127841" x="3932238" y="5360988"/>
          <p14:tracePt t="127851" x="3965575" y="5360988"/>
          <p14:tracePt t="127855" x="3998913" y="5360988"/>
          <p14:tracePt t="127865" x="4030663" y="5360988"/>
          <p14:tracePt t="127938" x="4048125" y="5360988"/>
          <p14:tracePt t="127983" x="4048125" y="5345113"/>
          <p14:tracePt t="127988" x="4048125" y="5311775"/>
          <p14:tracePt t="127997" x="4048125" y="5295900"/>
          <p14:tracePt t="128004" x="4048125" y="5229225"/>
          <p14:tracePt t="128013" x="4048125" y="5213350"/>
          <p14:tracePt t="128023" x="4064000" y="5180013"/>
          <p14:tracePt t="128091" x="4064000" y="5164138"/>
          <p14:tracePt t="128098" x="4079875" y="5130800"/>
          <p14:tracePt t="128107" x="4097338" y="5114925"/>
          <p14:tracePt t="128117" x="4129088" y="5099050"/>
          <p14:tracePt t="128129" x="4162425" y="5081588"/>
          <p14:tracePt t="128133" x="4229100" y="5048250"/>
          <p14:tracePt t="128143" x="4229100" y="5032375"/>
          <p14:tracePt t="128150" x="4244975" y="5032375"/>
          <p14:tracePt t="128160" x="4260850" y="5032375"/>
          <p14:tracePt t="128174" x="4278313" y="5032375"/>
          <p14:tracePt t="128184" x="4294188" y="5016500"/>
          <p14:tracePt t="128193" x="4310063" y="5016500"/>
          <p14:tracePt t="128209" x="4343400" y="5016500"/>
          <p14:tracePt t="128213" x="4376738" y="5016500"/>
          <p14:tracePt t="128224" x="4425950" y="5016500"/>
          <p14:tracePt t="128236" x="4459288" y="5016500"/>
          <p14:tracePt t="128240" x="4557713" y="5016500"/>
          <p14:tracePt t="128250" x="4640263" y="5016500"/>
          <p14:tracePt t="128257" x="4656138" y="5016500"/>
          <p14:tracePt t="128265" x="4672013" y="5016500"/>
          <p14:tracePt t="128275" x="4689475" y="5016500"/>
          <p14:tracePt t="128336" x="4705350" y="5016500"/>
          <p14:tracePt t="128346" x="4722813" y="5016500"/>
          <p14:tracePt t="128356" x="4738688" y="5016500"/>
          <p14:tracePt t="128448" x="4754563" y="5016500"/>
          <p14:tracePt t="128568" x="4787900" y="5016500"/>
          <p14:tracePt t="128699" x="4803775" y="5016500"/>
          <p14:tracePt t="128756" x="4821238" y="5016500"/>
          <p14:tracePt t="128785" x="4837113" y="4983163"/>
          <p14:tracePt t="128870" x="4852988" y="4967288"/>
          <p14:tracePt t="128876" x="4870450" y="4967288"/>
          <p14:tracePt t="128885" x="4886325" y="4967288"/>
          <p14:tracePt t="128895" x="4903788" y="4967288"/>
          <p14:tracePt t="128909" x="4919663" y="4967288"/>
          <p14:tracePt t="128915" x="4953000" y="4967288"/>
          <p14:tracePt t="128925" x="4984750" y="4967288"/>
          <p14:tracePt t="128931" x="5002213" y="4967288"/>
          <p14:tracePt t="128941" x="5067300" y="4967288"/>
          <p14:tracePt t="128951" x="5116513" y="4967288"/>
          <p14:tracePt t="128955" x="5149850" y="4967288"/>
          <p14:tracePt t="128966" x="5199063" y="4967288"/>
          <p14:tracePt t="128981" x="5232400" y="4967288"/>
          <p14:tracePt t="128991" x="5265738" y="4967288"/>
          <p14:tracePt t="128995" x="5281613" y="4967288"/>
          <p14:tracePt t="129015" x="5297488" y="4967288"/>
          <p14:tracePt t="129027" x="5314950" y="4967288"/>
          <p14:tracePt t="129047" x="5346700" y="4967288"/>
          <p14:tracePt t="129051" x="5364163" y="4967288"/>
          <p14:tracePt t="129061" x="5397500" y="4967288"/>
          <p14:tracePt t="129072" x="5462588" y="4967288"/>
          <p14:tracePt t="129077" x="5545138" y="4967288"/>
          <p14:tracePt t="129089" x="5578475" y="4967288"/>
          <p14:tracePt t="129091" x="5643563" y="4967288"/>
          <p14:tracePt t="129102" x="5676900" y="4967288"/>
          <p14:tracePt t="129111" x="5708650" y="4967288"/>
          <p14:tracePt t="129118" x="5741988" y="4967288"/>
          <p14:tracePt t="129127" x="5791200" y="4967288"/>
          <p14:tracePt t="129134" x="5840413" y="4967288"/>
          <p14:tracePt t="129145" x="5873750" y="4967288"/>
          <p14:tracePt t="129149" x="5940425" y="4949825"/>
          <p14:tracePt t="129159" x="5989638" y="4949825"/>
          <p14:tracePt t="129165" x="6054725" y="4949825"/>
          <p14:tracePt t="129175" x="6186488" y="4949825"/>
          <p14:tracePt t="129185" x="6219825" y="4949825"/>
          <p14:tracePt t="129191" x="6269038" y="4949825"/>
          <p14:tracePt t="129201" x="6318250" y="4949825"/>
          <p14:tracePt t="129207" x="6400800" y="4949825"/>
          <p14:tracePt t="129217" x="6416675" y="4949825"/>
          <p14:tracePt t="129257" x="6432550" y="4949825"/>
          <p14:tracePt t="129267" x="6450013" y="4949825"/>
          <p14:tracePt t="129287" x="6465888" y="4949825"/>
          <p14:tracePt t="129357" x="6483350" y="4949825"/>
          <p14:tracePt t="129363" x="6499225" y="4949825"/>
          <p14:tracePt t="129374" x="6532563" y="4949825"/>
          <p14:tracePt t="129377" x="6548438" y="4949825"/>
          <p14:tracePt t="129388" x="6564313" y="4949825"/>
          <p14:tracePt t="129398" x="6597650" y="4949825"/>
          <p14:tracePt t="129408" x="6630988" y="4949825"/>
          <p14:tracePt t="129413" x="6646863" y="4949825"/>
          <p14:tracePt t="129417" x="6664325" y="4949825"/>
          <p14:tracePt t="129428" x="6696075" y="4949825"/>
          <p14:tracePt t="129447" x="6729413" y="4949825"/>
          <p14:tracePt t="129458" x="6762750" y="4949825"/>
          <p14:tracePt t="129463" x="6861175" y="4949825"/>
          <p14:tracePt t="129475" x="6943725" y="4949825"/>
          <p14:tracePt t="129479" x="7008813" y="4949825"/>
          <p14:tracePt t="129489" x="7107238" y="4949825"/>
          <p14:tracePt t="129499" x="7189788" y="4949825"/>
          <p14:tracePt t="129503" x="7207250" y="4949825"/>
          <p14:tracePt t="129513" x="7239000" y="4949825"/>
          <p14:tracePt t="129519" x="7256463" y="4949825"/>
          <p14:tracePt t="129742" x="7272338" y="4949825"/>
          <p14:tracePt t="129752" x="7305675" y="4949825"/>
          <p14:tracePt t="129762" x="7354888" y="4949825"/>
          <p14:tracePt t="129767" x="7453313" y="4949825"/>
          <p14:tracePt t="129778" x="7535863" y="4949825"/>
          <p14:tracePt t="129781" x="7585075" y="4949825"/>
          <p14:tracePt t="129792" x="7634288" y="4949825"/>
          <p14:tracePt t="129801" x="7700963" y="4949825"/>
          <p14:tracePt t="129808" x="7781925" y="4949825"/>
          <p14:tracePt t="129817" x="7831138" y="4949825"/>
          <p14:tracePt t="129823" x="7848600" y="4949825"/>
          <p14:tracePt t="129833" x="7931150" y="4949825"/>
          <p14:tracePt t="129843" x="8029575" y="4949825"/>
          <p14:tracePt t="129847" x="8094663" y="4949825"/>
          <p14:tracePt t="129858" x="8128000" y="4949825"/>
          <p14:tracePt t="129863" x="8143875" y="4949825"/>
          <p14:tracePt t="129953" x="8161338" y="4949825"/>
          <p14:tracePt t="129964" x="8177213" y="4949825"/>
          <p14:tracePt t="129969" x="8193088" y="4949825"/>
          <p14:tracePt t="130029" x="8243888" y="4949825"/>
          <p14:tracePt t="130043" x="8342313" y="4949825"/>
          <p14:tracePt t="130054" x="8407400" y="4949825"/>
          <p14:tracePt t="130059" x="8489950" y="4949825"/>
          <p14:tracePt t="130069" x="8605838" y="4949825"/>
          <p14:tracePt t="130079" x="8670925" y="4949825"/>
          <p14:tracePt t="130086" x="8769350" y="4949825"/>
          <p14:tracePt t="130095" x="8901113" y="4949825"/>
          <p14:tracePt t="130099" x="8934450" y="4949825"/>
          <p14:tracePt t="130109" x="9032875" y="4949825"/>
          <p14:tracePt t="130119" x="9066213" y="4949825"/>
          <p14:tracePt t="130125" x="9115425" y="4949825"/>
          <p14:tracePt t="130136" x="9148763" y="4949825"/>
          <p14:tracePt t="130139" x="9164638" y="4949825"/>
          <p14:tracePt t="130149" x="9180513" y="4949825"/>
          <p14:tracePt t="130159" x="9197975" y="4949825"/>
          <p14:tracePt t="130165" x="9263063" y="4933950"/>
          <p14:tracePt t="130175" x="9280525" y="4933950"/>
          <p14:tracePt t="130182" x="9312275" y="4933950"/>
          <p14:tracePt t="130191" x="9329738" y="4933950"/>
          <p14:tracePt t="130202" x="9345613" y="4933950"/>
          <p14:tracePt t="130205" x="9361488" y="4933950"/>
          <p14:tracePt t="130241" x="9378950" y="4933950"/>
          <p14:tracePt t="130251" x="9394825" y="4933950"/>
          <p14:tracePt t="130261" x="9410700" y="4933950"/>
          <p14:tracePt t="130388" x="9378950" y="4933950"/>
          <p14:tracePt t="130398" x="9345613" y="4933950"/>
          <p14:tracePt t="130401" x="9329738" y="4933950"/>
          <p14:tracePt t="130411" x="9312275" y="4933950"/>
          <p14:tracePt t="130424" x="9280525" y="4933950"/>
          <p14:tracePt t="130427" x="9263063" y="4933950"/>
          <p14:tracePt t="130438" x="9247188" y="4933950"/>
          <p14:tracePt t="130570" x="9280525" y="4933950"/>
          <p14:tracePt t="130595" x="9378950" y="4933950"/>
          <p14:tracePt t="130599" x="9444038" y="4933950"/>
          <p14:tracePt t="130603" x="9526588" y="4933950"/>
          <p14:tracePt t="130614" x="9591675" y="4933950"/>
          <p14:tracePt t="130619" x="9723438" y="4933950"/>
          <p14:tracePt t="130630" x="9855200" y="4933950"/>
          <p14:tracePt t="130640" x="10053638" y="4933950"/>
          <p14:tracePt t="130645" x="10283825" y="4933950"/>
          <p14:tracePt t="130656" x="10447338" y="4933950"/>
          <p14:tracePt t="130659" x="10645775" y="4949825"/>
          <p14:tracePt t="130669" x="10826750" y="4967288"/>
          <p14:tracePt t="130679" x="10958513" y="4999038"/>
          <p14:tracePt t="130685" x="11056938" y="4999038"/>
          <p14:tracePt t="130695" x="11139488" y="4999038"/>
          <p14:tracePt t="130888" x="11139488" y="5016500"/>
          <p14:tracePt t="130892" x="11039475" y="5016500"/>
          <p14:tracePt t="130902" x="10990263" y="5016500"/>
          <p14:tracePt t="130911" x="10958513" y="5016500"/>
          <p14:tracePt t="130917" x="10925175" y="5016500"/>
          <p14:tracePt t="130928" x="10891838" y="5016500"/>
          <p14:tracePt t="130931" x="10858500" y="5016500"/>
          <p14:tracePt t="130943" x="10826750" y="5016500"/>
          <p14:tracePt t="130947" x="10809288" y="5016500"/>
          <p14:tracePt t="130983" x="10793413" y="5016500"/>
          <p14:tracePt t="131009" x="10777538" y="5016500"/>
          <p14:tracePt t="131059" x="10760075" y="5016500"/>
          <p14:tracePt t="131073" x="10744200" y="5016500"/>
          <p14:tracePt t="131089" x="10728325" y="5016500"/>
          <p14:tracePt t="131115" x="10710863" y="5016500"/>
          <p14:tracePt t="131438" x="10694988" y="5016500"/>
          <p14:tracePt t="131467" x="10677525" y="5016500"/>
          <p14:tracePt t="131477" x="10661650" y="5016500"/>
          <p14:tracePt t="131487" x="10645775" y="5016500"/>
          <p14:tracePt t="131503" x="10628313" y="5016500"/>
          <p14:tracePt t="131509" x="10612438" y="4999038"/>
          <p14:tracePt t="131948" x="10612438" y="5016500"/>
          <p14:tracePt t="131958" x="10612438" y="5032375"/>
          <p14:tracePt t="131962" x="10612438" y="5048250"/>
          <p14:tracePt t="131972" x="10612438" y="5065713"/>
          <p14:tracePt t="131978" x="10612438" y="5114925"/>
          <p14:tracePt t="131988" x="10596563" y="5114925"/>
          <p14:tracePt t="131998" x="10579100" y="5148263"/>
          <p14:tracePt t="132002" x="10563225" y="5164138"/>
          <p14:tracePt t="132011" x="10547350" y="5180013"/>
          <p14:tracePt t="132017" x="10529888" y="5229225"/>
          <p14:tracePt t="132028" x="10480675" y="5246688"/>
          <p14:tracePt t="132038" x="10431463" y="5278438"/>
          <p14:tracePt t="132043" x="10382250" y="5295900"/>
          <p14:tracePt t="132053" x="10283825" y="5329238"/>
          <p14:tracePt t="132058" x="10118725" y="5345113"/>
          <p14:tracePt t="132067" x="9904413" y="5378450"/>
          <p14:tracePt t="132077" x="9707563" y="5394325"/>
          <p14:tracePt t="132083" x="9542463" y="5394325"/>
          <p14:tracePt t="132093" x="9312275" y="5394325"/>
          <p14:tracePt t="132097" x="9180513" y="5394325"/>
          <p14:tracePt t="132110" x="9082088" y="5394325"/>
          <p14:tracePt t="132118" x="9032875" y="5394325"/>
          <p14:tracePt t="132124" x="8999538" y="5394325"/>
          <p14:tracePt t="132134" x="8967788" y="5394325"/>
          <p14:tracePt t="132139" x="8934450" y="5394325"/>
          <p14:tracePt t="132149" x="8901113" y="5394325"/>
          <p14:tracePt t="132159" x="8867775" y="5410200"/>
          <p14:tracePt t="132163" x="8836025" y="5427663"/>
          <p14:tracePt t="132174" x="8704263" y="5427663"/>
          <p14:tracePt t="132177" x="8637588" y="5427663"/>
          <p14:tracePt t="132189" x="8539163" y="5443538"/>
          <p14:tracePt t="132199" x="8474075" y="5443538"/>
          <p14:tracePt t="132203" x="8407400" y="5443538"/>
          <p14:tracePt t="132213" x="8358188" y="5443538"/>
          <p14:tracePt t="132219" x="8293100" y="5443538"/>
          <p14:tracePt t="132229" x="8259763" y="5443538"/>
          <p14:tracePt t="132241" x="8243888" y="5443538"/>
          <p14:tracePt t="132245" x="8226425" y="5443538"/>
          <p14:tracePt t="132257" x="8193088" y="5443538"/>
          <p14:tracePt t="132265" x="8177213" y="5443538"/>
          <p14:tracePt t="132275" x="8161338" y="5443538"/>
          <p14:tracePt t="132279" x="8143875" y="5443538"/>
          <p14:tracePt t="132295" x="8094663" y="5443538"/>
          <p14:tracePt t="132300" x="8078788" y="5443538"/>
          <p14:tracePt t="132306" x="8045450" y="5443538"/>
          <p14:tracePt t="132316" x="7947025" y="5443538"/>
          <p14:tracePt t="132319" x="7864475" y="5443538"/>
          <p14:tracePt t="132329" x="7766050" y="5443538"/>
          <p14:tracePt t="132342" x="7634288" y="5443538"/>
          <p14:tracePt t="132345" x="7535863" y="5443538"/>
          <p14:tracePt t="132356" x="7404100" y="5443538"/>
          <p14:tracePt t="132359" x="7305675" y="5443538"/>
          <p14:tracePt t="132369" x="7239000" y="5443538"/>
          <p14:tracePt t="132379" x="7207250" y="5443538"/>
          <p14:tracePt t="132395" x="7189788" y="5443538"/>
          <p14:tracePt t="132424" x="7173913" y="5443538"/>
          <p14:tracePt t="132426" x="7124700" y="5443538"/>
          <p14:tracePt t="132435" x="7042150" y="5443538"/>
          <p14:tracePt t="132441" x="6926263" y="5443538"/>
          <p14:tracePt t="132452" x="6877050" y="5443538"/>
          <p14:tracePt t="132461" x="6811963" y="5443538"/>
          <p14:tracePt t="132465" x="6745288" y="5443538"/>
          <p14:tracePt t="132476" x="6680200" y="5443538"/>
          <p14:tracePt t="132481" x="6664325" y="5443538"/>
          <p14:tracePt t="132492" x="6646863" y="5443538"/>
          <p14:tracePt t="132501" x="6630988" y="5443538"/>
          <p14:tracePt t="132551" x="6613525" y="5443538"/>
          <p14:tracePt t="132557" x="6581775" y="5443538"/>
          <p14:tracePt t="132567" x="6483350" y="5443538"/>
          <p14:tracePt t="132571" x="6465888" y="5443538"/>
          <p14:tracePt t="132581" x="6367463" y="5443538"/>
          <p14:tracePt t="132593" x="6318250" y="5443538"/>
          <p14:tracePt t="132597" x="6251575" y="5443538"/>
          <p14:tracePt t="132687" x="6219825" y="5443538"/>
          <p14:tracePt t="132697" x="6202363" y="5443538"/>
          <p14:tracePt t="132703" x="6170613" y="5443538"/>
          <p14:tracePt t="132713" x="6153150" y="5443538"/>
          <p14:tracePt t="132724" x="6121400" y="5443538"/>
          <p14:tracePt t="132737" x="6088063" y="5443538"/>
          <p14:tracePt t="132803" x="6070600" y="5443538"/>
          <p14:tracePt t="132819" x="6038850" y="5443538"/>
          <p14:tracePt t="132829" x="6021388" y="5443538"/>
          <p14:tracePt t="132833" x="5989638" y="5443538"/>
          <p14:tracePt t="132845" x="5922963" y="5410200"/>
          <p14:tracePt t="132857" x="5840413" y="5410200"/>
          <p14:tracePt t="132859" x="5791200" y="5410200"/>
          <p14:tracePt t="132870" x="5692775" y="5410200"/>
          <p14:tracePt t="132875" x="5643563" y="5410200"/>
          <p14:tracePt t="132885" x="5610225" y="5410200"/>
          <p14:tracePt t="132895" x="5594350" y="5394325"/>
          <p14:tracePt t="132901" x="5578475" y="5394325"/>
          <p14:tracePt t="132909" x="5561013" y="5378450"/>
          <p14:tracePt t="132929" x="5545138" y="5378450"/>
          <p14:tracePt t="133121" x="5527675" y="5378450"/>
          <p14:tracePt t="133238" x="5495925" y="5378450"/>
          <p14:tracePt t="133343" x="5478463" y="5378450"/>
          <p14:tracePt t="133350" x="5446713" y="5378450"/>
          <p14:tracePt t="133362" x="5397500" y="5378450"/>
          <p14:tracePt t="133369" x="5346700" y="5378450"/>
          <p14:tracePt t="133373" x="5314950" y="5378450"/>
          <p14:tracePt t="133384" x="5297488" y="5378450"/>
          <p14:tracePt t="133390" x="5232400" y="5378450"/>
          <p14:tracePt t="133400" x="5199063" y="5378450"/>
          <p14:tracePt t="133445" x="5183188" y="5378450"/>
          <p14:tracePt t="133460" x="5165725" y="5378450"/>
          <p14:tracePt t="133475" x="5133975" y="5378450"/>
          <p14:tracePt t="133485" x="5067300" y="5378450"/>
          <p14:tracePt t="133491" x="5018088" y="5378450"/>
          <p14:tracePt t="133499" x="4968875" y="5378450"/>
          <p14:tracePt t="133509" x="4953000" y="5378450"/>
          <p14:tracePt t="134287" x="4968875" y="5378450"/>
          <p14:tracePt t="134291" x="4984750" y="5378450"/>
          <p14:tracePt t="134301" x="5002213" y="5378450"/>
          <p14:tracePt t="134309" x="5018088" y="5378450"/>
          <p14:tracePt t="134317" x="5033963" y="5378450"/>
          <p14:tracePt t="134358" x="5051425" y="5378450"/>
          <p14:tracePt t="134397" x="5067300" y="5378450"/>
          <p14:tracePt t="134417" x="5100638" y="5378450"/>
          <p14:tracePt t="134424" x="5116513" y="5378450"/>
          <p14:tracePt t="134433" x="5149850" y="5378450"/>
          <p14:tracePt t="134437" x="5199063" y="5378450"/>
          <p14:tracePt t="134449" x="5216525" y="5378450"/>
          <p14:tracePt t="134460" x="5232400" y="5378450"/>
          <p14:tracePt t="134463" x="5248275" y="5378450"/>
          <p14:tracePt t="134545" x="5265738" y="5378450"/>
          <p14:tracePt t="134555" x="5297488" y="5378450"/>
          <p14:tracePt t="134565" x="5346700" y="5378450"/>
          <p14:tracePt t="134569" x="5380038" y="5378450"/>
          <p14:tracePt t="134579" x="5413375" y="5378450"/>
          <p14:tracePt t="134583" x="5446713" y="5378450"/>
          <p14:tracePt t="134596" x="5462588" y="5378450"/>
          <p14:tracePt t="134606" x="5478463" y="5378450"/>
          <p14:tracePt t="134639" x="5495925" y="5378450"/>
          <p14:tracePt t="134649" x="5511800" y="5378450"/>
          <p14:tracePt t="134659" x="5527675" y="5378450"/>
          <p14:tracePt t="134671" x="5545138" y="5378450"/>
          <p14:tracePt t="134681" x="5561013" y="5378450"/>
          <p14:tracePt t="134686" x="5578475" y="5378450"/>
          <p14:tracePt t="134695" x="5610225" y="5378450"/>
          <p14:tracePt t="134706" x="5676900" y="5378450"/>
          <p14:tracePt t="134709" x="5708650" y="5378450"/>
          <p14:tracePt t="134721" x="5808663" y="5378450"/>
          <p14:tracePt t="134725" x="5824538" y="5378450"/>
          <p14:tracePt t="134736" x="5907088" y="5378450"/>
          <p14:tracePt t="134745" x="5972175" y="5378450"/>
          <p14:tracePt t="134751" x="6038850" y="5378450"/>
          <p14:tracePt t="134777" x="6054725" y="5378450"/>
          <p14:tracePt t="134797" x="6070600" y="5378450"/>
          <p14:tracePt t="134806" x="6088063" y="5378450"/>
          <p14:tracePt t="134811" x="6121400" y="5378450"/>
          <p14:tracePt t="134822" x="6153150" y="5378450"/>
          <p14:tracePt t="134831" x="6219825" y="5378450"/>
          <p14:tracePt t="134837" x="6269038" y="5378450"/>
          <p14:tracePt t="134847" x="6367463" y="5378450"/>
          <p14:tracePt t="134851" x="6432550" y="5378450"/>
          <p14:tracePt t="134861" x="6532563" y="5378450"/>
          <p14:tracePt t="134871" x="6597650" y="5378450"/>
          <p14:tracePt t="134877" x="6646863" y="5378450"/>
          <p14:tracePt t="134887" x="6664325" y="5378450"/>
          <p14:tracePt t="134893" x="6680200" y="5378450"/>
          <p14:tracePt t="134902" x="6696075" y="5378450"/>
          <p14:tracePt t="134911" x="6713538" y="5378450"/>
          <p14:tracePt t="134921" x="6729413" y="5378450"/>
          <p14:tracePt t="134937" x="6778625" y="5378450"/>
          <p14:tracePt t="134947" x="6794500" y="5378450"/>
          <p14:tracePt t="134953" x="6827838" y="5378450"/>
          <p14:tracePt t="134963" x="6861175" y="5378450"/>
          <p14:tracePt t="134975" x="6894513" y="5378450"/>
          <p14:tracePt t="134977" x="6910388" y="5378450"/>
          <p14:tracePt t="135013" x="6926263" y="5378450"/>
          <p14:tracePt t="135265" x="6943725" y="5378450"/>
          <p14:tracePt t="135281" x="6959600" y="5378450"/>
          <p14:tracePt t="135296" x="6975475" y="5378450"/>
          <p14:tracePt t="135307" x="7008813" y="5378450"/>
          <p14:tracePt t="135511" x="7026275" y="5378450"/>
          <p14:tracePt t="135528" x="7058025" y="5378450"/>
          <p14:tracePt t="135537" x="7075488" y="5378450"/>
          <p14:tracePt t="135543" x="7124700" y="5378450"/>
          <p14:tracePt t="135553" x="7173913" y="5378450"/>
          <p14:tracePt t="135563" x="7189788" y="5378450"/>
          <p14:tracePt t="135567" x="7272338" y="5378450"/>
          <p14:tracePt t="135577" x="7321550" y="5378450"/>
          <p14:tracePt t="135583" x="7339013" y="5378450"/>
          <p14:tracePt t="135593" x="7370763" y="5378450"/>
          <p14:tracePt t="135713" x="7404100" y="5378450"/>
          <p14:tracePt t="135724" x="7453313" y="5360988"/>
          <p14:tracePt t="135729" x="7535863" y="5360988"/>
          <p14:tracePt t="135740" x="7585075" y="5360988"/>
          <p14:tracePt t="135745" x="7600950" y="5360988"/>
          <p14:tracePt t="135755" x="7618413" y="5360988"/>
          <p14:tracePt t="135766" x="7634288" y="5360988"/>
          <p14:tracePt t="137752" x="7650163" y="5360988"/>
          <p14:tracePt t="137767" x="7667625" y="5360988"/>
          <p14:tracePt t="141337" x="7683500" y="5360988"/>
          <p14:tracePt t="141343" x="7700963" y="5360988"/>
          <p14:tracePt t="141353" x="7716838" y="5360988"/>
          <p14:tracePt t="141378" x="7716838" y="5394325"/>
          <p14:tracePt t="141387" x="7716838" y="5443538"/>
          <p14:tracePt t="141394" x="7716838" y="5476875"/>
          <p14:tracePt t="141403" x="7716838" y="5526088"/>
          <p14:tracePt t="141410" x="7716838" y="5559425"/>
          <p14:tracePt t="142140" x="7716838" y="5541963"/>
          <p14:tracePt t="142146" x="7716838" y="5526088"/>
          <p14:tracePt t="142155" x="7766050" y="5526088"/>
          <p14:tracePt t="142159" x="7799388" y="5526088"/>
          <p14:tracePt t="142172" x="7831138" y="5510213"/>
          <p14:tracePt t="142186" x="7848600" y="5510213"/>
          <p14:tracePt t="142196" x="7881938" y="5510213"/>
          <p14:tracePt t="142215" x="7897813" y="5510213"/>
          <p14:tracePt t="142226" x="7913688" y="5492750"/>
          <p14:tracePt t="142235" x="7931150" y="5492750"/>
          <p14:tracePt t="142245" x="7947025" y="5492750"/>
          <p14:tracePt t="142265" x="7996238" y="5492750"/>
          <p14:tracePt t="142276" x="8029575" y="5476875"/>
          <p14:tracePt t="142292" x="8045450" y="5476875"/>
          <p14:tracePt t="142295" x="8062913" y="5476875"/>
          <p14:tracePt t="142477" x="8078788" y="5476875"/>
          <p14:tracePt t="142483" x="8094663" y="5476875"/>
          <p14:tracePt t="142570" x="8112125" y="5476875"/>
          <p14:tracePt t="142599" x="8128000" y="5476875"/>
          <p14:tracePt t="142609" x="8143875" y="5476875"/>
          <p14:tracePt t="142619" x="8161338" y="5476875"/>
          <p14:tracePt t="142735" x="8177213" y="5476875"/>
          <p14:tracePt t="142752" x="8193088" y="5476875"/>
          <p14:tracePt t="142762" x="8226425" y="5476875"/>
          <p14:tracePt t="142782" x="8243888" y="5476875"/>
          <p14:tracePt t="142795" x="8275638" y="5476875"/>
          <p14:tracePt t="142813" x="8308975" y="5476875"/>
          <p14:tracePt t="142821" x="8324850" y="5476875"/>
          <p14:tracePt t="142826" x="8358188" y="5476875"/>
          <p14:tracePt t="142835" x="8391525" y="5476875"/>
          <p14:tracePt t="142851" x="8424863" y="5476875"/>
          <p14:tracePt t="142862" x="8456613" y="5476875"/>
          <p14:tracePt t="145197" x="8474075" y="5476875"/>
          <p14:tracePt t="145273" x="8489950" y="5459413"/>
          <p14:tracePt t="145623" x="8505825" y="5427663"/>
          <p14:tracePt t="145632" x="8523288" y="5427663"/>
          <p14:tracePt t="145638" x="8539163" y="5427663"/>
          <p14:tracePt t="145648" x="8621713" y="5427663"/>
          <p14:tracePt t="145653" x="8637588" y="5410200"/>
          <p14:tracePt t="145663" x="8704263" y="5394325"/>
          <p14:tracePt t="145674" x="8736013" y="5394325"/>
          <p14:tracePt t="145679" x="8753475" y="5378450"/>
          <p14:tracePt t="145703" x="8769350" y="5378450"/>
          <p14:tracePt t="145719" x="8786813" y="5378450"/>
          <p14:tracePt t="145795" x="8802688" y="5378450"/>
          <p14:tracePt t="145805" x="8818563" y="5378450"/>
          <p14:tracePt t="145810" x="8836025" y="5360988"/>
          <p14:tracePt t="145819" x="8851900" y="5345113"/>
          <p14:tracePt t="145830" x="8901113" y="5311775"/>
          <p14:tracePt t="145835" x="8967788" y="5262563"/>
          <p14:tracePt t="145846" x="9032875" y="5246688"/>
          <p14:tracePt t="145849" x="9066213" y="5213350"/>
          <p14:tracePt t="145861" x="9115425" y="5180013"/>
          <p14:tracePt t="145871" x="9247188" y="5164138"/>
          <p14:tracePt t="145875" x="9378950" y="5114925"/>
          <p14:tracePt t="145885" x="9591675" y="5065713"/>
          <p14:tracePt t="145891" x="9855200" y="4999038"/>
          <p14:tracePt t="145902" x="10102850" y="4949825"/>
          <p14:tracePt t="145912" x="10333038" y="4900613"/>
          <p14:tracePt t="145915" x="10563225" y="4884738"/>
          <p14:tracePt t="145925" x="10793413" y="4818063"/>
          <p14:tracePt t="145931" x="11056938" y="4802188"/>
          <p14:tracePt t="145941" x="11271250" y="4768850"/>
          <p14:tracePt t="145951" x="11468100" y="4719638"/>
          <p14:tracePt t="145955" x="11664950" y="4703763"/>
          <p14:tracePt t="145965" x="11845925" y="4654550"/>
          <p14:tracePt t="145971" x="12011025" y="4621213"/>
          <p14:tracePt t="145981" x="12158663" y="4556125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188B-992B-44E8-23FD-16C19514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Submodularity in the load sharing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B691C-D849-6BED-CA05-68683D662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87BBCD-3289-6B04-D02E-17F90C29F8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321" y="1507152"/>
                <a:ext cx="11135859" cy="4408370"/>
              </a:xfrm>
              <a:prstGeom prst="rect">
                <a:avLst/>
              </a:prstGeom>
              <a:noFill/>
            </p:spPr>
            <p:txBody>
              <a:bodyPr vert="horz" lIns="10800" tIns="0" rIns="0" bIns="0" rtlCol="0">
                <a:noAutofit/>
              </a:bodyPr>
              <a:lstStyle>
                <a:lvl1pPr marL="273050" indent="-27305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8038" indent="-27305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800"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1088" indent="-1778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688" indent="-1778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400"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875" indent="-179388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400"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We use ‘</a:t>
                </a:r>
                <a:r>
                  <a:rPr lang="en-US" b="1" dirty="0"/>
                  <a:t>coupling</a:t>
                </a:r>
                <a:r>
                  <a:rPr lang="en-US" dirty="0"/>
                  <a:t>’ technique [+]</a:t>
                </a:r>
              </a:p>
              <a:p>
                <a:r>
                  <a:rPr lang="en-US" dirty="0"/>
                  <a:t>We couple the stochastic decisions made from 4 source sets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+{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Our proof uses these steps:</a:t>
                </a:r>
              </a:p>
              <a:p>
                <a:pPr lvl="1"/>
                <a:r>
                  <a:rPr lang="en-US" dirty="0"/>
                  <a:t>To show </a:t>
                </a:r>
                <a:r>
                  <a:rPr lang="en-US" dirty="0" err="1"/>
                  <a:t>submodularity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show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submodular, since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be the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for timestep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Now we want to show the following:</a:t>
                </a:r>
              </a:p>
              <a:p>
                <a:pPr marL="534988" lvl="1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+{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definition,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)</m:t>
                    </m:r>
                  </m:oMath>
                </a14:m>
                <a:r>
                  <a:rPr lang="en-US" dirty="0"/>
                  <a:t> . Because this is a </a:t>
                </a:r>
                <a:r>
                  <a:rPr lang="en-US" b="1" i="1" dirty="0"/>
                  <a:t>stochastic</a:t>
                </a:r>
                <a:r>
                  <a:rPr lang="en-US" dirty="0"/>
                  <a:t> quantity, the gains cannot be compared</a:t>
                </a:r>
              </a:p>
              <a:p>
                <a:pPr lvl="1"/>
                <a:r>
                  <a:rPr lang="en-US" dirty="0"/>
                  <a:t>Hence, we couple the stochastic decisions. In other words, we use same random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the same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for the process on these 4 different source sets</a:t>
                </a:r>
              </a:p>
              <a:p>
                <a:pPr lvl="1"/>
                <a:r>
                  <a:rPr lang="en-US" dirty="0"/>
                  <a:t>The proof proceeds by proving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:r>
                  <a:rPr lang="en-US" dirty="0"/>
                  <a:t>is monotone and submodular via induction</a:t>
                </a:r>
              </a:p>
              <a:p>
                <a:pPr lvl="1"/>
                <a:r>
                  <a:rPr lang="en-US" dirty="0"/>
                  <a:t>Finally,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)</m:t>
                    </m:r>
                  </m:oMath>
                </a14:m>
                <a:r>
                  <a:rPr lang="en-US" dirty="0"/>
                  <a:t> is submodular for dose-response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that are concave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87BBCD-3289-6B04-D02E-17F90C29F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21" y="1507152"/>
                <a:ext cx="11135859" cy="4408370"/>
              </a:xfrm>
              <a:prstGeom prst="rect">
                <a:avLst/>
              </a:prstGeom>
              <a:blipFill>
                <a:blip r:embed="rId3"/>
                <a:stretch>
                  <a:fillRect l="-1260" t="-2490" b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BB26610-665E-3838-ADE6-F5420AD4C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939" y="3109166"/>
            <a:ext cx="2028825" cy="285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5B1DA-7112-2192-2103-D531D219B179}"/>
              </a:ext>
            </a:extLst>
          </p:cNvPr>
          <p:cNvSpPr txBox="1"/>
          <p:nvPr/>
        </p:nvSpPr>
        <p:spPr>
          <a:xfrm>
            <a:off x="-1" y="6273225"/>
            <a:ext cx="115362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 b="0" i="0" u="none" strike="noStrike" baseline="0"/>
            </a:lvl1pPr>
          </a:lstStyle>
          <a:p>
            <a:r>
              <a:rPr lang="en-US" dirty="0"/>
              <a:t>[+] Mossel E, </a:t>
            </a:r>
            <a:r>
              <a:rPr lang="en-US" dirty="0" err="1"/>
              <a:t>Roch</a:t>
            </a:r>
            <a:r>
              <a:rPr lang="en-US" dirty="0"/>
              <a:t> S. On the submodularity of influence in social networks. In Proceedings of the thirty-ninth annual ACM symposium on Theory of computing 2007 Jun 11 (pp. 128-134).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1F5B74-1EE2-448E-FFDD-9E2CD98FC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29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E382-34C0-A55D-4D35-FA279BD8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associated infections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DACA9-BF17-8340-C7FF-66B1F30E7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3F8498-ED9B-895B-C770-4E1277372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Healthcare-associated infections</a:t>
            </a:r>
            <a:r>
              <a:rPr lang="en-US" dirty="0"/>
              <a:t> (HAIs): infections that spread in healthcare settings</a:t>
            </a:r>
          </a:p>
          <a:p>
            <a:pPr lvl="1"/>
            <a:r>
              <a:rPr lang="en-US" b="0" i="0" u="none" strike="noStrike" baseline="0" dirty="0">
                <a:cs typeface="Calibri Light" panose="020F0302020204030204" pitchFamily="34" charset="0"/>
              </a:rPr>
              <a:t>Each year, roughly 4% of patients in the US are diagnosed with HAI [*]</a:t>
            </a:r>
          </a:p>
          <a:p>
            <a:pPr lvl="1"/>
            <a:r>
              <a:rPr lang="en-US" dirty="0"/>
              <a:t>Immunocompromised patients are at risk of HAI, and infections can lead to severe outcomes</a:t>
            </a:r>
            <a:endParaRPr lang="en-US" dirty="0">
              <a:cs typeface="Calibri Light" panose="020F0302020204030204" pitchFamily="34" charset="0"/>
            </a:endParaRPr>
          </a:p>
          <a:p>
            <a:r>
              <a:rPr lang="en-US" dirty="0">
                <a:cs typeface="Calibri Light" panose="020F0302020204030204" pitchFamily="34" charset="0"/>
              </a:rPr>
              <a:t>Common HAIs, such as </a:t>
            </a:r>
            <a:r>
              <a:rPr lang="en-US" i="1" dirty="0">
                <a:cs typeface="Calibri Light" panose="020F0302020204030204" pitchFamily="34" charset="0"/>
              </a:rPr>
              <a:t>Methicillin-resistant Staphylococcus aureus (MRSA) infection</a:t>
            </a:r>
            <a:r>
              <a:rPr lang="en-US" dirty="0">
                <a:cs typeface="Calibri Light" panose="020F0302020204030204" pitchFamily="34" charset="0"/>
              </a:rPr>
              <a:t> or </a:t>
            </a:r>
            <a:r>
              <a:rPr lang="en-US" i="1" dirty="0">
                <a:cs typeface="Calibri Light" panose="020F0302020204030204" pitchFamily="34" charset="0"/>
              </a:rPr>
              <a:t>Clostridioides difficile infection (CDI)</a:t>
            </a:r>
            <a:r>
              <a:rPr lang="en-US" dirty="0">
                <a:cs typeface="Calibri Light" panose="020F0302020204030204" pitchFamily="34" charset="0"/>
              </a:rPr>
              <a:t> spread via </a:t>
            </a:r>
            <a:r>
              <a:rPr lang="en-US" b="1" i="1" dirty="0">
                <a:cs typeface="Calibri Light" panose="020F0302020204030204" pitchFamily="34" charset="0"/>
              </a:rPr>
              <a:t>contact</a:t>
            </a:r>
            <a:endParaRPr lang="en-US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79261-8A0A-7BDE-99F6-506BF067DD8D}"/>
              </a:ext>
            </a:extLst>
          </p:cNvPr>
          <p:cNvSpPr txBox="1"/>
          <p:nvPr/>
        </p:nvSpPr>
        <p:spPr>
          <a:xfrm>
            <a:off x="19808" y="6241281"/>
            <a:ext cx="10977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/>
              <a:t>[*] CDC, "Healthcare-associated infections (</a:t>
            </a:r>
            <a:r>
              <a:rPr lang="en-US" sz="1600" b="0" i="0" u="none" strike="noStrike" baseline="0" dirty="0" err="1"/>
              <a:t>hais</a:t>
            </a:r>
            <a:r>
              <a:rPr lang="en-US" sz="1600" b="0" i="0" u="none" strike="noStrike" baseline="0" dirty="0"/>
              <a:t>),“ https://www.cdc.gov/winnablebattles/report/HAIs.html.</a:t>
            </a:r>
          </a:p>
          <a:p>
            <a:r>
              <a:rPr lang="en-US" sz="1600" dirty="0"/>
              <a:t>[-] Gameiro Silva, M. An analysis of the transmission modes of COVID-19 in light of the concepts of Indoor Air Quality. 2020</a:t>
            </a:r>
            <a:endParaRPr lang="en-US" sz="1600" b="0" i="0" u="none" strike="noStrike" baseline="0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5B33F41C-BF7A-8A35-1D7D-F4B2A7EC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62" y="3319526"/>
            <a:ext cx="5743475" cy="2668629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38B51E-47BC-D2DB-0825-20E8FBB935B1}"/>
              </a:ext>
            </a:extLst>
          </p:cNvPr>
          <p:cNvSpPr txBox="1"/>
          <p:nvPr/>
        </p:nvSpPr>
        <p:spPr>
          <a:xfrm>
            <a:off x="6009820" y="5829327"/>
            <a:ext cx="5545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[-]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18DC09-4DAE-D325-A66F-A71552B93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3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24928" x="3175000" y="6759575"/>
          <p14:tracePt t="24938" x="3175000" y="6742113"/>
          <p14:tracePt t="24951" x="3208338" y="6677025"/>
          <p14:tracePt t="24954" x="3241675" y="6661150"/>
          <p14:tracePt t="24964" x="3290888" y="6627813"/>
          <p14:tracePt t="24970" x="3324225" y="6611938"/>
          <p14:tracePt t="24980" x="3324225" y="6594475"/>
          <p14:tracePt t="24989" x="3340100" y="6578600"/>
          <p14:tracePt t="24994" x="3355975" y="6578600"/>
          <p14:tracePt t="25007" x="3373438" y="6562725"/>
          <p14:tracePt t="25010" x="3373438" y="6529388"/>
          <p14:tracePt t="25021" x="3373438" y="6511925"/>
          <p14:tracePt t="25026" x="3373438" y="6480175"/>
          <p14:tracePt t="25036" x="3373438" y="6462713"/>
          <p14:tracePt t="25046" x="3373438" y="6381750"/>
          <p14:tracePt t="25052" x="3389313" y="6330950"/>
          <p14:tracePt t="25062" x="3405188" y="6249988"/>
          <p14:tracePt t="25066" x="3455988" y="6200775"/>
          <p14:tracePt t="25076" x="3487738" y="6167438"/>
          <p14:tracePt t="25086" x="3521075" y="6100763"/>
          <p14:tracePt t="25090" x="3554413" y="6069013"/>
          <p14:tracePt t="25100" x="3554413" y="6051550"/>
          <p14:tracePt t="25108" x="3570288" y="6051550"/>
          <p14:tracePt t="25116" x="3586163" y="6051550"/>
          <p14:tracePt t="25126" x="3586163" y="6035675"/>
          <p14:tracePt t="25133" x="3619500" y="5986463"/>
          <p14:tracePt t="25142" x="3619500" y="5970588"/>
          <p14:tracePt t="25146" x="3636963" y="5953125"/>
          <p14:tracePt t="25157" x="3636963" y="5937250"/>
          <p14:tracePt t="25167" x="3652838" y="5937250"/>
          <p14:tracePt t="25172" x="3702050" y="5919788"/>
          <p14:tracePt t="25196" x="3717925" y="5903913"/>
          <p14:tracePt t="25843" x="3735388" y="5903913"/>
          <p14:tracePt t="25858" x="3767138" y="5888038"/>
          <p14:tracePt t="26399" x="3784600" y="5854700"/>
          <p14:tracePt t="26408" x="3784600" y="5838825"/>
          <p14:tracePt t="26418" x="3800475" y="5821363"/>
          <p14:tracePt t="26442" x="3817938" y="5789613"/>
          <p14:tracePt t="26458" x="3817938" y="5772150"/>
          <p14:tracePt t="26472" x="3817938" y="5756275"/>
          <p14:tracePt t="26485" x="3817938" y="5722938"/>
          <p14:tracePt t="26488" x="3833813" y="5722938"/>
          <p14:tracePt t="26498" x="3849688" y="5707063"/>
          <p14:tracePt t="26509" x="3883025" y="5673725"/>
          <p14:tracePt t="26515" x="3916363" y="5657850"/>
          <p14:tracePt t="26525" x="3932238" y="5640388"/>
          <p14:tracePt t="26528" x="3965575" y="5624513"/>
          <p14:tracePt t="26538" x="3998913" y="5591175"/>
          <p14:tracePt t="26548" x="4014788" y="5575300"/>
          <p14:tracePt t="26554" x="4064000" y="5541963"/>
          <p14:tracePt t="26564" x="4079875" y="5526088"/>
          <p14:tracePt t="26568" x="4113213" y="5492750"/>
          <p14:tracePt t="26580" x="4129088" y="5459413"/>
          <p14:tracePt t="26593" x="4162425" y="5427663"/>
          <p14:tracePt t="26594" x="4211638" y="5394325"/>
          <p14:tracePt t="26604" x="4260850" y="5360988"/>
          <p14:tracePt t="26610" x="4343400" y="5311775"/>
          <p14:tracePt t="26620" x="4425950" y="5278438"/>
          <p14:tracePt t="26630" x="4573588" y="5229225"/>
          <p14:tracePt t="26635" x="4656138" y="5180013"/>
          <p14:tracePt t="26644" x="4722813" y="5164138"/>
          <p14:tracePt t="26650" x="4787900" y="5130800"/>
          <p14:tracePt t="26660" x="4821238" y="5114925"/>
          <p14:tracePt t="26670" x="4852988" y="5114925"/>
          <p14:tracePt t="26677" x="4903788" y="5099050"/>
          <p14:tracePt t="26686" x="4953000" y="5099050"/>
          <p14:tracePt t="26691" x="4984750" y="5081588"/>
          <p14:tracePt t="26700" x="5067300" y="5065713"/>
          <p14:tracePt t="26710" x="5084763" y="5048250"/>
          <p14:tracePt t="26714" x="5133975" y="5048250"/>
          <p14:tracePt t="26726" x="5232400" y="5048250"/>
          <p14:tracePt t="26730" x="5281613" y="5048250"/>
          <p14:tracePt t="26740" x="5346700" y="5048250"/>
          <p14:tracePt t="26750" x="5478463" y="5048250"/>
          <p14:tracePt t="26756" x="5527675" y="5048250"/>
          <p14:tracePt t="26766" x="5610225" y="5048250"/>
          <p14:tracePt t="26784" x="5643563" y="5048250"/>
          <p14:tracePt t="26790" x="5676900" y="5048250"/>
          <p14:tracePt t="26796" x="5692775" y="5048250"/>
          <p14:tracePt t="26806" x="5726113" y="5048250"/>
          <p14:tracePt t="26810" x="5741988" y="5048250"/>
          <p14:tracePt t="26820" x="5759450" y="5048250"/>
          <p14:tracePt t="26834" x="5775325" y="5048250"/>
          <p14:tracePt t="26836" x="5808663" y="5048250"/>
          <p14:tracePt t="26848" x="5840413" y="5048250"/>
          <p14:tracePt t="26852" x="5857875" y="5048250"/>
          <p14:tracePt t="26862" x="5889625" y="5099050"/>
          <p14:tracePt t="26873" x="6021388" y="5164138"/>
          <p14:tracePt t="26876" x="6088063" y="5197475"/>
          <p14:tracePt t="26888" x="6137275" y="5229225"/>
          <p14:tracePt t="26892" x="6186488" y="5278438"/>
          <p14:tracePt t="26902" x="6202363" y="5278438"/>
          <p14:tracePt t="26912" x="6235700" y="5295900"/>
          <p14:tracePt t="26916" x="6251575" y="5295900"/>
          <p14:tracePt t="26983" x="6284913" y="5295900"/>
          <p14:tracePt t="26998" x="6302375" y="5295900"/>
          <p14:tracePt t="27012" x="6334125" y="5329238"/>
          <p14:tracePt t="27022" x="6351588" y="5345113"/>
          <p14:tracePt t="27028" x="6383338" y="5360988"/>
          <p14:tracePt t="27038" x="6400800" y="5394325"/>
          <p14:tracePt t="27048" x="6432550" y="5410200"/>
          <p14:tracePt t="27052" x="6450013" y="5427663"/>
          <p14:tracePt t="27062" x="6465888" y="5443538"/>
          <p14:tracePt t="27118" x="6483350" y="5443538"/>
          <p14:tracePt t="27129" x="6499225" y="5459413"/>
          <p14:tracePt t="27154" x="6499225" y="5476875"/>
          <p14:tracePt t="27204" x="6499225" y="5492750"/>
          <p14:tracePt t="27210" x="6515100" y="5526088"/>
          <p14:tracePt t="27306" x="6532563" y="5526088"/>
          <p14:tracePt t="27387" x="6548438" y="5541963"/>
          <p14:tracePt t="27396" x="6581775" y="5559425"/>
          <p14:tracePt t="27402" x="6597650" y="5575300"/>
          <p14:tracePt t="27414" x="6613525" y="5591175"/>
          <p14:tracePt t="27419" x="6646863" y="5624513"/>
          <p14:tracePt t="27884" x="6664325" y="5640388"/>
          <p14:tracePt t="27944" x="6664325" y="5657850"/>
          <p14:tracePt t="27954" x="6680200" y="5673725"/>
          <p14:tracePt t="27974" x="6696075" y="5689600"/>
          <p14:tracePt t="27990" x="6696075" y="5707063"/>
          <p14:tracePt t="27994" x="6713538" y="5722938"/>
          <p14:tracePt t="28010" x="6745288" y="5740400"/>
          <p14:tracePt t="28086" x="6762750" y="5756275"/>
          <p14:tracePt t="28106" x="6762750" y="5772150"/>
          <p14:tracePt t="28117" x="6778625" y="5789613"/>
          <p14:tracePt t="28180" x="6778625" y="5805488"/>
          <p14:tracePt t="28202" x="6794500" y="5821363"/>
          <p14:tracePt t="28762" x="6794500" y="5838825"/>
          <p14:tracePt t="28776" x="6811963" y="5854700"/>
          <p14:tracePt t="28787" x="6827838" y="5888038"/>
          <p14:tracePt t="28792" x="6827838" y="5903913"/>
          <p14:tracePt t="28802" x="6845300" y="5919788"/>
          <p14:tracePt t="28812" x="6861175" y="5937250"/>
          <p14:tracePt t="28826" x="6877050" y="5953125"/>
          <p14:tracePt t="28842" x="6926263" y="5953125"/>
          <p14:tracePt t="28846" x="7008813" y="5970588"/>
          <p14:tracePt t="28856" x="7058025" y="5970588"/>
          <p14:tracePt t="28867" x="7158038" y="5986463"/>
          <p14:tracePt t="28872" x="7207250" y="5986463"/>
          <p14:tracePt t="28882" x="7272338" y="5986463"/>
          <p14:tracePt t="28886" x="7321550" y="5986463"/>
          <p14:tracePt t="28898" x="7370763" y="5986463"/>
          <p14:tracePt t="28908" x="7453313" y="5986463"/>
          <p14:tracePt t="28912" x="7469188" y="5986463"/>
          <p14:tracePt t="28922" x="7486650" y="5986463"/>
          <p14:tracePt t="28928" x="7535863" y="5986463"/>
          <p14:tracePt t="28938" x="7618413" y="5986463"/>
          <p14:tracePt t="28944" x="7683500" y="5986463"/>
          <p14:tracePt t="28954" x="7766050" y="5986463"/>
          <p14:tracePt t="28964" x="7881938" y="5986463"/>
          <p14:tracePt t="28968" x="7931150" y="5986463"/>
          <p14:tracePt t="28978" x="8012113" y="5986463"/>
          <p14:tracePt t="28985" x="8062913" y="5986463"/>
          <p14:tracePt t="28994" x="8112125" y="5986463"/>
          <p14:tracePt t="29004" x="8177213" y="5986463"/>
          <p14:tracePt t="29011" x="8243888" y="5986463"/>
          <p14:tracePt t="29020" x="8308975" y="5953125"/>
          <p14:tracePt t="29024" x="8342313" y="5919788"/>
          <p14:tracePt t="29035" x="8456613" y="5888038"/>
          <p14:tracePt t="29044" x="8523288" y="5870575"/>
          <p14:tracePt t="29051" x="8555038" y="5870575"/>
          <p14:tracePt t="29060" x="8605838" y="5870575"/>
          <p14:tracePt t="29064" x="8621713" y="5870575"/>
          <p14:tracePt t="29077" x="8637588" y="5854700"/>
          <p14:tracePt t="29094" x="8637588" y="5838825"/>
          <p14:tracePt t="29116" x="8637588" y="5821363"/>
          <p14:tracePt t="29126" x="8637588" y="5805488"/>
          <p14:tracePt t="29136" x="8637588" y="5772150"/>
          <p14:tracePt t="29151" x="8637588" y="5756275"/>
          <p14:tracePt t="29156" x="8637588" y="5740400"/>
          <p14:tracePt t="29176" x="8588375" y="5740400"/>
          <p14:tracePt t="29183" x="8539163" y="5740400"/>
          <p14:tracePt t="29193" x="8456613" y="5722938"/>
          <p14:tracePt t="29196" x="8440738" y="5722938"/>
          <p14:tracePt t="29207" x="8391525" y="5722938"/>
          <p14:tracePt t="29212" x="8374063" y="5722938"/>
          <p14:tracePt t="29222" x="8358188" y="5722938"/>
          <p14:tracePt t="29232" x="8293100" y="5722938"/>
          <p14:tracePt t="29238" x="8177213" y="5722938"/>
          <p14:tracePt t="29248" x="8143875" y="5740400"/>
          <p14:tracePt t="29252" x="8062913" y="5756275"/>
          <p14:tracePt t="29262" x="8045450" y="5805488"/>
          <p14:tracePt t="29272" x="8012113" y="5838825"/>
          <p14:tracePt t="29289" x="8012113" y="5854700"/>
          <p14:tracePt t="29292" x="8012113" y="5888038"/>
          <p14:tracePt t="29302" x="8012113" y="5903913"/>
          <p14:tracePt t="29312" x="8029575" y="5919788"/>
          <p14:tracePt t="29319" x="8078788" y="5953125"/>
          <p14:tracePt t="29328" x="8112125" y="5953125"/>
          <p14:tracePt t="29334" x="8161338" y="5953125"/>
          <p14:tracePt t="29344" x="8226425" y="5986463"/>
          <p14:tracePt t="29354" x="8275638" y="6002338"/>
          <p14:tracePt t="29358" x="8324850" y="6002338"/>
          <p14:tracePt t="29368" x="8342313" y="6002338"/>
          <p14:tracePt t="29373" x="8424863" y="6035675"/>
          <p14:tracePt t="29384" x="8456613" y="6035675"/>
          <p14:tracePt t="29394" x="8489950" y="6035675"/>
          <p14:tracePt t="29399" x="8505825" y="6035675"/>
          <p14:tracePt t="29408" x="8523288" y="6035675"/>
          <p14:tracePt t="29414" x="8539163" y="6035675"/>
          <p14:tracePt t="29424" x="8555038" y="6035675"/>
          <p14:tracePt t="29435" x="8572500" y="6019800"/>
          <p14:tracePt t="29439" x="8572500" y="6002338"/>
          <p14:tracePt t="29458" x="8572500" y="5986463"/>
          <p14:tracePt t="29465" x="8572500" y="5953125"/>
          <p14:tracePt t="29474" x="8572500" y="5937250"/>
          <p14:tracePt t="29480" x="8572500" y="5903913"/>
          <p14:tracePt t="29491" x="8572500" y="5870575"/>
          <p14:tracePt t="29502" x="8572500" y="5854700"/>
          <p14:tracePt t="29510" x="8555038" y="5838825"/>
          <p14:tracePt t="29520" x="8539163" y="5838825"/>
          <p14:tracePt t="29524" x="8489950" y="5838825"/>
          <p14:tracePt t="29534" x="8440738" y="5838825"/>
          <p14:tracePt t="29540" x="8424863" y="5838825"/>
          <p14:tracePt t="29551" x="8407400" y="5838825"/>
          <p14:tracePt t="29564" x="8391525" y="5838825"/>
          <p14:tracePt t="29574" x="8374063" y="5838825"/>
          <p14:tracePt t="29580" x="8358188" y="5838825"/>
          <p14:tracePt t="29590" x="8358188" y="5854700"/>
          <p14:tracePt t="29596" x="8358188" y="5919788"/>
          <p14:tracePt t="29607" x="8342313" y="5970588"/>
          <p14:tracePt t="29617" x="8342313" y="5986463"/>
          <p14:tracePt t="29621" x="8342313" y="6002338"/>
          <p14:tracePt t="29631" x="8342313" y="6051550"/>
          <p14:tracePt t="29637" x="8342313" y="6069013"/>
          <p14:tracePt t="29656" x="8342313" y="6084888"/>
          <p14:tracePt t="29667" x="8342313" y="6100763"/>
          <p14:tracePt t="29677" x="8342313" y="6118225"/>
          <p14:tracePt t="29680" x="8358188" y="6134100"/>
          <p14:tracePt t="29690" x="8374063" y="6134100"/>
          <p14:tracePt t="29702" x="8407400" y="6134100"/>
          <p14:tracePt t="29712" x="8424863" y="6134100"/>
          <p14:tracePt t="29772" x="8440738" y="6134100"/>
          <p14:tracePt t="29863" x="8358188" y="6134100"/>
          <p14:tracePt t="29870" x="8243888" y="6134100"/>
          <p14:tracePt t="29878" x="8177213" y="6134100"/>
          <p14:tracePt t="29882" x="8128000" y="6167438"/>
          <p14:tracePt t="29893" x="8128000" y="6232525"/>
          <p14:tracePt t="29903" x="8094663" y="6299200"/>
          <p14:tracePt t="30292" x="8112125" y="6299200"/>
          <p14:tracePt t="30303" x="8143875" y="6299200"/>
          <p14:tracePt t="30312" x="8177213" y="6299200"/>
          <p14:tracePt t="32130" x="8193088" y="6299200"/>
          <p14:tracePt t="32212" x="8128000" y="6299200"/>
          <p14:tracePt t="32223" x="8045450" y="6299200"/>
          <p14:tracePt t="32698" x="8045450" y="6315075"/>
          <p14:tracePt t="32708" x="8045450" y="6364288"/>
          <p14:tracePt t="32712" x="8078788" y="6381750"/>
          <p14:tracePt t="32722" x="8161338" y="6462713"/>
          <p14:tracePt t="32732" x="8210550" y="6529388"/>
          <p14:tracePt t="32738" x="8226425" y="6578600"/>
          <p14:tracePt t="32748" x="8275638" y="6677025"/>
          <p14:tracePt t="32752" x="8324850" y="6824663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77E6-F008-DB3C-D7EA-E6C9C275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</a:t>
            </a:r>
            <a:r>
              <a:rPr lang="en-US" b="1" dirty="0"/>
              <a:t>SD±KNAP </a:t>
            </a:r>
            <a:r>
              <a:rPr lang="en-US" dirty="0"/>
              <a:t>and</a:t>
            </a:r>
            <a:r>
              <a:rPr lang="en-US" b="1" dirty="0"/>
              <a:t> SD±RATIO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4D827-A5EC-B6FA-670C-1DD5AA8B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4DFF1-8BB3-B02D-B81C-3E9F1DDB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21" y="1602130"/>
            <a:ext cx="11135859" cy="1323439"/>
          </a:xfrm>
        </p:spPr>
        <p:txBody>
          <a:bodyPr/>
          <a:lstStyle/>
          <a:p>
            <a:r>
              <a:rPr lang="en-US" dirty="0"/>
              <a:t>The submodularity in the objective functions allows access to various algorithmic approaches</a:t>
            </a:r>
          </a:p>
          <a:p>
            <a:r>
              <a:rPr lang="en-US" b="1" dirty="0"/>
              <a:t>SD±KNAP</a:t>
            </a:r>
          </a:p>
          <a:p>
            <a:pPr lvl="1"/>
            <a:r>
              <a:rPr lang="en-US" dirty="0"/>
              <a:t>Adapted from </a:t>
            </a:r>
            <a:r>
              <a:rPr lang="en-US" dirty="0" err="1"/>
              <a:t>Bilmes</a:t>
            </a:r>
            <a:r>
              <a:rPr lang="en-US" dirty="0"/>
              <a:t>-Iyer, gradient ascent framework [-] </a:t>
            </a:r>
          </a:p>
          <a:p>
            <a:pPr lvl="1"/>
            <a:r>
              <a:rPr lang="en-US" dirty="0"/>
              <a:t>Azar-</a:t>
            </a:r>
            <a:r>
              <a:rPr lang="en-US" dirty="0" err="1"/>
              <a:t>Gamzu</a:t>
            </a:r>
            <a:r>
              <a:rPr lang="en-US" dirty="0"/>
              <a:t>, multiplicative update [=]</a:t>
            </a:r>
          </a:p>
          <a:p>
            <a:r>
              <a:rPr lang="en-US" b="1" dirty="0"/>
              <a:t>SD±RATIO</a:t>
            </a:r>
          </a:p>
          <a:p>
            <a:pPr lvl="1"/>
            <a:r>
              <a:rPr lang="en-US" dirty="0"/>
              <a:t>Adapted from Bai et. al, greedy for maximizing ratio of submodular functions [*]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0CAB9-81EE-BF2D-056F-46ABA5A29D21}"/>
              </a:ext>
            </a:extLst>
          </p:cNvPr>
          <p:cNvSpPr txBox="1"/>
          <p:nvPr/>
        </p:nvSpPr>
        <p:spPr>
          <a:xfrm>
            <a:off x="0" y="6001246"/>
            <a:ext cx="10686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 b="0" i="0" u="none" strike="noStrike" baseline="0"/>
            </a:lvl1pPr>
          </a:lstStyle>
          <a:p>
            <a:r>
              <a:rPr lang="en-US" dirty="0"/>
              <a:t>[=] Azar Y, </a:t>
            </a:r>
            <a:r>
              <a:rPr lang="en-US" dirty="0" err="1"/>
              <a:t>Gamzu</a:t>
            </a:r>
            <a:r>
              <a:rPr lang="en-US" dirty="0"/>
              <a:t> I. Efficient submodular function maximization under linear packing constraints. ICALP 2012</a:t>
            </a:r>
          </a:p>
          <a:p>
            <a:r>
              <a:rPr lang="en-US" dirty="0"/>
              <a:t>[-] </a:t>
            </a:r>
            <a:r>
              <a:rPr lang="en-US" dirty="0" err="1"/>
              <a:t>Iyer</a:t>
            </a:r>
            <a:r>
              <a:rPr lang="en-US" dirty="0"/>
              <a:t> RK, </a:t>
            </a:r>
            <a:r>
              <a:rPr lang="en-US" dirty="0" err="1"/>
              <a:t>Bilmes</a:t>
            </a:r>
            <a:r>
              <a:rPr lang="en-US" dirty="0"/>
              <a:t> JA. Submodular optimization with submodular cover and submodular knapsack constraints. NIPS 2013</a:t>
            </a:r>
          </a:p>
          <a:p>
            <a:r>
              <a:rPr lang="en-US" dirty="0"/>
              <a:t>[*] Bai W, </a:t>
            </a:r>
            <a:r>
              <a:rPr lang="en-US" dirty="0" err="1"/>
              <a:t>Iyer</a:t>
            </a:r>
            <a:r>
              <a:rPr lang="en-US" dirty="0"/>
              <a:t> R, Wei K, </a:t>
            </a:r>
            <a:r>
              <a:rPr lang="en-US" dirty="0" err="1"/>
              <a:t>Bilmes</a:t>
            </a:r>
            <a:r>
              <a:rPr lang="en-US" dirty="0"/>
              <a:t> J. Algorithms for optimizing the ratio of submodular functions. ICML 2016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2DA87-EE5D-EAE9-471E-F3CFFD074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30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9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402" x="49213" y="1743075"/>
          <p14:tracePt t="411" x="49213" y="1776413"/>
          <p14:tracePt t="418" x="82550" y="1792288"/>
          <p14:tracePt t="429" x="98425" y="1825625"/>
          <p14:tracePt t="433" x="131763" y="1858963"/>
          <p14:tracePt t="444" x="165100" y="1890713"/>
          <p14:tracePt t="454" x="180975" y="1924050"/>
          <p14:tracePt t="457" x="196850" y="1939925"/>
          <p14:tracePt t="478" x="214313" y="1939925"/>
          <p14:tracePt t="483" x="230188" y="1957388"/>
          <p14:tracePt t="494" x="246063" y="1973263"/>
          <p14:tracePt t="504" x="279400" y="2006600"/>
          <p14:tracePt t="507" x="361950" y="2055813"/>
          <p14:tracePt t="518" x="395288" y="2055813"/>
          <p14:tracePt t="523" x="444500" y="2071688"/>
          <p14:tracePt t="533" x="477838" y="2071688"/>
          <p14:tracePt t="543" x="576263" y="2120900"/>
          <p14:tracePt t="549" x="690563" y="2138363"/>
          <p14:tracePt t="560" x="739775" y="2154238"/>
          <p14:tracePt t="564" x="822325" y="2170113"/>
          <p14:tracePt t="573" x="920750" y="2170113"/>
          <p14:tracePt t="584" x="1003300" y="2203450"/>
          <p14:tracePt t="589" x="1101725" y="2203450"/>
          <p14:tracePt t="599" x="1152525" y="2220913"/>
          <p14:tracePt t="604" x="1282700" y="2220913"/>
          <p14:tracePt t="614" x="1447800" y="2270125"/>
          <p14:tracePt t="624" x="1644650" y="2286000"/>
          <p14:tracePt t="630" x="1858963" y="2335213"/>
          <p14:tracePt t="639" x="2057400" y="2384425"/>
          <p14:tracePt t="644" x="2287588" y="2417763"/>
          <p14:tracePt t="654" x="2533650" y="2466975"/>
          <p14:tracePt t="664" x="2730500" y="2500313"/>
          <p14:tracePt t="669" x="2962275" y="2516188"/>
          <p14:tracePt t="679" x="3224213" y="2549525"/>
          <p14:tracePt t="689" x="3487738" y="2581275"/>
          <p14:tracePt t="695" x="3784600" y="2598738"/>
          <p14:tracePt t="706" x="4030663" y="2647950"/>
          <p14:tracePt t="710" x="4260850" y="2681288"/>
          <p14:tracePt t="721" x="4491038" y="2697163"/>
          <p14:tracePt t="725" x="4722813" y="2730500"/>
          <p14:tracePt t="735" x="4870450" y="2746375"/>
          <p14:tracePt t="746" x="4968875" y="2779713"/>
          <p14:tracePt t="749" x="5051425" y="2779713"/>
          <p14:tracePt t="766" x="5084763" y="2779713"/>
          <p14:tracePt t="775" x="5133975" y="2795588"/>
          <p14:tracePt t="785" x="5165725" y="2795588"/>
          <p14:tracePt t="791" x="5199063" y="2795588"/>
          <p14:tracePt t="802" x="5232400" y="2828925"/>
          <p14:tracePt t="805" x="5364163" y="2828925"/>
          <p14:tracePt t="816" x="5413375" y="2844800"/>
          <p14:tracePt t="825" x="5446713" y="2844800"/>
          <p14:tracePt t="831" x="5478463" y="2844800"/>
          <p14:tracePt t="842" x="5495925" y="2844800"/>
          <p14:tracePt t="855" x="5527675" y="2844800"/>
          <p14:tracePt t="866" x="5610225" y="2844800"/>
          <p14:tracePt t="871" x="5708650" y="2844800"/>
          <p14:tracePt t="882" x="5808663" y="2844800"/>
          <p14:tracePt t="892" x="5873750" y="2844800"/>
          <p14:tracePt t="898" x="5956300" y="2844800"/>
          <p14:tracePt t="908" x="6070600" y="2844800"/>
          <p14:tracePt t="912" x="6186488" y="2844800"/>
          <p14:tracePt t="921" x="6251575" y="2844800"/>
          <p14:tracePt t="931" x="6284913" y="2844800"/>
          <p14:tracePt t="961" x="6302375" y="2844800"/>
          <p14:tracePt t="971" x="6318250" y="2844800"/>
          <p14:tracePt t="982" x="6334125" y="2844800"/>
          <p14:tracePt t="987" x="6351588" y="2828925"/>
          <p14:tracePt t="1002" x="6367463" y="2813050"/>
          <p14:tracePt t="1007" x="6383338" y="2813050"/>
          <p14:tracePt t="1017" x="6400800" y="2795588"/>
          <p14:tracePt t="1027" x="6416675" y="2779713"/>
          <p14:tracePt t="1037" x="6432550" y="2762250"/>
          <p14:tracePt t="1057" x="6432550" y="2730500"/>
          <p14:tracePt t="1063" x="6450013" y="2697163"/>
          <p14:tracePt t="1084" x="6465888" y="2681288"/>
          <p14:tracePt t="1087" x="6465888" y="2663825"/>
          <p14:tracePt t="1097" x="6483350" y="2663825"/>
          <p14:tracePt t="1108" x="6499225" y="2647950"/>
          <p14:tracePt t="1119" x="6499225" y="2614613"/>
          <p14:tracePt t="1134" x="6499225" y="2598738"/>
          <p14:tracePt t="1143" x="6499225" y="2581275"/>
          <p14:tracePt t="1150" x="6499225" y="2565400"/>
          <p14:tracePt t="1159" x="6499225" y="2549525"/>
          <p14:tracePt t="1163" x="6499225" y="2532063"/>
          <p14:tracePt t="1173" x="6499225" y="2482850"/>
          <p14:tracePt t="1190" x="6499225" y="2451100"/>
          <p14:tracePt t="1199" x="6515100" y="2433638"/>
          <p14:tracePt t="1249" x="6515100" y="2417763"/>
          <p14:tracePt t="1259" x="6515100" y="2401888"/>
          <p14:tracePt t="1280" x="6515100" y="2351088"/>
          <p14:tracePt t="1302" x="6515100" y="2319338"/>
          <p14:tracePt t="1458" x="6515100" y="2301875"/>
          <p14:tracePt t="1466" x="6532563" y="2286000"/>
          <p14:tracePt t="1532" x="6548438" y="2286000"/>
          <p14:tracePt t="1541" x="6564313" y="2286000"/>
          <p14:tracePt t="1552" x="6597650" y="2286000"/>
          <p14:tracePt t="1558" x="6630988" y="2286000"/>
          <p14:tracePt t="1568" x="6664325" y="2286000"/>
          <p14:tracePt t="1571" x="6680200" y="2286000"/>
          <p14:tracePt t="1581" x="6713538" y="2286000"/>
          <p14:tracePt t="1593" x="6745288" y="2286000"/>
          <p14:tracePt t="1597" x="6778625" y="2286000"/>
          <p14:tracePt t="1608" x="6794500" y="2270125"/>
          <p14:tracePt t="1617" x="6845300" y="2270125"/>
          <p14:tracePt t="1635" x="6861175" y="2252663"/>
          <p14:tracePt t="1647" x="6877050" y="2252663"/>
          <p14:tracePt t="1657" x="6894513" y="2252663"/>
          <p14:tracePt t="1663" x="6910388" y="2252663"/>
          <p14:tracePt t="1685" x="6926263" y="2252663"/>
          <p14:tracePt t="1710" x="6943725" y="2252663"/>
          <p14:tracePt t="1723" x="6959600" y="2252663"/>
          <p14:tracePt t="1740" x="6975475" y="2252663"/>
          <p14:tracePt t="2642" x="6992938" y="2252663"/>
          <p14:tracePt t="2732" x="6975475" y="2252663"/>
          <p14:tracePt t="2747" x="6959600" y="2252663"/>
          <p14:tracePt t="2757" x="6943725" y="2252663"/>
          <p14:tracePt t="2783" x="6926263" y="2252663"/>
          <p14:tracePt t="2793" x="6910388" y="2252663"/>
          <p14:tracePt t="2803" x="6894513" y="2252663"/>
          <p14:tracePt t="2817" x="6861175" y="2252663"/>
          <p14:tracePt t="2830" x="6845300" y="2252663"/>
          <p14:tracePt t="2843" x="6827838" y="2252663"/>
          <p14:tracePt t="2854" x="6811963" y="2252663"/>
          <p14:tracePt t="2859" x="6778625" y="2252663"/>
          <p14:tracePt t="2868" x="6762750" y="2252663"/>
          <p14:tracePt t="2873" x="6713538" y="2252663"/>
          <p14:tracePt t="2893" x="6696075" y="2252663"/>
          <p14:tracePt t="2959" x="6680200" y="2252663"/>
          <p14:tracePt t="2963" x="6664325" y="2252663"/>
          <p14:tracePt t="2975" x="6630988" y="2252663"/>
          <p14:tracePt t="2979" x="6597650" y="2252663"/>
          <p14:tracePt t="2989" x="6581775" y="2252663"/>
          <p14:tracePt t="3001" x="6548438" y="2252663"/>
          <p14:tracePt t="3328" x="6532563" y="2252663"/>
          <p14:tracePt t="3423" x="6515100" y="2252663"/>
          <p14:tracePt t="3762" x="6532563" y="2252663"/>
          <p14:tracePt t="3772" x="6548438" y="2252663"/>
          <p14:tracePt t="3782" x="6613525" y="2252663"/>
          <p14:tracePt t="3797" x="6664325" y="2252663"/>
          <p14:tracePt t="3802" x="6696075" y="2252663"/>
          <p14:tracePt t="3828" x="6713538" y="2236788"/>
          <p14:tracePt t="3841" x="6745288" y="2236788"/>
          <p14:tracePt t="3851" x="6762750" y="2236788"/>
          <p14:tracePt t="3862" x="6778625" y="2236788"/>
          <p14:tracePt t="3867" x="6794500" y="2236788"/>
          <p14:tracePt t="3882" x="6845300" y="2236788"/>
          <p14:tracePt t="3891" x="6877050" y="2236788"/>
          <p14:tracePt t="3908" x="6910388" y="2236788"/>
          <p14:tracePt t="3917" x="6926263" y="2236788"/>
          <p14:tracePt t="3927" x="6959600" y="2236788"/>
          <p14:tracePt t="3934" x="6992938" y="2236788"/>
          <p14:tracePt t="3943" x="7026275" y="2236788"/>
          <p14:tracePt t="3947" x="7058025" y="2236788"/>
          <p14:tracePt t="3958" x="7075488" y="2236788"/>
          <p14:tracePt t="3967" x="7107238" y="2236788"/>
          <p14:tracePt t="3978" x="7124700" y="2236788"/>
          <p14:tracePt t="4515" x="7107238" y="2236788"/>
          <p14:tracePt t="5495" x="7124700" y="2236788"/>
          <p14:tracePt t="5501" x="7158038" y="2236788"/>
          <p14:tracePt t="5512" x="7173913" y="2236788"/>
          <p14:tracePt t="5521" x="7223125" y="2236788"/>
          <p14:tracePt t="5527" x="7256463" y="2236788"/>
          <p14:tracePt t="5537" x="7305675" y="2236788"/>
          <p14:tracePt t="5548" x="7370763" y="2236788"/>
          <p14:tracePt t="5551" x="7453313" y="2236788"/>
          <p14:tracePt t="5561" x="7502525" y="2236788"/>
          <p14:tracePt t="5567" x="7569200" y="2236788"/>
          <p14:tracePt t="5577" x="7650163" y="2236788"/>
          <p14:tracePt t="5587" x="7683500" y="2236788"/>
          <p14:tracePt t="5591" x="7732713" y="2236788"/>
          <p14:tracePt t="5601" x="7766050" y="2236788"/>
          <p14:tracePt t="5607" x="7815263" y="2236788"/>
          <p14:tracePt t="5617" x="7831138" y="2236788"/>
          <p14:tracePt t="5627" x="7848600" y="2236788"/>
          <p14:tracePt t="5683" x="7864475" y="2236788"/>
          <p14:tracePt t="5693" x="7881938" y="2236788"/>
          <p14:tracePt t="5707" x="7881938" y="2220913"/>
          <p14:tracePt t="5723" x="7897813" y="2203450"/>
          <p14:tracePt t="5740" x="7913688" y="2203450"/>
          <p14:tracePt t="5750" x="7931150" y="2187575"/>
          <p14:tracePt t="5769" x="7947025" y="2170113"/>
          <p14:tracePt t="5819" x="7962900" y="2170113"/>
          <p14:tracePt t="5876" x="7980363" y="2170113"/>
          <p14:tracePt t="5981" x="7996238" y="2170113"/>
          <p14:tracePt t="6022" x="8012113" y="2170113"/>
          <p14:tracePt t="6025" x="8029575" y="2187575"/>
          <p14:tracePt t="6036" x="8029575" y="2236788"/>
          <p14:tracePt t="6045" x="8029575" y="2252663"/>
          <p14:tracePt t="6071" x="8029575" y="2270125"/>
          <p14:tracePt t="6125" x="8029575" y="2286000"/>
          <p14:tracePt t="11297" x="8045450" y="2286000"/>
          <p14:tracePt t="11331" x="7996238" y="2286000"/>
          <p14:tracePt t="11341" x="7931150" y="2286000"/>
          <p14:tracePt t="11351" x="7848600" y="2286000"/>
          <p14:tracePt t="11357" x="7750175" y="2286000"/>
          <p14:tracePt t="11368" x="7618413" y="2286000"/>
          <p14:tracePt t="11372" x="7569200" y="2286000"/>
          <p14:tracePt t="11381" x="7469188" y="2286000"/>
          <p14:tracePt t="11391" x="7339013" y="2286000"/>
          <p14:tracePt t="11398" x="7107238" y="2286000"/>
          <p14:tracePt t="11408" x="6910388" y="2286000"/>
          <p14:tracePt t="11421" x="6713538" y="2286000"/>
          <p14:tracePt t="11423" x="6483350" y="2286000"/>
          <p14:tracePt t="11433" x="6186488" y="2286000"/>
          <p14:tracePt t="11437" x="5989638" y="2286000"/>
          <p14:tracePt t="11448" x="5759450" y="2286000"/>
          <p14:tracePt t="11454" x="5527675" y="2319338"/>
          <p14:tracePt t="11463" x="5281613" y="2335213"/>
          <p14:tracePt t="11473" x="5084763" y="2368550"/>
          <p14:tracePt t="11478" x="4852988" y="2368550"/>
          <p14:tracePt t="11488" x="4622800" y="2401888"/>
          <p14:tracePt t="11493" x="4425950" y="2401888"/>
          <p14:tracePt t="11503" x="4229100" y="2401888"/>
          <p14:tracePt t="11513" x="4030663" y="2417763"/>
          <p14:tracePt t="11520" x="3833813" y="2417763"/>
          <p14:tracePt t="11529" x="3686175" y="2433638"/>
          <p14:tracePt t="11533" x="3554413" y="2433638"/>
          <p14:tracePt t="11543" x="3487738" y="2433638"/>
          <p14:tracePt t="11554" x="3405188" y="2466975"/>
          <p14:tracePt t="11559" x="3355975" y="2482850"/>
          <p14:tracePt t="11569" x="3290888" y="2482850"/>
          <p14:tracePt t="11573" x="3257550" y="2500313"/>
          <p14:tracePt t="11583" x="3241675" y="2500313"/>
          <p14:tracePt t="11593" x="3159125" y="2500313"/>
          <p14:tracePt t="11599" x="3060700" y="2500313"/>
          <p14:tracePt t="11609" x="2978150" y="2532063"/>
          <p14:tracePt t="11613" x="2879725" y="2532063"/>
          <p14:tracePt t="11623" x="2830513" y="2532063"/>
          <p14:tracePt t="11633" x="2763838" y="2532063"/>
          <p14:tracePt t="11639" x="2714625" y="2532063"/>
          <p14:tracePt t="11706" x="2665413" y="2549525"/>
          <p14:tracePt t="11715" x="2649538" y="2549525"/>
          <p14:tracePt t="11726" x="2632075" y="2549525"/>
          <p14:tracePt t="11736" x="2616200" y="2549525"/>
          <p14:tracePt t="11746" x="2600325" y="2549525"/>
          <p14:tracePt t="11751" x="2533650" y="2549525"/>
          <p14:tracePt t="11761" x="2517775" y="2549525"/>
          <p14:tracePt t="11772" x="2484438" y="2549525"/>
          <p14:tracePt t="11775" x="2451100" y="2549525"/>
          <p14:tracePt t="11786" x="2386013" y="2549525"/>
          <p14:tracePt t="11791" x="2368550" y="2549525"/>
          <p14:tracePt t="11802" x="2287588" y="2549525"/>
          <p14:tracePt t="11811" x="2254250" y="2549525"/>
          <p14:tracePt t="11815" x="2238375" y="2549525"/>
          <p14:tracePt t="11826" x="2205038" y="2549525"/>
          <p14:tracePt t="11831" x="2171700" y="2549525"/>
          <p14:tracePt t="11842" x="2155825" y="2549525"/>
          <p14:tracePt t="11852" x="2138363" y="2549525"/>
          <p14:tracePt t="11867" x="2122488" y="2549525"/>
          <p14:tracePt t="11878" x="2106613" y="2532063"/>
          <p14:tracePt t="11889" x="2089150" y="2516188"/>
          <p14:tracePt t="11907" x="2073275" y="2500313"/>
          <p14:tracePt t="11911" x="2039938" y="2482850"/>
          <p14:tracePt t="11922" x="2039938" y="2466975"/>
          <p14:tracePt t="11927" x="2006600" y="2433638"/>
          <p14:tracePt t="11938" x="1990725" y="2417763"/>
          <p14:tracePt t="11947" x="1974850" y="2417763"/>
          <p14:tracePt t="11957" x="1957388" y="2401888"/>
          <p14:tracePt t="11967" x="1941513" y="2384425"/>
          <p14:tracePt t="11974" x="1925638" y="2368550"/>
          <p14:tracePt t="11997" x="1908175" y="2368550"/>
          <p14:tracePt t="12087" x="1908175" y="2351088"/>
          <p14:tracePt t="12093" x="1892300" y="2351088"/>
          <p14:tracePt t="12203" x="1892300" y="2319338"/>
          <p14:tracePt t="12239" x="1892300" y="2301875"/>
          <p14:tracePt t="12255" x="1908175" y="2301875"/>
          <p14:tracePt t="12265" x="1925638" y="2286000"/>
          <p14:tracePt t="12269" x="1990725" y="2286000"/>
          <p14:tracePt t="12279" x="2057400" y="2286000"/>
          <p14:tracePt t="12287" x="2106613" y="2286000"/>
          <p14:tracePt t="12295" x="2155825" y="2286000"/>
          <p14:tracePt t="12305" x="2238375" y="2286000"/>
          <p14:tracePt t="12309" x="2270125" y="2286000"/>
          <p14:tracePt t="12320" x="2287588" y="2286000"/>
          <p14:tracePt t="12326" x="2319338" y="2286000"/>
          <p14:tracePt t="12358" x="2336800" y="2286000"/>
          <p14:tracePt t="12365" x="2352675" y="2286000"/>
          <p14:tracePt t="12375" x="2368550" y="2286000"/>
          <p14:tracePt t="12387" x="2386013" y="2286000"/>
          <p14:tracePt t="12391" x="2401888" y="2286000"/>
          <p14:tracePt t="12402" x="2419350" y="2286000"/>
          <p14:tracePt t="12422" x="2435225" y="2286000"/>
          <p14:tracePt t="12658" x="2451100" y="2286000"/>
          <p14:tracePt t="12673" x="2468563" y="2286000"/>
          <p14:tracePt t="12684" x="2484438" y="2286000"/>
          <p14:tracePt t="12689" x="2517775" y="2286000"/>
          <p14:tracePt t="12700" x="2549525" y="2301875"/>
          <p14:tracePt t="12714" x="2566988" y="2301875"/>
          <p14:tracePt t="12966" x="2582863" y="2301875"/>
          <p14:tracePt t="12982" x="2600325" y="2301875"/>
          <p14:tracePt t="12996" x="2616200" y="2301875"/>
          <p14:tracePt t="13006" x="2632075" y="2301875"/>
          <p14:tracePt t="13041" x="2649538" y="2301875"/>
          <p14:tracePt t="13047" x="2665413" y="2319338"/>
          <p14:tracePt t="13071" x="2681288" y="2319338"/>
          <p14:tracePt t="13087" x="2698750" y="2319338"/>
          <p14:tracePt t="13097" x="2698750" y="2335213"/>
          <p14:tracePt t="13290" x="2714625" y="2335213"/>
          <p14:tracePt t="13319" x="2730500" y="2335213"/>
          <p14:tracePt t="13329" x="2747963" y="2335213"/>
          <p14:tracePt t="13401" x="2781300" y="2335213"/>
          <p14:tracePt t="13672" x="2797175" y="2335213"/>
          <p14:tracePt t="13728" x="2781300" y="2319338"/>
          <p14:tracePt t="13747" x="2763838" y="2319338"/>
          <p14:tracePt t="13757" x="2747963" y="2319338"/>
          <p14:tracePt t="13763" x="2730500" y="2301875"/>
          <p14:tracePt t="13774" x="2714625" y="2286000"/>
          <p14:tracePt t="13874" x="2698750" y="2270125"/>
          <p14:tracePt t="13889" x="2681288" y="2270125"/>
          <p14:tracePt t="13909" x="2665413" y="2252663"/>
          <p14:tracePt t="13929" x="2649538" y="2236788"/>
          <p14:tracePt t="14134" x="2632075" y="2236788"/>
          <p14:tracePt t="14146" x="2616200" y="2236788"/>
          <p14:tracePt t="14181" x="2600325" y="2236788"/>
          <p14:tracePt t="14207" x="2582863" y="2236788"/>
          <p14:tracePt t="14217" x="2566988" y="2236788"/>
          <p14:tracePt t="14228" x="2549525" y="2236788"/>
          <p14:tracePt t="14242" x="2533650" y="2236788"/>
          <p14:tracePt t="14252" x="2517775" y="2236788"/>
          <p14:tracePt t="14263" x="2500313" y="2236788"/>
          <p14:tracePt t="14268" x="2484438" y="2236788"/>
          <p14:tracePt t="14291" x="2468563" y="2236788"/>
          <p14:tracePt t="14302" x="2451100" y="2236788"/>
          <p14:tracePt t="14984" x="2435225" y="2236788"/>
          <p14:tracePt t="15494" x="2451100" y="2236788"/>
          <p14:tracePt t="15507" x="2468563" y="2236788"/>
          <p14:tracePt t="15551" x="2484438" y="2236788"/>
          <p14:tracePt t="15559" x="2500313" y="2236788"/>
          <p14:tracePt t="15563" x="2517775" y="2236788"/>
          <p14:tracePt t="15574" x="2549525" y="2236788"/>
          <p14:tracePt t="15584" x="2566988" y="2236788"/>
          <p14:tracePt t="15593" x="2582863" y="2236788"/>
          <p14:tracePt t="15669" x="2600325" y="2236788"/>
          <p14:tracePt t="15683" x="2616200" y="2236788"/>
          <p14:tracePt t="15709" x="2632075" y="2236788"/>
          <p14:tracePt t="15750" x="2649538" y="2236788"/>
          <p14:tracePt t="16992" x="2632075" y="2236788"/>
          <p14:tracePt t="16996" x="2616200" y="2236788"/>
          <p14:tracePt t="17007" x="2600325" y="2236788"/>
          <p14:tracePt t="17016" x="2582863" y="2236788"/>
          <p14:tracePt t="17021" x="2549525" y="2236788"/>
          <p14:tracePt t="17031" x="2533650" y="2236788"/>
          <p14:tracePt t="17036" x="2517775" y="2236788"/>
          <p14:tracePt t="17045" x="2500313" y="2236788"/>
          <p14:tracePt t="17056" x="2484438" y="2236788"/>
          <p14:tracePt t="17068" x="2468563" y="2236788"/>
          <p14:tracePt t="17304" x="2451100" y="2236788"/>
          <p14:tracePt t="17313" x="2435225" y="2236788"/>
          <p14:tracePt t="17340" x="2419350" y="2236788"/>
          <p14:tracePt t="17343" x="2386013" y="2236788"/>
          <p14:tracePt t="17355" x="2287588" y="2252663"/>
          <p14:tracePt t="17370" x="2270125" y="2252663"/>
          <p14:tracePt t="17380" x="2254250" y="2252663"/>
          <p14:tracePt t="17390" x="2238375" y="2252663"/>
          <p14:tracePt t="17622" x="2287588" y="2252663"/>
          <p14:tracePt t="17632" x="2336800" y="2252663"/>
          <p14:tracePt t="17638" x="2419350" y="2252663"/>
          <p14:tracePt t="17645" x="2468563" y="2252663"/>
          <p14:tracePt t="17656" x="2500313" y="2252663"/>
          <p14:tracePt t="17661" x="2533650" y="2252663"/>
          <p14:tracePt t="17753" x="2566988" y="2252663"/>
          <p14:tracePt t="17762" x="2582863" y="2252663"/>
          <p14:tracePt t="17768" x="2600325" y="2252663"/>
          <p14:tracePt t="17777" x="2616200" y="2252663"/>
          <p14:tracePt t="17789" x="2632075" y="2252663"/>
          <p14:tracePt t="17793" x="2649538" y="2252663"/>
          <p14:tracePt t="17843" x="2665413" y="2252663"/>
          <p14:tracePt t="17853" x="2698750" y="2252663"/>
          <p14:tracePt t="17860" x="2714625" y="2252663"/>
          <p14:tracePt t="17870" x="2763838" y="2252663"/>
          <p14:tracePt t="17880" x="2830513" y="2252663"/>
          <p14:tracePt t="17884" x="2862263" y="2252663"/>
          <p14:tracePt t="17893" x="2895600" y="2252663"/>
          <p14:tracePt t="17899" x="2911475" y="2270125"/>
          <p14:tracePt t="17953" x="2944813" y="2270125"/>
          <p14:tracePt t="17959" x="2978150" y="2270125"/>
          <p14:tracePt t="17970" x="3027363" y="2270125"/>
          <p14:tracePt t="17973" x="3094038" y="2270125"/>
          <p14:tracePt t="17984" x="3175000" y="2319338"/>
          <p14:tracePt t="17995" x="3224213" y="2319338"/>
          <p14:tracePt t="17999" x="3275013" y="2319338"/>
          <p14:tracePt t="18009" x="3355975" y="2335213"/>
          <p14:tracePt t="18015" x="3405188" y="2351088"/>
          <p14:tracePt t="18026" x="3438525" y="2351088"/>
          <p14:tracePt t="18040" x="3455988" y="2351088"/>
          <p14:tracePt t="18075" x="3471863" y="2351088"/>
          <p14:tracePt t="18085" x="3487738" y="2351088"/>
          <p14:tracePt t="18097" x="3521075" y="2351088"/>
          <p14:tracePt t="18099" x="3570288" y="2351088"/>
          <p14:tracePt t="18109" x="3636963" y="2351088"/>
          <p14:tracePt t="18115" x="3668713" y="2351088"/>
          <p14:tracePt t="18125" x="3717925" y="2351088"/>
          <p14:tracePt t="18135" x="3784600" y="2351088"/>
          <p14:tracePt t="18151" x="3817938" y="2351088"/>
          <p14:tracePt t="18183" x="3833813" y="2351088"/>
          <p14:tracePt t="18237" x="3867150" y="2368550"/>
          <p14:tracePt t="18273" x="3883025" y="2368550"/>
          <p14:tracePt t="18301" x="3898900" y="2368550"/>
          <p14:tracePt t="18317" x="3916363" y="2368550"/>
          <p14:tracePt t="18343" x="3932238" y="2368550"/>
          <p14:tracePt t="18354" x="3948113" y="2368550"/>
          <p14:tracePt t="18358" x="3965575" y="2368550"/>
          <p14:tracePt t="18474" x="3981450" y="2368550"/>
          <p14:tracePt t="18484" x="3998913" y="2368550"/>
          <p14:tracePt t="18494" x="4014788" y="2368550"/>
          <p14:tracePt t="18968" x="4030663" y="2368550"/>
          <p14:tracePt t="18977" x="4048125" y="2368550"/>
          <p14:tracePt t="18984" x="4064000" y="2368550"/>
          <p14:tracePt t="18994" x="4097338" y="2368550"/>
          <p14:tracePt t="19123" x="4113213" y="2368550"/>
          <p14:tracePt t="19143" x="4129088" y="2368550"/>
          <p14:tracePt t="19155" x="4146550" y="2368550"/>
          <p14:tracePt t="19166" x="4162425" y="2368550"/>
          <p14:tracePt t="19169" x="4179888" y="2368550"/>
          <p14:tracePt t="19185" x="4195763" y="2368550"/>
          <p14:tracePt t="19195" x="4211638" y="2368550"/>
          <p14:tracePt t="19226" x="4229100" y="2368550"/>
          <p14:tracePt t="19295" x="4244975" y="2368550"/>
          <p14:tracePt t="19305" x="4260850" y="2368550"/>
          <p14:tracePt t="19311" x="4278313" y="2368550"/>
          <p14:tracePt t="19321" x="4343400" y="2368550"/>
          <p14:tracePt t="19331" x="4376738" y="2368550"/>
          <p14:tracePt t="19337" x="4425950" y="2368550"/>
          <p14:tracePt t="19345" x="4459288" y="2368550"/>
          <p14:tracePt t="19351" x="4491038" y="2368550"/>
          <p14:tracePt t="19361" x="4524375" y="2368550"/>
          <p14:tracePt t="19373" x="4541838" y="2368550"/>
          <p14:tracePt t="19377" x="4557713" y="2368550"/>
          <p14:tracePt t="19388" x="4573588" y="2368550"/>
          <p14:tracePt t="19391" x="4606925" y="2368550"/>
          <p14:tracePt t="19402" x="4640263" y="2368550"/>
          <p14:tracePt t="19411" x="4689475" y="2368550"/>
          <p14:tracePt t="19419" x="4722813" y="2368550"/>
          <p14:tracePt t="19427" x="4772025" y="2384425"/>
          <p14:tracePt t="19431" x="4852988" y="2384425"/>
          <p14:tracePt t="19441" x="4919663" y="2401888"/>
          <p14:tracePt t="19452" x="5033963" y="2401888"/>
          <p14:tracePt t="19458" x="5165725" y="2482850"/>
          <p14:tracePt t="19468" x="5199063" y="2482850"/>
          <p14:tracePt t="19473" x="5281613" y="2500313"/>
          <p14:tracePt t="19483" x="5297488" y="2500313"/>
          <p14:tracePt t="19491" x="5314950" y="2500313"/>
          <p14:tracePt t="19497" x="5330825" y="2500313"/>
          <p14:tracePt t="19872" x="5314950" y="2500313"/>
          <p14:tracePt t="19889" x="5297488" y="2500313"/>
          <p14:tracePt t="19892" x="5265738" y="2500313"/>
          <p14:tracePt t="19952" x="5248275" y="2500313"/>
          <p14:tracePt t="19972" x="5216525" y="2500313"/>
          <p14:tracePt t="19992" x="5183188" y="2500313"/>
          <p14:tracePt t="19998" x="5165725" y="2500313"/>
          <p14:tracePt t="20008" x="5133975" y="2500313"/>
          <p14:tracePt t="20012" x="5100638" y="2500313"/>
          <p14:tracePt t="20023" x="5084763" y="2500313"/>
          <p14:tracePt t="20032" x="5067300" y="2500313"/>
          <p14:tracePt t="20048" x="5051425" y="2500313"/>
          <p14:tracePt t="20058" x="5033963" y="2500313"/>
          <p14:tracePt t="20068" x="5018088" y="2500313"/>
          <p14:tracePt t="20137" x="4984750" y="2500313"/>
          <p14:tracePt t="20174" x="4968875" y="2500313"/>
          <p14:tracePt t="20290" x="4968875" y="2482850"/>
          <p14:tracePt t="20299" x="4968875" y="2466975"/>
          <p14:tracePt t="20321" x="5002213" y="2433638"/>
          <p14:tracePt t="20329" x="5018088" y="2417763"/>
          <p14:tracePt t="20341" x="5033963" y="2417763"/>
          <p14:tracePt t="20349" x="5051425" y="2417763"/>
          <p14:tracePt t="20369" x="5067300" y="2417763"/>
          <p14:tracePt t="20376" x="5084763" y="2417763"/>
          <p14:tracePt t="20386" x="5100638" y="2384425"/>
          <p14:tracePt t="20451" x="5116513" y="2384425"/>
          <p14:tracePt t="20465" x="5133975" y="2384425"/>
          <p14:tracePt t="20475" x="5149850" y="2384425"/>
          <p14:tracePt t="20482" x="5165725" y="2368550"/>
          <p14:tracePt t="20774" x="5199063" y="2351088"/>
          <p14:tracePt t="20799" x="5216525" y="2351088"/>
          <p14:tracePt t="20933" x="5232400" y="2351088"/>
          <p14:tracePt t="21804" x="5248275" y="2351088"/>
          <p14:tracePt t="21827" x="5265738" y="2335213"/>
          <p14:tracePt t="22126" x="5265738" y="2319338"/>
          <p14:tracePt t="22151" x="5149850" y="2319338"/>
          <p14:tracePt t="22162" x="5084763" y="2319338"/>
          <p14:tracePt t="22174" x="5018088" y="2319338"/>
          <p14:tracePt t="22175" x="4953000" y="2319338"/>
          <p14:tracePt t="22185" x="4821238" y="2319338"/>
          <p14:tracePt t="22191" x="4787900" y="2319338"/>
          <p14:tracePt t="22201" x="4722813" y="2319338"/>
          <p14:tracePt t="22212" x="4640263" y="2319338"/>
          <p14:tracePt t="22215" x="4573588" y="2319338"/>
          <p14:tracePt t="22226" x="4475163" y="2301875"/>
          <p14:tracePt t="22231" x="4343400" y="2301875"/>
          <p14:tracePt t="22241" x="4229100" y="2301875"/>
          <p14:tracePt t="22251" x="4097338" y="2301875"/>
          <p14:tracePt t="22257" x="4048125" y="2301875"/>
          <p14:tracePt t="22266" x="3932238" y="2301875"/>
          <p14:tracePt t="22272" x="3751263" y="2301875"/>
          <p14:tracePt t="22282" x="3554413" y="2301875"/>
          <p14:tracePt t="22292" x="3389313" y="2301875"/>
          <p14:tracePt t="22297" x="3257550" y="2301875"/>
          <p14:tracePt t="22307" x="3125788" y="2301875"/>
          <p14:tracePt t="22311" x="3027363" y="2301875"/>
          <p14:tracePt t="22323" x="2978150" y="2301875"/>
          <p14:tracePt t="22331" x="2944813" y="2301875"/>
          <p14:tracePt t="22338" x="2928938" y="2301875"/>
          <p14:tracePt t="22347" x="2895600" y="2301875"/>
          <p14:tracePt t="22351" x="2862263" y="2301875"/>
          <p14:tracePt t="22361" x="2830513" y="2301875"/>
          <p14:tracePt t="22372" x="2714625" y="2301875"/>
          <p14:tracePt t="22377" x="2600325" y="2301875"/>
          <p14:tracePt t="22388" x="2549525" y="2301875"/>
          <p14:tracePt t="22393" x="2500313" y="2301875"/>
          <p14:tracePt t="22403" x="2435225" y="2301875"/>
          <p14:tracePt t="22413" x="2419350" y="2301875"/>
          <p14:tracePt t="22445" x="2401888" y="2301875"/>
          <p14:tracePt t="22449" x="2386013" y="2301875"/>
          <p14:tracePt t="22458" x="2352675" y="2301875"/>
          <p14:tracePt t="22467" x="2319338" y="2301875"/>
          <p14:tracePt t="22474" x="2270125" y="2301875"/>
          <p14:tracePt t="22483" x="2238375" y="2301875"/>
          <p14:tracePt t="22491" x="2171700" y="2301875"/>
          <p14:tracePt t="22499" x="2155825" y="2301875"/>
          <p14:tracePt t="22509" x="2106613" y="2301875"/>
          <p14:tracePt t="22513" x="2073275" y="2301875"/>
          <p14:tracePt t="22524" x="2057400" y="2301875"/>
          <p14:tracePt t="22529" x="2024063" y="2301875"/>
          <p14:tracePt t="22540" x="2006600" y="2301875"/>
          <p14:tracePt t="22589" x="1990725" y="2301875"/>
          <p14:tracePt t="22599" x="1974850" y="2301875"/>
          <p14:tracePt t="22610" x="1925638" y="2301875"/>
          <p14:tracePt t="22613" x="1876425" y="2301875"/>
          <p14:tracePt t="22626" x="1809750" y="2301875"/>
          <p14:tracePt t="22641" x="1760538" y="2301875"/>
          <p14:tracePt t="22656" x="1744663" y="2301875"/>
          <p14:tracePt t="23856" x="1727200" y="2301875"/>
          <p14:tracePt t="23876" x="1744663" y="2301875"/>
          <p14:tracePt t="23882" x="1760538" y="2301875"/>
          <p14:tracePt t="23892" x="1776413" y="2301875"/>
          <p14:tracePt t="24062" x="1793875" y="2301875"/>
          <p14:tracePt t="24078" x="1793875" y="2286000"/>
          <p14:tracePt t="24087" x="1793875" y="2270125"/>
          <p14:tracePt t="24103" x="1793875" y="2252663"/>
          <p14:tracePt t="24113" x="1793875" y="2236788"/>
          <p14:tracePt t="24123" x="1793875" y="2220913"/>
          <p14:tracePt t="24133" x="1793875" y="2203450"/>
          <p14:tracePt t="24209" x="1793875" y="2187575"/>
          <p14:tracePt t="24219" x="1776413" y="2170113"/>
          <p14:tracePt t="24239" x="1760538" y="2170113"/>
          <p14:tracePt t="24244" x="1744663" y="2154238"/>
          <p14:tracePt t="24259" x="1727200" y="2138363"/>
          <p14:tracePt t="24359" x="1711325" y="2120900"/>
          <p14:tracePt t="24407" x="1677988" y="2120900"/>
          <p14:tracePt t="24492" x="1677988" y="2105025"/>
          <p14:tracePt t="25182" x="1662113" y="2105025"/>
          <p14:tracePt t="25202" x="1662113" y="2089150"/>
          <p14:tracePt t="25211" x="1662113" y="2071688"/>
          <p14:tracePt t="25333" x="1662113" y="2055813"/>
          <p14:tracePt t="25917" x="1662113" y="2022475"/>
          <p14:tracePt t="25940" x="1644650" y="2022475"/>
          <p14:tracePt t="25959" x="1579563" y="2022475"/>
          <p14:tracePt t="25964" x="1546225" y="2022475"/>
          <p14:tracePt t="25974" x="1497013" y="2022475"/>
          <p14:tracePt t="25980" x="1414463" y="2022475"/>
          <p14:tracePt t="25992" x="1365250" y="2039938"/>
          <p14:tracePt t="25999" x="1282700" y="2039938"/>
          <p14:tracePt t="26004" x="1233488" y="2039938"/>
          <p14:tracePt t="26013" x="1201738" y="2039938"/>
          <p14:tracePt t="26020" x="1135063" y="2055813"/>
          <p14:tracePt t="26029" x="1085850" y="2055813"/>
          <p14:tracePt t="26040" x="1069975" y="2071688"/>
          <p14:tracePt t="26043" x="1036638" y="2071688"/>
          <p14:tracePt t="26053" x="1036638" y="2089150"/>
          <p14:tracePt t="26079" x="1020763" y="2089150"/>
          <p14:tracePt t="26091" x="1003300" y="2089150"/>
          <p14:tracePt t="26106" x="987425" y="2105025"/>
          <p14:tracePt t="26110" x="969963" y="2105025"/>
          <p14:tracePt t="26119" x="954088" y="2138363"/>
          <p14:tracePt t="26129" x="889000" y="2154238"/>
          <p14:tracePt t="26135" x="839788" y="2154238"/>
          <p14:tracePt t="26145" x="822325" y="2170113"/>
          <p14:tracePt t="26151" x="788988" y="2187575"/>
          <p14:tracePt t="26161" x="739775" y="2203450"/>
          <p14:tracePt t="26473" x="739775" y="2170113"/>
          <p14:tracePt t="26477" x="757238" y="2154238"/>
          <p14:tracePt t="26489" x="773113" y="2154238"/>
          <p14:tracePt t="26493" x="773113" y="2138363"/>
          <p14:tracePt t="27763" x="773113" y="2120900"/>
          <p14:tracePt t="27774" x="773113" y="2089150"/>
          <p14:tracePt t="27788" x="708025" y="2071688"/>
          <p14:tracePt t="27789" x="625475" y="1990725"/>
          <p14:tracePt t="27800" x="592138" y="1973263"/>
          <p14:tracePt t="28404" x="592138" y="1957388"/>
          <p14:tracePt t="28511" x="608013" y="1957388"/>
          <p14:tracePt t="28525" x="625475" y="1957388"/>
          <p14:tracePt t="28576" x="641350" y="1939925"/>
          <p14:tracePt t="28612" x="658813" y="1939925"/>
          <p14:tracePt t="28621" x="674688" y="1939925"/>
          <p14:tracePt t="28637" x="690563" y="1939925"/>
          <p14:tracePt t="28647" x="723900" y="1939925"/>
          <p14:tracePt t="28651" x="739775" y="1939925"/>
          <p14:tracePt t="28662" x="757238" y="1939925"/>
          <p14:tracePt t="28667" x="788988" y="1939925"/>
          <p14:tracePt t="28677" x="855663" y="1939925"/>
          <p14:tracePt t="28687" x="904875" y="1939925"/>
          <p14:tracePt t="28691" x="954088" y="1939925"/>
          <p14:tracePt t="28701" x="987425" y="1939925"/>
          <p14:tracePt t="28708" x="1003300" y="1939925"/>
          <p14:tracePt t="28718" x="1069975" y="1939925"/>
          <p14:tracePt t="28728" x="1085850" y="1939925"/>
          <p14:tracePt t="28744" x="1101725" y="1939925"/>
          <p14:tracePt t="28747" x="1135063" y="1939925"/>
          <p14:tracePt t="28767" x="1184275" y="1939925"/>
          <p14:tracePt t="28773" x="1217613" y="1939925"/>
          <p14:tracePt t="28783" x="1266825" y="1939925"/>
          <p14:tracePt t="28787" x="1333500" y="1939925"/>
          <p14:tracePt t="28807" x="1349375" y="1939925"/>
          <p14:tracePt t="28813" x="1382713" y="1939925"/>
          <p14:tracePt t="28828" x="1414463" y="1939925"/>
          <p14:tracePt t="28844" x="1431925" y="1939925"/>
          <p14:tracePt t="28854" x="1447800" y="1939925"/>
          <p14:tracePt t="28863" x="1481138" y="1939925"/>
          <p14:tracePt t="28869" x="1514475" y="1939925"/>
          <p14:tracePt t="28883" x="1628775" y="1924050"/>
          <p14:tracePt t="28893" x="1727200" y="1924050"/>
          <p14:tracePt t="28905" x="1793875" y="1924050"/>
          <p14:tracePt t="28910" x="1876425" y="1924050"/>
          <p14:tracePt t="28919" x="1957388" y="1924050"/>
          <p14:tracePt t="28924" x="1974850" y="1924050"/>
          <p14:tracePt t="28933" x="2024063" y="1924050"/>
          <p14:tracePt t="28946" x="2057400" y="1924050"/>
          <p14:tracePt t="28965" x="2073275" y="1924050"/>
          <p14:tracePt t="28979" x="2089150" y="1924050"/>
          <p14:tracePt t="28986" x="2138363" y="1924050"/>
          <p14:tracePt t="28995" x="2155825" y="1924050"/>
          <p14:tracePt t="28999" x="2220913" y="1924050"/>
          <p14:tracePt t="29010" x="2336800" y="1924050"/>
          <p14:tracePt t="29019" x="2451100" y="1924050"/>
          <p14:tracePt t="29026" x="2517775" y="1924050"/>
          <p14:tracePt t="29035" x="2566988" y="1924050"/>
          <p14:tracePt t="29040" x="2665413" y="1924050"/>
          <p14:tracePt t="29051" x="2781300" y="1939925"/>
          <p14:tracePt t="29061" x="2879725" y="1957388"/>
          <p14:tracePt t="29066" x="2994025" y="1957388"/>
          <p14:tracePt t="29076" x="3060700" y="1957388"/>
          <p14:tracePt t="29081" x="3159125" y="1973263"/>
          <p14:tracePt t="29091" x="3257550" y="1973263"/>
          <p14:tracePt t="29101" x="3340100" y="1990725"/>
          <p14:tracePt t="29105" x="3455988" y="2022475"/>
          <p14:tracePt t="29115" x="3521075" y="2039938"/>
          <p14:tracePt t="29131" x="3536950" y="2039938"/>
          <p14:tracePt t="29155" x="3554413" y="2039938"/>
          <p14:tracePt t="29161" x="3570288" y="2039938"/>
          <p14:tracePt t="29172" x="3586163" y="2039938"/>
          <p14:tracePt t="29181" x="3619500" y="2039938"/>
          <p14:tracePt t="29187" x="3686175" y="2039938"/>
          <p14:tracePt t="29198" x="3717925" y="2039938"/>
          <p14:tracePt t="29201" x="3784600" y="2039938"/>
          <p14:tracePt t="29211" x="3867150" y="2039938"/>
          <p14:tracePt t="29222" x="3898900" y="2055813"/>
          <p14:tracePt t="29298" x="3916363" y="2055813"/>
          <p14:tracePt t="29308" x="3932238" y="2055813"/>
          <p14:tracePt t="29318" x="3948113" y="2055813"/>
          <p14:tracePt t="29324" x="3965575" y="2071688"/>
          <p14:tracePt t="29358" x="3981450" y="2071688"/>
          <p14:tracePt t="29368" x="3998913" y="2071688"/>
          <p14:tracePt t="29377" x="3998913" y="2089150"/>
          <p14:tracePt t="29390" x="4014788" y="2089150"/>
          <p14:tracePt t="29394" x="4048125" y="2089150"/>
          <p14:tracePt t="29403" x="4079875" y="2089150"/>
          <p14:tracePt t="29415" x="4097338" y="2089150"/>
          <p14:tracePt t="29425" x="4113213" y="2089150"/>
          <p14:tracePt t="29427" x="4129088" y="2120900"/>
          <p14:tracePt t="29438" x="4146550" y="2138363"/>
          <p14:tracePt t="29453" x="4162425" y="2138363"/>
          <p14:tracePt t="29489" x="4179888" y="2138363"/>
          <p14:tracePt t="29499" x="4211638" y="2138363"/>
          <p14:tracePt t="29510" x="4229100" y="2138363"/>
          <p14:tracePt t="29513" x="4244975" y="2154238"/>
          <p14:tracePt t="29540" x="4260850" y="2170113"/>
          <p14:tracePt t="29545" x="4260850" y="2187575"/>
          <p14:tracePt t="29559" x="4294188" y="2187575"/>
          <p14:tracePt t="29569" x="4376738" y="2220913"/>
          <p14:tracePt t="29583" x="4392613" y="2220913"/>
          <p14:tracePt t="29589" x="4441825" y="2220913"/>
          <p14:tracePt t="29596" x="4459288" y="2220913"/>
          <p14:tracePt t="29610" x="4491038" y="2220913"/>
          <p14:tracePt t="29620" x="4557713" y="2252663"/>
          <p14:tracePt t="29630" x="4622800" y="2252663"/>
          <p14:tracePt t="29635" x="4705350" y="2252663"/>
          <p14:tracePt t="29645" x="4754563" y="2252663"/>
          <p14:tracePt t="29653" x="4787900" y="2252663"/>
          <p14:tracePt t="29665" x="4837113" y="2252663"/>
          <p14:tracePt t="29673" x="4852988" y="2252663"/>
          <p14:tracePt t="29682" x="4870450" y="2252663"/>
          <p14:tracePt t="29838" x="4886325" y="2270125"/>
          <p14:tracePt t="29853" x="4903788" y="2286000"/>
          <p14:tracePt t="29864" x="4935538" y="2286000"/>
          <p14:tracePt t="29868" x="4953000" y="2286000"/>
          <p14:tracePt t="29878" x="4984750" y="2286000"/>
          <p14:tracePt t="29882" x="5002213" y="2286000"/>
          <p14:tracePt t="29893" x="5018088" y="2286000"/>
          <p14:tracePt t="29901" x="5033963" y="2301875"/>
          <p14:tracePt t="29910" x="5067300" y="2319338"/>
          <p14:tracePt t="29918" x="5116513" y="2335213"/>
          <p14:tracePt t="29934" x="5133975" y="2335213"/>
          <p14:tracePt t="29938" x="5149850" y="2351088"/>
          <p14:tracePt t="30382" x="5216525" y="2351088"/>
          <p14:tracePt t="30392" x="5232400" y="2351088"/>
          <p14:tracePt t="30408" x="5248275" y="2351088"/>
          <p14:tracePt t="30417" x="5281613" y="2351088"/>
          <p14:tracePt t="30428" x="5297488" y="2351088"/>
          <p14:tracePt t="30433" x="5330825" y="2351088"/>
          <p14:tracePt t="30437" x="5380038" y="2351088"/>
          <p14:tracePt t="30450" x="5397500" y="2351088"/>
          <p14:tracePt t="30457" x="5429250" y="2351088"/>
          <p14:tracePt t="30463" x="5462588" y="2351088"/>
          <p14:tracePt t="30474" x="5478463" y="2351088"/>
          <p14:tracePt t="30548" x="5495925" y="2351088"/>
          <p14:tracePt t="30563" x="5527675" y="2351088"/>
          <p14:tracePt t="30574" x="5561013" y="2351088"/>
          <p14:tracePt t="30580" x="5578475" y="2351088"/>
          <p14:tracePt t="31098" x="5594350" y="2351088"/>
          <p14:tracePt t="31788" x="5610225" y="2351088"/>
          <p14:tracePt t="31820" x="5643563" y="2351088"/>
          <p14:tracePt t="31829" x="5659438" y="2351088"/>
          <p14:tracePt t="31866" x="5676900" y="2351088"/>
          <p14:tracePt t="31877" x="5692775" y="2351088"/>
          <p14:tracePt t="31890" x="5708650" y="2351088"/>
          <p14:tracePt t="31900" x="5726113" y="2351088"/>
          <p14:tracePt t="31909" x="5741988" y="2351088"/>
          <p14:tracePt t="31928" x="5759450" y="2351088"/>
          <p14:tracePt t="32062" x="5791200" y="2351088"/>
          <p14:tracePt t="32073" x="5808663" y="2351088"/>
          <p14:tracePt t="32082" x="5857875" y="2351088"/>
          <p14:tracePt t="32087" x="5889625" y="2351088"/>
          <p14:tracePt t="32098" x="5922963" y="2351088"/>
          <p14:tracePt t="32108" x="5956300" y="2351088"/>
          <p14:tracePt t="32112" x="6005513" y="2351088"/>
          <p14:tracePt t="32121" x="6070600" y="2351088"/>
          <p14:tracePt t="32128" x="6153150" y="2351088"/>
          <p14:tracePt t="32137" x="6219825" y="2351088"/>
          <p14:tracePt t="32147" x="6269038" y="2351088"/>
          <p14:tracePt t="32151" x="6334125" y="2351088"/>
          <p14:tracePt t="32237" x="6351588" y="2351088"/>
          <p14:tracePt t="32247" x="6383338" y="2351088"/>
          <p14:tracePt t="32257" x="6432550" y="2351088"/>
          <p14:tracePt t="32263" x="6499225" y="2351088"/>
          <p14:tracePt t="32274" x="6515100" y="2351088"/>
          <p14:tracePt t="32278" x="6532563" y="2351088"/>
          <p14:tracePt t="32555" x="6548438" y="2351088"/>
          <p14:tracePt t="32556" x="6564313" y="2351088"/>
          <p14:tracePt t="32566" x="6613525" y="2351088"/>
          <p14:tracePt t="32572" x="6646863" y="2351088"/>
          <p14:tracePt t="32582" x="6713538" y="2351088"/>
          <p14:tracePt t="32586" x="6729413" y="2351088"/>
          <p14:tracePt t="32596" x="6745288" y="2351088"/>
          <p14:tracePt t="32606" x="6778625" y="2351088"/>
          <p14:tracePt t="32612" x="6794500" y="2351088"/>
          <p14:tracePt t="32622" x="6811963" y="2351088"/>
          <p14:tracePt t="32626" x="6845300" y="2351088"/>
          <p14:tracePt t="32636" x="6877050" y="2351088"/>
          <p14:tracePt t="32646" x="6910388" y="2351088"/>
          <p14:tracePt t="32651" x="6943725" y="2335213"/>
          <p14:tracePt t="32662" x="6975475" y="2335213"/>
          <p14:tracePt t="32668" x="7042150" y="2335213"/>
          <p14:tracePt t="32678" x="7058025" y="2335213"/>
          <p14:tracePt t="32687" x="7075488" y="2335213"/>
          <p14:tracePt t="32692" x="7091363" y="2335213"/>
          <p14:tracePt t="32703" x="7107238" y="2335213"/>
          <p14:tracePt t="32708" x="7124700" y="2335213"/>
          <p14:tracePt t="32717" x="7173913" y="2335213"/>
          <p14:tracePt t="32728" x="7189788" y="2335213"/>
          <p14:tracePt t="32751" x="7207250" y="2335213"/>
          <p14:tracePt t="32763" x="7223125" y="2335213"/>
          <p14:tracePt t="32767" x="7256463" y="2335213"/>
          <p14:tracePt t="32778" x="7272338" y="2335213"/>
          <p14:tracePt t="32783" x="7305675" y="2335213"/>
          <p14:tracePt t="32794" x="7339013" y="2335213"/>
          <p14:tracePt t="32803" x="7354888" y="2335213"/>
          <p14:tracePt t="32813" x="7370763" y="2335213"/>
          <p14:tracePt t="32817" x="7404100" y="2335213"/>
          <p14:tracePt t="32828" x="7419975" y="2335213"/>
          <p14:tracePt t="32837" x="7437438" y="2335213"/>
          <p14:tracePt t="32844" x="7453313" y="2335213"/>
          <p14:tracePt t="32858" x="7469188" y="2335213"/>
          <p14:tracePt t="32879" x="7502525" y="2335213"/>
          <p14:tracePt t="32964" x="7519988" y="2319338"/>
          <p14:tracePt t="33188" x="7535863" y="2319338"/>
          <p14:tracePt t="33197" x="7551738" y="2286000"/>
          <p14:tracePt t="33218" x="7569200" y="2270125"/>
          <p14:tracePt t="33238" x="7585075" y="2270125"/>
          <p14:tracePt t="33271" x="7600950" y="2270125"/>
          <p14:tracePt t="33281" x="7618413" y="2252663"/>
          <p14:tracePt t="33292" x="7634288" y="2252663"/>
          <p14:tracePt t="33301" x="7650163" y="2252663"/>
          <p14:tracePt t="33307" x="7667625" y="2236788"/>
          <p14:tracePt t="33318" x="7683500" y="2236788"/>
          <p14:tracePt t="33321" x="7700963" y="2236788"/>
          <p14:tracePt t="33334" x="7716838" y="2236788"/>
          <p14:tracePt t="33343" x="7750175" y="2236788"/>
          <p14:tracePt t="33348" x="7766050" y="2236788"/>
          <p14:tracePt t="33357" x="7799388" y="2236788"/>
          <p14:tracePt t="33378" x="7815263" y="2236788"/>
          <p14:tracePt t="33383" x="7881938" y="2220913"/>
          <p14:tracePt t="33394" x="7897813" y="2220913"/>
          <p14:tracePt t="33397" x="7962900" y="2203450"/>
          <p14:tracePt t="33408" x="7996238" y="2203450"/>
          <p14:tracePt t="33417" x="8029575" y="2203450"/>
          <p14:tracePt t="33433" x="8078788" y="2203450"/>
          <p14:tracePt t="33439" x="8161338" y="2203450"/>
          <p14:tracePt t="33451" x="8177213" y="2203450"/>
          <p14:tracePt t="33556" x="8193088" y="2187575"/>
          <p14:tracePt t="33581" x="8210550" y="2187575"/>
          <p14:tracePt t="33599" x="8226425" y="2187575"/>
          <p14:tracePt t="33616" x="8243888" y="2187575"/>
          <p14:tracePt t="33620" x="8259763" y="2187575"/>
          <p14:tracePt t="33712" x="8275638" y="2187575"/>
          <p14:tracePt t="33716" x="8293100" y="2187575"/>
          <p14:tracePt t="33726" x="8308975" y="2187575"/>
          <p14:tracePt t="33735" x="8342313" y="2187575"/>
          <p14:tracePt t="33742" x="8358188" y="2187575"/>
          <p14:tracePt t="33751" x="8374063" y="2187575"/>
          <p14:tracePt t="33771" x="8391525" y="2187575"/>
          <p14:tracePt t="33791" x="8407400" y="2187575"/>
          <p14:tracePt t="33825" x="8424863" y="2187575"/>
          <p14:tracePt t="33848" x="8440738" y="2187575"/>
          <p14:tracePt t="33858" x="8456613" y="2187575"/>
          <p14:tracePt t="33943" x="8474075" y="2187575"/>
          <p14:tracePt t="33954" x="8489950" y="2187575"/>
          <p14:tracePt t="33963" x="8505825" y="2187575"/>
          <p14:tracePt t="33974" x="8523288" y="2187575"/>
          <p14:tracePt t="34044" x="8539163" y="2187575"/>
          <p14:tracePt t="34049" x="8588375" y="2187575"/>
          <p14:tracePt t="34059" x="8621713" y="2187575"/>
          <p14:tracePt t="34069" x="8637588" y="2187575"/>
          <p14:tracePt t="34073" x="8655050" y="2187575"/>
          <p14:tracePt t="34085" x="8670925" y="2187575"/>
          <p14:tracePt t="34093" x="8686800" y="2187575"/>
          <p14:tracePt t="34103" x="8686800" y="2203450"/>
          <p14:tracePt t="34113" x="8686800" y="2220913"/>
          <p14:tracePt t="34123" x="8704263" y="2220913"/>
          <p14:tracePt t="34129" x="8736013" y="2220913"/>
          <p14:tracePt t="34139" x="8769350" y="2270125"/>
          <p14:tracePt t="34149" x="8836025" y="2301875"/>
          <p14:tracePt t="34176" x="8851900" y="2301875"/>
          <p14:tracePt t="34189" x="8867775" y="2301875"/>
          <p14:tracePt t="34205" x="8885238" y="2301875"/>
          <p14:tracePt t="34226" x="8901113" y="2301875"/>
          <p14:tracePt t="34235" x="8916988" y="2301875"/>
          <p14:tracePt t="34240" x="8950325" y="2319338"/>
          <p14:tracePt t="34249" x="8950325" y="2335213"/>
          <p14:tracePt t="34260" x="8967788" y="2335213"/>
          <p14:tracePt t="34270" x="8983663" y="2335213"/>
          <p14:tracePt t="34279" x="8999538" y="2335213"/>
          <p14:tracePt t="34307" x="9017000" y="2335213"/>
          <p14:tracePt t="35345" x="8999538" y="2335213"/>
          <p14:tracePt t="35350" x="8983663" y="2335213"/>
          <p14:tracePt t="35770" x="8967788" y="2335213"/>
          <p14:tracePt t="35790" x="8934450" y="2335213"/>
          <p14:tracePt t="35793" x="8916988" y="2335213"/>
          <p14:tracePt t="35803" x="8901113" y="2335213"/>
          <p14:tracePt t="35813" x="8836025" y="2335213"/>
          <p14:tracePt t="35820" x="8818563" y="2335213"/>
          <p14:tracePt t="35829" x="8786813" y="2335213"/>
          <p14:tracePt t="35846" x="8736013" y="2335213"/>
          <p14:tracePt t="35855" x="8720138" y="2335213"/>
          <p14:tracePt t="35862" x="8686800" y="2335213"/>
          <p14:tracePt t="35870" x="8637588" y="2319338"/>
          <p14:tracePt t="35874" x="8588375" y="2319338"/>
          <p14:tracePt t="35886" x="8523288" y="2286000"/>
          <p14:tracePt t="35905" x="8505825" y="2270125"/>
          <p14:tracePt t="36031" x="8489950" y="2270125"/>
          <p14:tracePt t="36045" x="8456613" y="2270125"/>
          <p14:tracePt t="36055" x="8407400" y="2270125"/>
          <p14:tracePt t="36062" x="8324850" y="2270125"/>
          <p14:tracePt t="36071" x="8308975" y="2270125"/>
          <p14:tracePt t="36081" x="8275638" y="2270125"/>
          <p14:tracePt t="36085" x="8226425" y="2270125"/>
          <p14:tracePt t="36096" x="8177213" y="2270125"/>
          <p14:tracePt t="36102" x="8128000" y="2270125"/>
          <p14:tracePt t="36112" x="8045450" y="2270125"/>
          <p14:tracePt t="36122" x="7996238" y="2270125"/>
          <p14:tracePt t="36133" x="7931150" y="2270125"/>
          <p14:tracePt t="36137" x="7913688" y="2270125"/>
          <p14:tracePt t="36142" x="7864475" y="2270125"/>
          <p14:tracePt t="36151" x="7766050" y="2270125"/>
          <p14:tracePt t="36162" x="7667625" y="2270125"/>
          <p14:tracePt t="36167" x="7551738" y="2301875"/>
          <p14:tracePt t="36178" x="7469188" y="2301875"/>
          <p14:tracePt t="36181" x="7404100" y="2301875"/>
          <p14:tracePt t="36191" x="7305675" y="2319338"/>
          <p14:tracePt t="36203" x="7158038" y="2335213"/>
          <p14:tracePt t="36207" x="6992938" y="2335213"/>
          <p14:tracePt t="36217" x="6861175" y="2335213"/>
          <p14:tracePt t="36222" x="6664325" y="2368550"/>
          <p14:tracePt t="36231" x="6483350" y="2417763"/>
          <p14:tracePt t="36241" x="6351588" y="2433638"/>
          <p14:tracePt t="36248" x="6153150" y="2466975"/>
          <p14:tracePt t="36257" x="6005513" y="2482850"/>
          <p14:tracePt t="36263" x="5840413" y="2516188"/>
          <p14:tracePt t="36273" x="5741988" y="2532063"/>
          <p14:tracePt t="36284" x="5594350" y="2565400"/>
          <p14:tracePt t="36287" x="5527675" y="2565400"/>
          <p14:tracePt t="36300" x="5413375" y="2581275"/>
          <p14:tracePt t="36303" x="5346700" y="2598738"/>
          <p14:tracePt t="36313" x="5297488" y="2614613"/>
          <p14:tracePt t="36323" x="5232400" y="2632075"/>
          <p14:tracePt t="36327" x="5165725" y="2647950"/>
          <p14:tracePt t="36337" x="5084763" y="2663825"/>
          <p14:tracePt t="36343" x="5002213" y="2697163"/>
          <p14:tracePt t="36353" x="4935538" y="2713038"/>
          <p14:tracePt t="36363" x="4852988" y="2730500"/>
          <p14:tracePt t="36369" x="4754563" y="2746375"/>
          <p14:tracePt t="36381" x="4672013" y="2746375"/>
          <p14:tracePt t="36384" x="4622800" y="2746375"/>
          <p14:tracePt t="36393" x="4524375" y="2762250"/>
          <p14:tracePt t="36403" x="4441825" y="2795588"/>
          <p14:tracePt t="36410" x="4392613" y="2813050"/>
          <p14:tracePt t="36419" x="4310063" y="2828925"/>
          <p14:tracePt t="36423" x="4278313" y="2828925"/>
          <p14:tracePt t="36434" x="4211638" y="2844800"/>
          <p14:tracePt t="36443" x="4195763" y="2844800"/>
          <p14:tracePt t="36450" x="4146550" y="2844800"/>
          <p14:tracePt t="36460" x="4113213" y="2862263"/>
          <p14:tracePt t="36465" x="4097338" y="2862263"/>
          <p14:tracePt t="36476" x="4064000" y="2862263"/>
          <p14:tracePt t="36486" x="4048125" y="2862263"/>
          <p14:tracePt t="36490" x="4030663" y="2862263"/>
          <p14:tracePt t="36500" x="3965575" y="2862263"/>
          <p14:tracePt t="36505" x="3916363" y="2862263"/>
          <p14:tracePt t="36515" x="3898900" y="2862263"/>
          <p14:tracePt t="36526" x="3833813" y="2862263"/>
          <p14:tracePt t="36529" x="3784600" y="2862263"/>
          <p14:tracePt t="36539" x="3686175" y="2862263"/>
          <p14:tracePt t="36545" x="3619500" y="2862263"/>
          <p14:tracePt t="36555" x="3536950" y="2862263"/>
          <p14:tracePt t="36565" x="3438525" y="2862263"/>
          <p14:tracePt t="36572" x="3373438" y="2862263"/>
          <p14:tracePt t="36579" x="3340100" y="2862263"/>
          <p14:tracePt t="36585" x="3306763" y="2862263"/>
          <p14:tracePt t="36596" x="3275013" y="2862263"/>
          <p14:tracePt t="36605" x="3241675" y="2862263"/>
          <p14:tracePt t="36612" x="3208338" y="2894013"/>
          <p14:tracePt t="36621" x="3175000" y="2894013"/>
          <p14:tracePt t="36625" x="3143250" y="2894013"/>
          <p14:tracePt t="36635" x="3060700" y="2943225"/>
          <p14:tracePt t="36646" x="2962275" y="2960688"/>
          <p14:tracePt t="36651" x="2895600" y="2976563"/>
          <p14:tracePt t="36662" x="2846388" y="2976563"/>
          <p14:tracePt t="36665" x="2781300" y="2976563"/>
          <p14:tracePt t="36675" x="2730500" y="2976563"/>
          <p14:tracePt t="36685" x="2649538" y="2976563"/>
          <p14:tracePt t="36691" x="2582863" y="2976563"/>
          <p14:tracePt t="36701" x="2517775" y="2976563"/>
          <p14:tracePt t="36709" x="2468563" y="2976563"/>
          <p14:tracePt t="36717" x="2435225" y="2976563"/>
          <p14:tracePt t="36727" x="2386013" y="2976563"/>
          <p14:tracePt t="36731" x="2319338" y="2976563"/>
          <p14:tracePt t="36741" x="2254250" y="2976563"/>
          <p14:tracePt t="36747" x="2187575" y="2976563"/>
          <p14:tracePt t="36758" x="2138363" y="2976563"/>
          <p14:tracePt t="36768" x="2122488" y="2976563"/>
          <p14:tracePt t="36777" x="2106613" y="2992438"/>
          <p14:tracePt t="36818" x="2073275" y="3009900"/>
          <p14:tracePt t="36823" x="2057400" y="3025775"/>
          <p14:tracePt t="36843" x="2039938" y="3025775"/>
          <p14:tracePt t="36867" x="2024063" y="3025775"/>
          <p14:tracePt t="36893" x="2006600" y="3059113"/>
          <p14:tracePt t="36899" x="1990725" y="3059113"/>
          <p14:tracePt t="36910" x="1974850" y="3074988"/>
          <p14:tracePt t="36919" x="1941513" y="3074988"/>
          <p14:tracePt t="36923" x="1925638" y="3092450"/>
          <p14:tracePt t="36937" x="1908175" y="3108325"/>
          <p14:tracePt t="37136" x="1925638" y="3108325"/>
          <p14:tracePt t="37152" x="1941513" y="3108325"/>
          <p14:tracePt t="37176" x="1957388" y="3108325"/>
          <p14:tracePt t="37247" x="1974850" y="3108325"/>
          <p14:tracePt t="37278" x="1990725" y="3108325"/>
          <p14:tracePt t="37291" x="2006600" y="3108325"/>
          <p14:tracePt t="37397" x="2039938" y="3092450"/>
          <p14:tracePt t="37457" x="2057400" y="3092450"/>
          <p14:tracePt t="37473" x="2073275" y="3092450"/>
          <p14:tracePt t="37483" x="2089150" y="3074988"/>
          <p14:tracePt t="37533" x="2106613" y="3074988"/>
          <p14:tracePt t="37549" x="2122488" y="3074988"/>
          <p14:tracePt t="37559" x="2122488" y="3059113"/>
          <p14:tracePt t="37579" x="2155825" y="3059113"/>
          <p14:tracePt t="37585" x="2171700" y="3059113"/>
          <p14:tracePt t="37597" x="2205038" y="3059113"/>
          <p14:tracePt t="37606" x="2220913" y="3059113"/>
          <p14:tracePt t="37610" x="2254250" y="3059113"/>
          <p14:tracePt t="37623" x="2303463" y="3059113"/>
          <p14:tracePt t="37635" x="2336800" y="3059113"/>
          <p14:tracePt t="37645" x="2352675" y="3059113"/>
          <p14:tracePt t="37649" x="2386013" y="3059113"/>
          <p14:tracePt t="37660" x="2401888" y="3059113"/>
          <p14:tracePt t="37675" x="2419350" y="3059113"/>
          <p14:tracePt t="37711" x="2451100" y="3059113"/>
          <p14:tracePt t="37715" x="2468563" y="3059113"/>
          <p14:tracePt t="37725" x="2500313" y="3059113"/>
          <p14:tracePt t="37732" x="2533650" y="3059113"/>
          <p14:tracePt t="37746" x="2549525" y="3059113"/>
          <p14:tracePt t="37763" x="2582863" y="3059113"/>
          <p14:tracePt t="37771" x="2600325" y="3059113"/>
          <p14:tracePt t="37791" x="2616200" y="3059113"/>
          <p14:tracePt t="37802" x="2632075" y="3059113"/>
          <p14:tracePt t="37817" x="2649538" y="3059113"/>
          <p14:tracePt t="37831" x="2665413" y="3059113"/>
          <p14:tracePt t="38090" x="2681288" y="3059113"/>
          <p14:tracePt t="38099" x="2698750" y="3059113"/>
          <p14:tracePt t="38110" x="2730500" y="3059113"/>
          <p14:tracePt t="38114" x="2747963" y="3059113"/>
          <p14:tracePt t="38123" x="2763838" y="3059113"/>
          <p14:tracePt t="38134" x="2781300" y="3059113"/>
          <p14:tracePt t="38150" x="2797175" y="3059113"/>
          <p14:tracePt t="38153" x="2813050" y="3059113"/>
          <p14:tracePt t="38169" x="2830513" y="3059113"/>
          <p14:tracePt t="38176" x="2846388" y="3059113"/>
          <p14:tracePt t="38185" x="2862263" y="3059113"/>
          <p14:tracePt t="38194" x="2895600" y="3059113"/>
          <p14:tracePt t="38222" x="2911475" y="3059113"/>
          <p14:tracePt t="38225" x="2928938" y="3074988"/>
          <p14:tracePt t="38235" x="2944813" y="3074988"/>
          <p14:tracePt t="38239" x="2962275" y="3074988"/>
          <p14:tracePt t="38249" x="2978150" y="3074988"/>
          <p14:tracePt t="38260" x="2994025" y="3074988"/>
          <p14:tracePt t="38265" x="3027363" y="3074988"/>
          <p14:tracePt t="38276" x="3043238" y="3074988"/>
          <p14:tracePt t="38280" x="3094038" y="3074988"/>
          <p14:tracePt t="38289" x="3109913" y="3074988"/>
          <p14:tracePt t="38299" x="3125788" y="3074988"/>
          <p14:tracePt t="38305" x="3159125" y="3074988"/>
          <p14:tracePt t="38315" x="3192463" y="3074988"/>
          <p14:tracePt t="38326" x="3208338" y="3074988"/>
          <p14:tracePt t="38341" x="3224213" y="3074988"/>
          <p14:tracePt t="38346" x="3257550" y="3074988"/>
          <p14:tracePt t="38356" x="3275013" y="3074988"/>
          <p14:tracePt t="38365" x="3290888" y="3074988"/>
          <p14:tracePt t="38372" x="3340100" y="3074988"/>
          <p14:tracePt t="38381" x="3373438" y="3074988"/>
          <p14:tracePt t="38385" x="3405188" y="3074988"/>
          <p14:tracePt t="38396" x="3455988" y="3074988"/>
          <p14:tracePt t="38405" x="3487738" y="3074988"/>
          <p14:tracePt t="38412" x="3505200" y="3074988"/>
          <p14:tracePt t="38430" x="3570288" y="3074988"/>
          <p14:tracePt t="38438" x="3636963" y="3092450"/>
          <p14:tracePt t="38452" x="3652838" y="3092450"/>
          <p14:tracePt t="38458" x="3668713" y="3092450"/>
          <p14:tracePt t="38467" x="3686175" y="3092450"/>
          <p14:tracePt t="38478" x="3702050" y="3092450"/>
          <p14:tracePt t="38487" x="3717925" y="3092450"/>
          <p14:tracePt t="38491" x="3735388" y="3092450"/>
          <p14:tracePt t="38502" x="3767138" y="3108325"/>
          <p14:tracePt t="38557" x="3800475" y="3108325"/>
          <p14:tracePt t="38568" x="3817938" y="3108325"/>
          <p14:tracePt t="38577" x="3833813" y="3108325"/>
          <p14:tracePt t="38583" x="3849688" y="3108325"/>
          <p14:tracePt t="38643" x="3867150" y="3124200"/>
          <p14:tracePt t="38653" x="3898900" y="3124200"/>
          <p14:tracePt t="38664" x="3932238" y="3124200"/>
          <p14:tracePt t="38669" x="3998913" y="3141663"/>
          <p14:tracePt t="38680" x="4030663" y="3141663"/>
          <p14:tracePt t="38683" x="4064000" y="3157538"/>
          <p14:tracePt t="38695" x="4079875" y="3157538"/>
          <p14:tracePt t="38793" x="4079875" y="3190875"/>
          <p14:tracePt t="38846" x="4079875" y="3206750"/>
          <p14:tracePt t="38885" x="4079875" y="3224213"/>
          <p14:tracePt t="38925" x="4079875" y="3240088"/>
          <p14:tracePt t="39931" x="4113213" y="3240088"/>
          <p14:tracePt t="39939" x="4195763" y="3240088"/>
          <p14:tracePt t="39946" x="4229100" y="3240088"/>
          <p14:tracePt t="39955" x="4260850" y="3240088"/>
          <p14:tracePt t="39959" x="4294188" y="3240088"/>
          <p14:tracePt t="39969" x="4310063" y="3240088"/>
          <p14:tracePt t="39980" x="4376738" y="3240088"/>
          <p14:tracePt t="39985" x="4410075" y="3240088"/>
          <p14:tracePt t="40000" x="4441825" y="3240088"/>
          <p14:tracePt t="40009" x="4459288" y="3206750"/>
          <p14:tracePt t="40030" x="4475163" y="3206750"/>
          <p14:tracePt t="40085" x="4491038" y="3206750"/>
          <p14:tracePt t="40095" x="4508500" y="3206750"/>
          <p14:tracePt t="40105" x="4524375" y="3206750"/>
          <p14:tracePt t="40115" x="4541838" y="3206750"/>
          <p14:tracePt t="40121" x="4573588" y="3206750"/>
          <p14:tracePt t="40131" x="4591050" y="3206750"/>
          <p14:tracePt t="40141" x="4622800" y="3206750"/>
          <p14:tracePt t="40148" x="4672013" y="3240088"/>
          <p14:tracePt t="40157" x="4738688" y="3255963"/>
          <p14:tracePt t="40162" x="4787900" y="3255963"/>
          <p14:tracePt t="40171" x="4837113" y="3255963"/>
          <p14:tracePt t="40182" x="4886325" y="3255963"/>
          <p14:tracePt t="40187" x="4968875" y="3255963"/>
          <p14:tracePt t="40198" x="4984750" y="3255963"/>
          <p14:tracePt t="40201" x="5002213" y="3255963"/>
          <p14:tracePt t="40343" x="5018088" y="3255963"/>
          <p14:tracePt t="40354" x="5033963" y="3255963"/>
          <p14:tracePt t="40358" x="5067300" y="3255963"/>
          <p14:tracePt t="40368" x="5100638" y="3255963"/>
          <p14:tracePt t="40373" x="5133975" y="3255963"/>
          <p14:tracePt t="40383" x="5165725" y="3255963"/>
          <p14:tracePt t="40400" x="5183188" y="3255963"/>
          <p14:tracePt t="40489" x="5199063" y="3255963"/>
          <p14:tracePt t="40499" x="5216525" y="3255963"/>
          <p14:tracePt t="40510" x="5232400" y="3255963"/>
          <p14:tracePt t="40519" x="5248275" y="3255963"/>
          <p14:tracePt t="40529" x="5265738" y="3255963"/>
          <p14:tracePt t="40588" x="5297488" y="3255963"/>
          <p14:tracePt t="40616" x="5314950" y="3255963"/>
          <p14:tracePt t="40625" x="5330825" y="3255963"/>
          <p14:tracePt t="40641" x="5346700" y="3255963"/>
          <p14:tracePt t="40646" x="5346700" y="3224213"/>
          <p14:tracePt t="40681" x="5364163" y="3206750"/>
          <p14:tracePt t="40695" x="5380038" y="3206750"/>
          <p14:tracePt t="40751" x="5397500" y="3206750"/>
          <p14:tracePt t="40758" x="5413375" y="3190875"/>
          <p14:tracePt t="40767" x="5429250" y="3173413"/>
          <p14:tracePt t="40779" x="5446713" y="3173413"/>
          <p14:tracePt t="40781" x="5462588" y="3157538"/>
          <p14:tracePt t="40791" x="5478463" y="3157538"/>
          <p14:tracePt t="40801" x="5511800" y="3157538"/>
          <p14:tracePt t="40820" x="5545138" y="3157538"/>
          <p14:tracePt t="40821" x="5561013" y="3157538"/>
          <p14:tracePt t="40833" x="5578475" y="3157538"/>
          <p14:tracePt t="40907" x="5594350" y="3157538"/>
          <p14:tracePt t="40918" x="5610225" y="3141663"/>
          <p14:tracePt t="40928" x="5627688" y="3141663"/>
          <p14:tracePt t="40938" x="5643563" y="3124200"/>
          <p14:tracePt t="40980" x="5659438" y="3124200"/>
          <p14:tracePt t="40994" x="5676900" y="3124200"/>
          <p14:tracePt t="41003" x="5692775" y="3124200"/>
          <p14:tracePt t="41024" x="5708650" y="3124200"/>
          <p14:tracePt t="41033" x="5726113" y="3124200"/>
          <p14:tracePt t="41039" x="5741988" y="3124200"/>
          <p14:tracePt t="41049" x="5759450" y="3124200"/>
          <p14:tracePt t="41060" x="5775325" y="3124200"/>
          <p14:tracePt t="41069" x="5791200" y="3124200"/>
          <p14:tracePt t="41074" x="5808663" y="3124200"/>
          <p14:tracePt t="41090" x="5824538" y="3124200"/>
          <p14:tracePt t="41108" x="5840413" y="3124200"/>
          <p14:tracePt t="41115" x="5873750" y="3124200"/>
          <p14:tracePt t="41125" x="5889625" y="3124200"/>
          <p14:tracePt t="41130" x="5940425" y="3124200"/>
          <p14:tracePt t="41139" x="5989638" y="3124200"/>
          <p14:tracePt t="41146" x="6021388" y="3124200"/>
          <p14:tracePt t="41156" x="6038850" y="3124200"/>
          <p14:tracePt t="41166" x="6054725" y="3124200"/>
          <p14:tracePt t="41169" x="6070600" y="3124200"/>
          <p14:tracePt t="41180" x="6088063" y="3124200"/>
          <p14:tracePt t="41185" x="6103938" y="3124200"/>
          <p14:tracePt t="41201" x="6121400" y="3124200"/>
          <p14:tracePt t="41222" x="6137275" y="3124200"/>
          <p14:tracePt t="41231" x="6153150" y="3124200"/>
          <p14:tracePt t="41235" x="6170613" y="3124200"/>
          <p14:tracePt t="41255" x="6186488" y="3124200"/>
          <p14:tracePt t="41265" x="6202363" y="3124200"/>
          <p14:tracePt t="41331" x="6219825" y="3124200"/>
          <p14:tracePt t="41351" x="6235700" y="3124200"/>
          <p14:tracePt t="41397" x="6251575" y="3124200"/>
          <p14:tracePt t="41413" x="6269038" y="3124200"/>
          <p14:tracePt t="41431" x="6284913" y="3124200"/>
          <p14:tracePt t="41437" x="6318250" y="3124200"/>
          <p14:tracePt t="41447" x="6334125" y="3124200"/>
          <p14:tracePt t="41458" x="6383338" y="3124200"/>
          <p14:tracePt t="41478" x="6416675" y="3124200"/>
          <p14:tracePt t="41497" x="6432550" y="3124200"/>
          <p14:tracePt t="41514" x="6450013" y="3124200"/>
          <p14:tracePt t="41519" x="6465888" y="3124200"/>
          <p14:tracePt t="41530" x="6483350" y="3124200"/>
          <p14:tracePt t="41540" x="6499225" y="3124200"/>
          <p14:tracePt t="41544" x="6532563" y="3124200"/>
          <p14:tracePt t="41553" x="6564313" y="3124200"/>
          <p14:tracePt t="41559" x="6597650" y="3124200"/>
          <p14:tracePt t="41580" x="6613525" y="3124200"/>
          <p14:tracePt t="41583" x="6630988" y="3124200"/>
          <p14:tracePt t="41633" x="6646863" y="3124200"/>
          <p14:tracePt t="41639" x="6664325" y="3124200"/>
          <p14:tracePt t="41649" x="6680200" y="3124200"/>
          <p14:tracePt t="41659" x="6696075" y="3124200"/>
          <p14:tracePt t="41665" x="6713538" y="3124200"/>
          <p14:tracePt t="41675" x="6729413" y="3124200"/>
          <p14:tracePt t="41680" x="6745288" y="3124200"/>
          <p14:tracePt t="41695" x="6778625" y="3124200"/>
          <p14:tracePt t="41710" x="6794500" y="3124200"/>
          <p14:tracePt t="41719" x="6811963" y="3124200"/>
          <p14:tracePt t="41739" x="6827838" y="3124200"/>
          <p14:tracePt t="41745" x="6845300" y="3124200"/>
          <p14:tracePt t="41755" x="6861175" y="3124200"/>
          <p14:tracePt t="41765" x="6894513" y="3124200"/>
          <p14:tracePt t="41781" x="6910388" y="3124200"/>
          <p14:tracePt t="41805" x="6926263" y="3124200"/>
          <p14:tracePt t="41815" x="6943725" y="3124200"/>
          <p14:tracePt t="41826" x="6959600" y="3124200"/>
          <p14:tracePt t="41831" x="7026275" y="3124200"/>
          <p14:tracePt t="41841" x="7058025" y="3124200"/>
          <p14:tracePt t="41851" x="7075488" y="3124200"/>
          <p14:tracePt t="41855" x="7124700" y="3124200"/>
          <p14:tracePt t="41868" x="7158038" y="3124200"/>
          <p14:tracePt t="41872" x="7207250" y="3124200"/>
          <p14:tracePt t="41881" x="7239000" y="3124200"/>
          <p14:tracePt t="41887" x="7272338" y="3124200"/>
          <p14:tracePt t="41922" x="7288213" y="3124200"/>
          <p14:tracePt t="41931" x="7305675" y="3124200"/>
          <p14:tracePt t="41941" x="7339013" y="3124200"/>
          <p14:tracePt t="41952" x="7370763" y="3124200"/>
          <p14:tracePt t="41958" x="7404100" y="3124200"/>
          <p14:tracePt t="41967" x="7453313" y="3124200"/>
          <p14:tracePt t="41974" x="7469188" y="3124200"/>
          <p14:tracePt t="41983" x="7519988" y="3124200"/>
          <p14:tracePt t="41993" x="7535863" y="3124200"/>
          <p14:tracePt t="41997" x="7585075" y="3124200"/>
          <p14:tracePt t="42012" x="7618413" y="3124200"/>
          <p14:tracePt t="42034" x="7650163" y="3124200"/>
          <p14:tracePt t="42037" x="7683500" y="3124200"/>
          <p14:tracePt t="42047" x="7700963" y="3124200"/>
          <p14:tracePt t="42054" x="7766050" y="3124200"/>
          <p14:tracePt t="42064" x="7781925" y="3124200"/>
          <p14:tracePt t="42073" x="7799388" y="3124200"/>
          <p14:tracePt t="42093" x="7815263" y="3124200"/>
          <p14:tracePt t="42104" x="7831138" y="3124200"/>
          <p14:tracePt t="42118" x="7848600" y="3124200"/>
          <p14:tracePt t="42139" x="7864475" y="3124200"/>
          <p14:tracePt t="42144" x="7881938" y="3124200"/>
          <p14:tracePt t="42229" x="7897813" y="3124200"/>
          <p14:tracePt t="42966" x="7931150" y="3124200"/>
          <p14:tracePt t="42971" x="7947025" y="3124200"/>
          <p14:tracePt t="42982" x="7980363" y="3124200"/>
          <p14:tracePt t="42991" x="8012113" y="3124200"/>
          <p14:tracePt t="42997" x="8045450" y="3124200"/>
          <p14:tracePt t="43005" x="8094663" y="3124200"/>
          <p14:tracePt t="43012" x="8143875" y="3124200"/>
          <p14:tracePt t="43021" x="8161338" y="3124200"/>
          <p14:tracePt t="43031" x="8193088" y="3124200"/>
          <p14:tracePt t="43037" x="8243888" y="3124200"/>
          <p14:tracePt t="43048" x="8275638" y="3124200"/>
          <p14:tracePt t="43051" x="8308975" y="3124200"/>
          <p14:tracePt t="43063" x="8342313" y="3124200"/>
          <p14:tracePt t="43071" x="8374063" y="3124200"/>
          <p14:tracePt t="43078" x="8391525" y="3124200"/>
          <p14:tracePt t="43087" x="8407400" y="3124200"/>
          <p14:tracePt t="43091" x="8440738" y="3124200"/>
          <p14:tracePt t="43102" x="8505825" y="3124200"/>
          <p14:tracePt t="43112" x="8555038" y="3124200"/>
          <p14:tracePt t="43117" x="8588375" y="3124200"/>
          <p14:tracePt t="43127" x="8621713" y="3124200"/>
          <p14:tracePt t="43137" x="8621713" y="3141663"/>
          <p14:tracePt t="43144" x="8637588" y="3141663"/>
          <p14:tracePt t="43218" x="8655050" y="3141663"/>
          <p14:tracePt t="43228" x="8670925" y="3141663"/>
          <p14:tracePt t="43237" x="8686800" y="3141663"/>
          <p14:tracePt t="43243" x="8704263" y="3141663"/>
          <p14:tracePt t="43254" x="8736013" y="3141663"/>
          <p14:tracePt t="43374" x="8753475" y="3141663"/>
          <p14:tracePt t="43379" x="8769350" y="3141663"/>
          <p14:tracePt t="43389" x="8802688" y="3141663"/>
          <p14:tracePt t="43396" x="8851900" y="3141663"/>
          <p14:tracePt t="43405" x="8885238" y="3157538"/>
          <p14:tracePt t="43417" x="8901113" y="3157538"/>
          <p14:tracePt t="43420" x="8934450" y="3173413"/>
          <p14:tracePt t="43436" x="8967788" y="3173413"/>
          <p14:tracePt t="43440" x="8983663" y="3173413"/>
          <p14:tracePt t="43450" x="8999538" y="3173413"/>
          <p14:tracePt t="43466" x="9017000" y="3173413"/>
          <p14:tracePt t="43477" x="9032875" y="3173413"/>
          <p14:tracePt t="43485" x="9048750" y="3173413"/>
          <p14:tracePt t="43521" x="9066213" y="3173413"/>
          <p14:tracePt t="43531" x="9082088" y="3173413"/>
          <p14:tracePt t="43543" x="9097963" y="3173413"/>
          <p14:tracePt t="43565" x="9115425" y="3173413"/>
          <p14:tracePt t="43577" x="9148763" y="3173413"/>
          <p14:tracePt t="43585" x="9164638" y="3173413"/>
          <p14:tracePt t="43591" x="9197975" y="3173413"/>
          <p14:tracePt t="43601" x="9213850" y="3173413"/>
          <p14:tracePt t="43622" x="9229725" y="3173413"/>
          <p14:tracePt t="43631" x="9247188" y="3173413"/>
          <p14:tracePt t="43637" x="9263063" y="3173413"/>
          <p14:tracePt t="43648" x="9280525" y="3173413"/>
          <p14:tracePt t="43652" x="9329738" y="3173413"/>
          <p14:tracePt t="43663" x="9378950" y="3173413"/>
          <p14:tracePt t="43671" x="9444038" y="3173413"/>
          <p14:tracePt t="43678" x="9493250" y="3206750"/>
          <p14:tracePt t="43687" x="9510713" y="3206750"/>
          <p14:tracePt t="43691" x="9559925" y="3224213"/>
          <p14:tracePt t="43737" x="9575800" y="3224213"/>
          <p14:tracePt t="43747" x="9591675" y="3224213"/>
          <p14:tracePt t="43757" x="9625013" y="3224213"/>
          <p14:tracePt t="43764" x="9642475" y="3224213"/>
          <p14:tracePt t="43773" x="9707563" y="3224213"/>
          <p14:tracePt t="43778" x="9756775" y="3224213"/>
          <p14:tracePt t="43787" x="9805988" y="3224213"/>
          <p14:tracePt t="43797" x="9823450" y="3224213"/>
          <p14:tracePt t="43803" x="9855200" y="3224213"/>
          <p14:tracePt t="43814" x="9888538" y="3224213"/>
          <p14:tracePt t="43817" x="9904413" y="3224213"/>
          <p14:tracePt t="43838" x="9937750" y="3224213"/>
          <p14:tracePt t="43849" x="9953625" y="3224213"/>
          <p14:tracePt t="43859" x="9986963" y="3224213"/>
          <p14:tracePt t="43863" x="10004425" y="3224213"/>
          <p14:tracePt t="43873" x="10020300" y="3224213"/>
          <p14:tracePt t="43889" x="10053638" y="3224213"/>
          <p14:tracePt t="43899" x="10069513" y="3240088"/>
          <p14:tracePt t="43933" x="10085388" y="3240088"/>
          <p14:tracePt t="43943" x="10102850" y="3240088"/>
          <p14:tracePt t="43953" x="10118725" y="3240088"/>
          <p14:tracePt t="43959" x="10134600" y="3240088"/>
          <p14:tracePt t="43969" x="10201275" y="3240088"/>
          <p14:tracePt t="43980" x="10266363" y="3240088"/>
          <p14:tracePt t="43985" x="10348913" y="3240088"/>
          <p14:tracePt t="43997" x="10398125" y="3240088"/>
          <p14:tracePt t="43999" x="10514013" y="3240088"/>
          <p14:tracePt t="44009" x="10628313" y="3240088"/>
          <p14:tracePt t="44020" x="10694988" y="3240088"/>
          <p14:tracePt t="44025" x="10793413" y="3240088"/>
          <p14:tracePt t="44035" x="10842625" y="3240088"/>
          <p14:tracePt t="44039" x="10858500" y="3240088"/>
          <p14:tracePt t="44061" x="10875963" y="3240088"/>
          <p14:tracePt t="44988" x="10925175" y="3240088"/>
          <p14:tracePt t="44993" x="10958513" y="3240088"/>
          <p14:tracePt t="45003" x="10990263" y="3240088"/>
          <p14:tracePt t="45014" x="11039475" y="3240088"/>
          <p14:tracePt t="45020" x="11072813" y="3240088"/>
          <p14:tracePt t="45031" x="11090275" y="3240088"/>
          <p14:tracePt t="45039" x="11106150" y="3240088"/>
          <p14:tracePt t="45053" x="11122025" y="3240088"/>
          <p14:tracePt t="45063" x="11155363" y="3240088"/>
          <p14:tracePt t="45083" x="11171238" y="3240088"/>
          <p14:tracePt t="45115" x="11188700" y="3240088"/>
          <p14:tracePt t="45131" x="11204575" y="3240088"/>
          <p14:tracePt t="45231" x="11204575" y="3255963"/>
          <p14:tracePt t="45235" x="11188700" y="3255963"/>
          <p14:tracePt t="45246" x="11106150" y="3273425"/>
          <p14:tracePt t="45251" x="11056938" y="3273425"/>
          <p14:tracePt t="45261" x="10958513" y="3273425"/>
          <p14:tracePt t="45271" x="10760075" y="3273425"/>
          <p14:tracePt t="45275" x="10464800" y="3273425"/>
          <p14:tracePt t="45286" x="10201275" y="3273425"/>
          <p14:tracePt t="45291" x="9872663" y="3273425"/>
          <p14:tracePt t="45301" x="9526588" y="3273425"/>
          <p14:tracePt t="45312" x="9115425" y="3273425"/>
          <p14:tracePt t="45317" x="8655050" y="3273425"/>
          <p14:tracePt t="45328" x="8177213" y="3273425"/>
          <p14:tracePt t="45332" x="7700963" y="3273425"/>
          <p14:tracePt t="45341" x="7370763" y="3273425"/>
          <p14:tracePt t="45351" x="6975475" y="3273425"/>
          <p14:tracePt t="45355" x="6680200" y="3273425"/>
          <p14:tracePt t="45367" x="6383338" y="3273425"/>
          <p14:tracePt t="45371" x="6088063" y="3273425"/>
          <p14:tracePt t="45382" x="5857875" y="3273425"/>
          <p14:tracePt t="45391" x="5627688" y="3273425"/>
          <p14:tracePt t="45398" x="5429250" y="3273425"/>
          <p14:tracePt t="45407" x="5232400" y="3273425"/>
          <p14:tracePt t="45412" x="5033963" y="3273425"/>
          <p14:tracePt t="45421" x="4870450" y="3273425"/>
          <p14:tracePt t="45432" x="4672013" y="3273425"/>
          <p14:tracePt t="45437" x="4573588" y="3273425"/>
          <p14:tracePt t="45448" x="4410075" y="3273425"/>
          <p14:tracePt t="45451" x="4327525" y="3289300"/>
          <p14:tracePt t="45462" x="4229100" y="3289300"/>
          <p14:tracePt t="45473" x="4129088" y="3289300"/>
          <p14:tracePt t="45477" x="4014788" y="3305175"/>
          <p14:tracePt t="45487" x="3916363" y="3305175"/>
          <p14:tracePt t="45494" x="3751263" y="3338513"/>
          <p14:tracePt t="45503" x="3570288" y="3354388"/>
          <p14:tracePt t="45513" x="3340100" y="3354388"/>
          <p14:tracePt t="45517" x="3109913" y="3354388"/>
          <p14:tracePt t="45527" x="2846388" y="3354388"/>
          <p14:tracePt t="45534" x="2616200" y="3354388"/>
          <p14:tracePt t="45543" x="2419350" y="3354388"/>
          <p14:tracePt t="45553" x="2319338" y="3354388"/>
          <p14:tracePt t="45558" x="2254250" y="3354388"/>
          <p14:tracePt t="45569" x="2220913" y="3354388"/>
          <p14:tracePt t="45579" x="2187575" y="3354388"/>
          <p14:tracePt t="45583" x="2171700" y="3371850"/>
          <p14:tracePt t="45594" x="2138363" y="3387725"/>
          <p14:tracePt t="45600" x="2039938" y="3403600"/>
          <p14:tracePt t="45610" x="1990725" y="3421063"/>
          <p14:tracePt t="45619" x="1892300" y="3436938"/>
          <p14:tracePt t="45623" x="1776413" y="3436938"/>
          <p14:tracePt t="45633" x="1727200" y="3503613"/>
          <p14:tracePt t="45640" x="1677988" y="3503613"/>
          <p14:tracePt t="45651" x="1579563" y="3503613"/>
          <p14:tracePt t="45660" x="1530350" y="3503613"/>
          <p14:tracePt t="45666" x="1514475" y="3519488"/>
          <p14:tracePt t="45675" x="1497013" y="3519488"/>
          <p14:tracePt t="45686" x="1481138" y="3519488"/>
          <p14:tracePt t="45690" x="1447800" y="3519488"/>
          <p14:tracePt t="45700" x="1431925" y="3519488"/>
          <p14:tracePt t="45709" x="1414463" y="3519488"/>
          <p14:tracePt t="45892" x="1398588" y="3519488"/>
          <p14:tracePt t="45926" x="1414463" y="3503613"/>
          <p14:tracePt t="45938" x="1447800" y="3486150"/>
          <p14:tracePt t="45949" x="1497013" y="3454400"/>
          <p14:tracePt t="45963" x="1514475" y="3436938"/>
          <p14:tracePt t="45967" x="1530350" y="3421063"/>
          <p14:tracePt t="45998" x="1546225" y="3421063"/>
          <p14:tracePt t="46059" x="1563688" y="3421063"/>
          <p14:tracePt t="46063" x="1579563" y="3403600"/>
          <p14:tracePt t="46281" x="1595438" y="3403600"/>
          <p14:tracePt t="46316" x="1612900" y="3403600"/>
          <p14:tracePt t="46342" x="1628775" y="3403600"/>
          <p14:tracePt t="46350" x="1644650" y="3403600"/>
          <p14:tracePt t="46359" x="1662113" y="3403600"/>
          <p14:tracePt t="46370" x="1662113" y="3421063"/>
          <p14:tracePt t="46396" x="1677988" y="3436938"/>
          <p14:tracePt t="46452" x="1695450" y="3436938"/>
          <p14:tracePt t="46472" x="1711325" y="3436938"/>
          <p14:tracePt t="46485" x="1727200" y="3436938"/>
          <p14:tracePt t="46521" x="1744663" y="3436938"/>
          <p14:tracePt t="46582" x="1760538" y="3436938"/>
          <p14:tracePt t="46591" x="1793875" y="3436938"/>
          <p14:tracePt t="46598" x="1825625" y="3436938"/>
          <p14:tracePt t="46607" x="1843088" y="3436938"/>
          <p14:tracePt t="46614" x="1858963" y="3436938"/>
          <p14:tracePt t="46623" x="1876425" y="3436938"/>
          <p14:tracePt t="46667" x="1892300" y="3436938"/>
          <p14:tracePt t="46677" x="1908175" y="3436938"/>
          <p14:tracePt t="46694" x="1941513" y="3436938"/>
          <p14:tracePt t="46774" x="1957388" y="3436938"/>
          <p14:tracePt t="46783" x="1990725" y="3436938"/>
          <p14:tracePt t="46793" x="2006600" y="3436938"/>
          <p14:tracePt t="46809" x="2024063" y="3436938"/>
          <p14:tracePt t="46935" x="2039938" y="3436938"/>
          <p14:tracePt t="46946" x="2057400" y="3436938"/>
          <p14:tracePt t="46951" x="2073275" y="3436938"/>
          <p14:tracePt t="46972" x="2106613" y="3436938"/>
          <p14:tracePt t="46992" x="2138363" y="3436938"/>
          <p14:tracePt t="46995" x="2155825" y="3436938"/>
          <p14:tracePt t="47005" x="2187575" y="3436938"/>
          <p14:tracePt t="47016" x="2254250" y="3436938"/>
          <p14:tracePt t="47022" x="2287588" y="3436938"/>
          <p14:tracePt t="47032" x="2352675" y="3436938"/>
          <p14:tracePt t="47035" x="2368550" y="3436938"/>
          <p14:tracePt t="47045" x="2401888" y="3436938"/>
          <p14:tracePt t="47055" x="2468563" y="3436938"/>
          <p14:tracePt t="47062" x="2533650" y="3436938"/>
          <p14:tracePt t="47072" x="2582863" y="3421063"/>
          <p14:tracePt t="47078" x="2616200" y="3403600"/>
          <p14:tracePt t="47089" x="2681288" y="3403600"/>
          <p14:tracePt t="47097" x="2730500" y="3403600"/>
          <p14:tracePt t="47102" x="2763838" y="3403600"/>
          <p14:tracePt t="47112" x="2813050" y="3403600"/>
          <p14:tracePt t="47119" x="2830513" y="3403600"/>
          <p14:tracePt t="47127" x="2846388" y="3403600"/>
          <p14:tracePt t="47137" x="2862263" y="3403600"/>
          <p14:tracePt t="47268" x="2879725" y="3403600"/>
          <p14:tracePt t="47278" x="2895600" y="3403600"/>
          <p14:tracePt t="47288" x="2928938" y="3403600"/>
          <p14:tracePt t="47294" x="2944813" y="3403600"/>
          <p14:tracePt t="47303" x="2962275" y="3387725"/>
          <p14:tracePt t="47330" x="2978150" y="3387725"/>
          <p14:tracePt t="47339" x="2994025" y="3387725"/>
          <p14:tracePt t="47343" x="3027363" y="3387725"/>
          <p14:tracePt t="47354" x="3076575" y="3387725"/>
          <p14:tracePt t="47363" x="3109913" y="3387725"/>
          <p14:tracePt t="47369" x="3143250" y="3387725"/>
          <p14:tracePt t="47382" x="3192463" y="3387725"/>
          <p14:tracePt t="47384" x="3241675" y="3387725"/>
          <p14:tracePt t="47393" x="3324225" y="3387725"/>
          <p14:tracePt t="47415" x="3405188" y="3387725"/>
          <p14:tracePt t="47419" x="3487738" y="3387725"/>
          <p14:tracePt t="47425" x="3536950" y="3387725"/>
          <p14:tracePt t="47435" x="3586163" y="3387725"/>
          <p14:tracePt t="47446" x="3619500" y="3387725"/>
          <p14:tracePt t="47450" x="3668713" y="3387725"/>
          <p14:tracePt t="47459" x="3702050" y="3387725"/>
          <p14:tracePt t="47466" x="3735388" y="3387725"/>
          <p14:tracePt t="47475" x="3751263" y="3387725"/>
          <p14:tracePt t="47485" x="3767138" y="3387725"/>
          <p14:tracePt t="47499" x="3784600" y="3387725"/>
          <p14:tracePt t="47512" x="3817938" y="3387725"/>
          <p14:tracePt t="47817" x="3833813" y="3387725"/>
          <p14:tracePt t="47827" x="3867150" y="3387725"/>
          <p14:tracePt t="47833" x="3883025" y="3387725"/>
          <p14:tracePt t="47856" x="3898900" y="3387725"/>
          <p14:tracePt t="47857" x="3916363" y="3371850"/>
          <p14:tracePt t="47874" x="3932238" y="3371850"/>
          <p14:tracePt t="47899" x="3948113" y="3371850"/>
          <p14:tracePt t="47910" x="3965575" y="3371850"/>
          <p14:tracePt t="47919" x="3981450" y="3371850"/>
          <p14:tracePt t="47939" x="4014788" y="3371850"/>
          <p14:tracePt t="47950" x="4048125" y="3354388"/>
          <p14:tracePt t="47959" x="4079875" y="3354388"/>
          <p14:tracePt t="47966" x="4113213" y="3354388"/>
          <p14:tracePt t="47976" x="4162425" y="3354388"/>
          <p14:tracePt t="47979" x="4229100" y="3354388"/>
          <p14:tracePt t="47989" x="4294188" y="3354388"/>
          <p14:tracePt t="48000" x="4343400" y="3354388"/>
          <p14:tracePt t="48003" x="4376738" y="3354388"/>
          <p14:tracePt t="48016" x="4410075" y="3354388"/>
          <p14:tracePt t="48019" x="4425950" y="3354388"/>
          <p14:tracePt t="48619" x="4441825" y="3354388"/>
          <p14:tracePt t="48635" x="4459288" y="3354388"/>
          <p14:tracePt t="49053" x="4475163" y="3354388"/>
          <p14:tracePt t="49064" x="4491038" y="3354388"/>
          <p14:tracePt t="49069" x="4508500" y="3338513"/>
          <p14:tracePt t="49090" x="4524375" y="3338513"/>
          <p14:tracePt t="49093" x="4557713" y="3338513"/>
          <p14:tracePt t="49109" x="4591050" y="3338513"/>
          <p14:tracePt t="49119" x="4606925" y="3338513"/>
          <p14:tracePt t="49145" x="4640263" y="3322638"/>
          <p14:tracePt t="49513" x="4656138" y="3322638"/>
          <p14:tracePt t="49519" x="4689475" y="3322638"/>
          <p14:tracePt t="49527" x="4754563" y="3322638"/>
          <p14:tracePt t="49537" x="4870450" y="3387725"/>
          <p14:tracePt t="49545" x="4903788" y="3387725"/>
          <p14:tracePt t="49553" x="5002213" y="3421063"/>
          <p14:tracePt t="49557" x="5084763" y="3436938"/>
          <p14:tracePt t="49567" x="5133975" y="3436938"/>
          <p14:tracePt t="49577" x="5232400" y="3470275"/>
          <p14:tracePt t="49583" x="5265738" y="3486150"/>
          <p14:tracePt t="49593" x="5281613" y="3486150"/>
          <p14:tracePt t="49600" x="5297488" y="3486150"/>
          <p14:tracePt t="49654" x="5314950" y="3486150"/>
          <p14:tracePt t="49665" x="5330825" y="3486150"/>
          <p14:tracePt t="49680" x="5346700" y="3503613"/>
          <p14:tracePt t="49683" x="5397500" y="3503613"/>
          <p14:tracePt t="49693" x="5413375" y="3535363"/>
          <p14:tracePt t="49805" x="5429250" y="3535363"/>
          <p14:tracePt t="49815" x="5446713" y="3535363"/>
          <p14:tracePt t="49835" x="5462588" y="3535363"/>
          <p14:tracePt t="49921" x="5478463" y="3535363"/>
          <p14:tracePt t="49931" x="5495925" y="3535363"/>
          <p14:tracePt t="49943" x="5511800" y="3535363"/>
          <p14:tracePt t="49947" x="5527675" y="3535363"/>
          <p14:tracePt t="49958" x="5545138" y="3535363"/>
          <p14:tracePt t="49966" x="5561013" y="3535363"/>
          <p14:tracePt t="49972" x="5578475" y="3535363"/>
          <p14:tracePt t="50188" x="5578475" y="3519488"/>
          <p14:tracePt t="50295" x="5578475" y="3503613"/>
          <p14:tracePt t="50385" x="5578475" y="3486150"/>
          <p14:tracePt t="50511" x="5578475" y="3470275"/>
          <p14:tracePt t="50717" x="5594350" y="3470275"/>
          <p14:tracePt t="50727" x="5627688" y="3470275"/>
          <p14:tracePt t="50737" x="5659438" y="3470275"/>
          <p14:tracePt t="50758" x="5676900" y="3470275"/>
          <p14:tracePt t="51012" x="5692775" y="3470275"/>
          <p14:tracePt t="51015" x="5726113" y="3470275"/>
          <p14:tracePt t="51025" x="5759450" y="3470275"/>
          <p14:tracePt t="51035" x="5791200" y="3470275"/>
          <p14:tracePt t="51042" x="5824538" y="3470275"/>
          <p14:tracePt t="51051" x="5873750" y="3470275"/>
          <p14:tracePt t="51067" x="5907088" y="3470275"/>
          <p14:tracePt t="51077" x="5940425" y="3470275"/>
          <p14:tracePt t="51082" x="5972175" y="3470275"/>
          <p14:tracePt t="51091" x="5989638" y="3470275"/>
          <p14:tracePt t="51098" x="6005513" y="3470275"/>
          <p14:tracePt t="51107" x="6021388" y="3470275"/>
          <p14:tracePt t="51298" x="6038850" y="3470275"/>
          <p14:tracePt t="51317" x="6103938" y="3470275"/>
          <p14:tracePt t="51323" x="6121400" y="3470275"/>
          <p14:tracePt t="51334" x="6186488" y="3470275"/>
          <p14:tracePt t="51339" x="6219825" y="3470275"/>
          <p14:tracePt t="51349" x="6235700" y="3470275"/>
          <p14:tracePt t="51357" x="6318250" y="3470275"/>
          <p14:tracePt t="51363" x="6416675" y="3470275"/>
          <p14:tracePt t="51373" x="6483350" y="3470275"/>
          <p14:tracePt t="51379" x="6581775" y="3470275"/>
          <p14:tracePt t="51389" x="6696075" y="3470275"/>
          <p14:tracePt t="51400" x="6745288" y="3470275"/>
          <p14:tracePt t="51403" x="6762750" y="3470275"/>
          <p14:tracePt t="51417" x="6778625" y="3470275"/>
          <p14:tracePt t="51464" x="6811963" y="3470275"/>
          <p14:tracePt t="51469" x="6845300" y="3470275"/>
          <p14:tracePt t="51478" x="6877050" y="3470275"/>
          <p14:tracePt t="51487" x="6926263" y="3470275"/>
          <p14:tracePt t="51490" x="6943725" y="3470275"/>
          <p14:tracePt t="51499" x="6975475" y="3470275"/>
          <p14:tracePt t="52311" x="6992938" y="3470275"/>
          <p14:tracePt t="52378" x="7008813" y="3470275"/>
          <p14:tracePt t="52384" x="7026275" y="3470275"/>
          <p14:tracePt t="53130" x="7042150" y="3470275"/>
          <p14:tracePt t="53140" x="7042150" y="3454400"/>
          <p14:tracePt t="53150" x="7042150" y="3436938"/>
          <p14:tracePt t="53161" x="7058025" y="3436938"/>
          <p14:tracePt t="53177" x="7075488" y="3421063"/>
          <p14:tracePt t="53180" x="7091363" y="3403600"/>
          <p14:tracePt t="53190" x="7124700" y="3371850"/>
          <p14:tracePt t="53195" x="7140575" y="3371850"/>
          <p14:tracePt t="53205" x="7173913" y="3371850"/>
          <p14:tracePt t="53222" x="7173913" y="3354388"/>
          <p14:tracePt t="53248" x="7189788" y="3354388"/>
          <p14:tracePt t="53249" x="7207250" y="3322638"/>
          <p14:tracePt t="54274" x="7207250" y="3305175"/>
          <p14:tracePt t="55606" x="7140575" y="3305175"/>
          <p14:tracePt t="55617" x="7058025" y="3338513"/>
          <p14:tracePt t="55625" x="7026275" y="3354388"/>
          <p14:tracePt t="55631" x="6926263" y="3371850"/>
          <p14:tracePt t="55641" x="6794500" y="3387725"/>
          <p14:tracePt t="55645" x="6548438" y="3436938"/>
          <p14:tracePt t="55656" x="6284913" y="3470275"/>
          <p14:tracePt t="55666" x="6021388" y="3503613"/>
          <p14:tracePt t="55671" x="5726113" y="3503613"/>
          <p14:tracePt t="55682" x="5429250" y="3519488"/>
          <p14:tracePt t="55686" x="5199063" y="3519488"/>
          <p14:tracePt t="55696" x="5002213" y="3519488"/>
          <p14:tracePt t="55707" x="4903788" y="3519488"/>
          <p14:tracePt t="55711" x="4870450" y="3519488"/>
          <p14:tracePt t="55722" x="4852988" y="3519488"/>
          <p14:tracePt t="55727" x="4803775" y="3519488"/>
          <p14:tracePt t="55735" x="4787900" y="3519488"/>
          <p14:tracePt t="55745" x="4772025" y="3519488"/>
          <p14:tracePt t="55794" x="4738688" y="3519488"/>
          <p14:tracePt t="55808" x="4722813" y="3519488"/>
          <p14:tracePt t="55868" x="4705350" y="3519488"/>
          <p14:tracePt t="55893" x="4689475" y="3519488"/>
          <p14:tracePt t="55907" x="4656138" y="3470275"/>
          <p14:tracePt t="55918" x="4656138" y="3403600"/>
          <p14:tracePt t="55923" x="4622800" y="3305175"/>
          <p14:tracePt t="55934" x="4557713" y="3273425"/>
          <p14:tracePt t="55943" x="4557713" y="3255963"/>
          <p14:tracePt t="55950" x="4557713" y="3206750"/>
          <p14:tracePt t="55959" x="4557713" y="3190875"/>
          <p14:tracePt t="55968" x="4557713" y="3173413"/>
          <p14:tracePt t="67795" x="4557713" y="3157538"/>
          <p14:tracePt t="67831" x="4541838" y="3157538"/>
          <p14:tracePt t="67836" x="4524375" y="3157538"/>
          <p14:tracePt t="67845" x="4475163" y="3157538"/>
          <p14:tracePt t="67857" x="4441825" y="3157538"/>
          <p14:tracePt t="67861" x="4425950" y="3157538"/>
          <p14:tracePt t="67873" x="4376738" y="3157538"/>
          <p14:tracePt t="67877" x="4343400" y="3157538"/>
          <p14:tracePt t="67888" x="4327525" y="3157538"/>
          <p14:tracePt t="67899" x="4310063" y="3157538"/>
          <p14:tracePt t="67903" x="4244975" y="3157538"/>
          <p14:tracePt t="67913" x="4229100" y="3157538"/>
          <p14:tracePt t="67923" x="4211638" y="3157538"/>
          <p14:tracePt t="67933" x="4195763" y="3157538"/>
          <p14:tracePt t="67950" x="4179888" y="3157538"/>
          <p14:tracePt t="67959" x="4162425" y="3157538"/>
          <p14:tracePt t="67975" x="4146550" y="3157538"/>
          <p14:tracePt t="68086" x="4129088" y="3157538"/>
          <p14:tracePt t="68105" x="4113213" y="3157538"/>
          <p14:tracePt t="68112" x="4079875" y="3157538"/>
          <p14:tracePt t="68124" x="4064000" y="3157538"/>
          <p14:tracePt t="68125" x="4030663" y="3157538"/>
          <p14:tracePt t="68136" x="3965575" y="3157538"/>
          <p14:tracePt t="68145" x="3867150" y="3157538"/>
          <p14:tracePt t="68151" x="3817938" y="3157538"/>
          <p14:tracePt t="68161" x="3686175" y="3124200"/>
          <p14:tracePt t="68165" x="3536950" y="3108325"/>
          <p14:tracePt t="68176" x="3505200" y="3108325"/>
          <p14:tracePt t="68188" x="3389313" y="3108325"/>
          <p14:tracePt t="68192" x="3290888" y="3108325"/>
          <p14:tracePt t="68202" x="3159125" y="3108325"/>
          <p14:tracePt t="68208" x="3011488" y="3092450"/>
          <p14:tracePt t="68215" x="2879725" y="3092450"/>
          <p14:tracePt t="68227" x="2781300" y="3092450"/>
          <p14:tracePt t="68236" x="2681288" y="3092450"/>
          <p14:tracePt t="68245" x="2566988" y="3059113"/>
          <p14:tracePt t="68249" x="2500313" y="3059113"/>
          <p14:tracePt t="68258" x="2401888" y="3059113"/>
          <p14:tracePt t="68263" x="2287588" y="3059113"/>
          <p14:tracePt t="68275" x="2122488" y="3059113"/>
          <p14:tracePt t="68283" x="2024063" y="3059113"/>
          <p14:tracePt t="68288" x="1892300" y="3043238"/>
          <p14:tracePt t="68299" x="1776413" y="3025775"/>
          <p14:tracePt t="68306" x="1677988" y="3025775"/>
          <p14:tracePt t="68316" x="1644650" y="3025775"/>
          <p14:tracePt t="68320" x="1612900" y="3025775"/>
          <p14:tracePt t="68329" x="1595438" y="3025775"/>
          <p14:tracePt t="68345" x="1563688" y="3025775"/>
          <p14:tracePt t="68357" x="1546225" y="3025775"/>
          <p14:tracePt t="68359" x="1481138" y="3025775"/>
          <p14:tracePt t="68370" x="1447800" y="3025775"/>
          <p14:tracePt t="68379" x="1431925" y="3025775"/>
          <p14:tracePt t="68391" x="1398588" y="3025775"/>
          <p14:tracePt t="68406" x="1349375" y="3025775"/>
          <p14:tracePt t="68410" x="1300163" y="3025775"/>
          <p14:tracePt t="68424" x="1282700" y="3025775"/>
          <p14:tracePt t="68429" x="1250950" y="3025775"/>
          <p14:tracePt t="68437" x="1233488" y="3025775"/>
          <p14:tracePt t="68501" x="1217613" y="3025775"/>
          <p14:tracePt t="68512" x="1184275" y="3025775"/>
          <p14:tracePt t="68522" x="1168400" y="3025775"/>
          <p14:tracePt t="68527" x="1119188" y="3025775"/>
          <p14:tracePt t="68537" x="1052513" y="3025775"/>
          <p14:tracePt t="68541" x="969963" y="3025775"/>
          <p14:tracePt t="68551" x="904875" y="3025775"/>
          <p14:tracePt t="68561" x="855663" y="3025775"/>
          <p14:tracePt t="68565" x="757238" y="3025775"/>
          <p14:tracePt t="68577" x="641350" y="3025775"/>
          <p14:tracePt t="68581" x="592138" y="3025775"/>
          <p14:tracePt t="68591" x="527050" y="3025775"/>
          <p14:tracePt t="68601" x="395288" y="3025775"/>
          <p14:tracePt t="68607" x="296863" y="3025775"/>
          <p14:tracePt t="68618" x="246063" y="3025775"/>
          <p14:tracePt t="68622" x="147638" y="3025775"/>
          <p14:tracePt t="68631" x="15875" y="3025775"/>
          <p14:tracePt t="89272" x="33338" y="3486150"/>
          <p14:tracePt t="89281" x="65088" y="3486150"/>
          <p14:tracePt t="89287" x="115888" y="3503613"/>
          <p14:tracePt t="89297" x="147638" y="3519488"/>
          <p14:tracePt t="89307" x="180975" y="3535363"/>
          <p14:tracePt t="89313" x="214313" y="3535363"/>
          <p14:tracePt t="89323" x="214313" y="3552825"/>
          <p14:tracePt t="89328" x="263525" y="3552825"/>
          <p14:tracePt t="89338" x="279400" y="3568700"/>
          <p14:tracePt t="89347" x="361950" y="3602038"/>
          <p14:tracePt t="89353" x="427038" y="3651250"/>
          <p14:tracePt t="89363" x="460375" y="3651250"/>
          <p14:tracePt t="89367" x="527050" y="3651250"/>
          <p14:tracePt t="89378" x="625475" y="3667125"/>
          <p14:tracePt t="89387" x="658813" y="3667125"/>
          <p14:tracePt t="89393" x="690563" y="3684588"/>
          <p14:tracePt t="89403" x="723900" y="3684588"/>
          <p14:tracePt t="89410" x="739775" y="3684588"/>
          <p14:tracePt t="89454" x="757238" y="3684588"/>
          <p14:tracePt t="89464" x="773113" y="3684588"/>
          <p14:tracePt t="89469" x="806450" y="3700463"/>
          <p14:tracePt t="89479" x="822325" y="3700463"/>
          <p14:tracePt t="89483" x="855663" y="3700463"/>
          <p14:tracePt t="89493" x="889000" y="3700463"/>
          <p14:tracePt t="89504" x="904875" y="3700463"/>
          <p14:tracePt t="89513" x="938213" y="3700463"/>
          <p14:tracePt t="89519" x="954088" y="3700463"/>
          <p14:tracePt t="89527" x="969963" y="3700463"/>
          <p14:tracePt t="89549" x="987425" y="3700463"/>
          <p14:tracePt t="89563" x="1003300" y="3700463"/>
          <p14:tracePt t="89569" x="1036638" y="3700463"/>
          <p14:tracePt t="89579" x="1119188" y="3700463"/>
          <p14:tracePt t="89585" x="1168400" y="3700463"/>
          <p14:tracePt t="89595" x="1201738" y="3716338"/>
          <p14:tracePt t="89605" x="1266825" y="3716338"/>
          <p14:tracePt t="89611" x="1333500" y="3733800"/>
          <p14:tracePt t="89619" x="1431925" y="3765550"/>
          <p14:tracePt t="89626" x="1447800" y="3765550"/>
          <p14:tracePt t="89636" x="1481138" y="3765550"/>
          <p14:tracePt t="89651" x="1497013" y="3765550"/>
          <p14:tracePt t="89768" x="1514475" y="3765550"/>
          <p14:tracePt t="89776" x="1546225" y="3783013"/>
          <p14:tracePt t="89782" x="1563688" y="3783013"/>
          <p14:tracePt t="89791" x="1595438" y="3798888"/>
          <p14:tracePt t="89801" x="1644650" y="3798888"/>
          <p14:tracePt t="89808" x="1677988" y="3814763"/>
          <p14:tracePt t="89817" x="1711325" y="3814763"/>
          <p14:tracePt t="89822" x="1744663" y="3814763"/>
          <p14:tracePt t="89831" x="1793875" y="3814763"/>
          <p14:tracePt t="89842" x="1825625" y="3814763"/>
          <p14:tracePt t="89847" x="1843088" y="3832225"/>
          <p14:tracePt t="89857" x="1908175" y="3848100"/>
          <p14:tracePt t="89862" x="1957388" y="3848100"/>
          <p14:tracePt t="89871" x="1990725" y="3848100"/>
          <p14:tracePt t="89881" x="2024063" y="3848100"/>
          <p14:tracePt t="89887" x="2122488" y="3848100"/>
          <p14:tracePt t="89897" x="2187575" y="3865563"/>
          <p14:tracePt t="89904" x="2254250" y="3914775"/>
          <p14:tracePt t="89913" x="2287588" y="3914775"/>
          <p14:tracePt t="89923" x="2336800" y="3914775"/>
          <p14:tracePt t="89927" x="2419350" y="3930650"/>
          <p14:tracePt t="89943" x="2451100" y="3930650"/>
          <p14:tracePt t="89953" x="2468563" y="3930650"/>
          <p14:tracePt t="89963" x="2500313" y="3930650"/>
          <p14:tracePt t="89968" x="2517775" y="3930650"/>
          <p14:tracePt t="89978" x="2533650" y="3930650"/>
          <p14:tracePt t="90094" x="2549525" y="3930650"/>
          <p14:tracePt t="90100" x="2566988" y="3930650"/>
          <p14:tracePt t="90111" x="2582863" y="3930650"/>
          <p14:tracePt t="90120" x="2600325" y="3930650"/>
          <p14:tracePt t="90185" x="2616200" y="3930650"/>
          <p14:tracePt t="90199" x="2632075" y="3930650"/>
          <p14:tracePt t="90251" x="2649538" y="3930650"/>
          <p14:tracePt t="90255" x="2681288" y="3914775"/>
          <p14:tracePt t="90271" x="2698750" y="3914775"/>
          <p14:tracePt t="90281" x="2714625" y="3914775"/>
          <p14:tracePt t="90285" x="2730500" y="3914775"/>
          <p14:tracePt t="90296" x="2763838" y="3914775"/>
          <p14:tracePt t="90346" x="2781300" y="3897313"/>
          <p14:tracePt t="90363" x="2813050" y="3897313"/>
          <p14:tracePt t="90367" x="2846388" y="3865563"/>
          <p14:tracePt t="90378" x="2879725" y="3865563"/>
          <p14:tracePt t="90389" x="2978150" y="3865563"/>
          <p14:tracePt t="90391" x="3076575" y="3865563"/>
          <p14:tracePt t="90401" x="3175000" y="3865563"/>
          <p14:tracePt t="90407" x="3241675" y="3865563"/>
          <p14:tracePt t="90419" x="3290888" y="3865563"/>
          <p14:tracePt t="90430" x="3324225" y="3865563"/>
          <p14:tracePt t="90431" x="3340100" y="3865563"/>
          <p14:tracePt t="90447" x="3355975" y="3865563"/>
          <p14:tracePt t="90457" x="3373438" y="3865563"/>
          <p14:tracePt t="90467" x="3389313" y="3865563"/>
          <p14:tracePt t="90488" x="3405188" y="3865563"/>
          <p14:tracePt t="90769" x="3422650" y="3865563"/>
          <p14:tracePt t="90776" x="3438525" y="3848100"/>
          <p14:tracePt t="90872" x="3471863" y="3848100"/>
          <p14:tracePt t="90881" x="3487738" y="3848100"/>
          <p14:tracePt t="90892" x="3521075" y="3814763"/>
          <p14:tracePt t="90896" x="3536950" y="3814763"/>
          <p14:tracePt t="90908" x="3570288" y="3814763"/>
          <p14:tracePt t="90912" x="3586163" y="3798888"/>
          <p14:tracePt t="90921" x="3603625" y="3798888"/>
          <p14:tracePt t="90931" x="3652838" y="3765550"/>
          <p14:tracePt t="90946" x="3668713" y="3765550"/>
          <p14:tracePt t="90958" x="3686175" y="3765550"/>
          <p14:tracePt t="90967" x="3735388" y="3765550"/>
          <p14:tracePt t="90992" x="3751263" y="3749675"/>
          <p14:tracePt t="91083" x="3767138" y="3749675"/>
          <p14:tracePt t="91088" x="3784600" y="3733800"/>
          <p14:tracePt t="91107" x="3817938" y="3716338"/>
          <p14:tracePt t="91113" x="3849688" y="3716338"/>
          <p14:tracePt t="91123" x="3916363" y="3651250"/>
          <p14:tracePt t="91127" x="3965575" y="3651250"/>
          <p14:tracePt t="91138" x="3981450" y="3651250"/>
          <p14:tracePt t="91150" x="3998913" y="3651250"/>
          <p14:tracePt t="91153" x="4030663" y="3651250"/>
          <p14:tracePt t="91183" x="4048125" y="3651250"/>
          <p14:tracePt t="91229" x="4064000" y="3651250"/>
          <p14:tracePt t="91239" x="4079875" y="3651250"/>
          <p14:tracePt t="91249" x="4097338" y="3651250"/>
          <p14:tracePt t="91260" x="4113213" y="3651250"/>
          <p14:tracePt t="91273" x="4129088" y="3651250"/>
          <p14:tracePt t="92021" x="4146550" y="3651250"/>
          <p14:tracePt t="92051" x="4129088" y="3651250"/>
          <p14:tracePt t="92055" x="4064000" y="3651250"/>
          <p14:tracePt t="92067" x="4014788" y="3651250"/>
          <p14:tracePt t="92072" x="3948113" y="3651250"/>
          <p14:tracePt t="92081" x="3883025" y="3651250"/>
          <p14:tracePt t="92091" x="3784600" y="3651250"/>
          <p14:tracePt t="92096" x="3717925" y="3651250"/>
          <p14:tracePt t="92106" x="3619500" y="3651250"/>
          <p14:tracePt t="92112" x="3521075" y="3651250"/>
          <p14:tracePt t="92121" x="3438525" y="3651250"/>
          <p14:tracePt t="92131" x="3340100" y="3651250"/>
          <p14:tracePt t="92137" x="3241675" y="3651250"/>
          <p14:tracePt t="92147" x="3175000" y="3651250"/>
          <p14:tracePt t="92151" x="3076575" y="3651250"/>
          <p14:tracePt t="92162" x="2994025" y="3651250"/>
          <p14:tracePt t="92171" x="2895600" y="3633788"/>
          <p14:tracePt t="92177" x="2797175" y="3633788"/>
          <p14:tracePt t="92187" x="2714625" y="3617913"/>
          <p14:tracePt t="92191" x="2616200" y="3617913"/>
          <p14:tracePt t="92201" x="2517775" y="3617913"/>
          <p14:tracePt t="92212" x="2401888" y="3602038"/>
          <p14:tracePt t="92217" x="2303463" y="3602038"/>
          <p14:tracePt t="92227" x="2238375" y="3602038"/>
          <p14:tracePt t="92233" x="2138363" y="3602038"/>
          <p14:tracePt t="92244" x="2073275" y="3602038"/>
          <p14:tracePt t="92253" x="2006600" y="3568700"/>
          <p14:tracePt t="92257" x="1974850" y="3568700"/>
          <p14:tracePt t="92267" x="1876425" y="3568700"/>
          <p14:tracePt t="92273" x="1858963" y="3568700"/>
          <p14:tracePt t="92283" x="1793875" y="3568700"/>
          <p14:tracePt t="92294" x="1727200" y="3568700"/>
          <p14:tracePt t="92297" x="1662113" y="3535363"/>
          <p14:tracePt t="92308" x="1595438" y="3535363"/>
          <p14:tracePt t="92313" x="1546225" y="3519488"/>
          <p14:tracePt t="92323" x="1514475" y="3519488"/>
          <p14:tracePt t="92333" x="1447800" y="3519488"/>
          <p14:tracePt t="92382" x="1431925" y="3519488"/>
          <p14:tracePt t="92394" x="1414463" y="3519488"/>
          <p14:tracePt t="92399" x="1365250" y="3519488"/>
          <p14:tracePt t="92411" x="1333500" y="3519488"/>
          <p14:tracePt t="92430" x="1266825" y="3519488"/>
          <p14:tracePt t="92439" x="1250950" y="3519488"/>
          <p14:tracePt t="92526" x="1233488" y="3519488"/>
          <p14:tracePt t="92535" x="1201738" y="3519488"/>
          <p14:tracePt t="92547" x="1184275" y="3519488"/>
          <p14:tracePt t="92551" x="1168400" y="3519488"/>
          <p14:tracePt t="92562" x="1135063" y="3535363"/>
          <p14:tracePt t="92565" x="1119188" y="3552825"/>
          <p14:tracePt t="92592" x="1119188" y="3568700"/>
          <p14:tracePt t="92601" x="1101725" y="3568700"/>
          <p14:tracePt t="92636" x="1085850" y="3584575"/>
          <p14:tracePt t="92642" x="1085850" y="3617913"/>
          <p14:tracePt t="92651" x="1085850" y="3633788"/>
          <p14:tracePt t="92655" x="1069975" y="3651250"/>
          <p14:tracePt t="92677" x="1069975" y="3667125"/>
          <p14:tracePt t="92682" x="1069975" y="3684588"/>
          <p14:tracePt t="92823" x="1069975" y="3700463"/>
          <p14:tracePt t="92834" x="1069975" y="3716338"/>
          <p14:tracePt t="92844" x="1069975" y="3749675"/>
          <p14:tracePt t="92853" x="1069975" y="3765550"/>
          <p14:tracePt t="92868" x="1069975" y="3783013"/>
          <p14:tracePt t="92894" x="1085850" y="3783013"/>
          <p14:tracePt t="92903" x="1085850" y="3798888"/>
          <p14:tracePt t="92913" x="1119188" y="3814763"/>
          <p14:tracePt t="92923" x="1119188" y="3832225"/>
          <p14:tracePt t="92930" x="1135063" y="3881438"/>
          <p14:tracePt t="92939" x="1135063" y="3897313"/>
          <p14:tracePt t="92944" x="1152525" y="3914775"/>
          <p14:tracePt t="92953" x="1168400" y="3946525"/>
          <p14:tracePt t="92963" x="1184275" y="3946525"/>
          <p14:tracePt t="92983" x="1201738" y="3963988"/>
          <p14:tracePt t="92994" x="1217613" y="3995738"/>
          <p14:tracePt t="93019" x="1250950" y="4013200"/>
          <p14:tracePt t="93039" x="1266825" y="4029075"/>
          <p14:tracePt t="93065" x="1282700" y="4029075"/>
          <p14:tracePt t="93079" x="1300163" y="4044950"/>
          <p14:tracePt t="93086" x="1349375" y="4062413"/>
          <p14:tracePt t="93097" x="1365250" y="4062413"/>
          <p14:tracePt t="93105" x="1398588" y="4062413"/>
          <p14:tracePt t="93110" x="1431925" y="4078288"/>
          <p14:tracePt t="93175" x="1447800" y="4078288"/>
          <p14:tracePt t="93185" x="1481138" y="4078288"/>
          <p14:tracePt t="93191" x="1530350" y="4078288"/>
          <p14:tracePt t="93201" x="1628775" y="4078288"/>
          <p14:tracePt t="93211" x="1677988" y="4078288"/>
          <p14:tracePt t="93215" x="1760538" y="4095750"/>
          <p14:tracePt t="93228" x="1809750" y="4095750"/>
          <p14:tracePt t="93231" x="1843088" y="4127500"/>
          <p14:tracePt t="93241" x="1908175" y="4127500"/>
          <p14:tracePt t="93251" x="1990725" y="4127500"/>
          <p14:tracePt t="93255" x="2024063" y="4127500"/>
          <p14:tracePt t="93266" x="2057400" y="4127500"/>
          <p14:tracePt t="93271" x="2106613" y="4127500"/>
          <p14:tracePt t="93281" x="2122488" y="4127500"/>
          <p14:tracePt t="93293" x="2138363" y="4127500"/>
          <p14:tracePt t="93297" x="2155825" y="4127500"/>
          <p14:tracePt t="93331" x="2171700" y="4127500"/>
          <p14:tracePt t="93337" x="2205038" y="4127500"/>
          <p14:tracePt t="93347" x="2238375" y="4127500"/>
          <p14:tracePt t="93358" x="2287588" y="4127500"/>
          <p14:tracePt t="93364" x="2368550" y="4127500"/>
          <p14:tracePt t="93373" x="2435225" y="4127500"/>
          <p14:tracePt t="93380" x="2484438" y="4127500"/>
          <p14:tracePt t="93388" x="2566988" y="4127500"/>
          <p14:tracePt t="93397" x="2600325" y="4144963"/>
          <p14:tracePt t="93414" x="2730500" y="4194175"/>
          <p14:tracePt t="93417" x="2747963" y="4194175"/>
          <p14:tracePt t="93882" x="2781300" y="4225925"/>
          <p14:tracePt t="93987" x="2781300" y="4243388"/>
          <p14:tracePt t="94371" x="2797175" y="4259263"/>
          <p14:tracePt t="94381" x="2813050" y="4259263"/>
          <p14:tracePt t="94391" x="2830513" y="4259263"/>
          <p14:tracePt t="94407" x="2846388" y="4259263"/>
          <p14:tracePt t="94412" x="2862263" y="4259263"/>
          <p14:tracePt t="94431" x="2895600" y="4259263"/>
          <p14:tracePt t="94447" x="2911475" y="4259263"/>
          <p14:tracePt t="94458" x="2928938" y="4259263"/>
          <p14:tracePt t="94462" x="2944813" y="4259263"/>
          <p14:tracePt t="94471" x="2962275" y="4259263"/>
          <p14:tracePt t="94482" x="3011488" y="4259263"/>
          <p14:tracePt t="94491" x="3027363" y="4259263"/>
          <p14:tracePt t="94497" x="3060700" y="4259263"/>
          <p14:tracePt t="94507" x="3094038" y="4259263"/>
          <p14:tracePt t="94513" x="3125788" y="4259263"/>
          <p14:tracePt t="94523" x="3175000" y="4259263"/>
          <p14:tracePt t="94533" x="3224213" y="4259263"/>
          <p14:tracePt t="94603" x="3241675" y="4259263"/>
          <p14:tracePt t="94613" x="3275013" y="4259263"/>
          <p14:tracePt t="94624" x="3290888" y="4259263"/>
          <p14:tracePt t="94629" x="3306763" y="4259263"/>
          <p14:tracePt t="94640" x="3324225" y="4259263"/>
          <p14:tracePt t="94643" x="3355975" y="4259263"/>
          <p14:tracePt t="94653" x="3373438" y="4259263"/>
          <p14:tracePt t="94664" x="3405188" y="4259263"/>
          <p14:tracePt t="94670" x="3455988" y="4259263"/>
          <p14:tracePt t="94680" x="3471863" y="4243388"/>
          <p14:tracePt t="94683" x="3505200" y="4243388"/>
          <p14:tracePt t="94693" x="3554413" y="4243388"/>
          <p14:tracePt t="94705" x="3603625" y="4243388"/>
          <p14:tracePt t="94710" x="3636963" y="4243388"/>
          <p14:tracePt t="94720" x="3702050" y="4225925"/>
          <p14:tracePt t="94723" x="3767138" y="4225925"/>
          <p14:tracePt t="94733" x="3800475" y="4210050"/>
          <p14:tracePt t="94743" x="3817938" y="4210050"/>
          <p14:tracePt t="94759" x="3833813" y="4210050"/>
          <p14:tracePt t="94769" x="3849688" y="4210050"/>
          <p14:tracePt t="94775" x="3867150" y="4210050"/>
          <p14:tracePt t="94789" x="3883025" y="4210050"/>
          <p14:tracePt t="94799" x="3898900" y="4176713"/>
          <p14:tracePt t="95077" x="3916363" y="4176713"/>
          <p14:tracePt t="95157" x="3965575" y="4176713"/>
          <p14:tracePt t="95173" x="3998913" y="4176713"/>
          <p14:tracePt t="95183" x="4048125" y="4176713"/>
          <p14:tracePt t="95194" x="4113213" y="4176713"/>
          <p14:tracePt t="95199" x="4179888" y="4194175"/>
          <p14:tracePt t="95209" x="4229100" y="4194175"/>
          <p14:tracePt t="95214" x="4343400" y="4210050"/>
          <p14:tracePt t="95223" x="4392613" y="4225925"/>
          <p14:tracePt t="95233" x="4410075" y="4225925"/>
          <p14:tracePt t="95239" x="4425950" y="4225925"/>
          <p14:tracePt t="95293" x="4441825" y="4225925"/>
          <p14:tracePt t="95385" x="4459288" y="4225925"/>
          <p14:tracePt t="95395" x="4491038" y="4225925"/>
          <p14:tracePt t="95405" x="4524375" y="4225925"/>
          <p14:tracePt t="95410" x="4541838" y="4225925"/>
          <p14:tracePt t="95436" x="4557713" y="4225925"/>
          <p14:tracePt t="95539" x="4573588" y="4225925"/>
          <p14:tracePt t="95717" x="4591050" y="4225925"/>
          <p14:tracePt t="95731" x="4606925" y="4225925"/>
          <p14:tracePt t="95734" x="4622800" y="4225925"/>
          <p14:tracePt t="95744" x="4672013" y="4225925"/>
          <p14:tracePt t="95755" x="4689475" y="4225925"/>
          <p14:tracePt t="95763" x="4705350" y="4225925"/>
          <p14:tracePt t="95765" x="4738688" y="4225925"/>
          <p14:tracePt t="95867" x="4754563" y="4225925"/>
          <p14:tracePt t="95887" x="4787900" y="4225925"/>
          <p14:tracePt t="95933" x="4803775" y="4225925"/>
          <p14:tracePt t="95949" x="4821238" y="4225925"/>
          <p14:tracePt t="95959" x="4852988" y="4225925"/>
          <p14:tracePt t="95976" x="4903788" y="4225925"/>
          <p14:tracePt t="95985" x="4984750" y="4210050"/>
          <p14:tracePt t="95994" x="5033963" y="4210050"/>
          <p14:tracePt t="95999" x="5133975" y="4210050"/>
          <p14:tracePt t="96009" x="5183188" y="4210050"/>
          <p14:tracePt t="96014" x="5248275" y="4210050"/>
          <p14:tracePt t="96025" x="5297488" y="4210050"/>
          <p14:tracePt t="96035" x="5364163" y="4210050"/>
          <p14:tracePt t="96039" x="5462588" y="4210050"/>
          <p14:tracePt t="96049" x="5495925" y="4176713"/>
          <p14:tracePt t="96055" x="5561013" y="4176713"/>
          <p14:tracePt t="96075" x="5578475" y="4176713"/>
          <p14:tracePt t="96079" x="5594350" y="4176713"/>
          <p14:tracePt t="96089" x="5627688" y="4176713"/>
          <p14:tracePt t="96095" x="5659438" y="4176713"/>
          <p14:tracePt t="96105" x="5759450" y="4176713"/>
          <p14:tracePt t="96115" x="5775325" y="4176713"/>
          <p14:tracePt t="96119" x="5824538" y="4176713"/>
          <p14:tracePt t="96131" x="5889625" y="4176713"/>
          <p14:tracePt t="96135" x="5972175" y="4176713"/>
          <p14:tracePt t="96145" x="5989638" y="4176713"/>
          <p14:tracePt t="96155" x="6005513" y="4176713"/>
          <p14:tracePt t="96164" x="6021388" y="4176713"/>
          <p14:tracePt t="96579" x="5989638" y="4176713"/>
          <p14:tracePt t="96585" x="5922963" y="4176713"/>
          <p14:tracePt t="96595" x="5873750" y="4176713"/>
          <p14:tracePt t="96605" x="5808663" y="4176713"/>
          <p14:tracePt t="96619" x="5775325" y="4176713"/>
          <p14:tracePt t="96731" x="5759450" y="4176713"/>
          <p14:tracePt t="96771" x="5775325" y="4176713"/>
          <p14:tracePt t="96781" x="5791200" y="4176713"/>
          <p14:tracePt t="96785" x="5857875" y="4176713"/>
          <p14:tracePt t="96796" x="5922963" y="4176713"/>
          <p14:tracePt t="96806" x="5956300" y="4176713"/>
          <p14:tracePt t="96812" x="5989638" y="4176713"/>
          <p14:tracePt t="96822" x="6038850" y="4176713"/>
          <p14:tracePt t="96825" x="6070600" y="4176713"/>
          <p14:tracePt t="96837" x="6088063" y="4176713"/>
          <p14:tracePt t="96847" x="6121400" y="4176713"/>
          <p14:tracePt t="96851" x="6153150" y="4176713"/>
          <p14:tracePt t="96867" x="6186488" y="4176713"/>
          <p14:tracePt t="96877" x="6202363" y="4176713"/>
          <p14:tracePt t="96943" x="6235700" y="4176713"/>
          <p14:tracePt t="96957" x="6269038" y="4176713"/>
          <p14:tracePt t="96968" x="6284913" y="4176713"/>
          <p14:tracePt t="96978" x="6351588" y="4176713"/>
          <p14:tracePt t="96983" x="6383338" y="4176713"/>
          <p14:tracePt t="96993" x="6450013" y="4176713"/>
          <p14:tracePt t="96997" x="6548438" y="4176713"/>
          <p14:tracePt t="97007" x="6630988" y="4176713"/>
          <p14:tracePt t="97017" x="6696075" y="4176713"/>
          <p14:tracePt t="97023" x="6778625" y="4176713"/>
          <p14:tracePt t="97033" x="6794500" y="4176713"/>
          <p14:tracePt t="97037" x="6794500" y="4194175"/>
          <p14:tracePt t="97048" x="6811963" y="4194175"/>
          <p14:tracePt t="97113" x="6827838" y="4194175"/>
          <p14:tracePt t="97119" x="6845300" y="4194175"/>
          <p14:tracePt t="97129" x="6877050" y="4194175"/>
          <p14:tracePt t="97140" x="6894513" y="4194175"/>
          <p14:tracePt t="97143" x="6910388" y="4194175"/>
          <p14:tracePt t="97153" x="6926263" y="4194175"/>
          <p14:tracePt t="97164" x="6943725" y="4194175"/>
          <p14:tracePt t="97358" x="6959600" y="4194175"/>
          <p14:tracePt t="97362" x="6975475" y="4194175"/>
          <p14:tracePt t="97372" x="7026275" y="4194175"/>
          <p14:tracePt t="97376" x="7042150" y="4194175"/>
          <p14:tracePt t="97385" x="7042150" y="4176713"/>
          <p14:tracePt t="97508" x="7058025" y="4176713"/>
          <p14:tracePt t="97527" x="7075488" y="4176713"/>
          <p14:tracePt t="97543" x="7091363" y="4176713"/>
          <p14:tracePt t="97709" x="7107238" y="4176713"/>
          <p14:tracePt t="97719" x="7124700" y="4176713"/>
          <p14:tracePt t="97729" x="7173913" y="4176713"/>
          <p14:tracePt t="97736" x="7223125" y="4176713"/>
          <p14:tracePt t="97747" x="7288213" y="4176713"/>
          <p14:tracePt t="97753" x="7354888" y="4176713"/>
          <p14:tracePt t="97759" x="7419975" y="4176713"/>
          <p14:tracePt t="97769" x="7502525" y="4176713"/>
          <p14:tracePt t="97775" x="7519988" y="4176713"/>
          <p14:tracePt t="97785" x="7535863" y="4176713"/>
          <p14:tracePt t="97829" x="7535863" y="4160838"/>
          <p14:tracePt t="97839" x="7551738" y="4160838"/>
          <p14:tracePt t="97852" x="7569200" y="4160838"/>
          <p14:tracePt t="97855" x="7600950" y="4144963"/>
          <p14:tracePt t="97865" x="7618413" y="4144963"/>
          <p14:tracePt t="97876" x="7634288" y="4127500"/>
          <p14:tracePt t="97891" x="7650163" y="4127500"/>
          <p14:tracePt t="97895" x="7700963" y="4127500"/>
          <p14:tracePt t="97905" x="7716838" y="4127500"/>
          <p14:tracePt t="97915" x="7750175" y="4127500"/>
          <p14:tracePt t="97921" x="7799388" y="4127500"/>
          <p14:tracePt t="97935" x="7815263" y="4127500"/>
          <p14:tracePt t="97942" x="7848600" y="4127500"/>
          <p14:tracePt t="97951" x="7897813" y="4127500"/>
          <p14:tracePt t="97962" x="7996238" y="4127500"/>
          <p14:tracePt t="97967" x="8062913" y="4127500"/>
          <p14:tracePt t="97977" x="8161338" y="4127500"/>
          <p14:tracePt t="97981" x="8226425" y="4127500"/>
          <p14:tracePt t="97991" x="8293100" y="4127500"/>
          <p14:tracePt t="98001" x="8342313" y="4127500"/>
          <p14:tracePt t="98009" x="8440738" y="4127500"/>
          <p14:tracePt t="98017" x="8555038" y="4144963"/>
          <p14:tracePt t="98022" x="8605838" y="4144963"/>
          <p14:tracePt t="98041" x="8621713" y="4144963"/>
          <p14:tracePt t="98123" x="8637588" y="4144963"/>
          <p14:tracePt t="98137" x="8704263" y="4144963"/>
          <p14:tracePt t="98149" x="8769350" y="4144963"/>
          <p14:tracePt t="98153" x="8836025" y="4144963"/>
          <p14:tracePt t="98164" x="8867775" y="4144963"/>
          <p14:tracePt t="98173" x="8916988" y="4144963"/>
          <p14:tracePt t="98181" x="8967788" y="4144963"/>
          <p14:tracePt t="98189" x="8983663" y="4144963"/>
          <p14:tracePt t="98199" x="8999538" y="4144963"/>
          <p14:tracePt t="98209" x="9017000" y="4144963"/>
          <p14:tracePt t="98214" x="9048750" y="4144963"/>
          <p14:tracePt t="98239" x="9066213" y="4144963"/>
          <p14:tracePt t="98248" x="9082088" y="4144963"/>
          <p14:tracePt t="98255" x="9097963" y="4144963"/>
          <p14:tracePt t="98265" x="9131300" y="4144963"/>
          <p14:tracePt t="98269" x="9164638" y="4144963"/>
          <p14:tracePt t="98285" x="9263063" y="4144963"/>
          <p14:tracePt t="98296" x="9345613" y="4144963"/>
          <p14:tracePt t="98305" x="9378950" y="4144963"/>
          <p14:tracePt t="98309" x="9410700" y="4144963"/>
          <p14:tracePt t="98319" x="9461500" y="4144963"/>
          <p14:tracePt t="98325" x="9477375" y="4144963"/>
          <p14:tracePt t="98346" x="9493250" y="4144963"/>
          <p14:tracePt t="98744" x="9510713" y="4144963"/>
          <p14:tracePt t="98754" x="9542463" y="4176713"/>
          <p14:tracePt t="98764" x="9591675" y="4225925"/>
          <p14:tracePt t="98769" x="9625013" y="4243388"/>
          <p14:tracePt t="98780" x="9642475" y="4259263"/>
          <p14:tracePt t="98790" x="9658350" y="4276725"/>
          <p14:tracePt t="98799" x="9674225" y="4292600"/>
          <p14:tracePt t="98860" x="9691688" y="4292600"/>
          <p14:tracePt t="98865" x="9707563" y="4292600"/>
          <p14:tracePt t="98876" x="9723438" y="4292600"/>
          <p14:tracePt t="98882" x="9740900" y="4292600"/>
          <p14:tracePt t="98891" x="9772650" y="4292600"/>
          <p14:tracePt t="98901" x="9839325" y="4292600"/>
          <p14:tracePt t="98905" x="9855200" y="4292600"/>
          <p14:tracePt t="98915" x="9872663" y="4292600"/>
          <p14:tracePt t="98925" x="9888538" y="4292600"/>
          <p14:tracePt t="98936" x="9904413" y="4292600"/>
          <p14:tracePt t="99028" x="9872663" y="4292600"/>
          <p14:tracePt t="99047" x="9839325" y="4276725"/>
          <p14:tracePt t="99051" x="9823450" y="4259263"/>
          <p14:tracePt t="99131" x="9823450" y="4243388"/>
          <p14:tracePt t="99193" x="9823450" y="4225925"/>
          <p14:tracePt t="99203" x="9823450" y="4210050"/>
          <p14:tracePt t="99207" x="9823450" y="4176713"/>
          <p14:tracePt t="99227" x="9839325" y="4176713"/>
          <p14:tracePt t="99238" x="9855200" y="4176713"/>
          <p14:tracePt t="99243" x="9872663" y="4176713"/>
          <p14:tracePt t="99254" x="9888538" y="4176713"/>
          <p14:tracePt t="99264" x="9904413" y="4176713"/>
          <p14:tracePt t="99269" x="9937750" y="4176713"/>
          <p14:tracePt t="99280" x="9971088" y="4176713"/>
          <p14:tracePt t="99284" x="10020300" y="4176713"/>
          <p14:tracePt t="99293" x="10118725" y="4176713"/>
          <p14:tracePt t="99305" x="10217150" y="4176713"/>
          <p14:tracePt t="99309" x="10333038" y="4176713"/>
          <p14:tracePt t="99320" x="10431463" y="4176713"/>
          <p14:tracePt t="99323" x="10480675" y="4176713"/>
          <p14:tracePt t="99333" x="10529888" y="4176713"/>
          <p14:tracePt t="99344" x="10547350" y="4176713"/>
          <p14:tracePt t="99519" x="10547350" y="4194175"/>
          <p14:tracePt t="99532" x="10529888" y="4194175"/>
          <p14:tracePt t="99591" x="10514013" y="4210050"/>
          <p14:tracePt t="99621" x="10496550" y="4210050"/>
          <p14:tracePt t="99627" x="10480675" y="4210050"/>
          <p14:tracePt t="99631" x="10464800" y="4210050"/>
          <p14:tracePt t="99718" x="10431463" y="4210050"/>
          <p14:tracePt t="99761" x="10415588" y="4210050"/>
          <p14:tracePt t="99768" x="10398125" y="4210050"/>
          <p14:tracePt t="99844" x="10382250" y="4210050"/>
          <p14:tracePt t="99910" x="10366375" y="4210050"/>
          <p14:tracePt t="99965" x="10348913" y="4210050"/>
          <p14:tracePt t="100308" x="10366375" y="4210050"/>
          <p14:tracePt t="100318" x="10382250" y="4210050"/>
          <p14:tracePt t="100364" x="10398125" y="4210050"/>
          <p14:tracePt t="100367" x="10415588" y="4210050"/>
          <p14:tracePt t="100377" x="10431463" y="4210050"/>
          <p14:tracePt t="100388" x="10447338" y="4210050"/>
          <p14:tracePt t="100394" x="10464800" y="4210050"/>
          <p14:tracePt t="100409" x="10480675" y="4210050"/>
          <p14:tracePt t="100416" x="10496550" y="4210050"/>
          <p14:tracePt t="100423" x="10514013" y="4210050"/>
          <p14:tracePt t="100433" x="10547350" y="4210050"/>
          <p14:tracePt t="100440" x="10563225" y="4210050"/>
          <p14:tracePt t="100449" x="10579100" y="4210050"/>
          <p14:tracePt t="100459" x="10612438" y="4210050"/>
          <p14:tracePt t="100463" x="10661650" y="4210050"/>
          <p14:tracePt t="100473" x="10677525" y="4210050"/>
          <p14:tracePt t="100481" x="10694988" y="4210050"/>
          <p14:tracePt t="100499" x="10710863" y="4210050"/>
          <p14:tracePt t="100509" x="10728325" y="4210050"/>
          <p14:tracePt t="100519" x="10744200" y="4210050"/>
          <p14:tracePt t="100535" x="10760075" y="4210050"/>
          <p14:tracePt t="100545" x="10777538" y="4210050"/>
          <p14:tracePt t="100595" x="10793413" y="4210050"/>
          <p14:tracePt t="100611" x="10809288" y="4210050"/>
          <p14:tracePt t="100621" x="10826750" y="4210050"/>
          <p14:tracePt t="100632" x="10875963" y="4210050"/>
          <p14:tracePt t="100635" x="10909300" y="4210050"/>
          <p14:tracePt t="100646" x="10925175" y="4210050"/>
          <p14:tracePt t="100661" x="10941050" y="4210050"/>
          <p14:tracePt t="100755" x="10958513" y="4210050"/>
          <p14:tracePt t="100781" x="10974388" y="4210050"/>
          <p14:tracePt t="101003" x="10990263" y="4210050"/>
          <p14:tracePt t="101015" x="11007725" y="4210050"/>
          <p14:tracePt t="101019" x="11023600" y="4210050"/>
          <p14:tracePt t="101033" x="11039475" y="4210050"/>
          <p14:tracePt t="101079" x="11056938" y="4210050"/>
          <p14:tracePt t="101099" x="11072813" y="4210050"/>
          <p14:tracePt t="101116" x="11090275" y="4210050"/>
          <p14:tracePt t="101135" x="11106150" y="4210050"/>
          <p14:tracePt t="101169" x="11122025" y="4210050"/>
          <p14:tracePt t="101261" x="11139488" y="4210050"/>
          <p14:tracePt t="101275" x="11155363" y="4210050"/>
          <p14:tracePt t="101286" x="11171238" y="4210050"/>
          <p14:tracePt t="101291" x="11188700" y="4210050"/>
          <p14:tracePt t="101307" x="11204575" y="4210050"/>
          <p14:tracePt t="101317" x="11222038" y="4210050"/>
          <p14:tracePt t="101341" x="11237913" y="4210050"/>
          <p14:tracePt t="101348" x="11253788" y="4210050"/>
          <p14:tracePt t="101550" x="11271250" y="4176713"/>
          <p14:tracePt t="101559" x="11320463" y="4176713"/>
          <p14:tracePt t="101569" x="11336338" y="4176713"/>
          <p14:tracePt t="101592" x="11352213" y="4176713"/>
          <p14:tracePt t="102007" x="11369675" y="4176713"/>
          <p14:tracePt t="102017" x="11403013" y="4176713"/>
          <p14:tracePt t="102027" x="11418888" y="4176713"/>
          <p14:tracePt t="102031" x="11434763" y="4176713"/>
          <p14:tracePt t="102044" x="11452225" y="4176713"/>
          <p14:tracePt t="102055" x="11468100" y="4176713"/>
          <p14:tracePt t="102065" x="11483975" y="4176713"/>
          <p14:tracePt t="102086" x="11501438" y="4160838"/>
          <p14:tracePt t="102291" x="11501438" y="4144963"/>
          <p14:tracePt t="102615" x="11517313" y="4144963"/>
          <p14:tracePt t="102637" x="11566525" y="4144963"/>
          <p14:tracePt t="102651" x="11583988" y="4144963"/>
          <p14:tracePt t="102655" x="11615738" y="4127500"/>
          <p14:tracePt t="102666" x="11664950" y="4127500"/>
          <p14:tracePt t="102668" x="11747500" y="4127500"/>
          <p14:tracePt t="102681" x="11845925" y="4127500"/>
          <p14:tracePt t="102687" x="11977688" y="4127500"/>
          <p14:tracePt t="102693" x="12076113" y="4127500"/>
          <p14:tracePt t="102705" x="12158663" y="4127500"/>
          <p14:tracePt t="118085" x="65088" y="4424363"/>
          <p14:tracePt t="118093" x="131763" y="4424363"/>
          <p14:tracePt t="118105" x="180975" y="4424363"/>
          <p14:tracePt t="118108" x="196850" y="4424363"/>
          <p14:tracePt t="118131" x="214313" y="4424363"/>
          <p14:tracePt t="118223" x="230188" y="4424363"/>
          <p14:tracePt t="118238" x="246063" y="4424363"/>
          <p14:tracePt t="118608" x="263525" y="4424363"/>
          <p14:tracePt t="118652" x="263525" y="4440238"/>
          <p14:tracePt t="118857" x="279400" y="4456113"/>
          <p14:tracePt t="119087" x="312738" y="4473575"/>
          <p14:tracePt t="119113" x="312738" y="4489450"/>
          <p14:tracePt t="119183" x="328613" y="4506913"/>
          <p14:tracePt t="119194" x="346075" y="4522788"/>
          <p14:tracePt t="119242" x="361950" y="4538663"/>
          <p14:tracePt t="119589" x="377825" y="4538663"/>
          <p14:tracePt t="121088" x="395288" y="4538663"/>
          <p14:tracePt t="121667" x="411163" y="4538663"/>
          <p14:tracePt t="121673" x="427038" y="4538663"/>
          <p14:tracePt t="121683" x="493713" y="4538663"/>
          <p14:tracePt t="121694" x="558800" y="4538663"/>
          <p14:tracePt t="121697" x="592138" y="4538663"/>
          <p14:tracePt t="121707" x="625475" y="4538663"/>
          <p14:tracePt t="121713" x="641350" y="4538663"/>
          <p14:tracePt t="121723" x="658813" y="4538663"/>
          <p14:tracePt t="121733" x="690563" y="4522788"/>
          <p14:tracePt t="121783" x="708025" y="4522788"/>
          <p14:tracePt t="121793" x="723900" y="4506913"/>
          <p14:tracePt t="121810" x="739775" y="4506913"/>
          <p14:tracePt t="121919" x="757238" y="4506913"/>
          <p14:tracePt t="121929" x="788988" y="4506913"/>
          <p14:tracePt t="121944" x="822325" y="4489450"/>
          <p14:tracePt t="121949" x="839788" y="4489450"/>
          <p14:tracePt t="121955" x="855663" y="4489450"/>
          <p14:tracePt t="121965" x="871538" y="4489450"/>
          <p14:tracePt t="121969" x="904875" y="4473575"/>
          <p14:tracePt t="121979" x="920750" y="4473575"/>
          <p14:tracePt t="121991" x="920750" y="4456113"/>
          <p14:tracePt t="121995" x="938213" y="4456113"/>
          <p14:tracePt t="122791" x="969963" y="4456113"/>
          <p14:tracePt t="122813" x="1036638" y="4456113"/>
          <p14:tracePt t="122817" x="1101725" y="4456113"/>
          <p14:tracePt t="122828" x="1135063" y="4456113"/>
          <p14:tracePt t="122843" x="1152525" y="4456113"/>
          <p14:tracePt t="122855" x="1184275" y="4456113"/>
          <p14:tracePt t="122893" x="1201738" y="4456113"/>
          <p14:tracePt t="122903" x="1217613" y="4456113"/>
          <p14:tracePt t="124691" x="1233488" y="4456113"/>
          <p14:tracePt t="124710" x="1266825" y="4456113"/>
          <p14:tracePt t="124741" x="1282700" y="4456113"/>
          <p14:tracePt t="124811" x="1300163" y="4473575"/>
          <p14:tracePt t="124836" x="1300163" y="4506913"/>
          <p14:tracePt t="124845" x="1282700" y="4506913"/>
          <p14:tracePt t="124856" x="1266825" y="4506913"/>
          <p14:tracePt t="125355" x="1266825" y="4489450"/>
          <p14:tracePt t="125370" x="1266825" y="4473575"/>
          <p14:tracePt t="125841" x="1282700" y="4473575"/>
          <p14:tracePt t="125853" x="1300163" y="4473575"/>
          <p14:tracePt t="125909" x="1316038" y="4473575"/>
          <p14:tracePt t="125915" x="1333500" y="4473575"/>
          <p14:tracePt t="125933" x="1349375" y="4473575"/>
          <p14:tracePt t="125947" x="1365250" y="4473575"/>
          <p14:tracePt t="125959" x="1382713" y="4473575"/>
          <p14:tracePt t="125965" x="1398588" y="4489450"/>
          <p14:tracePt t="125979" x="1431925" y="4506913"/>
          <p14:tracePt t="125990" x="1447800" y="4522788"/>
          <p14:tracePt t="125999" x="1447800" y="4538663"/>
          <p14:tracePt t="126379" x="1497013" y="4556125"/>
          <p14:tracePt t="126388" x="1497013" y="4572000"/>
          <p14:tracePt t="126409" x="1514475" y="4605338"/>
          <p14:tracePt t="126431" x="1514475" y="4637088"/>
          <p14:tracePt t="126439" x="1514475" y="4654550"/>
          <p14:tracePt t="126444" x="1514475" y="4670425"/>
          <p14:tracePt t="126483" x="1514475" y="4703763"/>
          <p14:tracePt t="126509" x="1514475" y="4719638"/>
          <p14:tracePt t="126519" x="1514475" y="4737100"/>
          <p14:tracePt t="126529" x="1481138" y="4786313"/>
          <p14:tracePt t="126540" x="1481138" y="4802188"/>
          <p14:tracePt t="127040" x="1481138" y="4818063"/>
          <p14:tracePt t="127060" x="1481138" y="4851400"/>
          <p14:tracePt t="127064" x="1497013" y="4884738"/>
          <p14:tracePt t="127074" x="1514475" y="4918075"/>
          <p14:tracePt t="127085" x="1530350" y="4933950"/>
          <p14:tracePt t="127090" x="1546225" y="4949825"/>
          <p14:tracePt t="127109" x="1546225" y="4967288"/>
          <p14:tracePt t="127119" x="1579563" y="4999038"/>
          <p14:tracePt t="127136" x="1595438" y="5032375"/>
          <p14:tracePt t="127140" x="1628775" y="5032375"/>
          <p14:tracePt t="127149" x="1644650" y="5032375"/>
          <p14:tracePt t="127155" x="1677988" y="5032375"/>
          <p14:tracePt t="127165" x="1711325" y="5065713"/>
          <p14:tracePt t="127176" x="1760538" y="5065713"/>
          <p14:tracePt t="127179" x="1825625" y="5081588"/>
          <p14:tracePt t="127190" x="1858963" y="5099050"/>
          <p14:tracePt t="127195" x="1957388" y="5114925"/>
          <p14:tracePt t="127205" x="2057400" y="5114925"/>
          <p14:tracePt t="127215" x="2089150" y="5114925"/>
          <p14:tracePt t="127221" x="2187575" y="5148263"/>
          <p14:tracePt t="127231" x="2336800" y="5197475"/>
          <p14:tracePt t="127235" x="2468563" y="5213350"/>
          <p14:tracePt t="127245" x="2616200" y="5229225"/>
          <p14:tracePt t="127255" x="2781300" y="5262563"/>
          <p14:tracePt t="127261" x="2879725" y="5262563"/>
          <p14:tracePt t="127271" x="3043238" y="5262563"/>
          <p14:tracePt t="127277" x="3125788" y="5262563"/>
          <p14:tracePt t="127297" x="3143250" y="5262563"/>
          <p14:tracePt t="127311" x="3159125" y="5262563"/>
          <p14:tracePt t="127568" x="3175000" y="5262563"/>
          <p14:tracePt t="127570" x="3224213" y="5262563"/>
          <p14:tracePt t="127579" x="3290888" y="5262563"/>
          <p14:tracePt t="127590" x="3306763" y="5262563"/>
          <p14:tracePt t="127593" x="3324225" y="5262563"/>
          <p14:tracePt t="127606" x="3373438" y="5262563"/>
          <p14:tracePt t="127609" x="3422650" y="5278438"/>
          <p14:tracePt t="127620" x="3505200" y="5295900"/>
          <p14:tracePt t="127629" x="3554413" y="5311775"/>
          <p14:tracePt t="127634" x="3603625" y="5329238"/>
          <p14:tracePt t="127644" x="3636963" y="5345113"/>
          <p14:tracePt t="127649" x="3686175" y="5360988"/>
          <p14:tracePt t="127669" x="3702050" y="5360988"/>
          <p14:tracePt t="127686" x="3717925" y="5360988"/>
          <p14:tracePt t="127725" x="3735388" y="5360988"/>
          <p14:tracePt t="127735" x="3784600" y="5360988"/>
          <p14:tracePt t="127741" x="3800475" y="5360988"/>
          <p14:tracePt t="127751" x="3849688" y="5360988"/>
          <p14:tracePt t="127761" x="3867150" y="5360988"/>
          <p14:tracePt t="127765" x="3883025" y="5360988"/>
          <p14:tracePt t="127831" x="3898900" y="5360988"/>
          <p14:tracePt t="127841" x="3932238" y="5360988"/>
          <p14:tracePt t="127851" x="3965575" y="5360988"/>
          <p14:tracePt t="127855" x="3998913" y="5360988"/>
          <p14:tracePt t="127865" x="4030663" y="5360988"/>
          <p14:tracePt t="127938" x="4048125" y="5360988"/>
          <p14:tracePt t="127983" x="4048125" y="5345113"/>
          <p14:tracePt t="127988" x="4048125" y="5311775"/>
          <p14:tracePt t="127997" x="4048125" y="5295900"/>
          <p14:tracePt t="128004" x="4048125" y="5229225"/>
          <p14:tracePt t="128013" x="4048125" y="5213350"/>
          <p14:tracePt t="128023" x="4064000" y="5180013"/>
          <p14:tracePt t="128091" x="4064000" y="5164138"/>
          <p14:tracePt t="128098" x="4079875" y="5130800"/>
          <p14:tracePt t="128107" x="4097338" y="5114925"/>
          <p14:tracePt t="128117" x="4129088" y="5099050"/>
          <p14:tracePt t="128129" x="4162425" y="5081588"/>
          <p14:tracePt t="128133" x="4229100" y="5048250"/>
          <p14:tracePt t="128143" x="4229100" y="5032375"/>
          <p14:tracePt t="128150" x="4244975" y="5032375"/>
          <p14:tracePt t="128160" x="4260850" y="5032375"/>
          <p14:tracePt t="128174" x="4278313" y="5032375"/>
          <p14:tracePt t="128184" x="4294188" y="5016500"/>
          <p14:tracePt t="128193" x="4310063" y="5016500"/>
          <p14:tracePt t="128209" x="4343400" y="5016500"/>
          <p14:tracePt t="128213" x="4376738" y="5016500"/>
          <p14:tracePt t="128224" x="4425950" y="5016500"/>
          <p14:tracePt t="128236" x="4459288" y="5016500"/>
          <p14:tracePt t="128240" x="4557713" y="5016500"/>
          <p14:tracePt t="128250" x="4640263" y="5016500"/>
          <p14:tracePt t="128257" x="4656138" y="5016500"/>
          <p14:tracePt t="128265" x="4672013" y="5016500"/>
          <p14:tracePt t="128275" x="4689475" y="5016500"/>
          <p14:tracePt t="128336" x="4705350" y="5016500"/>
          <p14:tracePt t="128346" x="4722813" y="5016500"/>
          <p14:tracePt t="128356" x="4738688" y="5016500"/>
          <p14:tracePt t="128448" x="4754563" y="5016500"/>
          <p14:tracePt t="128568" x="4787900" y="5016500"/>
          <p14:tracePt t="128699" x="4803775" y="5016500"/>
          <p14:tracePt t="128756" x="4821238" y="5016500"/>
          <p14:tracePt t="128785" x="4837113" y="4983163"/>
          <p14:tracePt t="128870" x="4852988" y="4967288"/>
          <p14:tracePt t="128876" x="4870450" y="4967288"/>
          <p14:tracePt t="128885" x="4886325" y="4967288"/>
          <p14:tracePt t="128895" x="4903788" y="4967288"/>
          <p14:tracePt t="128909" x="4919663" y="4967288"/>
          <p14:tracePt t="128915" x="4953000" y="4967288"/>
          <p14:tracePt t="128925" x="4984750" y="4967288"/>
          <p14:tracePt t="128931" x="5002213" y="4967288"/>
          <p14:tracePt t="128941" x="5067300" y="4967288"/>
          <p14:tracePt t="128951" x="5116513" y="4967288"/>
          <p14:tracePt t="128955" x="5149850" y="4967288"/>
          <p14:tracePt t="128966" x="5199063" y="4967288"/>
          <p14:tracePt t="128981" x="5232400" y="4967288"/>
          <p14:tracePt t="128991" x="5265738" y="4967288"/>
          <p14:tracePt t="128995" x="5281613" y="4967288"/>
          <p14:tracePt t="129015" x="5297488" y="4967288"/>
          <p14:tracePt t="129027" x="5314950" y="4967288"/>
          <p14:tracePt t="129047" x="5346700" y="4967288"/>
          <p14:tracePt t="129051" x="5364163" y="4967288"/>
          <p14:tracePt t="129061" x="5397500" y="4967288"/>
          <p14:tracePt t="129072" x="5462588" y="4967288"/>
          <p14:tracePt t="129077" x="5545138" y="4967288"/>
          <p14:tracePt t="129089" x="5578475" y="4967288"/>
          <p14:tracePt t="129091" x="5643563" y="4967288"/>
          <p14:tracePt t="129102" x="5676900" y="4967288"/>
          <p14:tracePt t="129111" x="5708650" y="4967288"/>
          <p14:tracePt t="129118" x="5741988" y="4967288"/>
          <p14:tracePt t="129127" x="5791200" y="4967288"/>
          <p14:tracePt t="129134" x="5840413" y="4967288"/>
          <p14:tracePt t="129145" x="5873750" y="4967288"/>
          <p14:tracePt t="129149" x="5940425" y="4949825"/>
          <p14:tracePt t="129159" x="5989638" y="4949825"/>
          <p14:tracePt t="129165" x="6054725" y="4949825"/>
          <p14:tracePt t="129175" x="6186488" y="4949825"/>
          <p14:tracePt t="129185" x="6219825" y="4949825"/>
          <p14:tracePt t="129191" x="6269038" y="4949825"/>
          <p14:tracePt t="129201" x="6318250" y="4949825"/>
          <p14:tracePt t="129207" x="6400800" y="4949825"/>
          <p14:tracePt t="129217" x="6416675" y="4949825"/>
          <p14:tracePt t="129257" x="6432550" y="4949825"/>
          <p14:tracePt t="129267" x="6450013" y="4949825"/>
          <p14:tracePt t="129287" x="6465888" y="4949825"/>
          <p14:tracePt t="129357" x="6483350" y="4949825"/>
          <p14:tracePt t="129363" x="6499225" y="4949825"/>
          <p14:tracePt t="129374" x="6532563" y="4949825"/>
          <p14:tracePt t="129377" x="6548438" y="4949825"/>
          <p14:tracePt t="129388" x="6564313" y="4949825"/>
          <p14:tracePt t="129398" x="6597650" y="4949825"/>
          <p14:tracePt t="129408" x="6630988" y="4949825"/>
          <p14:tracePt t="129413" x="6646863" y="4949825"/>
          <p14:tracePt t="129417" x="6664325" y="4949825"/>
          <p14:tracePt t="129428" x="6696075" y="4949825"/>
          <p14:tracePt t="129447" x="6729413" y="4949825"/>
          <p14:tracePt t="129458" x="6762750" y="4949825"/>
          <p14:tracePt t="129463" x="6861175" y="4949825"/>
          <p14:tracePt t="129475" x="6943725" y="4949825"/>
          <p14:tracePt t="129479" x="7008813" y="4949825"/>
          <p14:tracePt t="129489" x="7107238" y="4949825"/>
          <p14:tracePt t="129499" x="7189788" y="4949825"/>
          <p14:tracePt t="129503" x="7207250" y="4949825"/>
          <p14:tracePt t="129513" x="7239000" y="4949825"/>
          <p14:tracePt t="129519" x="7256463" y="4949825"/>
          <p14:tracePt t="129742" x="7272338" y="4949825"/>
          <p14:tracePt t="129752" x="7305675" y="4949825"/>
          <p14:tracePt t="129762" x="7354888" y="4949825"/>
          <p14:tracePt t="129767" x="7453313" y="4949825"/>
          <p14:tracePt t="129778" x="7535863" y="4949825"/>
          <p14:tracePt t="129781" x="7585075" y="4949825"/>
          <p14:tracePt t="129792" x="7634288" y="4949825"/>
          <p14:tracePt t="129801" x="7700963" y="4949825"/>
          <p14:tracePt t="129808" x="7781925" y="4949825"/>
          <p14:tracePt t="129817" x="7831138" y="4949825"/>
          <p14:tracePt t="129823" x="7848600" y="4949825"/>
          <p14:tracePt t="129833" x="7931150" y="4949825"/>
          <p14:tracePt t="129843" x="8029575" y="4949825"/>
          <p14:tracePt t="129847" x="8094663" y="4949825"/>
          <p14:tracePt t="129858" x="8128000" y="4949825"/>
          <p14:tracePt t="129863" x="8143875" y="4949825"/>
          <p14:tracePt t="129953" x="8161338" y="4949825"/>
          <p14:tracePt t="129964" x="8177213" y="4949825"/>
          <p14:tracePt t="129969" x="8193088" y="4949825"/>
          <p14:tracePt t="130029" x="8243888" y="4949825"/>
          <p14:tracePt t="130043" x="8342313" y="4949825"/>
          <p14:tracePt t="130054" x="8407400" y="4949825"/>
          <p14:tracePt t="130059" x="8489950" y="4949825"/>
          <p14:tracePt t="130069" x="8605838" y="4949825"/>
          <p14:tracePt t="130079" x="8670925" y="4949825"/>
          <p14:tracePt t="130086" x="8769350" y="4949825"/>
          <p14:tracePt t="130095" x="8901113" y="4949825"/>
          <p14:tracePt t="130099" x="8934450" y="4949825"/>
          <p14:tracePt t="130109" x="9032875" y="4949825"/>
          <p14:tracePt t="130119" x="9066213" y="4949825"/>
          <p14:tracePt t="130125" x="9115425" y="4949825"/>
          <p14:tracePt t="130136" x="9148763" y="4949825"/>
          <p14:tracePt t="130139" x="9164638" y="4949825"/>
          <p14:tracePt t="130149" x="9180513" y="4949825"/>
          <p14:tracePt t="130159" x="9197975" y="4949825"/>
          <p14:tracePt t="130165" x="9263063" y="4933950"/>
          <p14:tracePt t="130175" x="9280525" y="4933950"/>
          <p14:tracePt t="130182" x="9312275" y="4933950"/>
          <p14:tracePt t="130191" x="9329738" y="4933950"/>
          <p14:tracePt t="130202" x="9345613" y="4933950"/>
          <p14:tracePt t="130205" x="9361488" y="4933950"/>
          <p14:tracePt t="130241" x="9378950" y="4933950"/>
          <p14:tracePt t="130251" x="9394825" y="4933950"/>
          <p14:tracePt t="130261" x="9410700" y="4933950"/>
          <p14:tracePt t="130388" x="9378950" y="4933950"/>
          <p14:tracePt t="130398" x="9345613" y="4933950"/>
          <p14:tracePt t="130401" x="9329738" y="4933950"/>
          <p14:tracePt t="130411" x="9312275" y="4933950"/>
          <p14:tracePt t="130424" x="9280525" y="4933950"/>
          <p14:tracePt t="130427" x="9263063" y="4933950"/>
          <p14:tracePt t="130438" x="9247188" y="4933950"/>
          <p14:tracePt t="130570" x="9280525" y="4933950"/>
          <p14:tracePt t="130595" x="9378950" y="4933950"/>
          <p14:tracePt t="130599" x="9444038" y="4933950"/>
          <p14:tracePt t="130603" x="9526588" y="4933950"/>
          <p14:tracePt t="130614" x="9591675" y="4933950"/>
          <p14:tracePt t="130619" x="9723438" y="4933950"/>
          <p14:tracePt t="130630" x="9855200" y="4933950"/>
          <p14:tracePt t="130640" x="10053638" y="4933950"/>
          <p14:tracePt t="130645" x="10283825" y="4933950"/>
          <p14:tracePt t="130656" x="10447338" y="4933950"/>
          <p14:tracePt t="130659" x="10645775" y="4949825"/>
          <p14:tracePt t="130669" x="10826750" y="4967288"/>
          <p14:tracePt t="130679" x="10958513" y="4999038"/>
          <p14:tracePt t="130685" x="11056938" y="4999038"/>
          <p14:tracePt t="130695" x="11139488" y="4999038"/>
          <p14:tracePt t="130888" x="11139488" y="5016500"/>
          <p14:tracePt t="130892" x="11039475" y="5016500"/>
          <p14:tracePt t="130902" x="10990263" y="5016500"/>
          <p14:tracePt t="130911" x="10958513" y="5016500"/>
          <p14:tracePt t="130917" x="10925175" y="5016500"/>
          <p14:tracePt t="130928" x="10891838" y="5016500"/>
          <p14:tracePt t="130931" x="10858500" y="5016500"/>
          <p14:tracePt t="130943" x="10826750" y="5016500"/>
          <p14:tracePt t="130947" x="10809288" y="5016500"/>
          <p14:tracePt t="130983" x="10793413" y="5016500"/>
          <p14:tracePt t="131009" x="10777538" y="5016500"/>
          <p14:tracePt t="131059" x="10760075" y="5016500"/>
          <p14:tracePt t="131073" x="10744200" y="5016500"/>
          <p14:tracePt t="131089" x="10728325" y="5016500"/>
          <p14:tracePt t="131115" x="10710863" y="5016500"/>
          <p14:tracePt t="131438" x="10694988" y="5016500"/>
          <p14:tracePt t="131467" x="10677525" y="5016500"/>
          <p14:tracePt t="131477" x="10661650" y="5016500"/>
          <p14:tracePt t="131487" x="10645775" y="5016500"/>
          <p14:tracePt t="131503" x="10628313" y="5016500"/>
          <p14:tracePt t="131509" x="10612438" y="4999038"/>
          <p14:tracePt t="131948" x="10612438" y="5016500"/>
          <p14:tracePt t="131958" x="10612438" y="5032375"/>
          <p14:tracePt t="131962" x="10612438" y="5048250"/>
          <p14:tracePt t="131972" x="10612438" y="5065713"/>
          <p14:tracePt t="131978" x="10612438" y="5114925"/>
          <p14:tracePt t="131988" x="10596563" y="5114925"/>
          <p14:tracePt t="131998" x="10579100" y="5148263"/>
          <p14:tracePt t="132002" x="10563225" y="5164138"/>
          <p14:tracePt t="132011" x="10547350" y="5180013"/>
          <p14:tracePt t="132017" x="10529888" y="5229225"/>
          <p14:tracePt t="132028" x="10480675" y="5246688"/>
          <p14:tracePt t="132038" x="10431463" y="5278438"/>
          <p14:tracePt t="132043" x="10382250" y="5295900"/>
          <p14:tracePt t="132053" x="10283825" y="5329238"/>
          <p14:tracePt t="132058" x="10118725" y="5345113"/>
          <p14:tracePt t="132067" x="9904413" y="5378450"/>
          <p14:tracePt t="132077" x="9707563" y="5394325"/>
          <p14:tracePt t="132083" x="9542463" y="5394325"/>
          <p14:tracePt t="132093" x="9312275" y="5394325"/>
          <p14:tracePt t="132097" x="9180513" y="5394325"/>
          <p14:tracePt t="132110" x="9082088" y="5394325"/>
          <p14:tracePt t="132118" x="9032875" y="5394325"/>
          <p14:tracePt t="132124" x="8999538" y="5394325"/>
          <p14:tracePt t="132134" x="8967788" y="5394325"/>
          <p14:tracePt t="132139" x="8934450" y="5394325"/>
          <p14:tracePt t="132149" x="8901113" y="5394325"/>
          <p14:tracePt t="132159" x="8867775" y="5410200"/>
          <p14:tracePt t="132163" x="8836025" y="5427663"/>
          <p14:tracePt t="132174" x="8704263" y="5427663"/>
          <p14:tracePt t="132177" x="8637588" y="5427663"/>
          <p14:tracePt t="132189" x="8539163" y="5443538"/>
          <p14:tracePt t="132199" x="8474075" y="5443538"/>
          <p14:tracePt t="132203" x="8407400" y="5443538"/>
          <p14:tracePt t="132213" x="8358188" y="5443538"/>
          <p14:tracePt t="132219" x="8293100" y="5443538"/>
          <p14:tracePt t="132229" x="8259763" y="5443538"/>
          <p14:tracePt t="132241" x="8243888" y="5443538"/>
          <p14:tracePt t="132245" x="8226425" y="5443538"/>
          <p14:tracePt t="132257" x="8193088" y="5443538"/>
          <p14:tracePt t="132265" x="8177213" y="5443538"/>
          <p14:tracePt t="132275" x="8161338" y="5443538"/>
          <p14:tracePt t="132279" x="8143875" y="5443538"/>
          <p14:tracePt t="132295" x="8094663" y="5443538"/>
          <p14:tracePt t="132300" x="8078788" y="5443538"/>
          <p14:tracePt t="132306" x="8045450" y="5443538"/>
          <p14:tracePt t="132316" x="7947025" y="5443538"/>
          <p14:tracePt t="132319" x="7864475" y="5443538"/>
          <p14:tracePt t="132329" x="7766050" y="5443538"/>
          <p14:tracePt t="132342" x="7634288" y="5443538"/>
          <p14:tracePt t="132345" x="7535863" y="5443538"/>
          <p14:tracePt t="132356" x="7404100" y="5443538"/>
          <p14:tracePt t="132359" x="7305675" y="5443538"/>
          <p14:tracePt t="132369" x="7239000" y="5443538"/>
          <p14:tracePt t="132379" x="7207250" y="5443538"/>
          <p14:tracePt t="132395" x="7189788" y="5443538"/>
          <p14:tracePt t="132424" x="7173913" y="5443538"/>
          <p14:tracePt t="132426" x="7124700" y="5443538"/>
          <p14:tracePt t="132435" x="7042150" y="5443538"/>
          <p14:tracePt t="132441" x="6926263" y="5443538"/>
          <p14:tracePt t="132452" x="6877050" y="5443538"/>
          <p14:tracePt t="132461" x="6811963" y="5443538"/>
          <p14:tracePt t="132465" x="6745288" y="5443538"/>
          <p14:tracePt t="132476" x="6680200" y="5443538"/>
          <p14:tracePt t="132481" x="6664325" y="5443538"/>
          <p14:tracePt t="132492" x="6646863" y="5443538"/>
          <p14:tracePt t="132501" x="6630988" y="5443538"/>
          <p14:tracePt t="132551" x="6613525" y="5443538"/>
          <p14:tracePt t="132557" x="6581775" y="5443538"/>
          <p14:tracePt t="132567" x="6483350" y="5443538"/>
          <p14:tracePt t="132571" x="6465888" y="5443538"/>
          <p14:tracePt t="132581" x="6367463" y="5443538"/>
          <p14:tracePt t="132593" x="6318250" y="5443538"/>
          <p14:tracePt t="132597" x="6251575" y="5443538"/>
          <p14:tracePt t="132687" x="6219825" y="5443538"/>
          <p14:tracePt t="132697" x="6202363" y="5443538"/>
          <p14:tracePt t="132703" x="6170613" y="5443538"/>
          <p14:tracePt t="132713" x="6153150" y="5443538"/>
          <p14:tracePt t="132724" x="6121400" y="5443538"/>
          <p14:tracePt t="132737" x="6088063" y="5443538"/>
          <p14:tracePt t="132803" x="6070600" y="5443538"/>
          <p14:tracePt t="132819" x="6038850" y="5443538"/>
          <p14:tracePt t="132829" x="6021388" y="5443538"/>
          <p14:tracePt t="132833" x="5989638" y="5443538"/>
          <p14:tracePt t="132845" x="5922963" y="5410200"/>
          <p14:tracePt t="132857" x="5840413" y="5410200"/>
          <p14:tracePt t="132859" x="5791200" y="5410200"/>
          <p14:tracePt t="132870" x="5692775" y="5410200"/>
          <p14:tracePt t="132875" x="5643563" y="5410200"/>
          <p14:tracePt t="132885" x="5610225" y="5410200"/>
          <p14:tracePt t="132895" x="5594350" y="5394325"/>
          <p14:tracePt t="132901" x="5578475" y="5394325"/>
          <p14:tracePt t="132909" x="5561013" y="5378450"/>
          <p14:tracePt t="132929" x="5545138" y="5378450"/>
          <p14:tracePt t="133121" x="5527675" y="5378450"/>
          <p14:tracePt t="133238" x="5495925" y="5378450"/>
          <p14:tracePt t="133343" x="5478463" y="5378450"/>
          <p14:tracePt t="133350" x="5446713" y="5378450"/>
          <p14:tracePt t="133362" x="5397500" y="5378450"/>
          <p14:tracePt t="133369" x="5346700" y="5378450"/>
          <p14:tracePt t="133373" x="5314950" y="5378450"/>
          <p14:tracePt t="133384" x="5297488" y="5378450"/>
          <p14:tracePt t="133390" x="5232400" y="5378450"/>
          <p14:tracePt t="133400" x="5199063" y="5378450"/>
          <p14:tracePt t="133445" x="5183188" y="5378450"/>
          <p14:tracePt t="133460" x="5165725" y="5378450"/>
          <p14:tracePt t="133475" x="5133975" y="5378450"/>
          <p14:tracePt t="133485" x="5067300" y="5378450"/>
          <p14:tracePt t="133491" x="5018088" y="5378450"/>
          <p14:tracePt t="133499" x="4968875" y="5378450"/>
          <p14:tracePt t="133509" x="4953000" y="5378450"/>
          <p14:tracePt t="134287" x="4968875" y="5378450"/>
          <p14:tracePt t="134291" x="4984750" y="5378450"/>
          <p14:tracePt t="134301" x="5002213" y="5378450"/>
          <p14:tracePt t="134309" x="5018088" y="5378450"/>
          <p14:tracePt t="134317" x="5033963" y="5378450"/>
          <p14:tracePt t="134358" x="5051425" y="5378450"/>
          <p14:tracePt t="134397" x="5067300" y="5378450"/>
          <p14:tracePt t="134417" x="5100638" y="5378450"/>
          <p14:tracePt t="134424" x="5116513" y="5378450"/>
          <p14:tracePt t="134433" x="5149850" y="5378450"/>
          <p14:tracePt t="134437" x="5199063" y="5378450"/>
          <p14:tracePt t="134449" x="5216525" y="5378450"/>
          <p14:tracePt t="134460" x="5232400" y="5378450"/>
          <p14:tracePt t="134463" x="5248275" y="5378450"/>
          <p14:tracePt t="134545" x="5265738" y="5378450"/>
          <p14:tracePt t="134555" x="5297488" y="5378450"/>
          <p14:tracePt t="134565" x="5346700" y="5378450"/>
          <p14:tracePt t="134569" x="5380038" y="5378450"/>
          <p14:tracePt t="134579" x="5413375" y="5378450"/>
          <p14:tracePt t="134583" x="5446713" y="5378450"/>
          <p14:tracePt t="134596" x="5462588" y="5378450"/>
          <p14:tracePt t="134606" x="5478463" y="5378450"/>
          <p14:tracePt t="134639" x="5495925" y="5378450"/>
          <p14:tracePt t="134649" x="5511800" y="5378450"/>
          <p14:tracePt t="134659" x="5527675" y="5378450"/>
          <p14:tracePt t="134671" x="5545138" y="5378450"/>
          <p14:tracePt t="134681" x="5561013" y="5378450"/>
          <p14:tracePt t="134686" x="5578475" y="5378450"/>
          <p14:tracePt t="134695" x="5610225" y="5378450"/>
          <p14:tracePt t="134706" x="5676900" y="5378450"/>
          <p14:tracePt t="134709" x="5708650" y="5378450"/>
          <p14:tracePt t="134721" x="5808663" y="5378450"/>
          <p14:tracePt t="134725" x="5824538" y="5378450"/>
          <p14:tracePt t="134736" x="5907088" y="5378450"/>
          <p14:tracePt t="134745" x="5972175" y="5378450"/>
          <p14:tracePt t="134751" x="6038850" y="5378450"/>
          <p14:tracePt t="134777" x="6054725" y="5378450"/>
          <p14:tracePt t="134797" x="6070600" y="5378450"/>
          <p14:tracePt t="134806" x="6088063" y="5378450"/>
          <p14:tracePt t="134811" x="6121400" y="5378450"/>
          <p14:tracePt t="134822" x="6153150" y="5378450"/>
          <p14:tracePt t="134831" x="6219825" y="5378450"/>
          <p14:tracePt t="134837" x="6269038" y="5378450"/>
          <p14:tracePt t="134847" x="6367463" y="5378450"/>
          <p14:tracePt t="134851" x="6432550" y="5378450"/>
          <p14:tracePt t="134861" x="6532563" y="5378450"/>
          <p14:tracePt t="134871" x="6597650" y="5378450"/>
          <p14:tracePt t="134877" x="6646863" y="5378450"/>
          <p14:tracePt t="134887" x="6664325" y="5378450"/>
          <p14:tracePt t="134893" x="6680200" y="5378450"/>
          <p14:tracePt t="134902" x="6696075" y="5378450"/>
          <p14:tracePt t="134911" x="6713538" y="5378450"/>
          <p14:tracePt t="134921" x="6729413" y="5378450"/>
          <p14:tracePt t="134937" x="6778625" y="5378450"/>
          <p14:tracePt t="134947" x="6794500" y="5378450"/>
          <p14:tracePt t="134953" x="6827838" y="5378450"/>
          <p14:tracePt t="134963" x="6861175" y="5378450"/>
          <p14:tracePt t="134975" x="6894513" y="5378450"/>
          <p14:tracePt t="134977" x="6910388" y="5378450"/>
          <p14:tracePt t="135013" x="6926263" y="5378450"/>
          <p14:tracePt t="135265" x="6943725" y="5378450"/>
          <p14:tracePt t="135281" x="6959600" y="5378450"/>
          <p14:tracePt t="135296" x="6975475" y="5378450"/>
          <p14:tracePt t="135307" x="7008813" y="5378450"/>
          <p14:tracePt t="135511" x="7026275" y="5378450"/>
          <p14:tracePt t="135528" x="7058025" y="5378450"/>
          <p14:tracePt t="135537" x="7075488" y="5378450"/>
          <p14:tracePt t="135543" x="7124700" y="5378450"/>
          <p14:tracePt t="135553" x="7173913" y="5378450"/>
          <p14:tracePt t="135563" x="7189788" y="5378450"/>
          <p14:tracePt t="135567" x="7272338" y="5378450"/>
          <p14:tracePt t="135577" x="7321550" y="5378450"/>
          <p14:tracePt t="135583" x="7339013" y="5378450"/>
          <p14:tracePt t="135593" x="7370763" y="5378450"/>
          <p14:tracePt t="135713" x="7404100" y="5378450"/>
          <p14:tracePt t="135724" x="7453313" y="5360988"/>
          <p14:tracePt t="135729" x="7535863" y="5360988"/>
          <p14:tracePt t="135740" x="7585075" y="5360988"/>
          <p14:tracePt t="135745" x="7600950" y="5360988"/>
          <p14:tracePt t="135755" x="7618413" y="5360988"/>
          <p14:tracePt t="135766" x="7634288" y="5360988"/>
          <p14:tracePt t="137752" x="7650163" y="5360988"/>
          <p14:tracePt t="137767" x="7667625" y="5360988"/>
          <p14:tracePt t="141337" x="7683500" y="5360988"/>
          <p14:tracePt t="141343" x="7700963" y="5360988"/>
          <p14:tracePt t="141353" x="7716838" y="5360988"/>
          <p14:tracePt t="141378" x="7716838" y="5394325"/>
          <p14:tracePt t="141387" x="7716838" y="5443538"/>
          <p14:tracePt t="141394" x="7716838" y="5476875"/>
          <p14:tracePt t="141403" x="7716838" y="5526088"/>
          <p14:tracePt t="141410" x="7716838" y="5559425"/>
          <p14:tracePt t="142140" x="7716838" y="5541963"/>
          <p14:tracePt t="142146" x="7716838" y="5526088"/>
          <p14:tracePt t="142155" x="7766050" y="5526088"/>
          <p14:tracePt t="142159" x="7799388" y="5526088"/>
          <p14:tracePt t="142172" x="7831138" y="5510213"/>
          <p14:tracePt t="142186" x="7848600" y="5510213"/>
          <p14:tracePt t="142196" x="7881938" y="5510213"/>
          <p14:tracePt t="142215" x="7897813" y="5510213"/>
          <p14:tracePt t="142226" x="7913688" y="5492750"/>
          <p14:tracePt t="142235" x="7931150" y="5492750"/>
          <p14:tracePt t="142245" x="7947025" y="5492750"/>
          <p14:tracePt t="142265" x="7996238" y="5492750"/>
          <p14:tracePt t="142276" x="8029575" y="5476875"/>
          <p14:tracePt t="142292" x="8045450" y="5476875"/>
          <p14:tracePt t="142295" x="8062913" y="5476875"/>
          <p14:tracePt t="142477" x="8078788" y="5476875"/>
          <p14:tracePt t="142483" x="8094663" y="5476875"/>
          <p14:tracePt t="142570" x="8112125" y="5476875"/>
          <p14:tracePt t="142599" x="8128000" y="5476875"/>
          <p14:tracePt t="142609" x="8143875" y="5476875"/>
          <p14:tracePt t="142619" x="8161338" y="5476875"/>
          <p14:tracePt t="142735" x="8177213" y="5476875"/>
          <p14:tracePt t="142752" x="8193088" y="5476875"/>
          <p14:tracePt t="142762" x="8226425" y="5476875"/>
          <p14:tracePt t="142782" x="8243888" y="5476875"/>
          <p14:tracePt t="142795" x="8275638" y="5476875"/>
          <p14:tracePt t="142813" x="8308975" y="5476875"/>
          <p14:tracePt t="142821" x="8324850" y="5476875"/>
          <p14:tracePt t="142826" x="8358188" y="5476875"/>
          <p14:tracePt t="142835" x="8391525" y="5476875"/>
          <p14:tracePt t="142851" x="8424863" y="5476875"/>
          <p14:tracePt t="142862" x="8456613" y="5476875"/>
          <p14:tracePt t="145197" x="8474075" y="5476875"/>
          <p14:tracePt t="145273" x="8489950" y="5459413"/>
          <p14:tracePt t="145623" x="8505825" y="5427663"/>
          <p14:tracePt t="145632" x="8523288" y="5427663"/>
          <p14:tracePt t="145638" x="8539163" y="5427663"/>
          <p14:tracePt t="145648" x="8621713" y="5427663"/>
          <p14:tracePt t="145653" x="8637588" y="5410200"/>
          <p14:tracePt t="145663" x="8704263" y="5394325"/>
          <p14:tracePt t="145674" x="8736013" y="5394325"/>
          <p14:tracePt t="145679" x="8753475" y="5378450"/>
          <p14:tracePt t="145703" x="8769350" y="5378450"/>
          <p14:tracePt t="145719" x="8786813" y="5378450"/>
          <p14:tracePt t="145795" x="8802688" y="5378450"/>
          <p14:tracePt t="145805" x="8818563" y="5378450"/>
          <p14:tracePt t="145810" x="8836025" y="5360988"/>
          <p14:tracePt t="145819" x="8851900" y="5345113"/>
          <p14:tracePt t="145830" x="8901113" y="5311775"/>
          <p14:tracePt t="145835" x="8967788" y="5262563"/>
          <p14:tracePt t="145846" x="9032875" y="5246688"/>
          <p14:tracePt t="145849" x="9066213" y="5213350"/>
          <p14:tracePt t="145861" x="9115425" y="5180013"/>
          <p14:tracePt t="145871" x="9247188" y="5164138"/>
          <p14:tracePt t="145875" x="9378950" y="5114925"/>
          <p14:tracePt t="145885" x="9591675" y="5065713"/>
          <p14:tracePt t="145891" x="9855200" y="4999038"/>
          <p14:tracePt t="145902" x="10102850" y="4949825"/>
          <p14:tracePt t="145912" x="10333038" y="4900613"/>
          <p14:tracePt t="145915" x="10563225" y="4884738"/>
          <p14:tracePt t="145925" x="10793413" y="4818063"/>
          <p14:tracePt t="145931" x="11056938" y="4802188"/>
          <p14:tracePt t="145941" x="11271250" y="4768850"/>
          <p14:tracePt t="145951" x="11468100" y="4719638"/>
          <p14:tracePt t="145955" x="11664950" y="4703763"/>
          <p14:tracePt t="145965" x="11845925" y="4654550"/>
          <p14:tracePt t="145971" x="12011025" y="4621213"/>
          <p14:tracePt t="145981" x="12158663" y="4556125"/>
        </p14:tracePtLst>
      </p14:laserTrace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CBF2-8E7B-BD09-98EF-131FD6CA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C3DF0-C675-78D1-D415-ABB58D634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1134A-E3E5-06B7-EB5B-97B0ABCD9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19" y="1540352"/>
            <a:ext cx="5287581" cy="1195748"/>
          </a:xfrm>
        </p:spPr>
        <p:txBody>
          <a:bodyPr/>
          <a:lstStyle/>
          <a:p>
            <a:r>
              <a:rPr lang="en-US" dirty="0"/>
              <a:t>This is one of the 4 proposed algorithms</a:t>
            </a:r>
          </a:p>
          <a:p>
            <a:r>
              <a:rPr lang="en-US" dirty="0"/>
              <a:t>Greedy algorithm. At each step, select a seed in a </a:t>
            </a:r>
            <a:r>
              <a:rPr lang="en-US" i="1" dirty="0"/>
              <a:t>greedy </a:t>
            </a:r>
            <a:r>
              <a:rPr lang="en-US" dirty="0"/>
              <a:t>fashion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17AE5-83E3-38D7-679A-728C9B11D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737" y="347330"/>
            <a:ext cx="5658444" cy="6356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8B5A57-B975-244A-E426-27993C53D36B}"/>
              </a:ext>
            </a:extLst>
          </p:cNvPr>
          <p:cNvSpPr txBox="1"/>
          <p:nvPr/>
        </p:nvSpPr>
        <p:spPr>
          <a:xfrm>
            <a:off x="516319" y="2736100"/>
            <a:ext cx="51986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Q: This is a very simple algorithm, and in practice, it’ll exit the while loop within few iterations.</a:t>
            </a:r>
          </a:p>
          <a:p>
            <a:r>
              <a:rPr lang="en-US" dirty="0">
                <a:solidFill>
                  <a:srgbClr val="C00000"/>
                </a:solidFill>
              </a:rPr>
              <a:t>Which line in the algorithm will consume most of the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A1A8F1-189A-8FF3-E3E4-175EE6CC9EFA}"/>
                  </a:ext>
                </a:extLst>
              </p:cNvPr>
              <p:cNvSpPr txBox="1"/>
              <p:nvPr/>
            </p:nvSpPr>
            <p:spPr>
              <a:xfrm>
                <a:off x="635000" y="4508500"/>
                <a:ext cx="5080000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Important note</a:t>
                </a:r>
                <a:r>
                  <a:rPr lang="en-US" dirty="0"/>
                  <a:t>: 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one seed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may require thousands of simulations due to the </a:t>
                </a:r>
                <a:r>
                  <a:rPr lang="en-US" b="1" i="1" dirty="0"/>
                  <a:t>stochasticity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A1A8F1-189A-8FF3-E3E4-175EE6CC9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" y="4508500"/>
                <a:ext cx="5080000" cy="969496"/>
              </a:xfrm>
              <a:prstGeom prst="rect">
                <a:avLst/>
              </a:prstGeom>
              <a:blipFill>
                <a:blip r:embed="rId3"/>
                <a:stretch>
                  <a:fillRect l="-1079" t="-3145" b="-10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0A121-E8BF-B876-9741-EF914799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31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86F2-D9FA-493A-7362-7BC38E86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due to the </a:t>
            </a:r>
            <a:r>
              <a:rPr lang="en-US" i="1" dirty="0"/>
              <a:t>stochasticity </a:t>
            </a:r>
            <a:r>
              <a:rPr lang="en-US" dirty="0"/>
              <a:t>in the disease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6C7B8-8483-FF53-6ED7-A4267B7F1E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5CFDC52-C803-E183-09B5-5C2A1A146F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0947" y="3226204"/>
                <a:ext cx="11135859" cy="854299"/>
              </a:xfrm>
            </p:spPr>
            <p:txBody>
              <a:bodyPr/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</a:t>
                </a:r>
                <a:r>
                  <a:rPr lang="en-US" b="1" i="1" dirty="0"/>
                  <a:t>stochastic</a:t>
                </a:r>
                <a:r>
                  <a:rPr lang="en-US" dirty="0"/>
                  <a:t>, it requires a substantial number of simulations to get good estimates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5CFDC52-C803-E183-09B5-5C2A1A146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947" y="3226204"/>
                <a:ext cx="11135859" cy="854299"/>
              </a:xfrm>
              <a:blipFill>
                <a:blip r:embed="rId3"/>
                <a:stretch>
                  <a:fillRect l="-1260" t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435303-03EA-23AB-82E0-575D0DF0C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51" y="5178010"/>
            <a:ext cx="6565220" cy="640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C4E1C8-315D-1DCD-22DF-E93C2A29B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404" y="5151547"/>
            <a:ext cx="4205438" cy="640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CECE4F-BC59-E562-18C2-0FE9E39CEF19}"/>
              </a:ext>
            </a:extLst>
          </p:cNvPr>
          <p:cNvSpPr txBox="1"/>
          <p:nvPr/>
        </p:nvSpPr>
        <p:spPr>
          <a:xfrm>
            <a:off x="2774476" y="5901973"/>
            <a:ext cx="20625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remaining after natural decay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5F0C0-4E2E-3E7E-B11E-4EF0DE1FE070}"/>
              </a:ext>
            </a:extLst>
          </p:cNvPr>
          <p:cNvSpPr txBox="1"/>
          <p:nvPr/>
        </p:nvSpPr>
        <p:spPr>
          <a:xfrm>
            <a:off x="7847031" y="5818090"/>
            <a:ext cx="1641783" cy="38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Outgoing 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CEF8FB-A97E-97E9-A3FC-8AFC8EF2AA08}"/>
              </a:ext>
            </a:extLst>
          </p:cNvPr>
          <p:cNvSpPr txBox="1"/>
          <p:nvPr/>
        </p:nvSpPr>
        <p:spPr>
          <a:xfrm>
            <a:off x="5212644" y="5839948"/>
            <a:ext cx="164178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Incoming load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EAEB7C-DD56-6CB8-A854-F659D554EBAC}"/>
              </a:ext>
            </a:extLst>
          </p:cNvPr>
          <p:cNvSpPr txBox="1"/>
          <p:nvPr/>
        </p:nvSpPr>
        <p:spPr>
          <a:xfrm>
            <a:off x="10022475" y="5836293"/>
            <a:ext cx="15592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Probabilistic shedding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5EEBF6-9D9C-FE82-098D-7D8646B6F016}"/>
              </a:ext>
            </a:extLst>
          </p:cNvPr>
          <p:cNvCxnSpPr/>
          <p:nvPr/>
        </p:nvCxnSpPr>
        <p:spPr>
          <a:xfrm>
            <a:off x="2829826" y="5860031"/>
            <a:ext cx="179726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ECBEE0-F9A9-B0E3-DD6E-13F7424B72D1}"/>
              </a:ext>
            </a:extLst>
          </p:cNvPr>
          <p:cNvCxnSpPr>
            <a:cxnSpLocks/>
          </p:cNvCxnSpPr>
          <p:nvPr/>
        </p:nvCxnSpPr>
        <p:spPr>
          <a:xfrm>
            <a:off x="7492924" y="5823665"/>
            <a:ext cx="209463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3475DB-9CDF-D133-1B1D-32D829E907BF}"/>
              </a:ext>
            </a:extLst>
          </p:cNvPr>
          <p:cNvCxnSpPr>
            <a:cxnSpLocks/>
          </p:cNvCxnSpPr>
          <p:nvPr/>
        </p:nvCxnSpPr>
        <p:spPr>
          <a:xfrm>
            <a:off x="4971373" y="5841056"/>
            <a:ext cx="212432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3DB947-3874-43BE-828C-300BDB5E73E5}"/>
              </a:ext>
            </a:extLst>
          </p:cNvPr>
          <p:cNvCxnSpPr>
            <a:cxnSpLocks/>
          </p:cNvCxnSpPr>
          <p:nvPr/>
        </p:nvCxnSpPr>
        <p:spPr>
          <a:xfrm>
            <a:off x="9831176" y="5804690"/>
            <a:ext cx="17505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F89236C-D71A-9568-A52B-71F21A94B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43" y="1559080"/>
            <a:ext cx="6659769" cy="754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50EF4E-CD93-7AB0-0BE8-3DC2A9C43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396" y="1517141"/>
            <a:ext cx="4196567" cy="7663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CB6FD0-4000-A65C-00DD-98400AB58B11}"/>
              </a:ext>
            </a:extLst>
          </p:cNvPr>
          <p:cNvSpPr txBox="1"/>
          <p:nvPr/>
        </p:nvSpPr>
        <p:spPr>
          <a:xfrm>
            <a:off x="2271798" y="2313246"/>
            <a:ext cx="2242645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Load remaining after natural decay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D01CBD-637D-A1C5-F9D1-2545B090F619}"/>
              </a:ext>
            </a:extLst>
          </p:cNvPr>
          <p:cNvSpPr txBox="1"/>
          <p:nvPr/>
        </p:nvSpPr>
        <p:spPr>
          <a:xfrm>
            <a:off x="5011285" y="2334404"/>
            <a:ext cx="1938364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Outgoing load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26B98C-33BD-1B06-607A-A492B98367F9}"/>
              </a:ext>
            </a:extLst>
          </p:cNvPr>
          <p:cNvSpPr txBox="1"/>
          <p:nvPr/>
        </p:nvSpPr>
        <p:spPr>
          <a:xfrm>
            <a:off x="8063304" y="2312139"/>
            <a:ext cx="1797269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Incoming load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C49039-33FD-839E-CA32-466502F41209}"/>
              </a:ext>
            </a:extLst>
          </p:cNvPr>
          <p:cNvSpPr txBox="1"/>
          <p:nvPr/>
        </p:nvSpPr>
        <p:spPr>
          <a:xfrm>
            <a:off x="10534243" y="2312691"/>
            <a:ext cx="1251004" cy="38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0" dirty="0"/>
              <a:t>Shedding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C3BB40-73F6-15D3-36E3-EA4040235BBD}"/>
              </a:ext>
            </a:extLst>
          </p:cNvPr>
          <p:cNvCxnSpPr/>
          <p:nvPr/>
        </p:nvCxnSpPr>
        <p:spPr>
          <a:xfrm>
            <a:off x="2400397" y="2313246"/>
            <a:ext cx="179726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38D03A-2FF4-A872-6087-128C29B7F25F}"/>
              </a:ext>
            </a:extLst>
          </p:cNvPr>
          <p:cNvCxnSpPr>
            <a:cxnSpLocks/>
          </p:cNvCxnSpPr>
          <p:nvPr/>
        </p:nvCxnSpPr>
        <p:spPr>
          <a:xfrm>
            <a:off x="4528742" y="2313246"/>
            <a:ext cx="260687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F4E2B-417F-FAFA-2D45-F6780EF1C3B8}"/>
              </a:ext>
            </a:extLst>
          </p:cNvPr>
          <p:cNvCxnSpPr>
            <a:cxnSpLocks/>
          </p:cNvCxnSpPr>
          <p:nvPr/>
        </p:nvCxnSpPr>
        <p:spPr>
          <a:xfrm>
            <a:off x="7580760" y="2313246"/>
            <a:ext cx="260687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466B78-B82A-661D-AB9C-52040830D8D3}"/>
              </a:ext>
            </a:extLst>
          </p:cNvPr>
          <p:cNvCxnSpPr>
            <a:cxnSpLocks/>
          </p:cNvCxnSpPr>
          <p:nvPr/>
        </p:nvCxnSpPr>
        <p:spPr>
          <a:xfrm>
            <a:off x="10591974" y="2306995"/>
            <a:ext cx="100589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0FF3749-7213-E809-00F9-2E2AAA7370CD}"/>
              </a:ext>
            </a:extLst>
          </p:cNvPr>
          <p:cNvSpPr txBox="1"/>
          <p:nvPr/>
        </p:nvSpPr>
        <p:spPr>
          <a:xfrm>
            <a:off x="3243913" y="4682943"/>
            <a:ext cx="634365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propose </a:t>
            </a:r>
            <a:r>
              <a:rPr lang="en-US" b="1" i="1" dirty="0"/>
              <a:t>expected load propagation </a:t>
            </a:r>
            <a:r>
              <a:rPr lang="en-US" dirty="0"/>
              <a:t>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88AF12-4856-AF45-4F8C-D573CF54DA0C}"/>
                  </a:ext>
                </a:extLst>
              </p:cNvPr>
              <p:cNvSpPr txBox="1"/>
              <p:nvPr/>
            </p:nvSpPr>
            <p:spPr>
              <a:xfrm>
                <a:off x="703617" y="3659837"/>
                <a:ext cx="105537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Q: Any ideas on how to approximate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fast?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88AF12-4856-AF45-4F8C-D573CF54D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17" y="3659837"/>
                <a:ext cx="10553700" cy="384721"/>
              </a:xfrm>
              <a:prstGeom prst="rect">
                <a:avLst/>
              </a:prstGeom>
              <a:blipFill>
                <a:blip r:embed="rId8"/>
                <a:stretch>
                  <a:fillRect l="-520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5CED31-8D76-3CE1-E477-C471BA2F3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32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9" grpId="0"/>
      <p:bldP spid="30" grpId="0"/>
    </p:bldLst>
  </p:timing>
  <p:extLst>
    <p:ext uri="{3A86A75C-4F4B-4683-9AE1-C65F6400EC91}">
      <p14:laserTraceLst xmlns:p14="http://schemas.microsoft.com/office/powerpoint/2010/main">
        <p14:tracePtLst>
          <p14:tracePt t="11733" x="115888" y="690563"/>
          <p14:tracePt t="11746" x="165100" y="723900"/>
          <p14:tracePt t="11751" x="296863" y="757238"/>
          <p14:tracePt t="11761" x="328613" y="773113"/>
          <p14:tracePt t="11771" x="377825" y="806450"/>
          <p14:tracePt t="11775" x="395288" y="838200"/>
          <p14:tracePt t="11821" x="411163" y="838200"/>
          <p14:tracePt t="11831" x="444500" y="838200"/>
          <p14:tracePt t="11841" x="460375" y="855663"/>
          <p14:tracePt t="11847" x="527050" y="887413"/>
          <p14:tracePt t="11857" x="558800" y="887413"/>
          <p14:tracePt t="11862" x="592138" y="904875"/>
          <p14:tracePt t="11873" x="641350" y="938213"/>
          <p14:tracePt t="11877" x="674688" y="938213"/>
          <p14:tracePt t="11888" x="690563" y="969963"/>
          <p14:tracePt t="11954" x="708025" y="969963"/>
          <p14:tracePt t="11957" x="723900" y="969963"/>
          <p14:tracePt t="11970" x="773113" y="969963"/>
          <p14:tracePt t="11973" x="806450" y="969963"/>
          <p14:tracePt t="11983" x="855663" y="969963"/>
          <p14:tracePt t="11995" x="904875" y="987425"/>
          <p14:tracePt t="11997" x="954088" y="1003300"/>
          <p14:tracePt t="12007" x="987425" y="1003300"/>
          <p14:tracePt t="12013" x="1020763" y="1019175"/>
          <p14:tracePt t="12023" x="1085850" y="1036638"/>
          <p14:tracePt t="12033" x="1101725" y="1036638"/>
          <p14:tracePt t="12044" x="1101725" y="1052513"/>
          <p14:tracePt t="12053" x="1135063" y="1052513"/>
          <p14:tracePt t="12063" x="1152525" y="1052513"/>
          <p14:tracePt t="12069" x="1184275" y="1052513"/>
          <p14:tracePt t="12080" x="1250950" y="1052513"/>
          <p14:tracePt t="12089" x="1382713" y="1068388"/>
          <p14:tracePt t="12096" x="1463675" y="1135063"/>
          <p14:tracePt t="12103" x="1612900" y="1150938"/>
          <p14:tracePt t="12110" x="1662113" y="1168400"/>
          <p14:tracePt t="12120" x="1760538" y="1200150"/>
          <p14:tracePt t="12130" x="1908175" y="1249363"/>
          <p14:tracePt t="12135" x="1990725" y="1282700"/>
          <p14:tracePt t="12146" x="2106613" y="1331913"/>
          <p14:tracePt t="12149" x="2106613" y="1347788"/>
          <p14:tracePt t="12199" x="2122488" y="1347788"/>
          <p14:tracePt t="12210" x="2138363" y="1347788"/>
          <p14:tracePt t="12225" x="2187575" y="1347788"/>
          <p14:tracePt t="12235" x="2205038" y="1347788"/>
          <p14:tracePt t="12242" x="2238375" y="1347788"/>
          <p14:tracePt t="12251" x="2287588" y="1347788"/>
          <p14:tracePt t="12261" x="2319338" y="1347788"/>
          <p14:tracePt t="12265" x="2352675" y="1347788"/>
          <p14:tracePt t="12275" x="2451100" y="1347788"/>
          <p14:tracePt t="12281" x="2500313" y="1347788"/>
          <p14:tracePt t="12291" x="2549525" y="1347788"/>
          <p14:tracePt t="12301" x="2632075" y="1347788"/>
          <p14:tracePt t="12307" x="2698750" y="1347788"/>
          <p14:tracePt t="12317" x="2747963" y="1347788"/>
          <p14:tracePt t="12321" x="2797175" y="1347788"/>
          <p14:tracePt t="12331" x="2813050" y="1347788"/>
          <p14:tracePt t="12341" x="2846388" y="1347788"/>
          <p14:tracePt t="12346" x="2895600" y="1347788"/>
          <p14:tracePt t="12357" x="2911475" y="1347788"/>
          <p14:tracePt t="12362" x="2944813" y="1347788"/>
          <p14:tracePt t="12371" x="2978150" y="1347788"/>
          <p14:tracePt t="12381" x="3011488" y="1347788"/>
          <p14:tracePt t="12387" x="3076575" y="1347788"/>
          <p14:tracePt t="12397" x="3143250" y="1347788"/>
          <p14:tracePt t="12401" x="3159125" y="1347788"/>
          <p14:tracePt t="12414" x="3257550" y="1347788"/>
          <p14:tracePt t="12433" x="3306763" y="1347788"/>
          <p14:tracePt t="12438" x="3324225" y="1347788"/>
          <p14:tracePt t="13737" x="3340100" y="1347788"/>
          <p14:tracePt t="13743" x="3355975" y="1347788"/>
          <p14:tracePt t="13753" x="3422650" y="1347788"/>
          <p14:tracePt t="13764" x="3487738" y="1347788"/>
          <p14:tracePt t="13769" x="3570288" y="1347788"/>
          <p14:tracePt t="13779" x="3668713" y="1347788"/>
          <p14:tracePt t="13783" x="3717925" y="1347788"/>
          <p14:tracePt t="13795" x="3767138" y="1347788"/>
          <p14:tracePt t="13803" x="3817938" y="1347788"/>
          <p14:tracePt t="13810" x="3883025" y="1347788"/>
          <p14:tracePt t="13819" x="3948113" y="1347788"/>
          <p14:tracePt t="13825" x="3981450" y="1347788"/>
          <p14:tracePt t="13833" x="4030663" y="1347788"/>
          <p14:tracePt t="13843" x="4048125" y="1347788"/>
          <p14:tracePt t="13849" x="4079875" y="1347788"/>
          <p14:tracePt t="13860" x="4113213" y="1347788"/>
          <p14:tracePt t="13866" x="4162425" y="1347788"/>
          <p14:tracePt t="13875" x="4179888" y="1347788"/>
          <p14:tracePt t="13885" x="4211638" y="1365250"/>
          <p14:tracePt t="13889" x="4310063" y="1365250"/>
          <p14:tracePt t="13899" x="4376738" y="1365250"/>
          <p14:tracePt t="13905" x="4410075" y="1365250"/>
          <p14:tracePt t="13916" x="4491038" y="1381125"/>
          <p14:tracePt t="13925" x="4541838" y="1381125"/>
          <p14:tracePt t="13930" x="4591050" y="1381125"/>
          <p14:tracePt t="13940" x="4672013" y="1381125"/>
          <p14:tracePt t="13945" x="4772025" y="1381125"/>
          <p14:tracePt t="13955" x="4870450" y="1381125"/>
          <p14:tracePt t="13965" x="4919663" y="1381125"/>
          <p14:tracePt t="13971" x="4984750" y="1381125"/>
          <p14:tracePt t="13981" x="5084763" y="1381125"/>
          <p14:tracePt t="13985" x="5265738" y="1398588"/>
          <p14:tracePt t="13996" x="5397500" y="1430338"/>
          <p14:tracePt t="14005" x="5578475" y="1479550"/>
          <p14:tracePt t="14011" x="5708650" y="1512888"/>
          <p14:tracePt t="14021" x="5824538" y="1595438"/>
          <p14:tracePt t="14025" x="5907088" y="1628775"/>
          <p14:tracePt t="14036" x="5989638" y="1677988"/>
          <p14:tracePt t="14045" x="6070600" y="1743075"/>
          <p14:tracePt t="14051" x="6137275" y="1792288"/>
          <p14:tracePt t="14061" x="6251575" y="1841500"/>
          <p14:tracePt t="14067" x="6334125" y="1874838"/>
          <p14:tracePt t="14078" x="6383338" y="1908175"/>
          <p14:tracePt t="14087" x="6465888" y="1957388"/>
          <p14:tracePt t="14091" x="6581775" y="2006600"/>
          <p14:tracePt t="14107" x="6613525" y="2006600"/>
          <p14:tracePt t="14119" x="6630988" y="2006600"/>
          <p14:tracePt t="14128" x="6646863" y="2006600"/>
          <p14:tracePt t="14137" x="6664325" y="2022475"/>
          <p14:tracePt t="14178" x="6680200" y="2022475"/>
          <p14:tracePt t="14197" x="6696075" y="2022475"/>
          <p14:tracePt t="14203" x="6713538" y="2022475"/>
          <p14:tracePt t="14213" x="6729413" y="2022475"/>
          <p14:tracePt t="14223" x="6762750" y="2022475"/>
          <p14:tracePt t="14228" x="6778625" y="2022475"/>
          <p14:tracePt t="14246" x="6794500" y="2022475"/>
          <p14:tracePt t="14257" x="6811963" y="2022475"/>
          <p14:tracePt t="14267" x="6861175" y="2006600"/>
          <p14:tracePt t="14278" x="6877050" y="2006600"/>
          <p14:tracePt t="14283" x="6943725" y="2006600"/>
          <p14:tracePt t="14293" x="6975475" y="1990725"/>
          <p14:tracePt t="14299" x="7058025" y="1990725"/>
          <p14:tracePt t="14309" x="7140575" y="1990725"/>
          <p14:tracePt t="14319" x="7173913" y="1990725"/>
          <p14:tracePt t="14323" x="7207250" y="1990725"/>
          <p14:tracePt t="14333" x="7223125" y="1990725"/>
          <p14:tracePt t="14415" x="7239000" y="1990725"/>
          <p14:tracePt t="14419" x="7256463" y="1990725"/>
          <p14:tracePt t="14429" x="7305675" y="1990725"/>
          <p14:tracePt t="14439" x="7339013" y="1990725"/>
          <p14:tracePt t="14446" x="7388225" y="1973263"/>
          <p14:tracePt t="14455" x="7453313" y="1973263"/>
          <p14:tracePt t="14459" x="7569200" y="1939925"/>
          <p14:tracePt t="14469" x="7600950" y="1939925"/>
          <p14:tracePt t="14480" x="7667625" y="1939925"/>
          <p14:tracePt t="14485" x="7766050" y="1939925"/>
          <p14:tracePt t="14495" x="7815263" y="1939925"/>
          <p14:tracePt t="14501" x="7831138" y="1939925"/>
          <p14:tracePt t="14586" x="7848600" y="1939925"/>
          <p14:tracePt t="14595" x="7864475" y="1939925"/>
          <p14:tracePt t="14601" x="7881938" y="1939925"/>
          <p14:tracePt t="14621" x="7897813" y="1939925"/>
          <p14:tracePt t="14667" x="7913688" y="1939925"/>
          <p14:tracePt t="14681" x="7931150" y="1939925"/>
          <p14:tracePt t="14691" x="7962900" y="1939925"/>
          <p14:tracePt t="14698" x="7980363" y="1939925"/>
          <p14:tracePt t="14717" x="7996238" y="1939925"/>
          <p14:tracePt t="14731" x="8012113" y="1939925"/>
          <p14:tracePt t="14741" x="8029575" y="1939925"/>
          <p14:tracePt t="14787" x="8045450" y="1939925"/>
          <p14:tracePt t="14797" x="8062913" y="1939925"/>
          <p14:tracePt t="14803" x="8094663" y="1939925"/>
          <p14:tracePt t="14813" x="8112125" y="1939925"/>
          <p14:tracePt t="14823" x="8128000" y="1939925"/>
          <p14:tracePt t="14853" x="8161338" y="1939925"/>
          <p14:tracePt t="14857" x="8177213" y="1939925"/>
          <p14:tracePt t="14867" x="8193088" y="1939925"/>
          <p14:tracePt t="14873" x="8226425" y="1939925"/>
          <p14:tracePt t="14887" x="8243888" y="1939925"/>
          <p14:tracePt t="14899" x="8259763" y="1939925"/>
          <p14:tracePt t="14909" x="8275638" y="1939925"/>
          <p14:tracePt t="14913" x="8308975" y="1939925"/>
          <p14:tracePt t="14923" x="8324850" y="1939925"/>
          <p14:tracePt t="14930" x="8391525" y="1939925"/>
          <p14:tracePt t="14939" x="8474075" y="1939925"/>
          <p14:tracePt t="14949" x="8523288" y="1939925"/>
          <p14:tracePt t="14953" x="8555038" y="1939925"/>
          <p14:tracePt t="14963" x="8572500" y="1939925"/>
          <p14:tracePt t="15091" x="8588375" y="1939925"/>
          <p14:tracePt t="15261" x="8605838" y="1939925"/>
          <p14:tracePt t="15271" x="8621713" y="1939925"/>
          <p14:tracePt t="15283" x="8637588" y="1939925"/>
          <p14:tracePt t="15287" x="8686800" y="1957388"/>
          <p14:tracePt t="15297" x="8704263" y="1957388"/>
          <p14:tracePt t="15307" x="8720138" y="1957388"/>
          <p14:tracePt t="15316" x="8786813" y="1957388"/>
          <p14:tracePt t="15324" x="8836025" y="1973263"/>
          <p14:tracePt t="15333" x="8851900" y="1973263"/>
          <p14:tracePt t="15343" x="8885238" y="1973263"/>
          <p14:tracePt t="15366" x="8901113" y="1973263"/>
          <p14:tracePt t="15381" x="8916988" y="1973263"/>
          <p14:tracePt t="15398" x="8934450" y="1973263"/>
          <p14:tracePt t="17544" x="8950325" y="1973263"/>
          <p14:tracePt t="17623" x="8934450" y="1973263"/>
          <p14:tracePt t="17638" x="8885238" y="1973263"/>
          <p14:tracePt t="17648" x="8851900" y="1973263"/>
          <p14:tracePt t="17659" x="8836025" y="1973263"/>
          <p14:tracePt t="17664" x="8802688" y="1973263"/>
          <p14:tracePt t="17673" x="8769350" y="1973263"/>
          <p14:tracePt t="17677" x="8736013" y="1973263"/>
          <p14:tracePt t="17687" x="8720138" y="1973263"/>
          <p14:tracePt t="17694" x="8670925" y="1973263"/>
          <p14:tracePt t="17704" x="8621713" y="1973263"/>
          <p14:tracePt t="17720" x="8489950" y="1973263"/>
          <p14:tracePt t="17728" x="8456613" y="1973263"/>
          <p14:tracePt t="17734" x="8440738" y="1973263"/>
          <p14:tracePt t="17743" x="8407400" y="1973263"/>
          <p14:tracePt t="17753" x="8391525" y="1973263"/>
          <p14:tracePt t="17757" x="8391525" y="1990725"/>
          <p14:tracePt t="17771" x="8358188" y="1990725"/>
          <p14:tracePt t="17782" x="8342313" y="1990725"/>
          <p14:tracePt t="17786" x="8275638" y="1990725"/>
          <p14:tracePt t="17796" x="8226425" y="1990725"/>
          <p14:tracePt t="17799" x="8177213" y="1990725"/>
          <p14:tracePt t="17809" x="8143875" y="2006600"/>
          <p14:tracePt t="17819" x="8078788" y="2022475"/>
          <p14:tracePt t="17823" x="8029575" y="2039938"/>
          <p14:tracePt t="17833" x="7947025" y="2039938"/>
          <p14:tracePt t="17839" x="7897813" y="2055813"/>
          <p14:tracePt t="17854" x="7848600" y="2055813"/>
          <p14:tracePt t="17862" x="7831138" y="2071688"/>
          <p14:tracePt t="17867" x="7781925" y="2071688"/>
          <p14:tracePt t="17876" x="7750175" y="2089150"/>
          <p14:tracePt t="17880" x="7732713" y="2089150"/>
          <p14:tracePt t="17891" x="7683500" y="2089150"/>
          <p14:tracePt t="17896" x="7634288" y="2089150"/>
          <p14:tracePt t="17905" x="7585075" y="2089150"/>
          <p14:tracePt t="17915" x="7519988" y="2089150"/>
          <p14:tracePt t="17921" x="7453313" y="2089150"/>
          <p14:tracePt t="17938" x="7388225" y="2105025"/>
          <p14:tracePt t="17949" x="7339013" y="2105025"/>
          <p14:tracePt t="17955" x="7321550" y="2105025"/>
          <p14:tracePt t="17963" x="7272338" y="2105025"/>
          <p14:tracePt t="17971" x="7256463" y="2105025"/>
          <p14:tracePt t="17977" x="7189788" y="2105025"/>
          <p14:tracePt t="17987" x="7158038" y="2105025"/>
          <p14:tracePt t="17998" x="7124700" y="2120900"/>
          <p14:tracePt t="18003" x="7091363" y="2120900"/>
          <p14:tracePt t="18018" x="7075488" y="2120900"/>
          <p14:tracePt t="18027" x="7058025" y="2120900"/>
          <p14:tracePt t="18042" x="7026275" y="2120900"/>
          <p14:tracePt t="18050" x="7008813" y="2120900"/>
          <p14:tracePt t="18058" x="6975475" y="2120900"/>
          <p14:tracePt t="18068" x="6943725" y="2120900"/>
          <p14:tracePt t="18074" x="6926263" y="2120900"/>
          <p14:tracePt t="18083" x="6861175" y="2120900"/>
          <p14:tracePt t="18087" x="6811963" y="2120900"/>
          <p14:tracePt t="18098" x="6762750" y="2120900"/>
          <p14:tracePt t="18105" x="6745288" y="2120900"/>
          <p14:tracePt t="18123" x="6729413" y="2120900"/>
          <p14:tracePt t="18128" x="6713538" y="2120900"/>
          <p14:tracePt t="18157" x="6696075" y="2120900"/>
          <p14:tracePt t="18167" x="6680200" y="2120900"/>
          <p14:tracePt t="18173" x="6664325" y="2120900"/>
          <p14:tracePt t="18183" x="6630988" y="2120900"/>
          <p14:tracePt t="18188" x="6613525" y="2120900"/>
          <p14:tracePt t="18204" x="6581775" y="2120900"/>
          <p14:tracePt t="18249" x="6548438" y="2120900"/>
          <p14:tracePt t="18259" x="6532563" y="2120900"/>
          <p14:tracePt t="18269" x="6515100" y="2120900"/>
          <p14:tracePt t="18292" x="6483350" y="2138363"/>
          <p14:tracePt t="18302" x="6465888" y="2138363"/>
          <p14:tracePt t="18316" x="6450013" y="2138363"/>
          <p14:tracePt t="18325" x="6432550" y="2138363"/>
          <p14:tracePt t="18329" x="6416675" y="2170113"/>
          <p14:tracePt t="18344" x="6383338" y="2170113"/>
          <p14:tracePt t="18354" x="6367463" y="2170113"/>
          <p14:tracePt t="18365" x="6302375" y="2187575"/>
          <p14:tracePt t="18387" x="6284913" y="2187575"/>
          <p14:tracePt t="18435" x="6269038" y="2187575"/>
          <p14:tracePt t="18451" x="6235700" y="2187575"/>
          <p14:tracePt t="18466" x="6219825" y="2187575"/>
          <p14:tracePt t="18474" x="6202363" y="2203450"/>
          <p14:tracePt t="18598" x="6251575" y="2203450"/>
          <p14:tracePt t="18608" x="6284913" y="2203450"/>
          <p14:tracePt t="18628" x="6318250" y="2203450"/>
          <p14:tracePt t="18688" x="6334125" y="2203450"/>
          <p14:tracePt t="18698" x="6334125" y="2220913"/>
          <p14:tracePt t="18703" x="6351588" y="2220913"/>
          <p14:tracePt t="18977" x="6367463" y="2220913"/>
          <p14:tracePt t="19041" x="6351588" y="2220913"/>
          <p14:tracePt t="19046" x="6235700" y="2252663"/>
          <p14:tracePt t="19055" x="6202363" y="2252663"/>
          <p14:tracePt t="19064" x="6070600" y="2270125"/>
          <p14:tracePt t="19074" x="5940425" y="2286000"/>
          <p14:tracePt t="19082" x="5791200" y="2319338"/>
          <p14:tracePt t="19086" x="5659438" y="2319338"/>
          <p14:tracePt t="19096" x="5527675" y="2319338"/>
          <p14:tracePt t="19101" x="5495925" y="2319338"/>
          <p14:tracePt t="19111" x="5446713" y="2319338"/>
          <p14:tracePt t="19121" x="5413375" y="2319338"/>
          <p14:tracePt t="19131" x="5397500" y="2335213"/>
          <p14:tracePt t="19152" x="5380038" y="2335213"/>
          <p14:tracePt t="19163" x="5364163" y="2335213"/>
          <p14:tracePt t="19173" x="5346700" y="2335213"/>
          <p14:tracePt t="19183" x="5314950" y="2351088"/>
          <p14:tracePt t="19187" x="5265738" y="2351088"/>
          <p14:tracePt t="19198" x="5248275" y="2351088"/>
          <p14:tracePt t="19214" x="5232400" y="2351088"/>
          <p14:tracePt t="19219" x="5199063" y="2351088"/>
          <p14:tracePt t="19229" x="5183188" y="2351088"/>
          <p14:tracePt t="19239" x="5165725" y="2351088"/>
          <p14:tracePt t="19265" x="5149850" y="2351088"/>
          <p14:tracePt t="19278" x="5133975" y="2351088"/>
          <p14:tracePt t="19297" x="5100638" y="2351088"/>
          <p14:tracePt t="19302" x="5067300" y="2351088"/>
          <p14:tracePt t="19311" x="5018088" y="2351088"/>
          <p14:tracePt t="19317" x="4935538" y="2351088"/>
          <p14:tracePt t="19329" x="4837113" y="2351088"/>
          <p14:tracePt t="19333" x="4705350" y="2351088"/>
          <p14:tracePt t="19343" x="4656138" y="2351088"/>
          <p14:tracePt t="19351" x="4573588" y="2351088"/>
          <p14:tracePt t="19357" x="4475163" y="2335213"/>
          <p14:tracePt t="19367" x="4376738" y="2335213"/>
          <p14:tracePt t="19375" x="4260850" y="2319338"/>
          <p14:tracePt t="19384" x="4195763" y="2319338"/>
          <p14:tracePt t="19393" x="4179888" y="2319338"/>
          <p14:tracePt t="19398" x="4162425" y="2319338"/>
          <p14:tracePt t="19407" x="4097338" y="2319338"/>
          <p14:tracePt t="19419" x="4079875" y="2319338"/>
          <p14:tracePt t="19435" x="3898900" y="2319338"/>
          <p14:tracePt t="19438" x="3784600" y="2319338"/>
          <p14:tracePt t="19448" x="3717925" y="2301875"/>
          <p14:tracePt t="19454" x="3686175" y="2301875"/>
          <p14:tracePt t="19469" x="3652838" y="2270125"/>
          <p14:tracePt t="19524" x="3619500" y="2270125"/>
          <p14:tracePt t="19533" x="3570288" y="2270125"/>
          <p14:tracePt t="19543" x="3487738" y="2270125"/>
          <p14:tracePt t="19549" x="3422650" y="2270125"/>
          <p14:tracePt t="19561" x="3324225" y="2270125"/>
          <p14:tracePt t="19571" x="3306763" y="2270125"/>
          <p14:tracePt t="19577" x="3290888" y="2270125"/>
          <p14:tracePt t="19696" x="3306763" y="2270125"/>
          <p14:tracePt t="19705" x="3324225" y="2270125"/>
          <p14:tracePt t="19711" x="3355975" y="2270125"/>
          <p14:tracePt t="19738" x="3373438" y="2270125"/>
          <p14:tracePt t="19745" x="3389313" y="2270125"/>
          <p14:tracePt t="19752" x="3405188" y="2270125"/>
          <p14:tracePt t="19757" x="3455988" y="2270125"/>
          <p14:tracePt t="19766" x="3554413" y="2270125"/>
          <p14:tracePt t="19777" x="3686175" y="2270125"/>
          <p14:tracePt t="19783" x="3717925" y="2270125"/>
          <p14:tracePt t="19792" x="3898900" y="2270125"/>
          <p14:tracePt t="19797" x="4162425" y="2270125"/>
          <p14:tracePt t="19805" x="4459288" y="2270125"/>
          <p14:tracePt t="19815" x="4722813" y="2270125"/>
          <p14:tracePt t="19821" x="4968875" y="2270125"/>
          <p14:tracePt t="19833" x="5165725" y="2270125"/>
          <p14:tracePt t="19839" x="5281613" y="2270125"/>
          <p14:tracePt t="20023" x="5183188" y="2270125"/>
          <p14:tracePt t="20027" x="5133975" y="2270125"/>
          <p14:tracePt t="20033" x="5033963" y="2270125"/>
          <p14:tracePt t="20044" x="5002213" y="2270125"/>
          <p14:tracePt t="20054" x="4953000" y="2270125"/>
          <p14:tracePt t="20058" x="4870450" y="2236788"/>
          <p14:tracePt t="20067" x="4837113" y="2220913"/>
          <p14:tracePt t="20079" x="4821238" y="2220913"/>
          <p14:tracePt t="20102" x="4803775" y="2187575"/>
          <p14:tracePt t="20155" x="4787900" y="2187575"/>
          <p14:tracePt t="20441" x="4787900" y="2170113"/>
          <p14:tracePt t="20512" x="4787900" y="2154238"/>
          <p14:tracePt t="20545" x="4803775" y="2154238"/>
          <p14:tracePt t="20551" x="4821238" y="2154238"/>
          <p14:tracePt t="20558" x="4852988" y="2154238"/>
          <p14:tracePt t="20575" x="4870450" y="2154238"/>
          <p14:tracePt t="20581" x="4886325" y="2154238"/>
          <p14:tracePt t="20630" x="4919663" y="2154238"/>
          <p14:tracePt t="20639" x="4935538" y="2154238"/>
          <p14:tracePt t="20643" x="4953000" y="2154238"/>
          <p14:tracePt t="20653" x="4968875" y="2154238"/>
          <p14:tracePt t="20666" x="5033963" y="2154238"/>
          <p14:tracePt t="20673" x="5100638" y="2154238"/>
          <p14:tracePt t="20683" x="5183188" y="2154238"/>
          <p14:tracePt t="20685" x="5232400" y="2154238"/>
          <p14:tracePt t="20693" x="5330825" y="2154238"/>
          <p14:tracePt t="20703" x="5397500" y="2154238"/>
          <p14:tracePt t="20711" x="5495925" y="2154238"/>
          <p14:tracePt t="20721" x="5610225" y="2154238"/>
          <p14:tracePt t="20724" x="5676900" y="2154238"/>
          <p14:tracePt t="20734" x="5775325" y="2154238"/>
          <p14:tracePt t="20743" x="5824538" y="2154238"/>
          <p14:tracePt t="20749" x="5857875" y="2154238"/>
          <p14:tracePt t="20760" x="5907088" y="2154238"/>
          <p14:tracePt t="20766" x="5940425" y="2154238"/>
          <p14:tracePt t="20776" x="5972175" y="2154238"/>
          <p14:tracePt t="20785" x="5989638" y="2154238"/>
          <p14:tracePt t="20789" x="6005513" y="2154238"/>
          <p14:tracePt t="20810" x="6021388" y="2154238"/>
          <p14:tracePt t="20919" x="6088063" y="2138363"/>
          <p14:tracePt t="20928" x="6103938" y="2138363"/>
          <p14:tracePt t="20935" x="6121400" y="2138363"/>
          <p14:tracePt t="20943" x="6153150" y="2138363"/>
          <p14:tracePt t="20968" x="6170613" y="2138363"/>
          <p14:tracePt t="21224" x="6202363" y="2138363"/>
          <p14:tracePt t="21234" x="6302375" y="2138363"/>
          <p14:tracePt t="21240" x="6432550" y="2138363"/>
          <p14:tracePt t="21251" x="6664325" y="2138363"/>
          <p14:tracePt t="21259" x="6992938" y="2138363"/>
          <p14:tracePt t="21265" x="7404100" y="2105025"/>
          <p14:tracePt t="21275" x="7766050" y="2105025"/>
          <p14:tracePt t="21288" x="8112125" y="2105025"/>
          <p14:tracePt t="21290" x="8474075" y="2071688"/>
          <p14:tracePt t="21300" x="8836025" y="2071688"/>
          <p14:tracePt t="21303" x="9131300" y="2071688"/>
          <p14:tracePt t="21313" x="9461500" y="2071688"/>
          <p14:tracePt t="21319" x="9723438" y="2071688"/>
          <p14:tracePt t="21338" x="9986963" y="2071688"/>
          <p14:tracePt t="21342" x="10283825" y="2071688"/>
          <p14:tracePt t="21347" x="10514013" y="2071688"/>
          <p14:tracePt t="21356" x="10710863" y="2089150"/>
          <p14:tracePt t="21359" x="10909300" y="2105025"/>
          <p14:tracePt t="21369" x="11090275" y="2154238"/>
          <p14:tracePt t="21380" x="11253788" y="2203450"/>
          <p14:tracePt t="21385" x="11434763" y="2286000"/>
          <p14:tracePt t="21395" x="11599863" y="2335213"/>
          <p14:tracePt t="21399" x="11780838" y="2351088"/>
          <p14:tracePt t="21415" x="12011025" y="2401888"/>
          <p14:tracePt t="21714" x="11945938" y="2071688"/>
          <p14:tracePt t="21718" x="11830050" y="2006600"/>
          <p14:tracePt t="21728" x="11682413" y="1924050"/>
          <p14:tracePt t="21734" x="11615738" y="1908175"/>
          <p14:tracePt t="21743" x="11533188" y="1890713"/>
          <p14:tracePt t="21753" x="11418888" y="1841500"/>
          <p14:tracePt t="21758" x="11403013" y="1825625"/>
          <p14:tracePt t="21770" x="11369675" y="1825625"/>
          <p14:tracePt t="21799" x="11352213" y="1825625"/>
          <p14:tracePt t="21804" x="11320463" y="1825625"/>
          <p14:tracePt t="21816" x="11237913" y="1825625"/>
          <p14:tracePt t="21825" x="11155363" y="1825625"/>
          <p14:tracePt t="21831" x="11039475" y="1825625"/>
          <p14:tracePt t="21839" x="11007725" y="1825625"/>
          <p14:tracePt t="21843" x="10891838" y="1825625"/>
          <p14:tracePt t="21853" x="10793413" y="1825625"/>
          <p14:tracePt t="21863" x="10728325" y="1825625"/>
          <p14:tracePt t="21871" x="10661650" y="1825625"/>
          <p14:tracePt t="21887" x="10579100" y="1825625"/>
          <p14:tracePt t="21892" x="10563225" y="1825625"/>
          <p14:tracePt t="21896" x="10547350" y="1825625"/>
          <p14:tracePt t="21905" x="10496550" y="1825625"/>
          <p14:tracePt t="21914" x="10464800" y="1825625"/>
          <p14:tracePt t="21919" x="10398125" y="1874838"/>
          <p14:tracePt t="21930" x="10348913" y="1924050"/>
          <p14:tracePt t="21937" x="10283825" y="1990725"/>
          <p14:tracePt t="21947" x="10201275" y="2039938"/>
          <p14:tracePt t="21956" x="10134600" y="2138363"/>
          <p14:tracePt t="21960" x="10102850" y="2187575"/>
          <p14:tracePt t="21970" x="10085388" y="2203450"/>
          <p14:tracePt t="21976" x="10036175" y="2270125"/>
          <p14:tracePt t="21985" x="10036175" y="2301875"/>
          <p14:tracePt t="21995" x="10036175" y="2335213"/>
          <p14:tracePt t="21999" x="10036175" y="2384425"/>
          <p14:tracePt t="22009" x="10036175" y="2433638"/>
          <p14:tracePt t="22015" x="10036175" y="2451100"/>
          <p14:tracePt t="22025" x="10036175" y="2549525"/>
          <p14:tracePt t="22035" x="10085388" y="2632075"/>
          <p14:tracePt t="22041" x="10102850" y="2697163"/>
          <p14:tracePt t="22051" x="10152063" y="2746375"/>
          <p14:tracePt t="22055" x="10201275" y="2779713"/>
          <p14:tracePt t="22068" x="10250488" y="2813050"/>
          <p14:tracePt t="22080" x="10348913" y="2878138"/>
          <p14:tracePt t="22089" x="10496550" y="2927350"/>
          <p14:tracePt t="22093" x="10579100" y="2943225"/>
          <p14:tracePt t="22097" x="10661650" y="2976563"/>
          <p14:tracePt t="22106" x="10826750" y="3025775"/>
          <p14:tracePt t="22117" x="10990263" y="3059113"/>
          <p14:tracePt t="22121" x="11139488" y="3074988"/>
          <p14:tracePt t="22131" x="11336338" y="3108325"/>
          <p14:tracePt t="22137" x="11501438" y="3108325"/>
          <p14:tracePt t="22150" x="11698288" y="3108325"/>
          <p14:tracePt t="22158" x="11863388" y="3108325"/>
          <p14:tracePt t="22162" x="11995150" y="3108325"/>
          <p14:tracePt t="22173" x="12142788" y="3092450"/>
          <p14:tracePt t="22310" x="12109450" y="2006600"/>
          <p14:tracePt t="22317" x="12060238" y="1973263"/>
          <p14:tracePt t="22323" x="11961813" y="1924050"/>
          <p14:tracePt t="22333" x="11814175" y="1908175"/>
          <p14:tracePt t="22337" x="11714163" y="1874838"/>
          <p14:tracePt t="22352" x="11599863" y="1874838"/>
          <p14:tracePt t="22360" x="11501438" y="1874838"/>
          <p14:tracePt t="22370" x="11403013" y="1874838"/>
          <p14:tracePt t="22374" x="11303000" y="1874838"/>
          <p14:tracePt t="22381" x="11171238" y="1874838"/>
          <p14:tracePt t="22389" x="11072813" y="1874838"/>
          <p14:tracePt t="22406" x="10809288" y="1939925"/>
          <p14:tracePt t="22420" x="10612438" y="2089150"/>
          <p14:tracePt t="22429" x="10496550" y="2154238"/>
          <p14:tracePt t="22439" x="10382250" y="2203450"/>
          <p14:tracePt t="22443" x="10299700" y="2301875"/>
          <p14:tracePt t="22453" x="10266363" y="2335213"/>
          <p14:tracePt t="22459" x="10266363" y="2351088"/>
          <p14:tracePt t="22482" x="10266363" y="2368550"/>
          <p14:tracePt t="22489" x="10266363" y="2433638"/>
          <p14:tracePt t="22498" x="10266363" y="2466975"/>
          <p14:tracePt t="22500" x="10266363" y="2482850"/>
          <p14:tracePt t="22510" x="10283825" y="2549525"/>
          <p14:tracePt t="22519" x="10315575" y="2598738"/>
          <p14:tracePt t="22525" x="10366375" y="2663825"/>
          <p14:tracePt t="22535" x="10464800" y="2730500"/>
          <p14:tracePt t="22539" x="10514013" y="2746375"/>
          <p14:tracePt t="22550" x="10612438" y="2779713"/>
          <p14:tracePt t="22559" x="10694988" y="2828925"/>
          <p14:tracePt t="22565" x="10728325" y="2828925"/>
          <p14:tracePt t="22575" x="10826750" y="2844800"/>
          <p14:tracePt t="22581" x="10941050" y="2894013"/>
          <p14:tracePt t="22591" x="11056938" y="2911475"/>
          <p14:tracePt t="22602" x="11155363" y="2911475"/>
          <p14:tracePt t="22605" x="11222038" y="2927350"/>
          <p14:tracePt t="22619" x="11369675" y="2960688"/>
          <p14:tracePt t="22623" x="11434763" y="2960688"/>
          <p14:tracePt t="22635" x="11583988" y="2960688"/>
          <p14:tracePt t="22644" x="11664950" y="2960688"/>
          <p14:tracePt t="22647" x="11731625" y="2960688"/>
          <p14:tracePt t="22656" x="11796713" y="2960688"/>
          <p14:tracePt t="22671" x="11814175" y="2960688"/>
          <p14:tracePt t="22693" x="11845925" y="2960688"/>
          <p14:tracePt t="22708" x="11863388" y="2960688"/>
          <p14:tracePt t="22877" x="11895138" y="2960688"/>
          <p14:tracePt t="22887" x="11912600" y="2960688"/>
          <p14:tracePt t="22893" x="11928475" y="2927350"/>
          <p14:tracePt t="22917" x="11961813" y="2911475"/>
          <p14:tracePt t="23063" x="11977688" y="2894013"/>
          <p14:tracePt t="23072" x="11977688" y="2878138"/>
          <p14:tracePt t="23085" x="11977688" y="2862263"/>
          <p14:tracePt t="29081" x="11977688" y="2844800"/>
          <p14:tracePt t="29171" x="11995150" y="2844800"/>
          <p14:tracePt t="29188" x="12011025" y="2844800"/>
          <p14:tracePt t="29195" x="12026900" y="2844800"/>
          <p14:tracePt t="29215" x="12044363" y="2878138"/>
          <p14:tracePt t="29218" x="12044363" y="2911475"/>
          <p14:tracePt t="29228" x="12044363" y="2927350"/>
          <p14:tracePt t="29246" x="12044363" y="2943225"/>
          <p14:tracePt t="29253" x="12044363" y="2960688"/>
          <p14:tracePt t="29263" x="12044363" y="2976563"/>
          <p14:tracePt t="29273" x="12060238" y="2992438"/>
          <p14:tracePt t="29277" x="12060238" y="3009900"/>
          <p14:tracePt t="29287" x="12060238" y="3025775"/>
          <p14:tracePt t="29293" x="12093575" y="3074988"/>
          <p14:tracePt t="29309" x="12093575" y="3108325"/>
          <p14:tracePt t="29313" x="12109450" y="3108325"/>
          <p14:tracePt t="29323" x="12142788" y="3157538"/>
          <p14:tracePt t="29334" x="12142788" y="3173413"/>
          <p14:tracePt t="29343" x="12142788" y="3190875"/>
          <p14:tracePt t="29353" x="12142788" y="3206750"/>
          <p14:tracePt t="29369" x="12142788" y="3224213"/>
          <p14:tracePt t="29373" x="12142788" y="3255963"/>
          <p14:tracePt t="29393" x="12142788" y="3273425"/>
          <p14:tracePt t="29433" x="12126913" y="3289300"/>
          <p14:tracePt t="29446" x="12109450" y="3305175"/>
          <p14:tracePt t="29449" x="12093575" y="3322638"/>
          <p14:tracePt t="29459" x="12076113" y="3338513"/>
          <p14:tracePt t="29466" x="12076113" y="3354388"/>
          <p14:tracePt t="29475" x="12060238" y="3354388"/>
          <p14:tracePt t="29485" x="12060238" y="3371850"/>
          <p14:tracePt t="29489" x="12026900" y="3421063"/>
          <p14:tracePt t="29501" x="12011025" y="3454400"/>
          <p14:tracePt t="29505" x="11961813" y="3486150"/>
          <p14:tracePt t="29517" x="11879263" y="3584575"/>
          <p14:tracePt t="29525" x="11863388" y="3617913"/>
          <p14:tracePt t="29529" x="11814175" y="3651250"/>
          <p14:tracePt t="29539" x="11747500" y="3733800"/>
          <p14:tracePt t="29545" x="11682413" y="3783013"/>
          <p14:tracePt t="29555" x="11633200" y="3798888"/>
          <p14:tracePt t="29566" x="11550650" y="3881438"/>
          <p14:tracePt t="29571" x="11533188" y="3897313"/>
          <p14:tracePt t="29582" x="11517313" y="3914775"/>
          <p14:tracePt t="29853" x="11533188" y="3914775"/>
          <p14:tracePt t="29857" x="11566525" y="3914775"/>
          <p14:tracePt t="29868" x="11583988" y="3914775"/>
          <p14:tracePt t="29873" x="11615738" y="3914775"/>
          <p14:tracePt t="29884" x="11664950" y="3914775"/>
          <p14:tracePt t="29893" x="11714163" y="3914775"/>
          <p14:tracePt t="29901" x="11747500" y="3914775"/>
          <p14:tracePt t="29909" x="11780838" y="3914775"/>
          <p14:tracePt t="29915" x="11830050" y="3914775"/>
          <p14:tracePt t="29923" x="11845925" y="3914775"/>
          <p14:tracePt t="29933" x="11879263" y="3914775"/>
          <p14:tracePt t="29939" x="11895138" y="3914775"/>
          <p14:tracePt t="30019" x="11912600" y="3914775"/>
          <p14:tracePt t="30165" x="11928475" y="3914775"/>
          <p14:tracePt t="30388" x="11928475" y="3897313"/>
          <p14:tracePt t="30394" x="11928475" y="3881438"/>
          <p14:tracePt t="30404" x="11928475" y="3848100"/>
          <p14:tracePt t="30413" x="11928475" y="3832225"/>
          <p14:tracePt t="30418" x="11928475" y="3798888"/>
          <p14:tracePt t="30427" x="11928475" y="3783013"/>
          <p14:tracePt t="30433" x="11928475" y="3749675"/>
          <p14:tracePt t="30443" x="11928475" y="3733800"/>
          <p14:tracePt t="30459" x="11928475" y="3716338"/>
          <p14:tracePt t="30469" x="11928475" y="3700463"/>
          <p14:tracePt t="30473" x="11928475" y="3633788"/>
          <p14:tracePt t="30489" x="11928475" y="3617913"/>
          <p14:tracePt t="30501" x="11928475" y="3602038"/>
          <p14:tracePt t="30509" x="11912600" y="3602038"/>
          <p14:tracePt t="30523" x="11912600" y="3584575"/>
          <p14:tracePt t="30559" x="11912600" y="3552825"/>
          <p14:tracePt t="30858" x="11912600" y="3584575"/>
          <p14:tracePt t="30869" x="11912600" y="3602038"/>
          <p14:tracePt t="30871" x="11912600" y="3633788"/>
          <p14:tracePt t="30882" x="11912600" y="3667125"/>
          <p14:tracePt t="30887" x="11912600" y="3684588"/>
          <p14:tracePt t="30913" x="11912600" y="3700463"/>
          <p14:tracePt t="31043" x="11895138" y="3700463"/>
          <p14:tracePt t="36021" x="11945938" y="3716338"/>
          <p14:tracePt t="36031" x="11995150" y="3749675"/>
          <p14:tracePt t="36415" x="11995150" y="3783013"/>
          <p14:tracePt t="36429" x="11995150" y="3814763"/>
          <p14:tracePt t="36435" x="11928475" y="3848100"/>
          <p14:tracePt t="36439" x="11879263" y="3881438"/>
          <p14:tracePt t="36449" x="11814175" y="3914775"/>
          <p14:tracePt t="36455" x="11780838" y="3930650"/>
          <p14:tracePt t="36465" x="11780838" y="3946525"/>
          <p14:tracePt t="36475" x="11780838" y="3963988"/>
          <p14:tracePt t="36485" x="11747500" y="4013200"/>
          <p14:tracePt t="36491" x="11747500" y="4029075"/>
          <p14:tracePt t="36501" x="11731625" y="4078288"/>
          <p14:tracePt t="36515" x="11731625" y="4095750"/>
          <p14:tracePt t="36525" x="11731625" y="4111625"/>
          <p14:tracePt t="36531" x="11731625" y="4127500"/>
          <p14:tracePt t="36541" x="11698288" y="4225925"/>
          <p14:tracePt t="36545" x="11698288" y="4243388"/>
          <p14:tracePt t="36556" x="11698288" y="4276725"/>
          <p14:tracePt t="36569" x="11698288" y="4292600"/>
          <p14:tracePt t="36587" x="11698288" y="4308475"/>
          <p14:tracePt t="36667" x="11698288" y="4325938"/>
          <p14:tracePt t="36677" x="11698288" y="4341813"/>
          <p14:tracePt t="36683" x="11682413" y="4357688"/>
          <p14:tracePt t="36693" x="11682413" y="4375150"/>
          <p14:tracePt t="36697" x="11649075" y="4406900"/>
          <p14:tracePt t="36707" x="11615738" y="4424363"/>
          <p14:tracePt t="36718" x="11566525" y="4456113"/>
          <p14:tracePt t="36723" x="11533188" y="4473575"/>
          <p14:tracePt t="36733" x="11483975" y="4473575"/>
          <p14:tracePt t="36738" x="11434763" y="4473575"/>
          <p14:tracePt t="36749" x="11336338" y="4489450"/>
          <p14:tracePt t="36754" x="11204575" y="4489450"/>
          <p14:tracePt t="36763" x="11090275" y="4489450"/>
          <p14:tracePt t="36773" x="10958513" y="4489450"/>
          <p14:tracePt t="36779" x="10891838" y="4489450"/>
          <p14:tracePt t="36789" x="10809288" y="4489450"/>
          <p14:tracePt t="36795" x="10744200" y="4489450"/>
          <p14:tracePt t="36805" x="10694988" y="4489450"/>
          <p14:tracePt t="36813" x="10628313" y="4489450"/>
          <p14:tracePt t="36820" x="10529888" y="4489450"/>
          <p14:tracePt t="36829" x="10431463" y="4473575"/>
          <p14:tracePt t="36837" x="10348913" y="4440238"/>
          <p14:tracePt t="36845" x="10250488" y="4424363"/>
          <p14:tracePt t="36855" x="10167938" y="4391025"/>
          <p14:tracePt t="36859" x="10053638" y="4341813"/>
          <p14:tracePt t="36870" x="9937750" y="4292600"/>
          <p14:tracePt t="36875" x="9888538" y="4259263"/>
          <p14:tracePt t="36886" x="9805988" y="4194175"/>
          <p14:tracePt t="36896" x="9691688" y="4127500"/>
          <p14:tracePt t="36899" x="9609138" y="4062413"/>
          <p14:tracePt t="36909" x="9510713" y="3979863"/>
          <p14:tracePt t="36916" x="9428163" y="3930650"/>
          <p14:tracePt t="36925" x="9312275" y="3881438"/>
          <p14:tracePt t="36935" x="9213850" y="3848100"/>
          <p14:tracePt t="36942" x="9097963" y="3798888"/>
          <p14:tracePt t="36951" x="8916988" y="3749675"/>
          <p14:tracePt t="36956" x="8836025" y="3716338"/>
          <p14:tracePt t="36965" x="8704263" y="3667125"/>
          <p14:tracePt t="36975" x="8588375" y="3617913"/>
          <p14:tracePt t="36981" x="8505825" y="3602038"/>
          <p14:tracePt t="36993" x="8424863" y="3552825"/>
          <p14:tracePt t="36995" x="8374063" y="3535363"/>
          <p14:tracePt t="37006" x="8342313" y="3535363"/>
          <p14:tracePt t="37016" x="8275638" y="3519488"/>
          <p14:tracePt t="37021" x="8193088" y="3519488"/>
          <p14:tracePt t="37031" x="8128000" y="3519488"/>
          <p14:tracePt t="37038" x="8062913" y="3519488"/>
          <p14:tracePt t="37047" x="7962900" y="3503613"/>
          <p14:tracePt t="37057" x="7831138" y="3503613"/>
          <p14:tracePt t="37061" x="7700963" y="3503613"/>
          <p14:tracePt t="37071" x="7569200" y="3470275"/>
          <p14:tracePt t="37077" x="7419975" y="3454400"/>
          <p14:tracePt t="37087" x="7339013" y="3436938"/>
          <p14:tracePt t="37097" x="7239000" y="3436938"/>
          <p14:tracePt t="37102" x="7173913" y="3436938"/>
          <p14:tracePt t="37111" x="7091363" y="3436938"/>
          <p14:tracePt t="37118" x="6992938" y="3436938"/>
          <p14:tracePt t="37127" x="6926263" y="3436938"/>
          <p14:tracePt t="37137" x="6794500" y="3436938"/>
          <p14:tracePt t="37143" x="6664325" y="3436938"/>
          <p14:tracePt t="37154" x="6499225" y="3436938"/>
          <p14:tracePt t="37157" x="6400800" y="3436938"/>
          <p14:tracePt t="37169" x="6302375" y="3436938"/>
          <p14:tracePt t="37177" x="6269038" y="3436938"/>
          <p14:tracePt t="37183" x="6219825" y="3436938"/>
          <p14:tracePt t="37193" x="6153150" y="3436938"/>
          <p14:tracePt t="37197" x="6054725" y="3436938"/>
          <p14:tracePt t="37207" x="6005513" y="3436938"/>
          <p14:tracePt t="37218" x="5922963" y="3470275"/>
          <p14:tracePt t="37223" x="5873750" y="3470275"/>
          <p14:tracePt t="37233" x="5808663" y="3470275"/>
          <p14:tracePt t="37237" x="5726113" y="3503613"/>
          <p14:tracePt t="37248" x="5692775" y="3519488"/>
          <p14:tracePt t="37257" x="5659438" y="3535363"/>
          <p14:tracePt t="37299" x="5643563" y="3535363"/>
          <p14:tracePt t="37309" x="5627688" y="3552825"/>
          <p14:tracePt t="37320" x="5594350" y="3568700"/>
          <p14:tracePt t="37323" x="5578475" y="3584575"/>
          <p14:tracePt t="37333" x="5527675" y="3602038"/>
          <p14:tracePt t="37339" x="5495925" y="3617913"/>
          <p14:tracePt t="37349" x="5462588" y="3617913"/>
          <p14:tracePt t="37417" x="5429250" y="3617913"/>
          <p14:tracePt t="37475" x="5429250" y="3602038"/>
          <p14:tracePt t="37485" x="5462588" y="3584575"/>
          <p14:tracePt t="37491" x="5527675" y="3535363"/>
          <p14:tracePt t="37502" x="5561013" y="3519488"/>
          <p14:tracePt t="37511" x="5594350" y="3519488"/>
          <p14:tracePt t="37515" x="5643563" y="3519488"/>
          <p14:tracePt t="37525" x="5692775" y="3519488"/>
          <p14:tracePt t="37531" x="5775325" y="3519488"/>
          <p14:tracePt t="37541" x="5808663" y="3519488"/>
          <p14:tracePt t="37552" x="5907088" y="3519488"/>
          <p14:tracePt t="37555" x="5956300" y="3519488"/>
          <p14:tracePt t="37565" x="5989638" y="3519488"/>
          <p14:tracePt t="37571" x="6054725" y="3519488"/>
          <p14:tracePt t="37581" x="6137275" y="3519488"/>
          <p14:tracePt t="37591" x="6186488" y="3568700"/>
          <p14:tracePt t="37597" x="6269038" y="3602038"/>
          <p14:tracePt t="37607" x="6416675" y="3667125"/>
          <p14:tracePt t="37611" x="6564313" y="3749675"/>
          <p14:tracePt t="37621" x="6713538" y="3848100"/>
          <p14:tracePt t="37631" x="6827838" y="3914775"/>
          <p14:tracePt t="37637" x="6926263" y="3930650"/>
          <p14:tracePt t="37647" x="7008813" y="3963988"/>
          <p14:tracePt t="37797" x="7008813" y="3946525"/>
          <p14:tracePt t="37808" x="7008813" y="3930650"/>
          <p14:tracePt t="37819" x="7008813" y="3897313"/>
          <p14:tracePt t="37827" x="7008813" y="3881438"/>
          <p14:tracePt t="37834" x="7008813" y="3865563"/>
          <p14:tracePt t="37843" x="7008813" y="3832225"/>
          <p14:tracePt t="37854" x="7008813" y="3798888"/>
          <p14:tracePt t="37859" x="7008813" y="3765550"/>
          <p14:tracePt t="37870" x="7008813" y="3749675"/>
          <p14:tracePt t="37873" x="7008813" y="3700463"/>
          <p14:tracePt t="37883" x="6992938" y="3667125"/>
          <p14:tracePt t="37893" x="6959600" y="3633788"/>
          <p14:tracePt t="37899" x="6943725" y="3633788"/>
          <p14:tracePt t="37909" x="6910388" y="3633788"/>
          <p14:tracePt t="37913" x="6861175" y="3617913"/>
          <p14:tracePt t="37924" x="6778625" y="3617913"/>
          <p14:tracePt t="37934" x="6680200" y="3617913"/>
          <p14:tracePt t="37940" x="6613525" y="3602038"/>
          <p14:tracePt t="37949" x="6532563" y="3602038"/>
          <p14:tracePt t="37955" x="6483350" y="3602038"/>
          <p14:tracePt t="37966" x="6400800" y="3602038"/>
          <p14:tracePt t="37975" x="6284913" y="3602038"/>
          <p14:tracePt t="37979" x="6186488" y="3602038"/>
          <p14:tracePt t="37989" x="6121400" y="3602038"/>
          <p14:tracePt t="37995" x="6103938" y="3602038"/>
          <p14:tracePt t="38025" x="6088063" y="3602038"/>
          <p14:tracePt t="38035" x="6070600" y="3602038"/>
          <p14:tracePt t="38059" x="6054725" y="3602038"/>
          <p14:tracePt t="38071" x="6038850" y="3602038"/>
          <p14:tracePt t="38075" x="6021388" y="3602038"/>
          <p14:tracePt t="38173" x="6005513" y="3602038"/>
          <p14:tracePt t="38566" x="5989638" y="3602038"/>
          <p14:tracePt t="38576" x="5972175" y="3602038"/>
          <p14:tracePt t="38599" x="5956300" y="3602038"/>
          <p14:tracePt t="38609" x="5940425" y="3617913"/>
          <p14:tracePt t="38656" x="5922963" y="3617913"/>
          <p14:tracePt t="38661" x="5907088" y="3651250"/>
          <p14:tracePt t="38681" x="5873750" y="3667125"/>
          <p14:tracePt t="38691" x="5857875" y="3667125"/>
          <p14:tracePt t="38741" x="5824538" y="3684588"/>
          <p14:tracePt t="38752" x="5808663" y="3684588"/>
          <p14:tracePt t="38757" x="5775325" y="3700463"/>
          <p14:tracePt t="38768" x="5741988" y="3700463"/>
          <p14:tracePt t="38772" x="5692775" y="3716338"/>
          <p14:tracePt t="38781" x="5659438" y="3716338"/>
          <p14:tracePt t="39010" x="5643563" y="3733800"/>
          <p14:tracePt t="43322" x="5643563" y="3749675"/>
          <p14:tracePt t="43331" x="5643563" y="3765550"/>
          <p14:tracePt t="43335" x="5659438" y="3832225"/>
          <p14:tracePt t="43345" x="5741988" y="3848100"/>
          <p14:tracePt t="43356" x="5808663" y="3897313"/>
          <p14:tracePt t="43361" x="5857875" y="3963988"/>
          <p14:tracePt t="43372" x="5940425" y="3995738"/>
          <p14:tracePt t="43377" x="5989638" y="4044950"/>
          <p14:tracePt t="43387" x="6038850" y="4095750"/>
          <p14:tracePt t="43397" x="6038850" y="4127500"/>
          <p14:tracePt t="43401" x="6038850" y="4160838"/>
          <p14:tracePt t="43411" x="6038850" y="4210050"/>
          <p14:tracePt t="43417" x="6038850" y="4259263"/>
          <p14:tracePt t="43427" x="6038850" y="4308475"/>
          <p14:tracePt t="43445" x="6038850" y="4424363"/>
          <p14:tracePt t="43452" x="6038850" y="4473575"/>
          <p14:tracePt t="43459" x="6038850" y="4556125"/>
          <p14:tracePt t="43467" x="6038850" y="4605338"/>
          <p14:tracePt t="43477" x="6038850" y="4703763"/>
          <p14:tracePt t="43481" x="6038850" y="4768850"/>
          <p14:tracePt t="43491" x="6038850" y="4802188"/>
          <p14:tracePt t="43497" x="6038850" y="4884738"/>
          <p14:tracePt t="43507" x="6038850" y="4918075"/>
          <p14:tracePt t="43519" x="6038850" y="4933950"/>
          <p14:tracePt t="43529" x="6021388" y="5016500"/>
          <p14:tracePt t="43536" x="5989638" y="5032375"/>
          <p14:tracePt t="43544" x="5972175" y="5065713"/>
          <p14:tracePt t="43549" x="5956300" y="5099050"/>
          <p14:tracePt t="43558" x="5940425" y="5180013"/>
          <p14:tracePt t="43563" x="5922963" y="5229225"/>
          <p14:tracePt t="43573" x="5922963" y="5311775"/>
          <p14:tracePt t="43577" x="5907088" y="5360988"/>
          <p14:tracePt t="43587" x="5907088" y="5459413"/>
          <p14:tracePt t="43597" x="5907088" y="5510213"/>
          <p14:tracePt t="43603" x="5907088" y="5591175"/>
          <p14:tracePt t="43615" x="5907088" y="5640388"/>
          <p14:tracePt t="43627" x="5907088" y="5689600"/>
          <p14:tracePt t="43631" x="5889625" y="5772150"/>
          <p14:tracePt t="43640" x="5889625" y="5870575"/>
          <p14:tracePt t="43644" x="5889625" y="5937250"/>
          <p14:tracePt t="43653" x="5840413" y="6019800"/>
          <p14:tracePt t="43659" x="5840413" y="6084888"/>
          <p14:tracePt t="43675" x="5840413" y="6151563"/>
          <p14:tracePt t="43681" x="5840413" y="6183313"/>
          <p14:tracePt t="43685" x="5840413" y="6232525"/>
          <p14:tracePt t="43694" x="5824538" y="6265863"/>
          <p14:tracePt t="43699" x="5775325" y="6299200"/>
          <p14:tracePt t="43711" x="5759450" y="6315075"/>
          <p14:tracePt t="43720" x="5726113" y="6348413"/>
          <p14:tracePt t="43725" x="5692775" y="6397625"/>
          <p14:tracePt t="43735" x="5676900" y="6430963"/>
          <p14:tracePt t="43739" x="5643563" y="6462713"/>
          <p14:tracePt t="43749" x="5643563" y="6529388"/>
          <p14:tracePt t="43759" x="5643563" y="6562725"/>
          <p14:tracePt t="43767" x="5643563" y="6611938"/>
          <p14:tracePt t="43782" x="5627688" y="6627813"/>
          <p14:tracePt t="43957" x="5610225" y="6627813"/>
          <p14:tracePt t="43961" x="5578475" y="6627813"/>
          <p14:tracePt t="43975" x="5511800" y="6643688"/>
          <p14:tracePt t="43981" x="5429250" y="6661150"/>
          <p14:tracePt t="43987" x="5364163" y="6661150"/>
          <p14:tracePt t="43997" x="5248275" y="6677025"/>
          <p14:tracePt t="44001" x="5116513" y="6677025"/>
          <p14:tracePt t="44011" x="4886325" y="6677025"/>
          <p14:tracePt t="44022" x="4622800" y="6677025"/>
          <p14:tracePt t="44027" x="4459288" y="6677025"/>
          <p14:tracePt t="44037" x="4327525" y="6677025"/>
          <p14:tracePt t="44041" x="4195763" y="6677025"/>
          <p14:tracePt t="44060" x="4097338" y="6677025"/>
          <p14:tracePt t="44094" x="4079875" y="6677025"/>
          <p14:tracePt t="44126" x="4079875" y="6661150"/>
          <p14:tracePt t="44136" x="4079875" y="6643688"/>
          <p14:tracePt t="44146" x="4079875" y="6627813"/>
          <p14:tracePt t="44148" x="4079875" y="6594475"/>
          <p14:tracePt t="44164" x="4079875" y="6562725"/>
          <p14:tracePt t="44167" x="4079875" y="6545263"/>
          <p14:tracePt t="44177" x="4079875" y="6529388"/>
          <p14:tracePt t="44194" x="4079875" y="6511925"/>
          <p14:tracePt t="44260" x="4097338" y="6511925"/>
          <p14:tracePt t="44263" x="4113213" y="6529388"/>
          <p14:tracePt t="44274" x="4146550" y="6545263"/>
          <p14:tracePt t="44283" x="4162425" y="6578600"/>
          <p14:tracePt t="44289" x="4179888" y="6594475"/>
          <p14:tracePt t="44299" x="4195763" y="6627813"/>
          <p14:tracePt t="44306" x="4244975" y="6692900"/>
          <p14:tracePt t="44315" x="4260850" y="6692900"/>
          <p14:tracePt t="44326" x="4343400" y="6726238"/>
          <p14:tracePt t="44330" x="4491038" y="6742113"/>
          <p14:tracePt t="44340" x="4541838" y="6742113"/>
          <p14:tracePt t="44345" x="4640263" y="6742113"/>
          <p14:tracePt t="44355" x="4689475" y="6742113"/>
          <p14:tracePt t="44365" x="4705350" y="6742113"/>
          <p14:tracePt t="44371" x="4738688" y="6742113"/>
          <p14:tracePt t="44389" x="4772025" y="6742113"/>
          <p14:tracePt t="44397" x="4803775" y="6742113"/>
          <p14:tracePt t="44414" x="4968875" y="6677025"/>
          <p14:tracePt t="44431" x="5100638" y="6611938"/>
          <p14:tracePt t="44435" x="5133975" y="6545263"/>
          <p14:tracePt t="44447" x="5165725" y="6511925"/>
          <p14:tracePt t="44451" x="5216525" y="6480175"/>
          <p14:tracePt t="44464" x="5248275" y="6446838"/>
          <p14:tracePt t="44467" x="5265738" y="6430963"/>
          <p14:tracePt t="44476" x="5314950" y="6397625"/>
          <p14:tracePt t="44485" x="5314950" y="6364288"/>
          <p14:tracePt t="44491" x="5314950" y="6330950"/>
          <p14:tracePt t="44501" x="5314950" y="6315075"/>
          <p14:tracePt t="44506" x="5330825" y="6299200"/>
          <p14:tracePt t="44657" x="5330825" y="6315075"/>
          <p14:tracePt t="44675" x="5330825" y="6330950"/>
          <p14:tracePt t="44686" x="5330825" y="6348413"/>
          <p14:tracePt t="44704" x="5330825" y="6381750"/>
          <p14:tracePt t="44707" x="5297488" y="6397625"/>
          <p14:tracePt t="44717" x="5265738" y="6413500"/>
          <p14:tracePt t="44727" x="5248275" y="6413500"/>
          <p14:tracePt t="44733" x="5216525" y="6446838"/>
          <p14:tracePt t="44743" x="5199063" y="6462713"/>
          <p14:tracePt t="44749" x="5165725" y="6511925"/>
          <p14:tracePt t="44759" x="5149850" y="6511925"/>
          <p14:tracePt t="44769" x="5084763" y="6545263"/>
          <p14:tracePt t="44773" x="4953000" y="6562725"/>
          <p14:tracePt t="44783" x="4870450" y="6578600"/>
          <p14:tracePt t="44787" x="4754563" y="6627813"/>
          <p14:tracePt t="44799" x="4689475" y="6627813"/>
          <p14:tracePt t="44810" x="4640263" y="6627813"/>
          <p14:tracePt t="44813" x="4622800" y="6627813"/>
          <p14:tracePt t="44825" x="4606925" y="6627813"/>
          <p14:tracePt t="44841" x="4591050" y="6627813"/>
          <p14:tracePt t="44863" x="4573588" y="6627813"/>
          <p14:tracePt t="44875" x="4541838" y="6627813"/>
          <p14:tracePt t="44897" x="4425950" y="6627813"/>
          <p14:tracePt t="44907" x="4376738" y="6627813"/>
          <p14:tracePt t="44915" x="4327525" y="6627813"/>
          <p14:tracePt t="44919" x="4294188" y="6627813"/>
          <p14:tracePt t="44936" x="4278313" y="6627813"/>
          <p14:tracePt t="45008" x="4260850" y="6643688"/>
          <p14:tracePt t="45015" x="4260850" y="6677025"/>
          <p14:tracePt t="45032" x="4278313" y="6677025"/>
          <p14:tracePt t="45045" x="4392613" y="6742113"/>
          <p14:tracePt t="45055" x="4475163" y="6759575"/>
          <p14:tracePt t="45061" x="4524375" y="6775450"/>
          <p14:tracePt t="45073" x="4622800" y="6824663"/>
          <p14:tracePt t="45082" x="4738688" y="6824663"/>
          <p14:tracePt t="45086" x="4787900" y="6824663"/>
          <p14:tracePt t="45095" x="4837113" y="6824663"/>
          <p14:tracePt t="45101" x="4886325" y="6824663"/>
          <p14:tracePt t="45111" x="4935538" y="6824663"/>
          <p14:tracePt t="45130" x="5100638" y="6775450"/>
          <p14:tracePt t="45144" x="5330825" y="6677025"/>
          <p14:tracePt t="45152" x="5380038" y="6677025"/>
          <p14:tracePt t="45161" x="5446713" y="6643688"/>
          <p14:tracePt t="45167" x="5627688" y="6627813"/>
          <p14:tracePt t="45177" x="5692775" y="6611938"/>
          <p14:tracePt t="45181" x="5775325" y="6594475"/>
          <p14:tracePt t="45202" x="5791200" y="6562725"/>
          <p14:tracePt t="45265" x="5775325" y="6562725"/>
          <p14:tracePt t="45274" x="5759450" y="6594475"/>
          <p14:tracePt t="45283" x="5759450" y="6677025"/>
          <p14:tracePt t="45287" x="5759450" y="6710363"/>
          <p14:tracePt t="45709" x="5775325" y="6710363"/>
          <p14:tracePt t="45731" x="5791200" y="6710363"/>
          <p14:tracePt t="45737" x="5808663" y="6710363"/>
          <p14:tracePt t="45749" x="5824538" y="6710363"/>
          <p14:tracePt t="45764" x="5972175" y="6710363"/>
          <p14:tracePt t="45778" x="6070600" y="6710363"/>
          <p14:tracePt t="45781" x="6103938" y="6710363"/>
          <p14:tracePt t="45794" x="6186488" y="6710363"/>
          <p14:tracePt t="45797" x="6202363" y="6710363"/>
          <p14:tracePt t="45804" x="6219825" y="6710363"/>
          <p14:tracePt t="45815" x="6251575" y="6710363"/>
          <p14:tracePt t="45817" x="6284913" y="6710363"/>
          <p14:tracePt t="45828" x="6302375" y="6710363"/>
          <p14:tracePt t="45837" x="6334125" y="6710363"/>
          <p14:tracePt t="45843" x="6400800" y="6710363"/>
          <p14:tracePt t="45854" x="6432550" y="6710363"/>
          <p14:tracePt t="45857" x="6483350" y="6710363"/>
          <p14:tracePt t="45867" x="6499225" y="6710363"/>
          <p14:tracePt t="45877" x="6548438" y="6710363"/>
          <p14:tracePt t="45885" x="6581775" y="6710363"/>
          <p14:tracePt t="45964" x="6597650" y="6710363"/>
          <p14:tracePt t="45981" x="6630988" y="6710363"/>
          <p14:tracePt t="46034" x="6646863" y="6710363"/>
          <p14:tracePt t="46044" x="6664325" y="6710363"/>
          <p14:tracePt t="46059" x="6696075" y="6710363"/>
          <p14:tracePt t="46072" x="6729413" y="6710363"/>
          <p14:tracePt t="46076" x="6778625" y="6710363"/>
          <p14:tracePt t="46085" x="6811963" y="6710363"/>
          <p14:tracePt t="46096" x="6845300" y="6710363"/>
          <p14:tracePt t="46100" x="6861175" y="6710363"/>
          <p14:tracePt t="46133" x="6877050" y="6710363"/>
          <p14:tracePt t="46139" x="6910388" y="6710363"/>
          <p14:tracePt t="46148" x="6959600" y="6710363"/>
          <p14:tracePt t="46154" x="7008813" y="6710363"/>
          <p14:tracePt t="46160" x="7091363" y="6710363"/>
          <p14:tracePt t="46169" x="7207250" y="6710363"/>
          <p14:tracePt t="46175" x="7256463" y="6726238"/>
          <p14:tracePt t="46186" x="7321550" y="6726238"/>
          <p14:tracePt t="46193" x="7419975" y="6726238"/>
          <p14:tracePt t="46201" x="7519988" y="6742113"/>
          <p14:tracePt t="46211" x="7600950" y="6742113"/>
          <p14:tracePt t="46217" x="7700963" y="6742113"/>
          <p14:tracePt t="46228" x="7750175" y="6742113"/>
          <p14:tracePt t="46234" x="7781925" y="6742113"/>
          <p14:tracePt t="46243" x="7815263" y="6742113"/>
          <p14:tracePt t="46251" x="7848600" y="6742113"/>
          <p14:tracePt t="46259" x="7864475" y="6742113"/>
          <p14:tracePt t="46265" x="7881938" y="6742113"/>
          <p14:tracePt t="46271" x="7897813" y="6742113"/>
          <p14:tracePt t="46358" x="7931150" y="6742113"/>
          <p14:tracePt t="46368" x="7947025" y="6742113"/>
          <p14:tracePt t="46383" x="7962900" y="6742113"/>
          <p14:tracePt t="46392" x="7980363" y="6742113"/>
          <p14:tracePt t="46485" x="8012113" y="6742113"/>
          <p14:tracePt t="46497" x="8029575" y="6742113"/>
          <p14:tracePt t="46552" x="8045450" y="6742113"/>
          <p14:tracePt t="46584" x="8062913" y="6742113"/>
          <p14:tracePt t="46604" x="8078788" y="6742113"/>
          <p14:tracePt t="46663" x="8094663" y="6742113"/>
          <p14:tracePt t="46681" x="8161338" y="6742113"/>
          <p14:tracePt t="46686" x="8177213" y="6742113"/>
          <p14:tracePt t="46695" x="8193088" y="6742113"/>
          <p14:tracePt t="46705" x="8226425" y="6742113"/>
          <p14:tracePt t="46709" x="8259763" y="6742113"/>
          <p14:tracePt t="46721" x="8293100" y="6742113"/>
          <p14:tracePt t="46725" x="8342313" y="6742113"/>
          <p14:tracePt t="46737" x="8424863" y="6742113"/>
          <p14:tracePt t="46747" x="8474075" y="6742113"/>
          <p14:tracePt t="46752" x="8539163" y="6742113"/>
          <p14:tracePt t="46760" x="8605838" y="6742113"/>
          <p14:tracePt t="46766" x="8655050" y="6742113"/>
          <p14:tracePt t="46775" x="8704263" y="6742113"/>
          <p14:tracePt t="46785" x="8802688" y="6742113"/>
          <p14:tracePt t="46791" x="8885238" y="6742113"/>
          <p14:tracePt t="46801" x="8934450" y="6742113"/>
          <p14:tracePt t="46806" x="8967788" y="6742113"/>
          <p14:tracePt t="46872" x="8983663" y="6742113"/>
          <p14:tracePt t="46894" x="8999538" y="6742113"/>
          <p14:tracePt t="46903" x="9017000" y="6742113"/>
          <p14:tracePt t="46908" x="9048750" y="6742113"/>
          <p14:tracePt t="46990" x="9066213" y="6742113"/>
          <p14:tracePt t="47009" x="9097963" y="6742113"/>
          <p14:tracePt t="47033" x="9131300" y="6742113"/>
          <p14:tracePt t="47038" x="9148763" y="6742113"/>
          <p14:tracePt t="47465" x="9148763" y="6775450"/>
          <p14:tracePt t="47468" x="9148763" y="6792913"/>
          <p14:tracePt t="47472" x="9131300" y="6808788"/>
          <p14:tracePt t="47481" x="9131300" y="6824663"/>
          <p14:tracePt t="47488" x="9115425" y="6842125"/>
        </p14:tracePtLst>
      </p14:laserTrace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8FEA-6DEC-E8E7-8F71-FBCFF122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55B6C-CF02-175E-EED5-BAC6C327B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90CC2-66C8-F837-2F9E-EFF3F1567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19" y="1483952"/>
            <a:ext cx="11135859" cy="893488"/>
          </a:xfrm>
        </p:spPr>
        <p:txBody>
          <a:bodyPr/>
          <a:lstStyle/>
          <a:p>
            <a:r>
              <a:rPr lang="en-US" dirty="0"/>
              <a:t>Daily interactions between healthcare personnel (HCP), patients, and locations</a:t>
            </a:r>
          </a:p>
          <a:p>
            <a:r>
              <a:rPr lang="en-US" dirty="0"/>
              <a:t>31 daily snapshots each of the datasets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52BBCC-97C9-AEDB-5961-521ECE10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44657"/>
              </p:ext>
            </p:extLst>
          </p:nvPr>
        </p:nvGraphicFramePr>
        <p:xfrm>
          <a:off x="869406" y="2377440"/>
          <a:ext cx="10782772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5046">
                  <a:extLst>
                    <a:ext uri="{9D8B030D-6E8A-4147-A177-3AD203B41FA5}">
                      <a16:colId xmlns:a16="http://schemas.microsoft.com/office/drawing/2014/main" val="2848282832"/>
                    </a:ext>
                  </a:extLst>
                </a:gridCol>
                <a:gridCol w="1258784">
                  <a:extLst>
                    <a:ext uri="{9D8B030D-6E8A-4147-A177-3AD203B41FA5}">
                      <a16:colId xmlns:a16="http://schemas.microsoft.com/office/drawing/2014/main" val="3399471555"/>
                    </a:ext>
                  </a:extLst>
                </a:gridCol>
                <a:gridCol w="1520042">
                  <a:extLst>
                    <a:ext uri="{9D8B030D-6E8A-4147-A177-3AD203B41FA5}">
                      <a16:colId xmlns:a16="http://schemas.microsoft.com/office/drawing/2014/main" val="1354019859"/>
                    </a:ext>
                  </a:extLst>
                </a:gridCol>
                <a:gridCol w="6058900">
                  <a:extLst>
                    <a:ext uri="{9D8B030D-6E8A-4147-A177-3AD203B41FA5}">
                      <a16:colId xmlns:a16="http://schemas.microsoft.com/office/drawing/2014/main" val="3781278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Hospital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nodes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edges ( / day)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991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UIHC</a:t>
                      </a:r>
                      <a:r>
                        <a:rPr lang="en-US" baseline="30000" dirty="0"/>
                        <a:t>1 </a:t>
                      </a:r>
                      <a:r>
                        <a:rPr lang="en-US" baseline="0" dirty="0"/>
                        <a:t>whole 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10.4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13.8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Interactions captured in UIHC, the whole 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58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UIHC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unit in UIHC with the most number of CDI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5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UVA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 pre COVID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Interactions recorded in Cardiology department, 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09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UVA post COVID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Interactions recorded in Cardiology department,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7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Carilion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29.6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dataset. Interactions captured in Carilion Hospital in 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693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E26E23-360B-87EB-DCE3-9E2A495C2218}"/>
              </a:ext>
            </a:extLst>
          </p:cNvPr>
          <p:cNvSpPr txBox="1"/>
          <p:nvPr/>
        </p:nvSpPr>
        <p:spPr>
          <a:xfrm>
            <a:off x="143692" y="6248511"/>
            <a:ext cx="6348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 b="0" i="0" u="none" strike="noStrike" baseline="0"/>
            </a:lvl1pPr>
          </a:lstStyle>
          <a:p>
            <a:r>
              <a:rPr lang="en-US" baseline="30000" dirty="0"/>
              <a:t>1</a:t>
            </a:r>
            <a:r>
              <a:rPr lang="en-US" dirty="0"/>
              <a:t> UIHC: University of Iowa Hospitals and Clinics</a:t>
            </a:r>
          </a:p>
          <a:p>
            <a:r>
              <a:rPr lang="en-US" baseline="30000" dirty="0"/>
              <a:t>2</a:t>
            </a:r>
            <a:r>
              <a:rPr lang="en-US" dirty="0"/>
              <a:t> UVA: University of Virginia Hospital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92762-BCBD-C64A-80AC-29615507A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33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6670" x="49213" y="2894013"/>
          <p14:tracePt t="6689" x="65088" y="2911475"/>
          <p14:tracePt t="6693" x="65088" y="2927350"/>
          <p14:tracePt t="6703" x="82550" y="2960688"/>
          <p14:tracePt t="6713" x="115888" y="2992438"/>
          <p14:tracePt t="6723" x="131763" y="3009900"/>
          <p14:tracePt t="6733" x="165100" y="3043238"/>
          <p14:tracePt t="6743" x="180975" y="3059113"/>
          <p14:tracePt t="6753" x="196850" y="3059113"/>
          <p14:tracePt t="6763" x="196850" y="3074988"/>
          <p14:tracePt t="6779" x="214313" y="3108325"/>
          <p14:tracePt t="6785" x="230188" y="3124200"/>
          <p14:tracePt t="6809" x="263525" y="3141663"/>
          <p14:tracePt t="6819" x="279400" y="3141663"/>
          <p14:tracePt t="6825" x="296863" y="3141663"/>
          <p14:tracePt t="6846" x="312738" y="3141663"/>
          <p14:tracePt t="6891" x="328613" y="3141663"/>
          <p14:tracePt t="6905" x="346075" y="3157538"/>
          <p14:tracePt t="6971" x="346075" y="3173413"/>
          <p14:tracePt t="6981" x="346075" y="3190875"/>
          <p14:tracePt t="6987" x="361950" y="3190875"/>
          <p14:tracePt t="6995" x="361950" y="3206750"/>
          <p14:tracePt t="7005" x="377825" y="3240088"/>
          <p14:tracePt t="7016" x="395288" y="3240088"/>
          <p14:tracePt t="7027" x="411163" y="3255963"/>
          <p14:tracePt t="7103" x="427038" y="3255963"/>
          <p14:tracePt t="7121" x="444500" y="3240088"/>
          <p14:tracePt t="7167" x="460375" y="3224213"/>
          <p14:tracePt t="7178" x="460375" y="3206750"/>
          <p14:tracePt t="7183" x="509588" y="3190875"/>
          <p14:tracePt t="7193" x="527050" y="3190875"/>
          <p14:tracePt t="7355" x="527050" y="3206750"/>
          <p14:tracePt t="7364" x="527050" y="3240088"/>
          <p14:tracePt t="7375" x="527050" y="3255963"/>
          <p14:tracePt t="7379" x="527050" y="3289300"/>
          <p14:tracePt t="7396" x="527050" y="3305175"/>
          <p14:tracePt t="7409" x="527050" y="3371850"/>
          <p14:tracePt t="7415" x="509588" y="3387725"/>
          <p14:tracePt t="7425" x="509588" y="3436938"/>
          <p14:tracePt t="7435" x="493713" y="3519488"/>
          <p14:tracePt t="7439" x="493713" y="3552825"/>
          <p14:tracePt t="7449" x="477838" y="3602038"/>
          <p14:tracePt t="7455" x="460375" y="3684588"/>
          <p14:tracePt t="7465" x="460375" y="3733800"/>
          <p14:tracePt t="7475" x="444500" y="3783013"/>
          <p14:tracePt t="7481" x="444500" y="3814763"/>
          <p14:tracePt t="7491" x="444500" y="3848100"/>
          <p14:tracePt t="7495" x="444500" y="3897313"/>
          <p14:tracePt t="7505" x="444500" y="3914775"/>
          <p14:tracePt t="7514" x="444500" y="3963988"/>
          <p14:tracePt t="7525" x="444500" y="3979863"/>
          <p14:tracePt t="7533" x="444500" y="3995738"/>
          <p14:tracePt t="7541" x="444500" y="4029075"/>
          <p14:tracePt t="7545" x="444500" y="4062413"/>
          <p14:tracePt t="7567" x="444500" y="4111625"/>
          <p14:tracePt t="7571" x="444500" y="4144963"/>
          <p14:tracePt t="7583" x="444500" y="4160838"/>
          <p14:tracePt t="7591" x="444500" y="4176713"/>
          <p14:tracePt t="7599" x="444500" y="4210050"/>
          <p14:tracePt t="7683" x="444500" y="4243388"/>
          <p14:tracePt t="7687" x="444500" y="4259263"/>
          <p14:tracePt t="7707" x="444500" y="4276725"/>
          <p14:tracePt t="7885" x="493713" y="4325938"/>
          <p14:tracePt t="7905" x="493713" y="4341813"/>
          <p14:tracePt t="7909" x="509588" y="4357688"/>
          <p14:tracePt t="7919" x="509588" y="4375150"/>
          <p14:tracePt t="7925" x="509588" y="4406900"/>
          <p14:tracePt t="7945" x="509588" y="4424363"/>
          <p14:tracePt t="7950" x="527050" y="4424363"/>
          <p14:tracePt t="7959" x="542925" y="4456113"/>
          <p14:tracePt t="7969" x="576263" y="4522788"/>
          <p14:tracePt t="7975" x="625475" y="4572000"/>
          <p14:tracePt t="7986" x="625475" y="4621213"/>
          <p14:tracePt t="7989" x="625475" y="4654550"/>
          <p14:tracePt t="7999" x="625475" y="4670425"/>
          <p14:tracePt t="8011" x="625475" y="4703763"/>
          <p14:tracePt t="8021" x="625475" y="4719638"/>
          <p14:tracePt t="8202" x="625475" y="4737100"/>
          <p14:tracePt t="9175" x="608013" y="4737100"/>
          <p14:tracePt t="9187" x="592138" y="4737100"/>
          <p14:tracePt t="9195" x="576263" y="4737100"/>
          <p14:tracePt t="9205" x="558800" y="4719638"/>
          <p14:tracePt t="9226" x="558800" y="4703763"/>
          <p14:tracePt t="9232" x="527050" y="4670425"/>
          <p14:tracePt t="9241" x="493713" y="4637088"/>
          <p14:tracePt t="9245" x="493713" y="4621213"/>
          <p14:tracePt t="9255" x="493713" y="4572000"/>
          <p14:tracePt t="9265" x="493713" y="4538663"/>
          <p14:tracePt t="9272" x="493713" y="4473575"/>
          <p14:tracePt t="9282" x="477838" y="4424363"/>
          <p14:tracePt t="9287" x="477838" y="4341813"/>
          <p14:tracePt t="9297" x="477838" y="4325938"/>
          <p14:tracePt t="9307" x="477838" y="4276725"/>
          <p14:tracePt t="9311" x="477838" y="4243388"/>
          <p14:tracePt t="9321" x="477838" y="4176713"/>
          <p14:tracePt t="9325" x="477838" y="4127500"/>
          <p14:tracePt t="9337" x="477838" y="4044950"/>
          <p14:tracePt t="9347" x="477838" y="3995738"/>
          <p14:tracePt t="9352" x="477838" y="3963988"/>
          <p14:tracePt t="9361" x="477838" y="3914775"/>
          <p14:tracePt t="9368" x="477838" y="3881438"/>
          <p14:tracePt t="9377" x="509588" y="3848100"/>
          <p14:tracePt t="9387" x="527050" y="3814763"/>
          <p14:tracePt t="9391" x="527050" y="3798888"/>
          <p14:tracePt t="9401" x="542925" y="3765550"/>
          <p14:tracePt t="9407" x="542925" y="3749675"/>
          <p14:tracePt t="9417" x="576263" y="3700463"/>
          <p14:tracePt t="9427" x="592138" y="3684588"/>
          <p14:tracePt t="9443" x="608013" y="3617913"/>
          <p14:tracePt t="9447" x="625475" y="3602038"/>
          <p14:tracePt t="9457" x="641350" y="3552825"/>
          <p14:tracePt t="9467" x="641350" y="3535363"/>
          <p14:tracePt t="9473" x="658813" y="3503613"/>
          <p14:tracePt t="9483" x="674688" y="3454400"/>
          <p14:tracePt t="9488" x="690563" y="3436938"/>
          <p14:tracePt t="9497" x="708025" y="3421063"/>
          <p14:tracePt t="9508" x="708025" y="3403600"/>
          <p14:tracePt t="9513" x="723900" y="3371850"/>
          <p14:tracePt t="9527" x="723900" y="3354388"/>
          <p14:tracePt t="9579" x="739775" y="3338513"/>
          <p14:tracePt t="9603" x="739775" y="3322638"/>
          <p14:tracePt t="9706" x="739775" y="3305175"/>
          <p14:tracePt t="9719" x="739775" y="3289300"/>
          <p14:tracePt t="9734" x="690563" y="3255963"/>
          <p14:tracePt t="9745" x="674688" y="3255963"/>
          <p14:tracePt t="9755" x="658813" y="3255963"/>
          <p14:tracePt t="9801" x="641350" y="3255963"/>
          <p14:tracePt t="9811" x="625475" y="3255963"/>
          <p14:tracePt t="9815" x="608013" y="3255963"/>
          <p14:tracePt t="9835" x="592138" y="3273425"/>
          <p14:tracePt t="9845" x="592138" y="3289300"/>
          <p14:tracePt t="9857" x="576263" y="3305175"/>
          <p14:tracePt t="9861" x="576263" y="3322638"/>
          <p14:tracePt t="9873" x="576263" y="3354388"/>
          <p14:tracePt t="9882" x="576263" y="3387725"/>
          <p14:tracePt t="9887" x="576263" y="3421063"/>
          <p14:tracePt t="9895" x="576263" y="3436938"/>
          <p14:tracePt t="9902" x="576263" y="3454400"/>
          <p14:tracePt t="9911" x="576263" y="3503613"/>
          <p14:tracePt t="9931" x="576263" y="3519488"/>
          <p14:tracePt t="9974" x="576263" y="3535363"/>
          <p14:tracePt t="9983" x="576263" y="3568700"/>
          <p14:tracePt t="9987" x="576263" y="3602038"/>
          <p14:tracePt t="9997" x="576263" y="3667125"/>
          <p14:tracePt t="10018" x="576263" y="3684588"/>
          <p14:tracePt t="10023" x="576263" y="3716338"/>
          <p14:tracePt t="10035" x="576263" y="3749675"/>
          <p14:tracePt t="10047" x="576263" y="3765550"/>
          <p14:tracePt t="10057" x="592138" y="3798888"/>
          <p14:tracePt t="10289" x="608013" y="3814763"/>
          <p14:tracePt t="10307" x="608013" y="3832225"/>
          <p14:tracePt t="10315" x="625475" y="3865563"/>
          <p14:tracePt t="10319" x="625475" y="3881438"/>
          <p14:tracePt t="10415" x="625475" y="3897313"/>
          <p14:tracePt t="10426" x="625475" y="3914775"/>
          <p14:tracePt t="10442" x="625475" y="3930650"/>
          <p14:tracePt t="10475" x="625475" y="3963988"/>
          <p14:tracePt t="10482" x="625475" y="4013200"/>
          <p14:tracePt t="10491" x="625475" y="4078288"/>
          <p14:tracePt t="10501" x="625475" y="4144963"/>
          <p14:tracePt t="10507" x="608013" y="4194175"/>
          <p14:tracePt t="10518" x="608013" y="4210050"/>
          <p14:tracePt t="10520" x="608013" y="4243388"/>
          <p14:tracePt t="10532" x="608013" y="4292600"/>
          <p14:tracePt t="10541" x="608013" y="4357688"/>
          <p14:tracePt t="10557" x="608013" y="4391025"/>
          <p14:tracePt t="10569" x="608013" y="4424363"/>
          <p14:tracePt t="10577" x="608013" y="4456113"/>
          <p14:tracePt t="10582" x="608013" y="4473575"/>
          <p14:tracePt t="10593" x="608013" y="4489450"/>
          <p14:tracePt t="10597" x="608013" y="4506913"/>
          <p14:tracePt t="10879" x="608013" y="4538663"/>
          <p14:tracePt t="10897" x="608013" y="4556125"/>
          <p14:tracePt t="10905" x="608013" y="4572000"/>
          <p14:tracePt t="10921" x="608013" y="4587875"/>
          <p14:tracePt t="11016" x="608013" y="4605338"/>
          <p14:tracePt t="11021" x="608013" y="4621213"/>
          <p14:tracePt t="11032" x="608013" y="4637088"/>
          <p14:tracePt t="11037" x="608013" y="4670425"/>
          <p14:tracePt t="11047" x="608013" y="4687888"/>
          <p14:tracePt t="11057" x="558800" y="4786313"/>
          <p14:tracePt t="11061" x="493713" y="4867275"/>
          <p14:tracePt t="11071" x="477838" y="4918075"/>
          <p14:tracePt t="11077" x="477838" y="4933950"/>
          <p14:tracePt t="11626" x="477838" y="4918075"/>
          <p14:tracePt t="11641" x="477838" y="4867275"/>
          <p14:tracePt t="11647" x="477838" y="4851400"/>
          <p14:tracePt t="11653" x="477838" y="4835525"/>
          <p14:tracePt t="11661" x="477838" y="4818063"/>
          <p14:tracePt t="11669" x="444500" y="4786313"/>
          <p14:tracePt t="11677" x="444500" y="4768850"/>
          <p14:tracePt t="11687" x="444500" y="4752975"/>
          <p14:tracePt t="11698" x="444500" y="4737100"/>
          <p14:tracePt t="11711" x="444500" y="4703763"/>
          <p14:tracePt t="11723" x="444500" y="4687888"/>
          <p14:tracePt t="11731" x="444500" y="4654550"/>
          <p14:tracePt t="11747" x="444500" y="4605338"/>
          <p14:tracePt t="11757" x="427038" y="4572000"/>
          <p14:tracePt t="11763" x="411163" y="4538663"/>
          <p14:tracePt t="11773" x="395288" y="4522788"/>
          <p14:tracePt t="11777" x="395288" y="4456113"/>
          <p14:tracePt t="11787" x="395288" y="4406900"/>
          <p14:tracePt t="11798" x="395288" y="4325938"/>
          <p14:tracePt t="11803" x="395288" y="4276725"/>
          <p14:tracePt t="11813" x="395288" y="4243388"/>
          <p14:tracePt t="11818" x="395288" y="4194175"/>
          <p14:tracePt t="11827" x="395288" y="4160838"/>
          <p14:tracePt t="11837" x="395288" y="4127500"/>
          <p14:tracePt t="11843" x="395288" y="4095750"/>
          <p14:tracePt t="11853" x="395288" y="4044950"/>
          <p14:tracePt t="11859" x="395288" y="4013200"/>
          <p14:tracePt t="11870" x="411163" y="3995738"/>
          <p14:tracePt t="11879" x="411163" y="3979863"/>
          <p14:tracePt t="11883" x="427038" y="3946525"/>
          <p14:tracePt t="11894" x="427038" y="3914775"/>
          <p14:tracePt t="11899" x="444500" y="3897313"/>
          <p14:tracePt t="11909" x="477838" y="3865563"/>
          <p14:tracePt t="11919" x="493713" y="3865563"/>
          <p14:tracePt t="11929" x="509588" y="3848100"/>
          <p14:tracePt t="11939" x="509588" y="3832225"/>
          <p14:tracePt t="11949" x="509588" y="3814763"/>
          <p14:tracePt t="12005" x="527050" y="3783013"/>
          <p14:tracePt t="12166" x="542925" y="3783013"/>
          <p14:tracePt t="12175" x="558800" y="3783013"/>
          <p14:tracePt t="12181" x="558800" y="3765550"/>
          <p14:tracePt t="12237" x="576263" y="3749675"/>
          <p14:tracePt t="12241" x="592138" y="3749675"/>
          <p14:tracePt t="12317" x="592138" y="3733800"/>
          <p14:tracePt t="12327" x="608013" y="3716338"/>
          <p14:tracePt t="12342" x="608013" y="3700463"/>
          <p14:tracePt t="12353" x="608013" y="3667125"/>
          <p14:tracePt t="12357" x="608013" y="3651250"/>
          <p14:tracePt t="12473" x="608013" y="3633788"/>
          <p14:tracePt t="12509" x="608013" y="3617913"/>
          <p14:tracePt t="12523" x="608013" y="3602038"/>
          <p14:tracePt t="12539" x="608013" y="3584575"/>
          <p14:tracePt t="12553" x="608013" y="3568700"/>
          <p14:tracePt t="12655" x="608013" y="3552825"/>
          <p14:tracePt t="13113" x="625475" y="3552825"/>
          <p14:tracePt t="13197" x="641350" y="3552825"/>
          <p14:tracePt t="14532" x="658813" y="3552825"/>
          <p14:tracePt t="14547" x="674688" y="3552825"/>
          <p14:tracePt t="14561" x="690563" y="3552825"/>
          <p14:tracePt t="14571" x="708025" y="3552825"/>
          <p14:tracePt t="14577" x="723900" y="3552825"/>
          <p14:tracePt t="14587" x="757238" y="3552825"/>
          <p14:tracePt t="14597" x="757238" y="3568700"/>
          <p14:tracePt t="14607" x="773113" y="3584575"/>
          <p14:tracePt t="15021" x="757238" y="3602038"/>
          <p14:tracePt t="15065" x="723900" y="3617913"/>
          <p14:tracePt t="15087" x="708025" y="3617913"/>
          <p14:tracePt t="15151" x="690563" y="3651250"/>
          <p14:tracePt t="15531" x="708025" y="3651250"/>
          <p14:tracePt t="19819" x="708025" y="3633788"/>
          <p14:tracePt t="19823" x="708025" y="3617913"/>
          <p14:tracePt t="19833" x="723900" y="3602038"/>
          <p14:tracePt t="19887" x="723900" y="3584575"/>
          <p14:tracePt t="19897" x="739775" y="3584575"/>
          <p14:tracePt t="19909" x="773113" y="3568700"/>
          <p14:tracePt t="19922" x="788988" y="3568700"/>
          <p14:tracePt t="20175" x="773113" y="3568700"/>
          <p14:tracePt t="20181" x="757238" y="3568700"/>
          <p14:tracePt t="20245" x="723900" y="3568700"/>
          <p14:tracePt t="20255" x="708025" y="3568700"/>
          <p14:tracePt t="20271" x="690563" y="3568700"/>
          <p14:tracePt t="20291" x="674688" y="3568700"/>
          <p14:tracePt t="20305" x="658813" y="3568700"/>
          <p14:tracePt t="20333" x="641350" y="3568700"/>
          <p14:tracePt t="20343" x="625475" y="3584575"/>
          <p14:tracePt t="20354" x="608013" y="3602038"/>
          <p14:tracePt t="20363" x="592138" y="3617913"/>
          <p14:tracePt t="20383" x="576263" y="3651250"/>
          <p14:tracePt t="20393" x="576263" y="3667125"/>
          <p14:tracePt t="20413" x="576263" y="3684588"/>
          <p14:tracePt t="20419" x="576263" y="3700463"/>
          <p14:tracePt t="20429" x="576263" y="3716338"/>
          <p14:tracePt t="20449" x="576263" y="3733800"/>
          <p14:tracePt t="20459" x="576263" y="3749675"/>
          <p14:tracePt t="20471" x="576263" y="3765550"/>
          <p14:tracePt t="20479" x="576263" y="3783013"/>
          <p14:tracePt t="20489" x="576263" y="3798888"/>
          <p14:tracePt t="20505" x="592138" y="3814763"/>
          <p14:tracePt t="20545" x="608013" y="3832225"/>
          <p14:tracePt t="20605" x="625475" y="3832225"/>
          <p14:tracePt t="20675" x="658813" y="3865563"/>
          <p14:tracePt t="20697" x="674688" y="3897313"/>
          <p14:tracePt t="20789" x="674688" y="3914775"/>
          <p14:tracePt t="20799" x="690563" y="3930650"/>
          <p14:tracePt t="20815" x="690563" y="3946525"/>
          <p14:tracePt t="20829" x="708025" y="3963988"/>
          <p14:tracePt t="20835" x="708025" y="3979863"/>
          <p14:tracePt t="20847" x="708025" y="3995738"/>
          <p14:tracePt t="21053" x="690563" y="3995738"/>
          <p14:tracePt t="21071" x="690563" y="4029075"/>
          <p14:tracePt t="21081" x="690563" y="4044950"/>
          <p14:tracePt t="21098" x="690563" y="4078288"/>
          <p14:tracePt t="21107" x="690563" y="4111625"/>
          <p14:tracePt t="21113" x="690563" y="4160838"/>
          <p14:tracePt t="21123" x="690563" y="4194175"/>
          <p14:tracePt t="21133" x="690563" y="4225925"/>
          <p14:tracePt t="21147" x="690563" y="4243388"/>
          <p14:tracePt t="21153" x="690563" y="4276725"/>
          <p14:tracePt t="21173" x="690563" y="4292600"/>
          <p14:tracePt t="21187" x="708025" y="4308475"/>
          <p14:tracePt t="21207" x="723900" y="4308475"/>
          <p14:tracePt t="21347" x="708025" y="4308475"/>
          <p14:tracePt t="21355" x="690563" y="4292600"/>
          <p14:tracePt t="21379" x="674688" y="4276725"/>
          <p14:tracePt t="21399" x="658813" y="4259263"/>
          <p14:tracePt t="21415" x="641350" y="4243388"/>
          <p14:tracePt t="21431" x="625475" y="4243388"/>
          <p14:tracePt t="21445" x="625475" y="4225925"/>
          <p14:tracePt t="21465" x="625475" y="4194175"/>
          <p14:tracePt t="21472" x="625475" y="4176713"/>
          <p14:tracePt t="21481" x="625475" y="4127500"/>
          <p14:tracePt t="21491" x="625475" y="4095750"/>
          <p14:tracePt t="21497" x="625475" y="4044950"/>
          <p14:tracePt t="21507" x="625475" y="4029075"/>
          <p14:tracePt t="21511" x="625475" y="4013200"/>
          <p14:tracePt t="21522" x="641350" y="3995738"/>
          <p14:tracePt t="21527" x="641350" y="3979863"/>
          <p14:tracePt t="21538" x="658813" y="3979863"/>
          <p14:tracePt t="21663" x="658813" y="3963988"/>
          <p14:tracePt t="21723" x="641350" y="3963988"/>
          <p14:tracePt t="21755" x="608013" y="3963988"/>
          <p14:tracePt t="21783" x="608013" y="3995738"/>
          <p14:tracePt t="21789" x="608013" y="4044950"/>
          <p14:tracePt t="21799" x="608013" y="4078288"/>
          <p14:tracePt t="21809" x="608013" y="4095750"/>
          <p14:tracePt t="21815" x="608013" y="4160838"/>
          <p14:tracePt t="21825" x="608013" y="4194175"/>
          <p14:tracePt t="21838" x="608013" y="4210050"/>
          <p14:tracePt t="21845" x="608013" y="4225925"/>
          <p14:tracePt t="21849" x="608013" y="4243388"/>
          <p14:tracePt t="21859" x="608013" y="4259263"/>
          <p14:tracePt t="21879" x="608013" y="4276725"/>
          <p14:tracePt t="21895" x="625475" y="4292600"/>
          <p14:tracePt t="22107" x="625475" y="4276725"/>
          <p14:tracePt t="22117" x="608013" y="4259263"/>
          <p14:tracePt t="22131" x="608013" y="4243388"/>
          <p14:tracePt t="22143" x="608013" y="4225925"/>
          <p14:tracePt t="22167" x="608013" y="4194175"/>
          <p14:tracePt t="22177" x="608013" y="4176713"/>
          <p14:tracePt t="22197" x="608013" y="4144963"/>
          <p14:tracePt t="22213" x="608013" y="4127500"/>
          <p14:tracePt t="22222" x="608013" y="4095750"/>
          <p14:tracePt t="22229" x="608013" y="4044950"/>
          <p14:tracePt t="22233" x="608013" y="4029075"/>
          <p14:tracePt t="22243" x="608013" y="3979863"/>
          <p14:tracePt t="22255" x="608013" y="3963988"/>
          <p14:tracePt t="22259" x="608013" y="3946525"/>
          <p14:tracePt t="22273" x="641350" y="3865563"/>
          <p14:tracePt t="22293" x="641350" y="3848100"/>
          <p14:tracePt t="22426" x="641350" y="3832225"/>
          <p14:tracePt t="22461" x="625475" y="3832225"/>
          <p14:tracePt t="22471" x="592138" y="3798888"/>
          <p14:tracePt t="22486" x="576263" y="3798888"/>
          <p14:tracePt t="22495" x="558800" y="3798888"/>
          <p14:tracePt t="22522" x="542925" y="3798888"/>
          <p14:tracePt t="22571" x="527050" y="3798888"/>
          <p14:tracePt t="22591" x="509588" y="3798888"/>
          <p14:tracePt t="22607" x="509588" y="3814763"/>
          <p14:tracePt t="22631" x="509588" y="3832225"/>
          <p14:tracePt t="22642" x="509588" y="3848100"/>
          <p14:tracePt t="22657" x="509588" y="3865563"/>
          <p14:tracePt t="22667" x="509588" y="3897313"/>
          <p14:tracePt t="22672" x="509588" y="3914775"/>
          <p14:tracePt t="22747" x="509588" y="3930650"/>
          <p14:tracePt t="25376" x="527050" y="3930650"/>
          <p14:tracePt t="25385" x="542925" y="3930650"/>
          <p14:tracePt t="25571" x="542925" y="3946525"/>
          <p14:tracePt t="25577" x="542925" y="3963988"/>
          <p14:tracePt t="25591" x="509588" y="3963988"/>
          <p14:tracePt t="25597" x="477838" y="3995738"/>
          <p14:tracePt t="25604" x="460375" y="4013200"/>
          <p14:tracePt t="25613" x="460375" y="4029075"/>
          <p14:tracePt t="25623" x="444500" y="4062413"/>
          <p14:tracePt t="25627" x="444500" y="4078288"/>
          <p14:tracePt t="25636" x="427038" y="4095750"/>
          <p14:tracePt t="25643" x="411163" y="4095750"/>
          <p14:tracePt t="25673" x="411163" y="4111625"/>
          <p14:tracePt t="25683" x="411163" y="4144963"/>
          <p14:tracePt t="25687" x="411163" y="4160838"/>
          <p14:tracePt t="25699" x="411163" y="4194175"/>
          <p14:tracePt t="25703" x="411163" y="4210050"/>
          <p14:tracePt t="25729" x="411163" y="4225925"/>
          <p14:tracePt t="25743" x="411163" y="4259263"/>
          <p14:tracePt t="25759" x="427038" y="4276725"/>
          <p14:tracePt t="25805" x="427038" y="4292600"/>
          <p14:tracePt t="25859" x="444500" y="4308475"/>
          <p14:tracePt t="25869" x="477838" y="4325938"/>
          <p14:tracePt t="26197" x="493713" y="4341813"/>
          <p14:tracePt t="26214" x="509588" y="4341813"/>
          <p14:tracePt t="26233" x="527050" y="4341813"/>
          <p14:tracePt t="26243" x="542925" y="4341813"/>
          <p14:tracePt t="26247" x="576263" y="4357688"/>
          <p14:tracePt t="26263" x="592138" y="4391025"/>
          <p14:tracePt t="26289" x="608013" y="4406900"/>
          <p14:tracePt t="26623" x="625475" y="4424363"/>
          <p14:tracePt t="26632" x="625475" y="4440238"/>
          <p14:tracePt t="26691" x="625475" y="4456113"/>
          <p14:tracePt t="26702" x="625475" y="4473575"/>
          <p14:tracePt t="26731" x="625475" y="4489450"/>
          <p14:tracePt t="26737" x="625475" y="4506913"/>
          <p14:tracePt t="26747" x="625475" y="4522788"/>
          <p14:tracePt t="26757" x="625475" y="4538663"/>
          <p14:tracePt t="26763" x="625475" y="4556125"/>
          <p14:tracePt t="26773" x="625475" y="4572000"/>
          <p14:tracePt t="26783" x="625475" y="4587875"/>
          <p14:tracePt t="26797" x="625475" y="4637088"/>
          <p14:tracePt t="26809" x="625475" y="4654550"/>
          <p14:tracePt t="26827" x="625475" y="4670425"/>
          <p14:tracePt t="26833" x="625475" y="4687888"/>
          <p14:tracePt t="26843" x="625475" y="4719638"/>
          <p14:tracePt t="26847" x="641350" y="4737100"/>
          <p14:tracePt t="26893" x="658813" y="4768850"/>
          <p14:tracePt t="26899" x="674688" y="4768850"/>
          <p14:tracePt t="26912" x="690563" y="4786313"/>
          <p14:tracePt t="26933" x="708025" y="4786313"/>
          <p14:tracePt t="31368" x="674688" y="4786313"/>
          <p14:tracePt t="31376" x="641350" y="4786313"/>
          <p14:tracePt t="31383" x="558800" y="4786313"/>
          <p14:tracePt t="31387" x="509588" y="4786313"/>
          <p14:tracePt t="31397" x="411163" y="4786313"/>
          <p14:tracePt t="31408" x="346075" y="4786313"/>
          <p14:tracePt t="31413" x="279400" y="4786313"/>
          <p14:tracePt t="31423" x="214313" y="4786313"/>
          <p14:tracePt t="31427" x="131763" y="4786313"/>
          <p14:tracePt t="31437" x="98425" y="4786313"/>
          <p14:tracePt t="31453" x="82550" y="4786313"/>
          <p14:tracePt t="31463" x="49213" y="4786313"/>
          <p14:tracePt t="31469" x="0" y="4768850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3F79-6106-67C2-77FC-6712227C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UIHC contact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EA696-2098-04D5-6729-B4A1BEB7B3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9FA9C3-0239-330F-DCBE-D228A9CB3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19" y="1483952"/>
            <a:ext cx="11135859" cy="868955"/>
          </a:xfrm>
        </p:spPr>
        <p:txBody>
          <a:bodyPr/>
          <a:lstStyle/>
          <a:p>
            <a:r>
              <a:rPr lang="en-US" dirty="0"/>
              <a:t>HCP mobility: HCP terminal logins data</a:t>
            </a:r>
          </a:p>
          <a:p>
            <a:r>
              <a:rPr lang="en-US" dirty="0"/>
              <a:t>Patient mobility: Admission-discharge-transfer (ADT) data</a:t>
            </a:r>
          </a:p>
        </p:txBody>
      </p:sp>
      <p:pic>
        <p:nvPicPr>
          <p:cNvPr id="7" name="Graphic 6" descr="Doctor male with solid fill">
            <a:extLst>
              <a:ext uri="{FF2B5EF4-FFF2-40B4-BE49-F238E27FC236}">
                <a16:creationId xmlns:a16="http://schemas.microsoft.com/office/drawing/2014/main" id="{7EEDEF8E-6C18-9656-6020-D50D8FDA6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553" y="305173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535E38-CA8E-3294-F9CA-F83E33AF3E04}"/>
              </a:ext>
            </a:extLst>
          </p:cNvPr>
          <p:cNvSpPr txBox="1"/>
          <p:nvPr/>
        </p:nvSpPr>
        <p:spPr>
          <a:xfrm>
            <a:off x="1128553" y="2524296"/>
            <a:ext cx="914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Nodes</a:t>
            </a:r>
          </a:p>
        </p:txBody>
      </p:sp>
      <p:pic>
        <p:nvPicPr>
          <p:cNvPr id="10" name="Graphic 9" descr="Inpatient with solid fill">
            <a:extLst>
              <a:ext uri="{FF2B5EF4-FFF2-40B4-BE49-F238E27FC236}">
                <a16:creationId xmlns:a16="http://schemas.microsoft.com/office/drawing/2014/main" id="{4C8A4A6E-34EA-29FA-745C-FAFE65595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8551" y="4198453"/>
            <a:ext cx="914400" cy="9144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DCC38B-EA4D-903A-86C2-B10F419B488E}"/>
              </a:ext>
            </a:extLst>
          </p:cNvPr>
          <p:cNvSpPr/>
          <p:nvPr/>
        </p:nvSpPr>
        <p:spPr>
          <a:xfrm>
            <a:off x="1044919" y="5426944"/>
            <a:ext cx="1081668" cy="7025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2E2A6-4AF2-8B78-D73B-F6F9FFC24E4A}"/>
              </a:ext>
            </a:extLst>
          </p:cNvPr>
          <p:cNvSpPr txBox="1"/>
          <p:nvPr/>
        </p:nvSpPr>
        <p:spPr>
          <a:xfrm>
            <a:off x="9594426" y="1488236"/>
            <a:ext cx="914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Edges</a:t>
            </a:r>
          </a:p>
        </p:txBody>
      </p:sp>
      <p:pic>
        <p:nvPicPr>
          <p:cNvPr id="13" name="Graphic 12" descr="Doctor male with solid fill">
            <a:extLst>
              <a:ext uri="{FF2B5EF4-FFF2-40B4-BE49-F238E27FC236}">
                <a16:creationId xmlns:a16="http://schemas.microsoft.com/office/drawing/2014/main" id="{D3BA43FE-57DF-6FDF-6638-9B6ED444E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0026" y="1963654"/>
            <a:ext cx="914400" cy="9144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DB43D75-BE2F-5855-3313-0840165CBE47}"/>
              </a:ext>
            </a:extLst>
          </p:cNvPr>
          <p:cNvSpPr/>
          <p:nvPr/>
        </p:nvSpPr>
        <p:spPr>
          <a:xfrm>
            <a:off x="10164342" y="2069590"/>
            <a:ext cx="1081668" cy="7025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Room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A8DD47-8EAE-6E3F-ABDC-E3F1F0DCAE6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9594426" y="2420853"/>
            <a:ext cx="40636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20CE0F-D3E9-781B-C97B-205E02005A35}"/>
              </a:ext>
            </a:extLst>
          </p:cNvPr>
          <p:cNvSpPr/>
          <p:nvPr/>
        </p:nvSpPr>
        <p:spPr>
          <a:xfrm>
            <a:off x="10164342" y="3216310"/>
            <a:ext cx="1081668" cy="7025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7479DB-18F5-B5E6-37F7-545F62964B76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9639633" y="3567574"/>
            <a:ext cx="3611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Inpatient with solid fill">
            <a:extLst>
              <a:ext uri="{FF2B5EF4-FFF2-40B4-BE49-F238E27FC236}">
                <a16:creationId xmlns:a16="http://schemas.microsoft.com/office/drawing/2014/main" id="{E4205958-1B0F-3845-0A23-C06F8BA1E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91778" y="3110374"/>
            <a:ext cx="914400" cy="914400"/>
          </a:xfrm>
          <a:prstGeom prst="rect">
            <a:avLst/>
          </a:prstGeom>
        </p:spPr>
      </p:pic>
      <p:pic>
        <p:nvPicPr>
          <p:cNvPr id="21" name="Graphic 20" descr="Inpatient with solid fill">
            <a:extLst>
              <a:ext uri="{FF2B5EF4-FFF2-40B4-BE49-F238E27FC236}">
                <a16:creationId xmlns:a16="http://schemas.microsoft.com/office/drawing/2014/main" id="{7F909B2F-68D7-F7DE-C62A-4619F53F2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47976" y="4232929"/>
            <a:ext cx="914400" cy="914400"/>
          </a:xfrm>
          <a:prstGeom prst="rect">
            <a:avLst/>
          </a:prstGeom>
        </p:spPr>
      </p:pic>
      <p:pic>
        <p:nvPicPr>
          <p:cNvPr id="22" name="Graphic 21" descr="Doctor male with solid fill">
            <a:extLst>
              <a:ext uri="{FF2B5EF4-FFF2-40B4-BE49-F238E27FC236}">
                <a16:creationId xmlns:a16="http://schemas.microsoft.com/office/drawing/2014/main" id="{33C4B6A2-E0DB-584C-F9F9-943C47B1E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1778" y="4232929"/>
            <a:ext cx="914400" cy="9144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E3C6CC-D21F-8AA0-3FD6-5D096C29A0B0}"/>
              </a:ext>
            </a:extLst>
          </p:cNvPr>
          <p:cNvCxnSpPr>
            <a:stCxn id="22" idx="3"/>
          </p:cNvCxnSpPr>
          <p:nvPr/>
        </p:nvCxnSpPr>
        <p:spPr>
          <a:xfrm>
            <a:off x="9606178" y="4690129"/>
            <a:ext cx="3611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Computer outline">
            <a:extLst>
              <a:ext uri="{FF2B5EF4-FFF2-40B4-BE49-F238E27FC236}">
                <a16:creationId xmlns:a16="http://schemas.microsoft.com/office/drawing/2014/main" id="{DCC5B9BE-6331-98E8-2548-B740B8222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04477" y="2840646"/>
            <a:ext cx="914400" cy="914400"/>
          </a:xfrm>
          <a:prstGeom prst="rect">
            <a:avLst/>
          </a:prstGeom>
        </p:spPr>
      </p:pic>
      <p:pic>
        <p:nvPicPr>
          <p:cNvPr id="28" name="Graphic 27" descr="Doctor male with solid fill">
            <a:extLst>
              <a:ext uri="{FF2B5EF4-FFF2-40B4-BE49-F238E27FC236}">
                <a16:creationId xmlns:a16="http://schemas.microsoft.com/office/drawing/2014/main" id="{CBB269C5-DBD3-5C0A-79CC-3B8B2289D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5150" y="2855035"/>
            <a:ext cx="914400" cy="9144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537AD3E-EA30-0047-A682-2D2B8CA6B4C6}"/>
              </a:ext>
            </a:extLst>
          </p:cNvPr>
          <p:cNvSpPr/>
          <p:nvPr/>
        </p:nvSpPr>
        <p:spPr>
          <a:xfrm>
            <a:off x="4212131" y="4188328"/>
            <a:ext cx="3099092" cy="19996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Room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" name="Graphic 29" descr="Inpatient with solid fill">
            <a:extLst>
              <a:ext uri="{FF2B5EF4-FFF2-40B4-BE49-F238E27FC236}">
                <a16:creationId xmlns:a16="http://schemas.microsoft.com/office/drawing/2014/main" id="{B6DA5474-4EB1-627E-015B-ACD4D0A26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6748" y="5225408"/>
            <a:ext cx="914400" cy="9144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8A8131-5F70-A1C8-5A45-2D530386AD7A}"/>
              </a:ext>
            </a:extLst>
          </p:cNvPr>
          <p:cNvCxnSpPr>
            <a:cxnSpLocks/>
          </p:cNvCxnSpPr>
          <p:nvPr/>
        </p:nvCxnSpPr>
        <p:spPr>
          <a:xfrm flipV="1">
            <a:off x="4766269" y="3247275"/>
            <a:ext cx="40636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08A2A0-E877-2AED-5264-E055E94A263E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>
            <a:off x="5761677" y="3755046"/>
            <a:ext cx="0" cy="4332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6C23E-75E5-8B47-2955-9033E5F73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34</a:t>
            </a:fld>
            <a:r>
              <a:rPr lang="en-US"/>
              <a:t> / 41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6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4" grpId="0" animBg="1"/>
      <p:bldP spid="18" grpId="0" animBg="1"/>
      <p:bldP spid="29" grpId="0" animBg="1"/>
    </p:bldLst>
  </p:timing>
  <p:extLst>
    <p:ext uri="{3A86A75C-4F4B-4683-9AE1-C65F6400EC91}">
      <p14:laserTraceLst xmlns:p14="http://schemas.microsoft.com/office/powerpoint/2010/main">
        <p14:tracePtLst>
          <p14:tracePt t="10690" x="411163" y="5657850"/>
          <p14:tracePt t="10700" x="641350" y="5673725"/>
          <p14:tracePt t="10704" x="871538" y="5673725"/>
          <p14:tracePt t="10715" x="1135063" y="5673725"/>
          <p14:tracePt t="10721" x="1365250" y="5673725"/>
          <p14:tracePt t="10730" x="1563688" y="5673725"/>
          <p14:tracePt t="10740" x="1793875" y="5673725"/>
          <p14:tracePt t="10746" x="2057400" y="5673725"/>
          <p14:tracePt t="10756" x="2287588" y="5673725"/>
          <p14:tracePt t="10761" x="2517775" y="5624513"/>
          <p14:tracePt t="10770" x="2747963" y="5591175"/>
          <p14:tracePt t="10781" x="3027363" y="5575300"/>
          <p14:tracePt t="10787" x="3192463" y="5541963"/>
          <p14:tracePt t="10797" x="3324225" y="5541963"/>
          <p14:tracePt t="10802" x="3455988" y="5526088"/>
          <p14:tracePt t="10812" x="3536950" y="5526088"/>
          <p14:tracePt t="10817" x="3636963" y="5492750"/>
          <p14:tracePt t="10828" x="3717925" y="5476875"/>
          <p14:tracePt t="10832" x="3784600" y="5459413"/>
          <p14:tracePt t="10843" x="3817938" y="5459413"/>
          <p14:tracePt t="10852" x="3898900" y="5443538"/>
          <p14:tracePt t="10859" x="3932238" y="5427663"/>
          <p14:tracePt t="10868" x="3965575" y="5410200"/>
          <p14:tracePt t="10874" x="3981450" y="5378450"/>
          <p14:tracePt t="10884" x="3998913" y="5360988"/>
          <p14:tracePt t="11103" x="4030663" y="5360988"/>
          <p14:tracePt t="11113" x="4048125" y="5360988"/>
          <p14:tracePt t="11119" x="4079875" y="5360988"/>
          <p14:tracePt t="11127" x="4146550" y="5360988"/>
          <p14:tracePt t="11131" x="4179888" y="5360988"/>
          <p14:tracePt t="11143" x="4229100" y="5360988"/>
          <p14:tracePt t="11153" x="4343400" y="5360988"/>
          <p14:tracePt t="11156" x="4376738" y="5360988"/>
          <p14:tracePt t="11167" x="4459288" y="5345113"/>
          <p14:tracePt t="11173" x="4541838" y="5329238"/>
          <p14:tracePt t="11183" x="4640263" y="5295900"/>
          <p14:tracePt t="11193" x="4722813" y="5295900"/>
          <p14:tracePt t="11197" x="4803775" y="5295900"/>
          <p14:tracePt t="11206" x="4837113" y="5295900"/>
          <p14:tracePt t="11212" x="4903788" y="5295900"/>
          <p14:tracePt t="11233" x="4953000" y="5262563"/>
          <p14:tracePt t="11239" x="5018088" y="5229225"/>
          <p14:tracePt t="11249" x="5051425" y="5180013"/>
          <p14:tracePt t="11252" x="5100638" y="5148263"/>
          <p14:tracePt t="11262" x="5183188" y="5099050"/>
          <p14:tracePt t="11273" x="5248275" y="5048250"/>
          <p14:tracePt t="11279" x="5281613" y="5016500"/>
          <p14:tracePt t="11289" x="5380038" y="4967288"/>
          <p14:tracePt t="11293" x="5462588" y="4967288"/>
          <p14:tracePt t="11303" x="5495925" y="4918075"/>
          <p14:tracePt t="11312" x="5527675" y="4900613"/>
          <p14:tracePt t="11339" x="5545138" y="4884738"/>
          <p14:tracePt t="11342" x="5561013" y="4867275"/>
          <p14:tracePt t="11388" x="5561013" y="4851400"/>
          <p14:tracePt t="11395" x="5561013" y="4835525"/>
          <p14:tracePt t="11414" x="5561013" y="4818063"/>
          <p14:tracePt t="11424" x="5561013" y="4752975"/>
          <p14:tracePt t="11428" x="5561013" y="4737100"/>
          <p14:tracePt t="11450" x="5527675" y="4687888"/>
          <p14:tracePt t="11464" x="5511800" y="4654550"/>
          <p14:tracePt t="11471" x="5446713" y="4621213"/>
          <p14:tracePt t="11479" x="5364163" y="4572000"/>
          <p14:tracePt t="11485" x="5265738" y="4538663"/>
          <p14:tracePt t="11495" x="5199063" y="4489450"/>
          <p14:tracePt t="11504" x="5100638" y="4456113"/>
          <p14:tracePt t="11511" x="4953000" y="4424363"/>
          <p14:tracePt t="11521" x="4852988" y="4391025"/>
          <p14:tracePt t="11524" x="4772025" y="4341813"/>
          <p14:tracePt t="11534" x="4738688" y="4325938"/>
          <p14:tracePt t="11591" x="4722813" y="4325938"/>
          <p14:tracePt t="11611" x="4689475" y="4325938"/>
          <p14:tracePt t="11666" x="4689475" y="4357688"/>
          <p14:tracePt t="11682" x="4689475" y="4375150"/>
          <p14:tracePt t="11707" x="4689475" y="4391025"/>
          <p14:tracePt t="11747" x="4705350" y="4391025"/>
          <p14:tracePt t="11758" x="4722813" y="4391025"/>
          <p14:tracePt t="11766" x="4803775" y="4406900"/>
          <p14:tracePt t="11772" x="4935538" y="4406900"/>
          <p14:tracePt t="11782" x="5018088" y="4406900"/>
          <p14:tracePt t="11797" x="5116513" y="4406900"/>
          <p14:tracePt t="11807" x="5133975" y="4406900"/>
          <p14:tracePt t="11812" x="5149850" y="4406900"/>
          <p14:tracePt t="11858" x="5165725" y="4406900"/>
          <p14:tracePt t="11912" x="5183188" y="4406900"/>
          <p14:tracePt t="11958" x="5199063" y="4406900"/>
          <p14:tracePt t="11964" x="5216525" y="4406900"/>
          <p14:tracePt t="11985" x="5232400" y="4406900"/>
          <p14:tracePt t="11998" x="5248275" y="4440238"/>
          <p14:tracePt t="12026" x="5248275" y="4456113"/>
          <p14:tracePt t="12048" x="5248275" y="4473575"/>
          <p14:tracePt t="12054" x="5248275" y="4489450"/>
          <p14:tracePt t="12064" x="5248275" y="4538663"/>
          <p14:tracePt t="12076" x="5248275" y="4572000"/>
          <p14:tracePt t="12499" x="5281613" y="4572000"/>
          <p14:tracePt t="12508" x="5297488" y="4587875"/>
          <p14:tracePt t="12514" x="5314950" y="4605338"/>
          <p14:tracePt t="12523" x="5314950" y="4670425"/>
          <p14:tracePt t="12529" x="5314950" y="4703763"/>
          <p14:tracePt t="12923" x="5314950" y="4687888"/>
          <p14:tracePt t="12932" x="5330825" y="4670425"/>
          <p14:tracePt t="12948" x="5346700" y="4654550"/>
          <p14:tracePt t="13064" x="5346700" y="4637088"/>
          <p14:tracePt t="13084" x="5346700" y="4605338"/>
          <p14:tracePt t="13098" x="5346700" y="4587875"/>
          <p14:tracePt t="13234" x="5346700" y="4572000"/>
          <p14:tracePt t="13275" x="5346700" y="4556125"/>
          <p14:tracePt t="13285" x="5364163" y="4538663"/>
          <p14:tracePt t="13306" x="5380038" y="4522788"/>
          <p14:tracePt t="13321" x="5413375" y="4506913"/>
          <p14:tracePt t="13327" x="5429250" y="4473575"/>
          <p14:tracePt t="13340" x="5446713" y="4473575"/>
          <p14:tracePt t="13347" x="5446713" y="4456113"/>
          <p14:tracePt t="13356" x="5462588" y="4440238"/>
          <p14:tracePt t="13376" x="5478463" y="4440238"/>
          <p14:tracePt t="13400" x="5495925" y="4424363"/>
          <p14:tracePt t="13423" x="5511800" y="4406900"/>
          <p14:tracePt t="13448" x="5511800" y="4391025"/>
          <p14:tracePt t="13456" x="5511800" y="4341813"/>
          <p14:tracePt t="13476" x="5429250" y="4341813"/>
          <p14:tracePt t="13482" x="5413375" y="4341813"/>
          <p14:tracePt t="13811" x="5397500" y="4341813"/>
          <p14:tracePt t="13831" x="5380038" y="4341813"/>
          <p14:tracePt t="13840" x="5364163" y="4341813"/>
          <p14:tracePt t="13845" x="5364163" y="4325938"/>
          <p14:tracePt t="13855" x="5364163" y="4308475"/>
          <p14:tracePt t="13865" x="5364163" y="4292600"/>
          <p14:tracePt t="13871" x="5364163" y="4276725"/>
          <p14:tracePt t="13880" x="5364163" y="4225925"/>
          <p14:tracePt t="13890" x="5364163" y="4210050"/>
          <p14:tracePt t="13900" x="5397500" y="4194175"/>
          <p14:tracePt t="13931" x="5413375" y="4194175"/>
          <p14:tracePt t="13947" x="5429250" y="4194175"/>
          <p14:tracePt t="13970" x="5446713" y="4194175"/>
          <p14:tracePt t="13987" x="5462588" y="4194175"/>
          <p14:tracePt t="14036" x="5478463" y="4194175"/>
          <p14:tracePt t="14072" x="5495925" y="4194175"/>
          <p14:tracePt t="14113" x="5511800" y="4194175"/>
          <p14:tracePt t="14139" x="5527675" y="4194175"/>
          <p14:tracePt t="14143" x="5545138" y="4194175"/>
          <p14:tracePt t="14164" x="5561013" y="4194175"/>
          <p14:tracePt t="14173" x="5578475" y="4210050"/>
          <p14:tracePt t="14268" x="5594350" y="4210050"/>
          <p14:tracePt t="14279" x="5643563" y="4210050"/>
          <p14:tracePt t="14284" x="5659438" y="4210050"/>
          <p14:tracePt t="14295" x="5676900" y="4194175"/>
          <p14:tracePt t="14298" x="5676900" y="4160838"/>
          <p14:tracePt t="14319" x="5676900" y="4111625"/>
          <p14:tracePt t="14329" x="5676900" y="4095750"/>
          <p14:tracePt t="14339" x="5676900" y="4062413"/>
          <p14:tracePt t="14350" x="5676900" y="4044950"/>
          <p14:tracePt t="14354" x="5676900" y="3995738"/>
          <p14:tracePt t="14365" x="5610225" y="3946525"/>
          <p14:tracePt t="14375" x="5527675" y="3881438"/>
          <p14:tracePt t="14381" x="5429250" y="3783013"/>
          <p14:tracePt t="14390" x="5281613" y="3716338"/>
          <p14:tracePt t="14395" x="5216525" y="3700463"/>
          <p14:tracePt t="14404" x="5165725" y="3684588"/>
          <p14:tracePt t="14415" x="5100638" y="3667125"/>
          <p14:tracePt t="14420" x="5067300" y="3667125"/>
          <p14:tracePt t="14431" x="5033963" y="3667125"/>
          <p14:tracePt t="14500" x="5051425" y="3667125"/>
          <p14:tracePt t="14511" x="5084763" y="3684588"/>
          <p14:tracePt t="14520" x="5100638" y="3684588"/>
          <p14:tracePt t="14527" x="5149850" y="3716338"/>
          <p14:tracePt t="14536" x="5199063" y="3733800"/>
          <p14:tracePt t="14540" x="5281613" y="3765550"/>
          <p14:tracePt t="14550" x="5330825" y="3783013"/>
          <p14:tracePt t="14560" x="5380038" y="3783013"/>
          <p14:tracePt t="14566" x="5478463" y="3783013"/>
          <p14:tracePt t="14576" x="5578475" y="3783013"/>
          <p14:tracePt t="14581" x="5659438" y="3783013"/>
          <p14:tracePt t="14592" x="5692775" y="3783013"/>
          <p14:tracePt t="14604" x="5791200" y="3783013"/>
          <p14:tracePt t="14606" x="5857875" y="3700463"/>
          <p14:tracePt t="14619" x="5889625" y="3651250"/>
          <p14:tracePt t="14622" x="5922963" y="3602038"/>
          <p14:tracePt t="14632" x="5940425" y="3535363"/>
          <p14:tracePt t="14642" x="5940425" y="3470275"/>
          <p14:tracePt t="14646" x="5940425" y="3387725"/>
          <p14:tracePt t="14656" x="5940425" y="3354388"/>
          <p14:tracePt t="14663" x="5940425" y="3289300"/>
          <p14:tracePt t="14672" x="5940425" y="3255963"/>
          <p14:tracePt t="14682" x="5907088" y="3206750"/>
          <p14:tracePt t="14688" x="5889625" y="3190875"/>
          <p14:tracePt t="14698" x="5840413" y="3173413"/>
          <p14:tracePt t="14703" x="5791200" y="3141663"/>
          <p14:tracePt t="14713" x="5726113" y="3108325"/>
          <p14:tracePt t="14723" x="5676900" y="3108325"/>
          <p14:tracePt t="14729" x="5578475" y="3092450"/>
          <p14:tracePt t="14738" x="5511800" y="3092450"/>
          <p14:tracePt t="14742" x="5413375" y="3092450"/>
          <p14:tracePt t="14752" x="5297488" y="3092450"/>
          <p14:tracePt t="14767" x="5232400" y="3092450"/>
          <p14:tracePt t="14768" x="5133975" y="3092450"/>
          <p14:tracePt t="14780" x="5051425" y="3092450"/>
          <p14:tracePt t="14782" x="4984750" y="3092450"/>
          <p14:tracePt t="14795" x="4968875" y="3108325"/>
          <p14:tracePt t="14804" x="4903788" y="3141663"/>
          <p14:tracePt t="14808" x="4886325" y="3157538"/>
          <p14:tracePt t="14818" x="4852988" y="3190875"/>
          <p14:tracePt t="14822" x="4837113" y="3206750"/>
          <p14:tracePt t="14832" x="4837113" y="3255963"/>
          <p14:tracePt t="14845" x="4837113" y="3289300"/>
          <p14:tracePt t="14849" x="4837113" y="3322638"/>
          <p14:tracePt t="14859" x="4837113" y="3371850"/>
          <p14:tracePt t="14865" x="4837113" y="3421063"/>
          <p14:tracePt t="14874" x="4837113" y="3454400"/>
          <p14:tracePt t="14884" x="4837113" y="3486150"/>
          <p14:tracePt t="14889" x="4837113" y="3535363"/>
          <p14:tracePt t="14898" x="4837113" y="3568700"/>
          <p14:tracePt t="14904" x="4837113" y="3602038"/>
          <p14:tracePt t="14915" x="4837113" y="3617913"/>
          <p14:tracePt t="14924" x="4886325" y="3684588"/>
          <p14:tracePt t="14932" x="4935538" y="3716338"/>
          <p14:tracePt t="14941" x="4968875" y="3733800"/>
          <p14:tracePt t="14945" x="5002213" y="3783013"/>
          <p14:tracePt t="14955" x="5051425" y="3832225"/>
          <p14:tracePt t="14965" x="5133975" y="3832225"/>
          <p14:tracePt t="14970" x="5199063" y="3865563"/>
          <p14:tracePt t="14981" x="5232400" y="3865563"/>
          <p14:tracePt t="14985" x="5265738" y="3881438"/>
          <p14:tracePt t="14995" x="5297488" y="3897313"/>
          <p14:tracePt t="15040" x="5314950" y="3897313"/>
          <p14:tracePt t="15051" x="5330825" y="3897313"/>
          <p14:tracePt t="15060" x="5346700" y="3897313"/>
          <p14:tracePt t="15066" x="5380038" y="3897313"/>
          <p14:tracePt t="15076" x="5397500" y="3897313"/>
          <p14:tracePt t="15081" x="5446713" y="3897313"/>
          <p14:tracePt t="15091" x="5495925" y="3897313"/>
          <p14:tracePt t="15100" x="5527675" y="3897313"/>
          <p14:tracePt t="15106" x="5578475" y="3897313"/>
          <p14:tracePt t="15116" x="5610225" y="3897313"/>
          <p14:tracePt t="15122" x="5708650" y="3897313"/>
          <p14:tracePt t="15131" x="5808663" y="3897313"/>
          <p14:tracePt t="15141" x="5857875" y="3897313"/>
          <p14:tracePt t="15146" x="5907088" y="3897313"/>
          <p14:tracePt t="15156" x="5972175" y="3897313"/>
          <p14:tracePt t="15160" x="6021388" y="3897313"/>
          <p14:tracePt t="15237" x="6038850" y="3897313"/>
          <p14:tracePt t="15246" x="6054725" y="3897313"/>
          <p14:tracePt t="15252" x="6088063" y="3897313"/>
          <p14:tracePt t="15263" x="6153150" y="3897313"/>
          <p14:tracePt t="15282" x="6170613" y="3897313"/>
          <p14:tracePt t="15757" x="6186488" y="3897313"/>
          <p14:tracePt t="20847" x="6202363" y="3897313"/>
          <p14:tracePt t="21209" x="6186488" y="3897313"/>
          <p14:tracePt t="21217" x="6137275" y="3897313"/>
          <p14:tracePt t="21225" x="5989638" y="3897313"/>
          <p14:tracePt t="21229" x="5857875" y="3897313"/>
          <p14:tracePt t="21239" x="5692775" y="3897313"/>
          <p14:tracePt t="21250" x="5511800" y="3897313"/>
          <p14:tracePt t="21254" x="5380038" y="3897313"/>
          <p14:tracePt t="21265" x="5248275" y="3897313"/>
          <p14:tracePt t="21270" x="5149850" y="3897313"/>
          <p14:tracePt t="21281" x="5051425" y="3897313"/>
          <p14:tracePt t="21286" x="4953000" y="3897313"/>
          <p14:tracePt t="21296" x="4837113" y="3897313"/>
          <p14:tracePt t="21306" x="4772025" y="3897313"/>
          <p14:tracePt t="21311" x="4754563" y="3897313"/>
          <p14:tracePt t="21322" x="4722813" y="3897313"/>
          <p14:tracePt t="21326" x="4705350" y="3897313"/>
          <p14:tracePt t="21347" x="4672013" y="3897313"/>
          <p14:tracePt t="21351" x="4640263" y="3897313"/>
          <p14:tracePt t="21360" x="4557713" y="3897313"/>
          <p14:tracePt t="21367" x="4508500" y="3897313"/>
          <p14:tracePt t="21376" x="4441825" y="3897313"/>
          <p14:tracePt t="21386" x="4343400" y="3897313"/>
          <p14:tracePt t="21392" x="4244975" y="3897313"/>
          <p14:tracePt t="21402" x="4229100" y="3897313"/>
          <p14:tracePt t="21512" x="4260850" y="3897313"/>
          <p14:tracePt t="21518" x="4343400" y="3897313"/>
          <p14:tracePt t="21528" x="4441825" y="3897313"/>
          <p14:tracePt t="21538" x="4508500" y="3897313"/>
          <p14:tracePt t="21542" x="4573588" y="3897313"/>
          <p14:tracePt t="21552" x="4672013" y="3897313"/>
          <p14:tracePt t="21559" x="4772025" y="3897313"/>
          <p14:tracePt t="21568" x="4935538" y="3897313"/>
          <p14:tracePt t="21578" x="5067300" y="3897313"/>
          <p14:tracePt t="21583" x="5199063" y="3897313"/>
          <p14:tracePt t="21592" x="5281613" y="3897313"/>
          <p14:tracePt t="21598" x="5346700" y="3897313"/>
          <p14:tracePt t="21608" x="5446713" y="3897313"/>
          <p14:tracePt t="21618" x="5495925" y="3897313"/>
          <p14:tracePt t="21624" x="5627688" y="3865563"/>
          <p14:tracePt t="21635" x="5775325" y="3832225"/>
          <p14:tracePt t="21638" x="5940425" y="3814763"/>
          <p14:tracePt t="21649" x="6070600" y="3783013"/>
          <p14:tracePt t="21658" x="6219825" y="3765550"/>
          <p14:tracePt t="21665" x="6318250" y="3765550"/>
          <p14:tracePt t="21674" x="6416675" y="3765550"/>
          <p14:tracePt t="21678" x="6450013" y="3749675"/>
          <p14:tracePt t="21709" x="6450013" y="3733800"/>
          <p14:tracePt t="21719" x="6465888" y="3716338"/>
          <p14:tracePt t="21724" x="6483350" y="3633788"/>
          <p14:tracePt t="21734" x="6483350" y="3584575"/>
          <p14:tracePt t="21740" x="6499225" y="3519488"/>
          <p14:tracePt t="21750" x="6515100" y="3486150"/>
          <p14:tracePt t="21760" x="6532563" y="3436938"/>
          <p14:tracePt t="21765" x="6532563" y="3387725"/>
          <p14:tracePt t="21775" x="6532563" y="3338513"/>
          <p14:tracePt t="21784" x="6532563" y="3305175"/>
          <p14:tracePt t="21790" x="6532563" y="3289300"/>
          <p14:tracePt t="21800" x="6532563" y="3224213"/>
          <p14:tracePt t="21806" x="6532563" y="3173413"/>
          <p14:tracePt t="21816" x="6515100" y="3092450"/>
          <p14:tracePt t="21820" x="6400800" y="2992438"/>
          <p14:tracePt t="21831" x="6367463" y="2960688"/>
          <p14:tracePt t="21841" x="6284913" y="2894013"/>
          <p14:tracePt t="21846" x="6202363" y="2878138"/>
          <p14:tracePt t="21856" x="6153150" y="2862263"/>
          <p14:tracePt t="21860" x="6054725" y="2844800"/>
          <p14:tracePt t="21870" x="5907088" y="2813050"/>
          <p14:tracePt t="21881" x="5741988" y="2762250"/>
          <p14:tracePt t="21886" x="5495925" y="2746375"/>
          <p14:tracePt t="21897" x="5297488" y="2713038"/>
          <p14:tracePt t="21901" x="5133975" y="2697163"/>
          <p14:tracePt t="21910" x="4968875" y="2697163"/>
          <p14:tracePt t="21920" x="4870450" y="2697163"/>
          <p14:tracePt t="21926" x="4722813" y="2697163"/>
          <p14:tracePt t="21936" x="4622800" y="2697163"/>
          <p14:tracePt t="21942" x="4524375" y="2697163"/>
          <p14:tracePt t="21952" x="4376738" y="2730500"/>
          <p14:tracePt t="21961" x="4310063" y="2762250"/>
          <p14:tracePt t="21967" x="4229100" y="2779713"/>
          <p14:tracePt t="21978" x="4146550" y="2828925"/>
          <p14:tracePt t="21983" x="4129088" y="2844800"/>
          <p14:tracePt t="21993" x="4030663" y="2894013"/>
          <p14:tracePt t="22002" x="3981450" y="2927350"/>
          <p14:tracePt t="22006" x="3948113" y="2960688"/>
          <p14:tracePt t="22017" x="3916363" y="3025775"/>
          <p14:tracePt t="22023" x="3898900" y="3043238"/>
          <p14:tracePt t="22033" x="3867150" y="3124200"/>
          <p14:tracePt t="22042" x="3800475" y="3157538"/>
          <p14:tracePt t="22047" x="3767138" y="3224213"/>
          <p14:tracePt t="22056" x="3735388" y="3273425"/>
          <p14:tracePt t="22063" x="3717925" y="3305175"/>
          <p14:tracePt t="22072" x="3717925" y="3354388"/>
          <p14:tracePt t="22082" x="3717925" y="3371850"/>
          <p14:tracePt t="22088" x="3717925" y="3421063"/>
          <p14:tracePt t="22098" x="3717925" y="3436938"/>
          <p14:tracePt t="22108" x="3717925" y="3486150"/>
          <p14:tracePt t="22112" x="3717925" y="3535363"/>
          <p14:tracePt t="22123" x="3717925" y="3568700"/>
          <p14:tracePt t="22128" x="3717925" y="3617913"/>
          <p14:tracePt t="22138" x="3800475" y="3733800"/>
          <p14:tracePt t="22150" x="3833813" y="3765550"/>
          <p14:tracePt t="22152" x="3867150" y="3783013"/>
          <p14:tracePt t="22163" x="3898900" y="3814763"/>
          <p14:tracePt t="22168" x="4014788" y="3881438"/>
          <p14:tracePt t="22179" x="4146550" y="3897313"/>
          <p14:tracePt t="22188" x="4211638" y="3930650"/>
          <p14:tracePt t="22195" x="4327525" y="3946525"/>
          <p14:tracePt t="22204" x="4441825" y="3946525"/>
          <p14:tracePt t="22208" x="4640263" y="3995738"/>
          <p14:tracePt t="22219" x="4772025" y="4013200"/>
          <p14:tracePt t="22228" x="4984750" y="4044950"/>
          <p14:tracePt t="22235" x="5149850" y="4044950"/>
          <p14:tracePt t="22244" x="5314950" y="4044950"/>
          <p14:tracePt t="22248" x="5478463" y="4044950"/>
          <p14:tracePt t="22259" x="5610225" y="4044950"/>
          <p14:tracePt t="22269" x="5775325" y="4029075"/>
          <p14:tracePt t="22275" x="5889625" y="4013200"/>
          <p14:tracePt t="22284" x="6005513" y="3963988"/>
          <p14:tracePt t="22291" x="6088063" y="3930650"/>
          <p14:tracePt t="22298" x="6137275" y="3897313"/>
          <p14:tracePt t="22308" x="6153150" y="3881438"/>
          <p14:tracePt t="22315" x="6186488" y="3848100"/>
          <p14:tracePt t="22324" x="6202363" y="3814763"/>
          <p14:tracePt t="22334" x="6235700" y="3798888"/>
          <p14:tracePt t="22341" x="6251575" y="3765550"/>
          <p14:tracePt t="22351" x="6269038" y="3700463"/>
          <p14:tracePt t="22355" x="6269038" y="3633788"/>
          <p14:tracePt t="22365" x="6269038" y="3584575"/>
          <p14:tracePt t="22377" x="6269038" y="3535363"/>
          <p14:tracePt t="22380" x="6269038" y="3470275"/>
          <p14:tracePt t="22391" x="6269038" y="3421063"/>
          <p14:tracePt t="22394" x="6269038" y="3305175"/>
          <p14:tracePt t="22405" x="6269038" y="3273425"/>
          <p14:tracePt t="22416" x="6269038" y="3206750"/>
          <p14:tracePt t="22420" x="6202363" y="3124200"/>
          <p14:tracePt t="22433" x="6103938" y="3009900"/>
          <p14:tracePt t="22436" x="6054725" y="2976563"/>
          <p14:tracePt t="22446" x="5956300" y="2927350"/>
          <p14:tracePt t="22457" x="5840413" y="2894013"/>
          <p14:tracePt t="22460" x="5791200" y="2862263"/>
          <p14:tracePt t="22475" x="5676900" y="2813050"/>
          <p14:tracePt t="22476" x="5511800" y="2762250"/>
          <p14:tracePt t="22486" x="5297488" y="2713038"/>
          <p14:tracePt t="22496" x="5100638" y="2663825"/>
          <p14:tracePt t="22500" x="4886325" y="2614613"/>
          <p14:tracePt t="22511" x="4689475" y="2614613"/>
          <p14:tracePt t="22517" x="4557713" y="2614613"/>
          <p14:tracePt t="22527" x="4392613" y="2614613"/>
          <p14:tracePt t="22537" x="4294188" y="2614613"/>
          <p14:tracePt t="22542" x="4195763" y="2614613"/>
          <p14:tracePt t="22552" x="4113213" y="2614613"/>
          <p14:tracePt t="22556" x="4014788" y="2614613"/>
          <p14:tracePt t="22568" x="3916363" y="2632075"/>
          <p14:tracePt t="22577" x="3849688" y="2681288"/>
          <p14:tracePt t="22582" x="3800475" y="2730500"/>
          <p14:tracePt t="22592" x="3735388" y="2762250"/>
          <p14:tracePt t="22597" x="3686175" y="2828925"/>
          <p14:tracePt t="22606" x="3668713" y="2878138"/>
          <p14:tracePt t="22617" x="3652838" y="2894013"/>
          <p14:tracePt t="22622" x="3636963" y="2911475"/>
          <p14:tracePt t="22633" x="3619500" y="2927350"/>
          <p14:tracePt t="22636" x="3619500" y="2960688"/>
          <p14:tracePt t="22647" x="3619500" y="3043238"/>
          <p14:tracePt t="22656" x="3619500" y="3092450"/>
          <p14:tracePt t="22662" x="3619500" y="3124200"/>
          <p14:tracePt t="22672" x="3619500" y="3157538"/>
          <p14:tracePt t="22679" x="3619500" y="3190875"/>
          <p14:tracePt t="22688" x="3619500" y="3224213"/>
          <p14:tracePt t="22698" x="3619500" y="3240088"/>
          <p14:tracePt t="22702" x="3619500" y="3289300"/>
          <p14:tracePt t="22718" x="3619500" y="3322638"/>
          <p14:tracePt t="22729" x="3619500" y="3354388"/>
          <p14:tracePt t="22742" x="3652838" y="3403600"/>
          <p14:tracePt t="22758" x="3652838" y="3421063"/>
          <p14:tracePt t="22768" x="3668713" y="3454400"/>
          <p14:tracePt t="22784" x="3751263" y="3503613"/>
          <p14:tracePt t="22794" x="3784600" y="3503613"/>
          <p14:tracePt t="22799" x="3867150" y="3568700"/>
          <p14:tracePt t="22810" x="3898900" y="3584575"/>
          <p14:tracePt t="22819" x="3932238" y="3602038"/>
          <p14:tracePt t="22824" x="4014788" y="3602038"/>
          <p14:tracePt t="22835" x="4079875" y="3617913"/>
          <p14:tracePt t="22838" x="4113213" y="3617913"/>
          <p14:tracePt t="22848" x="4179888" y="3617913"/>
          <p14:tracePt t="22858" x="4229100" y="3617913"/>
          <p14:tracePt t="22865" x="4327525" y="3617913"/>
          <p14:tracePt t="22874" x="4392613" y="3617913"/>
          <p14:tracePt t="22881" x="4491038" y="3633788"/>
          <p14:tracePt t="22890" x="4606925" y="3633788"/>
          <p14:tracePt t="22900" x="4738688" y="3667125"/>
          <p14:tracePt t="22904" x="4852988" y="3684588"/>
          <p14:tracePt t="22915" x="4903788" y="3700463"/>
          <p14:tracePt t="22920" x="4968875" y="3716338"/>
          <p14:tracePt t="22931" x="5084763" y="3749675"/>
          <p14:tracePt t="22940" x="5216525" y="3749675"/>
          <p14:tracePt t="22944" x="5297488" y="3765550"/>
          <p14:tracePt t="22955" x="5397500" y="3783013"/>
          <p14:tracePt t="22960" x="5527675" y="3783013"/>
          <p14:tracePt t="22971" x="5610225" y="3783013"/>
          <p14:tracePt t="22981" x="5708650" y="3783013"/>
          <p14:tracePt t="22987" x="5759450" y="3783013"/>
          <p14:tracePt t="22996" x="5791200" y="3783013"/>
          <p14:tracePt t="23001" x="5824538" y="3783013"/>
          <p14:tracePt t="23010" x="5840413" y="3783013"/>
          <p14:tracePt t="23020" x="5873750" y="3783013"/>
          <p14:tracePt t="23036" x="5907088" y="3783013"/>
          <p14:tracePt t="23040" x="5922963" y="3783013"/>
          <p14:tracePt t="23050" x="5956300" y="3783013"/>
          <p14:tracePt t="23071" x="5972175" y="3749675"/>
          <p14:tracePt t="23081" x="5989638" y="3733800"/>
          <p14:tracePt t="23106" x="6005513" y="3716338"/>
          <p14:tracePt t="23122" x="6038850" y="3700463"/>
          <p14:tracePt t="23126" x="6038850" y="3684588"/>
          <p14:tracePt t="23142" x="6054725" y="3684588"/>
          <p14:tracePt t="23223" x="6088063" y="3684588"/>
          <p14:tracePt t="23232" x="6103938" y="3667125"/>
          <p14:tracePt t="23252" x="6121400" y="3633788"/>
          <p14:tracePt t="23368" x="6137275" y="3617913"/>
          <p14:tracePt t="23389" x="6153150" y="3602038"/>
          <p14:tracePt t="23439" x="6170613" y="3584575"/>
          <p14:tracePt t="23455" x="6186488" y="3568700"/>
          <p14:tracePt t="23534" x="6202363" y="3568700"/>
          <p14:tracePt t="23556" x="6219825" y="3568700"/>
          <p14:tracePt t="23561" x="6235700" y="3568700"/>
          <p14:tracePt t="23575" x="6251575" y="3568700"/>
          <p14:tracePt t="23606" x="6269038" y="3568700"/>
          <p14:tracePt t="23610" x="6284913" y="3568700"/>
          <p14:tracePt t="23620" x="6302375" y="3568700"/>
          <p14:tracePt t="23627" x="6334125" y="3568700"/>
          <p14:tracePt t="23636" x="6367463" y="3568700"/>
          <p14:tracePt t="23646" x="6400800" y="3568700"/>
          <p14:tracePt t="23651" x="6432550" y="3568700"/>
          <p14:tracePt t="23667" x="6450013" y="3568700"/>
          <p14:tracePt t="23676" x="6499225" y="3568700"/>
          <p14:tracePt t="23686" x="6515100" y="3568700"/>
          <p14:tracePt t="25079" x="6532563" y="3568700"/>
          <p14:tracePt t="25327" x="6515100" y="3568700"/>
          <p14:tracePt t="25342" x="6465888" y="3617913"/>
          <p14:tracePt t="25352" x="6450013" y="3633788"/>
          <p14:tracePt t="25360" x="6400800" y="3684588"/>
          <p14:tracePt t="25366" x="6367463" y="3700463"/>
          <p14:tracePt t="25376" x="6334125" y="3798888"/>
          <p14:tracePt t="25380" x="6334125" y="3848100"/>
          <p14:tracePt t="25391" x="6334125" y="3979863"/>
          <p14:tracePt t="25826" x="6318250" y="3979863"/>
          <p14:tracePt t="25840" x="6367463" y="3979863"/>
          <p14:tracePt t="25851" x="6400800" y="3946525"/>
          <p14:tracePt t="25854" x="6432550" y="3930650"/>
          <p14:tracePt t="25865" x="6450013" y="3930650"/>
          <p14:tracePt t="25875" x="6450013" y="3914775"/>
          <p14:tracePt t="25880" x="6465888" y="3865563"/>
          <p14:tracePt t="26017" x="6499225" y="3848100"/>
          <p14:tracePt t="26088" x="6548438" y="3848100"/>
          <p14:tracePt t="26099" x="6613525" y="3848100"/>
          <p14:tracePt t="26109" x="6646863" y="3865563"/>
          <p14:tracePt t="26113" x="6680200" y="3881438"/>
          <p14:tracePt t="26123" x="6713538" y="3881438"/>
          <p14:tracePt t="26127" x="6729413" y="3881438"/>
          <p14:tracePt t="26141" x="6794500" y="3897313"/>
          <p14:tracePt t="26193" x="6794500" y="3914775"/>
          <p14:tracePt t="26199" x="6811963" y="3930650"/>
          <p14:tracePt t="26209" x="6845300" y="3979863"/>
          <p14:tracePt t="26212" x="6877050" y="4029075"/>
          <p14:tracePt t="26223" x="6926263" y="4062413"/>
          <p14:tracePt t="26235" x="6975475" y="4176713"/>
          <p14:tracePt t="26238" x="7042150" y="4259263"/>
          <p14:tracePt t="26249" x="7107238" y="4341813"/>
          <p14:tracePt t="26255" x="7173913" y="4424363"/>
          <p14:tracePt t="26265" x="7189788" y="4506913"/>
          <p14:tracePt t="26274" x="7223125" y="4538663"/>
          <p14:tracePt t="26278" x="7272338" y="4587875"/>
          <p14:tracePt t="26289" x="7288213" y="4654550"/>
          <p14:tracePt t="26295" x="7354888" y="4737100"/>
          <p14:tracePt t="26305" x="7370763" y="4768850"/>
          <p14:tracePt t="26315" x="7404100" y="4867275"/>
          <p14:tracePt t="26319" x="7404100" y="4900613"/>
          <p14:tracePt t="26331" x="7453313" y="5032375"/>
          <p14:tracePt t="26335" x="7469188" y="5099050"/>
          <p14:tracePt t="26345" x="7469188" y="5213350"/>
          <p14:tracePt t="26355" x="7469188" y="5262563"/>
          <p14:tracePt t="26358" x="7486650" y="5329238"/>
          <p14:tracePt t="26369" x="7502525" y="5443538"/>
          <p14:tracePt t="26376" x="7519988" y="5492750"/>
          <p14:tracePt t="26385" x="7519988" y="5575300"/>
          <p14:tracePt t="26395" x="7535863" y="5608638"/>
          <p14:tracePt t="26401" x="7535863" y="5640388"/>
          <p14:tracePt t="26410" x="7535863" y="5673725"/>
          <p14:tracePt t="26414" x="7535863" y="5707063"/>
          <p14:tracePt t="26435" x="7535863" y="5722938"/>
          <p14:tracePt t="26440" x="7535863" y="5756275"/>
          <p14:tracePt t="26450" x="7535863" y="5772150"/>
          <p14:tracePt t="26454" x="7535863" y="5838825"/>
          <p14:tracePt t="26464" x="7535863" y="5888038"/>
          <p14:tracePt t="26476" x="7535863" y="5919788"/>
          <p14:tracePt t="26480" x="7535863" y="5970588"/>
          <p14:tracePt t="26491" x="7535863" y="6019800"/>
          <p14:tracePt t="26496" x="7535863" y="6084888"/>
          <p14:tracePt t="26506" x="7535863" y="6151563"/>
          <p14:tracePt t="26518" x="7535863" y="6200775"/>
          <p14:tracePt t="26520" x="7535863" y="6265863"/>
          <p14:tracePt t="26536" x="7519988" y="6348413"/>
          <p14:tracePt t="26556" x="7519988" y="6413500"/>
          <p14:tracePt t="26560" x="7519988" y="6430963"/>
          <p14:tracePt t="26576" x="7519988" y="6446838"/>
          <p14:tracePt t="26586" x="7519988" y="6462713"/>
          <p14:tracePt t="26749" x="7519988" y="6430963"/>
          <p14:tracePt t="26769" x="7519988" y="6413500"/>
          <p14:tracePt t="26798" x="7519988" y="6397625"/>
          <p14:tracePt t="26898" x="7519988" y="6381750"/>
          <p14:tracePt t="26904" x="7519988" y="6364288"/>
          <p14:tracePt t="26914" x="7519988" y="6348413"/>
          <p14:tracePt t="29987" x="7519988" y="6330950"/>
          <p14:tracePt t="29997" x="7469188" y="6330950"/>
          <p14:tracePt t="30002" x="7370763" y="6330950"/>
          <p14:tracePt t="30011" x="7288213" y="6330950"/>
          <p14:tracePt t="30021" x="7207250" y="6364288"/>
          <p14:tracePt t="30421" x="7173913" y="6364288"/>
          <p14:tracePt t="30441" x="7158038" y="6364288"/>
          <p14:tracePt t="30452" x="7124700" y="6397625"/>
          <p14:tracePt t="30471" x="7107238" y="6397625"/>
          <p14:tracePt t="30488" x="7091363" y="6397625"/>
          <p14:tracePt t="31177" x="7107238" y="6397625"/>
          <p14:tracePt t="31188" x="7124700" y="6381750"/>
          <p14:tracePt t="31197" x="7158038" y="6364288"/>
          <p14:tracePt t="31212" x="7158038" y="6348413"/>
          <p14:tracePt t="31223" x="7173913" y="6348413"/>
          <p14:tracePt t="31256" x="7189788" y="6330950"/>
          <p14:tracePt t="31267" x="7207250" y="6315075"/>
          <p14:tracePt t="31276" x="7207250" y="6299200"/>
          <p14:tracePt t="31287" x="7239000" y="6265863"/>
          <p14:tracePt t="31292" x="7256463" y="6232525"/>
          <p14:tracePt t="31303" x="7256463" y="6216650"/>
          <p14:tracePt t="31306" x="7288213" y="6134100"/>
          <p14:tracePt t="31318" x="7288213" y="6100763"/>
          <p14:tracePt t="31328" x="7288213" y="6069013"/>
          <p14:tracePt t="31332" x="7288213" y="6051550"/>
          <p14:tracePt t="31342" x="7288213" y="6019800"/>
          <p14:tracePt t="31348" x="7288213" y="5986463"/>
          <p14:tracePt t="31359" x="7288213" y="5970588"/>
          <p14:tracePt t="31370" x="7288213" y="5937250"/>
          <p14:tracePt t="31372" x="7288213" y="5854700"/>
          <p14:tracePt t="31382" x="7288213" y="5805488"/>
          <p14:tracePt t="31388" x="7288213" y="5772150"/>
          <p14:tracePt t="31399" x="7272338" y="5722938"/>
          <p14:tracePt t="31408" x="7256463" y="5657850"/>
          <p14:tracePt t="31414" x="7223125" y="5608638"/>
          <p14:tracePt t="31424" x="7140575" y="5492750"/>
          <p14:tracePt t="31428" x="7107238" y="5459413"/>
          <p14:tracePt t="31439" x="7058025" y="5360988"/>
          <p14:tracePt t="31450" x="7008813" y="5295900"/>
          <p14:tracePt t="31453" x="6910388" y="5213350"/>
          <p14:tracePt t="31462" x="6827838" y="5164138"/>
          <p14:tracePt t="31469" x="6762750" y="5164138"/>
          <p14:tracePt t="31479" x="6646863" y="5114925"/>
          <p14:tracePt t="31488" x="6597650" y="5081588"/>
          <p14:tracePt t="31495" x="6483350" y="5032375"/>
          <p14:tracePt t="31504" x="6383338" y="4999038"/>
          <p14:tracePt t="31509" x="6269038" y="4983163"/>
          <p14:tracePt t="31521" x="6170613" y="4983163"/>
          <p14:tracePt t="31531" x="6103938" y="4983163"/>
          <p14:tracePt t="31535" x="6021388" y="4983163"/>
          <p14:tracePt t="31544" x="5956300" y="4983163"/>
          <p14:tracePt t="31551" x="5873750" y="4983163"/>
          <p14:tracePt t="31558" x="5726113" y="4983163"/>
          <p14:tracePt t="31572" x="5627688" y="4983163"/>
          <p14:tracePt t="31574" x="5478463" y="5016500"/>
          <p14:tracePt t="31585" x="5446713" y="5048250"/>
          <p14:tracePt t="31591" x="5413375" y="5099050"/>
          <p14:tracePt t="31601" x="5330825" y="5164138"/>
          <p14:tracePt t="31610" x="5265738" y="5278438"/>
          <p14:tracePt t="31614" x="5216525" y="5394325"/>
          <p14:tracePt t="31624" x="5216525" y="5443538"/>
          <p14:tracePt t="31631" x="5199063" y="5492750"/>
          <p14:tracePt t="31640" x="5199063" y="5591175"/>
          <p14:tracePt t="31651" x="5199063" y="5707063"/>
          <p14:tracePt t="31655" x="5199063" y="5772150"/>
          <p14:tracePt t="31666" x="5199063" y="5870575"/>
          <p14:tracePt t="31670" x="5199063" y="5986463"/>
          <p14:tracePt t="31682" x="5265738" y="6069013"/>
          <p14:tracePt t="31691" x="5330825" y="6183313"/>
          <p14:tracePt t="31696" x="5413375" y="6299200"/>
          <p14:tracePt t="31706" x="5446713" y="6381750"/>
          <p14:tracePt t="31710" x="5527675" y="6446838"/>
          <p14:tracePt t="31721" x="5643563" y="6529388"/>
          <p14:tracePt t="31730" x="5741988" y="6627813"/>
          <p14:tracePt t="31736" x="5824538" y="6692900"/>
          <p14:tracePt t="31746" x="5873750" y="6726238"/>
          <p14:tracePt t="31751" x="5940425" y="6759575"/>
          <p14:tracePt t="31762" x="5972175" y="6775450"/>
          <p14:tracePt t="31773" x="6038850" y="6792913"/>
          <p14:tracePt t="31776" x="6070600" y="6792913"/>
          <p14:tracePt t="31786" x="6103938" y="6792913"/>
          <p14:tracePt t="31792" x="6219825" y="6842125"/>
          <p14:tracePt t="40032" x="12126913" y="2220913"/>
          <p14:tracePt t="40039" x="12109450" y="2220913"/>
          <p14:tracePt t="40048" x="12044363" y="2220913"/>
          <p14:tracePt t="40058" x="11977688" y="2220913"/>
          <p14:tracePt t="40064" x="11945938" y="2220913"/>
          <p14:tracePt t="40074" x="11863388" y="2220913"/>
          <p14:tracePt t="40089" x="11845925" y="2220913"/>
          <p14:tracePt t="40098" x="11830050" y="2236788"/>
          <p14:tracePt t="40134" x="11814175" y="2236788"/>
          <p14:tracePt t="40230" x="11796713" y="2252663"/>
          <p14:tracePt t="40320" x="11780838" y="2270125"/>
          <p14:tracePt t="40337" x="11764963" y="2286000"/>
          <p14:tracePt t="40397" x="11764963" y="2319338"/>
          <p14:tracePt t="40403" x="11764963" y="2335213"/>
          <p14:tracePt t="40412" x="11764963" y="2351088"/>
          <p14:tracePt t="40422" x="11747500" y="2368550"/>
          <p14:tracePt t="40446" x="11731625" y="2384425"/>
          <p14:tracePt t="40836" x="11714163" y="2384425"/>
          <p14:tracePt t="40841" x="11698288" y="2384425"/>
          <p14:tracePt t="40864" x="11649075" y="2384425"/>
          <p14:tracePt t="40880" x="11633200" y="2384425"/>
          <p14:tracePt t="40916" x="11615738" y="2384425"/>
          <p14:tracePt t="40946" x="11599863" y="2384425"/>
          <p14:tracePt t="40966" x="11583988" y="2384425"/>
          <p14:tracePt t="40981" x="11566525" y="2384425"/>
          <p14:tracePt t="40989" x="11550650" y="2384425"/>
          <p14:tracePt t="40996" x="11533188" y="2384425"/>
          <p14:tracePt t="42594" x="11517313" y="2384425"/>
          <p14:tracePt t="42607" x="11517313" y="2401888"/>
          <p14:tracePt t="42621" x="11517313" y="2417763"/>
          <p14:tracePt t="42627" x="11517313" y="2451100"/>
          <p14:tracePt t="42634" x="11517313" y="2466975"/>
          <p14:tracePt t="42656" x="11533188" y="2466975"/>
          <p14:tracePt t="42666" x="11566525" y="2500313"/>
          <p14:tracePt t="42671" x="11583988" y="2500313"/>
          <p14:tracePt t="42680" x="11599863" y="2516188"/>
          <p14:tracePt t="42690" x="11615738" y="2516188"/>
          <p14:tracePt t="42696" x="11633200" y="2532063"/>
          <p14:tracePt t="42706" x="11649075" y="2581275"/>
          <p14:tracePt t="42710" x="11682413" y="2614613"/>
          <p14:tracePt t="42721" x="11698288" y="2647950"/>
          <p14:tracePt t="42730" x="11714163" y="2663825"/>
          <p14:tracePt t="42736" x="11731625" y="2697163"/>
          <p14:tracePt t="42751" x="11731625" y="2713038"/>
          <p14:tracePt t="42757" x="11731625" y="2730500"/>
          <p14:tracePt t="42767" x="11731625" y="2762250"/>
          <p14:tracePt t="42792" x="11731625" y="2795588"/>
          <p14:tracePt t="42796" x="11731625" y="2828925"/>
          <p14:tracePt t="42806" x="11731625" y="2862263"/>
          <p14:tracePt t="42816" x="11731625" y="2894013"/>
          <p14:tracePt t="42823" x="11747500" y="2927350"/>
          <p14:tracePt t="42842" x="11747500" y="2976563"/>
          <p14:tracePt t="42852" x="11747500" y="2992438"/>
          <p14:tracePt t="42856" x="11747500" y="3009900"/>
          <p14:tracePt t="42868" x="11747500" y="3025775"/>
          <p14:tracePt t="42873" x="11747500" y="3043238"/>
          <p14:tracePt t="42882" x="11747500" y="3059113"/>
          <p14:tracePt t="42898" x="11747500" y="3092450"/>
          <p14:tracePt t="42908" x="11747500" y="3108325"/>
          <p14:tracePt t="42919" x="11731625" y="3141663"/>
          <p14:tracePt t="42922" x="11714163" y="3157538"/>
          <p14:tracePt t="42933" x="11682413" y="3157538"/>
          <p14:tracePt t="42938" x="11664950" y="3190875"/>
          <p14:tracePt t="42948" x="11649075" y="3240088"/>
          <p14:tracePt t="42958" x="11615738" y="3305175"/>
          <p14:tracePt t="42964" x="11599863" y="3322638"/>
          <p14:tracePt t="42974" x="11566525" y="3338513"/>
          <p14:tracePt t="42979" x="11550650" y="3371850"/>
          <p14:tracePt t="42998" x="11550650" y="3387725"/>
          <p14:tracePt t="43008" x="11533188" y="3403600"/>
          <p14:tracePt t="43015" x="11517313" y="3403600"/>
          <p14:tracePt t="43024" x="11501438" y="3403600"/>
          <p14:tracePt t="43034" x="11468100" y="3436938"/>
          <p14:tracePt t="43038" x="11468100" y="3454400"/>
          <p14:tracePt t="43048" x="11418888" y="3503613"/>
          <p14:tracePt t="43059" x="11403013" y="3503613"/>
          <p14:tracePt t="43065" x="11403013" y="3519488"/>
          <p14:tracePt t="43074" x="11385550" y="3535363"/>
          <p14:tracePt t="43080" x="11369675" y="3552825"/>
          <p14:tracePt t="44176" x="11418888" y="3568700"/>
          <p14:tracePt t="44178" x="11452225" y="3584575"/>
          <p14:tracePt t="44195" x="11468100" y="3584575"/>
          <p14:tracePt t="44215" x="11468100" y="3602038"/>
          <p14:tracePt t="44228" x="11501438" y="3633788"/>
          <p14:tracePt t="44234" x="11533188" y="3651250"/>
          <p14:tracePt t="44239" x="11550650" y="3667125"/>
          <p14:tracePt t="44250" x="11583988" y="3733800"/>
          <p14:tracePt t="44255" x="11599863" y="3765550"/>
          <p14:tracePt t="44264" x="11649075" y="3798888"/>
          <p14:tracePt t="44274" x="11649075" y="3814763"/>
          <p14:tracePt t="44282" x="11714163" y="3897313"/>
          <p14:tracePt t="44290" x="11714163" y="3914775"/>
          <p14:tracePt t="44295" x="11731625" y="3979863"/>
          <p14:tracePt t="44305" x="11747500" y="4013200"/>
          <p14:tracePt t="44314" x="11764963" y="4078288"/>
          <p14:tracePt t="44320" x="11764963" y="4144963"/>
          <p14:tracePt t="44335" x="11764963" y="4210050"/>
          <p14:tracePt t="44345" x="11764963" y="4276725"/>
          <p14:tracePt t="44360" x="11764963" y="4341813"/>
          <p14:tracePt t="44376" x="11764963" y="4357688"/>
          <p14:tracePt t="44390" x="11764963" y="4375150"/>
          <p14:tracePt t="44416" x="11764963" y="4391025"/>
          <p14:tracePt t="44436" x="11747500" y="4406900"/>
          <p14:tracePt t="44440" x="11731625" y="4424363"/>
          <p14:tracePt t="44450" x="11731625" y="4473575"/>
          <p14:tracePt t="44460" x="11698288" y="4489450"/>
          <p14:tracePt t="44466" x="11698288" y="4522788"/>
          <p14:tracePt t="44476" x="11682413" y="4572000"/>
          <p14:tracePt t="44482" x="11664950" y="4621213"/>
          <p14:tracePt t="44492" x="11664950" y="4637088"/>
          <p14:tracePt t="44502" x="11649075" y="4654550"/>
          <p14:tracePt t="44507" x="11633200" y="4687888"/>
          <p14:tracePt t="44517" x="11615738" y="4703763"/>
          <p14:tracePt t="44536" x="11615738" y="4737100"/>
          <p14:tracePt t="44552" x="11615738" y="4752975"/>
          <p14:tracePt t="44562" x="11615738" y="4768850"/>
          <p14:tracePt t="44566" x="11599863" y="4786313"/>
          <p14:tracePt t="44582" x="11599863" y="4802188"/>
          <p14:tracePt t="44598" x="11599863" y="4818063"/>
          <p14:tracePt t="44746" x="11583988" y="4818063"/>
          <p14:tracePt t="45789" x="11583988" y="4851400"/>
          <p14:tracePt t="45802" x="11649075" y="4867275"/>
          <p14:tracePt t="45812" x="11682413" y="4884738"/>
          <p14:tracePt t="45825" x="11747500" y="4900613"/>
          <p14:tracePt t="45829" x="11895138" y="4949825"/>
          <p14:tracePt t="45839" x="12076113" y="4999038"/>
        </p14:tracePtLst>
      </p14:laserTrace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13BD-C061-E465-C07A-ABB42204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9D0C9-B33D-F5EF-B1CA-862FF4F21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94E546E-447C-16EA-09E4-8357BB9DB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319" y="1521023"/>
                <a:ext cx="11135859" cy="43127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Experiment set up</a:t>
                </a:r>
              </a:p>
              <a:p>
                <a:r>
                  <a:rPr lang="en-US" dirty="0"/>
                  <a:t>Simulate outbreaks from randomly selected sources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</m:oMath>
                </a14:m>
                <a:r>
                  <a:rPr lang="en-US" dirty="0"/>
                  <a:t>, and record observations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𝑃𝑜𝑠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𝑁𝑒𝑔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detect sources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using our algorithms and baselines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Evaluation</a:t>
                </a:r>
              </a:p>
              <a:p>
                <a:r>
                  <a:rPr lang="en-US" dirty="0"/>
                  <a:t>A straightforward metric is to measure intersection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general, it is impossible for any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do well </a:t>
                </a:r>
                <a:r>
                  <a:rPr lang="en-US" dirty="0" err="1"/>
                  <a:t>w.r.t.</a:t>
                </a:r>
                <a:r>
                  <a:rPr lang="en-US" dirty="0"/>
                  <a:t> this metric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</m:oMath>
                </a14:m>
                <a:r>
                  <a:rPr lang="en-US" dirty="0"/>
                  <a:t> may do poor in explaining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𝑃𝑜𝑠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𝑁𝑒𝑔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Hence, we use two other natural metrics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𝑃𝑜𝑠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𝑁𝑒𝑔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/>
                  <a:t>Overlap</a:t>
                </a:r>
                <a:r>
                  <a:rPr lang="en-US" dirty="0"/>
                  <a:t>: Measure overlap between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𝑃𝑜𝑠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𝑁𝑒𝑔</m:t>
                    </m:r>
                  </m:oMath>
                </a14:m>
                <a:r>
                  <a:rPr lang="en-US" dirty="0"/>
                  <a:t>” and “the positive set and negative set caused by outbreaks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Distance</a:t>
                </a:r>
                <a:r>
                  <a:rPr lang="en-US" dirty="0"/>
                  <a:t>: Compute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94E546E-447C-16EA-09E4-8357BB9DB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19" y="1521023"/>
                <a:ext cx="11135859" cy="4312707"/>
              </a:xfrm>
              <a:blipFill>
                <a:blip r:embed="rId5"/>
                <a:stretch>
                  <a:fillRect l="-1314" t="-2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9EFA1-509B-8C04-B526-BE9BCF6A3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35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5472" x="460375" y="2301875"/>
          <p14:tracePt t="5478" x="708025" y="2384425"/>
          <p14:tracePt t="5487" x="904875" y="2433638"/>
          <p14:tracePt t="5491" x="1101725" y="2482850"/>
          <p14:tracePt t="5501" x="1300163" y="2482850"/>
          <p14:tracePt t="5519" x="1644650" y="2482850"/>
          <p14:tracePt t="5528" x="1809750" y="2482850"/>
          <p14:tracePt t="5533" x="2006600" y="2482850"/>
          <p14:tracePt t="5544" x="2171700" y="2482850"/>
          <p14:tracePt t="5553" x="2336800" y="2516188"/>
          <p14:tracePt t="5557" x="2533650" y="2532063"/>
          <p14:tracePt t="5568" x="2698750" y="2532063"/>
          <p14:tracePt t="5573" x="2911475" y="2565400"/>
          <p14:tracePt t="5583" x="3011488" y="2581275"/>
          <p14:tracePt t="5593" x="3159125" y="2614613"/>
          <p14:tracePt t="5597" x="3241675" y="2647950"/>
          <p14:tracePt t="5607" x="3340100" y="2663825"/>
          <p14:tracePt t="5613" x="3389313" y="2681288"/>
          <p14:tracePt t="5623" x="3471863" y="2681288"/>
          <p14:tracePt t="5633" x="3536950" y="2681288"/>
          <p14:tracePt t="5637" x="3619500" y="2681288"/>
          <p14:tracePt t="5647" x="3686175" y="2681288"/>
          <p14:tracePt t="5654" x="3800475" y="2713038"/>
          <p14:tracePt t="5664" x="3849688" y="2713038"/>
          <p14:tracePt t="5674" x="3898900" y="2730500"/>
          <p14:tracePt t="5679" x="3965575" y="2730500"/>
          <p14:tracePt t="5689" x="4048125" y="2730500"/>
          <p14:tracePt t="5693" x="4129088" y="2746375"/>
          <p14:tracePt t="5703" x="4229100" y="2746375"/>
          <p14:tracePt t="5713" x="4327525" y="2746375"/>
          <p14:tracePt t="5719" x="4459288" y="2762250"/>
          <p14:tracePt t="5729" x="4606925" y="2762250"/>
          <p14:tracePt t="5733" x="4772025" y="2762250"/>
          <p14:tracePt t="5743" x="4903788" y="2762250"/>
          <p14:tracePt t="5754" x="5067300" y="2795588"/>
          <p14:tracePt t="5759" x="5232400" y="2795588"/>
          <p14:tracePt t="5769" x="5397500" y="2813050"/>
          <p14:tracePt t="5775" x="5511800" y="2813050"/>
          <p14:tracePt t="5786" x="5643563" y="2813050"/>
          <p14:tracePt t="5795" x="5741988" y="2813050"/>
          <p14:tracePt t="5800" x="5840413" y="2813050"/>
          <p14:tracePt t="5809" x="5889625" y="2813050"/>
          <p14:tracePt t="5815" x="5989638" y="2813050"/>
          <p14:tracePt t="5825" x="6103938" y="2813050"/>
          <p14:tracePt t="5836" x="6153150" y="2813050"/>
          <p14:tracePt t="5839" x="6219825" y="2813050"/>
          <p14:tracePt t="5851" x="6302375" y="2813050"/>
          <p14:tracePt t="5855" x="6351588" y="2795588"/>
          <p14:tracePt t="5867" x="6367463" y="2795588"/>
          <p14:tracePt t="5875" x="6416675" y="2779713"/>
          <p14:tracePt t="5881" x="6450013" y="2746375"/>
          <p14:tracePt t="5892" x="6483350" y="2730500"/>
          <p14:tracePt t="5895" x="6499225" y="2730500"/>
          <p14:tracePt t="5907" x="6548438" y="2713038"/>
          <p14:tracePt t="5916" x="6564313" y="2713038"/>
          <p14:tracePt t="5921" x="6597650" y="2697163"/>
          <p14:tracePt t="5932" x="6630988" y="2681288"/>
          <p14:tracePt t="5935" x="6646863" y="2681288"/>
          <p14:tracePt t="5945" x="6664325" y="2681288"/>
          <p14:tracePt t="5975" x="6680200" y="2681288"/>
          <p14:tracePt t="5982" x="6696075" y="2663825"/>
          <p14:tracePt t="5998" x="6696075" y="2647950"/>
          <p14:tracePt t="6011" x="6713538" y="2598738"/>
          <p14:tracePt t="6021" x="6729413" y="2581275"/>
          <p14:tracePt t="6038" x="6745288" y="2581275"/>
          <p14:tracePt t="6041" x="6778625" y="2565400"/>
          <p14:tracePt t="6051" x="6794500" y="2532063"/>
          <p14:tracePt t="6057" x="6827838" y="2466975"/>
          <p14:tracePt t="6067" x="6827838" y="2451100"/>
          <p14:tracePt t="6081" x="6827838" y="2417763"/>
          <p14:tracePt t="6092" x="6827838" y="2401888"/>
          <p14:tracePt t="6097" x="6827838" y="2384425"/>
          <p14:tracePt t="6108" x="6827838" y="2368550"/>
          <p14:tracePt t="6184" x="6827838" y="2351088"/>
          <p14:tracePt t="6270" x="6827838" y="2319338"/>
          <p14:tracePt t="6399" x="6845300" y="2319338"/>
          <p14:tracePt t="6407" x="6861175" y="2319338"/>
          <p14:tracePt t="6429" x="6877050" y="2319338"/>
          <p14:tracePt t="6479" x="6910388" y="2319338"/>
          <p14:tracePt t="6553" x="6926263" y="2319338"/>
          <p14:tracePt t="6563" x="6943725" y="2319338"/>
          <p14:tracePt t="6571" x="6975475" y="2319338"/>
          <p14:tracePt t="6575" x="7026275" y="2319338"/>
          <p14:tracePt t="6585" x="7042150" y="2319338"/>
          <p14:tracePt t="6591" x="7058025" y="2319338"/>
          <p14:tracePt t="6602" x="7124700" y="2319338"/>
          <p14:tracePt t="6612" x="7140575" y="2319338"/>
          <p14:tracePt t="6618" x="7207250" y="2335213"/>
          <p14:tracePt t="6628" x="7272338" y="2335213"/>
          <p14:tracePt t="6631" x="7370763" y="2335213"/>
          <p14:tracePt t="6641" x="7469188" y="2335213"/>
          <p14:tracePt t="6653" x="7551738" y="2335213"/>
          <p14:tracePt t="6657" x="7600950" y="2335213"/>
          <p14:tracePt t="6667" x="7700963" y="2335213"/>
          <p14:tracePt t="6671" x="7799388" y="2335213"/>
          <p14:tracePt t="6681" x="7931150" y="2335213"/>
          <p14:tracePt t="6691" x="8045450" y="2335213"/>
          <p14:tracePt t="6697" x="8210550" y="2335213"/>
          <p14:tracePt t="6707" x="8308975" y="2335213"/>
          <p14:tracePt t="6713" x="8440738" y="2335213"/>
          <p14:tracePt t="6723" x="8539163" y="2335213"/>
          <p14:tracePt t="6733" x="8637588" y="2335213"/>
          <p14:tracePt t="6737" x="8720138" y="2335213"/>
          <p14:tracePt t="6747" x="8753475" y="2351088"/>
          <p14:tracePt t="6753" x="8769350" y="2351088"/>
          <p14:tracePt t="6763" x="8818563" y="2351088"/>
          <p14:tracePt t="6777" x="8836025" y="2351088"/>
          <p14:tracePt t="6787" x="8851900" y="2351088"/>
          <p14:tracePt t="6793" x="8867775" y="2351088"/>
          <p14:tracePt t="6803" x="8901113" y="2351088"/>
          <p14:tracePt t="6819" x="8916988" y="2351088"/>
          <p14:tracePt t="6823" x="8934450" y="2351088"/>
          <p14:tracePt t="6883" x="8950325" y="2351088"/>
          <p14:tracePt t="6895" x="8967788" y="2351088"/>
          <p14:tracePt t="6905" x="8983663" y="2351088"/>
          <p14:tracePt t="6917" x="9048750" y="2351088"/>
          <p14:tracePt t="6924" x="9082088" y="2351088"/>
          <p14:tracePt t="6929" x="9097963" y="2351088"/>
          <p14:tracePt t="6939" x="9115425" y="2351088"/>
          <p14:tracePt t="6945" x="9180513" y="2351088"/>
          <p14:tracePt t="6955" x="9213850" y="2351088"/>
          <p14:tracePt t="6965" x="9263063" y="2351088"/>
          <p14:tracePt t="6969" x="9296400" y="2351088"/>
          <p14:tracePt t="6980" x="9312275" y="2351088"/>
          <p14:tracePt t="6986" x="9329738" y="2351088"/>
          <p14:tracePt t="7001" x="9345613" y="2351088"/>
          <p14:tracePt t="7071" x="9361488" y="2351088"/>
          <p14:tracePt t="7085" x="9378950" y="2351088"/>
          <p14:tracePt t="7095" x="9394825" y="2351088"/>
          <p14:tracePt t="7102" x="9410700" y="2351088"/>
          <p14:tracePt t="7111" x="9428163" y="2351088"/>
          <p14:tracePt t="7115" x="9444038" y="2351088"/>
          <p14:tracePt t="8539" x="9428163" y="2368550"/>
          <p14:tracePt t="8550" x="9410700" y="2384425"/>
          <p14:tracePt t="8570" x="9394825" y="2384425"/>
          <p14:tracePt t="8579" x="9361488" y="2384425"/>
          <p14:tracePt t="8589" x="9345613" y="2401888"/>
          <p14:tracePt t="8600" x="9296400" y="2433638"/>
          <p14:tracePt t="8603" x="9263063" y="2466975"/>
          <p14:tracePt t="8613" x="9180513" y="2500313"/>
          <p14:tracePt t="8619" x="9131300" y="2516188"/>
          <p14:tracePt t="8629" x="9082088" y="2549525"/>
          <p14:tracePt t="8639" x="8967788" y="2614613"/>
          <p14:tracePt t="8645" x="8867775" y="2614613"/>
          <p14:tracePt t="8655" x="8753475" y="2663825"/>
          <p14:tracePt t="8659" x="8686800" y="2663825"/>
          <p14:tracePt t="8669" x="8588375" y="2663825"/>
          <p14:tracePt t="8679" x="8440738" y="2681288"/>
          <p14:tracePt t="8685" x="8308975" y="2697163"/>
          <p14:tracePt t="8695" x="8112125" y="2730500"/>
          <p14:tracePt t="8700" x="7947025" y="2746375"/>
          <p14:tracePt t="8709" x="7732713" y="2795588"/>
          <p14:tracePt t="8720" x="7535863" y="2828925"/>
          <p14:tracePt t="8725" x="7370763" y="2844800"/>
          <p14:tracePt t="8736" x="7158038" y="2878138"/>
          <p14:tracePt t="8739" x="7058025" y="2894013"/>
          <p14:tracePt t="8750" x="6877050" y="2927350"/>
          <p14:tracePt t="8759" x="6778625" y="2943225"/>
          <p14:tracePt t="8765" x="6664325" y="2960688"/>
          <p14:tracePt t="8775" x="6597650" y="2960688"/>
          <p14:tracePt t="8779" x="6499225" y="2960688"/>
          <p14:tracePt t="8791" x="6383338" y="2992438"/>
          <p14:tracePt t="8801" x="6251575" y="2992438"/>
          <p14:tracePt t="8805" x="6121400" y="2992438"/>
          <p14:tracePt t="8815" x="5956300" y="2992438"/>
          <p14:tracePt t="8821" x="5824538" y="2992438"/>
          <p14:tracePt t="8831" x="5692775" y="2992438"/>
          <p14:tracePt t="8841" x="5594350" y="2992438"/>
          <p14:tracePt t="8845" x="5446713" y="2992438"/>
          <p14:tracePt t="8855" x="5346700" y="2992438"/>
          <p14:tracePt t="8861" x="5216525" y="2992438"/>
          <p14:tracePt t="8871" x="5084763" y="2992438"/>
          <p14:tracePt t="8881" x="5018088" y="2992438"/>
          <p14:tracePt t="8887" x="4852988" y="2992438"/>
          <p14:tracePt t="8897" x="4722813" y="2992438"/>
          <p14:tracePt t="8901" x="4557713" y="2992438"/>
          <p14:tracePt t="8911" x="4392613" y="2992438"/>
          <p14:tracePt t="8921" x="4195763" y="2992438"/>
          <p14:tracePt t="8927" x="4030663" y="2992438"/>
          <p14:tracePt t="8937" x="3898900" y="2992438"/>
          <p14:tracePt t="8941" x="3735388" y="2992438"/>
          <p14:tracePt t="8951" x="3603625" y="2992438"/>
          <p14:tracePt t="8962" x="3455988" y="2992438"/>
          <p14:tracePt t="8969" x="3355975" y="2992438"/>
          <p14:tracePt t="8977" x="3224213" y="2992438"/>
          <p14:tracePt t="8981" x="3125788" y="2992438"/>
          <p14:tracePt t="8993" x="3027363" y="2992438"/>
          <p14:tracePt t="9003" x="2944813" y="2992438"/>
          <p14:tracePt t="9007" x="2846388" y="2992438"/>
          <p14:tracePt t="9018" x="2747963" y="2992438"/>
          <p14:tracePt t="9021" x="2616200" y="2992438"/>
          <p14:tracePt t="9034" x="2533650" y="2992438"/>
          <p14:tracePt t="9043" x="2468563" y="2992438"/>
          <p14:tracePt t="9048" x="2435225" y="2992438"/>
          <p14:tracePt t="9057" x="2352675" y="2992438"/>
          <p14:tracePt t="9063" x="2303463" y="2992438"/>
          <p14:tracePt t="9073" x="2287588" y="2992438"/>
          <p14:tracePt t="9475" x="2287588" y="2976563"/>
          <p14:tracePt t="9485" x="2287588" y="2960688"/>
          <p14:tracePt t="9504" x="2303463" y="2943225"/>
          <p14:tracePt t="9507" x="2319338" y="2943225"/>
          <p14:tracePt t="9603" x="2336800" y="2927350"/>
          <p14:tracePt t="9667" x="2368550" y="2927350"/>
          <p14:tracePt t="9689" x="2386013" y="2927350"/>
          <p14:tracePt t="9739" x="2435225" y="2927350"/>
          <p14:tracePt t="9753" x="2451100" y="2927350"/>
          <p14:tracePt t="9763" x="2468563" y="2927350"/>
          <p14:tracePt t="9770" x="2500313" y="2927350"/>
          <p14:tracePt t="9779" x="2549525" y="2927350"/>
          <p14:tracePt t="9789" x="2600325" y="2927350"/>
          <p14:tracePt t="9793" x="2681288" y="2927350"/>
          <p14:tracePt t="9805" x="2730500" y="2927350"/>
          <p14:tracePt t="9809" x="2781300" y="2927350"/>
          <p14:tracePt t="9820" x="2813050" y="2927350"/>
          <p14:tracePt t="9829" x="2846388" y="2927350"/>
          <p14:tracePt t="9849" x="2862263" y="2927350"/>
          <p14:tracePt t="9931" x="2879725" y="2927350"/>
          <p14:tracePt t="9945" x="2895600" y="2927350"/>
          <p14:tracePt t="10157" x="2928938" y="2927350"/>
          <p14:tracePt t="10161" x="2944813" y="2927350"/>
          <p14:tracePt t="10171" x="2962275" y="2927350"/>
          <p14:tracePt t="10185" x="2994025" y="2927350"/>
          <p14:tracePt t="10187" x="3011488" y="2927350"/>
          <p14:tracePt t="10469" x="3043238" y="2927350"/>
          <p14:tracePt t="10481" x="3109913" y="2878138"/>
          <p14:tracePt t="10491" x="3125788" y="2878138"/>
          <p14:tracePt t="10505" x="3192463" y="2878138"/>
          <p14:tracePt t="10509" x="3208338" y="2878138"/>
          <p14:tracePt t="10521" x="3241675" y="2878138"/>
          <p14:tracePt t="10531" x="3290888" y="2862263"/>
          <p14:tracePt t="10535" x="3324225" y="2862263"/>
          <p14:tracePt t="10545" x="3355975" y="2862263"/>
          <p14:tracePt t="10551" x="3389313" y="2828925"/>
          <p14:tracePt t="10561" x="3422650" y="2828925"/>
          <p14:tracePt t="10572" x="3505200" y="2828925"/>
          <p14:tracePt t="10575" x="3554413" y="2828925"/>
          <p14:tracePt t="10586" x="3586163" y="2828925"/>
          <p14:tracePt t="10591" x="3603625" y="2795588"/>
          <p14:tracePt t="10601" x="3636963" y="2795588"/>
          <p14:tracePt t="10611" x="3735388" y="2779713"/>
          <p14:tracePt t="10618" x="3784600" y="2762250"/>
          <p14:tracePt t="10627" x="3817938" y="2762250"/>
          <p14:tracePt t="10632" x="3833813" y="2762250"/>
          <p14:tracePt t="10641" x="3867150" y="2762250"/>
          <p14:tracePt t="10651" x="3883025" y="2762250"/>
          <p14:tracePt t="10727" x="3898900" y="2762250"/>
          <p14:tracePt t="10767" x="3916363" y="2762250"/>
          <p14:tracePt t="10815" x="3932238" y="2762250"/>
          <p14:tracePt t="10818" x="3965575" y="2762250"/>
          <p14:tracePt t="10834" x="3981450" y="2762250"/>
          <p14:tracePt t="10860" x="4014788" y="2762250"/>
          <p14:tracePt t="10870" x="4079875" y="2762250"/>
          <p14:tracePt t="10873" x="4146550" y="2762250"/>
          <p14:tracePt t="10884" x="4179888" y="2762250"/>
          <p14:tracePt t="10889" x="4244975" y="2762250"/>
          <p14:tracePt t="10899" x="4310063" y="2762250"/>
          <p14:tracePt t="10909" x="4376738" y="2762250"/>
          <p14:tracePt t="10913" x="4410075" y="2762250"/>
          <p14:tracePt t="10923" x="4459288" y="2762250"/>
          <p14:tracePt t="10929" x="4541838" y="2762250"/>
          <p14:tracePt t="10939" x="4606925" y="2762250"/>
          <p14:tracePt t="10949" x="4656138" y="2762250"/>
          <p14:tracePt t="10954" x="4689475" y="2762250"/>
          <p14:tracePt t="10963" x="4722813" y="2762250"/>
          <p14:tracePt t="10970" x="4738688" y="2762250"/>
          <p14:tracePt t="10979" x="4772025" y="2762250"/>
          <p14:tracePt t="11565" x="4787900" y="2762250"/>
          <p14:tracePt t="11575" x="4803775" y="2762250"/>
          <p14:tracePt t="11589" x="4821238" y="2762250"/>
          <p14:tracePt t="11599" x="4852988" y="2762250"/>
          <p14:tracePt t="11605" x="4886325" y="2762250"/>
          <p14:tracePt t="11615" x="4935538" y="2762250"/>
          <p14:tracePt t="11625" x="4953000" y="2762250"/>
          <p14:tracePt t="11629" x="5002213" y="2762250"/>
          <p14:tracePt t="11641" x="5018088" y="2762250"/>
          <p14:tracePt t="11652" x="5051425" y="2762250"/>
          <p14:tracePt t="11661" x="5100638" y="2762250"/>
          <p14:tracePt t="11665" x="5116513" y="2762250"/>
          <p14:tracePt t="11676" x="5149850" y="2762250"/>
          <p14:tracePt t="11679" x="5183188" y="2762250"/>
          <p14:tracePt t="11692" x="5216525" y="2762250"/>
          <p14:tracePt t="11705" x="5265738" y="2762250"/>
          <p14:tracePt t="11715" x="5281613" y="2762250"/>
          <p14:tracePt t="11721" x="5297488" y="2762250"/>
          <p14:tracePt t="11837" x="5314950" y="2762250"/>
          <p14:tracePt t="11848" x="5330825" y="2762250"/>
          <p14:tracePt t="11857" x="5346700" y="2762250"/>
          <p14:tracePt t="11878" x="5380038" y="2762250"/>
          <p14:tracePt t="11881" x="5397500" y="2762250"/>
          <p14:tracePt t="11891" x="5446713" y="2762250"/>
          <p14:tracePt t="11902" x="5545138" y="2762250"/>
          <p14:tracePt t="11907" x="5594350" y="2762250"/>
          <p14:tracePt t="11918" x="5676900" y="2762250"/>
          <p14:tracePt t="11924" x="5726113" y="2762250"/>
          <p14:tracePt t="11933" x="5775325" y="2762250"/>
          <p14:tracePt t="11943" x="5907088" y="2762250"/>
          <p14:tracePt t="11948" x="6005513" y="2762250"/>
          <p14:tracePt t="11957" x="6137275" y="2762250"/>
          <p14:tracePt t="11963" x="6235700" y="2762250"/>
          <p14:tracePt t="11973" x="6367463" y="2762250"/>
          <p14:tracePt t="11983" x="6465888" y="2762250"/>
          <p14:tracePt t="11987" x="6532563" y="2762250"/>
          <p14:tracePt t="11997" x="6548438" y="2762250"/>
          <p14:tracePt t="12013" x="6564313" y="2762250"/>
          <p14:tracePt t="12064" x="6581775" y="2762250"/>
          <p14:tracePt t="12557" x="6597650" y="2762250"/>
          <p14:tracePt t="12580" x="6630988" y="2746375"/>
          <p14:tracePt t="12603" x="6646863" y="2730500"/>
          <p14:tracePt t="12725" x="6664325" y="2713038"/>
          <p14:tracePt t="13713" x="6646863" y="2713038"/>
          <p14:tracePt t="13723" x="6581775" y="2713038"/>
          <p14:tracePt t="13734" x="6548438" y="2713038"/>
          <p14:tracePt t="13739" x="6499225" y="2713038"/>
          <p14:tracePt t="13747" x="6483350" y="2713038"/>
          <p14:tracePt t="13754" x="6465888" y="2713038"/>
          <p14:tracePt t="13767" x="6450013" y="2713038"/>
          <p14:tracePt t="13773" x="6432550" y="2713038"/>
          <p14:tracePt t="13784" x="6400800" y="2713038"/>
          <p14:tracePt t="13789" x="6367463" y="2713038"/>
          <p14:tracePt t="13799" x="6318250" y="2713038"/>
          <p14:tracePt t="13809" x="6186488" y="2713038"/>
          <p14:tracePt t="13813" x="6137275" y="2713038"/>
          <p14:tracePt t="13825" x="6038850" y="2713038"/>
          <p14:tracePt t="13829" x="5808663" y="2713038"/>
          <p14:tracePt t="13839" x="5578475" y="2713038"/>
          <p14:tracePt t="13849" x="5346700" y="2713038"/>
          <p14:tracePt t="13854" x="5084763" y="2713038"/>
          <p14:tracePt t="13863" x="4787900" y="2713038"/>
          <p14:tracePt t="13870" x="4524375" y="2713038"/>
          <p14:tracePt t="13879" x="4260850" y="2713038"/>
          <p14:tracePt t="13889" x="4014788" y="2713038"/>
          <p14:tracePt t="13895" x="3800475" y="2713038"/>
          <p14:tracePt t="13905" x="3636963" y="2713038"/>
          <p14:tracePt t="13909" x="3471863" y="2713038"/>
          <p14:tracePt t="13920" x="3340100" y="2713038"/>
          <p14:tracePt t="13929" x="3175000" y="2713038"/>
          <p14:tracePt t="13935" x="3043238" y="2713038"/>
          <p14:tracePt t="13945" x="2879725" y="2713038"/>
          <p14:tracePt t="13949" x="2698750" y="2746375"/>
          <p14:tracePt t="13959" x="2500313" y="2746375"/>
          <p14:tracePt t="13969" x="2270125" y="2746375"/>
          <p14:tracePt t="13977" x="2106613" y="2746375"/>
          <p14:tracePt t="13988" x="1908175" y="2746375"/>
          <p14:tracePt t="13993" x="1744663" y="2762250"/>
          <p14:tracePt t="14004" x="1612900" y="2762250"/>
          <p14:tracePt t="14007" x="1497013" y="2762250"/>
          <p14:tracePt t="14023" x="1481138" y="2762250"/>
          <p14:tracePt t="14206" x="1497013" y="2762250"/>
          <p14:tracePt t="14221" x="1563688" y="2762250"/>
          <p14:tracePt t="14231" x="1579563" y="2762250"/>
          <p14:tracePt t="14252" x="1612900" y="2762250"/>
          <p14:tracePt t="14271" x="1628775" y="2762250"/>
          <p14:tracePt t="14281" x="1644650" y="2762250"/>
          <p14:tracePt t="14288" x="1662113" y="2762250"/>
          <p14:tracePt t="14297" x="1695450" y="2762250"/>
          <p14:tracePt t="14377" x="1711325" y="2762250"/>
          <p14:tracePt t="14383" x="1727200" y="2762250"/>
          <p14:tracePt t="14393" x="1744663" y="2762250"/>
          <p14:tracePt t="14417" x="1776413" y="2762250"/>
          <p14:tracePt t="14469" x="1793875" y="2762250"/>
          <p14:tracePt t="14513" x="1809750" y="2762250"/>
          <p14:tracePt t="14530" x="1825625" y="2779713"/>
          <p14:tracePt t="14545" x="1843088" y="2779713"/>
          <p14:tracePt t="14554" x="1858963" y="2779713"/>
          <p14:tracePt t="14559" x="1876425" y="2795588"/>
          <p14:tracePt t="14569" x="1892300" y="2813050"/>
          <p14:tracePt t="17340" x="1908175" y="2813050"/>
          <p14:tracePt t="17349" x="1876425" y="2862263"/>
          <p14:tracePt t="17353" x="1809750" y="2862263"/>
          <p14:tracePt t="17363" x="1662113" y="2862263"/>
          <p14:tracePt t="17373" x="1447800" y="2894013"/>
          <p14:tracePt t="17379" x="1217613" y="2894013"/>
          <p14:tracePt t="17390" x="1119188" y="2894013"/>
          <p14:tracePt t="18036" x="1152525" y="2894013"/>
          <p14:tracePt t="18045" x="1168400" y="2894013"/>
          <p14:tracePt t="18049" x="1217613" y="2894013"/>
          <p14:tracePt t="18059" x="1266825" y="2894013"/>
          <p14:tracePt t="18067" x="1282700" y="2894013"/>
          <p14:tracePt t="18075" x="1316038" y="2894013"/>
          <p14:tracePt t="18085" x="1349375" y="2911475"/>
          <p14:tracePt t="18095" x="1365250" y="2911475"/>
          <p14:tracePt t="18106" x="1382713" y="2911475"/>
          <p14:tracePt t="18111" x="1398588" y="2911475"/>
          <p14:tracePt t="18132" x="1414463" y="2911475"/>
          <p14:tracePt t="18145" x="1431925" y="2911475"/>
          <p14:tracePt t="18151" x="1447800" y="2911475"/>
          <p14:tracePt t="18161" x="1463675" y="2911475"/>
          <p14:tracePt t="18173" x="1497013" y="2911475"/>
          <p14:tracePt t="18175" x="1514475" y="2911475"/>
          <p14:tracePt t="18192" x="1530350" y="2911475"/>
          <p14:tracePt t="18206" x="1546225" y="2911475"/>
          <p14:tracePt t="18211" x="1579563" y="2911475"/>
          <p14:tracePt t="18228" x="1595438" y="2911475"/>
          <p14:tracePt t="18251" x="1612900" y="2911475"/>
          <p14:tracePt t="18267" x="1628775" y="2911475"/>
          <p14:tracePt t="18281" x="1644650" y="2911475"/>
          <p14:tracePt t="18291" x="1677988" y="2911475"/>
          <p14:tracePt t="18297" x="1695450" y="2911475"/>
          <p14:tracePt t="18307" x="1744663" y="2911475"/>
          <p14:tracePt t="18317" x="1760538" y="2927350"/>
          <p14:tracePt t="18322" x="1776413" y="2927350"/>
          <p14:tracePt t="18331" x="1843088" y="2943225"/>
          <p14:tracePt t="18338" x="1876425" y="2960688"/>
          <p14:tracePt t="18357" x="1925638" y="2960688"/>
          <p14:tracePt t="18368" x="1974850" y="2992438"/>
          <p14:tracePt t="18373" x="2057400" y="2992438"/>
          <p14:tracePt t="18383" x="2106613" y="2992438"/>
          <p14:tracePt t="18387" x="2187575" y="3009900"/>
          <p14:tracePt t="18397" x="2238375" y="3009900"/>
          <p14:tracePt t="18408" x="2287588" y="3025775"/>
          <p14:tracePt t="18413" x="2319338" y="3059113"/>
          <p14:tracePt t="18424" x="2401888" y="3074988"/>
          <p14:tracePt t="18427" x="2451100" y="3092450"/>
          <p14:tracePt t="18437" x="2484438" y="3092450"/>
          <p14:tracePt t="18449" x="2500313" y="3108325"/>
          <p14:tracePt t="18461" x="2517775" y="3108325"/>
          <p14:tracePt t="18463" x="2549525" y="3141663"/>
          <p14:tracePt t="18473" x="2582863" y="3141663"/>
          <p14:tracePt t="18477" x="2616200" y="3157538"/>
          <p14:tracePt t="18487" x="2665413" y="3157538"/>
          <p14:tracePt t="18504" x="2714625" y="3157538"/>
          <p14:tracePt t="18513" x="2730500" y="3157538"/>
          <p14:tracePt t="18521" x="2763838" y="3157538"/>
          <p14:tracePt t="18529" x="2797175" y="3190875"/>
          <p14:tracePt t="18539" x="2813050" y="3190875"/>
          <p14:tracePt t="18543" x="2846388" y="3190875"/>
          <p14:tracePt t="18554" x="2862263" y="3190875"/>
          <p14:tracePt t="18559" x="2911475" y="3190875"/>
          <p14:tracePt t="18570" x="2944813" y="3206750"/>
          <p14:tracePt t="18579" x="2978150" y="3224213"/>
          <p14:tracePt t="18583" x="3011488" y="3240088"/>
          <p14:tracePt t="18595" x="3027363" y="3240088"/>
          <p14:tracePt t="18599" x="3060700" y="3255963"/>
          <p14:tracePt t="18609" x="3094038" y="3273425"/>
          <p14:tracePt t="18620" x="3109913" y="3273425"/>
          <p14:tracePt t="18629" x="3159125" y="3289300"/>
          <p14:tracePt t="18645" x="3208338" y="3289300"/>
          <p14:tracePt t="18656" x="3241675" y="3289300"/>
          <p14:tracePt t="18659" x="3275013" y="3289300"/>
          <p14:tracePt t="18670" x="3324225" y="3305175"/>
          <p14:tracePt t="18675" x="3405188" y="3338513"/>
          <p14:tracePt t="18685" x="3455988" y="3354388"/>
          <p14:tracePt t="18695" x="3536950" y="3354388"/>
          <p14:tracePt t="18701" x="3586163" y="3354388"/>
          <p14:tracePt t="18711" x="3668713" y="3371850"/>
          <p14:tracePt t="18716" x="3717925" y="3387725"/>
          <p14:tracePt t="18725" x="3751263" y="3387725"/>
          <p14:tracePt t="18735" x="3784600" y="3387725"/>
          <p14:tracePt t="18741" x="3833813" y="3387725"/>
          <p14:tracePt t="18751" x="3867150" y="3387725"/>
          <p14:tracePt t="18757" x="3898900" y="3387725"/>
          <p14:tracePt t="18765" x="3948113" y="3387725"/>
          <p14:tracePt t="18775" x="3981450" y="3421063"/>
          <p14:tracePt t="18781" x="4014788" y="3421063"/>
          <p14:tracePt t="18791" x="4030663" y="3421063"/>
          <p14:tracePt t="18798" x="4064000" y="3421063"/>
          <p14:tracePt t="18807" x="4079875" y="3421063"/>
          <p14:tracePt t="18822" x="4113213" y="3421063"/>
          <p14:tracePt t="18831" x="4129088" y="3421063"/>
          <p14:tracePt t="18835" x="4146550" y="3421063"/>
          <p14:tracePt t="18847" x="4195763" y="3421063"/>
          <p14:tracePt t="18857" x="4211638" y="3421063"/>
          <p14:tracePt t="18861" x="4229100" y="3421063"/>
          <p14:tracePt t="18872" x="4244975" y="3421063"/>
          <p14:tracePt t="18877" x="4278313" y="3421063"/>
          <p14:tracePt t="18887" x="4310063" y="3421063"/>
          <p14:tracePt t="18897" x="4343400" y="3421063"/>
          <p14:tracePt t="18901" x="4376738" y="3421063"/>
          <p14:tracePt t="18911" x="4410075" y="3421063"/>
          <p14:tracePt t="18917" x="4459288" y="3421063"/>
          <p14:tracePt t="18927" x="4491038" y="3421063"/>
          <p14:tracePt t="18933" x="4524375" y="3421063"/>
          <p14:tracePt t="18943" x="4541838" y="3421063"/>
          <p14:tracePt t="18955" x="4573588" y="3436938"/>
          <p14:tracePt t="18973" x="4591050" y="3436938"/>
          <p14:tracePt t="18993" x="4606925" y="3436938"/>
          <p14:tracePt t="19004" x="4640263" y="3454400"/>
          <p14:tracePt t="19009" x="4672013" y="3454400"/>
          <p14:tracePt t="19020" x="4705350" y="3454400"/>
          <p14:tracePt t="19023" x="4738688" y="3470275"/>
          <p14:tracePt t="19033" x="4754563" y="3470275"/>
          <p14:tracePt t="19045" x="4787900" y="3470275"/>
          <p14:tracePt t="19050" x="4787900" y="3486150"/>
          <p14:tracePt t="19089" x="4787900" y="3503613"/>
          <p14:tracePt t="19099" x="4803775" y="3503613"/>
          <p14:tracePt t="19106" x="4821238" y="3519488"/>
          <p14:tracePt t="19121" x="4852988" y="3519488"/>
          <p14:tracePt t="19125" x="4870450" y="3519488"/>
          <p14:tracePt t="19135" x="4886325" y="3519488"/>
          <p14:tracePt t="19145" x="4919663" y="3519488"/>
          <p14:tracePt t="19157" x="4968875" y="3519488"/>
          <p14:tracePt t="19161" x="5002213" y="3519488"/>
          <p14:tracePt t="19171" x="5033963" y="3552825"/>
          <p14:tracePt t="19175" x="5067300" y="3552825"/>
          <p14:tracePt t="19186" x="5100638" y="3552825"/>
          <p14:tracePt t="19195" x="5100638" y="3568700"/>
          <p14:tracePt t="19201" x="5133975" y="3568700"/>
          <p14:tracePt t="19222" x="5165725" y="3568700"/>
          <p14:tracePt t="19265" x="5183188" y="3568700"/>
          <p14:tracePt t="19277" x="5216525" y="3568700"/>
          <p14:tracePt t="19281" x="5248275" y="3568700"/>
          <p14:tracePt t="19291" x="5297488" y="3568700"/>
          <p14:tracePt t="19302" x="5330825" y="3568700"/>
          <p14:tracePt t="19307" x="5346700" y="3568700"/>
          <p14:tracePt t="19317" x="5380038" y="3568700"/>
          <p14:tracePt t="19327" x="5397500" y="3568700"/>
          <p14:tracePt t="19337" x="5413375" y="3568700"/>
          <p14:tracePt t="19361" x="5429250" y="3568700"/>
          <p14:tracePt t="19372" x="5446713" y="3568700"/>
          <p14:tracePt t="19381" x="5478463" y="3568700"/>
          <p14:tracePt t="19387" x="5511800" y="3568700"/>
          <p14:tracePt t="19397" x="5545138" y="3568700"/>
          <p14:tracePt t="19405" x="5561013" y="3568700"/>
          <p14:tracePt t="19428" x="5578475" y="3568700"/>
          <p14:tracePt t="19519" x="5594350" y="3552825"/>
          <p14:tracePt t="19529" x="5610225" y="3552825"/>
          <p14:tracePt t="19533" x="5643563" y="3552825"/>
          <p14:tracePt t="19543" x="5676900" y="3552825"/>
          <p14:tracePt t="19555" x="5708650" y="3552825"/>
          <p14:tracePt t="19559" x="5741988" y="3552825"/>
          <p14:tracePt t="19569" x="5791200" y="3552825"/>
          <p14:tracePt t="19573" x="5840413" y="3552825"/>
          <p14:tracePt t="19583" x="5907088" y="3552825"/>
          <p14:tracePt t="19594" x="5972175" y="3552825"/>
          <p14:tracePt t="19599" x="6021388" y="3535363"/>
          <p14:tracePt t="19609" x="6070600" y="3535363"/>
          <p14:tracePt t="19613" x="6121400" y="3535363"/>
          <p14:tracePt t="19625" x="6219825" y="3535363"/>
          <p14:tracePt t="19635" x="6284913" y="3519488"/>
          <p14:tracePt t="19639" x="6334125" y="3519488"/>
          <p14:tracePt t="19649" x="6383338" y="3519488"/>
          <p14:tracePt t="19659" x="6483350" y="3519488"/>
          <p14:tracePt t="19665" x="6581775" y="3519488"/>
          <p14:tracePt t="19675" x="6680200" y="3519488"/>
          <p14:tracePt t="19679" x="6762750" y="3519488"/>
          <p14:tracePt t="19689" x="6861175" y="3519488"/>
          <p14:tracePt t="19695" x="6992938" y="3519488"/>
          <p14:tracePt t="19705" x="7042150" y="3519488"/>
          <p14:tracePt t="19715" x="7124700" y="3519488"/>
          <p14:tracePt t="19723" x="7239000" y="3519488"/>
          <p14:tracePt t="19731" x="7339013" y="3519488"/>
          <p14:tracePt t="19735" x="7404100" y="3519488"/>
          <p14:tracePt t="19745" x="7469188" y="3519488"/>
          <p14:tracePt t="19756" x="7519988" y="3519488"/>
          <p14:tracePt t="19759" x="7618413" y="3519488"/>
          <p14:tracePt t="19772" x="7700963" y="3519488"/>
          <p14:tracePt t="19776" x="7716838" y="3503613"/>
          <p14:tracePt t="19785" x="7732713" y="3503613"/>
          <p14:tracePt t="19795" x="7799388" y="3470275"/>
          <p14:tracePt t="19801" x="7815263" y="3470275"/>
          <p14:tracePt t="19812" x="7848600" y="3470275"/>
          <p14:tracePt t="19815" x="7848600" y="3454400"/>
          <p14:tracePt t="19825" x="7897813" y="3436938"/>
          <p14:tracePt t="19837" x="7913688" y="3421063"/>
          <p14:tracePt t="19845" x="7962900" y="3403600"/>
          <p14:tracePt t="19851" x="7996238" y="3387725"/>
          <p14:tracePt t="19855" x="8029575" y="3371850"/>
          <p14:tracePt t="19871" x="8045450" y="3371850"/>
          <p14:tracePt t="19878" x="8078788" y="3354388"/>
          <p14:tracePt t="19887" x="8094663" y="3322638"/>
          <p14:tracePt t="19897" x="8094663" y="3305175"/>
          <p14:tracePt t="19908" x="8128000" y="3305175"/>
          <p14:tracePt t="19917" x="8143875" y="3305175"/>
          <p14:tracePt t="20017" x="8143875" y="3289300"/>
          <p14:tracePt t="23493" x="8161338" y="3289300"/>
          <p14:tracePt t="23569" x="8143875" y="3289300"/>
          <p14:tracePt t="23589" x="8128000" y="3289300"/>
          <p14:tracePt t="23613" x="8112125" y="3289300"/>
          <p14:tracePt t="23629" x="8094663" y="3289300"/>
          <p14:tracePt t="23634" x="8078788" y="3289300"/>
          <p14:tracePt t="23643" x="8045450" y="3289300"/>
          <p14:tracePt t="23659" x="8029575" y="3289300"/>
          <p14:tracePt t="23674" x="8012113" y="3289300"/>
          <p14:tracePt t="23679" x="7996238" y="3289300"/>
          <p14:tracePt t="23689" x="7980363" y="3289300"/>
          <p14:tracePt t="23706" x="7962900" y="3289300"/>
          <p14:tracePt t="23715" x="7947025" y="3289300"/>
          <p14:tracePt t="23730" x="7931150" y="3289300"/>
          <p14:tracePt t="23740" x="7913688" y="3289300"/>
          <p14:tracePt t="23745" x="7897813" y="3289300"/>
          <p14:tracePt t="23765" x="7881938" y="3289300"/>
          <p14:tracePt t="24114" x="7864475" y="3289300"/>
          <p14:tracePt t="24193" x="7864475" y="3273425"/>
          <p14:tracePt t="24275" x="7864475" y="3255963"/>
          <p14:tracePt t="24305" x="7881938" y="3255963"/>
          <p14:tracePt t="24309" x="7931150" y="3255963"/>
          <p14:tracePt t="24325" x="7962900" y="3255963"/>
          <p14:tracePt t="24335" x="7980363" y="3255963"/>
          <p14:tracePt t="24345" x="7996238" y="3255963"/>
          <p14:tracePt t="24393" x="8012113" y="3255963"/>
          <p14:tracePt t="24401" x="8045450" y="3255963"/>
          <p14:tracePt t="24405" x="8078788" y="3255963"/>
          <p14:tracePt t="24415" x="8094663" y="3255963"/>
          <p14:tracePt t="24423" x="8112125" y="3255963"/>
          <p14:tracePt t="24431" x="8112125" y="3273425"/>
          <p14:tracePt t="24441" x="8128000" y="3273425"/>
          <p14:tracePt t="24445" x="8143875" y="3273425"/>
          <p14:tracePt t="24455" x="8177213" y="3289300"/>
          <p14:tracePt t="24472" x="8193088" y="3289300"/>
          <p14:tracePt t="24481" x="8210550" y="3305175"/>
          <p14:tracePt t="24537" x="8226425" y="3322638"/>
          <p14:tracePt t="24547" x="8243888" y="3322638"/>
          <p14:tracePt t="24561" x="8259763" y="3322638"/>
          <p14:tracePt t="24577" x="8275638" y="3338513"/>
          <p14:tracePt t="24593" x="8293100" y="3338513"/>
          <p14:tracePt t="24604" x="8308975" y="3354388"/>
          <p14:tracePt t="24607" x="8324850" y="3354388"/>
          <p14:tracePt t="24653" x="8342313" y="3371850"/>
          <p14:tracePt t="24667" x="8358188" y="3387725"/>
          <p14:tracePt t="24683" x="8391525" y="3421063"/>
          <p14:tracePt t="24718" x="8391525" y="3436938"/>
          <p14:tracePt t="24739" x="8407400" y="3454400"/>
          <p14:tracePt t="24779" x="8424863" y="3470275"/>
          <p14:tracePt t="24813" x="8440738" y="3486150"/>
          <p14:tracePt t="25047" x="8456613" y="3486150"/>
          <p14:tracePt t="25067" x="8474075" y="3503613"/>
          <p14:tracePt t="25078" x="8474075" y="3535363"/>
          <p14:tracePt t="25081" x="8474075" y="3552825"/>
          <p14:tracePt t="25131" x="8474075" y="3568700"/>
          <p14:tracePt t="25141" x="8489950" y="3584575"/>
          <p14:tracePt t="25157" x="8489950" y="3602038"/>
          <p14:tracePt t="25172" x="8489950" y="3617913"/>
          <p14:tracePt t="25373" x="8505825" y="3633788"/>
          <p14:tracePt t="25479" x="8523288" y="3633788"/>
          <p14:tracePt t="25525" x="8539163" y="3633788"/>
          <p14:tracePt t="25532" x="8555038" y="3667125"/>
          <p14:tracePt t="25542" x="8572500" y="3684588"/>
          <p14:tracePt t="25556" x="8605838" y="3700463"/>
          <p14:tracePt t="25601" x="8605838" y="3716338"/>
          <p14:tracePt t="25621" x="8605838" y="3733800"/>
          <p14:tracePt t="25631" x="8605838" y="3749675"/>
          <p14:tracePt t="25642" x="8605838" y="3783013"/>
          <p14:tracePt t="25651" x="8605838" y="3798888"/>
          <p14:tracePt t="25798" x="8605838" y="3814763"/>
          <p14:tracePt t="25879" x="8621713" y="3814763"/>
          <p14:tracePt t="25889" x="8637588" y="3798888"/>
          <p14:tracePt t="25899" x="8637588" y="3783013"/>
          <p14:tracePt t="26172" x="8637588" y="3765550"/>
          <p14:tracePt t="26267" x="8637588" y="3749675"/>
          <p14:tracePt t="26297" x="8637588" y="3733800"/>
          <p14:tracePt t="26308" x="8621713" y="3733800"/>
          <p14:tracePt t="26323" x="8605838" y="3700463"/>
          <p14:tracePt t="26374" x="8605838" y="3684588"/>
          <p14:tracePt t="26752" x="8605838" y="3700463"/>
          <p14:tracePt t="26765" x="8605838" y="3716338"/>
          <p14:tracePt t="27094" x="8605838" y="3733800"/>
          <p14:tracePt t="48338" x="8588375" y="3733800"/>
          <p14:tracePt t="48345" x="8523288" y="3733800"/>
          <p14:tracePt t="48354" x="8440738" y="3733800"/>
          <p14:tracePt t="48363" x="8342313" y="3733800"/>
          <p14:tracePt t="48369" x="8259763" y="3765550"/>
          <p14:tracePt t="48378" x="8226425" y="3765550"/>
          <p14:tracePt t="48383" x="8210550" y="3798888"/>
          <p14:tracePt t="48409" x="8177213" y="3798888"/>
          <p14:tracePt t="48413" x="8094663" y="3814763"/>
          <p14:tracePt t="48423" x="8045450" y="3832225"/>
          <p14:tracePt t="48429" x="7947025" y="3832225"/>
          <p14:tracePt t="48439" x="7732713" y="3881438"/>
          <p14:tracePt t="48450" x="7404100" y="3963988"/>
          <p14:tracePt t="48453" x="7075488" y="4062413"/>
          <p14:tracePt t="48463" x="6729413" y="4160838"/>
          <p14:tracePt t="48470" x="6269038" y="4308475"/>
          <p14:tracePt t="48480" x="5840413" y="4473575"/>
          <p14:tracePt t="48490" x="5527675" y="4556125"/>
          <p14:tracePt t="48496" x="5265738" y="4637088"/>
          <p14:tracePt t="48505" x="5018088" y="4703763"/>
          <p14:tracePt t="48520" x="5002213" y="4703763"/>
          <p14:tracePt t="48661" x="5002213" y="4687888"/>
          <p14:tracePt t="48665" x="5002213" y="4621213"/>
          <p14:tracePt t="48675" x="5002213" y="4572000"/>
          <p14:tracePt t="48685" x="5018088" y="4522788"/>
          <p14:tracePt t="48691" x="5084763" y="4391025"/>
          <p14:tracePt t="48701" x="5133975" y="4357688"/>
          <p14:tracePt t="48705" x="5183188" y="4292600"/>
          <p14:tracePt t="48715" x="5216525" y="4194175"/>
          <p14:tracePt t="48728" x="5248275" y="4144963"/>
          <p14:tracePt t="48731" x="5297488" y="4062413"/>
          <p14:tracePt t="48741" x="5330825" y="4029075"/>
          <p14:tracePt t="48751" x="5346700" y="4029075"/>
          <p14:tracePt t="48757" x="5364163" y="4013200"/>
          <p14:tracePt t="48767" x="5380038" y="3979863"/>
          <p14:tracePt t="48771" x="5397500" y="3946525"/>
          <p14:tracePt t="48781" x="5397500" y="3930650"/>
          <p14:tracePt t="48798" x="5413375" y="3930650"/>
          <p14:tracePt t="48801" x="5429250" y="3914775"/>
          <p14:tracePt t="48811" x="5446713" y="3914775"/>
          <p14:tracePt t="48821" x="5462588" y="3897313"/>
          <p14:tracePt t="48848" x="5478463" y="3897313"/>
          <p14:tracePt t="48853" x="5495925" y="3881438"/>
          <p14:tracePt t="48963" x="5511800" y="3881438"/>
          <p14:tracePt t="48973" x="5527675" y="3881438"/>
          <p14:tracePt t="48984" x="5545138" y="3881438"/>
          <p14:tracePt t="48993" x="5561013" y="3930650"/>
          <p14:tracePt t="48999" x="5578475" y="3946525"/>
          <p14:tracePt t="49009" x="5578475" y="3963988"/>
          <p14:tracePt t="49685" x="5578475" y="3979863"/>
          <p14:tracePt t="49700" x="5578475" y="4078288"/>
          <p14:tracePt t="49709" x="5610225" y="4095750"/>
          <p14:tracePt t="50190" x="5610225" y="4029075"/>
          <p14:tracePt t="50204" x="5610225" y="4013200"/>
          <p14:tracePt t="50220" x="5610225" y="3995738"/>
          <p14:tracePt t="50355" x="5610225" y="4013200"/>
          <p14:tracePt t="50375" x="5610225" y="4111625"/>
          <p14:tracePt t="50381" x="5610225" y="4160838"/>
          <p14:tracePt t="50391" x="5610225" y="4210050"/>
          <p14:tracePt t="50395" x="5594350" y="4259263"/>
          <p14:tracePt t="50406" x="5578475" y="4276725"/>
          <p14:tracePt t="50416" x="5545138" y="4308475"/>
          <p14:tracePt t="50422" x="5545138" y="4341813"/>
          <p14:tracePt t="50431" x="5511800" y="4375150"/>
          <p14:tracePt t="50487" x="5495925" y="4391025"/>
          <p14:tracePt t="50497" x="5478463" y="4406900"/>
          <p14:tracePt t="50502" x="5446713" y="4424363"/>
          <p14:tracePt t="50512" x="5413375" y="4440238"/>
          <p14:tracePt t="50518" x="5413375" y="4456113"/>
          <p14:tracePt t="50532" x="5397500" y="4506913"/>
          <p14:tracePt t="50541" x="5397500" y="4522788"/>
          <p14:tracePt t="50557" x="5380038" y="4522788"/>
          <p14:tracePt t="50860" x="5380038" y="4506913"/>
          <p14:tracePt t="50875" x="5380038" y="4489450"/>
          <p14:tracePt t="50896" x="5380038" y="4473575"/>
          <p14:tracePt t="50912" x="5380038" y="4456113"/>
          <p14:tracePt t="50921" x="5380038" y="4440238"/>
          <p14:tracePt t="51141" x="5397500" y="4440238"/>
          <p14:tracePt t="51157" x="5413375" y="4424363"/>
          <p14:tracePt t="51625" x="5397500" y="4424363"/>
          <p14:tracePt t="51647" x="5380038" y="4424363"/>
          <p14:tracePt t="52067" x="5364163" y="4391025"/>
          <p14:tracePt t="52156" x="5364163" y="4375150"/>
          <p14:tracePt t="53583" x="5380038" y="4375150"/>
          <p14:tracePt t="53603" x="5346700" y="4406900"/>
          <p14:tracePt t="53609" x="5346700" y="4440238"/>
          <p14:tracePt t="54150" x="5380038" y="4440238"/>
          <p14:tracePt t="54161" x="5413375" y="4440238"/>
          <p14:tracePt t="54170" x="5429250" y="4440238"/>
          <p14:tracePt t="54184" x="5462588" y="4456113"/>
          <p14:tracePt t="54189" x="5527675" y="4506913"/>
          <p14:tracePt t="54201" x="5578475" y="4556125"/>
          <p14:tracePt t="54209" x="5659438" y="4572000"/>
          <p14:tracePt t="54218" x="5708650" y="4621213"/>
          <p14:tracePt t="54225" x="5759450" y="4703763"/>
          <p14:tracePt t="54232" x="5791200" y="4786313"/>
          <p14:tracePt t="54240" x="5808663" y="4802188"/>
          <p14:tracePt t="54250" x="5808663" y="4835525"/>
          <p14:tracePt t="54255" x="5808663" y="4884738"/>
          <p14:tracePt t="54265" x="5808663" y="4918075"/>
          <p14:tracePt t="54269" x="5808663" y="4983163"/>
          <p14:tracePt t="54281" x="5808663" y="5048250"/>
          <p14:tracePt t="54292" x="5775325" y="5114925"/>
          <p14:tracePt t="54297" x="5741988" y="5180013"/>
          <p14:tracePt t="54306" x="5659438" y="5262563"/>
          <p14:tracePt t="54310" x="5627688" y="5311775"/>
          <p14:tracePt t="54319" x="5610225" y="5329238"/>
          <p14:tracePt t="54329" x="5561013" y="5360988"/>
          <p14:tracePt t="54335" x="5545138" y="5378450"/>
          <p14:tracePt t="54345" x="5511800" y="5378450"/>
          <p14:tracePt t="54351" x="5446713" y="5378450"/>
          <p14:tracePt t="54364" x="5397500" y="5394325"/>
          <p14:tracePt t="54375" x="5364163" y="5427663"/>
          <p14:tracePt t="54382" x="5314950" y="5427663"/>
          <p14:tracePt t="54387" x="5281613" y="5427663"/>
          <p14:tracePt t="54392" x="5248275" y="5427663"/>
          <p14:tracePt t="54401" x="5216525" y="5427663"/>
          <p14:tracePt t="54412" x="5165725" y="5427663"/>
          <p14:tracePt t="54416" x="5116513" y="5427663"/>
          <p14:tracePt t="54425" x="5084763" y="5427663"/>
          <p14:tracePt t="54437" x="5018088" y="5427663"/>
          <p14:tracePt t="54457" x="4968875" y="5427663"/>
          <p14:tracePt t="54466" x="4953000" y="5427663"/>
          <p14:tracePt t="54475" x="4935538" y="5427663"/>
          <p14:tracePt t="54488" x="4903788" y="5427663"/>
          <p14:tracePt t="54511" x="4886325" y="5427663"/>
          <p14:tracePt t="54527" x="4870450" y="5427663"/>
          <p14:tracePt t="54537" x="4837113" y="5410200"/>
          <p14:tracePt t="54555" x="4803775" y="5410200"/>
          <p14:tracePt t="54560" x="4787900" y="5394325"/>
          <p14:tracePt t="54564" x="4754563" y="5394325"/>
          <p14:tracePt t="54589" x="4738688" y="5394325"/>
          <p14:tracePt t="54617" x="4722813" y="5394325"/>
          <p14:tracePt t="54634" x="4705350" y="5394325"/>
          <p14:tracePt t="54637" x="4672013" y="5394325"/>
          <p14:tracePt t="54650" x="4656138" y="5378450"/>
          <p14:tracePt t="54658" x="4640263" y="5378450"/>
          <p14:tracePt t="54699" x="4622800" y="5345113"/>
          <p14:tracePt t="54710" x="4606925" y="5329238"/>
          <p14:tracePt t="54718" x="4591050" y="5329238"/>
          <p14:tracePt t="54724" x="4573588" y="5311775"/>
          <p14:tracePt t="54734" x="4557713" y="5295900"/>
          <p14:tracePt t="54739" x="4541838" y="5295900"/>
          <p14:tracePt t="54752" x="4541838" y="5278438"/>
          <p14:tracePt t="54764" x="4524375" y="5278438"/>
          <p14:tracePt t="54774" x="4508500" y="5262563"/>
          <p14:tracePt t="54784" x="4508500" y="5246688"/>
          <p14:tracePt t="54793" x="4491038" y="5246688"/>
          <p14:tracePt t="54803" x="4425950" y="5213350"/>
          <p14:tracePt t="54817" x="4410075" y="5197475"/>
          <p14:tracePt t="54826" x="4392613" y="5180013"/>
          <p14:tracePt t="54832" x="4360863" y="5180013"/>
          <p14:tracePt t="54896" x="4343400" y="5164138"/>
          <p14:tracePt t="54912" x="4343400" y="5148263"/>
          <p14:tracePt t="55793" x="4360863" y="5148263"/>
          <p14:tracePt t="55805" x="4376738" y="5148263"/>
          <p14:tracePt t="55815" x="4392613" y="5148263"/>
          <p14:tracePt t="55823" x="4425950" y="5148263"/>
          <p14:tracePt t="55827" x="4441825" y="5148263"/>
          <p14:tracePt t="55848" x="4459288" y="5148263"/>
          <p14:tracePt t="55906" x="4475163" y="5148263"/>
          <p14:tracePt t="55915" x="4491038" y="5148263"/>
          <p14:tracePt t="55925" x="4524375" y="5148263"/>
          <p14:tracePt t="55930" x="4573588" y="5148263"/>
          <p14:tracePt t="55939" x="4622800" y="5148263"/>
          <p14:tracePt t="55944" x="4672013" y="5148263"/>
          <p14:tracePt t="55955" x="4738688" y="5148263"/>
          <p14:tracePt t="55963" x="4754563" y="5148263"/>
          <p14:tracePt t="55970" x="4821238" y="5148263"/>
          <p14:tracePt t="55981" x="4837113" y="5148263"/>
          <p14:tracePt t="55987" x="4852988" y="5148263"/>
          <p14:tracePt t="55995" x="4870450" y="5148263"/>
          <p14:tracePt t="56003" x="4886325" y="5148263"/>
          <p14:tracePt t="56009" x="4919663" y="5148263"/>
          <p14:tracePt t="56019" x="4935538" y="5148263"/>
          <p14:tracePt t="56031" x="4953000" y="5148263"/>
          <p14:tracePt t="56048" x="4984750" y="5148263"/>
          <p14:tracePt t="56058" x="5018088" y="5148263"/>
          <p14:tracePt t="56061" x="5033963" y="5148263"/>
          <p14:tracePt t="56070" x="5033963" y="5164138"/>
          <p14:tracePt t="56355" x="5051425" y="5164138"/>
          <p14:tracePt t="56365" x="5100638" y="5164138"/>
          <p14:tracePt t="56371" x="5133975" y="5180013"/>
          <p14:tracePt t="56380" x="5199063" y="5180013"/>
          <p14:tracePt t="56388" x="5216525" y="5180013"/>
          <p14:tracePt t="56394" x="5248275" y="5180013"/>
          <p14:tracePt t="56403" x="5265738" y="5180013"/>
          <p14:tracePt t="56407" x="5297488" y="5180013"/>
          <p14:tracePt t="56428" x="5314950" y="5180013"/>
          <p14:tracePt t="56435" x="5346700" y="5180013"/>
          <p14:tracePt t="56443" x="5364163" y="5180013"/>
          <p14:tracePt t="56458" x="5397500" y="5180013"/>
          <p14:tracePt t="56462" x="5429250" y="5180013"/>
          <p14:tracePt t="56472" x="5446713" y="5180013"/>
          <p14:tracePt t="56474" x="5478463" y="5180013"/>
          <p14:tracePt t="56486" x="5545138" y="5180013"/>
          <p14:tracePt t="56493" x="5594350" y="5180013"/>
          <p14:tracePt t="56522" x="5627688" y="5180013"/>
          <p14:tracePt t="56540" x="5643563" y="5180013"/>
          <p14:tracePt t="56544" x="5659438" y="5180013"/>
          <p14:tracePt t="56559" x="5676900" y="5180013"/>
          <p14:tracePt t="56758" x="5692775" y="5180013"/>
          <p14:tracePt t="56764" x="5726113" y="5180013"/>
          <p14:tracePt t="56774" x="5741988" y="5180013"/>
          <p14:tracePt t="56788" x="5759450" y="5180013"/>
          <p14:tracePt t="56850" x="5775325" y="5180013"/>
          <p14:tracePt t="56860" x="5791200" y="5180013"/>
          <p14:tracePt t="56868" x="5824538" y="5180013"/>
          <p14:tracePt t="56872" x="5840413" y="5180013"/>
          <p14:tracePt t="56882" x="5889625" y="5180013"/>
          <p14:tracePt t="56897" x="5922963" y="5180013"/>
          <p14:tracePt t="56907" x="5940425" y="5180013"/>
          <p14:tracePt t="56913" x="5972175" y="5180013"/>
          <p14:tracePt t="56925" x="5989638" y="5180013"/>
          <p14:tracePt t="56929" x="6021388" y="5180013"/>
          <p14:tracePt t="56939" x="6070600" y="5180013"/>
          <p14:tracePt t="56949" x="6121400" y="5180013"/>
          <p14:tracePt t="56954" x="6170613" y="5180013"/>
          <p14:tracePt t="56963" x="6202363" y="5180013"/>
          <p14:tracePt t="56968" x="6219825" y="5180013"/>
          <p14:tracePt t="56990" x="6235700" y="5180013"/>
          <p14:tracePt t="56999" x="6251575" y="5180013"/>
          <p14:tracePt t="57008" x="6269038" y="5180013"/>
          <p14:tracePt t="57031" x="6284913" y="5180013"/>
          <p14:tracePt t="57040" x="6302375" y="5180013"/>
          <p14:tracePt t="57043" x="6334125" y="5180013"/>
          <p14:tracePt t="57053" x="6400800" y="5180013"/>
          <p14:tracePt t="57059" x="6465888" y="5180013"/>
          <p14:tracePt t="57071" x="6483350" y="5180013"/>
          <p14:tracePt t="57080" x="6515100" y="5180013"/>
          <p14:tracePt t="57087" x="6548438" y="5180013"/>
          <p14:tracePt t="57094" x="6581775" y="5180013"/>
          <p14:tracePt t="57103" x="6630988" y="5180013"/>
          <p14:tracePt t="57109" x="6646863" y="5180013"/>
          <p14:tracePt t="57120" x="6680200" y="5148263"/>
          <p14:tracePt t="57129" x="6696075" y="5148263"/>
          <p14:tracePt t="57136" x="6729413" y="5148263"/>
          <p14:tracePt t="57146" x="6762750" y="5148263"/>
          <p14:tracePt t="57151" x="6811963" y="5148263"/>
          <p14:tracePt t="57159" x="6845300" y="5148263"/>
          <p14:tracePt t="57169" x="6894513" y="5148263"/>
          <p14:tracePt t="57177" x="6926263" y="5148263"/>
          <p14:tracePt t="57421" x="6943725" y="5148263"/>
          <p14:tracePt t="57450" x="6959600" y="5148263"/>
          <p14:tracePt t="57468" x="6975475" y="5148263"/>
          <p14:tracePt t="57487" x="6992938" y="5148263"/>
          <p14:tracePt t="57499" x="7008813" y="5148263"/>
          <p14:tracePt t="57504" x="7026275" y="5148263"/>
          <p14:tracePt t="57514" x="7042150" y="5148263"/>
          <p14:tracePt t="57527" x="7058025" y="5164138"/>
          <p14:tracePt t="57538" x="7058025" y="5180013"/>
          <p14:tracePt t="57548" x="7058025" y="5197475"/>
          <p14:tracePt t="57553" x="7058025" y="5213350"/>
          <p14:tracePt t="57563" x="7058025" y="5229225"/>
          <p14:tracePt t="57631" x="7058025" y="5246688"/>
          <p14:tracePt t="58173" x="7091363" y="5246688"/>
          <p14:tracePt t="58186" x="7207250" y="5295900"/>
          <p14:tracePt t="58193" x="7272338" y="5295900"/>
          <p14:tracePt t="58199" x="7321550" y="5295900"/>
          <p14:tracePt t="58209" x="7354888" y="5295900"/>
          <p14:tracePt t="58219" x="7404100" y="5295900"/>
          <p14:tracePt t="58223" x="7419975" y="5295900"/>
          <p14:tracePt t="58237" x="7437438" y="5295900"/>
          <p14:tracePt t="58243" x="7453313" y="5295900"/>
          <p14:tracePt t="58264" x="7486650" y="5295900"/>
          <p14:tracePt t="58273" x="7519988" y="5295900"/>
          <p14:tracePt t="58279" x="7569200" y="5295900"/>
          <p14:tracePt t="58289" x="7600950" y="5295900"/>
          <p14:tracePt t="58300" x="7650163" y="5295900"/>
          <p14:tracePt t="58317" x="7667625" y="5295900"/>
          <p14:tracePt t="58319" x="7683500" y="5295900"/>
          <p14:tracePt t="58331" x="7700963" y="5295900"/>
          <p14:tracePt t="58528" x="7716838" y="5295900"/>
          <p14:tracePt t="58537" x="7732713" y="5278438"/>
          <p14:tracePt t="58552" x="7750175" y="5262563"/>
          <p14:tracePt t="58561" x="7750175" y="5246688"/>
          <p14:tracePt t="58568" x="7766050" y="5246688"/>
          <p14:tracePt t="58615" x="7781925" y="5246688"/>
          <p14:tracePt t="58618" x="7815263" y="5246688"/>
          <p14:tracePt t="58628" x="7831138" y="5246688"/>
          <p14:tracePt t="58639" x="7881938" y="5213350"/>
          <p14:tracePt t="58642" x="7913688" y="5213350"/>
          <p14:tracePt t="58657" x="8012113" y="5213350"/>
          <p14:tracePt t="58667" x="8045450" y="5213350"/>
          <p14:tracePt t="58677" x="8094663" y="5213350"/>
          <p14:tracePt t="58684" x="8177213" y="5213350"/>
          <p14:tracePt t="58693" x="8193088" y="5213350"/>
          <p14:tracePt t="58697" x="8210550" y="5213350"/>
          <p14:tracePt t="58707" x="8226425" y="5213350"/>
          <p14:tracePt t="58724" x="8243888" y="5213350"/>
          <p14:tracePt t="58727" x="8275638" y="5213350"/>
          <p14:tracePt t="58737" x="8293100" y="5213350"/>
          <p14:tracePt t="58744" x="8324850" y="5213350"/>
          <p14:tracePt t="58802" x="8342313" y="5213350"/>
          <p14:tracePt t="58810" x="8391525" y="5180013"/>
          <p14:tracePt t="58814" x="8407400" y="5180013"/>
          <p14:tracePt t="58823" x="8456613" y="5180013"/>
          <p14:tracePt t="58834" x="8505825" y="5180013"/>
          <p14:tracePt t="58839" x="8588375" y="5180013"/>
          <p14:tracePt t="58850" x="8605838" y="5180013"/>
          <p14:tracePt t="58897" x="8637588" y="5180013"/>
          <p14:tracePt t="58908" x="8655050" y="5180013"/>
          <p14:tracePt t="58922" x="8686800" y="5180013"/>
          <p14:tracePt t="58929" x="8720138" y="5164138"/>
          <p14:tracePt t="58935" x="8753475" y="5164138"/>
          <p14:tracePt t="58946" x="8769350" y="5164138"/>
          <p14:tracePt t="58957" x="8802688" y="5164138"/>
          <p14:tracePt t="58959" x="8867775" y="5164138"/>
          <p14:tracePt t="58973" x="8916988" y="5164138"/>
          <p14:tracePt t="58977" x="8967788" y="5164138"/>
          <p14:tracePt t="58986" x="8999538" y="5164138"/>
          <p14:tracePt t="58995" x="9048750" y="5164138"/>
          <p14:tracePt t="59001" x="9097963" y="5164138"/>
          <p14:tracePt t="59010" x="9180513" y="5164138"/>
          <p14:tracePt t="59025" x="9213850" y="5164138"/>
          <p14:tracePt t="59036" x="9229725" y="5164138"/>
          <p14:tracePt t="59051" x="9247188" y="5164138"/>
          <p14:tracePt t="59055" x="9280525" y="5164138"/>
          <p14:tracePt t="59072" x="9296400" y="5148263"/>
          <p14:tracePt t="59077" x="9329738" y="5148263"/>
          <p14:tracePt t="59085" x="9345613" y="5148263"/>
          <p14:tracePt t="59105" x="9394825" y="5148263"/>
          <p14:tracePt t="59118" x="9410700" y="5148263"/>
          <p14:tracePt t="59122" x="9461500" y="5130800"/>
          <p14:tracePt t="59132" x="9493250" y="5130800"/>
          <p14:tracePt t="59137" x="9526588" y="5130800"/>
          <p14:tracePt t="59148" x="9542463" y="5130800"/>
          <p14:tracePt t="59158" x="9559925" y="5130800"/>
          <p14:tracePt t="59161" x="9575800" y="5130800"/>
          <p14:tracePt t="59171" x="9609138" y="5130800"/>
          <p14:tracePt t="59177" x="9642475" y="5130800"/>
          <p14:tracePt t="59187" x="9658350" y="5130800"/>
          <p14:tracePt t="59205" x="9674225" y="5130800"/>
          <p14:tracePt t="59212" x="9691688" y="5130800"/>
          <p14:tracePt t="59236" x="9707563" y="5130800"/>
          <p14:tracePt t="59343" x="9723438" y="5130800"/>
          <p14:tracePt t="59555" x="9740900" y="5130800"/>
          <p14:tracePt t="59566" x="9756775" y="5130800"/>
          <p14:tracePt t="59571" x="9772650" y="5130800"/>
          <p14:tracePt t="59589" x="9790113" y="5099050"/>
          <p14:tracePt t="59602" x="9805988" y="5099050"/>
          <p14:tracePt t="59613" x="9823450" y="5099050"/>
          <p14:tracePt t="59633" x="9839325" y="5099050"/>
          <p14:tracePt t="59639" x="9872663" y="5099050"/>
          <p14:tracePt t="59647" x="9872663" y="5081588"/>
          <p14:tracePt t="59657" x="9888538" y="5081588"/>
          <p14:tracePt t="59667" x="9904413" y="5081588"/>
          <p14:tracePt t="60567" x="9921875" y="5081588"/>
          <p14:tracePt t="60600" x="9888538" y="5081588"/>
          <p14:tracePt t="60606" x="9855200" y="5081588"/>
          <p14:tracePt t="60615" x="9790113" y="5081588"/>
          <p14:tracePt t="60619" x="9723438" y="5081588"/>
          <p14:tracePt t="60629" x="9707563" y="5081588"/>
          <p14:tracePt t="60639" x="9609138" y="5081588"/>
          <p14:tracePt t="60647" x="9493250" y="5081588"/>
          <p14:tracePt t="60659" x="9394825" y="5081588"/>
          <p14:tracePt t="60667" x="9197975" y="5081588"/>
          <p14:tracePt t="60670" x="8999538" y="5081588"/>
          <p14:tracePt t="60679" x="8802688" y="5081588"/>
          <p14:tracePt t="60689" x="8605838" y="5081588"/>
          <p14:tracePt t="60695" x="8407400" y="5081588"/>
          <p14:tracePt t="60702" x="8210550" y="5081588"/>
          <p14:tracePt t="60711" x="8012113" y="5048250"/>
          <p14:tracePt t="60727" x="7551738" y="5048250"/>
          <p14:tracePt t="60737" x="7354888" y="5048250"/>
          <p14:tracePt t="60742" x="7158038" y="5048250"/>
          <p14:tracePt t="60751" x="6992938" y="5048250"/>
          <p14:tracePt t="60761" x="6845300" y="5048250"/>
          <p14:tracePt t="60765" x="6646863" y="5048250"/>
          <p14:tracePt t="60775" x="6515100" y="5048250"/>
          <p14:tracePt t="60784" x="6351588" y="5048250"/>
          <p14:tracePt t="60796" x="6251575" y="5048250"/>
          <p14:tracePt t="60803" x="6153150" y="5048250"/>
          <p14:tracePt t="60805" x="6070600" y="5032375"/>
          <p14:tracePt t="60815" x="5972175" y="5032375"/>
          <p14:tracePt t="60821" x="5889625" y="5016500"/>
          <p14:tracePt t="60833" x="5840413" y="5016500"/>
          <p14:tracePt t="60842" x="5791200" y="5016500"/>
          <p14:tracePt t="60847" x="5708650" y="4999038"/>
          <p14:tracePt t="60858" x="5692775" y="4999038"/>
          <p14:tracePt t="60861" x="5659438" y="4999038"/>
          <p14:tracePt t="60877" x="5643563" y="4999038"/>
          <p14:tracePt t="60881" x="5627688" y="4999038"/>
          <p14:tracePt t="60893" x="5594350" y="4999038"/>
          <p14:tracePt t="60903" x="5545138" y="4999038"/>
          <p14:tracePt t="60907" x="5511800" y="4999038"/>
          <p14:tracePt t="60917" x="5462588" y="4999038"/>
          <p14:tracePt t="60931" x="5429250" y="4999038"/>
          <p14:tracePt t="60945" x="5380038" y="4999038"/>
          <p14:tracePt t="60950" x="5314950" y="4999038"/>
          <p14:tracePt t="60962" x="5248275" y="4999038"/>
          <p14:tracePt t="60966" x="5199063" y="4999038"/>
          <p14:tracePt t="60974" x="5165725" y="4999038"/>
          <p14:tracePt t="60983" x="5149850" y="4999038"/>
          <p14:tracePt t="60987" x="5133975" y="4999038"/>
          <p14:tracePt t="60997" x="5116513" y="4999038"/>
          <p14:tracePt t="61017" x="5100638" y="4999038"/>
          <p14:tracePt t="61026" x="5067300" y="4999038"/>
          <p14:tracePt t="61045" x="5051425" y="5016500"/>
          <p14:tracePt t="61051" x="5018088" y="5016500"/>
          <p14:tracePt t="61060" x="4984750" y="5032375"/>
          <p14:tracePt t="61073" x="4953000" y="5032375"/>
          <p14:tracePt t="61079" x="4935538" y="5032375"/>
          <p14:tracePt t="61083" x="4919663" y="5065713"/>
          <p14:tracePt t="61093" x="4903788" y="5065713"/>
          <p14:tracePt t="61104" x="4886325" y="5065713"/>
          <p14:tracePt t="61141" x="4870450" y="5065713"/>
          <p14:tracePt t="61147" x="4821238" y="5065713"/>
          <p14:tracePt t="61155" x="4803775" y="5065713"/>
          <p14:tracePt t="61170" x="4754563" y="5065713"/>
          <p14:tracePt t="61196" x="4722813" y="5065713"/>
          <p14:tracePt t="61218" x="4705350" y="5065713"/>
          <p14:tracePt t="61230" x="4689475" y="5065713"/>
          <p14:tracePt t="61269" x="4672013" y="5065713"/>
          <p14:tracePt t="61277" x="4656138" y="5065713"/>
          <p14:tracePt t="61288" x="4640263" y="5065713"/>
          <p14:tracePt t="61309" x="4622800" y="5065713"/>
          <p14:tracePt t="61315" x="4606925" y="5065713"/>
          <p14:tracePt t="61335" x="4591050" y="5065713"/>
          <p14:tracePt t="61347" x="4573588" y="5065713"/>
          <p14:tracePt t="61354" x="4557713" y="5065713"/>
          <p14:tracePt t="61373" x="4541838" y="5065713"/>
          <p14:tracePt t="61648" x="4508500" y="5065713"/>
          <p14:tracePt t="61665" x="4508500" y="5048250"/>
          <p14:tracePt t="61673" x="4524375" y="5048250"/>
          <p14:tracePt t="61689" x="4541838" y="5048250"/>
          <p14:tracePt t="62384" x="4475163" y="5048250"/>
          <p14:tracePt t="62389" x="4459288" y="5048250"/>
          <p14:tracePt t="62395" x="4441825" y="5048250"/>
          <p14:tracePt t="62405" x="4410075" y="5048250"/>
          <p14:tracePt t="62425" x="4410075" y="5065713"/>
          <p14:tracePt t="62436" x="4392613" y="5081588"/>
          <p14:tracePt t="62446" x="4392613" y="5099050"/>
          <p14:tracePt t="62466" x="4376738" y="5099050"/>
          <p14:tracePt t="62481" x="4376738" y="5114925"/>
          <p14:tracePt t="62717" x="4360863" y="5114925"/>
          <p14:tracePt t="62780" x="4343400" y="5114925"/>
          <p14:tracePt t="62787" x="4327525" y="5114925"/>
          <p14:tracePt t="62803" x="4310063" y="5114925"/>
          <p14:tracePt t="62831" x="4294188" y="5114925"/>
          <p14:tracePt t="62842" x="4278313" y="5114925"/>
          <p14:tracePt t="62845" x="4260850" y="5114925"/>
          <p14:tracePt t="62854" x="4244975" y="5114925"/>
          <p14:tracePt t="62863" x="4229100" y="5114925"/>
          <p14:tracePt t="62873" x="4211638" y="5114925"/>
          <p14:tracePt t="63934" x="4195763" y="5114925"/>
          <p14:tracePt t="64004" x="4195763" y="5081588"/>
          <p14:tracePt t="64023" x="4195763" y="5065713"/>
          <p14:tracePt t="64089" x="4211638" y="5048250"/>
          <p14:tracePt t="64099" x="4244975" y="5032375"/>
          <p14:tracePt t="64119" x="4260850" y="5032375"/>
          <p14:tracePt t="64129" x="4278313" y="5016500"/>
          <p14:tracePt t="64136" x="4294188" y="4999038"/>
          <p14:tracePt t="64159" x="4310063" y="4999038"/>
          <p14:tracePt t="64165" x="4327525" y="4999038"/>
          <p14:tracePt t="64175" x="4343400" y="4983163"/>
          <p14:tracePt t="64186" x="4360863" y="4949825"/>
          <p14:tracePt t="64189" x="4410075" y="4933950"/>
          <p14:tracePt t="64201" x="4441825" y="4933950"/>
          <p14:tracePt t="64205" x="4459288" y="4933950"/>
          <p14:tracePt t="64215" x="4541838" y="4933950"/>
          <p14:tracePt t="64225" x="4541838" y="4918075"/>
          <p14:tracePt t="64231" x="4557713" y="4918075"/>
          <p14:tracePt t="64241" x="4606925" y="4900613"/>
          <p14:tracePt t="64261" x="4622800" y="4900613"/>
          <p14:tracePt t="64271" x="4640263" y="4900613"/>
          <p14:tracePt t="64288" x="4656138" y="4900613"/>
          <p14:tracePt t="64315" x="4672013" y="4900613"/>
          <p14:tracePt t="64321" x="4689475" y="4900613"/>
          <p14:tracePt t="64331" x="4705350" y="4900613"/>
          <p14:tracePt t="64341" x="4722813" y="4900613"/>
          <p14:tracePt t="64347" x="4738688" y="4884738"/>
          <p14:tracePt t="64361" x="4754563" y="4884738"/>
          <p14:tracePt t="64387" x="4772025" y="4884738"/>
          <p14:tracePt t="64397" x="4803775" y="4884738"/>
          <p14:tracePt t="64407" x="4821238" y="4884738"/>
          <p14:tracePt t="64413" x="4837113" y="4884738"/>
          <p14:tracePt t="64421" x="4870450" y="4884738"/>
          <p14:tracePt t="64448" x="4903788" y="4884738"/>
          <p14:tracePt t="64453" x="4953000" y="4884738"/>
          <p14:tracePt t="64463" x="4968875" y="4884738"/>
          <p14:tracePt t="64473" x="5002213" y="4884738"/>
          <p14:tracePt t="64484" x="5018088" y="4884738"/>
          <p14:tracePt t="64487" x="5051425" y="4884738"/>
          <p14:tracePt t="64499" x="5067300" y="4884738"/>
          <p14:tracePt t="64509" x="5084763" y="4884738"/>
          <p14:tracePt t="64514" x="5149850" y="4884738"/>
          <p14:tracePt t="64523" x="5248275" y="4884738"/>
          <p14:tracePt t="64527" x="5297488" y="4884738"/>
          <p14:tracePt t="64537" x="5364163" y="4884738"/>
          <p14:tracePt t="64556" x="5561013" y="4884738"/>
          <p14:tracePt t="64563" x="5643563" y="4884738"/>
          <p14:tracePt t="64569" x="5692775" y="4884738"/>
          <p14:tracePt t="64580" x="5726113" y="4884738"/>
          <p14:tracePt t="64589" x="5808663" y="4884738"/>
          <p14:tracePt t="64593" x="5857875" y="4884738"/>
          <p14:tracePt t="64604" x="5922963" y="4884738"/>
          <p14:tracePt t="64610" x="6054725" y="4900613"/>
          <p14:tracePt t="64620" x="6103938" y="4918075"/>
          <p14:tracePt t="64629" x="6186488" y="4949825"/>
          <p14:tracePt t="64634" x="6269038" y="4967288"/>
          <p14:tracePt t="64645" x="6367463" y="4999038"/>
          <p14:tracePt t="64649" x="6432550" y="5032375"/>
          <p14:tracePt t="64685" x="6450013" y="5032375"/>
          <p14:tracePt t="64735" x="6465888" y="5065713"/>
          <p14:tracePt t="64771" x="6483350" y="5081588"/>
          <p14:tracePt t="64775" x="6483350" y="5099050"/>
          <p14:tracePt t="64785" x="6515100" y="5130800"/>
          <p14:tracePt t="64801" x="6515100" y="5148263"/>
          <p14:tracePt t="64811" x="6515100" y="5164138"/>
          <p14:tracePt t="64815" x="6532563" y="5164138"/>
          <p14:tracePt t="64825" x="6532563" y="5180013"/>
          <p14:tracePt t="64836" x="6532563" y="5197475"/>
          <p14:tracePt t="64841" x="6532563" y="5229225"/>
          <p14:tracePt t="64851" x="6532563" y="5246688"/>
          <p14:tracePt t="64862" x="6548438" y="5262563"/>
          <p14:tracePt t="64872" x="6548438" y="5278438"/>
          <p14:tracePt t="64877" x="6564313" y="5278438"/>
          <p14:tracePt t="64888" x="6564313" y="5329238"/>
          <p14:tracePt t="64901" x="6564313" y="5345113"/>
          <p14:tracePt t="64907" x="6581775" y="5360988"/>
          <p14:tracePt t="64918" x="6581775" y="5378450"/>
          <p14:tracePt t="64947" x="6581775" y="5394325"/>
          <p14:tracePt t="64961" x="6581775" y="5410200"/>
          <p14:tracePt t="65064" x="6581775" y="5427663"/>
          <p14:tracePt t="65079" x="6581775" y="5443538"/>
          <p14:tracePt t="65093" x="6581775" y="5459413"/>
          <p14:tracePt t="65109" x="6581775" y="5476875"/>
          <p14:tracePt t="65129" x="6581775" y="5492750"/>
          <p14:tracePt t="65183" x="6581775" y="5510213"/>
          <p14:tracePt t="65199" x="6613525" y="5559425"/>
          <p14:tracePt t="65210" x="6630988" y="5575300"/>
          <p14:tracePt t="65219" x="6646863" y="5591175"/>
          <p14:tracePt t="65229" x="6664325" y="5608638"/>
          <p14:tracePt t="65239" x="6680200" y="5624513"/>
          <p14:tracePt t="65537" x="6664325" y="5624513"/>
          <p14:tracePt t="65561" x="6646863" y="5591175"/>
          <p14:tracePt t="65568" x="6646863" y="5575300"/>
          <p14:tracePt t="65577" x="6646863" y="5559425"/>
          <p14:tracePt t="65598" x="6646863" y="5541963"/>
          <p14:tracePt t="65895" x="6646863" y="5526088"/>
          <p14:tracePt t="65915" x="6646863" y="5510213"/>
          <p14:tracePt t="67526" x="6646863" y="5492750"/>
          <p14:tracePt t="71620" x="6664325" y="5492750"/>
          <p14:tracePt t="71639" x="6664325" y="5510213"/>
          <p14:tracePt t="71650" x="6680200" y="5575300"/>
          <p14:tracePt t="71655" x="6696075" y="5608638"/>
          <p14:tracePt t="71665" x="6713538" y="5640388"/>
          <p14:tracePt t="71670" x="6745288" y="5722938"/>
          <p14:tracePt t="71679" x="6762750" y="5772150"/>
          <p14:tracePt t="71689" x="6794500" y="5854700"/>
          <p14:tracePt t="71695" x="6811963" y="5919788"/>
          <p14:tracePt t="71705" x="6861175" y="5986463"/>
          <p14:tracePt t="71712" x="6910388" y="6100763"/>
          <p14:tracePt t="71722" x="6926263" y="6134100"/>
          <p14:tracePt t="71731" x="6959600" y="6232525"/>
          <p14:tracePt t="71736" x="6992938" y="6281738"/>
          <p14:tracePt t="71745" x="7008813" y="6330950"/>
          <p14:tracePt t="71751" x="7008813" y="6397625"/>
          <p14:tracePt t="71761" x="7026275" y="6462713"/>
          <p14:tracePt t="71772" x="7058025" y="6545263"/>
          <p14:tracePt t="71775" x="7140575" y="6692900"/>
        </p14:tracePtLst>
      </p14:laserTrace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A4FA03-D758-F241-1BE1-0CD30B8C15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Results. Original load sharing vs expected load sharing</a:t>
                </a:r>
                <a:br>
                  <a:rPr lang="en-US" dirty="0"/>
                </a:br>
                <a:r>
                  <a:rPr lang="en-US" dirty="0"/>
                  <a:t>Metric: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𝑃𝑜𝑠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𝑁𝑒𝑔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/>
                  <a:t>Overlap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A4FA03-D758-F241-1BE1-0CD30B8C1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45" t="-11364" b="-1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D2E517-2146-B2AC-75E4-8F6B9656B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0254" y="3251200"/>
            <a:ext cx="6091492" cy="3267128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F8F23CE-77D6-A75F-DB0E-2A0CC30B6452}"/>
              </a:ext>
            </a:extLst>
          </p:cNvPr>
          <p:cNvSpPr txBox="1">
            <a:spLocks/>
          </p:cNvSpPr>
          <p:nvPr/>
        </p:nvSpPr>
        <p:spPr>
          <a:xfrm>
            <a:off x="516319" y="1770342"/>
            <a:ext cx="11135859" cy="1194468"/>
          </a:xfrm>
          <a:prstGeom prst="rect">
            <a:avLst/>
          </a:prstGeom>
          <a:noFill/>
        </p:spPr>
        <p:txBody>
          <a:bodyPr vert="horz" lIns="10800" tIns="0" rIns="0" bIns="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expected load propagation heuristic gives us a good speed up, and it doesn’t seem to degrade the performance of the solution</a:t>
            </a:r>
          </a:p>
          <a:p>
            <a:r>
              <a:rPr lang="en-US" dirty="0"/>
              <a:t>Hence, we use this heuristic for experiments in the remaining graphs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127B7-804A-2277-4FB7-8882A33C3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36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27282-390F-1654-2BD4-055D88C1DA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Results. Metric: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𝑃𝑜𝑠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𝑁𝑒𝑔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/>
                  <a:t>Overlap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27282-390F-1654-2BD4-055D88C1D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245" t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2F292-A659-29B0-B67B-CAD85758E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819A94-2C2A-2EEF-424E-164159ABF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62149" y="3095201"/>
            <a:ext cx="11136312" cy="254203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83092B-EC53-02B8-FCC6-77A2135E8A75}"/>
              </a:ext>
            </a:extLst>
          </p:cNvPr>
          <p:cNvSpPr txBox="1"/>
          <p:nvPr/>
        </p:nvSpPr>
        <p:spPr>
          <a:xfrm>
            <a:off x="8803" y="3505367"/>
            <a:ext cx="8621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|S</a:t>
            </a:r>
            <a:r>
              <a:rPr lang="en-US" b="1" baseline="30000" dirty="0"/>
              <a:t>+</a:t>
            </a:r>
            <a:r>
              <a:rPr lang="en-US" b="1" dirty="0"/>
              <a:t>|=2</a:t>
            </a:r>
            <a:endParaRPr lang="en-US" b="1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953B4-F819-0978-45FF-245223A63835}"/>
              </a:ext>
            </a:extLst>
          </p:cNvPr>
          <p:cNvSpPr txBox="1"/>
          <p:nvPr/>
        </p:nvSpPr>
        <p:spPr>
          <a:xfrm>
            <a:off x="0" y="4571301"/>
            <a:ext cx="8621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|S</a:t>
            </a:r>
            <a:r>
              <a:rPr lang="en-US" b="1" baseline="30000" dirty="0"/>
              <a:t>+</a:t>
            </a:r>
            <a:r>
              <a:rPr lang="en-US" b="1" dirty="0"/>
              <a:t>|=6</a:t>
            </a:r>
            <a:endParaRPr lang="en-US" b="1" baseline="300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C607DEB-87F5-A918-1EDC-5E97A3B79C96}"/>
              </a:ext>
            </a:extLst>
          </p:cNvPr>
          <p:cNvSpPr txBox="1">
            <a:spLocks/>
          </p:cNvSpPr>
          <p:nvPr/>
        </p:nvSpPr>
        <p:spPr>
          <a:xfrm>
            <a:off x="516319" y="1483952"/>
            <a:ext cx="11135859" cy="1611249"/>
          </a:xfrm>
          <a:prstGeom prst="rect">
            <a:avLst/>
          </a:prstGeom>
          <a:noFill/>
        </p:spPr>
        <p:txBody>
          <a:bodyPr vert="horz" lIns="10800" tIns="0" rIns="0" bIns="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KnapsackSD</a:t>
            </a:r>
            <a:r>
              <a:rPr lang="en-US" dirty="0"/>
              <a:t> and </a:t>
            </a:r>
            <a:r>
              <a:rPr lang="en-US" dirty="0" err="1"/>
              <a:t>RatioSD</a:t>
            </a:r>
            <a:r>
              <a:rPr lang="en-US" dirty="0"/>
              <a:t> consistently outperform all baselines</a:t>
            </a:r>
          </a:p>
          <a:p>
            <a:r>
              <a:rPr lang="en-US" dirty="0"/>
              <a:t>Other baselines, e.g., </a:t>
            </a:r>
            <a:r>
              <a:rPr lang="en-US" dirty="0" err="1"/>
              <a:t>CuLT</a:t>
            </a:r>
            <a:r>
              <a:rPr lang="en-US" dirty="0"/>
              <a:t> [+] and </a:t>
            </a:r>
            <a:r>
              <a:rPr lang="en-US" dirty="0" err="1"/>
              <a:t>NetSleuth</a:t>
            </a:r>
            <a:r>
              <a:rPr lang="en-US" dirty="0"/>
              <a:t> [-] are inconsistent</a:t>
            </a:r>
          </a:p>
          <a:p>
            <a:pPr lvl="1"/>
            <a:r>
              <a:rPr lang="en-US" dirty="0"/>
              <a:t>Baselines do not capture instances where multiple pathways plays role in infections</a:t>
            </a:r>
          </a:p>
          <a:p>
            <a:pPr lvl="1"/>
            <a:r>
              <a:rPr lang="en-US" dirty="0"/>
              <a:t>In such settings, their performance may drop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2CAFE-8D99-E8B0-0AB9-3B82542524B1}"/>
              </a:ext>
            </a:extLst>
          </p:cNvPr>
          <p:cNvSpPr txBox="1"/>
          <p:nvPr/>
        </p:nvSpPr>
        <p:spPr>
          <a:xfrm>
            <a:off x="88396" y="6211484"/>
            <a:ext cx="11991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 b="0" i="0" u="none" strike="noStrike" baseline="0"/>
            </a:lvl1pPr>
          </a:lstStyle>
          <a:p>
            <a:r>
              <a:rPr lang="en-US" dirty="0"/>
              <a:t>[-]</a:t>
            </a:r>
            <a:r>
              <a:rPr lang="en-US" b="1" i="1" dirty="0"/>
              <a:t> Prakash BA</a:t>
            </a:r>
            <a:r>
              <a:rPr lang="en-US" dirty="0"/>
              <a:t>, </a:t>
            </a:r>
            <a:r>
              <a:rPr lang="en-US" dirty="0" err="1"/>
              <a:t>Vreeken</a:t>
            </a:r>
            <a:r>
              <a:rPr lang="en-US" dirty="0"/>
              <a:t> J, </a:t>
            </a:r>
            <a:r>
              <a:rPr lang="en-US" dirty="0" err="1"/>
              <a:t>Faloutsos</a:t>
            </a:r>
            <a:r>
              <a:rPr lang="en-US" dirty="0"/>
              <a:t> C. Spotting culprits in epidemics: How many and which ones?. ICDM 2012</a:t>
            </a:r>
          </a:p>
          <a:p>
            <a:r>
              <a:rPr lang="en-US" dirty="0"/>
              <a:t>[+] </a:t>
            </a:r>
            <a:r>
              <a:rPr lang="en-US" dirty="0" err="1"/>
              <a:t>Rozenshtein</a:t>
            </a:r>
            <a:r>
              <a:rPr lang="en-US" dirty="0"/>
              <a:t> P, </a:t>
            </a:r>
            <a:r>
              <a:rPr lang="en-US" dirty="0" err="1"/>
              <a:t>Gionis</a:t>
            </a:r>
            <a:r>
              <a:rPr lang="en-US" dirty="0"/>
              <a:t> A, </a:t>
            </a:r>
            <a:r>
              <a:rPr lang="en-US" b="1" i="1" dirty="0"/>
              <a:t>Prakash BA</a:t>
            </a:r>
            <a:r>
              <a:rPr lang="en-US" dirty="0"/>
              <a:t>, </a:t>
            </a:r>
            <a:r>
              <a:rPr lang="en-US" dirty="0" err="1"/>
              <a:t>Vreeken</a:t>
            </a:r>
            <a:r>
              <a:rPr lang="en-US" dirty="0"/>
              <a:t> J. Reconstructing an epidemic over time. KDD 2016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72011-C8D2-E132-11AF-6D913DF9F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37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6881" x="2698750" y="15875"/>
          <p14:tracePt t="6885" x="2714625" y="49213"/>
          <p14:tracePt t="6905" x="2714625" y="98425"/>
          <p14:tracePt t="6940" x="2714625" y="115888"/>
          <p14:tracePt t="6956" x="2714625" y="131763"/>
          <p14:tracePt t="6966" x="2714625" y="165100"/>
          <p14:tracePt t="6986" x="2714625" y="196850"/>
          <p14:tracePt t="6990" x="2714625" y="214313"/>
          <p14:tracePt t="7002" x="2714625" y="230188"/>
          <p14:tracePt t="7010" x="2730500" y="246063"/>
          <p14:tracePt t="7159" x="2763838" y="230188"/>
          <p14:tracePt t="7172" x="2781300" y="214313"/>
          <p14:tracePt t="7178" x="2797175" y="196850"/>
          <p14:tracePt t="7188" x="2813050" y="196850"/>
          <p14:tracePt t="7201" x="2830513" y="180975"/>
          <p14:tracePt t="7212" x="2846388" y="180975"/>
          <p14:tracePt t="7224" x="2862263" y="180975"/>
          <p14:tracePt t="7546" x="2879725" y="180975"/>
          <p14:tracePt t="7560" x="2895600" y="180975"/>
          <p14:tracePt t="7576" x="2911475" y="180975"/>
          <p14:tracePt t="7586" x="2944813" y="180975"/>
          <p14:tracePt t="8012" x="2962275" y="180975"/>
          <p14:tracePt t="8102" x="2978150" y="180975"/>
          <p14:tracePt t="8106" x="2994025" y="180975"/>
          <p14:tracePt t="8118" x="3011488" y="180975"/>
          <p14:tracePt t="8126" x="3027363" y="196850"/>
          <p14:tracePt t="8130" x="3043238" y="196850"/>
          <p14:tracePt t="8146" x="3060700" y="196850"/>
          <p14:tracePt t="8167" x="3076575" y="196850"/>
          <p14:tracePt t="8176" x="3109913" y="214313"/>
          <p14:tracePt t="8209" x="3143250" y="246063"/>
          <p14:tracePt t="8233" x="3175000" y="246063"/>
          <p14:tracePt t="8267" x="3192463" y="246063"/>
          <p14:tracePt t="8332" x="3208338" y="246063"/>
          <p14:tracePt t="8343" x="3224213" y="246063"/>
          <p14:tracePt t="8350" x="3241675" y="246063"/>
          <p14:tracePt t="8362" x="3257550" y="246063"/>
          <p14:tracePt t="8378" x="3290888" y="246063"/>
          <p14:tracePt t="8383" x="3324225" y="246063"/>
          <p14:tracePt t="8393" x="3340100" y="246063"/>
          <p14:tracePt t="8402" x="3355975" y="246063"/>
          <p14:tracePt t="8413" x="3373438" y="246063"/>
          <p14:tracePt t="8425" x="3389313" y="246063"/>
          <p14:tracePt t="8439" x="3405188" y="246063"/>
          <p14:tracePt t="8448" x="3455988" y="246063"/>
          <p14:tracePt t="8454" x="3505200" y="246063"/>
          <p14:tracePt t="8465" x="3521075" y="246063"/>
          <p14:tracePt t="8469" x="3570288" y="246063"/>
          <p14:tracePt t="8479" x="3586163" y="246063"/>
          <p14:tracePt t="8488" x="3619500" y="246063"/>
          <p14:tracePt t="8494" x="3636963" y="246063"/>
          <p14:tracePt t="8504" x="3652838" y="246063"/>
          <p14:tracePt t="8509" x="3668713" y="246063"/>
          <p14:tracePt t="8519" x="3717925" y="246063"/>
          <p14:tracePt t="8529" x="3735388" y="246063"/>
          <p14:tracePt t="8565" x="3751263" y="246063"/>
          <p14:tracePt t="8581" x="3767138" y="246063"/>
          <p14:tracePt t="8590" x="3784600" y="246063"/>
          <p14:tracePt t="8604" x="3800475" y="246063"/>
          <p14:tracePt t="8616" x="3833813" y="246063"/>
          <p14:tracePt t="8620" x="3849688" y="246063"/>
          <p14:tracePt t="8631" x="3883025" y="246063"/>
          <p14:tracePt t="8640" x="3898900" y="246063"/>
          <p14:tracePt t="8654" x="3932238" y="246063"/>
          <p14:tracePt t="8670" x="3948113" y="246063"/>
          <p14:tracePt t="8676" x="3965575" y="246063"/>
          <p14:tracePt t="8686" x="3981450" y="246063"/>
          <p14:tracePt t="8696" x="4014788" y="246063"/>
          <p14:tracePt t="8710" x="4030663" y="246063"/>
          <p14:tracePt t="8720" x="4064000" y="246063"/>
          <p14:tracePt t="8727" x="4079875" y="246063"/>
          <p14:tracePt t="8737" x="4097338" y="246063"/>
          <p14:tracePt t="8740" x="4129088" y="246063"/>
          <p14:tracePt t="8751" x="4179888" y="246063"/>
          <p14:tracePt t="8761" x="4211638" y="246063"/>
          <p14:tracePt t="8766" x="4229100" y="246063"/>
          <p14:tracePt t="8797" x="4244975" y="246063"/>
          <p14:tracePt t="9225" x="4260850" y="230188"/>
          <p14:tracePt t="9267" x="4260850" y="214313"/>
          <p14:tracePt t="9283" x="4260850" y="196850"/>
          <p14:tracePt t="9309" x="4260850" y="180975"/>
          <p14:tracePt t="9319" x="4244975" y="180975"/>
          <p14:tracePt t="9329" x="4229100" y="180975"/>
          <p14:tracePt t="9342" x="4195763" y="180975"/>
          <p14:tracePt t="9353" x="4146550" y="180975"/>
          <p14:tracePt t="9365" x="4097338" y="165100"/>
          <p14:tracePt t="9369" x="4014788" y="165100"/>
          <p14:tracePt t="9379" x="3883025" y="147638"/>
          <p14:tracePt t="9386" x="3833813" y="147638"/>
          <p14:tracePt t="9394" x="3751263" y="82550"/>
          <p14:tracePt t="9405" x="3702050" y="82550"/>
          <p14:tracePt t="9409" x="3652838" y="65088"/>
          <p14:tracePt t="9419" x="3586163" y="65088"/>
          <p14:tracePt t="9424" x="3570288" y="65088"/>
          <p14:tracePt t="9436" x="3554413" y="49213"/>
          <p14:tracePt t="9444" x="3536950" y="49213"/>
          <p14:tracePt t="9448" x="3487738" y="49213"/>
          <p14:tracePt t="9465" x="3471863" y="49213"/>
          <p14:tracePt t="9470" x="3455988" y="49213"/>
          <p14:tracePt t="9485" x="3438525" y="33338"/>
          <p14:tracePt t="9500" x="3422650" y="33338"/>
          <p14:tracePt t="9510" x="3405188" y="33338"/>
          <p14:tracePt t="9520" x="3355975" y="33338"/>
          <p14:tracePt t="9524" x="3306763" y="15875"/>
          <p14:tracePt t="9535" x="3290888" y="0"/>
          <p14:tracePt t="12929" x="131763" y="2647950"/>
          <p14:tracePt t="12938" x="230188" y="2647950"/>
          <p14:tracePt t="12948" x="377825" y="2647950"/>
          <p14:tracePt t="12953" x="477838" y="2647950"/>
          <p14:tracePt t="12962" x="576263" y="2647950"/>
          <p14:tracePt t="12969" x="641350" y="2647950"/>
          <p14:tracePt t="12978" x="739775" y="2647950"/>
          <p14:tracePt t="12988" x="855663" y="2647950"/>
          <p14:tracePt t="12992" x="904875" y="2681288"/>
          <p14:tracePt t="13003" x="920750" y="2681288"/>
          <p14:tracePt t="13009" x="969963" y="2713038"/>
          <p14:tracePt t="13019" x="1020763" y="2730500"/>
          <p14:tracePt t="13028" x="1069975" y="2779713"/>
          <p14:tracePt t="13034" x="1085850" y="2813050"/>
          <p14:tracePt t="13044" x="1135063" y="2844800"/>
          <p14:tracePt t="13049" x="1201738" y="2927350"/>
          <p14:tracePt t="13058" x="1233488" y="2960688"/>
          <p14:tracePt t="13069" x="1266825" y="2992438"/>
          <p14:tracePt t="13074" x="1300163" y="3025775"/>
          <p14:tracePt t="13084" x="1333500" y="3092450"/>
          <p14:tracePt t="13088" x="1349375" y="3092450"/>
          <p14:tracePt t="13099" x="1365250" y="3108325"/>
          <p14:tracePt t="13108" x="1382713" y="3108325"/>
          <p14:tracePt t="13135" x="1382713" y="3124200"/>
          <p14:tracePt t="13144" x="1382713" y="3141663"/>
          <p14:tracePt t="13167" x="1382713" y="3157538"/>
          <p14:tracePt t="13288" x="1382713" y="3173413"/>
          <p14:tracePt t="13291" x="1414463" y="3224213"/>
          <p14:tracePt t="13326" x="1431925" y="3224213"/>
          <p14:tracePt t="13340" x="1463675" y="3224213"/>
          <p14:tracePt t="13361" x="1530350" y="3224213"/>
          <p14:tracePt t="13367" x="1546225" y="3224213"/>
          <p14:tracePt t="13376" x="1612900" y="3224213"/>
          <p14:tracePt t="13383" x="1662113" y="3224213"/>
          <p14:tracePt t="13393" x="1677988" y="3224213"/>
          <p14:tracePt t="13404" x="1727200" y="3224213"/>
          <p14:tracePt t="13417" x="1776413" y="3240088"/>
          <p14:tracePt t="13422" x="1809750" y="3240088"/>
          <p14:tracePt t="13433" x="1843088" y="3255963"/>
          <p14:tracePt t="13443" x="1858963" y="3255963"/>
          <p14:tracePt t="13478" x="1876425" y="3255963"/>
          <p14:tracePt t="13487" x="1908175" y="3255963"/>
          <p14:tracePt t="13492" x="1941513" y="3273425"/>
          <p14:tracePt t="13503" x="1990725" y="3273425"/>
          <p14:tracePt t="13513" x="2039938" y="3273425"/>
          <p14:tracePt t="13518" x="2073275" y="3273425"/>
          <p14:tracePt t="13528" x="2106613" y="3273425"/>
          <p14:tracePt t="13532" x="2138363" y="3273425"/>
          <p14:tracePt t="13542" x="2155825" y="3273425"/>
          <p14:tracePt t="13562" x="2171700" y="3273425"/>
          <p14:tracePt t="13598" x="2187575" y="3273425"/>
          <p14:tracePt t="13665" x="2205038" y="3273425"/>
          <p14:tracePt t="13705" x="2220913" y="3273425"/>
          <p14:tracePt t="13745" x="2220913" y="3240088"/>
          <p14:tracePt t="13827" x="2220913" y="3224213"/>
          <p14:tracePt t="13848" x="2220913" y="3206750"/>
          <p14:tracePt t="13861" x="2220913" y="3190875"/>
          <p14:tracePt t="13871" x="2220913" y="3173413"/>
          <p14:tracePt t="15057" x="2220913" y="3224213"/>
          <p14:tracePt t="15071" x="2220913" y="3240088"/>
          <p14:tracePt t="15080" x="2220913" y="3255963"/>
          <p14:tracePt t="15096" x="2220913" y="3273425"/>
          <p14:tracePt t="15355" x="2205038" y="3273425"/>
          <p14:tracePt t="15365" x="2187575" y="3240088"/>
          <p14:tracePt t="15368" x="2122488" y="3206750"/>
          <p14:tracePt t="15379" x="2057400" y="3190875"/>
          <p14:tracePt t="15385" x="1990725" y="3157538"/>
          <p14:tracePt t="15394" x="1892300" y="3092450"/>
          <p14:tracePt t="15405" x="1825625" y="3074988"/>
          <p14:tracePt t="15408" x="1760538" y="3043238"/>
          <p14:tracePt t="15418" x="1644650" y="3009900"/>
          <p14:tracePt t="15425" x="1497013" y="2960688"/>
          <p14:tracePt t="15435" x="1365250" y="2911475"/>
          <p14:tracePt t="15444" x="1250950" y="2894013"/>
          <p14:tracePt t="15448" x="1119188" y="2894013"/>
          <p14:tracePt t="15461" x="1052513" y="2862263"/>
          <p14:tracePt t="15465" x="938213" y="2862263"/>
          <p14:tracePt t="15474" x="806450" y="2862263"/>
          <p14:tracePt t="15485" x="739775" y="2862263"/>
          <p14:tracePt t="15491" x="608013" y="2862263"/>
          <p14:tracePt t="15501" x="509588" y="2862263"/>
          <p14:tracePt t="15505" x="377825" y="2862263"/>
          <p14:tracePt t="15514" x="296863" y="2862263"/>
          <p14:tracePt t="15524" x="196850" y="2862263"/>
          <p14:tracePt t="15530" x="98425" y="2862263"/>
          <p14:tracePt t="15540" x="49213" y="2862263"/>
          <p14:tracePt t="15544" x="0" y="2862263"/>
          <p14:tracePt t="16060" x="115888" y="3633788"/>
          <p14:tracePt t="16071" x="230188" y="3651250"/>
          <p14:tracePt t="16074" x="328613" y="3667125"/>
          <p14:tracePt t="16085" x="444500" y="3684588"/>
          <p14:tracePt t="16095" x="558800" y="3765550"/>
          <p14:tracePt t="16101" x="641350" y="3798888"/>
          <p14:tracePt t="16110" x="723900" y="3848100"/>
          <p14:tracePt t="16737" x="739775" y="3848100"/>
          <p14:tracePt t="16893" x="773113" y="3848100"/>
          <p14:tracePt t="16952" x="788988" y="3848100"/>
          <p14:tracePt t="17013" x="806450" y="3848100"/>
          <p14:tracePt t="17033" x="822325" y="3848100"/>
          <p14:tracePt t="17119" x="839788" y="3848100"/>
          <p14:tracePt t="17128" x="855663" y="3848100"/>
          <p14:tracePt t="17144" x="871538" y="3848100"/>
          <p14:tracePt t="17169" x="889000" y="3848100"/>
          <p14:tracePt t="17186" x="904875" y="3832225"/>
          <p14:tracePt t="17200" x="904875" y="3798888"/>
          <p14:tracePt t="17219" x="904875" y="3783013"/>
          <p14:tracePt t="17224" x="904875" y="3765550"/>
          <p14:tracePt t="17244" x="904875" y="3749675"/>
          <p14:tracePt t="17251" x="904875" y="3733800"/>
          <p14:tracePt t="17260" x="904875" y="3716338"/>
          <p14:tracePt t="17265" x="904875" y="3700463"/>
          <p14:tracePt t="17396" x="904875" y="3684588"/>
          <p14:tracePt t="17422" x="904875" y="3667125"/>
          <p14:tracePt t="17855" x="889000" y="3667125"/>
          <p14:tracePt t="17861" x="855663" y="3667125"/>
          <p14:tracePt t="17881" x="839788" y="3667125"/>
          <p14:tracePt t="17946" x="822325" y="3684588"/>
          <p14:tracePt t="17960" x="806450" y="3700463"/>
          <p14:tracePt t="17976" x="788988" y="3716338"/>
          <p14:tracePt t="17995" x="788988" y="3733800"/>
          <p14:tracePt t="18001" x="773113" y="3749675"/>
          <p14:tracePt t="18013" x="757238" y="3765550"/>
          <p14:tracePt t="18016" x="757238" y="3783013"/>
          <p14:tracePt t="18028" x="739775" y="3798888"/>
          <p14:tracePt t="18042" x="739775" y="3814763"/>
          <p14:tracePt t="18079" x="739775" y="3832225"/>
          <p14:tracePt t="18094" x="739775" y="3848100"/>
          <p14:tracePt t="18106" x="739775" y="3881438"/>
          <p14:tracePt t="18126" x="723900" y="3897313"/>
          <p14:tracePt t="18130" x="708025" y="3914775"/>
          <p14:tracePt t="18140" x="708025" y="3946525"/>
          <p14:tracePt t="18147" x="708025" y="3979863"/>
          <p14:tracePt t="18157" x="708025" y="3995738"/>
          <p14:tracePt t="18166" x="708025" y="4044950"/>
          <p14:tracePt t="18171" x="708025" y="4062413"/>
          <p14:tracePt t="18180" x="708025" y="4078288"/>
          <p14:tracePt t="18187" x="708025" y="4111625"/>
          <p14:tracePt t="18196" x="708025" y="4144963"/>
          <p14:tracePt t="18207" x="690563" y="4176713"/>
          <p14:tracePt t="18212" x="690563" y="4225925"/>
          <p14:tracePt t="18223" x="690563" y="4259263"/>
          <p14:tracePt t="18226" x="690563" y="4341813"/>
          <p14:tracePt t="18237" x="690563" y="4375150"/>
          <p14:tracePt t="18247" x="690563" y="4440238"/>
          <p14:tracePt t="18253" x="690563" y="4456113"/>
          <p14:tracePt t="18262" x="690563" y="4489450"/>
          <p14:tracePt t="18269" x="690563" y="4522788"/>
          <p14:tracePt t="18278" x="690563" y="4538663"/>
          <p14:tracePt t="18289" x="690563" y="4556125"/>
          <p14:tracePt t="18298" x="690563" y="4587875"/>
          <p14:tracePt t="18312" x="690563" y="4605338"/>
          <p14:tracePt t="18328" x="690563" y="4637088"/>
          <p14:tracePt t="18349" x="690563" y="4654550"/>
          <p14:tracePt t="18422" x="708025" y="4654550"/>
          <p14:tracePt t="18434" x="723900" y="4654550"/>
          <p14:tracePt t="18626" x="739775" y="4670425"/>
          <p14:tracePt t="18660" x="773113" y="4670425"/>
          <p14:tracePt t="18671" x="788988" y="4703763"/>
          <p14:tracePt t="20704" x="822325" y="4703763"/>
          <p14:tracePt t="20714" x="855663" y="4703763"/>
          <p14:tracePt t="20729" x="889000" y="4719638"/>
          <p14:tracePt t="20755" x="889000" y="4737100"/>
          <p14:tracePt t="20765" x="889000" y="4752975"/>
          <p14:tracePt t="20770" x="889000" y="4768850"/>
          <p14:tracePt t="20780" x="889000" y="4802188"/>
          <p14:tracePt t="20789" x="889000" y="4835525"/>
          <p14:tracePt t="21350" x="889000" y="4818063"/>
          <p14:tracePt t="21395" x="855663" y="4851400"/>
          <p14:tracePt t="21411" x="839788" y="4851400"/>
          <p14:tracePt t="21415" x="822325" y="4884738"/>
          <p14:tracePt t="21431" x="822325" y="4918075"/>
          <p14:tracePt t="21440" x="806450" y="4933950"/>
          <p14:tracePt t="21451" x="788988" y="4967288"/>
          <p14:tracePt t="21456" x="773113" y="4983163"/>
          <p14:tracePt t="21491" x="773113" y="4999038"/>
          <p14:tracePt t="21496" x="757238" y="5016500"/>
          <p14:tracePt t="21540" x="757238" y="5032375"/>
          <p14:tracePt t="21546" x="757238" y="5048250"/>
          <p14:tracePt t="21560" x="757238" y="5065713"/>
          <p14:tracePt t="21566" x="757238" y="5081588"/>
          <p14:tracePt t="21576" x="757238" y="5099050"/>
          <p14:tracePt t="21582" x="757238" y="5114925"/>
          <p14:tracePt t="21596" x="757238" y="5130800"/>
          <p14:tracePt t="21602" x="773113" y="5164138"/>
          <p14:tracePt t="21612" x="788988" y="5180013"/>
          <p14:tracePt t="21623" x="806450" y="5213350"/>
          <p14:tracePt t="21626" x="822325" y="5262563"/>
          <p14:tracePt t="21637" x="855663" y="5295900"/>
          <p14:tracePt t="21642" x="889000" y="5311775"/>
          <p14:tracePt t="21653" x="938213" y="5378450"/>
          <p14:tracePt t="21662" x="969963" y="5394325"/>
          <p14:tracePt t="21667" x="1052513" y="5459413"/>
          <p14:tracePt t="21678" x="1069975" y="5459413"/>
          <p14:tracePt t="21682" x="1135063" y="5526088"/>
          <p14:tracePt t="21692" x="1250950" y="5591175"/>
          <p14:tracePt t="21703" x="1266825" y="5591175"/>
          <p14:tracePt t="21709" x="1316038" y="5624513"/>
          <p14:tracePt t="21718" x="1414463" y="5689600"/>
          <p14:tracePt t="21722" x="1447800" y="5707063"/>
          <p14:tracePt t="21732" x="1514475" y="5740400"/>
          <p14:tracePt t="21743" x="1546225" y="5756275"/>
          <p14:tracePt t="21748" x="1612900" y="5789613"/>
          <p14:tracePt t="21758" x="1677988" y="5805488"/>
          <p14:tracePt t="21762" x="1711325" y="5805488"/>
          <p14:tracePt t="21772" x="1809750" y="5854700"/>
          <p14:tracePt t="21782" x="1876425" y="5854700"/>
          <p14:tracePt t="21789" x="1941513" y="5870575"/>
          <p14:tracePt t="21798" x="2006600" y="5870575"/>
          <p14:tracePt t="21805" x="2089150" y="5870575"/>
          <p14:tracePt t="21814" x="2155825" y="5870575"/>
          <p14:tracePt t="21825" x="2238375" y="5870575"/>
          <p14:tracePt t="21828" x="2303463" y="5870575"/>
          <p14:tracePt t="21838" x="2319338" y="5870575"/>
          <p14:tracePt t="21844" x="2336800" y="5870575"/>
          <p14:tracePt t="21864" x="2352675" y="5870575"/>
          <p14:tracePt t="21874" x="2368550" y="5870575"/>
          <p14:tracePt t="21894" x="2386013" y="5870575"/>
          <p14:tracePt t="21904" x="2435225" y="5870575"/>
          <p14:tracePt t="21908" x="2451100" y="5854700"/>
          <p14:tracePt t="22333" x="2451100" y="5838825"/>
          <p14:tracePt t="22354" x="2468563" y="5821363"/>
          <p14:tracePt t="22373" x="2468563" y="5805488"/>
          <p14:tracePt t="22378" x="2468563" y="5789613"/>
          <p14:tracePt t="22394" x="2500313" y="5722938"/>
          <p14:tracePt t="22402" x="2517775" y="5707063"/>
          <p14:tracePt t="22415" x="2517775" y="5689600"/>
          <p14:tracePt t="22418" x="2533650" y="5689600"/>
          <p14:tracePt t="22428" x="2533650" y="5673725"/>
          <p14:tracePt t="22455" x="2549525" y="5657850"/>
          <p14:tracePt t="22465" x="2566988" y="5624513"/>
          <p14:tracePt t="22555" x="2582863" y="5624513"/>
          <p14:tracePt t="22564" x="2600325" y="5624513"/>
          <p14:tracePt t="22580" x="2632075" y="5624513"/>
          <p14:tracePt t="22590" x="2665413" y="5624513"/>
          <p14:tracePt t="22601" x="2681288" y="5624513"/>
          <p14:tracePt t="22700" x="2698750" y="5624513"/>
          <p14:tracePt t="22919" x="2714625" y="5608638"/>
          <p14:tracePt t="22932" x="2714625" y="5591175"/>
          <p14:tracePt t="22939" x="2714625" y="5575300"/>
          <p14:tracePt t="22958" x="2730500" y="5559425"/>
          <p14:tracePt t="22965" x="2747963" y="5541963"/>
          <p14:tracePt t="22973" x="2747963" y="5526088"/>
          <p14:tracePt t="22985" x="2763838" y="5492750"/>
          <p14:tracePt t="22994" x="2781300" y="5492750"/>
          <p14:tracePt t="23004" x="2781300" y="5476875"/>
          <p14:tracePt t="24634" x="2797175" y="5476875"/>
          <p14:tracePt t="24643" x="2813050" y="5476875"/>
          <p14:tracePt t="24649" x="2846388" y="5476875"/>
          <p14:tracePt t="24662" x="2862263" y="5476875"/>
          <p14:tracePt t="24673" x="2895600" y="5476875"/>
          <p14:tracePt t="25179" x="2879725" y="5476875"/>
          <p14:tracePt t="25188" x="2862263" y="5459413"/>
          <p14:tracePt t="25206" x="2846388" y="5459413"/>
          <p14:tracePt t="25209" x="2830513" y="5459413"/>
          <p14:tracePt t="25229" x="2797175" y="5410200"/>
          <p14:tracePt t="25268" x="2781300" y="5378450"/>
          <p14:tracePt t="25278" x="2763838" y="5378450"/>
          <p14:tracePt t="25298" x="2747963" y="5360988"/>
          <p14:tracePt t="25308" x="2730500" y="5345113"/>
          <p14:tracePt t="25318" x="2714625" y="5345113"/>
          <p14:tracePt t="25414" x="2714625" y="5378450"/>
          <p14:tracePt t="25422" x="2681288" y="5394325"/>
          <p14:tracePt t="25474" x="2665413" y="5410200"/>
          <p14:tracePt t="25480" x="2649538" y="5427663"/>
          <p14:tracePt t="25500" x="2616200" y="5427663"/>
          <p14:tracePt t="25526" x="2582863" y="5427663"/>
          <p14:tracePt t="25541" x="2566988" y="5427663"/>
          <p14:tracePt t="25546" x="2549525" y="5427663"/>
          <p14:tracePt t="25557" x="2533650" y="5427663"/>
          <p14:tracePt t="25576" x="2500313" y="5427663"/>
          <p14:tracePt t="25580" x="2468563" y="5427663"/>
          <p14:tracePt t="25592" x="2368550" y="5427663"/>
          <p14:tracePt t="25600" x="2319338" y="5427663"/>
          <p14:tracePt t="25607" x="2270125" y="5427663"/>
          <p14:tracePt t="25616" x="2238375" y="5427663"/>
          <p14:tracePt t="25623" x="2187575" y="5427663"/>
          <p14:tracePt t="25633" x="2155825" y="5427663"/>
          <p14:tracePt t="25642" x="2138363" y="5427663"/>
          <p14:tracePt t="25696" x="2138363" y="5410200"/>
          <p14:tracePt t="25728" x="2138363" y="5378450"/>
          <p14:tracePt t="25732" x="2138363" y="5360988"/>
          <p14:tracePt t="25742" x="2138363" y="5345113"/>
          <p14:tracePt t="25752" x="2155825" y="5329238"/>
          <p14:tracePt t="25757" x="2171700" y="5311775"/>
          <p14:tracePt t="25768" x="2187575" y="5295900"/>
          <p14:tracePt t="25799" x="2220913" y="5295900"/>
          <p14:tracePt t="25809" x="2238375" y="5295900"/>
          <p14:tracePt t="25812" x="2270125" y="5295900"/>
          <p14:tracePt t="25832" x="2303463" y="5295900"/>
          <p14:tracePt t="25839" x="2319338" y="5295900"/>
          <p14:tracePt t="25849" x="2336800" y="5295900"/>
          <p14:tracePt t="25855" x="2368550" y="5295900"/>
          <p14:tracePt t="25863" x="2401888" y="5311775"/>
          <p14:tracePt t="25874" x="2419350" y="5311775"/>
          <p14:tracePt t="25878" x="2435225" y="5311775"/>
          <p14:tracePt t="25889" x="2451100" y="5311775"/>
          <p14:tracePt t="25905" x="2468563" y="5311775"/>
          <p14:tracePt t="25915" x="2484438" y="5311775"/>
          <p14:tracePt t="25924" x="2500313" y="5311775"/>
          <p14:tracePt t="25940" x="2533650" y="5311775"/>
          <p14:tracePt t="25948" x="2549525" y="5311775"/>
          <p14:tracePt t="25959" x="2566988" y="5295900"/>
          <p14:tracePt t="25968" x="2600325" y="5278438"/>
          <p14:tracePt t="25974" x="2616200" y="5246688"/>
          <p14:tracePt t="25996" x="2616200" y="5229225"/>
          <p14:tracePt t="26106" x="2616200" y="5213350"/>
          <p14:tracePt t="26123" x="2582863" y="5213350"/>
          <p14:tracePt t="26133" x="2566988" y="5213350"/>
          <p14:tracePt t="26143" x="2549525" y="5213350"/>
          <p14:tracePt t="26146" x="2533650" y="5213350"/>
          <p14:tracePt t="26156" x="2517775" y="5213350"/>
          <p14:tracePt t="26162" x="2500313" y="5213350"/>
          <p14:tracePt t="26173" x="2484438" y="5213350"/>
          <p14:tracePt t="26192" x="2468563" y="5213350"/>
          <p14:tracePt t="26208" x="2451100" y="5213350"/>
          <p14:tracePt t="26258" x="2435225" y="5180013"/>
          <p14:tracePt t="26274" x="2401888" y="5164138"/>
          <p14:tracePt t="26429" x="2419350" y="5164138"/>
          <p14:tracePt t="26444" x="2451100" y="5164138"/>
          <p14:tracePt t="26455" x="2468563" y="5164138"/>
          <p14:tracePt t="26465" x="2500313" y="5164138"/>
          <p14:tracePt t="26471" x="2549525" y="5164138"/>
          <p14:tracePt t="26485" x="2566988" y="5164138"/>
          <p14:tracePt t="26492" x="2582863" y="5164138"/>
          <p14:tracePt t="26500" x="2616200" y="5164138"/>
          <p14:tracePt t="26540" x="2632075" y="5164138"/>
          <p14:tracePt t="26653" x="2616200" y="5164138"/>
          <p14:tracePt t="26658" x="2582863" y="5180013"/>
          <p14:tracePt t="26674" x="2549525" y="5180013"/>
          <p14:tracePt t="26677" x="2533650" y="5180013"/>
          <p14:tracePt t="26693" x="2517775" y="5180013"/>
          <p14:tracePt t="26697" x="2500313" y="5180013"/>
          <p14:tracePt t="26733" x="2484438" y="5180013"/>
          <p14:tracePt t="26737" x="2468563" y="5180013"/>
          <p14:tracePt t="26799" x="2451100" y="5180013"/>
          <p14:tracePt t="26809" x="2401888" y="5180013"/>
          <p14:tracePt t="26909" x="2386013" y="5197475"/>
          <p14:tracePt t="26939" x="2401888" y="5213350"/>
          <p14:tracePt t="26944" x="2435225" y="5213350"/>
          <p14:tracePt t="26956" x="2468563" y="5213350"/>
          <p14:tracePt t="26964" x="2500313" y="5213350"/>
          <p14:tracePt t="26969" x="2533650" y="5213350"/>
          <p14:tracePt t="26979" x="2582863" y="5213350"/>
          <p14:tracePt t="26984" x="2632075" y="5213350"/>
          <p14:tracePt t="26995" x="2665413" y="5213350"/>
          <p14:tracePt t="27151" x="2649538" y="5213350"/>
          <p14:tracePt t="27161" x="2616200" y="5213350"/>
          <p14:tracePt t="27171" x="2566988" y="5213350"/>
          <p14:tracePt t="27176" x="2549525" y="5213350"/>
          <p14:tracePt t="27186" x="2500313" y="5213350"/>
          <p14:tracePt t="27201" x="2484438" y="5213350"/>
          <p14:tracePt t="27210" x="2468563" y="5213350"/>
          <p14:tracePt t="27261" x="2419350" y="5213350"/>
          <p14:tracePt t="27266" x="2401888" y="5213350"/>
          <p14:tracePt t="27276" x="2368550" y="5213350"/>
          <p14:tracePt t="27286" x="2352675" y="5213350"/>
          <p14:tracePt t="27296" x="2336800" y="5213350"/>
          <p14:tracePt t="27409" x="2336800" y="5229225"/>
          <p14:tracePt t="27422" x="2401888" y="5246688"/>
          <p14:tracePt t="27433" x="2435225" y="5246688"/>
          <p14:tracePt t="27439" x="2484438" y="5246688"/>
          <p14:tracePt t="27448" x="2500313" y="5246688"/>
          <p14:tracePt t="27459" x="2549525" y="5262563"/>
          <p14:tracePt t="27462" x="2582863" y="5262563"/>
          <p14:tracePt t="27475" x="2665413" y="5262563"/>
          <p14:tracePt t="27505" x="2681288" y="5262563"/>
          <p14:tracePt t="27514" x="2698750" y="5262563"/>
          <p14:tracePt t="27534" x="2714625" y="5246688"/>
          <p14:tracePt t="27544" x="2730500" y="5246688"/>
          <p14:tracePt t="27694" x="2714625" y="5246688"/>
          <p14:tracePt t="27705" x="2681288" y="5246688"/>
          <p14:tracePt t="27710" x="2665413" y="5246688"/>
          <p14:tracePt t="27720" x="2649538" y="5246688"/>
          <p14:tracePt t="27726" x="2616200" y="5246688"/>
          <p14:tracePt t="27736" x="2582863" y="5246688"/>
          <p14:tracePt t="27750" x="2566988" y="5246688"/>
          <p14:tracePt t="27757" x="2549525" y="5246688"/>
          <p14:tracePt t="27766" x="2533650" y="5246688"/>
          <p14:tracePt t="27786" x="2500313" y="5246688"/>
          <p14:tracePt t="27791" x="2500313" y="5229225"/>
          <p14:tracePt t="27800" x="2451100" y="5229225"/>
          <p14:tracePt t="27811" x="2435225" y="5213350"/>
          <p14:tracePt t="27832" x="2419350" y="5197475"/>
          <p14:tracePt t="27972" x="2435225" y="5197475"/>
          <p14:tracePt t="27983" x="2500313" y="5197475"/>
          <p14:tracePt t="27993" x="2517775" y="5197475"/>
          <p14:tracePt t="28009" x="2566988" y="5197475"/>
          <p14:tracePt t="28013" x="2600325" y="5197475"/>
          <p14:tracePt t="28029" x="2616200" y="5197475"/>
          <p14:tracePt t="28039" x="2632075" y="5197475"/>
          <p14:tracePt t="28043" x="2665413" y="5197475"/>
          <p14:tracePt t="28055" x="2681288" y="5197475"/>
          <p14:tracePt t="28217" x="2665413" y="5197475"/>
          <p14:tracePt t="28238" x="2632075" y="5197475"/>
          <p14:tracePt t="28241" x="2600325" y="5197475"/>
          <p14:tracePt t="28250" x="2582863" y="5197475"/>
          <p14:tracePt t="28275" x="2566988" y="5197475"/>
          <p14:tracePt t="28284" x="2549525" y="5197475"/>
          <p14:tracePt t="28308" x="2517775" y="5197475"/>
          <p14:tracePt t="28316" x="2484438" y="5197475"/>
          <p14:tracePt t="28326" x="2451100" y="5197475"/>
          <p14:tracePt t="28361" x="2435225" y="5197475"/>
          <p14:tracePt t="28573" x="2500313" y="5197475"/>
          <p14:tracePt t="28578" x="2549525" y="5197475"/>
          <p14:tracePt t="28591" x="2616200" y="5197475"/>
          <p14:tracePt t="28593" x="2665413" y="5197475"/>
          <p14:tracePt t="28602" x="2714625" y="5197475"/>
          <p14:tracePt t="28612" x="2730500" y="5197475"/>
          <p14:tracePt t="28619" x="2747963" y="5197475"/>
          <p14:tracePt t="28781" x="2714625" y="5197475"/>
          <p14:tracePt t="28790" x="2681288" y="5197475"/>
          <p14:tracePt t="28795" x="2665413" y="5197475"/>
          <p14:tracePt t="28808" x="2632075" y="5197475"/>
          <p14:tracePt t="28811" x="2616200" y="5197475"/>
          <p14:tracePt t="28821" x="2566988" y="5197475"/>
          <p14:tracePt t="28837" x="2549525" y="5197475"/>
          <p14:tracePt t="28847" x="2517775" y="5197475"/>
          <p14:tracePt t="28927" x="2484438" y="5197475"/>
          <p14:tracePt t="28946" x="2468563" y="5197475"/>
          <p14:tracePt t="28953" x="2451100" y="5197475"/>
          <p14:tracePt t="29109" x="2468563" y="5197475"/>
          <p14:tracePt t="29119" x="2517775" y="5197475"/>
          <p14:tracePt t="29124" x="2549525" y="5197475"/>
          <p14:tracePt t="29133" x="2582863" y="5197475"/>
          <p14:tracePt t="29141" x="2600325" y="5197475"/>
          <p14:tracePt t="29189" x="2616200" y="5197475"/>
          <p14:tracePt t="29198" x="2632075" y="5197475"/>
          <p14:tracePt t="29231" x="2649538" y="5197475"/>
          <p14:tracePt t="29234" x="2665413" y="5197475"/>
          <p14:tracePt t="29265" x="2698750" y="5197475"/>
          <p14:tracePt t="29366" x="2681288" y="5197475"/>
          <p14:tracePt t="29371" x="2649538" y="5197475"/>
          <p14:tracePt t="29381" x="2616200" y="5197475"/>
          <p14:tracePt t="29390" x="2600325" y="5197475"/>
          <p14:tracePt t="29400" x="2582863" y="5197475"/>
          <p14:tracePt t="29416" x="2549525" y="5197475"/>
          <p14:tracePt t="29426" x="2533650" y="5197475"/>
          <p14:tracePt t="29436" x="2484438" y="5197475"/>
          <p14:tracePt t="29446" x="2468563" y="5197475"/>
          <p14:tracePt t="29452" x="2435225" y="5197475"/>
          <p14:tracePt t="29462" x="2401888" y="5197475"/>
          <p14:tracePt t="29466" x="2386013" y="5197475"/>
          <p14:tracePt t="29482" x="2368550" y="5197475"/>
          <p14:tracePt t="29492" x="2352675" y="5197475"/>
          <p14:tracePt t="29705" x="2401888" y="5197475"/>
          <p14:tracePt t="29712" x="2419350" y="5197475"/>
          <p14:tracePt t="29721" x="2484438" y="5197475"/>
          <p14:tracePt t="29728" x="2517775" y="5197475"/>
          <p14:tracePt t="29736" x="2549525" y="5197475"/>
          <p14:tracePt t="29742" x="2600325" y="5197475"/>
          <p14:tracePt t="29753" x="2649538" y="5197475"/>
          <p14:tracePt t="29758" x="2665413" y="5197475"/>
          <p14:tracePt t="29768" x="2681288" y="5197475"/>
          <p14:tracePt t="29780" x="2714625" y="5197475"/>
          <p14:tracePt t="29996" x="2698750" y="5197475"/>
          <p14:tracePt t="30005" x="2681288" y="5197475"/>
          <p14:tracePt t="30025" x="2649538" y="5180013"/>
          <p14:tracePt t="30034" x="2632075" y="5180013"/>
          <p14:tracePt t="30041" x="2600325" y="5180013"/>
          <p14:tracePt t="30050" x="2582863" y="5180013"/>
          <p14:tracePt t="30061" x="2566988" y="5180013"/>
          <p14:tracePt t="30065" x="2549525" y="5180013"/>
          <p14:tracePt t="30130" x="2517775" y="5148263"/>
          <p14:tracePt t="30136" x="2517775" y="5130800"/>
          <p14:tracePt t="30790" x="2517775" y="5114925"/>
          <p14:tracePt t="30858" x="2533650" y="5114925"/>
          <p14:tracePt t="30862" x="2549525" y="5114925"/>
          <p14:tracePt t="30873" x="2566988" y="5114925"/>
          <p14:tracePt t="30892" x="2582863" y="5114925"/>
          <p14:tracePt t="30903" x="2600325" y="5114925"/>
          <p14:tracePt t="30936" x="2616200" y="5114925"/>
          <p14:tracePt t="30946" x="2649538" y="5130800"/>
          <p14:tracePt t="30956" x="2665413" y="5148263"/>
          <p14:tracePt t="30962" x="2681288" y="5164138"/>
          <p14:tracePt t="31028" x="2714625" y="5164138"/>
          <p14:tracePt t="31039" x="2730500" y="5164138"/>
          <p14:tracePt t="31135" x="2698750" y="5197475"/>
          <p14:tracePt t="31138" x="2616200" y="5197475"/>
          <p14:tracePt t="31149" x="2566988" y="5213350"/>
          <p14:tracePt t="31159" x="2468563" y="5229225"/>
          <p14:tracePt t="31164" x="2319338" y="5262563"/>
          <p14:tracePt t="31175" x="2155825" y="5262563"/>
          <p14:tracePt t="31180" x="1990725" y="5262563"/>
          <p14:tracePt t="31190" x="1793875" y="5278438"/>
          <p14:tracePt t="31200" x="1662113" y="5278438"/>
          <p14:tracePt t="31204" x="1546225" y="5278438"/>
          <p14:tracePt t="31215" x="1481138" y="5278438"/>
          <p14:tracePt t="31260" x="1497013" y="5278438"/>
          <p14:tracePt t="31270" x="1563688" y="5278438"/>
          <p14:tracePt t="31275" x="1662113" y="5278438"/>
          <p14:tracePt t="31284" x="1695450" y="5278438"/>
          <p14:tracePt t="31291" x="1793875" y="5278438"/>
          <p14:tracePt t="31300" x="1892300" y="5278438"/>
          <p14:tracePt t="31310" x="2006600" y="5278438"/>
          <p14:tracePt t="31316" x="2138363" y="5278438"/>
          <p14:tracePt t="31326" x="2270125" y="5278438"/>
          <p14:tracePt t="31330" x="2435225" y="5278438"/>
          <p14:tracePt t="31341" x="2533650" y="5278438"/>
          <p14:tracePt t="31351" x="2665413" y="5278438"/>
          <p14:tracePt t="31357" x="2747963" y="5278438"/>
          <p14:tracePt t="31366" x="2781300" y="5278438"/>
          <p14:tracePt t="31916" x="2763838" y="5278438"/>
          <p14:tracePt t="31927" x="2747963" y="5278438"/>
          <p14:tracePt t="31947" x="2730500" y="5278438"/>
          <p14:tracePt t="32481" x="2747963" y="5278438"/>
          <p14:tracePt t="32501" x="2763838" y="5278438"/>
          <p14:tracePt t="32521" x="2781300" y="5278438"/>
          <p14:tracePt t="32537" x="2797175" y="5278438"/>
          <p14:tracePt t="32557" x="2830513" y="5278438"/>
          <p14:tracePt t="32566" x="2846388" y="5278438"/>
          <p14:tracePt t="32577" x="2862263" y="5278438"/>
          <p14:tracePt t="32580" x="2879725" y="5278438"/>
          <p14:tracePt t="32593" x="2895600" y="5278438"/>
          <p14:tracePt t="32596" x="2911475" y="5278438"/>
          <p14:tracePt t="32647" x="2928938" y="5278438"/>
          <p14:tracePt t="32657" x="2944813" y="5278438"/>
          <p14:tracePt t="32662" x="2978150" y="5278438"/>
          <p14:tracePt t="32673" x="3011488" y="5278438"/>
          <p14:tracePt t="32683" x="3043238" y="5278438"/>
          <p14:tracePt t="32699" x="3060700" y="5278438"/>
          <p14:tracePt t="32723" x="3076575" y="5295900"/>
          <p14:tracePt t="32738" x="3125788" y="5295900"/>
          <p14:tracePt t="32749" x="3143250" y="5295900"/>
          <p14:tracePt t="32769" x="3159125" y="5295900"/>
          <p14:tracePt t="32778" x="3192463" y="5311775"/>
          <p14:tracePt t="32793" x="3208338" y="5311775"/>
          <p14:tracePt t="32878" x="3224213" y="5311775"/>
          <p14:tracePt t="32889" x="3241675" y="5311775"/>
          <p14:tracePt t="32904" x="3257550" y="5311775"/>
          <p14:tracePt t="32915" x="3275013" y="5329238"/>
          <p14:tracePt t="32945" x="3290888" y="5360988"/>
          <p14:tracePt t="32954" x="3290888" y="5378450"/>
          <p14:tracePt t="32961" x="3306763" y="5378450"/>
          <p14:tracePt t="32971" x="3306763" y="5394325"/>
          <p14:tracePt t="32981" x="3324225" y="5410200"/>
          <p14:tracePt t="33399" x="3355975" y="5410200"/>
          <p14:tracePt t="33409" x="3373438" y="5410200"/>
          <p14:tracePt t="33419" x="3389313" y="5427663"/>
          <p14:tracePt t="33424" x="3405188" y="5443538"/>
          <p14:tracePt t="33435" x="3422650" y="5443538"/>
          <p14:tracePt t="33444" x="3438525" y="5443538"/>
          <p14:tracePt t="33465" x="3455988" y="5459413"/>
          <p14:tracePt t="33484" x="3487738" y="5476875"/>
          <p14:tracePt t="33494" x="3505200" y="5492750"/>
          <p14:tracePt t="33505" x="3521075" y="5492750"/>
          <p14:tracePt t="33511" x="3536950" y="5510213"/>
          <p14:tracePt t="33560" x="3554413" y="5526088"/>
          <p14:tracePt t="33571" x="3554413" y="5541963"/>
          <p14:tracePt t="33610" x="3521075" y="5541963"/>
          <p14:tracePt t="33616" x="3471863" y="5541963"/>
          <p14:tracePt t="33626" x="3389313" y="5541963"/>
          <p14:tracePt t="33630" x="3275013" y="5541963"/>
          <p14:tracePt t="33642" x="3175000" y="5541963"/>
          <p14:tracePt t="33650" x="3109913" y="5541963"/>
          <p14:tracePt t="33658" x="3076575" y="5541963"/>
          <p14:tracePt t="33666" x="3060700" y="5541963"/>
          <p14:tracePt t="33671" x="3027363" y="5541963"/>
          <p14:tracePt t="33682" x="3011488" y="5541963"/>
          <p14:tracePt t="33693" x="2994025" y="5541963"/>
          <p14:tracePt t="33696" x="2962275" y="5541963"/>
          <p14:tracePt t="33717" x="2911475" y="5541963"/>
          <p14:tracePt t="33727" x="2830513" y="5443538"/>
          <p14:tracePt t="33732" x="2714625" y="5378450"/>
          <p14:tracePt t="33742" x="2616200" y="5229225"/>
          <p14:tracePt t="33746" x="2549525" y="5180013"/>
          <p14:tracePt t="33757" x="2468563" y="5081588"/>
          <p14:tracePt t="33766" x="2419350" y="4999038"/>
          <p14:tracePt t="33773" x="2401888" y="4867275"/>
          <p14:tracePt t="33783" x="2368550" y="4752975"/>
          <p14:tracePt t="33789" x="2368550" y="4621213"/>
          <p14:tracePt t="33796" x="2368550" y="4424363"/>
          <p14:tracePt t="33807" x="2435225" y="4243388"/>
          <p14:tracePt t="33813" x="2533650" y="4095750"/>
          <p14:tracePt t="33823" x="2747963" y="3946525"/>
          <p14:tracePt t="33829" x="2879725" y="3765550"/>
          <p14:tracePt t="33839" x="3027363" y="3633788"/>
          <p14:tracePt t="33848" x="3159125" y="3486150"/>
          <p14:tracePt t="33852" x="3306763" y="3322638"/>
          <p14:tracePt t="33863" x="3438525" y="3206750"/>
          <p14:tracePt t="33868" x="3586163" y="3025775"/>
          <p14:tracePt t="33879" x="3686175" y="2878138"/>
          <p14:tracePt t="33888" x="3784600" y="2697163"/>
          <p14:tracePt t="33893" x="3833813" y="2532063"/>
          <p14:tracePt t="33902" x="3916363" y="2417763"/>
          <p14:tracePt t="33909" x="3932238" y="2270125"/>
          <p14:tracePt t="33918" x="3981450" y="2154238"/>
          <p14:tracePt t="33930" x="3998913" y="2089150"/>
          <p14:tracePt t="33934" x="4014788" y="2006600"/>
          <p14:tracePt t="33944" x="4048125" y="1924050"/>
          <p14:tracePt t="33949" x="4064000" y="1890713"/>
          <p14:tracePt t="33959" x="4113213" y="1874838"/>
          <p14:tracePt t="33968" x="4162425" y="1792288"/>
          <p14:tracePt t="33974" x="4179888" y="1758950"/>
          <p14:tracePt t="33985" x="4244975" y="1727200"/>
          <p14:tracePt t="33988" x="4343400" y="1611313"/>
          <p14:tracePt t="33998" x="4410075" y="1579563"/>
          <p14:tracePt t="34009" x="4475163" y="1562100"/>
          <p14:tracePt t="34014" x="4591050" y="1512888"/>
          <p14:tracePt t="34024" x="4606925" y="1512888"/>
          <p14:tracePt t="34030" x="4622800" y="1512888"/>
          <p14:tracePt t="34040" x="4640263" y="1463675"/>
          <p14:tracePt t="34074" x="4656138" y="1463675"/>
          <p14:tracePt t="34095" x="4672013" y="1463675"/>
          <p14:tracePt t="34104" x="4689475" y="1463675"/>
          <p14:tracePt t="34111" x="4722813" y="1463675"/>
          <p14:tracePt t="34120" x="4738688" y="1463675"/>
          <p14:tracePt t="34131" x="4754563" y="1463675"/>
          <p14:tracePt t="34142" x="4772025" y="1463675"/>
          <p14:tracePt t="34150" x="4787900" y="1463675"/>
          <p14:tracePt t="34154" x="4803775" y="1479550"/>
          <p14:tracePt t="34166" x="4837113" y="1497013"/>
          <p14:tracePt t="34170" x="4886325" y="1512888"/>
          <p14:tracePt t="34180" x="4919663" y="1512888"/>
          <p14:tracePt t="34191" x="4953000" y="1512888"/>
          <p14:tracePt t="34210" x="4968875" y="1512888"/>
          <p14:tracePt t="34232" x="4984750" y="1528763"/>
          <p14:tracePt t="34257" x="5002213" y="1546225"/>
          <p14:tracePt t="34261" x="5033963" y="1546225"/>
          <p14:tracePt t="34280" x="5051425" y="1546225"/>
          <p14:tracePt t="34292" x="5067300" y="1546225"/>
          <p14:tracePt t="34296" x="5084763" y="1546225"/>
          <p14:tracePt t="34307" x="5116513" y="1546225"/>
          <p14:tracePt t="34313" x="5133975" y="1546225"/>
          <p14:tracePt t="34322" x="5149850" y="1546225"/>
          <p14:tracePt t="34332" x="5165725" y="1546225"/>
          <p14:tracePt t="34336" x="5216525" y="1546225"/>
          <p14:tracePt t="34346" x="5314950" y="1546225"/>
          <p14:tracePt t="34353" x="5364163" y="1546225"/>
          <p14:tracePt t="34362" x="5462588" y="1546225"/>
          <p14:tracePt t="34373" x="5545138" y="1546225"/>
          <p14:tracePt t="34377" x="5610225" y="1546225"/>
          <p14:tracePt t="34388" x="5692775" y="1546225"/>
          <p14:tracePt t="34393" x="5759450" y="1546225"/>
          <p14:tracePt t="34402" x="5775325" y="1546225"/>
          <p14:tracePt t="34412" x="5791200" y="1546225"/>
          <p14:tracePt t="34418" x="5857875" y="1546225"/>
          <p14:tracePt t="34428" x="5889625" y="1546225"/>
          <p14:tracePt t="34438" x="5956300" y="1546225"/>
          <p14:tracePt t="34443" x="6070600" y="1546225"/>
          <p14:tracePt t="34453" x="6137275" y="1546225"/>
          <p14:tracePt t="34460" x="6186488" y="1546225"/>
          <p14:tracePt t="34468" x="6284913" y="1546225"/>
          <p14:tracePt t="34478" x="6416675" y="1546225"/>
          <p14:tracePt t="34482" x="6499225" y="1528763"/>
          <p14:tracePt t="34494" x="6630988" y="1528763"/>
          <p14:tracePt t="34498" x="6713538" y="1528763"/>
          <p14:tracePt t="34520" x="6745288" y="1528763"/>
          <p14:tracePt t="34522" x="6762750" y="1528763"/>
          <p14:tracePt t="34559" x="6778625" y="1528763"/>
          <p14:tracePt t="34568" x="6794500" y="1528763"/>
          <p14:tracePt t="34574" x="6811963" y="1528763"/>
          <p14:tracePt t="34585" x="6827838" y="1528763"/>
          <p14:tracePt t="34594" x="6910388" y="1528763"/>
          <p14:tracePt t="34598" x="6959600" y="1528763"/>
          <p14:tracePt t="34611" x="7042150" y="1528763"/>
          <p14:tracePt t="34614" x="7140575" y="1528763"/>
          <p14:tracePt t="34625" x="7189788" y="1528763"/>
          <p14:tracePt t="34634" x="7256463" y="1528763"/>
          <p14:tracePt t="34641" x="7354888" y="1528763"/>
          <p14:tracePt t="34650" x="7486650" y="1528763"/>
          <p14:tracePt t="34654" x="7569200" y="1528763"/>
          <p14:tracePt t="34664" x="7600950" y="1528763"/>
          <p14:tracePt t="34674" x="7618413" y="1528763"/>
          <p14:tracePt t="34750" x="7634288" y="1528763"/>
          <p14:tracePt t="35254" x="7650163" y="1528763"/>
          <p14:tracePt t="35360" x="7634288" y="1562100"/>
          <p14:tracePt t="35401" x="7618413" y="1579563"/>
          <p14:tracePt t="35456" x="7600950" y="1579563"/>
          <p14:tracePt t="37400" x="7618413" y="1579563"/>
          <p14:tracePt t="37534" x="7618413" y="1595438"/>
          <p14:tracePt t="37546" x="7618413" y="1611313"/>
          <p14:tracePt t="37566" x="7618413" y="1628775"/>
          <p14:tracePt t="37577" x="7618413" y="1644650"/>
          <p14:tracePt t="37590" x="7600950" y="1644650"/>
          <p14:tracePt t="37600" x="7585075" y="1660525"/>
          <p14:tracePt t="37632" x="7569200" y="1693863"/>
          <p14:tracePt t="37652" x="7551738" y="1693863"/>
          <p14:tracePt t="37667" x="7535863" y="1709738"/>
          <p14:tracePt t="37693" x="7519988" y="1727200"/>
          <p14:tracePt t="37712" x="7502525" y="1743075"/>
          <p14:tracePt t="38015" x="7486650" y="1743075"/>
          <p14:tracePt t="38026" x="7453313" y="1743075"/>
          <p14:tracePt t="38030" x="7437438" y="1743075"/>
          <p14:tracePt t="38040" x="7419975" y="1743075"/>
          <p14:tracePt t="38050" x="7370763" y="1743075"/>
          <p14:tracePt t="38055" x="7321550" y="1743075"/>
          <p14:tracePt t="38065" x="7272338" y="1743075"/>
          <p14:tracePt t="38071" x="7239000" y="1743075"/>
          <p14:tracePt t="38080" x="7223125" y="1743075"/>
          <p14:tracePt t="38090" x="7189788" y="1743075"/>
          <p14:tracePt t="38096" x="7173913" y="1743075"/>
          <p14:tracePt t="38106" x="7140575" y="1758950"/>
          <p14:tracePt t="38111" x="7124700" y="1758950"/>
          <p14:tracePt t="38120" x="7091363" y="1758950"/>
          <p14:tracePt t="38140" x="7075488" y="1758950"/>
          <p14:tracePt t="38146" x="7058025" y="1758950"/>
          <p14:tracePt t="38156" x="7042150" y="1758950"/>
          <p14:tracePt t="38166" x="7008813" y="1758950"/>
          <p14:tracePt t="38180" x="6959600" y="1758950"/>
          <p14:tracePt t="38186" x="6894513" y="1776413"/>
          <p14:tracePt t="38211" x="6664325" y="1776413"/>
          <p14:tracePt t="38212" x="6613525" y="1776413"/>
          <p14:tracePt t="38222" x="6548438" y="1776413"/>
          <p14:tracePt t="38227" x="6483350" y="1776413"/>
          <p14:tracePt t="38237" x="6465888" y="1776413"/>
          <p14:tracePt t="38246" x="6432550" y="1776413"/>
          <p14:tracePt t="38262" x="6416675" y="1776413"/>
          <p14:tracePt t="38312" x="6400800" y="1776413"/>
          <p14:tracePt t="38316" x="6367463" y="1809750"/>
          <p14:tracePt t="38327" x="6318250" y="1825625"/>
          <p14:tracePt t="38332" x="6251575" y="1825625"/>
          <p14:tracePt t="38343" x="6202363" y="1841500"/>
          <p14:tracePt t="38352" x="6137275" y="1841500"/>
          <p14:tracePt t="38361" x="6005513" y="1841500"/>
          <p14:tracePt t="38368" x="5940425" y="1841500"/>
          <p14:tracePt t="38372" x="5857875" y="1841500"/>
          <p14:tracePt t="38382" x="5759450" y="1841500"/>
          <p14:tracePt t="38392" x="5561013" y="1841500"/>
          <p14:tracePt t="38398" x="5364163" y="1841500"/>
          <p14:tracePt t="38410" x="5133975" y="1841500"/>
          <p14:tracePt t="38412" x="4903788" y="1841500"/>
          <p14:tracePt t="38422" x="4705350" y="1841500"/>
          <p14:tracePt t="38434" x="4508500" y="1841500"/>
          <p14:tracePt t="38438" x="4310063" y="1841500"/>
          <p14:tracePt t="38448" x="4146550" y="1841500"/>
          <p14:tracePt t="38454" x="3981450" y="1841500"/>
          <p14:tracePt t="38464" x="3817938" y="1841500"/>
          <p14:tracePt t="38475" x="3686175" y="1841500"/>
          <p14:tracePt t="38478" x="3536950" y="1841500"/>
          <p14:tracePt t="38488" x="3438525" y="1874838"/>
          <p14:tracePt t="38494" x="3306763" y="1874838"/>
          <p14:tracePt t="38504" x="3224213" y="1890713"/>
          <p14:tracePt t="38514" x="3125788" y="1890713"/>
          <p14:tracePt t="38518" x="3043238" y="1908175"/>
          <p14:tracePt t="38530" x="2994025" y="1924050"/>
          <p14:tracePt t="38534" x="2962275" y="1924050"/>
          <p14:tracePt t="38550" x="2944813" y="1957388"/>
          <p14:tracePt t="38564" x="2928938" y="1957388"/>
          <p14:tracePt t="38575" x="2911475" y="1957388"/>
          <p14:tracePt t="38584" x="2911475" y="1973263"/>
          <p14:tracePt t="38590" x="2895600" y="1990725"/>
          <p14:tracePt t="38600" x="2879725" y="2006600"/>
          <p14:tracePt t="38604" x="2862263" y="2006600"/>
          <p14:tracePt t="38616" x="2846388" y="2006600"/>
          <p14:tracePt t="38631" x="2813050" y="2039938"/>
          <p14:tracePt t="38637" x="2813050" y="2105025"/>
          <p14:tracePt t="38657" x="2781300" y="2138363"/>
          <p14:tracePt t="38661" x="2763838" y="2154238"/>
          <p14:tracePt t="38670" x="2763838" y="2187575"/>
          <p14:tracePt t="38675" x="2730500" y="2220913"/>
          <p14:tracePt t="38687" x="2730500" y="2236788"/>
          <p14:tracePt t="38697" x="2714625" y="2236788"/>
          <p14:tracePt t="38701" x="2714625" y="2252663"/>
          <p14:tracePt t="38711" x="2698750" y="2270125"/>
          <p14:tracePt t="38882" x="2698750" y="2286000"/>
          <p14:tracePt t="39028" x="2714625" y="2286000"/>
          <p14:tracePt t="39038" x="2763838" y="2301875"/>
          <p14:tracePt t="39062" x="2781300" y="2301875"/>
          <p14:tracePt t="39074" x="2813050" y="2301875"/>
          <p14:tracePt t="39084" x="2846388" y="2301875"/>
          <p14:tracePt t="39098" x="2862263" y="2301875"/>
          <p14:tracePt t="39109" x="2895600" y="2301875"/>
          <p14:tracePt t="39114" x="2911475" y="2301875"/>
          <p14:tracePt t="39128" x="2928938" y="2301875"/>
          <p14:tracePt t="39150" x="2944813" y="2301875"/>
          <p14:tracePt t="39162" x="2962275" y="2301875"/>
          <p14:tracePt t="39180" x="2978150" y="2301875"/>
          <p14:tracePt t="39200" x="2994025" y="2301875"/>
          <p14:tracePt t="39549" x="3011488" y="2301875"/>
          <p14:tracePt t="39559" x="3027363" y="2301875"/>
          <p14:tracePt t="39562" x="3060700" y="2301875"/>
          <p14:tracePt t="39575" x="3109913" y="2301875"/>
          <p14:tracePt t="39580" x="3143250" y="2301875"/>
          <p14:tracePt t="39588" x="3241675" y="2301875"/>
          <p14:tracePt t="39599" x="3275013" y="2286000"/>
          <p14:tracePt t="39603" x="3355975" y="2286000"/>
          <p14:tracePt t="39612" x="3373438" y="2286000"/>
          <p14:tracePt t="39618" x="3422650" y="2286000"/>
          <p14:tracePt t="39748" x="3438525" y="2270125"/>
          <p14:tracePt t="39755" x="3455988" y="2270125"/>
          <p14:tracePt t="39770" x="3471863" y="2270125"/>
          <p14:tracePt t="39801" x="3505200" y="2270125"/>
          <p14:tracePt t="39811" x="3521075" y="2270125"/>
          <p14:tracePt t="39818" x="3536950" y="2270125"/>
          <p14:tracePt t="39832" x="3603625" y="2270125"/>
          <p14:tracePt t="39837" x="3652838" y="2270125"/>
          <p14:tracePt t="39841" x="3702050" y="2270125"/>
          <p14:tracePt t="39850" x="3751263" y="2270125"/>
          <p14:tracePt t="39856" x="3800475" y="2270125"/>
          <p14:tracePt t="39866" x="3867150" y="2270125"/>
          <p14:tracePt t="39876" x="3932238" y="2270125"/>
          <p14:tracePt t="39880" x="3965575" y="2270125"/>
          <p14:tracePt t="39893" x="4064000" y="2270125"/>
          <p14:tracePt t="39898" x="4146550" y="2270125"/>
          <p14:tracePt t="39907" x="4162425" y="2270125"/>
          <p14:tracePt t="39917" x="4195763" y="2270125"/>
          <p14:tracePt t="39922" x="4211638" y="2270125"/>
          <p14:tracePt t="39949" x="4229100" y="2270125"/>
          <p14:tracePt t="39964" x="4244975" y="2270125"/>
          <p14:tracePt t="39970" x="4260850" y="2270125"/>
          <p14:tracePt t="39981" x="4310063" y="2270125"/>
          <p14:tracePt t="39995" x="4343400" y="2270125"/>
          <p14:tracePt t="40003" x="4376738" y="2270125"/>
          <p14:tracePt t="40060" x="4376738" y="2301875"/>
          <p14:tracePt t="40069" x="4310063" y="2351088"/>
          <p14:tracePt t="40073" x="4179888" y="2401888"/>
          <p14:tracePt t="40083" x="4113213" y="2417763"/>
          <p14:tracePt t="40089" x="4097338" y="2417763"/>
          <p14:tracePt t="40098" x="3998913" y="2417763"/>
          <p14:tracePt t="40109" x="3916363" y="2417763"/>
          <p14:tracePt t="40112" x="3883025" y="2417763"/>
          <p14:tracePt t="40122" x="3817938" y="2433638"/>
          <p14:tracePt t="40134" x="3702050" y="2451100"/>
          <p14:tracePt t="40141" x="3619500" y="2466975"/>
          <p14:tracePt t="40150" x="3521075" y="2516188"/>
          <p14:tracePt t="40154" x="3405188" y="2516188"/>
          <p14:tracePt t="40165" x="3275013" y="2532063"/>
          <p14:tracePt t="40168" x="3125788" y="2581275"/>
          <p14:tracePt t="40181" x="2962275" y="2632075"/>
          <p14:tracePt t="40189" x="2846388" y="2713038"/>
          <p14:tracePt t="40195" x="2698750" y="2746375"/>
          <p14:tracePt t="40204" x="2582863" y="2795588"/>
          <p14:tracePt t="40210" x="2500313" y="2862263"/>
          <p14:tracePt t="40220" x="2419350" y="2911475"/>
          <p14:tracePt t="40230" x="2336800" y="2960688"/>
          <p14:tracePt t="40235" x="2287588" y="3025775"/>
          <p14:tracePt t="40245" x="2220913" y="3059113"/>
          <p14:tracePt t="40248" x="2171700" y="3124200"/>
          <p14:tracePt t="40261" x="2155825" y="3157538"/>
          <p14:tracePt t="40270" x="2122488" y="3206750"/>
          <p14:tracePt t="40274" x="2122488" y="3240088"/>
          <p14:tracePt t="40284" x="2106613" y="3273425"/>
          <p14:tracePt t="40288" x="2057400" y="3322638"/>
          <p14:tracePt t="40298" x="2039938" y="3354388"/>
          <p14:tracePt t="40311" x="2024063" y="3371850"/>
          <p14:tracePt t="40317" x="2006600" y="3403600"/>
          <p14:tracePt t="40327" x="1990725" y="3454400"/>
          <p14:tracePt t="40332" x="1974850" y="3519488"/>
          <p14:tracePt t="40341" x="1974850" y="3552825"/>
          <p14:tracePt t="40351" x="1974850" y="3568700"/>
          <p14:tracePt t="40354" x="1974850" y="3617913"/>
          <p14:tracePt t="40364" x="1974850" y="3651250"/>
          <p14:tracePt t="40370" x="1974850" y="3667125"/>
          <p14:tracePt t="40381" x="1974850" y="3700463"/>
          <p14:tracePt t="40393" x="1974850" y="3733800"/>
          <p14:tracePt t="40402" x="1974850" y="3765550"/>
          <p14:tracePt t="40410" x="1957388" y="3783013"/>
          <p14:tracePt t="40415" x="1925638" y="3814763"/>
          <p14:tracePt t="40421" x="1925638" y="3832225"/>
          <p14:tracePt t="40460" x="1908175" y="3832225"/>
          <p14:tracePt t="40470" x="1892300" y="3832225"/>
          <p14:tracePt t="40484" x="1858963" y="3832225"/>
          <p14:tracePt t="40488" x="1809750" y="3881438"/>
          <p14:tracePt t="40501" x="1776413" y="3897313"/>
          <p14:tracePt t="40508" x="1744663" y="3897313"/>
          <p14:tracePt t="40513" x="1727200" y="3914775"/>
          <p14:tracePt t="40520" x="1711325" y="3914775"/>
          <p14:tracePt t="40527" x="1677988" y="3930650"/>
          <p14:tracePt t="40536" x="1662113" y="3946525"/>
          <p14:tracePt t="40546" x="1644650" y="3963988"/>
          <p14:tracePt t="40575" x="1628775" y="3963988"/>
          <p14:tracePt t="40583" x="1612900" y="3995738"/>
          <p14:tracePt t="40593" x="1595438" y="3995738"/>
          <p14:tracePt t="40602" x="1563688" y="4013200"/>
          <p14:tracePt t="40619" x="1563688" y="4029075"/>
          <p14:tracePt t="40658" x="1546225" y="4044950"/>
          <p14:tracePt t="40663" x="1514475" y="4062413"/>
          <p14:tracePt t="40674" x="1497013" y="4062413"/>
          <p14:tracePt t="40687" x="1481138" y="4078288"/>
          <p14:tracePt t="40691" x="1447800" y="4095750"/>
          <p14:tracePt t="40700" x="1398588" y="4111625"/>
          <p14:tracePt t="40703" x="1365250" y="4160838"/>
          <p14:tracePt t="40713" x="1349375" y="4160838"/>
          <p14:tracePt t="40840" x="1333500" y="4176713"/>
          <p14:tracePt t="40900" x="1316038" y="4176713"/>
          <p14:tracePt t="40927" x="1300163" y="4176713"/>
          <p14:tracePt t="40980" x="1300163" y="4160838"/>
          <p14:tracePt t="40985" x="1300163" y="4144963"/>
          <p14:tracePt t="41043" x="1316038" y="4127500"/>
          <p14:tracePt t="41049" x="1333500" y="4127500"/>
          <p14:tracePt t="41103" x="1333500" y="4144963"/>
          <p14:tracePt t="41120" x="1349375" y="4160838"/>
          <p14:tracePt t="41132" x="1365250" y="4176713"/>
          <p14:tracePt t="41184" x="1382713" y="4176713"/>
          <p14:tracePt t="41188" x="1398588" y="4176713"/>
          <p14:tracePt t="41214" x="1414463" y="4176713"/>
          <p14:tracePt t="41223" x="1431925" y="4176713"/>
          <p14:tracePt t="41233" x="1463675" y="4176713"/>
          <p14:tracePt t="41238" x="1497013" y="4176713"/>
          <p14:tracePt t="41248" x="1546225" y="4144963"/>
          <p14:tracePt t="41253" x="1579563" y="4127500"/>
          <p14:tracePt t="41357" x="1579563" y="4111625"/>
          <p14:tracePt t="41386" x="1563688" y="4111625"/>
          <p14:tracePt t="41427" x="1546225" y="4127500"/>
          <p14:tracePt t="41442" x="1530350" y="4127500"/>
          <p14:tracePt t="41451" x="1514475" y="4144963"/>
          <p14:tracePt t="41455" x="1481138" y="4144963"/>
          <p14:tracePt t="41463" x="1447800" y="4160838"/>
          <p14:tracePt t="41470" x="1414463" y="4160838"/>
          <p14:tracePt t="41484" x="1398588" y="4160838"/>
          <p14:tracePt t="41511" x="1382713" y="4160838"/>
          <p14:tracePt t="41684" x="1398588" y="4176713"/>
          <p14:tracePt t="41687" x="1414463" y="4176713"/>
          <p14:tracePt t="41694" x="1431925" y="4176713"/>
          <p14:tracePt t="41703" x="1463675" y="4176713"/>
          <p14:tracePt t="41712" x="1481138" y="4176713"/>
          <p14:tracePt t="41716" x="1514475" y="4176713"/>
          <p14:tracePt t="41726" x="1546225" y="4176713"/>
          <p14:tracePt t="41749" x="1579563" y="4144963"/>
          <p14:tracePt t="41754" x="1612900" y="4144963"/>
          <p14:tracePt t="41760" x="1644650" y="4127500"/>
          <p14:tracePt t="41769" x="1662113" y="4111625"/>
          <p14:tracePt t="41888" x="1628775" y="4111625"/>
          <p14:tracePt t="41906" x="1595438" y="4127500"/>
          <p14:tracePt t="41919" x="1563688" y="4127500"/>
          <p14:tracePt t="41927" x="1546225" y="4144963"/>
          <p14:tracePt t="41931" x="1530350" y="4144963"/>
          <p14:tracePt t="41949" x="1497013" y="4144963"/>
          <p14:tracePt t="41954" x="1481138" y="4144963"/>
          <p14:tracePt t="42004" x="1463675" y="4144963"/>
          <p14:tracePt t="42027" x="1447800" y="4144963"/>
          <p14:tracePt t="42087" x="1431925" y="4144963"/>
          <p14:tracePt t="42114" x="1431925" y="4160838"/>
          <p14:tracePt t="42126" x="1447800" y="4176713"/>
          <p14:tracePt t="42138" x="1463675" y="4194175"/>
          <p14:tracePt t="42161" x="1481138" y="4194175"/>
          <p14:tracePt t="42170" x="1497013" y="4194175"/>
          <p14:tracePt t="42193" x="1514475" y="4194175"/>
          <p14:tracePt t="42205" x="1530350" y="4194175"/>
          <p14:tracePt t="42208" x="1563688" y="4194175"/>
          <p14:tracePt t="42220" x="1579563" y="4176713"/>
          <p14:tracePt t="42232" x="1579563" y="4160838"/>
          <p14:tracePt t="42333" x="1595438" y="4160838"/>
          <p14:tracePt t="42395" x="1563688" y="4176713"/>
          <p14:tracePt t="42413" x="1546225" y="4176713"/>
          <p14:tracePt t="42423" x="1530350" y="4176713"/>
          <p14:tracePt t="42432" x="1514475" y="4176713"/>
          <p14:tracePt t="42446" x="1497013" y="4176713"/>
          <p14:tracePt t="42453" x="1481138" y="4176713"/>
          <p14:tracePt t="42497" x="1447800" y="4176713"/>
          <p14:tracePt t="42636" x="1447800" y="4194175"/>
          <p14:tracePt t="42652" x="1463675" y="4194175"/>
          <p14:tracePt t="42665" x="1481138" y="4194175"/>
          <p14:tracePt t="42671" x="1497013" y="4194175"/>
          <p14:tracePt t="42684" x="1514475" y="4194175"/>
          <p14:tracePt t="42690" x="1530350" y="4194175"/>
          <p14:tracePt t="42702" x="1546225" y="4194175"/>
          <p14:tracePt t="42719" x="1579563" y="4194175"/>
          <p14:tracePt t="42730" x="1595438" y="4194175"/>
          <p14:tracePt t="42736" x="1612900" y="4176713"/>
          <p14:tracePt t="42858" x="1595438" y="4176713"/>
          <p14:tracePt t="42866" x="1579563" y="4176713"/>
          <p14:tracePt t="42872" x="1546225" y="4176713"/>
          <p14:tracePt t="42898" x="1530350" y="4176713"/>
          <p14:tracePt t="42913" x="1514475" y="4176713"/>
          <p14:tracePt t="42924" x="1497013" y="4176713"/>
          <p14:tracePt t="42960" x="1481138" y="4176713"/>
          <p14:tracePt t="42969" x="1463675" y="4176713"/>
          <p14:tracePt t="43108" x="1463675" y="4194175"/>
          <p14:tracePt t="43124" x="1463675" y="4210050"/>
          <p14:tracePt t="43136" x="1481138" y="4243388"/>
          <p14:tracePt t="43149" x="1497013" y="4243388"/>
          <p14:tracePt t="43157" x="1514475" y="4259263"/>
          <p14:tracePt t="43175" x="1530350" y="4259263"/>
          <p14:tracePt t="43190" x="1546225" y="4259263"/>
          <p14:tracePt t="43222" x="1563688" y="4259263"/>
          <p14:tracePt t="43231" x="1579563" y="4259263"/>
          <p14:tracePt t="43243" x="1595438" y="4259263"/>
          <p14:tracePt t="43260" x="1612900" y="4259263"/>
          <p14:tracePt t="43270" x="1628775" y="4259263"/>
          <p14:tracePt t="43333" x="1644650" y="4259263"/>
          <p14:tracePt t="47002" x="1612900" y="4259263"/>
          <p14:tracePt t="47008" x="1546225" y="4259263"/>
          <p14:tracePt t="47018" x="1481138" y="4276725"/>
          <p14:tracePt t="47028" x="1300163" y="4292600"/>
          <p14:tracePt t="47032" x="1069975" y="4292600"/>
          <p14:tracePt t="47043" x="822325" y="4292600"/>
          <p14:tracePt t="47049" x="493713" y="4292600"/>
          <p14:tracePt t="47058" x="131763" y="4292600"/>
        </p14:tracePtLst>
      </p14:laserTrace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27282-390F-1654-2BD4-055D88C1DA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Results. Metric: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Distance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27282-390F-1654-2BD4-055D88C1D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45" t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2F292-A659-29B0-B67B-CAD85758E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C607DEB-87F5-A918-1EDC-5E97A3B79C96}"/>
              </a:ext>
            </a:extLst>
          </p:cNvPr>
          <p:cNvSpPr txBox="1">
            <a:spLocks/>
          </p:cNvSpPr>
          <p:nvPr/>
        </p:nvSpPr>
        <p:spPr>
          <a:xfrm>
            <a:off x="516319" y="1483952"/>
            <a:ext cx="11135859" cy="818573"/>
          </a:xfrm>
          <a:prstGeom prst="rect">
            <a:avLst/>
          </a:prstGeom>
          <a:noFill/>
        </p:spPr>
        <p:txBody>
          <a:bodyPr vert="horz" lIns="10800" tIns="0" rIns="0" bIns="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methods (especially, </a:t>
            </a:r>
            <a:r>
              <a:rPr lang="en-US" dirty="0" err="1"/>
              <a:t>RatioSD</a:t>
            </a:r>
            <a:r>
              <a:rPr lang="en-US" dirty="0"/>
              <a:t>) outperform other methods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380B93-0492-606E-C836-6B5F91571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226" y="2630926"/>
            <a:ext cx="6286501" cy="32845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08DEB-B260-99CC-7083-3D8396F00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38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6881" x="2698750" y="15875"/>
          <p14:tracePt t="6885" x="2714625" y="49213"/>
          <p14:tracePt t="6905" x="2714625" y="98425"/>
          <p14:tracePt t="6940" x="2714625" y="115888"/>
          <p14:tracePt t="6956" x="2714625" y="131763"/>
          <p14:tracePt t="6966" x="2714625" y="165100"/>
          <p14:tracePt t="6986" x="2714625" y="196850"/>
          <p14:tracePt t="6990" x="2714625" y="214313"/>
          <p14:tracePt t="7002" x="2714625" y="230188"/>
          <p14:tracePt t="7010" x="2730500" y="246063"/>
          <p14:tracePt t="7159" x="2763838" y="230188"/>
          <p14:tracePt t="7172" x="2781300" y="214313"/>
          <p14:tracePt t="7178" x="2797175" y="196850"/>
          <p14:tracePt t="7188" x="2813050" y="196850"/>
          <p14:tracePt t="7201" x="2830513" y="180975"/>
          <p14:tracePt t="7212" x="2846388" y="180975"/>
          <p14:tracePt t="7224" x="2862263" y="180975"/>
          <p14:tracePt t="7546" x="2879725" y="180975"/>
          <p14:tracePt t="7560" x="2895600" y="180975"/>
          <p14:tracePt t="7576" x="2911475" y="180975"/>
          <p14:tracePt t="7586" x="2944813" y="180975"/>
          <p14:tracePt t="8012" x="2962275" y="180975"/>
          <p14:tracePt t="8102" x="2978150" y="180975"/>
          <p14:tracePt t="8106" x="2994025" y="180975"/>
          <p14:tracePt t="8118" x="3011488" y="180975"/>
          <p14:tracePt t="8126" x="3027363" y="196850"/>
          <p14:tracePt t="8130" x="3043238" y="196850"/>
          <p14:tracePt t="8146" x="3060700" y="196850"/>
          <p14:tracePt t="8167" x="3076575" y="196850"/>
          <p14:tracePt t="8176" x="3109913" y="214313"/>
          <p14:tracePt t="8209" x="3143250" y="246063"/>
          <p14:tracePt t="8233" x="3175000" y="246063"/>
          <p14:tracePt t="8267" x="3192463" y="246063"/>
          <p14:tracePt t="8332" x="3208338" y="246063"/>
          <p14:tracePt t="8343" x="3224213" y="246063"/>
          <p14:tracePt t="8350" x="3241675" y="246063"/>
          <p14:tracePt t="8362" x="3257550" y="246063"/>
          <p14:tracePt t="8378" x="3290888" y="246063"/>
          <p14:tracePt t="8383" x="3324225" y="246063"/>
          <p14:tracePt t="8393" x="3340100" y="246063"/>
          <p14:tracePt t="8402" x="3355975" y="246063"/>
          <p14:tracePt t="8413" x="3373438" y="246063"/>
          <p14:tracePt t="8425" x="3389313" y="246063"/>
          <p14:tracePt t="8439" x="3405188" y="246063"/>
          <p14:tracePt t="8448" x="3455988" y="246063"/>
          <p14:tracePt t="8454" x="3505200" y="246063"/>
          <p14:tracePt t="8465" x="3521075" y="246063"/>
          <p14:tracePt t="8469" x="3570288" y="246063"/>
          <p14:tracePt t="8479" x="3586163" y="246063"/>
          <p14:tracePt t="8488" x="3619500" y="246063"/>
          <p14:tracePt t="8494" x="3636963" y="246063"/>
          <p14:tracePt t="8504" x="3652838" y="246063"/>
          <p14:tracePt t="8509" x="3668713" y="246063"/>
          <p14:tracePt t="8519" x="3717925" y="246063"/>
          <p14:tracePt t="8529" x="3735388" y="246063"/>
          <p14:tracePt t="8565" x="3751263" y="246063"/>
          <p14:tracePt t="8581" x="3767138" y="246063"/>
          <p14:tracePt t="8590" x="3784600" y="246063"/>
          <p14:tracePt t="8604" x="3800475" y="246063"/>
          <p14:tracePt t="8616" x="3833813" y="246063"/>
          <p14:tracePt t="8620" x="3849688" y="246063"/>
          <p14:tracePt t="8631" x="3883025" y="246063"/>
          <p14:tracePt t="8640" x="3898900" y="246063"/>
          <p14:tracePt t="8654" x="3932238" y="246063"/>
          <p14:tracePt t="8670" x="3948113" y="246063"/>
          <p14:tracePt t="8676" x="3965575" y="246063"/>
          <p14:tracePt t="8686" x="3981450" y="246063"/>
          <p14:tracePt t="8696" x="4014788" y="246063"/>
          <p14:tracePt t="8710" x="4030663" y="246063"/>
          <p14:tracePt t="8720" x="4064000" y="246063"/>
          <p14:tracePt t="8727" x="4079875" y="246063"/>
          <p14:tracePt t="8737" x="4097338" y="246063"/>
          <p14:tracePt t="8740" x="4129088" y="246063"/>
          <p14:tracePt t="8751" x="4179888" y="246063"/>
          <p14:tracePt t="8761" x="4211638" y="246063"/>
          <p14:tracePt t="8766" x="4229100" y="246063"/>
          <p14:tracePt t="8797" x="4244975" y="246063"/>
          <p14:tracePt t="9225" x="4260850" y="230188"/>
          <p14:tracePt t="9267" x="4260850" y="214313"/>
          <p14:tracePt t="9283" x="4260850" y="196850"/>
          <p14:tracePt t="9309" x="4260850" y="180975"/>
          <p14:tracePt t="9319" x="4244975" y="180975"/>
          <p14:tracePt t="9329" x="4229100" y="180975"/>
          <p14:tracePt t="9342" x="4195763" y="180975"/>
          <p14:tracePt t="9353" x="4146550" y="180975"/>
          <p14:tracePt t="9365" x="4097338" y="165100"/>
          <p14:tracePt t="9369" x="4014788" y="165100"/>
          <p14:tracePt t="9379" x="3883025" y="147638"/>
          <p14:tracePt t="9386" x="3833813" y="147638"/>
          <p14:tracePt t="9394" x="3751263" y="82550"/>
          <p14:tracePt t="9405" x="3702050" y="82550"/>
          <p14:tracePt t="9409" x="3652838" y="65088"/>
          <p14:tracePt t="9419" x="3586163" y="65088"/>
          <p14:tracePt t="9424" x="3570288" y="65088"/>
          <p14:tracePt t="9436" x="3554413" y="49213"/>
          <p14:tracePt t="9444" x="3536950" y="49213"/>
          <p14:tracePt t="9448" x="3487738" y="49213"/>
          <p14:tracePt t="9465" x="3471863" y="49213"/>
          <p14:tracePt t="9470" x="3455988" y="49213"/>
          <p14:tracePt t="9485" x="3438525" y="33338"/>
          <p14:tracePt t="9500" x="3422650" y="33338"/>
          <p14:tracePt t="9510" x="3405188" y="33338"/>
          <p14:tracePt t="9520" x="3355975" y="33338"/>
          <p14:tracePt t="9524" x="3306763" y="15875"/>
          <p14:tracePt t="9535" x="3290888" y="0"/>
          <p14:tracePt t="12929" x="131763" y="2647950"/>
          <p14:tracePt t="12938" x="230188" y="2647950"/>
          <p14:tracePt t="12948" x="377825" y="2647950"/>
          <p14:tracePt t="12953" x="477838" y="2647950"/>
          <p14:tracePt t="12962" x="576263" y="2647950"/>
          <p14:tracePt t="12969" x="641350" y="2647950"/>
          <p14:tracePt t="12978" x="739775" y="2647950"/>
          <p14:tracePt t="12988" x="855663" y="2647950"/>
          <p14:tracePt t="12992" x="904875" y="2681288"/>
          <p14:tracePt t="13003" x="920750" y="2681288"/>
          <p14:tracePt t="13009" x="969963" y="2713038"/>
          <p14:tracePt t="13019" x="1020763" y="2730500"/>
          <p14:tracePt t="13028" x="1069975" y="2779713"/>
          <p14:tracePt t="13034" x="1085850" y="2813050"/>
          <p14:tracePt t="13044" x="1135063" y="2844800"/>
          <p14:tracePt t="13049" x="1201738" y="2927350"/>
          <p14:tracePt t="13058" x="1233488" y="2960688"/>
          <p14:tracePt t="13069" x="1266825" y="2992438"/>
          <p14:tracePt t="13074" x="1300163" y="3025775"/>
          <p14:tracePt t="13084" x="1333500" y="3092450"/>
          <p14:tracePt t="13088" x="1349375" y="3092450"/>
          <p14:tracePt t="13099" x="1365250" y="3108325"/>
          <p14:tracePt t="13108" x="1382713" y="3108325"/>
          <p14:tracePt t="13135" x="1382713" y="3124200"/>
          <p14:tracePt t="13144" x="1382713" y="3141663"/>
          <p14:tracePt t="13167" x="1382713" y="3157538"/>
          <p14:tracePt t="13288" x="1382713" y="3173413"/>
          <p14:tracePt t="13291" x="1414463" y="3224213"/>
          <p14:tracePt t="13326" x="1431925" y="3224213"/>
          <p14:tracePt t="13340" x="1463675" y="3224213"/>
          <p14:tracePt t="13361" x="1530350" y="3224213"/>
          <p14:tracePt t="13367" x="1546225" y="3224213"/>
          <p14:tracePt t="13376" x="1612900" y="3224213"/>
          <p14:tracePt t="13383" x="1662113" y="3224213"/>
          <p14:tracePt t="13393" x="1677988" y="3224213"/>
          <p14:tracePt t="13404" x="1727200" y="3224213"/>
          <p14:tracePt t="13417" x="1776413" y="3240088"/>
          <p14:tracePt t="13422" x="1809750" y="3240088"/>
          <p14:tracePt t="13433" x="1843088" y="3255963"/>
          <p14:tracePt t="13443" x="1858963" y="3255963"/>
          <p14:tracePt t="13478" x="1876425" y="3255963"/>
          <p14:tracePt t="13487" x="1908175" y="3255963"/>
          <p14:tracePt t="13492" x="1941513" y="3273425"/>
          <p14:tracePt t="13503" x="1990725" y="3273425"/>
          <p14:tracePt t="13513" x="2039938" y="3273425"/>
          <p14:tracePt t="13518" x="2073275" y="3273425"/>
          <p14:tracePt t="13528" x="2106613" y="3273425"/>
          <p14:tracePt t="13532" x="2138363" y="3273425"/>
          <p14:tracePt t="13542" x="2155825" y="3273425"/>
          <p14:tracePt t="13562" x="2171700" y="3273425"/>
          <p14:tracePt t="13598" x="2187575" y="3273425"/>
          <p14:tracePt t="13665" x="2205038" y="3273425"/>
          <p14:tracePt t="13705" x="2220913" y="3273425"/>
          <p14:tracePt t="13745" x="2220913" y="3240088"/>
          <p14:tracePt t="13827" x="2220913" y="3224213"/>
          <p14:tracePt t="13848" x="2220913" y="3206750"/>
          <p14:tracePt t="13861" x="2220913" y="3190875"/>
          <p14:tracePt t="13871" x="2220913" y="3173413"/>
          <p14:tracePt t="15057" x="2220913" y="3224213"/>
          <p14:tracePt t="15071" x="2220913" y="3240088"/>
          <p14:tracePt t="15080" x="2220913" y="3255963"/>
          <p14:tracePt t="15096" x="2220913" y="3273425"/>
          <p14:tracePt t="15355" x="2205038" y="3273425"/>
          <p14:tracePt t="15365" x="2187575" y="3240088"/>
          <p14:tracePt t="15368" x="2122488" y="3206750"/>
          <p14:tracePt t="15379" x="2057400" y="3190875"/>
          <p14:tracePt t="15385" x="1990725" y="3157538"/>
          <p14:tracePt t="15394" x="1892300" y="3092450"/>
          <p14:tracePt t="15405" x="1825625" y="3074988"/>
          <p14:tracePt t="15408" x="1760538" y="3043238"/>
          <p14:tracePt t="15418" x="1644650" y="3009900"/>
          <p14:tracePt t="15425" x="1497013" y="2960688"/>
          <p14:tracePt t="15435" x="1365250" y="2911475"/>
          <p14:tracePt t="15444" x="1250950" y="2894013"/>
          <p14:tracePt t="15448" x="1119188" y="2894013"/>
          <p14:tracePt t="15461" x="1052513" y="2862263"/>
          <p14:tracePt t="15465" x="938213" y="2862263"/>
          <p14:tracePt t="15474" x="806450" y="2862263"/>
          <p14:tracePt t="15485" x="739775" y="2862263"/>
          <p14:tracePt t="15491" x="608013" y="2862263"/>
          <p14:tracePt t="15501" x="509588" y="2862263"/>
          <p14:tracePt t="15505" x="377825" y="2862263"/>
          <p14:tracePt t="15514" x="296863" y="2862263"/>
          <p14:tracePt t="15524" x="196850" y="2862263"/>
          <p14:tracePt t="15530" x="98425" y="2862263"/>
          <p14:tracePt t="15540" x="49213" y="2862263"/>
          <p14:tracePt t="15544" x="0" y="2862263"/>
          <p14:tracePt t="16060" x="115888" y="3633788"/>
          <p14:tracePt t="16071" x="230188" y="3651250"/>
          <p14:tracePt t="16074" x="328613" y="3667125"/>
          <p14:tracePt t="16085" x="444500" y="3684588"/>
          <p14:tracePt t="16095" x="558800" y="3765550"/>
          <p14:tracePt t="16101" x="641350" y="3798888"/>
          <p14:tracePt t="16110" x="723900" y="3848100"/>
          <p14:tracePt t="16737" x="739775" y="3848100"/>
          <p14:tracePt t="16893" x="773113" y="3848100"/>
          <p14:tracePt t="16952" x="788988" y="3848100"/>
          <p14:tracePt t="17013" x="806450" y="3848100"/>
          <p14:tracePt t="17033" x="822325" y="3848100"/>
          <p14:tracePt t="17119" x="839788" y="3848100"/>
          <p14:tracePt t="17128" x="855663" y="3848100"/>
          <p14:tracePt t="17144" x="871538" y="3848100"/>
          <p14:tracePt t="17169" x="889000" y="3848100"/>
          <p14:tracePt t="17186" x="904875" y="3832225"/>
          <p14:tracePt t="17200" x="904875" y="3798888"/>
          <p14:tracePt t="17219" x="904875" y="3783013"/>
          <p14:tracePt t="17224" x="904875" y="3765550"/>
          <p14:tracePt t="17244" x="904875" y="3749675"/>
          <p14:tracePt t="17251" x="904875" y="3733800"/>
          <p14:tracePt t="17260" x="904875" y="3716338"/>
          <p14:tracePt t="17265" x="904875" y="3700463"/>
          <p14:tracePt t="17396" x="904875" y="3684588"/>
          <p14:tracePt t="17422" x="904875" y="3667125"/>
          <p14:tracePt t="17855" x="889000" y="3667125"/>
          <p14:tracePt t="17861" x="855663" y="3667125"/>
          <p14:tracePt t="17881" x="839788" y="3667125"/>
          <p14:tracePt t="17946" x="822325" y="3684588"/>
          <p14:tracePt t="17960" x="806450" y="3700463"/>
          <p14:tracePt t="17976" x="788988" y="3716338"/>
          <p14:tracePt t="17995" x="788988" y="3733800"/>
          <p14:tracePt t="18001" x="773113" y="3749675"/>
          <p14:tracePt t="18013" x="757238" y="3765550"/>
          <p14:tracePt t="18016" x="757238" y="3783013"/>
          <p14:tracePt t="18028" x="739775" y="3798888"/>
          <p14:tracePt t="18042" x="739775" y="3814763"/>
          <p14:tracePt t="18079" x="739775" y="3832225"/>
          <p14:tracePt t="18094" x="739775" y="3848100"/>
          <p14:tracePt t="18106" x="739775" y="3881438"/>
          <p14:tracePt t="18126" x="723900" y="3897313"/>
          <p14:tracePt t="18130" x="708025" y="3914775"/>
          <p14:tracePt t="18140" x="708025" y="3946525"/>
          <p14:tracePt t="18147" x="708025" y="3979863"/>
          <p14:tracePt t="18157" x="708025" y="3995738"/>
          <p14:tracePt t="18166" x="708025" y="4044950"/>
          <p14:tracePt t="18171" x="708025" y="4062413"/>
          <p14:tracePt t="18180" x="708025" y="4078288"/>
          <p14:tracePt t="18187" x="708025" y="4111625"/>
          <p14:tracePt t="18196" x="708025" y="4144963"/>
          <p14:tracePt t="18207" x="690563" y="4176713"/>
          <p14:tracePt t="18212" x="690563" y="4225925"/>
          <p14:tracePt t="18223" x="690563" y="4259263"/>
          <p14:tracePt t="18226" x="690563" y="4341813"/>
          <p14:tracePt t="18237" x="690563" y="4375150"/>
          <p14:tracePt t="18247" x="690563" y="4440238"/>
          <p14:tracePt t="18253" x="690563" y="4456113"/>
          <p14:tracePt t="18262" x="690563" y="4489450"/>
          <p14:tracePt t="18269" x="690563" y="4522788"/>
          <p14:tracePt t="18278" x="690563" y="4538663"/>
          <p14:tracePt t="18289" x="690563" y="4556125"/>
          <p14:tracePt t="18298" x="690563" y="4587875"/>
          <p14:tracePt t="18312" x="690563" y="4605338"/>
          <p14:tracePt t="18328" x="690563" y="4637088"/>
          <p14:tracePt t="18349" x="690563" y="4654550"/>
          <p14:tracePt t="18422" x="708025" y="4654550"/>
          <p14:tracePt t="18434" x="723900" y="4654550"/>
          <p14:tracePt t="18626" x="739775" y="4670425"/>
          <p14:tracePt t="18660" x="773113" y="4670425"/>
          <p14:tracePt t="18671" x="788988" y="4703763"/>
          <p14:tracePt t="20704" x="822325" y="4703763"/>
          <p14:tracePt t="20714" x="855663" y="4703763"/>
          <p14:tracePt t="20729" x="889000" y="4719638"/>
          <p14:tracePt t="20755" x="889000" y="4737100"/>
          <p14:tracePt t="20765" x="889000" y="4752975"/>
          <p14:tracePt t="20770" x="889000" y="4768850"/>
          <p14:tracePt t="20780" x="889000" y="4802188"/>
          <p14:tracePt t="20789" x="889000" y="4835525"/>
          <p14:tracePt t="21350" x="889000" y="4818063"/>
          <p14:tracePt t="21395" x="855663" y="4851400"/>
          <p14:tracePt t="21411" x="839788" y="4851400"/>
          <p14:tracePt t="21415" x="822325" y="4884738"/>
          <p14:tracePt t="21431" x="822325" y="4918075"/>
          <p14:tracePt t="21440" x="806450" y="4933950"/>
          <p14:tracePt t="21451" x="788988" y="4967288"/>
          <p14:tracePt t="21456" x="773113" y="4983163"/>
          <p14:tracePt t="21491" x="773113" y="4999038"/>
          <p14:tracePt t="21496" x="757238" y="5016500"/>
          <p14:tracePt t="21540" x="757238" y="5032375"/>
          <p14:tracePt t="21546" x="757238" y="5048250"/>
          <p14:tracePt t="21560" x="757238" y="5065713"/>
          <p14:tracePt t="21566" x="757238" y="5081588"/>
          <p14:tracePt t="21576" x="757238" y="5099050"/>
          <p14:tracePt t="21582" x="757238" y="5114925"/>
          <p14:tracePt t="21596" x="757238" y="5130800"/>
          <p14:tracePt t="21602" x="773113" y="5164138"/>
          <p14:tracePt t="21612" x="788988" y="5180013"/>
          <p14:tracePt t="21623" x="806450" y="5213350"/>
          <p14:tracePt t="21626" x="822325" y="5262563"/>
          <p14:tracePt t="21637" x="855663" y="5295900"/>
          <p14:tracePt t="21642" x="889000" y="5311775"/>
          <p14:tracePt t="21653" x="938213" y="5378450"/>
          <p14:tracePt t="21662" x="969963" y="5394325"/>
          <p14:tracePt t="21667" x="1052513" y="5459413"/>
          <p14:tracePt t="21678" x="1069975" y="5459413"/>
          <p14:tracePt t="21682" x="1135063" y="5526088"/>
          <p14:tracePt t="21692" x="1250950" y="5591175"/>
          <p14:tracePt t="21703" x="1266825" y="5591175"/>
          <p14:tracePt t="21709" x="1316038" y="5624513"/>
          <p14:tracePt t="21718" x="1414463" y="5689600"/>
          <p14:tracePt t="21722" x="1447800" y="5707063"/>
          <p14:tracePt t="21732" x="1514475" y="5740400"/>
          <p14:tracePt t="21743" x="1546225" y="5756275"/>
          <p14:tracePt t="21748" x="1612900" y="5789613"/>
          <p14:tracePt t="21758" x="1677988" y="5805488"/>
          <p14:tracePt t="21762" x="1711325" y="5805488"/>
          <p14:tracePt t="21772" x="1809750" y="5854700"/>
          <p14:tracePt t="21782" x="1876425" y="5854700"/>
          <p14:tracePt t="21789" x="1941513" y="5870575"/>
          <p14:tracePt t="21798" x="2006600" y="5870575"/>
          <p14:tracePt t="21805" x="2089150" y="5870575"/>
          <p14:tracePt t="21814" x="2155825" y="5870575"/>
          <p14:tracePt t="21825" x="2238375" y="5870575"/>
          <p14:tracePt t="21828" x="2303463" y="5870575"/>
          <p14:tracePt t="21838" x="2319338" y="5870575"/>
          <p14:tracePt t="21844" x="2336800" y="5870575"/>
          <p14:tracePt t="21864" x="2352675" y="5870575"/>
          <p14:tracePt t="21874" x="2368550" y="5870575"/>
          <p14:tracePt t="21894" x="2386013" y="5870575"/>
          <p14:tracePt t="21904" x="2435225" y="5870575"/>
          <p14:tracePt t="21908" x="2451100" y="5854700"/>
          <p14:tracePt t="22333" x="2451100" y="5838825"/>
          <p14:tracePt t="22354" x="2468563" y="5821363"/>
          <p14:tracePt t="22373" x="2468563" y="5805488"/>
          <p14:tracePt t="22378" x="2468563" y="5789613"/>
          <p14:tracePt t="22394" x="2500313" y="5722938"/>
          <p14:tracePt t="22402" x="2517775" y="5707063"/>
          <p14:tracePt t="22415" x="2517775" y="5689600"/>
          <p14:tracePt t="22418" x="2533650" y="5689600"/>
          <p14:tracePt t="22428" x="2533650" y="5673725"/>
          <p14:tracePt t="22455" x="2549525" y="5657850"/>
          <p14:tracePt t="22465" x="2566988" y="5624513"/>
          <p14:tracePt t="22555" x="2582863" y="5624513"/>
          <p14:tracePt t="22564" x="2600325" y="5624513"/>
          <p14:tracePt t="22580" x="2632075" y="5624513"/>
          <p14:tracePt t="22590" x="2665413" y="5624513"/>
          <p14:tracePt t="22601" x="2681288" y="5624513"/>
          <p14:tracePt t="22700" x="2698750" y="5624513"/>
          <p14:tracePt t="22919" x="2714625" y="5608638"/>
          <p14:tracePt t="22932" x="2714625" y="5591175"/>
          <p14:tracePt t="22939" x="2714625" y="5575300"/>
          <p14:tracePt t="22958" x="2730500" y="5559425"/>
          <p14:tracePt t="22965" x="2747963" y="5541963"/>
          <p14:tracePt t="22973" x="2747963" y="5526088"/>
          <p14:tracePt t="22985" x="2763838" y="5492750"/>
          <p14:tracePt t="22994" x="2781300" y="5492750"/>
          <p14:tracePt t="23004" x="2781300" y="5476875"/>
          <p14:tracePt t="24634" x="2797175" y="5476875"/>
          <p14:tracePt t="24643" x="2813050" y="5476875"/>
          <p14:tracePt t="24649" x="2846388" y="5476875"/>
          <p14:tracePt t="24662" x="2862263" y="5476875"/>
          <p14:tracePt t="24673" x="2895600" y="5476875"/>
          <p14:tracePt t="25179" x="2879725" y="5476875"/>
          <p14:tracePt t="25188" x="2862263" y="5459413"/>
          <p14:tracePt t="25206" x="2846388" y="5459413"/>
          <p14:tracePt t="25209" x="2830513" y="5459413"/>
          <p14:tracePt t="25229" x="2797175" y="5410200"/>
          <p14:tracePt t="25268" x="2781300" y="5378450"/>
          <p14:tracePt t="25278" x="2763838" y="5378450"/>
          <p14:tracePt t="25298" x="2747963" y="5360988"/>
          <p14:tracePt t="25308" x="2730500" y="5345113"/>
          <p14:tracePt t="25318" x="2714625" y="5345113"/>
          <p14:tracePt t="25414" x="2714625" y="5378450"/>
          <p14:tracePt t="25422" x="2681288" y="5394325"/>
          <p14:tracePt t="25474" x="2665413" y="5410200"/>
          <p14:tracePt t="25480" x="2649538" y="5427663"/>
          <p14:tracePt t="25500" x="2616200" y="5427663"/>
          <p14:tracePt t="25526" x="2582863" y="5427663"/>
          <p14:tracePt t="25541" x="2566988" y="5427663"/>
          <p14:tracePt t="25546" x="2549525" y="5427663"/>
          <p14:tracePt t="25557" x="2533650" y="5427663"/>
          <p14:tracePt t="25576" x="2500313" y="5427663"/>
          <p14:tracePt t="25580" x="2468563" y="5427663"/>
          <p14:tracePt t="25592" x="2368550" y="5427663"/>
          <p14:tracePt t="25600" x="2319338" y="5427663"/>
          <p14:tracePt t="25607" x="2270125" y="5427663"/>
          <p14:tracePt t="25616" x="2238375" y="5427663"/>
          <p14:tracePt t="25623" x="2187575" y="5427663"/>
          <p14:tracePt t="25633" x="2155825" y="5427663"/>
          <p14:tracePt t="25642" x="2138363" y="5427663"/>
          <p14:tracePt t="25696" x="2138363" y="5410200"/>
          <p14:tracePt t="25728" x="2138363" y="5378450"/>
          <p14:tracePt t="25732" x="2138363" y="5360988"/>
          <p14:tracePt t="25742" x="2138363" y="5345113"/>
          <p14:tracePt t="25752" x="2155825" y="5329238"/>
          <p14:tracePt t="25757" x="2171700" y="5311775"/>
          <p14:tracePt t="25768" x="2187575" y="5295900"/>
          <p14:tracePt t="25799" x="2220913" y="5295900"/>
          <p14:tracePt t="25809" x="2238375" y="5295900"/>
          <p14:tracePt t="25812" x="2270125" y="5295900"/>
          <p14:tracePt t="25832" x="2303463" y="5295900"/>
          <p14:tracePt t="25839" x="2319338" y="5295900"/>
          <p14:tracePt t="25849" x="2336800" y="5295900"/>
          <p14:tracePt t="25855" x="2368550" y="5295900"/>
          <p14:tracePt t="25863" x="2401888" y="5311775"/>
          <p14:tracePt t="25874" x="2419350" y="5311775"/>
          <p14:tracePt t="25878" x="2435225" y="5311775"/>
          <p14:tracePt t="25889" x="2451100" y="5311775"/>
          <p14:tracePt t="25905" x="2468563" y="5311775"/>
          <p14:tracePt t="25915" x="2484438" y="5311775"/>
          <p14:tracePt t="25924" x="2500313" y="5311775"/>
          <p14:tracePt t="25940" x="2533650" y="5311775"/>
          <p14:tracePt t="25948" x="2549525" y="5311775"/>
          <p14:tracePt t="25959" x="2566988" y="5295900"/>
          <p14:tracePt t="25968" x="2600325" y="5278438"/>
          <p14:tracePt t="25974" x="2616200" y="5246688"/>
          <p14:tracePt t="25996" x="2616200" y="5229225"/>
          <p14:tracePt t="26106" x="2616200" y="5213350"/>
          <p14:tracePt t="26123" x="2582863" y="5213350"/>
          <p14:tracePt t="26133" x="2566988" y="5213350"/>
          <p14:tracePt t="26143" x="2549525" y="5213350"/>
          <p14:tracePt t="26146" x="2533650" y="5213350"/>
          <p14:tracePt t="26156" x="2517775" y="5213350"/>
          <p14:tracePt t="26162" x="2500313" y="5213350"/>
          <p14:tracePt t="26173" x="2484438" y="5213350"/>
          <p14:tracePt t="26192" x="2468563" y="5213350"/>
          <p14:tracePt t="26208" x="2451100" y="5213350"/>
          <p14:tracePt t="26258" x="2435225" y="5180013"/>
          <p14:tracePt t="26274" x="2401888" y="5164138"/>
          <p14:tracePt t="26429" x="2419350" y="5164138"/>
          <p14:tracePt t="26444" x="2451100" y="5164138"/>
          <p14:tracePt t="26455" x="2468563" y="5164138"/>
          <p14:tracePt t="26465" x="2500313" y="5164138"/>
          <p14:tracePt t="26471" x="2549525" y="5164138"/>
          <p14:tracePt t="26485" x="2566988" y="5164138"/>
          <p14:tracePt t="26492" x="2582863" y="5164138"/>
          <p14:tracePt t="26500" x="2616200" y="5164138"/>
          <p14:tracePt t="26540" x="2632075" y="5164138"/>
          <p14:tracePt t="26653" x="2616200" y="5164138"/>
          <p14:tracePt t="26658" x="2582863" y="5180013"/>
          <p14:tracePt t="26674" x="2549525" y="5180013"/>
          <p14:tracePt t="26677" x="2533650" y="5180013"/>
          <p14:tracePt t="26693" x="2517775" y="5180013"/>
          <p14:tracePt t="26697" x="2500313" y="5180013"/>
          <p14:tracePt t="26733" x="2484438" y="5180013"/>
          <p14:tracePt t="26737" x="2468563" y="5180013"/>
          <p14:tracePt t="26799" x="2451100" y="5180013"/>
          <p14:tracePt t="26809" x="2401888" y="5180013"/>
          <p14:tracePt t="26909" x="2386013" y="5197475"/>
          <p14:tracePt t="26939" x="2401888" y="5213350"/>
          <p14:tracePt t="26944" x="2435225" y="5213350"/>
          <p14:tracePt t="26956" x="2468563" y="5213350"/>
          <p14:tracePt t="26964" x="2500313" y="5213350"/>
          <p14:tracePt t="26969" x="2533650" y="5213350"/>
          <p14:tracePt t="26979" x="2582863" y="5213350"/>
          <p14:tracePt t="26984" x="2632075" y="5213350"/>
          <p14:tracePt t="26995" x="2665413" y="5213350"/>
          <p14:tracePt t="27151" x="2649538" y="5213350"/>
          <p14:tracePt t="27161" x="2616200" y="5213350"/>
          <p14:tracePt t="27171" x="2566988" y="5213350"/>
          <p14:tracePt t="27176" x="2549525" y="5213350"/>
          <p14:tracePt t="27186" x="2500313" y="5213350"/>
          <p14:tracePt t="27201" x="2484438" y="5213350"/>
          <p14:tracePt t="27210" x="2468563" y="5213350"/>
          <p14:tracePt t="27261" x="2419350" y="5213350"/>
          <p14:tracePt t="27266" x="2401888" y="5213350"/>
          <p14:tracePt t="27276" x="2368550" y="5213350"/>
          <p14:tracePt t="27286" x="2352675" y="5213350"/>
          <p14:tracePt t="27296" x="2336800" y="5213350"/>
          <p14:tracePt t="27409" x="2336800" y="5229225"/>
          <p14:tracePt t="27422" x="2401888" y="5246688"/>
          <p14:tracePt t="27433" x="2435225" y="5246688"/>
          <p14:tracePt t="27439" x="2484438" y="5246688"/>
          <p14:tracePt t="27448" x="2500313" y="5246688"/>
          <p14:tracePt t="27459" x="2549525" y="5262563"/>
          <p14:tracePt t="27462" x="2582863" y="5262563"/>
          <p14:tracePt t="27475" x="2665413" y="5262563"/>
          <p14:tracePt t="27505" x="2681288" y="5262563"/>
          <p14:tracePt t="27514" x="2698750" y="5262563"/>
          <p14:tracePt t="27534" x="2714625" y="5246688"/>
          <p14:tracePt t="27544" x="2730500" y="5246688"/>
          <p14:tracePt t="27694" x="2714625" y="5246688"/>
          <p14:tracePt t="27705" x="2681288" y="5246688"/>
          <p14:tracePt t="27710" x="2665413" y="5246688"/>
          <p14:tracePt t="27720" x="2649538" y="5246688"/>
          <p14:tracePt t="27726" x="2616200" y="5246688"/>
          <p14:tracePt t="27736" x="2582863" y="5246688"/>
          <p14:tracePt t="27750" x="2566988" y="5246688"/>
          <p14:tracePt t="27757" x="2549525" y="5246688"/>
          <p14:tracePt t="27766" x="2533650" y="5246688"/>
          <p14:tracePt t="27786" x="2500313" y="5246688"/>
          <p14:tracePt t="27791" x="2500313" y="5229225"/>
          <p14:tracePt t="27800" x="2451100" y="5229225"/>
          <p14:tracePt t="27811" x="2435225" y="5213350"/>
          <p14:tracePt t="27832" x="2419350" y="5197475"/>
          <p14:tracePt t="27972" x="2435225" y="5197475"/>
          <p14:tracePt t="27983" x="2500313" y="5197475"/>
          <p14:tracePt t="27993" x="2517775" y="5197475"/>
          <p14:tracePt t="28009" x="2566988" y="5197475"/>
          <p14:tracePt t="28013" x="2600325" y="5197475"/>
          <p14:tracePt t="28029" x="2616200" y="5197475"/>
          <p14:tracePt t="28039" x="2632075" y="5197475"/>
          <p14:tracePt t="28043" x="2665413" y="5197475"/>
          <p14:tracePt t="28055" x="2681288" y="5197475"/>
          <p14:tracePt t="28217" x="2665413" y="5197475"/>
          <p14:tracePt t="28238" x="2632075" y="5197475"/>
          <p14:tracePt t="28241" x="2600325" y="5197475"/>
          <p14:tracePt t="28250" x="2582863" y="5197475"/>
          <p14:tracePt t="28275" x="2566988" y="5197475"/>
          <p14:tracePt t="28284" x="2549525" y="5197475"/>
          <p14:tracePt t="28308" x="2517775" y="5197475"/>
          <p14:tracePt t="28316" x="2484438" y="5197475"/>
          <p14:tracePt t="28326" x="2451100" y="5197475"/>
          <p14:tracePt t="28361" x="2435225" y="5197475"/>
          <p14:tracePt t="28573" x="2500313" y="5197475"/>
          <p14:tracePt t="28578" x="2549525" y="5197475"/>
          <p14:tracePt t="28591" x="2616200" y="5197475"/>
          <p14:tracePt t="28593" x="2665413" y="5197475"/>
          <p14:tracePt t="28602" x="2714625" y="5197475"/>
          <p14:tracePt t="28612" x="2730500" y="5197475"/>
          <p14:tracePt t="28619" x="2747963" y="5197475"/>
          <p14:tracePt t="28781" x="2714625" y="5197475"/>
          <p14:tracePt t="28790" x="2681288" y="5197475"/>
          <p14:tracePt t="28795" x="2665413" y="5197475"/>
          <p14:tracePt t="28808" x="2632075" y="5197475"/>
          <p14:tracePt t="28811" x="2616200" y="5197475"/>
          <p14:tracePt t="28821" x="2566988" y="5197475"/>
          <p14:tracePt t="28837" x="2549525" y="5197475"/>
          <p14:tracePt t="28847" x="2517775" y="5197475"/>
          <p14:tracePt t="28927" x="2484438" y="5197475"/>
          <p14:tracePt t="28946" x="2468563" y="5197475"/>
          <p14:tracePt t="28953" x="2451100" y="5197475"/>
          <p14:tracePt t="29109" x="2468563" y="5197475"/>
          <p14:tracePt t="29119" x="2517775" y="5197475"/>
          <p14:tracePt t="29124" x="2549525" y="5197475"/>
          <p14:tracePt t="29133" x="2582863" y="5197475"/>
          <p14:tracePt t="29141" x="2600325" y="5197475"/>
          <p14:tracePt t="29189" x="2616200" y="5197475"/>
          <p14:tracePt t="29198" x="2632075" y="5197475"/>
          <p14:tracePt t="29231" x="2649538" y="5197475"/>
          <p14:tracePt t="29234" x="2665413" y="5197475"/>
          <p14:tracePt t="29265" x="2698750" y="5197475"/>
          <p14:tracePt t="29366" x="2681288" y="5197475"/>
          <p14:tracePt t="29371" x="2649538" y="5197475"/>
          <p14:tracePt t="29381" x="2616200" y="5197475"/>
          <p14:tracePt t="29390" x="2600325" y="5197475"/>
          <p14:tracePt t="29400" x="2582863" y="5197475"/>
          <p14:tracePt t="29416" x="2549525" y="5197475"/>
          <p14:tracePt t="29426" x="2533650" y="5197475"/>
          <p14:tracePt t="29436" x="2484438" y="5197475"/>
          <p14:tracePt t="29446" x="2468563" y="5197475"/>
          <p14:tracePt t="29452" x="2435225" y="5197475"/>
          <p14:tracePt t="29462" x="2401888" y="5197475"/>
          <p14:tracePt t="29466" x="2386013" y="5197475"/>
          <p14:tracePt t="29482" x="2368550" y="5197475"/>
          <p14:tracePt t="29492" x="2352675" y="5197475"/>
          <p14:tracePt t="29705" x="2401888" y="5197475"/>
          <p14:tracePt t="29712" x="2419350" y="5197475"/>
          <p14:tracePt t="29721" x="2484438" y="5197475"/>
          <p14:tracePt t="29728" x="2517775" y="5197475"/>
          <p14:tracePt t="29736" x="2549525" y="5197475"/>
          <p14:tracePt t="29742" x="2600325" y="5197475"/>
          <p14:tracePt t="29753" x="2649538" y="5197475"/>
          <p14:tracePt t="29758" x="2665413" y="5197475"/>
          <p14:tracePt t="29768" x="2681288" y="5197475"/>
          <p14:tracePt t="29780" x="2714625" y="5197475"/>
          <p14:tracePt t="29996" x="2698750" y="5197475"/>
          <p14:tracePt t="30005" x="2681288" y="5197475"/>
          <p14:tracePt t="30025" x="2649538" y="5180013"/>
          <p14:tracePt t="30034" x="2632075" y="5180013"/>
          <p14:tracePt t="30041" x="2600325" y="5180013"/>
          <p14:tracePt t="30050" x="2582863" y="5180013"/>
          <p14:tracePt t="30061" x="2566988" y="5180013"/>
          <p14:tracePt t="30065" x="2549525" y="5180013"/>
          <p14:tracePt t="30130" x="2517775" y="5148263"/>
          <p14:tracePt t="30136" x="2517775" y="5130800"/>
          <p14:tracePt t="30790" x="2517775" y="5114925"/>
          <p14:tracePt t="30858" x="2533650" y="5114925"/>
          <p14:tracePt t="30862" x="2549525" y="5114925"/>
          <p14:tracePt t="30873" x="2566988" y="5114925"/>
          <p14:tracePt t="30892" x="2582863" y="5114925"/>
          <p14:tracePt t="30903" x="2600325" y="5114925"/>
          <p14:tracePt t="30936" x="2616200" y="5114925"/>
          <p14:tracePt t="30946" x="2649538" y="5130800"/>
          <p14:tracePt t="30956" x="2665413" y="5148263"/>
          <p14:tracePt t="30962" x="2681288" y="5164138"/>
          <p14:tracePt t="31028" x="2714625" y="5164138"/>
          <p14:tracePt t="31039" x="2730500" y="5164138"/>
          <p14:tracePt t="31135" x="2698750" y="5197475"/>
          <p14:tracePt t="31138" x="2616200" y="5197475"/>
          <p14:tracePt t="31149" x="2566988" y="5213350"/>
          <p14:tracePt t="31159" x="2468563" y="5229225"/>
          <p14:tracePt t="31164" x="2319338" y="5262563"/>
          <p14:tracePt t="31175" x="2155825" y="5262563"/>
          <p14:tracePt t="31180" x="1990725" y="5262563"/>
          <p14:tracePt t="31190" x="1793875" y="5278438"/>
          <p14:tracePt t="31200" x="1662113" y="5278438"/>
          <p14:tracePt t="31204" x="1546225" y="5278438"/>
          <p14:tracePt t="31215" x="1481138" y="5278438"/>
          <p14:tracePt t="31260" x="1497013" y="5278438"/>
          <p14:tracePt t="31270" x="1563688" y="5278438"/>
          <p14:tracePt t="31275" x="1662113" y="5278438"/>
          <p14:tracePt t="31284" x="1695450" y="5278438"/>
          <p14:tracePt t="31291" x="1793875" y="5278438"/>
          <p14:tracePt t="31300" x="1892300" y="5278438"/>
          <p14:tracePt t="31310" x="2006600" y="5278438"/>
          <p14:tracePt t="31316" x="2138363" y="5278438"/>
          <p14:tracePt t="31326" x="2270125" y="5278438"/>
          <p14:tracePt t="31330" x="2435225" y="5278438"/>
          <p14:tracePt t="31341" x="2533650" y="5278438"/>
          <p14:tracePt t="31351" x="2665413" y="5278438"/>
          <p14:tracePt t="31357" x="2747963" y="5278438"/>
          <p14:tracePt t="31366" x="2781300" y="5278438"/>
          <p14:tracePt t="31916" x="2763838" y="5278438"/>
          <p14:tracePt t="31927" x="2747963" y="5278438"/>
          <p14:tracePt t="31947" x="2730500" y="5278438"/>
          <p14:tracePt t="32481" x="2747963" y="5278438"/>
          <p14:tracePt t="32501" x="2763838" y="5278438"/>
          <p14:tracePt t="32521" x="2781300" y="5278438"/>
          <p14:tracePt t="32537" x="2797175" y="5278438"/>
          <p14:tracePt t="32557" x="2830513" y="5278438"/>
          <p14:tracePt t="32566" x="2846388" y="5278438"/>
          <p14:tracePt t="32577" x="2862263" y="5278438"/>
          <p14:tracePt t="32580" x="2879725" y="5278438"/>
          <p14:tracePt t="32593" x="2895600" y="5278438"/>
          <p14:tracePt t="32596" x="2911475" y="5278438"/>
          <p14:tracePt t="32647" x="2928938" y="5278438"/>
          <p14:tracePt t="32657" x="2944813" y="5278438"/>
          <p14:tracePt t="32662" x="2978150" y="5278438"/>
          <p14:tracePt t="32673" x="3011488" y="5278438"/>
          <p14:tracePt t="32683" x="3043238" y="5278438"/>
          <p14:tracePt t="32699" x="3060700" y="5278438"/>
          <p14:tracePt t="32723" x="3076575" y="5295900"/>
          <p14:tracePt t="32738" x="3125788" y="5295900"/>
          <p14:tracePt t="32749" x="3143250" y="5295900"/>
          <p14:tracePt t="32769" x="3159125" y="5295900"/>
          <p14:tracePt t="32778" x="3192463" y="5311775"/>
          <p14:tracePt t="32793" x="3208338" y="5311775"/>
          <p14:tracePt t="32878" x="3224213" y="5311775"/>
          <p14:tracePt t="32889" x="3241675" y="5311775"/>
          <p14:tracePt t="32904" x="3257550" y="5311775"/>
          <p14:tracePt t="32915" x="3275013" y="5329238"/>
          <p14:tracePt t="32945" x="3290888" y="5360988"/>
          <p14:tracePt t="32954" x="3290888" y="5378450"/>
          <p14:tracePt t="32961" x="3306763" y="5378450"/>
          <p14:tracePt t="32971" x="3306763" y="5394325"/>
          <p14:tracePt t="32981" x="3324225" y="5410200"/>
          <p14:tracePt t="33399" x="3355975" y="5410200"/>
          <p14:tracePt t="33409" x="3373438" y="5410200"/>
          <p14:tracePt t="33419" x="3389313" y="5427663"/>
          <p14:tracePt t="33424" x="3405188" y="5443538"/>
          <p14:tracePt t="33435" x="3422650" y="5443538"/>
          <p14:tracePt t="33444" x="3438525" y="5443538"/>
          <p14:tracePt t="33465" x="3455988" y="5459413"/>
          <p14:tracePt t="33484" x="3487738" y="5476875"/>
          <p14:tracePt t="33494" x="3505200" y="5492750"/>
          <p14:tracePt t="33505" x="3521075" y="5492750"/>
          <p14:tracePt t="33511" x="3536950" y="5510213"/>
          <p14:tracePt t="33560" x="3554413" y="5526088"/>
          <p14:tracePt t="33571" x="3554413" y="5541963"/>
          <p14:tracePt t="33610" x="3521075" y="5541963"/>
          <p14:tracePt t="33616" x="3471863" y="5541963"/>
          <p14:tracePt t="33626" x="3389313" y="5541963"/>
          <p14:tracePt t="33630" x="3275013" y="5541963"/>
          <p14:tracePt t="33642" x="3175000" y="5541963"/>
          <p14:tracePt t="33650" x="3109913" y="5541963"/>
          <p14:tracePt t="33658" x="3076575" y="5541963"/>
          <p14:tracePt t="33666" x="3060700" y="5541963"/>
          <p14:tracePt t="33671" x="3027363" y="5541963"/>
          <p14:tracePt t="33682" x="3011488" y="5541963"/>
          <p14:tracePt t="33693" x="2994025" y="5541963"/>
          <p14:tracePt t="33696" x="2962275" y="5541963"/>
          <p14:tracePt t="33717" x="2911475" y="5541963"/>
          <p14:tracePt t="33727" x="2830513" y="5443538"/>
          <p14:tracePt t="33732" x="2714625" y="5378450"/>
          <p14:tracePt t="33742" x="2616200" y="5229225"/>
          <p14:tracePt t="33746" x="2549525" y="5180013"/>
          <p14:tracePt t="33757" x="2468563" y="5081588"/>
          <p14:tracePt t="33766" x="2419350" y="4999038"/>
          <p14:tracePt t="33773" x="2401888" y="4867275"/>
          <p14:tracePt t="33783" x="2368550" y="4752975"/>
          <p14:tracePt t="33789" x="2368550" y="4621213"/>
          <p14:tracePt t="33796" x="2368550" y="4424363"/>
          <p14:tracePt t="33807" x="2435225" y="4243388"/>
          <p14:tracePt t="33813" x="2533650" y="4095750"/>
          <p14:tracePt t="33823" x="2747963" y="3946525"/>
          <p14:tracePt t="33829" x="2879725" y="3765550"/>
          <p14:tracePt t="33839" x="3027363" y="3633788"/>
          <p14:tracePt t="33848" x="3159125" y="3486150"/>
          <p14:tracePt t="33852" x="3306763" y="3322638"/>
          <p14:tracePt t="33863" x="3438525" y="3206750"/>
          <p14:tracePt t="33868" x="3586163" y="3025775"/>
          <p14:tracePt t="33879" x="3686175" y="2878138"/>
          <p14:tracePt t="33888" x="3784600" y="2697163"/>
          <p14:tracePt t="33893" x="3833813" y="2532063"/>
          <p14:tracePt t="33902" x="3916363" y="2417763"/>
          <p14:tracePt t="33909" x="3932238" y="2270125"/>
          <p14:tracePt t="33918" x="3981450" y="2154238"/>
          <p14:tracePt t="33930" x="3998913" y="2089150"/>
          <p14:tracePt t="33934" x="4014788" y="2006600"/>
          <p14:tracePt t="33944" x="4048125" y="1924050"/>
          <p14:tracePt t="33949" x="4064000" y="1890713"/>
          <p14:tracePt t="33959" x="4113213" y="1874838"/>
          <p14:tracePt t="33968" x="4162425" y="1792288"/>
          <p14:tracePt t="33974" x="4179888" y="1758950"/>
          <p14:tracePt t="33985" x="4244975" y="1727200"/>
          <p14:tracePt t="33988" x="4343400" y="1611313"/>
          <p14:tracePt t="33998" x="4410075" y="1579563"/>
          <p14:tracePt t="34009" x="4475163" y="1562100"/>
          <p14:tracePt t="34014" x="4591050" y="1512888"/>
          <p14:tracePt t="34024" x="4606925" y="1512888"/>
          <p14:tracePt t="34030" x="4622800" y="1512888"/>
          <p14:tracePt t="34040" x="4640263" y="1463675"/>
          <p14:tracePt t="34074" x="4656138" y="1463675"/>
          <p14:tracePt t="34095" x="4672013" y="1463675"/>
          <p14:tracePt t="34104" x="4689475" y="1463675"/>
          <p14:tracePt t="34111" x="4722813" y="1463675"/>
          <p14:tracePt t="34120" x="4738688" y="1463675"/>
          <p14:tracePt t="34131" x="4754563" y="1463675"/>
          <p14:tracePt t="34142" x="4772025" y="1463675"/>
          <p14:tracePt t="34150" x="4787900" y="1463675"/>
          <p14:tracePt t="34154" x="4803775" y="1479550"/>
          <p14:tracePt t="34166" x="4837113" y="1497013"/>
          <p14:tracePt t="34170" x="4886325" y="1512888"/>
          <p14:tracePt t="34180" x="4919663" y="1512888"/>
          <p14:tracePt t="34191" x="4953000" y="1512888"/>
          <p14:tracePt t="34210" x="4968875" y="1512888"/>
          <p14:tracePt t="34232" x="4984750" y="1528763"/>
          <p14:tracePt t="34257" x="5002213" y="1546225"/>
          <p14:tracePt t="34261" x="5033963" y="1546225"/>
          <p14:tracePt t="34280" x="5051425" y="1546225"/>
          <p14:tracePt t="34292" x="5067300" y="1546225"/>
          <p14:tracePt t="34296" x="5084763" y="1546225"/>
          <p14:tracePt t="34307" x="5116513" y="1546225"/>
          <p14:tracePt t="34313" x="5133975" y="1546225"/>
          <p14:tracePt t="34322" x="5149850" y="1546225"/>
          <p14:tracePt t="34332" x="5165725" y="1546225"/>
          <p14:tracePt t="34336" x="5216525" y="1546225"/>
          <p14:tracePt t="34346" x="5314950" y="1546225"/>
          <p14:tracePt t="34353" x="5364163" y="1546225"/>
          <p14:tracePt t="34362" x="5462588" y="1546225"/>
          <p14:tracePt t="34373" x="5545138" y="1546225"/>
          <p14:tracePt t="34377" x="5610225" y="1546225"/>
          <p14:tracePt t="34388" x="5692775" y="1546225"/>
          <p14:tracePt t="34393" x="5759450" y="1546225"/>
          <p14:tracePt t="34402" x="5775325" y="1546225"/>
          <p14:tracePt t="34412" x="5791200" y="1546225"/>
          <p14:tracePt t="34418" x="5857875" y="1546225"/>
          <p14:tracePt t="34428" x="5889625" y="1546225"/>
          <p14:tracePt t="34438" x="5956300" y="1546225"/>
          <p14:tracePt t="34443" x="6070600" y="1546225"/>
          <p14:tracePt t="34453" x="6137275" y="1546225"/>
          <p14:tracePt t="34460" x="6186488" y="1546225"/>
          <p14:tracePt t="34468" x="6284913" y="1546225"/>
          <p14:tracePt t="34478" x="6416675" y="1546225"/>
          <p14:tracePt t="34482" x="6499225" y="1528763"/>
          <p14:tracePt t="34494" x="6630988" y="1528763"/>
          <p14:tracePt t="34498" x="6713538" y="1528763"/>
          <p14:tracePt t="34520" x="6745288" y="1528763"/>
          <p14:tracePt t="34522" x="6762750" y="1528763"/>
          <p14:tracePt t="34559" x="6778625" y="1528763"/>
          <p14:tracePt t="34568" x="6794500" y="1528763"/>
          <p14:tracePt t="34574" x="6811963" y="1528763"/>
          <p14:tracePt t="34585" x="6827838" y="1528763"/>
          <p14:tracePt t="34594" x="6910388" y="1528763"/>
          <p14:tracePt t="34598" x="6959600" y="1528763"/>
          <p14:tracePt t="34611" x="7042150" y="1528763"/>
          <p14:tracePt t="34614" x="7140575" y="1528763"/>
          <p14:tracePt t="34625" x="7189788" y="1528763"/>
          <p14:tracePt t="34634" x="7256463" y="1528763"/>
          <p14:tracePt t="34641" x="7354888" y="1528763"/>
          <p14:tracePt t="34650" x="7486650" y="1528763"/>
          <p14:tracePt t="34654" x="7569200" y="1528763"/>
          <p14:tracePt t="34664" x="7600950" y="1528763"/>
          <p14:tracePt t="34674" x="7618413" y="1528763"/>
          <p14:tracePt t="34750" x="7634288" y="1528763"/>
          <p14:tracePt t="35254" x="7650163" y="1528763"/>
          <p14:tracePt t="35360" x="7634288" y="1562100"/>
          <p14:tracePt t="35401" x="7618413" y="1579563"/>
          <p14:tracePt t="35456" x="7600950" y="1579563"/>
          <p14:tracePt t="37400" x="7618413" y="1579563"/>
          <p14:tracePt t="37534" x="7618413" y="1595438"/>
          <p14:tracePt t="37546" x="7618413" y="1611313"/>
          <p14:tracePt t="37566" x="7618413" y="1628775"/>
          <p14:tracePt t="37577" x="7618413" y="1644650"/>
          <p14:tracePt t="37590" x="7600950" y="1644650"/>
          <p14:tracePt t="37600" x="7585075" y="1660525"/>
          <p14:tracePt t="37632" x="7569200" y="1693863"/>
          <p14:tracePt t="37652" x="7551738" y="1693863"/>
          <p14:tracePt t="37667" x="7535863" y="1709738"/>
          <p14:tracePt t="37693" x="7519988" y="1727200"/>
          <p14:tracePt t="37712" x="7502525" y="1743075"/>
          <p14:tracePt t="38015" x="7486650" y="1743075"/>
          <p14:tracePt t="38026" x="7453313" y="1743075"/>
          <p14:tracePt t="38030" x="7437438" y="1743075"/>
          <p14:tracePt t="38040" x="7419975" y="1743075"/>
          <p14:tracePt t="38050" x="7370763" y="1743075"/>
          <p14:tracePt t="38055" x="7321550" y="1743075"/>
          <p14:tracePt t="38065" x="7272338" y="1743075"/>
          <p14:tracePt t="38071" x="7239000" y="1743075"/>
          <p14:tracePt t="38080" x="7223125" y="1743075"/>
          <p14:tracePt t="38090" x="7189788" y="1743075"/>
          <p14:tracePt t="38096" x="7173913" y="1743075"/>
          <p14:tracePt t="38106" x="7140575" y="1758950"/>
          <p14:tracePt t="38111" x="7124700" y="1758950"/>
          <p14:tracePt t="38120" x="7091363" y="1758950"/>
          <p14:tracePt t="38140" x="7075488" y="1758950"/>
          <p14:tracePt t="38146" x="7058025" y="1758950"/>
          <p14:tracePt t="38156" x="7042150" y="1758950"/>
          <p14:tracePt t="38166" x="7008813" y="1758950"/>
          <p14:tracePt t="38180" x="6959600" y="1758950"/>
          <p14:tracePt t="38186" x="6894513" y="1776413"/>
          <p14:tracePt t="38211" x="6664325" y="1776413"/>
          <p14:tracePt t="38212" x="6613525" y="1776413"/>
          <p14:tracePt t="38222" x="6548438" y="1776413"/>
          <p14:tracePt t="38227" x="6483350" y="1776413"/>
          <p14:tracePt t="38237" x="6465888" y="1776413"/>
          <p14:tracePt t="38246" x="6432550" y="1776413"/>
          <p14:tracePt t="38262" x="6416675" y="1776413"/>
          <p14:tracePt t="38312" x="6400800" y="1776413"/>
          <p14:tracePt t="38316" x="6367463" y="1809750"/>
          <p14:tracePt t="38327" x="6318250" y="1825625"/>
          <p14:tracePt t="38332" x="6251575" y="1825625"/>
          <p14:tracePt t="38343" x="6202363" y="1841500"/>
          <p14:tracePt t="38352" x="6137275" y="1841500"/>
          <p14:tracePt t="38361" x="6005513" y="1841500"/>
          <p14:tracePt t="38368" x="5940425" y="1841500"/>
          <p14:tracePt t="38372" x="5857875" y="1841500"/>
          <p14:tracePt t="38382" x="5759450" y="1841500"/>
          <p14:tracePt t="38392" x="5561013" y="1841500"/>
          <p14:tracePt t="38398" x="5364163" y="1841500"/>
          <p14:tracePt t="38410" x="5133975" y="1841500"/>
          <p14:tracePt t="38412" x="4903788" y="1841500"/>
          <p14:tracePt t="38422" x="4705350" y="1841500"/>
          <p14:tracePt t="38434" x="4508500" y="1841500"/>
          <p14:tracePt t="38438" x="4310063" y="1841500"/>
          <p14:tracePt t="38448" x="4146550" y="1841500"/>
          <p14:tracePt t="38454" x="3981450" y="1841500"/>
          <p14:tracePt t="38464" x="3817938" y="1841500"/>
          <p14:tracePt t="38475" x="3686175" y="1841500"/>
          <p14:tracePt t="38478" x="3536950" y="1841500"/>
          <p14:tracePt t="38488" x="3438525" y="1874838"/>
          <p14:tracePt t="38494" x="3306763" y="1874838"/>
          <p14:tracePt t="38504" x="3224213" y="1890713"/>
          <p14:tracePt t="38514" x="3125788" y="1890713"/>
          <p14:tracePt t="38518" x="3043238" y="1908175"/>
          <p14:tracePt t="38530" x="2994025" y="1924050"/>
          <p14:tracePt t="38534" x="2962275" y="1924050"/>
          <p14:tracePt t="38550" x="2944813" y="1957388"/>
          <p14:tracePt t="38564" x="2928938" y="1957388"/>
          <p14:tracePt t="38575" x="2911475" y="1957388"/>
          <p14:tracePt t="38584" x="2911475" y="1973263"/>
          <p14:tracePt t="38590" x="2895600" y="1990725"/>
          <p14:tracePt t="38600" x="2879725" y="2006600"/>
          <p14:tracePt t="38604" x="2862263" y="2006600"/>
          <p14:tracePt t="38616" x="2846388" y="2006600"/>
          <p14:tracePt t="38631" x="2813050" y="2039938"/>
          <p14:tracePt t="38637" x="2813050" y="2105025"/>
          <p14:tracePt t="38657" x="2781300" y="2138363"/>
          <p14:tracePt t="38661" x="2763838" y="2154238"/>
          <p14:tracePt t="38670" x="2763838" y="2187575"/>
          <p14:tracePt t="38675" x="2730500" y="2220913"/>
          <p14:tracePt t="38687" x="2730500" y="2236788"/>
          <p14:tracePt t="38697" x="2714625" y="2236788"/>
          <p14:tracePt t="38701" x="2714625" y="2252663"/>
          <p14:tracePt t="38711" x="2698750" y="2270125"/>
          <p14:tracePt t="38882" x="2698750" y="2286000"/>
          <p14:tracePt t="39028" x="2714625" y="2286000"/>
          <p14:tracePt t="39038" x="2763838" y="2301875"/>
          <p14:tracePt t="39062" x="2781300" y="2301875"/>
          <p14:tracePt t="39074" x="2813050" y="2301875"/>
          <p14:tracePt t="39084" x="2846388" y="2301875"/>
          <p14:tracePt t="39098" x="2862263" y="2301875"/>
          <p14:tracePt t="39109" x="2895600" y="2301875"/>
          <p14:tracePt t="39114" x="2911475" y="2301875"/>
          <p14:tracePt t="39128" x="2928938" y="2301875"/>
          <p14:tracePt t="39150" x="2944813" y="2301875"/>
          <p14:tracePt t="39162" x="2962275" y="2301875"/>
          <p14:tracePt t="39180" x="2978150" y="2301875"/>
          <p14:tracePt t="39200" x="2994025" y="2301875"/>
          <p14:tracePt t="39549" x="3011488" y="2301875"/>
          <p14:tracePt t="39559" x="3027363" y="2301875"/>
          <p14:tracePt t="39562" x="3060700" y="2301875"/>
          <p14:tracePt t="39575" x="3109913" y="2301875"/>
          <p14:tracePt t="39580" x="3143250" y="2301875"/>
          <p14:tracePt t="39588" x="3241675" y="2301875"/>
          <p14:tracePt t="39599" x="3275013" y="2286000"/>
          <p14:tracePt t="39603" x="3355975" y="2286000"/>
          <p14:tracePt t="39612" x="3373438" y="2286000"/>
          <p14:tracePt t="39618" x="3422650" y="2286000"/>
          <p14:tracePt t="39748" x="3438525" y="2270125"/>
          <p14:tracePt t="39755" x="3455988" y="2270125"/>
          <p14:tracePt t="39770" x="3471863" y="2270125"/>
          <p14:tracePt t="39801" x="3505200" y="2270125"/>
          <p14:tracePt t="39811" x="3521075" y="2270125"/>
          <p14:tracePt t="39818" x="3536950" y="2270125"/>
          <p14:tracePt t="39832" x="3603625" y="2270125"/>
          <p14:tracePt t="39837" x="3652838" y="2270125"/>
          <p14:tracePt t="39841" x="3702050" y="2270125"/>
          <p14:tracePt t="39850" x="3751263" y="2270125"/>
          <p14:tracePt t="39856" x="3800475" y="2270125"/>
          <p14:tracePt t="39866" x="3867150" y="2270125"/>
          <p14:tracePt t="39876" x="3932238" y="2270125"/>
          <p14:tracePt t="39880" x="3965575" y="2270125"/>
          <p14:tracePt t="39893" x="4064000" y="2270125"/>
          <p14:tracePt t="39898" x="4146550" y="2270125"/>
          <p14:tracePt t="39907" x="4162425" y="2270125"/>
          <p14:tracePt t="39917" x="4195763" y="2270125"/>
          <p14:tracePt t="39922" x="4211638" y="2270125"/>
          <p14:tracePt t="39949" x="4229100" y="2270125"/>
          <p14:tracePt t="39964" x="4244975" y="2270125"/>
          <p14:tracePt t="39970" x="4260850" y="2270125"/>
          <p14:tracePt t="39981" x="4310063" y="2270125"/>
          <p14:tracePt t="39995" x="4343400" y="2270125"/>
          <p14:tracePt t="40003" x="4376738" y="2270125"/>
          <p14:tracePt t="40060" x="4376738" y="2301875"/>
          <p14:tracePt t="40069" x="4310063" y="2351088"/>
          <p14:tracePt t="40073" x="4179888" y="2401888"/>
          <p14:tracePt t="40083" x="4113213" y="2417763"/>
          <p14:tracePt t="40089" x="4097338" y="2417763"/>
          <p14:tracePt t="40098" x="3998913" y="2417763"/>
          <p14:tracePt t="40109" x="3916363" y="2417763"/>
          <p14:tracePt t="40112" x="3883025" y="2417763"/>
          <p14:tracePt t="40122" x="3817938" y="2433638"/>
          <p14:tracePt t="40134" x="3702050" y="2451100"/>
          <p14:tracePt t="40141" x="3619500" y="2466975"/>
          <p14:tracePt t="40150" x="3521075" y="2516188"/>
          <p14:tracePt t="40154" x="3405188" y="2516188"/>
          <p14:tracePt t="40165" x="3275013" y="2532063"/>
          <p14:tracePt t="40168" x="3125788" y="2581275"/>
          <p14:tracePt t="40181" x="2962275" y="2632075"/>
          <p14:tracePt t="40189" x="2846388" y="2713038"/>
          <p14:tracePt t="40195" x="2698750" y="2746375"/>
          <p14:tracePt t="40204" x="2582863" y="2795588"/>
          <p14:tracePt t="40210" x="2500313" y="2862263"/>
          <p14:tracePt t="40220" x="2419350" y="2911475"/>
          <p14:tracePt t="40230" x="2336800" y="2960688"/>
          <p14:tracePt t="40235" x="2287588" y="3025775"/>
          <p14:tracePt t="40245" x="2220913" y="3059113"/>
          <p14:tracePt t="40248" x="2171700" y="3124200"/>
          <p14:tracePt t="40261" x="2155825" y="3157538"/>
          <p14:tracePt t="40270" x="2122488" y="3206750"/>
          <p14:tracePt t="40274" x="2122488" y="3240088"/>
          <p14:tracePt t="40284" x="2106613" y="3273425"/>
          <p14:tracePt t="40288" x="2057400" y="3322638"/>
          <p14:tracePt t="40298" x="2039938" y="3354388"/>
          <p14:tracePt t="40311" x="2024063" y="3371850"/>
          <p14:tracePt t="40317" x="2006600" y="3403600"/>
          <p14:tracePt t="40327" x="1990725" y="3454400"/>
          <p14:tracePt t="40332" x="1974850" y="3519488"/>
          <p14:tracePt t="40341" x="1974850" y="3552825"/>
          <p14:tracePt t="40351" x="1974850" y="3568700"/>
          <p14:tracePt t="40354" x="1974850" y="3617913"/>
          <p14:tracePt t="40364" x="1974850" y="3651250"/>
          <p14:tracePt t="40370" x="1974850" y="3667125"/>
          <p14:tracePt t="40381" x="1974850" y="3700463"/>
          <p14:tracePt t="40393" x="1974850" y="3733800"/>
          <p14:tracePt t="40402" x="1974850" y="3765550"/>
          <p14:tracePt t="40410" x="1957388" y="3783013"/>
          <p14:tracePt t="40415" x="1925638" y="3814763"/>
          <p14:tracePt t="40421" x="1925638" y="3832225"/>
          <p14:tracePt t="40460" x="1908175" y="3832225"/>
          <p14:tracePt t="40470" x="1892300" y="3832225"/>
          <p14:tracePt t="40484" x="1858963" y="3832225"/>
          <p14:tracePt t="40488" x="1809750" y="3881438"/>
          <p14:tracePt t="40501" x="1776413" y="3897313"/>
          <p14:tracePt t="40508" x="1744663" y="3897313"/>
          <p14:tracePt t="40513" x="1727200" y="3914775"/>
          <p14:tracePt t="40520" x="1711325" y="3914775"/>
          <p14:tracePt t="40527" x="1677988" y="3930650"/>
          <p14:tracePt t="40536" x="1662113" y="3946525"/>
          <p14:tracePt t="40546" x="1644650" y="3963988"/>
          <p14:tracePt t="40575" x="1628775" y="3963988"/>
          <p14:tracePt t="40583" x="1612900" y="3995738"/>
          <p14:tracePt t="40593" x="1595438" y="3995738"/>
          <p14:tracePt t="40602" x="1563688" y="4013200"/>
          <p14:tracePt t="40619" x="1563688" y="4029075"/>
          <p14:tracePt t="40658" x="1546225" y="4044950"/>
          <p14:tracePt t="40663" x="1514475" y="4062413"/>
          <p14:tracePt t="40674" x="1497013" y="4062413"/>
          <p14:tracePt t="40687" x="1481138" y="4078288"/>
          <p14:tracePt t="40691" x="1447800" y="4095750"/>
          <p14:tracePt t="40700" x="1398588" y="4111625"/>
          <p14:tracePt t="40703" x="1365250" y="4160838"/>
          <p14:tracePt t="40713" x="1349375" y="4160838"/>
          <p14:tracePt t="40840" x="1333500" y="4176713"/>
          <p14:tracePt t="40900" x="1316038" y="4176713"/>
          <p14:tracePt t="40927" x="1300163" y="4176713"/>
          <p14:tracePt t="40980" x="1300163" y="4160838"/>
          <p14:tracePt t="40985" x="1300163" y="4144963"/>
          <p14:tracePt t="41043" x="1316038" y="4127500"/>
          <p14:tracePt t="41049" x="1333500" y="4127500"/>
          <p14:tracePt t="41103" x="1333500" y="4144963"/>
          <p14:tracePt t="41120" x="1349375" y="4160838"/>
          <p14:tracePt t="41132" x="1365250" y="4176713"/>
          <p14:tracePt t="41184" x="1382713" y="4176713"/>
          <p14:tracePt t="41188" x="1398588" y="4176713"/>
          <p14:tracePt t="41214" x="1414463" y="4176713"/>
          <p14:tracePt t="41223" x="1431925" y="4176713"/>
          <p14:tracePt t="41233" x="1463675" y="4176713"/>
          <p14:tracePt t="41238" x="1497013" y="4176713"/>
          <p14:tracePt t="41248" x="1546225" y="4144963"/>
          <p14:tracePt t="41253" x="1579563" y="4127500"/>
          <p14:tracePt t="41357" x="1579563" y="4111625"/>
          <p14:tracePt t="41386" x="1563688" y="4111625"/>
          <p14:tracePt t="41427" x="1546225" y="4127500"/>
          <p14:tracePt t="41442" x="1530350" y="4127500"/>
          <p14:tracePt t="41451" x="1514475" y="4144963"/>
          <p14:tracePt t="41455" x="1481138" y="4144963"/>
          <p14:tracePt t="41463" x="1447800" y="4160838"/>
          <p14:tracePt t="41470" x="1414463" y="4160838"/>
          <p14:tracePt t="41484" x="1398588" y="4160838"/>
          <p14:tracePt t="41511" x="1382713" y="4160838"/>
          <p14:tracePt t="41684" x="1398588" y="4176713"/>
          <p14:tracePt t="41687" x="1414463" y="4176713"/>
          <p14:tracePt t="41694" x="1431925" y="4176713"/>
          <p14:tracePt t="41703" x="1463675" y="4176713"/>
          <p14:tracePt t="41712" x="1481138" y="4176713"/>
          <p14:tracePt t="41716" x="1514475" y="4176713"/>
          <p14:tracePt t="41726" x="1546225" y="4176713"/>
          <p14:tracePt t="41749" x="1579563" y="4144963"/>
          <p14:tracePt t="41754" x="1612900" y="4144963"/>
          <p14:tracePt t="41760" x="1644650" y="4127500"/>
          <p14:tracePt t="41769" x="1662113" y="4111625"/>
          <p14:tracePt t="41888" x="1628775" y="4111625"/>
          <p14:tracePt t="41906" x="1595438" y="4127500"/>
          <p14:tracePt t="41919" x="1563688" y="4127500"/>
          <p14:tracePt t="41927" x="1546225" y="4144963"/>
          <p14:tracePt t="41931" x="1530350" y="4144963"/>
          <p14:tracePt t="41949" x="1497013" y="4144963"/>
          <p14:tracePt t="41954" x="1481138" y="4144963"/>
          <p14:tracePt t="42004" x="1463675" y="4144963"/>
          <p14:tracePt t="42027" x="1447800" y="4144963"/>
          <p14:tracePt t="42087" x="1431925" y="4144963"/>
          <p14:tracePt t="42114" x="1431925" y="4160838"/>
          <p14:tracePt t="42126" x="1447800" y="4176713"/>
          <p14:tracePt t="42138" x="1463675" y="4194175"/>
          <p14:tracePt t="42161" x="1481138" y="4194175"/>
          <p14:tracePt t="42170" x="1497013" y="4194175"/>
          <p14:tracePt t="42193" x="1514475" y="4194175"/>
          <p14:tracePt t="42205" x="1530350" y="4194175"/>
          <p14:tracePt t="42208" x="1563688" y="4194175"/>
          <p14:tracePt t="42220" x="1579563" y="4176713"/>
          <p14:tracePt t="42232" x="1579563" y="4160838"/>
          <p14:tracePt t="42333" x="1595438" y="4160838"/>
          <p14:tracePt t="42395" x="1563688" y="4176713"/>
          <p14:tracePt t="42413" x="1546225" y="4176713"/>
          <p14:tracePt t="42423" x="1530350" y="4176713"/>
          <p14:tracePt t="42432" x="1514475" y="4176713"/>
          <p14:tracePt t="42446" x="1497013" y="4176713"/>
          <p14:tracePt t="42453" x="1481138" y="4176713"/>
          <p14:tracePt t="42497" x="1447800" y="4176713"/>
          <p14:tracePt t="42636" x="1447800" y="4194175"/>
          <p14:tracePt t="42652" x="1463675" y="4194175"/>
          <p14:tracePt t="42665" x="1481138" y="4194175"/>
          <p14:tracePt t="42671" x="1497013" y="4194175"/>
          <p14:tracePt t="42684" x="1514475" y="4194175"/>
          <p14:tracePt t="42690" x="1530350" y="4194175"/>
          <p14:tracePt t="42702" x="1546225" y="4194175"/>
          <p14:tracePt t="42719" x="1579563" y="4194175"/>
          <p14:tracePt t="42730" x="1595438" y="4194175"/>
          <p14:tracePt t="42736" x="1612900" y="4176713"/>
          <p14:tracePt t="42858" x="1595438" y="4176713"/>
          <p14:tracePt t="42866" x="1579563" y="4176713"/>
          <p14:tracePt t="42872" x="1546225" y="4176713"/>
          <p14:tracePt t="42898" x="1530350" y="4176713"/>
          <p14:tracePt t="42913" x="1514475" y="4176713"/>
          <p14:tracePt t="42924" x="1497013" y="4176713"/>
          <p14:tracePt t="42960" x="1481138" y="4176713"/>
          <p14:tracePt t="42969" x="1463675" y="4176713"/>
          <p14:tracePt t="43108" x="1463675" y="4194175"/>
          <p14:tracePt t="43124" x="1463675" y="4210050"/>
          <p14:tracePt t="43136" x="1481138" y="4243388"/>
          <p14:tracePt t="43149" x="1497013" y="4243388"/>
          <p14:tracePt t="43157" x="1514475" y="4259263"/>
          <p14:tracePt t="43175" x="1530350" y="4259263"/>
          <p14:tracePt t="43190" x="1546225" y="4259263"/>
          <p14:tracePt t="43222" x="1563688" y="4259263"/>
          <p14:tracePt t="43231" x="1579563" y="4259263"/>
          <p14:tracePt t="43243" x="1595438" y="4259263"/>
          <p14:tracePt t="43260" x="1612900" y="4259263"/>
          <p14:tracePt t="43270" x="1628775" y="4259263"/>
          <p14:tracePt t="43333" x="1644650" y="4259263"/>
          <p14:tracePt t="47002" x="1612900" y="4259263"/>
          <p14:tracePt t="47008" x="1546225" y="4259263"/>
          <p14:tracePt t="47018" x="1481138" y="4276725"/>
          <p14:tracePt t="47028" x="1300163" y="4292600"/>
          <p14:tracePt t="47032" x="1069975" y="4292600"/>
          <p14:tracePt t="47043" x="822325" y="4292600"/>
          <p14:tracePt t="47049" x="493713" y="4292600"/>
          <p14:tracePt t="47058" x="131763" y="4292600"/>
        </p14:tracePtLst>
      </p14:laserTrace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A225-90C0-B3EE-2118-6EF00C85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Results. Effect of the true size of source set on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C7D83-5BE1-8DA9-1C8A-48D271379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495E0A-2DB4-8E0A-3BDC-72492B596D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319" y="1483952"/>
                <a:ext cx="11135859" cy="1073122"/>
              </a:xfrm>
            </p:spPr>
            <p:txBody>
              <a:bodyPr/>
              <a:lstStyle/>
              <a:p>
                <a:r>
                  <a:rPr lang="en-US" dirty="0"/>
                  <a:t>Does true size of the source set effect the performance?</a:t>
                </a:r>
              </a:p>
              <a:p>
                <a:r>
                  <a:rPr lang="en-US" dirty="0"/>
                  <a:t>For all values of |S</a:t>
                </a:r>
                <a:r>
                  <a:rPr lang="en-US" baseline="30000" dirty="0"/>
                  <a:t>+</a:t>
                </a:r>
                <a:r>
                  <a:rPr lang="en-US" dirty="0"/>
                  <a:t>|, out approaches outperform ground truth in metric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𝑃𝑜𝑠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𝑁𝑒𝑔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/>
                  <a:t>Overlap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495E0A-2DB4-8E0A-3BDC-72492B596D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19" y="1483952"/>
                <a:ext cx="11135859" cy="1073122"/>
              </a:xfrm>
              <a:blipFill>
                <a:blip r:embed="rId2"/>
                <a:stretch>
                  <a:fillRect l="-1260" t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3EDE7AE-C44C-70EF-6932-7AE603F3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12" y="2657975"/>
            <a:ext cx="9217445" cy="345654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C006E-FA4F-AADD-E1AF-D4AD33696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39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BB4-2AC0-388B-AAA3-740481F3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21" y="410830"/>
            <a:ext cx="11135860" cy="1073122"/>
          </a:xfrm>
        </p:spPr>
        <p:txBody>
          <a:bodyPr anchor="t">
            <a:normAutofit/>
          </a:bodyPr>
          <a:lstStyle/>
          <a:p>
            <a:r>
              <a:rPr lang="en-US" dirty="0"/>
              <a:t>Transmission of pathogens via </a:t>
            </a:r>
            <a:r>
              <a:rPr lang="en-US" dirty="0" err="1"/>
              <a:t>HCPs’</a:t>
            </a:r>
            <a:r>
              <a:rPr lang="en-US" dirty="0"/>
              <a:t> hands</a:t>
            </a: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7CCA95A7-3877-8386-2AD9-717E31B2A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321" y="942478"/>
            <a:ext cx="11135860" cy="54147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A642A-976E-9843-53C6-DB1B61C4C2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</p:spPr>
        <p:txBody>
          <a:bodyPr>
            <a:normAutofit/>
          </a:bodyPr>
          <a:lstStyle/>
          <a:p>
            <a:r>
              <a:rPr lang="en-US" dirty="0"/>
              <a:t>Organisms are present on the patient’s skin, or have been shed onto inanimate objects immediately surrounding the patient</a:t>
            </a:r>
          </a:p>
        </p:txBody>
      </p:sp>
      <p:pic>
        <p:nvPicPr>
          <p:cNvPr id="1028" name="Picture 4" descr="Figure I.7.1. Organisms present on patient skin or the immediate environment.">
            <a:extLst>
              <a:ext uri="{FF2B5EF4-FFF2-40B4-BE49-F238E27FC236}">
                <a16:creationId xmlns:a16="http://schemas.microsoft.com/office/drawing/2014/main" id="{F6A1FB42-F1A4-23DF-7C13-B5100861B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622" y="1659363"/>
            <a:ext cx="5325457" cy="39541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7ACD17-85A6-A3CC-0A2B-55C4277265CB}"/>
              </a:ext>
            </a:extLst>
          </p:cNvPr>
          <p:cNvSpPr txBox="1"/>
          <p:nvPr/>
        </p:nvSpPr>
        <p:spPr>
          <a:xfrm>
            <a:off x="6783" y="6265445"/>
            <a:ext cx="12185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 b="0" i="0" u="none" strike="noStrike" baseline="0"/>
            </a:lvl1pPr>
          </a:lstStyle>
          <a:p>
            <a:r>
              <a:rPr lang="en-US" dirty="0"/>
              <a:t>WHO. "World Alliance for Safer Health Care. WHO Guidelines on Hand Hygiene in Health Care. First Global Patient Safety Challenge Clean Care is Safer Care." Geneva, Switzerland: Author. Retrieved from http://whqlibdoc. who. int/publications/2009/9789241597906_ </a:t>
            </a:r>
            <a:r>
              <a:rPr lang="en-US" dirty="0" err="1"/>
              <a:t>eng.</a:t>
            </a:r>
            <a:r>
              <a:rPr lang="en-US" dirty="0"/>
              <a:t> pdf (2009).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4EB42-4270-B6B6-D5A3-FDDE1477C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4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7A8A-524C-CCBB-E867-756847BE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on real CDI outbreak at UIHC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4C56C-5DCF-5428-2169-C75F12D22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D3DA75-15F7-CD86-320B-D0F0644D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20" y="1521023"/>
            <a:ext cx="4857032" cy="4320000"/>
          </a:xfrm>
        </p:spPr>
        <p:txBody>
          <a:bodyPr/>
          <a:lstStyle/>
          <a:p>
            <a:r>
              <a:rPr lang="en-US" dirty="0"/>
              <a:t>In UIHC unit dataset, there were 5 CDI cases</a:t>
            </a:r>
          </a:p>
          <a:p>
            <a:pPr lvl="1"/>
            <a:r>
              <a:rPr lang="en-US" dirty="0"/>
              <a:t>1 case on day and 4 cases on day 25</a:t>
            </a:r>
          </a:p>
          <a:p>
            <a:r>
              <a:rPr lang="en-US" dirty="0"/>
              <a:t>We make the 4 observed CDI cases available to our methods then ran them to infer sources on days 0 and 1</a:t>
            </a:r>
          </a:p>
          <a:p>
            <a:r>
              <a:rPr lang="en-US" dirty="0"/>
              <a:t>Our methods returned sources 753 and 409, which were </a:t>
            </a:r>
            <a:r>
              <a:rPr lang="en-US" b="1" dirty="0"/>
              <a:t>not</a:t>
            </a:r>
            <a:r>
              <a:rPr lang="en-US" dirty="0"/>
              <a:t> the CDI case on day 1</a:t>
            </a:r>
          </a:p>
          <a:p>
            <a:r>
              <a:rPr lang="en-US" dirty="0"/>
              <a:t>However, these patients had several of the known risk factors for CDI</a:t>
            </a:r>
          </a:p>
          <a:p>
            <a:pPr lvl="1"/>
            <a:r>
              <a:rPr lang="en-US" dirty="0"/>
              <a:t>High comorbidity score</a:t>
            </a:r>
          </a:p>
          <a:p>
            <a:pPr lvl="1"/>
            <a:r>
              <a:rPr lang="en-US" dirty="0"/>
              <a:t>Was marked as high severity admission</a:t>
            </a:r>
          </a:p>
          <a:p>
            <a:pPr lvl="1"/>
            <a:r>
              <a:rPr lang="en-US" dirty="0"/>
              <a:t>Transferred from external acute care hospital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97424-79A7-C83F-303C-C51CD7BDE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05" y="2896379"/>
            <a:ext cx="6143877" cy="355079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412E095-F2E1-6761-7BED-12518114EA71}"/>
              </a:ext>
            </a:extLst>
          </p:cNvPr>
          <p:cNvSpPr txBox="1">
            <a:spLocks/>
          </p:cNvSpPr>
          <p:nvPr/>
        </p:nvSpPr>
        <p:spPr>
          <a:xfrm>
            <a:off x="5949863" y="1521023"/>
            <a:ext cx="5702318" cy="1184092"/>
          </a:xfrm>
          <a:prstGeom prst="rect">
            <a:avLst/>
          </a:prstGeom>
          <a:noFill/>
        </p:spPr>
        <p:txBody>
          <a:bodyPr vert="horz" lIns="10800" tIns="0" rIns="0" bIns="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Simulations starting from these two patients did better job at explaining observations, compared to simulations starting from the CDI case on day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6AED-74F8-0EC5-2F14-D570503F4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40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5226-5372-3C3C-300E-382C1B14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D6BA592-355D-4126-553C-59C58D8B9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73767"/>
              </p:ext>
            </p:extLst>
          </p:nvPr>
        </p:nvGraphicFramePr>
        <p:xfrm>
          <a:off x="516321" y="1524037"/>
          <a:ext cx="1113586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983">
                  <a:extLst>
                    <a:ext uri="{9D8B030D-6E8A-4147-A177-3AD203B41FA5}">
                      <a16:colId xmlns:a16="http://schemas.microsoft.com/office/drawing/2014/main" val="1409466343"/>
                    </a:ext>
                  </a:extLst>
                </a:gridCol>
                <a:gridCol w="1391983">
                  <a:extLst>
                    <a:ext uri="{9D8B030D-6E8A-4147-A177-3AD203B41FA5}">
                      <a16:colId xmlns:a16="http://schemas.microsoft.com/office/drawing/2014/main" val="2920276333"/>
                    </a:ext>
                  </a:extLst>
                </a:gridCol>
                <a:gridCol w="1391983">
                  <a:extLst>
                    <a:ext uri="{9D8B030D-6E8A-4147-A177-3AD203B41FA5}">
                      <a16:colId xmlns:a16="http://schemas.microsoft.com/office/drawing/2014/main" val="1768115587"/>
                    </a:ext>
                  </a:extLst>
                </a:gridCol>
                <a:gridCol w="1391983">
                  <a:extLst>
                    <a:ext uri="{9D8B030D-6E8A-4147-A177-3AD203B41FA5}">
                      <a16:colId xmlns:a16="http://schemas.microsoft.com/office/drawing/2014/main" val="3541548208"/>
                    </a:ext>
                  </a:extLst>
                </a:gridCol>
                <a:gridCol w="1391983">
                  <a:extLst>
                    <a:ext uri="{9D8B030D-6E8A-4147-A177-3AD203B41FA5}">
                      <a16:colId xmlns:a16="http://schemas.microsoft.com/office/drawing/2014/main" val="518392479"/>
                    </a:ext>
                  </a:extLst>
                </a:gridCol>
                <a:gridCol w="1391983">
                  <a:extLst>
                    <a:ext uri="{9D8B030D-6E8A-4147-A177-3AD203B41FA5}">
                      <a16:colId xmlns:a16="http://schemas.microsoft.com/office/drawing/2014/main" val="2568174904"/>
                    </a:ext>
                  </a:extLst>
                </a:gridCol>
                <a:gridCol w="1391983">
                  <a:extLst>
                    <a:ext uri="{9D8B030D-6E8A-4147-A177-3AD203B41FA5}">
                      <a16:colId xmlns:a16="http://schemas.microsoft.com/office/drawing/2014/main" val="1881242002"/>
                    </a:ext>
                  </a:extLst>
                </a:gridCol>
                <a:gridCol w="1391983">
                  <a:extLst>
                    <a:ext uri="{9D8B030D-6E8A-4147-A177-3AD203B41FA5}">
                      <a16:colId xmlns:a16="http://schemas.microsoft.com/office/drawing/2014/main" val="1993630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Hankyu Jang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Andrew Fu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Jiaming Cui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Methun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Kamruzzaman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B.Aditya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Prakash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Anil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Vullikanti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Bijaya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Adhikari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* Sriram V. Pemmaraju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92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 Iowa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 Virginia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Georgia Tech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 Virginia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Georgia Tech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 Virginia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 Iowa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 Iowa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52094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93CC058-C4A0-F353-27DA-7758B08076B7}"/>
              </a:ext>
            </a:extLst>
          </p:cNvPr>
          <p:cNvSpPr txBox="1"/>
          <p:nvPr/>
        </p:nvSpPr>
        <p:spPr>
          <a:xfrm>
            <a:off x="174661" y="6435929"/>
            <a:ext cx="118769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* Corresponding author</a:t>
            </a:r>
            <a:r>
              <a:rPr lang="en-US" sz="1600" b="1" dirty="0"/>
              <a:t>: </a:t>
            </a:r>
            <a:r>
              <a:rPr lang="en-US" sz="1600" dirty="0"/>
              <a:t>Sriram V. Pemmaraju. Department of Computer Science, University of Iowa. sriram-pemmaraju@uiowa.edu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D4DE533-7586-CB7F-6EED-741D708A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7" y="4670823"/>
            <a:ext cx="1075588" cy="10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EF9AD60-BE18-1B99-AC85-EE4C0CE31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74" y="4767784"/>
            <a:ext cx="1075588" cy="9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1E2F9A01-9BA9-589C-0558-EFDA4FFB3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28" y="4735955"/>
            <a:ext cx="1258374" cy="95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gos | Brand Guide">
            <a:extLst>
              <a:ext uri="{FF2B5EF4-FFF2-40B4-BE49-F238E27FC236}">
                <a16:creationId xmlns:a16="http://schemas.microsoft.com/office/drawing/2014/main" id="{DAC5D15D-52EF-1585-7FDB-DFB5F96F5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27" y="4890685"/>
            <a:ext cx="1050317" cy="10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niversity of Virginia Logo, history, meaning, symbol, PNG">
            <a:extLst>
              <a:ext uri="{FF2B5EF4-FFF2-40B4-BE49-F238E27FC236}">
                <a16:creationId xmlns:a16="http://schemas.microsoft.com/office/drawing/2014/main" id="{1D77D798-4CBF-4DDB-FC49-B9441657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09" y="4956967"/>
            <a:ext cx="1749396" cy="98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85B3F6-303A-B5FC-4B50-5EFED97A40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4470" y="4898058"/>
            <a:ext cx="1099750" cy="10098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18FB57-8918-AFCF-AFF4-842F7622DBF2}"/>
              </a:ext>
            </a:extLst>
          </p:cNvPr>
          <p:cNvSpPr txBox="1"/>
          <p:nvPr/>
        </p:nvSpPr>
        <p:spPr>
          <a:xfrm>
            <a:off x="655797" y="4131983"/>
            <a:ext cx="18828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Sponsors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1FA517-1F94-B73D-9070-6ED68AD25D10}"/>
              </a:ext>
            </a:extLst>
          </p:cNvPr>
          <p:cNvSpPr txBox="1"/>
          <p:nvPr/>
        </p:nvSpPr>
        <p:spPr>
          <a:xfrm>
            <a:off x="6748427" y="4409003"/>
            <a:ext cx="23339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Collaborative work</a:t>
            </a:r>
          </a:p>
        </p:txBody>
      </p:sp>
      <p:pic>
        <p:nvPicPr>
          <p:cNvPr id="22" name="Picture 21" descr="A picture containing person, clothing, young, hairpiece&#10;&#10;Description automatically generated">
            <a:extLst>
              <a:ext uri="{FF2B5EF4-FFF2-40B4-BE49-F238E27FC236}">
                <a16:creationId xmlns:a16="http://schemas.microsoft.com/office/drawing/2014/main" id="{710CACA2-DB9F-79A9-AFC7-392B5546FA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85" y="2609491"/>
            <a:ext cx="1280160" cy="1280160"/>
          </a:xfrm>
          <a:prstGeom prst="rect">
            <a:avLst/>
          </a:prstGeom>
        </p:spPr>
      </p:pic>
      <p:pic>
        <p:nvPicPr>
          <p:cNvPr id="2050" name="Picture 2" descr="Methun Kamruzzaman, Ph.D.">
            <a:extLst>
              <a:ext uri="{FF2B5EF4-FFF2-40B4-BE49-F238E27FC236}">
                <a16:creationId xmlns:a16="http://schemas.microsoft.com/office/drawing/2014/main" id="{78542607-BAAB-989F-6832-AF3EB4C1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88" y="2637244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ditya Prakash">
            <a:extLst>
              <a:ext uri="{FF2B5EF4-FFF2-40B4-BE49-F238E27FC236}">
                <a16:creationId xmlns:a16="http://schemas.microsoft.com/office/drawing/2014/main" id="{B5420D3E-DF09-5201-8ADF-AC3F4F9F9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92" y="2626609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il Vullikanti - Image">
            <a:extLst>
              <a:ext uri="{FF2B5EF4-FFF2-40B4-BE49-F238E27FC236}">
                <a16:creationId xmlns:a16="http://schemas.microsoft.com/office/drawing/2014/main" id="{01EB1DF9-B870-005E-D980-2AC1188B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55" y="2609491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jaya Adhikari">
            <a:extLst>
              <a:ext uri="{FF2B5EF4-FFF2-40B4-BE49-F238E27FC236}">
                <a16:creationId xmlns:a16="http://schemas.microsoft.com/office/drawing/2014/main" id="{0CCFE313-9A2C-DD9E-72D7-4D53EA001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607" y="2609491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riram Pemmaraju">
            <a:extLst>
              <a:ext uri="{FF2B5EF4-FFF2-40B4-BE49-F238E27FC236}">
                <a16:creationId xmlns:a16="http://schemas.microsoft.com/office/drawing/2014/main" id="{AB395B61-8AE1-0E43-A962-FCADA8A3E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957" y="2627495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preview">
            <a:extLst>
              <a:ext uri="{FF2B5EF4-FFF2-40B4-BE49-F238E27FC236}">
                <a16:creationId xmlns:a16="http://schemas.microsoft.com/office/drawing/2014/main" id="{36CFF2EB-4FE8-DBAB-02DE-7C03F771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47" y="2645365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A8B57EA-3923-CA1F-6691-939CF484202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457" r="18543"/>
          <a:stretch/>
        </p:blipFill>
        <p:spPr>
          <a:xfrm rot="5400000">
            <a:off x="1985804" y="2620876"/>
            <a:ext cx="1280160" cy="12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F9AB7-B1C0-85FC-1A82-DD1DB5CB501A}"/>
              </a:ext>
            </a:extLst>
          </p:cNvPr>
          <p:cNvSpPr txBox="1"/>
          <p:nvPr/>
        </p:nvSpPr>
        <p:spPr>
          <a:xfrm>
            <a:off x="655797" y="5780815"/>
            <a:ext cx="4488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+mn-lt"/>
              </a:rPr>
              <a:t>UIowa</a:t>
            </a:r>
            <a:r>
              <a:rPr lang="en-US" sz="2000" dirty="0">
                <a:latin typeface="+mn-lt"/>
              </a:rPr>
              <a:t> startup, Georgia Tech,</a:t>
            </a:r>
          </a:p>
          <a:p>
            <a:r>
              <a:rPr lang="en-US" sz="2000" dirty="0">
                <a:latin typeface="+mn-lt"/>
              </a:rPr>
              <a:t>Facebook faculty research award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D00AF-9294-3106-E63B-3F7CC654F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41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BB4-2AC0-388B-AAA3-740481F3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21" y="410830"/>
            <a:ext cx="11135860" cy="1073122"/>
          </a:xfrm>
        </p:spPr>
        <p:txBody>
          <a:bodyPr anchor="t">
            <a:normAutofit/>
          </a:bodyPr>
          <a:lstStyle/>
          <a:p>
            <a:r>
              <a:rPr lang="en-US" dirty="0"/>
              <a:t>Transmission of pathogens via </a:t>
            </a:r>
            <a:r>
              <a:rPr lang="en-US" dirty="0" err="1"/>
              <a:t>HCPs’</a:t>
            </a:r>
            <a:r>
              <a:rPr lang="en-US" dirty="0"/>
              <a:t> hands</a:t>
            </a:r>
          </a:p>
        </p:txBody>
      </p:sp>
      <p:sp>
        <p:nvSpPr>
          <p:cNvPr id="6151" name="Text Placeholder 2">
            <a:extLst>
              <a:ext uri="{FF2B5EF4-FFF2-40B4-BE49-F238E27FC236}">
                <a16:creationId xmlns:a16="http://schemas.microsoft.com/office/drawing/2014/main" id="{121067DE-6EF4-B0F1-C127-731CA2768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321" y="942478"/>
            <a:ext cx="11135860" cy="54147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A642A-976E-9843-53C6-DB1B61C4C2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</p:spPr>
        <p:txBody>
          <a:bodyPr>
            <a:normAutofit/>
          </a:bodyPr>
          <a:lstStyle/>
          <a:p>
            <a:r>
              <a:rPr lang="en-US" dirty="0"/>
              <a:t>Organisms must be transferred to the hands of HCWs</a:t>
            </a:r>
          </a:p>
        </p:txBody>
      </p:sp>
      <p:pic>
        <p:nvPicPr>
          <p:cNvPr id="6146" name="Picture 2" descr="Figure I.7.2. Organism transfer from patient to HCWs’ hands.">
            <a:extLst>
              <a:ext uri="{FF2B5EF4-FFF2-40B4-BE49-F238E27FC236}">
                <a16:creationId xmlns:a16="http://schemas.microsoft.com/office/drawing/2014/main" id="{3903E46A-1A32-1C08-E717-93B284851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622" y="1659363"/>
            <a:ext cx="5325457" cy="39541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F3B00-7CCF-9ED2-28C8-AB173FA5CD50}"/>
              </a:ext>
            </a:extLst>
          </p:cNvPr>
          <p:cNvSpPr txBox="1"/>
          <p:nvPr/>
        </p:nvSpPr>
        <p:spPr>
          <a:xfrm>
            <a:off x="6783" y="6265445"/>
            <a:ext cx="12185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 b="0" i="0" u="none" strike="noStrike" baseline="0"/>
            </a:lvl1pPr>
          </a:lstStyle>
          <a:p>
            <a:r>
              <a:rPr lang="en-US" dirty="0"/>
              <a:t>WHO. "World Alliance for Safer Health Care. WHO Guidelines on Hand Hygiene in Health Care. First Global Patient Safety Challenge Clean Care is Safer Care." Geneva, Switzerland: Author. Retrieved from http://whqlibdoc. who. int/publications/2009/9789241597906_ </a:t>
            </a:r>
            <a:r>
              <a:rPr lang="en-US" dirty="0" err="1"/>
              <a:t>eng.</a:t>
            </a:r>
            <a:r>
              <a:rPr lang="en-US" dirty="0"/>
              <a:t> pdf (2009).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405F2-439F-DFEE-07FA-ED58C8827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5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BB4-2AC0-388B-AAA3-740481F3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21" y="410830"/>
            <a:ext cx="11135860" cy="1073122"/>
          </a:xfrm>
        </p:spPr>
        <p:txBody>
          <a:bodyPr anchor="t">
            <a:normAutofit/>
          </a:bodyPr>
          <a:lstStyle/>
          <a:p>
            <a:r>
              <a:rPr lang="en-US" dirty="0"/>
              <a:t>Transmission of pathogens via </a:t>
            </a:r>
            <a:r>
              <a:rPr lang="en-US" dirty="0" err="1"/>
              <a:t>HCPs’</a:t>
            </a:r>
            <a:r>
              <a:rPr lang="en-US" dirty="0"/>
              <a:t> hands</a:t>
            </a: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7CCA95A7-3877-8386-2AD9-717E31B2A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321" y="942478"/>
            <a:ext cx="11135860" cy="54147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A642A-976E-9843-53C6-DB1B61C4C2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</p:spPr>
        <p:txBody>
          <a:bodyPr>
            <a:normAutofit/>
          </a:bodyPr>
          <a:lstStyle/>
          <a:p>
            <a:r>
              <a:rPr lang="en-US" dirty="0"/>
              <a:t>Organisms must be capable of surviving for at least several minutes on HCWs’ hands</a:t>
            </a:r>
          </a:p>
        </p:txBody>
      </p:sp>
      <p:pic>
        <p:nvPicPr>
          <p:cNvPr id="5122" name="Picture 2" descr="Figure I.7.3. Organism survival on HCWs’ hands.">
            <a:extLst>
              <a:ext uri="{FF2B5EF4-FFF2-40B4-BE49-F238E27FC236}">
                <a16:creationId xmlns:a16="http://schemas.microsoft.com/office/drawing/2014/main" id="{DBED21E9-8ECF-0C2F-94FC-69A7CCF05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2041" y="1483952"/>
            <a:ext cx="4010140" cy="400901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D24C4-3620-3869-200A-D88AB79E6B41}"/>
              </a:ext>
            </a:extLst>
          </p:cNvPr>
          <p:cNvSpPr txBox="1"/>
          <p:nvPr/>
        </p:nvSpPr>
        <p:spPr>
          <a:xfrm>
            <a:off x="6783" y="6265445"/>
            <a:ext cx="12185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 b="0" i="0" u="none" strike="noStrike" baseline="0"/>
            </a:lvl1pPr>
          </a:lstStyle>
          <a:p>
            <a:r>
              <a:rPr lang="en-US" dirty="0"/>
              <a:t>WHO. "World Alliance for Safer Health Care. WHO Guidelines on Hand Hygiene in Health Care. First Global Patient Safety Challenge Clean Care is Safer Care." Geneva, Switzerland: Author. Retrieved from http://whqlibdoc. who. int/publications/2009/9789241597906_ </a:t>
            </a:r>
            <a:r>
              <a:rPr lang="en-US" dirty="0" err="1"/>
              <a:t>eng.</a:t>
            </a:r>
            <a:r>
              <a:rPr lang="en-US" dirty="0"/>
              <a:t> pdf (2009).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1F14A-6B94-95B8-FC6E-837E541B6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6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BB4-2AC0-388B-AAA3-740481F3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21" y="410830"/>
            <a:ext cx="11135860" cy="1073122"/>
          </a:xfrm>
        </p:spPr>
        <p:txBody>
          <a:bodyPr anchor="t">
            <a:normAutofit/>
          </a:bodyPr>
          <a:lstStyle/>
          <a:p>
            <a:r>
              <a:rPr lang="en-US" dirty="0"/>
              <a:t>Transmission of pathogens via </a:t>
            </a:r>
            <a:r>
              <a:rPr lang="en-US" dirty="0" err="1"/>
              <a:t>HCPs’</a:t>
            </a:r>
            <a:r>
              <a:rPr lang="en-US" dirty="0"/>
              <a:t> hands</a:t>
            </a:r>
          </a:p>
        </p:txBody>
      </p:sp>
      <p:sp>
        <p:nvSpPr>
          <p:cNvPr id="4103" name="Text Placeholder 2">
            <a:extLst>
              <a:ext uri="{FF2B5EF4-FFF2-40B4-BE49-F238E27FC236}">
                <a16:creationId xmlns:a16="http://schemas.microsoft.com/office/drawing/2014/main" id="{93BC6851-8F7C-2BE1-6206-B3E7380F1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321" y="942478"/>
            <a:ext cx="11135860" cy="54147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A642A-976E-9843-53C6-DB1B61C4C2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</p:spPr>
        <p:txBody>
          <a:bodyPr>
            <a:normAutofit/>
          </a:bodyPr>
          <a:lstStyle/>
          <a:p>
            <a:r>
              <a:rPr lang="en-US" dirty="0"/>
              <a:t>Handwashing or hand antisepsis by the HCW must be inadequate or entirely omitted, or the agent used for hand hygiene inappropriate</a:t>
            </a:r>
          </a:p>
        </p:txBody>
      </p:sp>
      <p:pic>
        <p:nvPicPr>
          <p:cNvPr id="4098" name="Picture 2" descr="Figure I.7.4. Incorrect hand cleansing.">
            <a:extLst>
              <a:ext uri="{FF2B5EF4-FFF2-40B4-BE49-F238E27FC236}">
                <a16:creationId xmlns:a16="http://schemas.microsoft.com/office/drawing/2014/main" id="{DE564C45-D5C8-E22B-5B27-F6664C85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622" y="1659363"/>
            <a:ext cx="5325457" cy="39541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0CA872-EB4C-915E-FFE7-0BD4153AF2CC}"/>
              </a:ext>
            </a:extLst>
          </p:cNvPr>
          <p:cNvSpPr txBox="1"/>
          <p:nvPr/>
        </p:nvSpPr>
        <p:spPr>
          <a:xfrm>
            <a:off x="6783" y="6265445"/>
            <a:ext cx="12185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 b="0" i="0" u="none" strike="noStrike" baseline="0"/>
            </a:lvl1pPr>
          </a:lstStyle>
          <a:p>
            <a:r>
              <a:rPr lang="en-US" dirty="0"/>
              <a:t>WHO. "World Alliance for Safer Health Care. WHO Guidelines on Hand Hygiene in Health Care. First Global Patient Safety Challenge Clean Care is Safer Care." Geneva, Switzerland: Author. Retrieved from http://whqlibdoc. who. int/publications/2009/9789241597906_ </a:t>
            </a:r>
            <a:r>
              <a:rPr lang="en-US" dirty="0" err="1"/>
              <a:t>eng.</a:t>
            </a:r>
            <a:r>
              <a:rPr lang="en-US" dirty="0"/>
              <a:t> pdf (2009).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4B7F-B1A2-FD28-6127-FD85B2B23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7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BB4-2AC0-388B-AAA3-740481F3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21" y="410830"/>
            <a:ext cx="11135860" cy="1073122"/>
          </a:xfrm>
        </p:spPr>
        <p:txBody>
          <a:bodyPr anchor="t">
            <a:normAutofit/>
          </a:bodyPr>
          <a:lstStyle/>
          <a:p>
            <a:r>
              <a:rPr lang="en-US" dirty="0"/>
              <a:t>Transmission of pathogens via </a:t>
            </a:r>
            <a:r>
              <a:rPr lang="en-US" dirty="0" err="1"/>
              <a:t>HCPs’</a:t>
            </a:r>
            <a:r>
              <a:rPr lang="en-US" dirty="0"/>
              <a:t> hands</a:t>
            </a: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7CCA95A7-3877-8386-2AD9-717E31B2A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321" y="942478"/>
            <a:ext cx="11135860" cy="54147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A642A-976E-9843-53C6-DB1B61C4C2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6319" y="1483952"/>
            <a:ext cx="11135860" cy="935691"/>
          </a:xfrm>
        </p:spPr>
        <p:txBody>
          <a:bodyPr>
            <a:normAutofit/>
          </a:bodyPr>
          <a:lstStyle/>
          <a:p>
            <a:r>
              <a:rPr lang="en-US" dirty="0"/>
              <a:t>The contaminated hand or hands of the caregiver must come into direct contact with another patient or with an inanimate object that will come into direct contact with the patient</a:t>
            </a:r>
          </a:p>
        </p:txBody>
      </p:sp>
      <p:pic>
        <p:nvPicPr>
          <p:cNvPr id="3074" name="Picture 2" descr="Figure I.7.5a. Failure to cleanse hands results in between-patient cross-transmission.">
            <a:extLst>
              <a:ext uri="{FF2B5EF4-FFF2-40B4-BE49-F238E27FC236}">
                <a16:creationId xmlns:a16="http://schemas.microsoft.com/office/drawing/2014/main" id="{7D13C2EC-73BB-30B2-D745-DEF3777F9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1" y="2219433"/>
            <a:ext cx="4986292" cy="36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ure I.7.5b. Failure to cleanse hands results in between-patient cross-transmission.">
            <a:extLst>
              <a:ext uri="{FF2B5EF4-FFF2-40B4-BE49-F238E27FC236}">
                <a16:creationId xmlns:a16="http://schemas.microsoft.com/office/drawing/2014/main" id="{533269E6-B25B-F7A6-311D-EF9D3BC7C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87" y="2219433"/>
            <a:ext cx="4986292" cy="36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E6CB0E-63B0-F2A5-6D8D-95D27FB0EB65}"/>
              </a:ext>
            </a:extLst>
          </p:cNvPr>
          <p:cNvSpPr txBox="1"/>
          <p:nvPr/>
        </p:nvSpPr>
        <p:spPr>
          <a:xfrm>
            <a:off x="6783" y="6265445"/>
            <a:ext cx="12185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 b="0" i="0" u="none" strike="noStrike" baseline="0"/>
            </a:lvl1pPr>
          </a:lstStyle>
          <a:p>
            <a:r>
              <a:rPr lang="en-US" dirty="0"/>
              <a:t>WHO. "World Alliance for Safer Health Care. WHO Guidelines on Hand Hygiene in Health Care. First Global Patient Safety Challenge Clean Care is Safer Care." Geneva, Switzerland: Author. Retrieved from http://whqlibdoc. who. int/publications/2009/9789241597906_ </a:t>
            </a:r>
            <a:r>
              <a:rPr lang="en-US" dirty="0" err="1"/>
              <a:t>eng.</a:t>
            </a:r>
            <a:r>
              <a:rPr lang="en-US" dirty="0"/>
              <a:t> pdf (2009).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E542F-31BD-0590-9F3D-C8AF6A106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8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484B-7954-18F1-0E22-74BC40E2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do we model the transmission of HAIs?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03CAC-A1F2-C2BC-7828-DB4926EA6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05C9086-01CC-BC85-39A1-499D1962A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461" y="1595935"/>
            <a:ext cx="7679266" cy="4319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4C20A5-0694-8688-73DC-5C5CECF7CEE3}"/>
              </a:ext>
            </a:extLst>
          </p:cNvPr>
          <p:cNvSpPr txBox="1"/>
          <p:nvPr/>
        </p:nvSpPr>
        <p:spPr>
          <a:xfrm>
            <a:off x="6847" y="6503559"/>
            <a:ext cx="11858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100" b="0" i="0" u="none" strike="noStrike" baseline="0"/>
            </a:lvl1pPr>
          </a:lstStyle>
          <a:p>
            <a:r>
              <a:rPr lang="en-US" sz="1600" dirty="0"/>
              <a:t> </a:t>
            </a:r>
            <a:r>
              <a:rPr lang="en-US" sz="1600" b="1" dirty="0"/>
              <a:t>H. Jang</a:t>
            </a:r>
            <a:r>
              <a:rPr lang="en-US" sz="1600" dirty="0"/>
              <a:t>, et al, "Evaluating Architectural Changes to Alter Pathogen Dynamics in a Dialysis Unit," ASONAM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4591A-13D0-7BCF-60B2-223BE9E3C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9</a:t>
            </a:fld>
            <a:r>
              <a:rPr lang="en-US"/>
              <a:t> /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3.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0.6|25.4"/>
</p:tagLst>
</file>

<file path=ppt/theme/theme1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10714</TotalTime>
  <Words>4589</Words>
  <Application>Microsoft Office PowerPoint</Application>
  <PresentationFormat>Widescreen</PresentationFormat>
  <Paragraphs>462</Paragraphs>
  <Slides>41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Calibri</vt:lpstr>
      <vt:lpstr>Cambria Math</vt:lpstr>
      <vt:lpstr>Wingdings</vt:lpstr>
      <vt:lpstr>Bebas Neue</vt:lpstr>
      <vt:lpstr>Arial</vt:lpstr>
      <vt:lpstr>Calibri Light</vt:lpstr>
      <vt:lpstr>Symbol</vt:lpstr>
      <vt:lpstr>PRESENTATIONLOAD</vt:lpstr>
      <vt:lpstr>2_PRESENTATIONLOAD</vt:lpstr>
      <vt:lpstr>1_PRESENTATIONLOAD</vt:lpstr>
      <vt:lpstr>Detecting Sources of Healthcare Associated Infections</vt:lpstr>
      <vt:lpstr>Overview</vt:lpstr>
      <vt:lpstr>Healthcare associated infections</vt:lpstr>
      <vt:lpstr>Transmission of pathogens via HCPs’ hands</vt:lpstr>
      <vt:lpstr>Transmission of pathogens via HCPs’ hands</vt:lpstr>
      <vt:lpstr>Transmission of pathogens via HCPs’ hands</vt:lpstr>
      <vt:lpstr>Transmission of pathogens via HCPs’ hands</vt:lpstr>
      <vt:lpstr>Transmission of pathogens via HCPs’ hands</vt:lpstr>
      <vt:lpstr>So, how do we model the transmission of HAIs?</vt:lpstr>
      <vt:lpstr>Transmission of pathogens via HCPs’ hands</vt:lpstr>
      <vt:lpstr>Transmission of pathogens via HCPs’ hands</vt:lpstr>
      <vt:lpstr>Transmission of pathogens via HCPs’ hands</vt:lpstr>
      <vt:lpstr>Transmission of pathogens via HCPs’ hands</vt:lpstr>
      <vt:lpstr>Transmission of pathogens via HCPs’ hands</vt:lpstr>
      <vt:lpstr>Disease state transition</vt:lpstr>
      <vt:lpstr>The original load sharing model</vt:lpstr>
      <vt:lpstr>Load sharing model (simple version)</vt:lpstr>
      <vt:lpstr>Load sharing model (simple version. continued)</vt:lpstr>
      <vt:lpstr>Motivation</vt:lpstr>
      <vt:lpstr>The source detection problem (informal definition)</vt:lpstr>
      <vt:lpstr>Empirical risk minimization (discussed in Lecture 10, slide 5)</vt:lpstr>
      <vt:lpstr>The source detection problem</vt:lpstr>
      <vt:lpstr>Problem formulation. SD±PSC</vt:lpstr>
      <vt:lpstr>Tractable problem formulation. SD±KNAP</vt:lpstr>
      <vt:lpstr>Tractable problem formulation. SD±RATIO</vt:lpstr>
      <vt:lpstr>Background: submodularity in other diffusion models</vt:lpstr>
      <vt:lpstr>Background: submodularity in other diffusion models</vt:lpstr>
      <vt:lpstr>Submodularity in the load sharing model</vt:lpstr>
      <vt:lpstr>Submodularity in the load sharing model</vt:lpstr>
      <vt:lpstr>Algorithms SD±KNAP and SD±RATIO </vt:lpstr>
      <vt:lpstr>Algorithm</vt:lpstr>
      <vt:lpstr>Challenges due to the stochasticity in the disease model</vt:lpstr>
      <vt:lpstr>Data</vt:lpstr>
      <vt:lpstr>UIHC contact network</vt:lpstr>
      <vt:lpstr>Experiments</vt:lpstr>
      <vt:lpstr>Results. Original load sharing vs expected load sharing Metric: Pos,Neg Overlap</vt:lpstr>
      <vt:lpstr>Results. Metric: Pos,Neg Overlap</vt:lpstr>
      <vt:lpstr>Results. Metric: S_GT Distance</vt:lpstr>
      <vt:lpstr>Results. Effect of the true size of source set on performance</vt:lpstr>
      <vt:lpstr>Case study on real CDI outbreak at UIHC</vt:lpstr>
      <vt:lpstr>Thank you!</vt:lpstr>
    </vt:vector>
  </TitlesOfParts>
  <Company>PresentationLoad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</dc:title>
  <dc:creator>PresentationLoad</dc:creator>
  <cp:keywords/>
  <dc:description>www.presentationload.com</dc:description>
  <cp:lastModifiedBy>Jang, Hankyu</cp:lastModifiedBy>
  <cp:revision>1840</cp:revision>
  <dcterms:created xsi:type="dcterms:W3CDTF">2010-05-21T10:35:54Z</dcterms:created>
  <dcterms:modified xsi:type="dcterms:W3CDTF">2023-04-18T18:09:48Z</dcterms:modified>
  <cp:category/>
</cp:coreProperties>
</file>