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2" r:id="rId2"/>
    <p:sldId id="263" r:id="rId3"/>
    <p:sldId id="266" r:id="rId4"/>
    <p:sldId id="268" r:id="rId5"/>
    <p:sldId id="267" r:id="rId6"/>
    <p:sldId id="260" r:id="rId7"/>
    <p:sldId id="257" r:id="rId8"/>
    <p:sldId id="273" r:id="rId9"/>
    <p:sldId id="274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28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6T17:13:13.0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18069 14900 10 0,'9'-4'5'0,"-9"4"4"16,0 0 6-16,0 0-14 15,0 0 1-15,0 0 0 0,0 0 1 16,0 0-4-16,-5-4 1 16,1 0 1-16,-4 4 1 15,-5 0-1-15,-4 0 0 16,-5 4 0-16,-3 0 0 15,-5 3-1-15,-8-3 1 16,-5 0-1-16,-16 0 1 16,3 3 1-16,-3 5 0 15,-1 3 0-15,-8 4 1 0,0 3-1 16,8 9 1-16,-4 3-1 16,0-4 0-16,-4 4-1 15,4 4 1-15,5 7-2 16,-1 1 1-16,9 7-1 15,0 0 1-15,8-8-1 16,5-3 0-16,8 3 0 16,9 1 0-16,4 3 0 15,8-4 0-15,9 8 0 16,5 0 0-16,7 0 0 16,1-4 0-16,4 0 0 15,4 1 1-15,9-9-1 16,4 1 0-16,5-1 0 15,3 1 1-15,1-8-1 16,-5-11 1-16,0-4-1 16,5 0 1-16,0 0-1 15,8-1 1-15,-4-2-1 0,-1-1 1 16,1-4 0-16,0-3 0 16,4-1 0-16,5 1 0 15,-1-4-1-15,-4-4 1 16,-4 0 0-16,-5-4 0 15,1 0-1-15,-5 0 1 16,5 0 1-16,-5 1 1 16,1-1-1-16,-1 0 0 15,0 0 0-15,1 1 0 0,-5-1 0 16,-4 0 1-16,-5 4-2 16,1 0 1-16,-5-4-1 15,0 0 0-15,-4 1 0 16,-4 3 1-16,0-4-1 15,-5 4 1-15,-8 0-2 16,0 0 1-16,-4-4-10 16,-9 4 0-16,-4 4-6 15,-8-16 1-15</inkml:trace>
  <inkml:trace contextRef="#ctx0" brushRef="#br0" timeOffset="750.0926">19121 14230 9 0,'-9'8'4'0,"5"-5"13"0,-4-3-10 16,3 0-5-16,-3 4 1 16,-1 0 2-16,-8 3 0 15,5 9-5-15,-1 10 1 16,0 4 3-16,0 12 1 16,0 7-1-16,-4 12 0 0,0 3 0 15,0 8 0-15,0-12-2 16,0-3 0-16,0 0 0 15,0-4 0-15,4-8-1 16,5-7 1-16,-1-8-3 16,9-3 0-16,5-12-7 15,3-4 0-15,-8-11-3 16,4-3 0-16</inkml:trace>
  <inkml:trace contextRef="#ctx0" brushRef="#br0" timeOffset="1062.5921">18606 14805 19 0,'-43'-19'9'0,"39"15"-7"0,4 4 10 16,0 0-10-16,8-3 1 15,9 3 4-15,9-8 1 16,8 4-9-16,13-3 1 16,4-1 5-16,13 8 0 15,4-4-1-15,4 4 0 16,-8 0-2-16,0-7 0 16,-4 11-2-1,-9-8 1-15,-9 4-6 16,-7-4 0-16,-6-4-5 15,-3 5 0-15</inkml:trace>
  <inkml:trace contextRef="#ctx0" brushRef="#br0" timeOffset="1375.0595">19649 14510 19 0,'-4'4'9'0,"-9"11"-2"0,13-8 7 32,-4 24-9-17,-5 3 1-15,1 0 0 0,-1 11 1 16,-4-7-10-16,1-4 1 15,-1 0 5-15,0-4 1 16,0 1-4-16,5-5 1 16,4-3-8-16,4-4 1 15,8-8-3-15,5-3 0 16</inkml:trace>
  <inkml:trace contextRef="#ctx0" brushRef="#br0" timeOffset="1984.4725">19998 14525 21 0,'-42'0'10'0,"16"68"-7"15,18-53 14-15,-1 8-15 16,1 7 0-16,-1 1 2 15,-4-1 1-15,5-4-5 16,-1 5 0-16,1-16 3 16,8-4 1-16,4 0-1 15,-4-11 0-15,8-11-1 16,5-8 0-16,0-4-1 16,4-11 1-16,0-3-2 15,9-9 0-15,-1 1 0 16,5 11 0-16,0 3 0 0,-5 9 0 15,-3 7-1-15,-1 3 1 16,-4 24 0-16,-8 14 1 16,-1 16-1-16,-8-1 0 15,-4 12 1-15,0-7 0 16,-5-8 2-16,0-12 0 16,1-7 0-16,4 0 1 15,4-8 0-15,0-11 0 0,8-11-1 16,5-16 0-16,8-3-2 15,1-8 0-15,3-7-1 16,9-4 0-16,5 11-1 16,-1 8 0-16,-4 7 0 15,-4 12 0-15,-9 22 0 16,0 12 0-16,-8 11 0 16,-4 7 1-16,-9 5 0 15,0-1 0-15,-5-7 0 16,5-8 1-16,0 0-1 15,5 1 1-15,7-5-7 16,5-3 0-16,5-8-6 16,8-4 0-16,4 1-2 15,8-5 1-15</inkml:trace>
  <inkml:trace contextRef="#ctx0" brushRef="#br0" timeOffset="2406.3515">20952 14453 30 0,'-8'8'15'0,"54"14"-17"0,-24-22 28 16,12 4-24-16,0-11 0 15,9-1 2-15,8-7 0 16,12-8-5-16,1-3 1 0,-8-4 3 15,-5-1 0-15,-13 9-1 16,-12-1 0-16,-14 0 0 16,-12 12 1-16,-21 3 0 15,-21 4 0-15,-9 20 0 16,-18 21 1-16,-7 16-1 16,8 12 0-16,8-5-1 15,17 1 0-15,22-4 0 16,21 3 0-16,30-15-1 15,12-7 0-15,22-7 0 16,17-9 0-16,4 1 0 16,9-4 0-16,0 0-1 15,-22-8 1-15,-4 1-5 16,-12-5 0-16,-9 1-7 16,-13-5 0-16,-9 5-5 15,-4 0 0-15</inkml:trace>
  <inkml:trace contextRef="#ctx0" brushRef="#br0" timeOffset="2625.1079">20501 14188 58 0,'-77'-26'29'0,"94"45"-42"0,-8-15 57 0,-1 3-44 16,5-3 1-16,0 0-9 16,-1-1 1-16,6-3-3 15,3 0 1-15,9 4-6 16,4-15 1-16</inkml:trace>
  <inkml:trace contextRef="#ctx0" brushRef="#br0" timeOffset="3828.3394">13261 2074 3 0,'-13'7'1'0,"-12"-14"-1"16,12 3 2-16,-4-4 0 15,-4 4 1-15,-13-7 1 16,-9 7 1-16,-4 0-6 15,-8 4 1-15,-9 8 3 0,-4 11 1 16,4 0-2-16,-13 7 1 16,-8 8-2-16,9 8 1 15,3 7-1-15,9 12 0 16,9-1-1-16,17 5 0 16,16-1 0-16,14 0 0 15,8-3 0-15,17-12 1 16,17-4-1-16,8-11 0 15,10-15 1-15,7-4 0 16,9-11 0-16,9-15 1 16,8-8-1-16,0-11 1 0,0-12 0 15,-12-11 0-15,-1-7 0 16,-12-1 0-16,-13 1 0 16,-13-1 0-16,-17 16-1 15,-9 7 1-15,-20 8-2 16,-18 7 1-16,-13 0-3 15,-4 4 0-15,5 12-6 16,8-5 1-16</inkml:trace>
  <inkml:trace contextRef="#ctx0" brushRef="#br0" timeOffset="4484.6474">16596 1831 9 0,'-26'-26'4'0,"5"30"1"15,17-8-1-15,-5 0-4 16,-4-3 0-16,-8 3 0 16,-13 8 1-16,-9 7-2 15,-12 4 1-15,-17 8 0 16,-5 11 0-16,-8 7 1 16,-22 12 0-16,1-3 0 15,-5 25 0-15,5 12 0 16,16 8 1-1,22 30-1 1,30-16 1-16,25-22-1 16,26-18 1-16,12-20-2 0,26-15 1 15,13-12 0-15,17-18 0 16,13-26 0-16,4-9 0 16,4-14 0-16,4-16 0 15,-12-7 1-15,-21-7 1 16,-18 3 0-16,-21 11 0 15,-26 8 0-15,-20 0 1 16,-18 15-3-16,-8 4 1 16,-5 8-6-16,0 11 0 0,14 11-4 15,12 0 0-15</inkml:trace>
  <inkml:trace contextRef="#ctx0" brushRef="#br0" timeOffset="5219.1268">19713 1816 9 0,'-30'-41'4'0,"-21"-5"1"16,38 35 0-16,-4 0-5 15,-13-1 0-15,-12-3 0 16,-9 7 0-16,-5 5 0 16,-12 3 0-16,-17 3 1 15,-13 13 1-15,-21 21 0 16,4 5 0-16,-4 15 0 16,-5 15 1-16,13 0-1 15,13 18 0-15,9 24-1 16,29 3 1-16,22 8-2 15,21-19 1-15,13-4-1 16,21-11 1-16,17 4-1 16,8-24 1-16,10-6 0 15,20-20 0-15,13-30 0 0,22-15 1 16,8-22 1-16,4-12 0 16,4-31 0-16,-3-18 1 15,-22-23-2-15,-22-4 1 16,-20 16-1-16,-22 3 1 15,-22 23-3-15,-16 7 1 16,-17 16-4-16,-5 15 0 16,5 11-6-16,8 15 0 15</inkml:trace>
  <inkml:trace contextRef="#ctx0" brushRef="#br0" timeOffset="5687.9437">20373 1748 18 0,'-64'-4'9'0,"4"12"-6"0,43-8 8 16,-4 15-11-16,-13 12 1 15,-8 14-1-15,-5 16 1 16,0-4-1-16,0 7 0 15,4 5 0-15,9-12 0 16,13-8 1-16,8-11 0 16,9-7 0-16,13-5 1 15,12-10 0-15,17-8 0 0,9-8 0 16,13-4 0-16,12 1-1 16,9-5 1-16,0-3-1 15,-5 0 0-15,5 0-4 16,0 0 0-16,0 11-5 15,-4-4 1-15</inkml:trace>
  <inkml:trace contextRef="#ctx0" brushRef="#br0" timeOffset="6047.3198">20271 2210 12 0,'-34'-4'6'0,"25"-7"-1"0,9 11 4 16,4-8-8-16,9 0 1 16,13 1 1-16,16 3 1 15,5 0-5-15,9-3 1 16,12-12 3-16,13 0 0 15,4 0 0-15,13 4 1 16,4 0-2-16,4 0 1 16,1-4-1-16,-1 11 0 15,1 4 0-15,4 4 0 16,-1 0-2-16,-16 4 1 0,-5 0-1 16,5 3 1-16,-5 1-5 15,1 3 0-15,4 1-5 16,8-1 1-16</inkml:trace>
  <inkml:trace contextRef="#ctx0" brushRef="#br0" timeOffset="6453.5727">23243 1563 13 0,'-17'-30'6'0,"4"22"0"0,13 8 3 16,0 4-9-16,-4 3 0 16,0 8 1-16,-9 12 1 15,-4 7-2-15,-8 19 1 16,-1 19 0-16,-4 3 1 16,-4 1-1-16,4 7 1 0,5 4-1 15,3 4 0-15,5-4-2 16,5-4 1-16,3-11-5 15,1-11 0-15,12-16-1 16,4-14 1-16</inkml:trace>
  <inkml:trace contextRef="#ctx0" brushRef="#br0" timeOffset="6688.011">22596 2342 27 0,'-17'-30'13'0,"38"22"-11"15,-4 5 27-15,13-1-29 16,17 0 1-16,13 4-1 16,12 0 1-16,5 0-2 0,-5 0 1 15,5 0-6-15,4 0 0 16,-1-4-3-16,-11 0 0 15</inkml:trace>
  <inkml:trace contextRef="#ctx0" brushRef="#br0" timeOffset="6922.3873">23886 2149 35 0,'-55'15'17'0,"-39"57"-23"15,69-45 32-15,-1 22-26 16,1 11 0-16,3 9-1 16,10-5 0-16,-1 0-4 15,4-11 0-15,9-11-4 16,9-8 0-16</inkml:trace>
  <inkml:trace contextRef="#ctx0" brushRef="#br0" timeOffset="7484.8866">24214 2161 27 0,'-64'-4'13'0,"-42"26"-15"0,80 1 22 16,1 7-20-16,-5 23 1 16,4 8 0-16,-3 7 0 15,3-11-1-15,1 0 0 16,3-8 1-16,5-11 0 16,4-12 0-16,9-18 1 15,8-16-1-15,9-11 0 0,8-19 0 16,9-11 0-16,17-8-1 15,4-3 1-15,0 3-1 16,0 12 1-16,-8 11-1 16,0 11 1-16,-5 19-1 15,-8 19 0-15,-9 12 0 16,-8 18 0-16,-17 12 0 16,-5 0 1-16,-8-8-1 15,-4-4 1-15,-1-3 0 16,1-8 0-16,4-11 0 15,4-16 1-15,5-14-1 16,8-8 1-16,8-27-2 16,14-7 1-1,20-16 0 1,-3 12 0-16,-5 16-1 16,-13 21 0-16,0 16 0 15,-4 23 1-15,0 19-1 0,0 7 0 16,5 4 0-16,3 4 0 15,-4-8 0-15,5-8 1 16,4-3-6-16,21-7 1 16,8-5-7-16,10-11 1 15</inkml:trace>
  <inkml:trace contextRef="#ctx0" brushRef="#br0" timeOffset="7906.712">25036 2683 20 0,'-68'-8'10'0,"-9"19"-6"16,65 1 8-16,3 3-13 16,5 4 1-16,4-4 0 15,4 4 0-15,9 4 0 16,4-4 0-16,8-4 0 15,5-4 1-15,0-7-1 16,0-4 1-16,-5-4 1 16,1-15 0-16,-5-11 0 15,-8-4 1-15,-4 4 0 16,-5-1 1-16,-8 5-1 16,-14 11 0-16,-3 15-1 15,-13 11 1-15,-4 19-3 0,-5-3 1 16,5 11-1-16,8 11 1 15,13 0-1-15,13-11 0 16,12 3 0-16,9 1 0 16,17 0 0-16,13-8 1 15,0-4-5-15,4-11 1 16,0-8-6-16,5-11 0 16,-5 0 0-16,-9-15 0 15</inkml:trace>
  <inkml:trace contextRef="#ctx0" brushRef="#br0" timeOffset="8094.2085">23678 1585 63 0,'-47'-15'31'0,"102"42"-67"16,-21-16 71-16,9 4-58 16,16 4 1-16</inkml:trace>
  <inkml:trace contextRef="#ctx0" brushRef="#br0" timeOffset="33000.9196">18861 16545 11 0,'-8'-3'5'0,"20"-16"0"0,-12 19 5 0,5-12-8 16,3 5 0-16,-4-1 2 15,1 1 1-15,-1-5-5 16,0 5 0-16,-4-1 4 16,0 1 1-16,-4-1-2 15,-5-3 1-15,1 3-1 16,-9 1 0-16,0-1-1 15,-4 4 1-15,-9 1-2 16,-4 3 0-16,0 3 0 16,0 1 0-16,0 7 0 15,-5 1 0-15,-3 14-1 16,-9-7 0-16,4 11 0 16,0 1 1-16,9 3-1 15,8 0 1-15,4 7-1 16,13 1 1-16,5-8 0 0,8-4 0 15,13-3 0-15,12-1 0 16,9-14 0-16,5-12 1 16,12-12-1-16,-4-14 1 15,4-12-1-15,4-15 1 16,0-7-1-16,1-12 0 16,-1 4-1-16,5-16 1 15,-5 1-1-15,-8-8 1 16,-9 4-1-16,-4 0 1 15,-4 12-1-15,-4 10 0 0,-14 12-1 16,-3 12 1-16,-9 14 0 16,-4 16 0-16,-9 11-1 15,-13 26 1-15,-3 23 0 16,-1 23 0-16,0-4 1 16,0 16 0-16,5-1 1 15,-1 0 0-15,9 4-1 16,4-4 1-16,5-7 0 15,3-12 1-15,5-11-2 16,0-3 1-16,9-9-4 16,-1-7 0-16,9-11-7 15,13-8 0-15,4-7-5 16,5-5 0-16</inkml:trace>
  <inkml:trace contextRef="#ctx0" brushRef="#br0" timeOffset="33329.0617">19581 16231 21 0,'-17'8'10'0,"13"-27"-3"0,-1 23 9 0,1 0-13 16,-4 11 1-16,-1 11 2 16,-4 16 0-16,1 7-7 15,-6 8 1-15,1 11 4 16,-4-4 1-16,0-7-2 16,0-4 0-16,-1-8-2 15,5-3 1-15,4-12-7 16,9-3 1-16,8-12-7 15,9-11 1-15,13-12-2 16,-1-3 1-16</inkml:trace>
  <inkml:trace contextRef="#ctx0" brushRef="#br0" timeOffset="33891.5984">19926 16292 28 0,'-26'38'14'0,"-4"38"-18"0,22-50 29 16,-9 19-23-16,-4 5 1 15,-1-1 1-15,1 0 1 16,4-7-6-16,4-8 1 16,5-4 4-16,3-7 0 15,5-8-1-15,9-11 0 16,4-16-1-16,8-11 1 15,0-18-2-15,-4-5 1 16,9-7-1-16,4-3 0 16,4-5-1-16,4 4 0 0,0 12-1 15,-8 11 0-15,-4 11 0 16,-5 19 0-16,-8 20 0 16,-9 10 0-16,-4 12 0 15,-4 15 1-15,-5 4 0 16,1-8 0-16,-5-8 2 15,5-3 0-15,-1-11 0 16,5-8 0-16,8-19 1 16,9-15 0-16,8-19-1 15,9-1 0-15,8-10-2 16,5-4 1-16,4 3-2 16,4 5 1-16,4 14-1 15,-12 16 0-15,-13 15-1 16,-9 15 1-16,-17 15 0 15,-12 19 1-15,-9 3 0 0,-13 1 0 16,4 0 0-16,5-8 1 16,8-7-2-16,5-12 0 15,16 0-8-15,13-15 1 16,13-7-5-16,5-4 0 16</inkml:trace>
  <inkml:trace contextRef="#ctx0" brushRef="#br0" timeOffset="34297.8466">20684 16424 28 0,'0'23'14'0,"17"-4"-15"15,-4-19 19-15,8 0-17 16,5 4 1-16,8-4 1 16,4 0 1-16,5-4-5 15,8-4 1-15,-9-3 3 16,-3-8 0-16,-14 0-1 16,-12 0 1-16,-13 4-1 15,-13 4 0-15,-12 7-1 16,-18 12 1-16,-12 11 0 15,-9 11 0-15,8 19-1 0,14 0 1 16,8 0-1-16,12-7 1 16,14 0 0-16,16-5 0 15,22-6-1-15,13-5 1 16,16-7-7-16,22-7 1 16,-4-9-6-16,0-3 0 15,-1 4-3-15,-3-15 0 16</inkml:trace>
  <inkml:trace contextRef="#ctx0" brushRef="#br0" timeOffset="34704.0297">21557 16186 29 0,'-17'-11'14'0,"-21"52"-14"16,16-18 27-16,-3 19-25 15,-1 3 1-15,-4 19 3 16,1 8 0-16,3 0-7 16,5-11 0-16,4-8 5 15,8-4 1-15,5-11-2 16,4-19 0-16,8-12-1 16,9-11 0-16,5-11-1 15,3-19 1-15,5-11-1 16,4-1 0-16,4 1-1 15,1 3 0-15,-5 8 0 16,-9 8 0-16,1 11 0 0,-5 11 1 16,-4 11-1-16,-8 12 1 15,-9 12-1-15,-4 3 1 16,-5 7 0-16,0-7 0 16,1 0-1-16,4 4 1 15,-1-7-6-15,14-1 0 16,4-7-7-16,8-1 1 15,5 1-4-15,3-16 1 16</inkml:trace>
  <inkml:trace contextRef="#ctx0" brushRef="#br0" timeOffset="35094.6498">22438 16065 34 0,'-29'-8'17'0,"-61"12"-20"15,69 4 32-15,-13 7-27 16,0 8 1-16,-5 3 1 16,10 1 0-16,3 3-5 15,13 4 0-15,13 4 3 16,9 3 1-16,8-7-2 15,4 4 1-15,0 4 0 16,5 3 0-16,-5 1 0 0,-12-5 1 16,-9-3-1-16,-13-4 1 15,-13-4 0-15,-16-3 1 16,-5-4-2-16,-13-4 1 16,5-8-1-16,-5-11 0 15,9 0-1-15,4-8 0 16,18-3-7-16,16 0 0 15,26-5-8-15,8 1 0 16,22 0-2-16,8-4 0 16</inkml:trace>
  <inkml:trace contextRef="#ctx0" brushRef="#br0" timeOffset="35313.4546">22762 16042 49 0,'-13'12'24'0,"-38"67"-32"16,34-60 50-16,-8 4-41 15,-1 11 0-15,0 7 0 16,1 5 0-16,-1 3-1 16,5-4 0-16,4 1-1 15,9-1 0-15,3-7-9 16,10-4 0-16,7 0-4 15,5-15 1-15</inkml:trace>
  <inkml:trace contextRef="#ctx0" brushRef="#br0" timeOffset="35672.9926">23175 16133 42 0,'-51'27'21'0,"-64"29"-28"0,94-37 36 16,-5 12-29-16,1 6 0 15,8 1 2-15,12 4 1 0,18-1-3 16,21 9 1-16,13-16 0 16,8-8 1-16,14-11 0 15,3-15 1-15,-4-11 0 16,0-8 0-16,-21-11 0 15,-13-8 1-15,-21-7 0 16,-22 3 0-16,-20 12-1 16,-14-1 1-16,-8 5-2 15,0 3 0-15,-5 4-5 16,14 0 1-16,21 8-8 16,21 3 0-16,21 8-6 15,26 8 0-15,12-16-1 16,31-3 1-16</inkml:trace>
  <inkml:trace contextRef="#ctx0" brushRef="#br0" timeOffset="36032.4217">24035 16224 43 0,'-59'4'21'0,"-14"52"-27"0,61-37 46 15,-14 8-38-15,-8 7 1 16,0-4 1-16,4 0 1 15,5 4-6-15,12-11 0 16,13-4 4-16,17-15 0 16,8-12-1-16,9-11 0 15,18-11-1-15,11-11 0 16,1 3 0-16,0 4 0 0,0 11 0 16,-4 8 0-1,-5 26 1 1,-17 12 0-16,-12 11-1 15,-13 15 1-15,-9 12-1 16,-8-5 1-16,-1 1-1 16,1 4 0-16,0-8-1 15,0-16 0-15,-1-2-6 16,1-13 1-16,0-3-9 16,0-11 0-16,-9-12-4 15,-8-30 1-15</inkml:trace>
  <inkml:trace contextRef="#ctx0" brushRef="#br0" timeOffset="36173.0424">23426 15346 80 0,'-42'-30'40'0,"29"22"-70"0,9 8 86 15,0 0-88-15,4 15 1 16</inkml:trace>
  <inkml:trace contextRef="#ctx0" brushRef="#br0" timeOffset="69314.7371">11238 11218 8 0,'0'-7'4'0,"0"11"-1"16,0-4 4-16,0 0-7 16,0 0 1-16,0-8 1 15,0 8 1-15,0-4-3 16,-4 4 0-16,-4-4 2 16,-5 1 0-16,-8 3 0 15,-1 0 1-15,-3 0-2 16,-9 3 1-16,0-3-1 0,-5 4 1 15,-3 0-1-15,-5-4 1 16,-9 8-1-16,1 3 0 16,4 0 0-16,0 8 0 15,0 0 0-15,0 4 0 16,-5 3-1-16,9 5 0 16,5 3 0-16,4 0 0 15,8-8 0-15,8 1 0 16,5 7 0-16,9 7 0 0,8 1 0 15,8-1 1-15,9 5 0 16,9-4 0-16,0-5 0 16,-1 5 0-16,9-12 1 15,4-7 1-15,5 0-1 16,4-12 0-16,-9 0 0 16,1-3 0-16,-1-1-1 15,-4 1 1-15,-4 0-7 16,0-1 0-16,4 8-4 15,-9-3 0-15</inkml:trace>
  <inkml:trace contextRef="#ctx0" brushRef="#br0" timeOffset="69971.1334">11507 12062 6 0,'-5'4'3'0,"-7"-16"7"16,7 12-5-16,-3 4-3 15,-1 0 0-15,-3 0 1 16,-5 7 1-16,-1 4-5 16,1 4 1-16,0 4 3 15,5-12 0-15,3 1 0 16,9 3 0-16,9-4-1 0,8 0 1 15,4-3 0-15,9-4 0 16,4 0-1-16,0-4 1 16,-4 0 0-16,4 0 0 15,-4-8 0-15,-5-7 0 16,-8-4 0-16,-13 0 0 16,-8-4 0-16,-4-7 0 15,-9 0-1-15,-13 0 0 16,-9 3-1-16,1 1 0 0,0-1-3 15,4 8 0-15,8 0-5 16,13 4 0-16,9 0-5 16,17 0 1-16</inkml:trace>
  <inkml:trace contextRef="#ctx0" brushRef="#br0" timeOffset="70549.2914">11762 11332 11 0,'4'-4'5'0,"-4"-7"4"0,0 11 0 16,5-8-7-16,-5 8 1 16,-5 0 0-16,5 8 1 15,-4 7-5-15,4 8 0 16,-4 3 3-16,0 8 0 16,-5-7 0-16,5-5 0 15,0-3 0-15,-1 0 1 16,1-4 0-16,0-3 1 15,4-5 0-15,4-3 0 0,0 0-1 16,9-4 1-16,-4-8-1 16,3-11 0-16,1 0-1 15,0-3 1-15,-5-1-2 16,5 0 0-16,-8 4 0 16,-1 0 0-16,-8 16-1 15,-9 3 1-15,0 11-1 16,-8 8 1-16,-1-4-2 15,1 0 1-15,4-4 0 16,4-3 0-16,5 0 0 16,4-5 1-16,4-3 0 15,4-7 0-15,4-8 1 16,5 0 0-16,0-1-1 16,-5-3 1-16,5-3-7 15,0 10 1-15,4 12-9 16,4 0 0-16</inkml:trace>
  <inkml:trace contextRef="#ctx0" brushRef="#br0" timeOffset="71455.5827">12439 11544 9 0,'-17'0'4'0,"30"7"6"0,0-7-10 16,8-4 3-16,9 4 0 16,12-7 1-16,18-1 1 15,13-3-7-15,-1 0 1 16,0 3 3-16,-12 8 0 15,-9 0-6-15,-25 8 0 16</inkml:trace>
  <inkml:trace contextRef="#ctx0" brushRef="#br0" timeOffset="71643.1296">12405 11756 16 0,'-13'0'8'0,"82"18"-6"15,-44-21 11-15,9-1-12 16,17-7 1-16,9 3 0 16,8 0 0-16,-8 1-3 15,-1-1 0-15,5 5-3 16,0-1 1-16,-9 4-3 16,5-4 1-16</inkml:trace>
  <inkml:trace contextRef="#ctx0" brushRef="#br0" timeOffset="72236.8171">13640 11355 11 0,'-38'-12'5'0,"29"16"-3"0,9-4 7 0,9-4-6 15,16-3 1-15,5-1 0 16,13 0 1-16,8-3-7 15,13 0 1-15,12-4 3 16,5 3 1-16,-8 5-2 16,-1 7 1-16,-4 0-2 15,-4 3 1-15,-17 5-1 16,-17 3 1-16,-13 5 0 16,-21 6 0-16,-9 5 0 15,-13 7 0-15,-16 4 0 16,-22-4 1-16,0 11 0 15,-4 4 0-15,-9-3 0 16,0 3 0-16,14 0-1 16,12 0 1-16,12 0-1 15,14-7 0-15,16-4-1 0,18 0 1 16,16-12-1-16,5-3 1 16,8-8-1-16,9-4 0 15,4-3 0-15,9-4 1 16,0-4-1-16,-9-4 1 15,0 4-4-15,-4-4 0 16,-5 4-5-16,-8 0 1 16,-8 0-2-16,-9 0 0 15</inkml:trace>
  <inkml:trace contextRef="#ctx0" brushRef="#br0" timeOffset="72627.4926">13768 11646 12 0,'-26'-4'6'0,"26"-4"2"0,9 5 7 16,8-1-13-16,9-4 1 15,3 1 1-15,14-5 0 16,17 1-5-16,8 4 0 16,0-1 3-16,-4 4 1 15,-5 0-8-15,1 4 0 16,-17 8-2-16,-18 0 1 0</inkml:trace>
  <inkml:trace contextRef="#ctx0" brushRef="#br0" timeOffset="74362.1444">14241 11370 6 0,'0'-4'3'0,"-5"-4"2"0,5 8-1 0,-4 0-3 15,-9 8 1-15,1-4 3 16,-5 7 0-16,-5 4-5 16,-8 12 0-16,-4-8 4 15,-4 7 0-15,4 12-1 16,0 3 0-16,-4 1-1 16,-1 0 1-16,-3 7-1 15,-9-7 0-15,4 3 0 16,4-11 0-16,5-4 0 15,8 1 0-15,4-5-1 16,9-7 1-16,5-8-4 16,7-3 1-16,14-1-7 15,12-3 1-15</inkml:trace>
  <inkml:trace contextRef="#ctx0" brushRef="#br0" timeOffset="74909.0132">14458 12058 10 0,'4'8'5'0,"0"-16"7"15,5 4-2-15,4 4-8 16,-1-7 1-16,5-1 2 16,5 5 0-16,-1 3-7 15,5 3 1-15,-9 9 5 16,-5 3 0-16,-12 11-1 16,-12 1 0-16,-10 11-1 15,-16-4 1-15,-9 0 0 16,0 0 1-16,0-4-2 0,5-3 0 15,8-5 0-15,8-3 1 16,18-8-2-16,12-3 0 16,13-4 0-16,17-4 0 15,13 0-1-15,-4-4 0 16,3 0 0-16,1 0 0 16,0 4-6-16,-4 0 1 15,-5 0-6-15,0 0 0 0</inkml:trace>
  <inkml:trace contextRef="#ctx0" brushRef="#br0" timeOffset="75658.9937">15893 11203 7 0,'4'-30'3'0,"9"7"8"0,-9 16-8 15,-4 7 0-15,5-4 1 16,-5 4 2-16,0 0 1 16,0-4-9-16,-9 0 1 15,0 8 4-15,-8 0 1 16,-12 3-2-16,-14 1 1 16,-4 0-2-16,-4-1 1 15,-4 1-1-15,-1 3 0 16,5 0 0-16,4 5 1 0,5-9-1 15,-1 8 0-15,13-3-1 16,9-1 1-16,4 0-1 16,4-3 0-16,9-1 0 15,0 1 1-15,4-4-1 16,4 3 1-16,0 1 0 16,1-1 0-16,-1 5 0 15,0-1 1-15,-4 8-1 16,-4 4 0-16,-5 7-1 15,-3-3 1-15,-5-5-1 16,0 8 1-16,-5 8-1 16,-8 4 0-16,1 0 0 15,-5 3 1-15,-1 0-1 16,10 5 0-16,4-5 0 16,-1-3 0-16,14-5 0 15,8-6 1-15,4-1 0 16,13-4 0-16,9-7 0 0,8-7 1 15,8-1 0-15,9-3 0 16,13-5-1-16,4 1 1 16,5 0-1-16,-5 4 1 15,-8-5-3-15,-14 1 1 16,-7 4-7-16,-9-5 0 16,-9 9-5-16,-17-1 1 15</inkml:trace>
  <inkml:trace contextRef="#ctx0" brushRef="#br0" timeOffset="77159.7347">16732 11653 7 0,'-17'-19'3'0,"-13"-3"8"0,22 14-7 0,-9 1-1 16,-9-1 0-16,5 4 2 16,-5 4 0-16,-12 0-6 15,-5 4 0-15,1 4 4 16,-1 3 1-16,5 8-2 16,4 7 1-16,4 5-2 15,13 3 1-15,8 7-1 16,9 5 1-16,9-16-1 15,16 0 1-15,9-3-1 16,5-12 1-16,-1-15 0 16,0-11 1-16,5-12-1 15,-5 0 0-15,-4-3 0 16,-4-1 0-16,-4 4-1 16,-5 1 0-16,-8 7-1 15,-5 11 1-15,-8 11-1 16,0 1 0-16,0 22 0 0,0 1 0 15,5-1 0-15,3 0 0 32,13 4 0-32,5-7 1 15,4-5-5-15,0-3 1 16,-5-7-6-16,1-1 0 16,-5-4-1-16,0-3 1 15</inkml:trace>
  <inkml:trace contextRef="#ctx0" brushRef="#br0" timeOffset="77362.9043">17141 11903 21 0,'4'-4'10'0,"9"27"-11"16,-9-12 20-16,-4 8-17 16,-4 15 1-16,-5 4 3 15,-8 4 0-15,-4-4-7 16,-5 3 0-16,1-3 5 15,4-4 0-15,-1-4-1 16,9-3 0-16,5-12-6 16,4-4 0-16,12-7-7 15,5-8 1-15</inkml:trace>
  <inkml:trace contextRef="#ctx0" brushRef="#br0" timeOffset="77894.2857">17741 11305 16 0,'-21'-41'8'0,"12"29"-2"0,9 16 5 16,0 4-9-16,-4 7 0 0,-4 11 2 16,-1 16 0-16,-4 0-5 15,-4 18 1-15,0 4 3 16,0 1 0-16,-4 3 0 16,0-4 0-16,-1-3 0 15,1-16 0-15,4-7 0 16,8-4 0-16,9-19-1 15,13-7 1-15,4-12-1 16,9-11 0-16,12-4-1 16,5-4 1-16,4 0-2 15,-9 5 1-15,-4 2-2 16,-4 13 1-16,-5 6-1 16,-12 5 0-16,-4 15 0 15,-9 7 0-15,-17 0 0 16,-17-3 1-16,-5-5 1 15,-3 1 0-15,3-4 1 16,5-4 0-16,4-4-1 16,9-7 1-16,8-4-6 0,9-4 1 15,13-3-8-15,12 3 1 16,9-3-2-16,0-1 1 16</inkml:trace>
  <inkml:trace contextRef="#ctx0" brushRef="#br0" timeOffset="78128.6575">18176 11945 27 0,'-30'34'13'0,"4"7"-18"15,22-25 25-15,-5 2-19 16,-3 5 1-16,-5 0 3 15,-5 3 0-15,1-14-6 16,4-1 1-16,4 0 0 16,5-3 1-16,8 0-7 15,12-1 0-15,6 1-3 16,3-12 0-16</inkml:trace>
  <inkml:trace contextRef="#ctx0" brushRef="#br0" timeOffset="78581.8002">19147 11559 11 0,'8'-4'5'16,"-12"-4"3"-16,0 5 4 0,-5-1-9 15,-8 4 0-15,-4 0 3 16,-18-4 0-16,1 4-6 15,-17 8 0-15,-9 11 5 16,-4 11 1-16,8 4-2 16,9 8 0-16,13-1-2 15,12 1 0-15,13-1-1 16,18-10 1-16,16-5-1 16,17-3 0-1,43-12-4 1,-9 1 1-16,-8-5-6 15,-8-7 0-15,-14 8-2 16,-16-5 0-16</inkml:trace>
  <inkml:trace contextRef="#ctx0" brushRef="#br0" timeOffset="78753.7324">19266 11854 26 0,'-13'8'13'0,"-13"90"-13"0,14-75 23 15,-10 3-23-15,-3 1 0 16,-9 3 0-16,-5-4 1 16,5-3-1-16,13 0 1 15,4-4-3-15,4-8 1 0,13 0-7 16,5 1 0-16</inkml:trace>
  <inkml:trace contextRef="#ctx0" brushRef="#br0" timeOffset="79253.7259">20177 11669 20 0,'-8'-19'10'0,"-35"3"-7"15,26 13 10-15,-17 3-10 16,-9 0 1-16,-8 11 2 16,-13 4 0-16,5 8-8 0,3 11 1 15,10 11 4-15,11 5 1 16,14-9-2-16,17 1 0 16,17-12-1-16,16-7 0 15,10-16 0-15,12-14 1 16,13-12-1-16,0-15 1 15,0-4-1-15,-5-15 0 16,-3-8 0-16,-5-3 0 16,-5-4-1-16,-11-4 0 15,-6 4 0-15,-16 11 0 0,-13 16 0 16,-4 22 0-16,-9 19-1 16,-17 15 1-16,0 26 0 15,1-3 1-15,3 15 0 16,5 4 0-16,8 11 0 15,9 4 0-15,4 0 0 16,8-8 0-16,5-7-2 16,8-8 0-16,5-7-5 15,8-12 0-15,0 0-6 16,9-7 1-16</inkml:trace>
  <inkml:trace contextRef="#ctx0" brushRef="#br0" timeOffset="79894.4865">20743 11097 13 0,'-46'4'6'0,"-5"-4"6"0,38 0 1 0,0-4-11 16,4 4 1-16,5 0 1 15,4 0 0-15,13 0-4 16,17 0 0-16,21 4 4 16,9 0 0-16,20 3-2 15,14-7 1-15,8 0 0 16,9 4 0-16,-9 4-1 16,-8 7 0-16,-9 4 0 15,-17 0 0-15,-21 3 0 16,-17 5 0-16,-17 3-1 15,-9 4 0-15,-8 8 0 16,-9-4 0-16,-4 18 0 16,-4 9 1-16,-1 10 0 15,-3 12 1-15,12 0-1 16,0 8 0-16,5-19 0 0,3 3 0 16,1 4-1-16,0 1 0 15,0-1 0-15,-5-4 1 16,1 1-1-16,-5-12 1 15,-8-8 0-15,-5-10 1 16,-8-13 1-16,-9-6 0 16,-12-12-1-16,-5-8 1 15,-4-11-2-15,-4-8 1 16,9-7-8-16,3 0 1 0,10 15-13 16,16-7 0-16</inkml:trace>
  <inkml:trace contextRef="#ctx0" brushRef="#br0" timeOffset="84362.3313">1307 11532 10 0,'0'-15'5'0,"0"15"-3"0,-8 0 6 16,8-7-6-16,-4 3 1 15,-5 4 1-15,1-4 1 16,-9 4-6-16,-9 4 1 0,-8 0 3 16,-13 3 1-16,9-3-1 15,-9 0 1-15,-13 7-1 16,1 8 1-16,-14 8-2 15,22 7 1-15,-8 11-1 16,12 8 0-16,0 4-1 16,9-4 1-16,16-4-2 15,1 0 1-15,17-7-1 16,4-1 1-16,12 1 0 16,1-12 1-16,13-3-1 15,8-1 0-15,0-11 0 16,13-3 1-16,-9-5-1 15,-4 5 1-15,4-9-5 16,-12-3 1-16,8-7-6 16,-8 7 0-16,-5 7-3 0,5-10 1 15</inkml:trace>
  <inkml:trace contextRef="#ctx0" brushRef="#br0" timeOffset="84706.0525">1307 12179 20 0,'-12'19'10'0,"-22"8"-9"0,21-20 15 16,-9 5-14-16,10 7 0 0,-1 3 1 16,13 1 0-16,0 0-4 15,17 3 0-15,0-3 4 16,0-4 0-16,17-4-1 15,0-8 1-15,4-7-1 16,1 0 1-16,3-3 0 16,-16-5 1-16,-1-7-2 15,-16-8 1-15,-18 1-1 16,-3-1 1 0,-27-4-2-1,10 8 1-15,3 8-6 16,9 0 0-16,0 3-6 15,13 1 0-15,16-1-2 16,1-11 1-16</inkml:trace>
  <inkml:trace contextRef="#ctx0" brushRef="#br0" timeOffset="85174.8219">1806 11324 11 0,'-5'0'5'0,"-33"-4"3"0,30 4 6 0,-14 0-12 15,5 0 1-15,-4 0 1 16,-5 12 0-16,1 3-5 16,-5 8 0-16,4 3 4 15,1 8 0-15,12-7-2 16,0 3 1-16,13 0 0 16,13 0 1-16,0 1-1 15,8-5 0-15,5-7 1 16,-5-8 0-16,17-3 0 15,1-12 0-15,8-11 0 16,-13 0 0-16,4-11-1 16,-17-5 1-16,-8-3 0 15,-22 0 1-15,-8 0-2 0,-12 4 1 16,-1 3-2-16,0 12 1 16,0 8-8-16,9 14 0 15,12 12-7-15,18 4 0 16</inkml:trace>
  <inkml:trace contextRef="#ctx0" brushRef="#br0" timeOffset="85784.707">2240 11699 13 0,'9'-8'6'0,"29"1"2"15,-25 3-3-15,8-4-5 16,4 1 0-16,10-1 0 16,11 1 0-16,-12 3-4 15,5 8 1-15</inkml:trace>
  <inkml:trace contextRef="#ctx0" brushRef="#br0" timeOffset="85948.5699">2257 11877 20 0,'26'-12'10'0,"50"5"-14"15,-42 3 18-15,13-4-20 16,0-7 1-16,4 0-5 15,4 8 1-15</inkml:trace>
  <inkml:trace contextRef="#ctx0" brushRef="#br0" timeOffset="87183.0081">2968 11373 7 0,'-8'-11'3'0,"25"0"2"0,-9 11 1 16,14-8-5-16,12 1 1 15,4-5 1-15,5-3 1 16,8-8-5-16,0 4 1 16,4 4 2-16,-4 4 1 0,-4 11-2 15,-13 8 1-15,-8 10-1 16,-14 5 0-16,-12 11-1 16,-12 8 1-16,-10-1 0 15,-3 5 0-15,-9 7 0 16,-13 0 1-16,4 4-1 15,-4-1 1-15,1-3 0 16,7 0 0-16,-3-7-1 16,12-8 0-16,9-4 0 15,-1-8 1-15,10 1-2 16,7-9 1-16,5-6-2 16,5-5 0-16,7 1-5 15,10-1 1-15,12-7-2 16,-9-3 0-16</inkml:trace>
  <inkml:trace contextRef="#ctx0" brushRef="#br0" timeOffset="87542.4944">3292 11476 17 0,'0'-23'8'0,"-9"42"-8"0,5-12 13 16,-9 5-11-16,-4-1 0 15,-8 12 1-15,-14 11 1 0,1 7-5 16,4 16 1-16,0 11 2 16,4 4 1-16,9-4-1 15,0 0 0-15,16-11-1 16,-3-8 1-16,8-7 0 15,8-4 0-15,9-4-1 16,13-8 1-16,8-11 0 16,9-7 0-16,-8-4 0 15,7-4 0-15,6-12-1 16,-1-3 1-16,4-4-6 16,-8 0 1-16,-17-3-7 15,0 7 1-15</inkml:trace>
  <inkml:trace contextRef="#ctx0" brushRef="#br0" timeOffset="87745.6457">2943 11899 25 0,'-26'-37'12'0,"64"14"-13"0,-25 15 15 16,9-3-14-16,20-4 0 31,52-12-2-31,-1-3 1 16,-7 11-5-16,-10 8 1 15</inkml:trace>
  <inkml:trace contextRef="#ctx0" brushRef="#br0" timeOffset="88073.8226">3616 12054 19 0,'-60'16'9'0,"47"18"-7"16,13-27 12-16,13-3-13 16,0 0 0-16,4-4 1 15,13 0 1-15,12-4-3 16,5 0 0-16,8-3 2 15,-12-1 0-15,-1 4 0 16,-3 4 1-16,-14 4-1 16,-8 4 0-16,-8 7-1 15,-9 7 1-15,-13-6-1 0,0-5 1 16,1 0-2-16,7 1 1 16,-3-5-2-16,16-3 0 15,5-4-5-15,8 4 0 16,18-8-3-16,-5-11 1 15</inkml:trace>
  <inkml:trace contextRef="#ctx0" brushRef="#br0" timeOffset="89187.3755">3547 11998 10 0,'-25'11'5'0,"-13"-7"7"0,29-4 3 16,0 0-13-16,5 0 0 0,4 0 1 16,9 0 1-16,4-4-5 15,12 4 0-15,-4-11 3 16,18 3 1-16,-1-7-1 16,9 7 1-16,4-3-1 15,4-4 0-15,-21 7 0 16,5 8 0-16,-18 12-1 15,0 10 1-15,-4 5-2 16,-17 11 1-16,-8 0 0 16,-13-8 0-16,-9 8 0 15,-13-4 1-15,1 4-1 16,-5-4 1-16,0 0 0 16,9-4 0-16,-5 0-1 15,13-7 0-15,9 0-1 16,12-4 1-16,9-4-1 15,13 0 1-15,8-4-1 16,5-3 1-16,17-1 0 16,-5-3 0-16,9 0 1 0,4-8 0 15,-4-3 0-15,-1-1 0 16,-7 0-1-16,3 1 1 16,1-1-2-16,-5 1 0 15,-4-1-7-15,-8 4 0 16,4 4-6-16,-17 0 0 15</inkml:trace>
  <inkml:trace contextRef="#ctx0" brushRef="#br0" timeOffset="89885.1137">4770 11260 9 0,'0'-8'4'0,"0"5"11"15,0-1-6-15,-13 4-7 16,-4 4 0-16,0-1 2 16,-9 5 0-16,-12 3-5 15,-9 1 0-15,0 3 4 0,-12-4 0 16,12-3-1-16,4-5 1 15,5-3-1-15,8 4 0 16,9-8-1-16,8 4 0 16,0 0 0-16,13 0 0 15,0 8-1-15,0 0 0 16,4 3 0-16,5 0 0 16,-9 8 0-16,0 4 1 15,-9 7 0-15,5-7 0 16,-13 3 0-16,4 5 0 15,-4 3-1-15,5 0 1 0,-10 4-1 16,1-4 1-16,4 0-1 16,4 4 1-16,5 7-1 15,3-3 1-15,-3-8-1 16,8 0 0-16,8-4 0 16,-3-4 1-16,7-3-1 15,5 0 1-15,5-8-1 16,8 0 1-16,-5-7-1 15,9 3 1-15,-4 0-1 16,4-3 1-16,0-4-2 16,0 3 1-16,-8-3-6 15,-1 0 0-15,-3 3-4 16,-18 1 1-16</inkml:trace>
  <inkml:trace contextRef="#ctx0" brushRef="#br0" timeOffset="90416.2996">5161 11540 16 0,'-12'-23'8'0,"3"12"-3"0,5 7 7 0,-9-4-10 15,-8-3 1-15,-5 0 1 16,-4 7 1-16,-12-4-5 16,-1 12 0-16,-4 4 3 15,-8 7 1-15,8-4-2 16,5 12 1-16,12 7-2 15,4 8 1-15,13-4-1 16,13 0 0-16,9 0 0 16,12-7 0-16,9-8 0 15,4-8 0-15,4-7 0 16,-3-4 0-16,-6-12 0 16,-7-3 1-16,-1-4-1 15,-8 0 0-15,-1 1-1 16,-3 2 1-16,-5 9-1 15,5 7 0-15,-9 11-1 16,0 8 1-16,0 4 0 0,0 7 0 16,4 0 0-16,9 4 1 15,8-7-3-15,13-4 1 16,-4-4-8-16,8-4 1 16,13-8-3-16,-17-11 1 15</inkml:trace>
  <inkml:trace contextRef="#ctx0" brushRef="#br0" timeOffset="90603.805">5464 11774 30 0,'-5'19'15'16,"-29"53"-20"-16,22-53 27 0,-5 4-20 15,-5 3 0-15,1 1 1 16,0 3 0-16,-1-3-4 15,14-1 0-15,4-3-1 16,4-8 1-16,4 0-8 16,9 0 1-16</inkml:trace>
  <inkml:trace contextRef="#ctx0" brushRef="#br0" timeOffset="91088.4386">6090 11090 22 0,'-22'0'11'0,"-16"34"-8"0,25-12 13 15,1 24-15-15,-5 11 1 16,-13 11 3-16,-4 15 1 0,-5 15-7 16,5 4 1-16,9-7 4 15,3-4 0-15,10-19-1 16,12-12 1-16,8-14-2 16,13-16 1-16,5-11-1 15,4-15 1-15,4-12-1 16,4-7 0-16,1-8-1 15,-5 4 0-15,-5 8-1 16,-3 3 0-16,-9 8-1 16,-13 16 1-16,-12 2 0 15,-9 9 0-15,-9-1 1 16,-8-3 0-16,-13 0 1 16,-8-8 0-16,8-7 0 15,4-5 0-15,5-3-3 16,8-7 1-16,22-5-7 15,16-7 0-15,22 1-6 16,13-5 0-16</inkml:trace>
  <inkml:trace contextRef="#ctx0" brushRef="#br0" timeOffset="91605.9032">6460 11075 24 0,'-25'-8'12'0,"29"12"-10"15,9-4 13-15,8 0-14 16,5 0 1-16,12 0 3 15,13 0 0-15,13 0-6 16,4 4 1-16,-8 3 3 16,-1 1 1-16,-8 7-1 15,-12 11 1-15,-14 5-2 16,-8 10 0-16,-17 5-1 16,-8 7 1-16,-1-8-1 15,1 4 0-15,3 8 0 16,5 0 0-16,5-4-1 15,3 3 1-15,1 1-1 16,12 0 1-16,-4 3-1 16,0-10 0-16,0-5 1 0,0-3 0 15,-8-1 1-15,-9-7 0 16,-9-3 1-16,-8-5 1 16,-8-3 0-16,-9-8 1 15,-18-4 0-15,1 4 0 16,-4-11-2-1,4 0 1-15,-9-4-2 16,5-4 0-16,4 0-7 16,8-3 1-16,13 14-12 15,13 5 0-15</inkml:trace>
  <inkml:trace contextRef="#ctx0" brushRef="#br0" timeOffset="101295.7444">11864 11267 9 0,'5'-3'4'0,"-5"14"-1"0,0-11 4 16,0 0-4-16,0 4 0 0,0 3 0 16,0 5 1-16,0 3-5 15,0 4 0-15,0 0 4 16,-5 3 0-16,1 5-1 16,0-1 1-16,0-3-1 15,-1-4 0-15,5 0 0 16,0 0 0-16,0 0-1 15,5-4 1-15,-1 0 0 16,4-4 0-16,5-7 0 16,-4-4 1-1,20-7-1 1,6 3 1-16,3-8 0 16,0-3 1-16,1-4-9 15,-1 0 1-15,-4 4-5 16,-17 8 0-16</inkml:trace>
  <inkml:trace contextRef="#ctx0" brushRef="#br0" timeOffset="101561.3661">12141 11112 19 0,'-30'-15'9'0,"18"4"0"0,12 11 9 0,0-4-14 15,0-3 1-15,0-1 1 16,4 0 0-16,4 1-9 16,5-5 1-16,4 5 5 15,-4-1 1-15,8-3-11 16,5 7 1-16,-1 8-4 15,-3 4 1-15</inkml:trace>
  <inkml:trace contextRef="#ctx0" brushRef="#br0" timeOffset="102530.4973">21855 12266 20 0,'-13'-3'10'0,"17"3"-4"15,-4 3 11-15,5 5-14 16,-5 7 1-16,4 8 1 15,-4-1 1-15,0 9-7 0,0 3 0 16,-4-4 5-16,-5 4 0 16,-8 0-2-16,-8-7 0 15,-1-8-4-15,5-12 0 16,4-11-7-16,12-11 1 16,14-4-2-16,8-3 0 15</inkml:trace>
  <inkml:trace contextRef="#ctx0" brushRef="#br0" timeOffset="102827.3676">22490 11714 24 0,'-22'8'12'0,"-33"18"-13"15,38-15 21-15,-4 23-17 16,-1 4 1-16,5 4 1 16,4-1 1-16,9 5-8 15,4 3 1-15,4-7 4 16,9-4 1-16,13 3-3 16,8-11 1-16,-9-7-1 15,9-8 0-15,5-7-4 16,3-4 1-16,1-1-6 15,-9-10 0-15,0-8-2 16,-13 0 0-16</inkml:trace>
  <inkml:trace contextRef="#ctx0" brushRef="#br0" timeOffset="102999.2413">22460 11502 31 0,'-39'-60'15'0,"44"29"-15"0,-5 27 30 16,4-7-31-16,4 0 1 16,5 3 0-16,0 1 0 0,0-5-3 15,4 1 0-15,4 3-6 16,13 12 0-16</inkml:trace>
  <inkml:trace contextRef="#ctx0" brushRef="#br0" timeOffset="103436.7743">22898 11669 22 0,'-17'3'11'0,"13"1"-9"16,4-4 12-16,4 0-12 15,5 4 1-15,4 0 3 16,8-1 0-16,13 5-7 0,13 0 0 16,-5-1 4-16,1 1 0 15,4-1-1-15,4 1 1 16,-4 7-2-16,-9 11 0 31,-17 16 1-31,-12 0 0 16,-18-1 0-16,-12-3 0 15,-4 0 1-15,-10-4 1 0,-7-4-1 16,-5 1 1-16,4-5-2 16,14-7 1-16,7-4-5 15,18-7 1-15,17-8-10 16,12 0 0-16,9 3-2 15,1-3 0-15</inkml:trace>
  <inkml:trace contextRef="#ctx0" brushRef="#br0" timeOffset="104186.9158">23013 12508 10 0,'-25'19'5'0,"12"-7"8"0,9-8 0 15,-1-1-9-15,1-3 0 16,0 4 4-16,4 0 1 15,13-8-10-15,-5 0 0 16,22-15 7-16,4 0 0 16,0-3-2-16,5-8 1 15,3 3-2-15,1 1 0 16,-5-1 0-16,-4 4 0 0,4 1-1 16,-8 3 1-16,-4 4-2 15,-9 3 1-15,0 1-8 16,-4 3 1-16,-1 8-8 15,5 4 0-15</inkml:trace>
  <inkml:trace contextRef="#ctx0" brushRef="#br0" timeOffset="104749.4271">24159 11540 19 0,'-4'4'9'0,"8"-12"-1"0,-4 8 4 15,0 0-9-15,-4 4 0 16,-5 11 4-16,-4 19 1 15,-4 15-9-15,-4 23 1 16,-5 11 5-16,-3 8 1 16,3-19-2-16,1 0 1 15,3-4-1-15,5 0 0 16,4-15-1-16,5-11 0 16,4-8 0-16,4-11 1 0,4-12-1 15,9-15 0-15,-1-15-1 16,10 4 0-16,-1-23 0 15,0-11 0-15,1-19-2 16,-5-15 1-16,0 7-1 16,0 0 1-16,-4 8-1 15,-1 11 0-15,-3 8-1 16,-5 15 1-16,-8 19-1 16,-5 19 1-16,-8 19 0 15,-4 26 0-15,0 19-1 16,-9 0 1-16,4-4 0 15,1 1 0-15,3-1 0 16,5-4 1-16,5-10-1 16,7-9 1-16,5-7-6 15,9-7 0-15,4-8-10 16,8-8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6T17:18:19.3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8977 11332 7 0,'-8'-4'3'0,"12"4"-1"0,-4 0 3 16,-4 0-4-16,4 4 0 15,0-4 0-15,0 0 1 16,0 4-3-16,0-4 1 16,8 0 2-16,-4 3 1 15,5 1-2-15,-1 4 1 0,1-1 0 16,4 5 0-16,-5 3-1 15,5 7 1-15,0 5-1 16,-1-1 0-16,1 8 0 16,0 8 0-16,0 4 0 15,0 18 1-15,-1 0-1 16,1 8 1-16,-4-4-1 16,-5 8 0-16,-4-12 0 15,0-3 1-15,0-1-1 16,0 5 1-16,-4-5-1 15,4 4 0-15,0 4 0 16,0-3 0-16,4 3-1 16,-4-4 1-16,0-3-1 15,0-8 1-15,0 0-1 16,0 0 1-16,0 0-1 16,0 3 0-16,0 1 0 15,0 0 0-15,0 0 0 16,0 3 1-16,0 1-1 15,0 3 0-15,0-7 0 0,0-4 0 16,-4-4 1-16,-5 0 0 16,1 0-1-16,3 1 1 15,1-1-1-15,0-8 1 16,0-3 0-16,4-4 0 16,0 0-1-16,0-7 1 15,0-5 0-15,0-6 0 16,0-5 0-16,0-4 0 15,0-3 0-15,0-15 0 0,0 0 0 16,0-1 1-16,-5-7-1 16,1-11 0-16,0-8 0 15,4-3 0-15,0-9-1 16,0-3 1-16,0-18-1 16,0-13 0-16,0 1 0 15,4-8 0-15,-4 4 0 16,-4 0 0-16,0 4 0 15,-1 0 0-15,-3-8 0 16,-1 8 1-16,1-1-2 16,3 1 1-16,1 11 0 15,0 0 0-15,0 4 0 16,-1 0 0-16,1 4 0 16,0 7 0-16,0-7-1 15,-1 7 1-15,5 0 0 16,-4 8 0-16,0 4-1 15,4 3 1-15,-4 1 0 0,-1 3 0 16,1-4-1-16,4 12 1 16,0 0-1-16,0 7 1 15,4 4-1-15,1 4 0 16,-1 3 0-16,0 5 0 16,-4 7 0-16,0 0 1 15,-4 7-1-15,4 9 0 16,0 6 1-16,0 9 0 15,0 22-1-15,0 18 0 0,-4 16 0 16,-5 0 1-16,1 16 0 16,-1 18 0-16,9-4 0 15,0 4 0-15,-4-11 1 16,4-1 0-16,0-6 0 16,4 6 0-16,5-3 0 15,-1-11 0-15,1-8 0 16,3 4 0-16,-3-23 0 15,-1-8 0-15,1-3-1 16,-1-4 1-16,1-4-1 16,-5-3 1-16,5-9 0 15,-1-6 0-15,-3-9 0 16,-1-3 0-16,0-11 0 16,-4-8 1-16,4-15-1 15,1-8 1-15,3-11-1 16,-4-8 1-16,-4-14-2 15,0-12 1-15,0-12-1 0,9-7 1 16,-1-4-1-16,5-3 0 16,-4-16 0-16,-1-15 0 15,1-4 0-15,-1 16 0 16,1-1 0-16,-5 1 0 16,-4 7 0-16,4 0 0 15,-4 12-1-15,-4 6 1 16,0 9-1-16,0 3 1 15,-5 12 0-15,0 7 0 0,1 4 0 16,-1 8 0-16,-3 3-1 16,3 4 1-16,5 8-1 15,0 4 1-15,-1 3-1 16,5 8 0-16,0 15-1 16,-4 4 1-16,4 15-1 15,0 11 1-15,0 23 0 16,-4 22 0-16,8 24 0 15,5 7 0-15,-5 4 1 16,0 3 0-16,5 16-1 16,3-4 1-16,-3-4 0 15,-1-15 1-15,-3-4-1 16,-1-4 1-16,-4 4 0 16,0-7 0-16,0-12 0 15,0-7 0-15,0-12 0 16,0-7 0-16,0-16 0 15,0-10 1-15,0-9-1 16,0-10 1-16,-4-16 0 0,-1-19 0 16,5-15 0-16,-4-15 0 15,0-15-1-15,4 0 1 16,-4-7-1-16,-1-16 0 16,1-15-1-16,0 7 0 15,0-3 0-15,-1 8 1 16,5-1-2-16,-4 1 1 15,-4-1-1-15,3 0 1 16,1 8-1-16,4 12 1 0,0 7-1 16,0 11 1-16,0 8-1 15,0 3 0-15,0 12 0 16,0 8 0-16,0 3 0 16,0 8 0-16,0 7 0 15,-4 12 0-15,-5 15-1 16,1 26 1-16,4 35-1 15,-9 14 1-15,-13 31 0 16,5 42 0-16,4-5 1 16,4-18 0-16,5 0 1 15,3-19 0-15,5-4 0 16,9-19 1-16,4-15-7 16,8-11 1-16,9 3-7 15,-13-33 0-15</inkml:trace>
  <inkml:trace contextRef="#ctx0" brushRef="#br0" timeOffset="38828.0847">9160 11097 7 0,'-4'8'3'0,"17"22"0"0,-13-30 4 0,8-4-7 15,1 0 1-15,-1-3 1 16,5-1 0-16,-4 1-2 15,-1 3 1-15,1-4 1 16,-1-3 1-16,1 0-1 16,3-4 0-16,1-12 0 15,4-3 0-15,9 3-1 16,4-14 1-16,8-8-1 16,4-1 0-16,1-10 0 15,4-16 0-15,4 4 0 16,4 0 0-16,1-3-1 15,-5-1 1-15,0-11 0 16,0 4 0-16,0-8-1 16,5 0 1-16,7-7-1 15,-3 11 1-15,8-8-1 16,5-3 1-16,-5-1-1 16,0 1 0-16,-13 7 0 15,-4 0 1-15,-4-3-1 0,4 18 1 16,-4-3-1-16,4-1 1 15,-8 8-1-15,-5-7 1 16,-4 3-1-16,0 8 0 16,-4 8 0-16,0-1 1 15,4 1-1-15,-4 3 0 16,4 11 0-16,-4 5 1 16,-1 7-1-16,-3 4 0 15,-9-1 0-15,0 9 1 0,-4-1 0 16,0 4 0-16,-5-4-1 15,1 8 0-15,3 0 0 16,1 4 0-16,-4 3 0 16,-1 0 0-16,-4 5 0 15,1 3 0-15,-5 0 1 16,0 3 0-16,-5 5 0 16,-3 7 0-16,-5-3 0 15,-4-1 0-15,-8 12-1 16,-5 3 0-16,-4 12 0 15,-5-4 0-15,-3 23 0 16,-5 7 1-16,0 0-1 16,-8 16 0-16,4-5 0 15,-9 5 1-15,-4 3-1 16,-17 8 0-16,9 7 0 16,-1 1 0-16,-3 7 0 15,-1 0 1-15,9-4-1 0,13 11 1 16,4-3-1-16,-1 0 1 15,-7-1-1-15,-5-6 0 16,4-1 0-16,5-8 1 16,0 8-1-16,-1-7 0 15,1 0 0-15,-5 3 0 16,5-15 0-16,0 0 0 16,12 1 0-16,-4-12 1 15,4-1-1-15,1 1 0 0,-1-4 0 16,-4 1 0-16,1-13 0 15,-1 1 0-15,8-8 0 16,1-3 0-16,4-8 0 16,0-1 0-16,4-6 0 15,0-5 1-15,5-11-1 16,-1-7 1-16,5-4 0 16,0-1 0-16,-1-6-1 15,10-9 1-15,3-3-1 16,5-8 1-16,4-11 0 15,4-7 0-15,9-5-2 16,12-3 1-16,5-11 0 16,13-12 1-16,8 0-1 15,13-11 0-15,0-1 0 16,-9-14 0-16,9 3 0 16,8-11 0-16,5 8 0 15,17-8 0-15,-1-11 0 16,5 0 1-16,-17-1-1 0,0 1 0 15,9 3 0-15,-1 1 0 16,9-4 0-16,-4 7 0 16,4 4 0-16,-18-7 0 15,6 14 0-15,-1 1 1 16,-4-1-1-16,0 1 0 16,-9 7 0-16,-4 8 1 15,-4 4-1-15,-4 3 0 0,-9 12 0 16,-4 7 0-16,-9 8 0 15,-4 7 1-15,-4 4-1 16,0 8 0-16,-13 3 0 16,0 5 0-16,0 3-1 15,-4 0 1-15,4 8 0 16,-9 3 0-16,-4 4 0 16,-4 4 0-16,0 0 0 15,-4 15 0-15,0-3 0 16,-13 7 0-16,0 3 0 15,-5 9 0-15,-7 6-1 16,-5 16 1-16,-9 12 0 16,-4 10 0-16,-12 16-1 15,-5 15 0-15,0 8 0 16,0 26 0-16,-21 0-1 16,-17 7 1-16,-5 12-1 15,1 4 1-15,8 3 0 16,4 1 1-16,0 7-1 0,-4-8 0 15,9-3-2-15,4-4 1 16,8-12-4-16,13 1 0 16,9-19-3-16,16-5 0 15</inkml:trace>
  <inkml:trace contextRef="#ctx0" brushRef="#br0" timeOffset="101378.7274">11294 8070 4 0,'-5'-3'2'0,"-3"-5"0"16,8 1 2-16,0 7-3 16,0 0 0-16,0 0 0 15,0 0 1-15,4-8-3 16,5 4 1-16,-1-3 0 16,5 3 1-16,4 0-1 15,4-4 0-15,5 1 0 16,-1-1 0-16,5 1 0 0,4-5 0 15,5 5 0-15,3-5 1 16,5 1-1-16,4-4 1 16,0-4 0-16,-8-4 0 15,4 1-1-15,4-9 1 16,4 5-1-16,5-4 1 16,4-1-1-16,0 1 0 15,8 0 0-15,5 0 0 0,-5-1 0 16,-4 9 0-16,9-5-1 15,-1-3 1-15,1 0 0 16,0-1 1-16,8 5-1 16,0-8 1-16,0 7-1 15,-4-7 1-15,9 0-1 16,-1-7 1-16,0 3-1 16,9-4 1-16,0 8-1 15,-8 4 1-15,-1 0 0 16,1-5 0-16,-1-2-1 15,5 3 1-15,-1 3-1 16,10 1 1-16,-10 7-1 16,5-3 1-16,-4-4-1 15,4-1 0-15,-4 1 0 16,4 0 1-16,4 3-1 16,-4 1 0-16,-9-4 0 15,1-1 0-15,3 1 0 0,1 0 1 16,8-1-1-16,5-3 1 15,-14-3-1-15,1 6 1 16,0 1 0-16,4-4 0 16,-5 4-1-16,14-1 0 15,-5 5 0-15,-13 0 1 16,1-1-1-16,-1 1 1 16,1 10-1-16,-5-3 0 15,4 1 0-15,-8-1 0 16,-8 4 0-16,-1-1 0 0,-8 1 0 15,-13 0 1-15,-8 4-1 16,-5-4 0-16,-8 3 0 16,-5 5 1-16,-8-1-1 15,-4 4 1-15,-4 1-1 16,-5 6 0-16,-4 1 0 16,-4 4 1-16,-13-1-1 15,-5 1 1-15,-12 3-1 16,-8 4 1-16,-14 0-1 15,-8-3 1-15,-8-1-1 16,-5 8 0-16,1 4 0 16,-22-1 0-16,4 5 0 15,-4-1 0-15,-4 1 0 16,0 7 0-16,-1 11 0 16,-11-7 0-16,3 0 0 15,-8 7 0-15,-1 1 0 16,-3 3 0-16,-18-4 0 0,1 5 0 15,-5-13 0-15,9 13 1 16,-13-5-1-16,-5 4 0 16,1-3 0-16,8 7 0 15,-4 3 0-15,-8-3 0 16,3 4 0-16,5-4 0 16,9 4 0-16,-14-12 0 15,10 1 0-15,3-1 0 16,9-11 0-16,13 4 1 0,8-4-1 15,-8-4 0-15,17 1-1 16,-1-1 1-16,6 0 0 16,3-3 1-16,13-5-2 15,9 1 1-15,12 0 0 16,5-1 0-16,-1-3 0 16,1-4 0-16,4 1-1 15,0-1 1-15,-1 0 0 16,14 7 0-1,0-6 0 1,8-5 0-16,4 0 0 16,5-7 0-16,4 0 0 15,9-4 0-15,3-4-1 16,5-7 1-16,13-4 0 16,8-1 0-16,18 1-1 0,-9 0 1 15,12-4 0 1,14-7 0-16,7-1 0 0,14-3 0 15,8 0 0-15,17 0 0 16,-4 7 0-16,13-15 0 16,13 4 0-16,3-8 0 15,14 1 0-15,-35 7 0 16,48-31 0-16,16 1 0 16,-4 3 0-16,-8-3 0 15,12 0 0-15,5 3 0 16,-9 8 0-16,0-7 0 15,8-1 0-15,1 5 0 0,-9-1 0 16,9-15 1-16,-5 4-1 16,0 3 1-16,-12 5-2 15,-5-4 1-15,1 3 0 16,-14 23 0-16,5 0 0 16,-5 1 1-16,-12-1-2 15,-4 4 1-15,-9 0 1 16,-9 3 0-16,1 9-1 15,-14-5 0-15,-8 4 0 16,-12 8 1-16,-14 0-1 16,-12 0 0-16,-13 7 0 15,-8 8 0-15,-13 0 1 16,-13 4 0-16,-17 0-1 16,-17 4 1-16,-9 11-1 15,-17 3 0-15,-12 9 0 16,-9-9 1-16,-21 5-1 15,-22 3 0-15,-12 12 0 0,0-1 1 16,-22 12-1-16,-16 8 0 16,-1 7 0-16,-8-4 0 15,-17 4 0-15,-5 0 0 16,-3-3 0-16,-14 7 0 16,14-4 0-16,-14 4 0 15,-4 7 0-15,13 0 0 16,1 5 0-16,-6-9 0 15,14 1 0-15,17-12 0 0,-1-3 0 16,9 3 0-16,9-11 0 16,17 4 0-16,16-4 0 15,10-4 0-15,3-4 0 16,13-7 0-16,5 0 0 16,17-8 0-16,8-3 0 15,12-4 0-15,14-4-1 16,13-4 1-16,12-4-1 15,13-7 1-15,8-4-1 16,18-8 1-16,12-7-1 16,13 0 1-16,9-4-1 15,21-11 1-15,8 3 0 16,0-11 0-16,18 1-1 16,20-5 1-16,18 0 0 15,-4 8 0-15,21-7 0 16,21-12 0-16,8 4-1 15,5-20 1-15,17 5 0 0,13-8 0 16,-9 4 0-16,17 0 0 16,-4 0-1-16,8 11 1 15,18-7 0-15,-9 3 0 16,-5-3 0-16,5 3 0 16,-17-3 0-16,-12-12 1 15,-6 16-1-15,-16 7 0 16,-17 4 0-16,-17 0 0 15,-22 3 0-15,-12 5 1 16,-13 7-1-16,-17 7 0 0,-13 4 1 16,-17 8 0-16,-8 0-1 15,-13 4 1-15,-9 3 0 16,-8 4 0-16,-13 4-3 16,-5 0 1-16,-7 4-6 15,-5 4 1-15</inkml:trace>
  <inkml:trace contextRef="#ctx0" brushRef="#br0" timeOffset="138052.0032">8917 14064 8 0,'-4'11'4'0,"8"-19"-2"15,5 5 4-15,4-5-6 16,4-3 1-16,0-1 0 16,4-7 1-16,-4 0-2 15,4-7 0-15,1-1 1 16,-1-7 1-16,0 8-1 16,5 3 1-16,-1-3-1 15,-3-5 1-15,-1 1-1 16,-8-4 1-16,4 0-1 0,0 4 0 15,0-4 0-15,4-8 0 16,0-7 0-16,5 7 0 16,-5-7-1-16,1-4 1 15,-1 0-1-15,4 4 0 16,-3 0 1-16,-1-8 0 16,0 4-1-16,1 0 1 15,-5 12-1-15,0-9 1 16,4 1 0-16,5 0 0 0,-1 0 0 15,-4-8 0-15,5 8-1 16,-1-4 1-16,-3 0-1 16,3 4 1-16,1-4-1 15,-1 0 1-15,-3-4-1 16,3 12 0-16,-3-8 0 16,-5 3 1-16,0 5-1 15,0 0 1-15,-5-1-1 16,1-7 1-16,0 4 0 15,-4-4 0-15,3 8-1 16,1-4 1-16,0-4-1 16,0 0 0-16,4-4 0 15,-5 15 1-15,1-3-1 16,4-1 1-16,0 1 0 16,0 0 0-16,-4-5 0 15,0-3 0-15,0-7 0 16,-1 7 0-16,5-4 0 0,0-3 1 15,5-5-2-15,-1 16 0 16,5-15 0-16,8 0 1 16,0 3-1-16,0 0 0 15,-4-3 0-15,-1-8 1 16,-3 12-1-16,0-1 0 16,-5-3 0-16,0 3 1 15,-4-7-1-15,0 4 0 16,0 7 0-16,-4 0 1 0,0 4-1 15,0-3 0-15,-1-5 0 16,5 1 0-16,-4 7 0 16,0 0 0-16,0 0 0 15,4 0 0-15,0 7 0 16,0-3 1-16,0-4-1 16,0 0 1-16,0 0 0 15,-4 0 0-15,4 0-1 16,0-7 1-16,0 11-1 15,0-4 0-15,0 0 0 16,4 0 0-16,0 3 0 16,-4 9 0-16,9-1 0 15,4-7 1-15,-5 4-1 16,5-5 0-16,0 5 0 16,0 3 0-16,-5 1-1 15,1-1 1-15,-1-15-1 16,-8 20 1-16,1-1 0 15,3-4 0-15,-4 8 0 0,4 0 1 16,0-4-1-16,-4 0 0 16,1 4 0-16,-1 8 1 15,0 7-1-15,0 0 0 16,-5 0 0-16,1 0 1 16,-4 4-1-16,-5 4 1 15,-4-1-1-15,4 5 0 16,-4-1 0-16,0 8 0 0,0 0-1 15,0 0 1-15,-4 0-1 16,0 12 1-16,-1-9 0 16,-3 9 0-16,-1 10-1 15,-3 9 1-15,-1 3 0 16,-4 11 0-16,0 16 0 16,4-5 0-16,-4 13 0 15,-9 10 0-15,1-11 0 16,-9 8 0-16,4-1-1 15,-4 16 1-15,0 0 0 16,-4 4 0-16,-1 3 0 16,-3 4 0-16,-1 4 0 15,0-4 0-15,1 0 0 16,4 1 1-16,-5-5-1 16,0-7 0-16,14 3 0 15,3-7 0-15,-4-7 0 0,0 7 0 16,-4 0 0-16,0 0 0 15,0-4 0-15,-8 4 1 16,-1-15-1-16,5 7 0 16,-1-3 0-16,1-8 0 15,4 4 0-15,4 4 0 16,0 7-1-16,-4 0 1 16,4-7 0-16,-4 0 0 15,5 7 0-15,-1-8 1 16,4 5-1-16,1-4 0 15,3 3 0-15,5 1 0 0,-4 3 0 16,-5-11 1-16,-3 0-1 16,-5 3 0-16,4 1 0 15,0-4 0-15,0 0 0 16,0 0 0-16,1-8 0 16,-1 8 0-16,4-8 0 15,1-3 0-15,-1-8 0 16,1 0 0-16,-5 3 0 15,0 5 0-15,4-12 0 16,1 0 0-16,4 8 0 16,-1 0 0-16,1-1 0 15,-5 9 0-15,5-1 0 16,0-7 0-16,8-8 0 16,0-4 0-16,0-3 0 15,5 0 0-15,-5 3 0 16,5-7 0-16,-1-4 0 0,5-8 0 15,0 1 0-15,-1-8 0 16,1-4 0-16,4-4 0 16,0-11 0-16,0-7 0 15,4-8-1-15,-4-12 1 16,5-3 0-16,3-16 0 16,5-6-1-16,4-1 1 15,-4-12-1-15,8 1 1 16,0-12 0-16,5-7 0 15,12-4 0-15,-4-8 0 0,0-14-1 16,9-12 1-16,4-4 0 16,8-4 0-16,0-7 0 15,1 3 0-15,-18 9 0 16,0-5 0-16,5 8 0 16,4-4 0-16,-4-4 0 15,-1 5 0-15,9-5 0 16,-4 12 0-16,13-12 0 15,4-3 0-15,-1-1 0 16,-3 12 0-16,-5 0 0 16,-12 19 0-16,0-12 1 15,-5 12 0-15,-4-8-1 16,-8 5 1-16,3-5-1 16,5 4 0-16,0-4 0 15,1 0 1-15,-6 4-1 16,-3 12 0-16,-5 3 0 0,0 12 0 15,1-1-1-15,-1 5 1 16,0 6 0-16,5 9 1 16,4-12-1-16,0-4 0 15,-1 12-1-15,5-4 1 16,-4 7 0-16,0 8 1 16,-4 0-2-16,-1 8 1 15,-4 0 0-15,-4 7 0 16,0 4 0-16,-4 0 0 15,-4 3-1-15,4 1 1 16,4-4 0 0,-5 8 0-16,1 3 0 15,-4 8 0-15,-1 0 0 16,-8 15 0-16,0 0 0 16,0 0 0-16,-4 11-1 15,0 8 1-15,-1 7 0 16,1 5 0-16,0 14 0 15,-9 16 0-15,-4 10 0 16,-13 16 0-16,-4-3 0 16,-8 7 0-16,3 3 0 15,1 12 0-15,4 0-1 16,-4 0 1-16,-1 11 0 16,1 1 0-16,0 10 0 15,-1 1 0-15,-3-4-1 16,3-8 1-16,10-4 0 15,3-7 1-15,-4 0-1 0,0 4 0 16,-8 7 0-16,-5-15 0 16,-8 8 0-16,0 0 1 15,4 3-1-15,1 1 0 16,-1 3 0-16,0-15 0 16,0 4 0-16,4 0 0 15,5-4 0-15,4 1 0 16,0-5 0-16,8 4 0 15,-8-11 0-15,5-8 0 16,-6 0 0-16,1-3 0 0,0-4 0 16,0 3 1-16,0-3-2 15,4 3 1-15,-4 1 0 16,5-9 0-16,-1-6 0 16,4-1 0-16,1-3 0 15,3 3 0-15,1-15 0 16,4 0 0-16,0 0 0 15,0 8 1-15,0-8-1 16,0 1 0-16,0 3 0 16,0-4 0-16,0-4-1 15,4-3 1-15,0-4 0 16,5-12 0-16,-5-3 0 16,13-12 0-16,0-7 0 15,8-8 0-15,1-11 0 16,-1-8 0-16,5-7 0 15,0-12 0-15,4-7 0 0,0-4 0 16,4-15-1-16,5 4 1 16,-1-12 0-16,10-7 0 15,3 0 0-15,0-16 0 16,1-7 0-16,3-3 0 16,1-16 0-16,-9-11 0 15,4 3 0-15,5-11 0 16,4 16-1-16,4-8 1 15,0-4 0-15,0 11 0 16,4-7 0-16,9 7 0 16,0 0 0-16,-4-14 0 0,-5 10 0 15,-8 5 0-15,-5 14 0 16,5 1 1-16,-4 14-1 16,-1 1 0-16,-8-1 0 15,0 9 0-15,-4 6 0 16,0 1 0-16,0 4 0 15,4 11 0-15,-4-4 0 16,4 0 0-16,8 4 0 16,-3 0 0-16,-9 3 0 15,4-3 0-15,-5 8 0 16,6-5 0-16,-1 1 0 16,-9 4 0-16,1-9 0 15,4 1 0-15,4-4 0 16,-5-3 0-16,1-5 0 15,0 12 0-15,4 4 0 16,-4-4 0-16,4 0-1 0,-4 11 1 16,0 8 0-16,-5 0 0 15,1 3-1-15,3 5 1 16,-3-1 0-16,-5 4 0 16,-4 12 0-16,0 3 0 15,-4 8 1-15,-9 3 0 16,-4 12-1-16,0 8 1 15,-4 7-4-15,-4 0 0 16,8 4-7-16,-9 0 1 16</inkml:trace>
  <inkml:trace contextRef="#ctx0" brushRef="#br1" timeOffset="185387.9847">18440 13984 4 0,'-9'-38'2'0,"13"8"0"0,1 22 3 0,-1 1-3 16,0-5 0-16,0 5 4 15,5-1 0-15,-1 5-6 16,1 3 0-16,-1 15 4 16,5 7 1-16,0 20-1 15,-4 11 0-15,-5 8-2 16,0 22 1-16,-4 19 0 15,0 19 1-15,-4-4-1 16,-9-3 0-16,-4 3 0 16,-4-7 1-16,-1 3-1 15,-3-11 0-15,4-7-1 16,-5-4 0-16,5-19-1 16,4-16 1-16,4-3-1 15,0-15 0-15,5-11 0 0,3-8 1 16,5-19-1-16,0-19 0 15,5-19 0-15,-1-26 1 16,0-20-2-16,5-3 1 16,-1-15-1-16,5-11 0 15,-5-8 0-15,5 0 1 16,4 3-2-16,5 1 1 16,3 0-1-16,1-4 0 15,3 11 0-15,-3 15 1 16,4 8-1-16,4 4 1 0,0 19-1 15,0 15 0-15,0 18 0 16,0 16 0-16,-4 15 0 16,4 11 0-16,-4 24 0 15,4 17 1-15,-9 5-1 16,1 15 1-16,-9-19 0 16,-8 4 1-16,-5 3-1 15,-8-3 1-15,-9-4 0 16,-9-4 0-16,-7 0 0 15,-10-7 0-15,-3 0 0 16,-1-8 0-16,5-12 0 16,0-3 0-16,-1-3-1 15,5 6 0-15,4 1-1 16,13 0 1-16,13 11-1 16,8 4 0-16,9 3 0 15,13-3 0-15,12 4 0 16,9 7 1-16,4 0 1 15,0 0 0-15,0-7 2 0,0 3 0 16,-4-3 0-16,-4-1 0 16,-5-7 0-16,0-3 0 15,-4-1-1-15,0-4 0 16,-8 1-2-16,-5-12 1 16,1 0-9-16,-1-3 1 15,0-1-7-15,9 0 1 16</inkml:trace>
  <inkml:trace contextRef="#ctx0" brushRef="#br1" timeOffset="185809.9084">19734 14525 13 0,'-17'-30'6'0,"26"7"10"16,-9 16-5-16,0 7-8 16,0 0 0-16,4-4 4 15,-4 4 1-15,4 7-9 16,5 12 1-16,4 15 6 15,4 15 0-15,0 8 0 0,-5 4 1 16,1 3-2-16,-4 8 0 16,-1-4-1-16,1 4 0 15,-1 4-1-15,-4-12 0 16,1 0-2-16,-5-7 0 16,0-12-1-16,0-3 1 15,4-15-1-15,0-1 1 16,0-11-7-16,5-7 0 15,0-4-6-15,3-16 1 0,5-3-4 16,5-4 1-16</inkml:trace>
  <inkml:trace contextRef="#ctx0" brushRef="#br1" timeOffset="186512.9829">20428 14374 21 0,'-21'-23'10'0,"21"15"-3"16,0 8 13-16,0 12-17 16,0 7 0-16,4 19 3 15,5 18 0-15,4 12-7 16,-1 12 0-16,1 22 5 0,0 8 1 15,0 7-1-15,-1 0 0 16,-3-11-1-16,-5-15 1 16,1-8-1-16,-1 1 1 15,0-13-1-15,-4-10 0 16,0-12-1-16,0-3 0 16,0-12-1-16,0-8 1 15,0-7-1-15,0-15 1 16,0-16-1-16,0-18 0 15,0-8 0-15,0-11 0 16,0-15-1-16,0-8 1 0,0-11-1 16,0-16 1-16,0 12-1 15,4-11 0-15,1-16-1 16,3-7 1-16,9 12-1 16,9-1 1-16,8 12-1 15,8 14 0-15,5 9 0 16,-4 10 0-16,4 12 0 15,-1 16 1-15,6 14-1 16,-14 19 0-16,0 12 1 16,-4 18 0-16,-8 23 0 15,-5 8 0-15,-12 11 0 16,-9 4 0-16,-9-8 2 16,-16 1 0-16,-14-5 0 15,-12-14 1-15,-17-9 0 16,0-2 0-16,8-5 0 15,1-15 0-15,3-4-2 0,1-3 1 16,8-12-2-16,4-4 0 16,18-3-2-16,12 0 1 15,13 3-6-15,17 1 1 16,9 3-6-16,8 4 1 16,17-8-5-16,13 8 0 15,12-7 0-15,5-5 0 16</inkml:trace>
  <inkml:trace contextRef="#ctx0" brushRef="#br1" timeOffset="187028.6594">22289 13579 26 0,'-17'-22'13'0,"-4"22"-11"15,13 0 26-15,-14-4-25 16,-8 4 0-16,-16 11 2 16,-10 4 1-16,5 8-7 15,0 7 1-15,-4 4 4 16,-1 12 0-16,9 7-1 15,9 3 0-15,13 1-2 0,8 7 1 16,21-3-1-16,17-12 1 31,43 27-1-31,8-8 1 16,5 4 0-16,-5 7 1 16,5-3 0-16,-9-4 0 15,-12-8 0-15,-14-3 1 16,-12-1 0-16,-17-14 1 15,-18-12 0-15,-12-4 0 16,-21 4 0-16,-26 0 0 16,-12 0 0-16,-14-4 0 0,-8-3-2 15,-8-8 1-15,-9-8-2 16,8-3 0-16,14-8-1 16,16 0 0-16,22-8-4 15,12-3 0-15,22-4-11 16,21-1 0-16,25 9-8 15,18-12 1-15</inkml:trace>
  <inkml:trace contextRef="#ctx0" brushRef="#br1" timeOffset="199422.7179">9173 13072 10 0,'-34'0'5'0,"17"-7"4"16,17 3 6-16,-4 0-13 16,8 0 0-16,0 1 3 15,5-1 0-15,-1 0-5 16,9 4 1-16,0-4 4 15,0 4 0-15,0 0-1 16,5 0 1-16,3 0-1 16,9 4 0-16,5 4-2 15,-1-1 1-15,4 1-2 16,-3-1 1-16,-9 1-1 16,-5-1 1-16,-4-3-2 0,1 0 0 15,-5-4-5-15,0 0 0 16,0-8-5-16,4-3 0 15,5 0-2-15,-1-4 1 16</inkml:trace>
  <inkml:trace contextRef="#ctx0" brushRef="#br1" timeOffset="199844.5372">9241 12614 17 0,'-21'8'8'0,"8"-12"-2"16,13 4 13-16,0-4-17 15,9-3 0-15,-1-1 4 16,5-3 0-16,4 3-7 16,8-3 1-16,9 0 4 15,9-1 0-15,12 9-1 0,-8 3 0 16,4 3-2-16,0-3 0 15,-4 4 0-15,-4 4 0 16,-9-5-5-16,-4 1 1 16,-5 0-7-16,-3 0 0 15,-5-19 0-15,-5 7 0 16</inkml:trace>
  <inkml:trace contextRef="#ctx0" brushRef="#br1" timeOffset="200219.5796">9241 12236 13 0,'-30'0'6'0,"26"0"-1"16,4 0 8-16,9-4-10 15,-1 1 1-15,1-1 3 16,-1 0 1-16,9 0-9 16,13 4 0-16,8 0 6 0,9-7 0 15,8-1-2-15,9-3 0 16,9-1-1-16,-1 1 0 15,-12-4-1-15,-5 11 0 16,-8-7-3-16,-9 3 0 16,-8 4-5-16,-9-3 1 15,-4 7-4-15,0 0 1 16</inkml:trace>
  <inkml:trace contextRef="#ctx0" brushRef="#br1" timeOffset="200589.6509">9199 11880 19 0,'-30'16'9'0,"8"-16"-3"15,22-8 14-15,0 8-19 16,13-8 1-16,4-10 2 16,0-1 1-16,13 3-6 15,8 1 0-15,13 0 3 16,13-4 1-16,5 0-2 15,7 4 1-15,5 0-1 16,-17 4 0-16,-4-1-1 16,-9 1 1-16,-4 0-6 15,-9-1 0-15,0 5-4 16,-12-1 0-16</inkml:trace>
  <inkml:trace contextRef="#ctx0" brushRef="#br1" timeOffset="200964.65">9194 11525 20 0,'-72'0'10'0,"55"-4"-8"15,17-4 11-15,8 5-11 16,5-5 1-16,13-3 1 16,-1-1 1-16,14-3-6 15,16 0 0-15,9-4 3 16,21-4 0-16,4 1-1 15,-3-5 1-15,-6-3-1 16,1-8 0-16,-4 4-1 16,-5 4 1-16,-8 3-4 15,-4 5 1-15,-13 7-7 16,-9-1 1-16</inkml:trace>
  <inkml:trace contextRef="#ctx0" brushRef="#br1" timeOffset="201339.791">9279 11116 17 0,'-25'23'8'0,"25"-35"0"15,4 5 8-15,5 3-14 16,8-7 1-16,8-1 0 16,14-3 1-16,16-4-5 15,5-3 0-15,16-1 3 16,5-3 1-16,-4-1-1 15,4 4 0-15,0 4-1 16,-5 0 1-16,-3-3-2 16,-18 7 0-16,-8-4-4 15,-9 0 0-15,-8 7-5 16,-17 1 0-16</inkml:trace>
  <inkml:trace contextRef="#ctx0" brushRef="#br1" timeOffset="201636.7232">9488 10848 22 0,'-25'-19'11'0,"59"7"-11"0,-17 1 15 0,12-4-12 16,18-8 0-16,9 0 0 16,3-7 1-16,9-19-5 15,18 0 0-15,7 3 3 16,9 5 1-16,-4 3-3 16,-4 0 0-16,-17 8-4 15,-9 3 0-15,-8 5-4 16,-9 6 0-16</inkml:trace>
  <inkml:trace contextRef="#ctx0" brushRef="#br1" timeOffset="201949.1685">9893 10397 20 0,'-26'4'10'0,"47"-27"-8"0,-16 12 15 15,12-8-16-15,13-11 0 16,16 3 0-16,18 5 0 15,4-9-2-15,9 1 1 0,4 0-1 16,-9 0 1-16,-4 3-7 16,-4 4 1-16</inkml:trace>
  <inkml:trace contextRef="#ctx0" brushRef="#br1" timeOffset="202246.0784">10012 10038 19 0,'-9'-38'9'0,"69"-4"-10"0,-30 20 12 16,12-9-11-16,14-6 0 15,12-1 0-15,0-4 0 16,9-3-2-16,4 3 1 16,0 4-4-16,-1 12 1 15</inkml:trace>
  <inkml:trace contextRef="#ctx0" brushRef="#br1" timeOffset="202527.5179">10357 9595 17 0,'21'-11'8'0,"69"-19"-7"16,-65 11 14-16,13-8-16 16,9-7 1-16,17-4 0 15,4 0 1-15,0 1-6 16,-4 6 1-16,-4-3-1 15,-9 8 1-15</inkml:trace>
  <inkml:trace contextRef="#ctx0" brushRef="#br1" timeOffset="203449.3796">10719 9315 11 0,'0'0'5'0,"42"-30"-3"0,-20 15 7 15,8-8-9-15,8-15 0 16,13 8 0-16,4 0 1 16,1 3-5-16,-5 1 1 15,-9-1-1-15,1 8 1 0</inkml:trace>
  <inkml:trace contextRef="#ctx0" brushRef="#br1" timeOffset="206927.1813">11268 8528 6 0,'4'-19'3'0,"-4"-22"-3"0,0 33 5 16,0 4-5-16,-4 1 0 15,0 3 0-15,0 22 0 16,-9-3 0-16,-13 8 1 15,-12 10 0-15,-9 9 0 16,-8 7 0-16,-13 11 0 16,-9 16 0-1,-4 33 1-15,-4 20-2 16,-22 10 1-16,-8 31-1 0,5 23 1 16,-1-8-1-16,13-11 0 15,17-19 0-15,17-30 1 16,13-23 0-16,9-23 1 15,20-26 0-15,10-20 0 16,3-29-1-16,9-27 1 16,13-19-1-16,12-11 1 15,18-23-1-15,0-30 0 16,8-11-1-16,12-12 1 16,14 0-1-16,-9 4 0 15,-4 0-1-15,-4 3 1 0,-9 24-1 16,-9 22 1-16,-12 19-1 15,-4 26 1-15,-18 31 0 16,-12 30 0-16,-26 31 0 16,-21 44 1-16,-17 50-1 15,-17 11 1-15,-5 23 0 16,5 0 0-16,9-19 0 16,-5-18 1-16,4-28 0 15,9-11 1-15,13-26-1 16,16-26 0-16,18-20 0 15,17-22 0-15,12-31-1 16,18-18 1-16,8-35-1 16,13-41 0-16,21-30 0 15,17-16 0-15,17-18-1 16,0-12 1-16,5 15-1 16,-5 8 1-16,-8 26-2 0,-18 31 0 15,-20 15 0-15,-18 37 0 16,-21 31 0-16,-30 34 0 15,-21 49 0-15,-13 65 0 16,-38 29 0-16,-4 50 1 16,-5 4-1-16,0 11 1 15,18-19 0-15,8-30 0 16,17-35 0-16,12-18 0 16,9-30 0-16,1-23 1 15,16-27 0-15,13-15 1 16,13-45-1-16,12-34 1 0,5-30 0 15,13-23 0-15,3-46-1 16,14-26 1-16,12-11-2 16,-3-5 1-16,-10 13-1 15,-16 25 0-15,-9 31-1 16,-13 23 1-16,-4 33-2 16,-17 28 1-16,-17 29-1 15,-25 50 1-15,-14 33-1 16,-16 58 1-16,-13 56 0 15,4 46 0-15,-9 26 0 16,-12-12 1-16,13-3 0 16,3-7 0-16,6-35 0 15,7-15 0-15,9-11 1 16,13-27 1-16,13-30-2 16,8-26 1-16,13-19 0 15,8-27 1-15,9-38-1 0,13-34 1 16,13-41-1-16,8-27 0 15,13-49 0-15,12-22 0 16,9-24-2-16,-8-18 1 16,8 7-1-16,0 8 1 15,-8 22-1-15,-9 20 0 16,-4 33 0-16,-13 27 0 16,-13 31 0-16,-12 29 0 15,-13 35-1-15,-18 30 1 16,-8 49-1-16,1 56 1 0,-18 31 0 15,4 27 1-15,-12 3-1 16,-1-15 1 0,-20 46 0-1,12-53 1-15,13-54 0 16,13-37 1-16,8-34-1 16,8-46 1-16,5-34 0 15,9-30 0-15,4-37-1 16,4-43 1-16,8-22-2 15,1 0 1-15,-1 4-1 16,-4 18 0-16,-4 24 0 16,0 18 0-16,-4 26-1 15,-9 24 1-15,-4 29-2 16,0 39 0-16,-4 33 0 16,-5 35 1-16,5 41-1 15,-9 27 1-15,9 19-1 0,8-5 1 16,9-18 1-16,-4-26 0 15,3-31 0-15,5-19 1 16,0-22 0-16,9-24 0 16,-1-25 0-16,1-31 1 15,-1-26 0-15,-3-27 0 16,-1-19 0-16,-4-19 0 16,-4-19-1-16,-1-18 0 15,5 14-1-15,0 5 0 16,-4-1 0-16,0 12 0 15,0 19-1-15,-1 18 1 0,1 20-1 16,0 18 0-16,4 15-1 16,0 31 1-16,4 30-1 15,-4 27 0-15,0 45 0 16,13 30 1-16,-5 12-1 16,5 10 1-16,0-2 1 15,4-5 0-15,-9-19 1 16,-3-14 1-16,-5-20 0 15,0-22 0-15,0-23 1 16,0-16 0-16,0-21 0 16,0-32 0-16,-5-33-2 15,1-26 1-15,4-28-1 16,0-25 0-16,0-24-1 16,9 5 1-16,8-16-1 15,-4 4 0-15,-1 19-1 16,1 19 1-16,0 19 0 0,0 23 0 15,-5 22-1-15,-4 30 0 16,-4 27 0-16,0 38 1 16,-8 34-1-16,-1 38 0 15,1 34 0-15,-5 7 1 16,0-3-1-16,5-27 1 16,4-27 0-16,4-18 0 15,4-31 0-15,9-33 0 16,12-28 0-16,9-37 1 15,13-37-1-15,17-20 1 0,4-34-1 16,-4-30 1-16,17 0-1 16,8-15 1-16,5-8-1 15,8 19 0-15,-8 23-1 16,-13 19 1-16,-22 23 0 16,-12 14 1-16,-8 16-2 15,-14 30 1-15,-12 15 0 16,-13 31 0-16,-26 18-1 15,-16 38 0-15,-14 53 0 16,-20 42 1-16,-1 53-1 16,5 15 0-16,-5 18 1 15,-8 1 0-15,-5-19-1 16,9-19 1-16,5-42 0 16,12-18 1-16,9-27-1 15,16-27 0-15,14-30 0 16,12-26 1-16,13-38-1 0,8-23 1 15,9-41-1-15,5-42 1 16,16-27-1-16,9-49 1 16,8-3-1-16,-4-39 0 15,9-10 0-15,8 25 0 16,-4 20 0-16,-4 23 0 16,-13 22-1-16,-9 41 1 15,-8 28-1-15,-18 21 0 16,-7 47 0-16,-14 37 0 15,-21 38 0-15,-12 49 0 16,-5 61 0-16,-21 49 0 0,-9 33 0 16,5-2 0-16,8-9 0 15,9-26 0-15,3-30 0 16,14-42 1-16,8-18 0 16,9-31 0-16,12-27 0 15,9-22 1-15,9-30 0 16,4-31 1-16,0-34-1 15,4-30 1-15,8-26-1 16,1-39 0-16,-1-14-1 16,5 11 1-16,0 15-1 15,-9 19 1-15,-8 18-2 16,0 28 1-16,-9 26-1 16,-4 26 1-16,-17 30-2 15,-9 31 1-15,-3 42-1 16,-6 52 1-16,-3 27 0 15,0 42 1-15,-1-5-1 0,5-3 1 16,0-26 0-16,9-20 0 16,4-33 1-16,8-27 1 15,4-23-2-15,9-15 1 16,4-22 0-16,9-27 0 16,4-27 1-16,9-26 0 15,-1-37-1-15,5-35 0 16,9-23 0-16,-1 4 1 15,-8 12-2-15,-13 26 0 16,0 23 0-16,-9 22 0 16,-8 31-1-16,-13 34 1 0,-4 18-1 15,-4 35 0-15,0 26 0 16,-5 39 1-16,1 14-1 16,-1 15 1-16,5 8 0 15,0-15 0-15,-1-23 0 16,10-27 0-16,-1-18 0 15,9-19 0-15,-1-16 0 16,5-10 0-16,5-24 0 16,-1-29 1-16,-4-35-1 15,0-30 1-15,0-30-1 16,0-35 1-16,0-7-2 16,4 8 1-16,5 11-1 15,3 19 0-15,-3 15 0 16,-1 23 1-16,1 11-1 15,-1 11 0-15,1 16 0 0,-5 11 1 16,-4 11-1-16,0 16 0 16,-4 10 1-16,0 5 0 15,-1 0 0-15,1-1 0 16,8-3 0-16,5-12 0 16,8-18 0-16,17-23 0 15,17-19 0-15,13-8 1 16,-4-30-1-16,8-27 1 15,13-14-1-15,8-12 1 16,26-15-1-16,-8-4 1 16,-18 19-1-16,-8 12 0 0,-9 22 0 15,-16 19 1-15,-14 23-1 16,-8 11 1-16,-8 26-1 16,-13 16 0-16,-13 15 0 15,-5 30 1-15,-16 15-2 16,-9 23 1-16,-12 42-1 15,-14 26 1-15,-8 11-1 16,-4 24 1-16,4 2 0 16,5-6 0-16,12-39 0 15,13-18 0-15,13-19 0 16,21-27 0-16,21-27 0 16,17-33 1-16,22-46 0 15,16-22 0-15,-3-19 0 16,4-31 0-16,-1-15-2 15,1 8 0-15,-13 19-6 16,-17 30 0-16,-22 34-3 0,-21 26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6T17:22:10.05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6729 11320 9 0,'8'-30'4'0,"22"-27"-5"0,-22 39 4 16,5-5-3-16,0 4 1 16,4 0 1-16,-4 0 0 0,0 8-1 15,-1 3 0-15,5 16 2 16,5 22 0-16,3 19 0 15,5 27 1-15,4 15-1 16,-4 22 1-16,4 12-2 16,-9 4 1-16,-7-12 0 15,-6-15 1-15,-3-15 0 16,-5-23 1-16,0-14-1 16,1-31 1-16,-1-23-2 15,4-27 1-15,5-25-3 16,4-20 1-16,0-19-2 15,0-3 0-15,9-12-1 16,4 8 0-16,-1 8 0 16,5 22 1-16,1 19-1 15,3 30 1-15,0 27-1 16,1 30 1-16,-1 26 0 16,-4 9 1-16,4 6 0 0,-12 8 1 15,-9-3 0-15,-4-1 1 16,-5-11-1-16,1-3 0 15,3-16-1-15,5-11 1 16,5-8-7-16,8-19 0 16,12-14-7-16,5-24 1 15</inkml:trace>
  <inkml:trace contextRef="#ctx0" brushRef="#br0" timeOffset="359.432">8696 10734 36 0,'-55'15'18'0,"8"49"-22"16,38-41 27-16,-4 11-23 16,-8 12 0-16,8 18 0 15,-4 15 0-15,5 1 0 16,3 7 0-16,5-15 0 15,8-8 1-15,13-11 0 16,-4-15 0-16,4-19 1 16,8-8 1-16,5-18-1 15,9-24 1-15,-5-18 1 16,-4-4 0-16,-9-4 0 16,-13-3 0-16,-12 3-1 15,-13 4 1-15,-4 12-2 0,-5 6 1 16,-4 17-5-16,-8 6 1 15,-9 8-8-15,5 4 0 16,8 0-6-16,4-7 1 16</inkml:trace>
  <inkml:trace contextRef="#ctx0" brushRef="#br0" timeOffset="640.6796">9156 9459 39 0,'-38'-23'19'0,"8"54"-22"15,21-16 32-15,5 7-29 16,0 24 1-16,4 33 0 16,8 23 1-16,5 12-2 15,8 18 0-15,5 20 2 16,-1-5 0-16,1-3 0 15,0-4 0-15,3-8 0 16,5-11 0-16,0-7-1 16,1-19 1-16,3-12-7 15,4-19 1-15,-3-18-9 16,3-12 0-16</inkml:trace>
  <inkml:trace contextRef="#ctx0" brushRef="#br0" timeOffset="875.183">8998 10708 54 0,'-68'-38'27'0,"81"49"-38"0,8-19 47 0,18-3-35 16,16-27 0-16,26-7-1 15,25-16 1-15,31-7-5 16,16 0 0-16,13-15-9 16,26 7 0-16,-1-15-1 15,-33 16 1-15</inkml:trace>
  <inkml:trace contextRef="#ctx0" brushRef="#br0" timeOffset="2593.934">11094 8748 24 0,'-9'-34'12'0,"18"56"-12"15,-5-7 12-15,0 20-12 16,5 21 1-16,-1 50 1 16,1 30 0-16,3 46-3 15,1 37 1-15,0-3-1 16,4-15 1-16,0-27-3 15,0-27 1-15,-4-26-5 0,4-34 1 16</inkml:trace>
  <inkml:trace contextRef="#ctx0" brushRef="#br0" timeOffset="3297.3088">10808 10038 38 0,'-17'19'19'0,"43"-12"-28"0,-5-7 38 0,22-7-29 16,21-16 1-16,8-30 0 16,17-23 0-16,22-18-2 15,4-12 1-15,-4-15 0 16,-13-8 1-16,-13-7-1 15,-17-8 0-15,-21-3-1 16,-9 7 1-16,-4 19 0 16,-12 26 0-16,-5 23 0 15,-5 19 0-15,-3 19 0 16,-9 49 1-16,-4 34-1 16,-1 38 0-16,-7 46-1 15,-1 41 1-15,-4 0 0 16,-5 15 0-16,5-15 1 15,0-19 0-15,9-34 1 16,4-30 0-16,8-15-1 0,4-19 1 16,9-27 0-16,5-26 0 15,3-16-1-15,-3-10 0 16,-1-12-1-16,0-1 0 16,0 20-1-16,5 12 1 15,4 10-1-15,4 23 1 16,4 1-1-16,9 3 0 15,4-8 1-15,13 1 0 0,4-12 0 16,0-23 1-16,9-7-1 16,-5-15 1-16,5-19 0 15,0-12 0-15,-9-11 1 16,-13 4 0-16,-12 0 0 16,-18 7 1-16,-12 16 0 15,-17 15 1-15,-17 22-1 16,-14 39 0-16,-7 21-2 15,4 32 1-15,-1-1-2 16,14-4 0-16,12-3-1 16,13-15 0-16,25-12 0 15,27-15 0-15,24-15-2 16,26-15 0-16,26-16-7 16,25-10 0-16,18-9-4 15,-14-10 0-15</inkml:trace>
  <inkml:trace contextRef="#ctx0" brushRef="#br0" timeOffset="3947.467">14317 8362 49 0,'-25'38'24'0,"21"139"-33"0,4-116 44 0,0 30-36 16,0 49 1-16,0 38 1 16,0 22 0-16,0 1-1 15,-5-16 1-15,-3-22 1 16,-5-23 0-16,0-23 0 15,-4-34 1-15,-4-18-1 16,0-28 0-16,4-33-1 16,-1-23 1-16,6-41-2 15,-5-35 1-15,8-37-3 16,5-31 1-16,12-30-2 16,18-4 1-16,8-3-1 15,21 18 1-15,1 23 0 16,8 27 0-16,-9 22 0 15,5 27 1-15,-1 37 1 16,-8 35 0-16,-4 30-1 16,-13 30 1-16,-17 23 0 0,-21 8 1 15,-17 18 0-15,-13 19 1 16,-22-3 0-16,-8 3 1 16,-4-19-1-1,4-3 1-15,18-19-2 0,12-8 1 0,16-8-2 16,14-11 1-16,13 20-1 15,16-5 0-15,14 4-1 16,12 0 1-16,4-11 0 16,9 3 1-16,4-7 0 15,4-11 0-15,-3-12-1 0,3-3 1 16,9-12-7-16,-4-15 0 16,-1-19-9-16,9-15 1 15,-8-12-1-15,-9-18 1 16</inkml:trace>
  <inkml:trace contextRef="#ctx0" brushRef="#br0" timeOffset="4181.8392">15480 9130 54 0,'-60'49'27'0,"35"91"-43"15,25-95 59-15,4 23-43 16,9 31 1-16,0 22 0 16,8 4 0-16,-4 3-2 15,-4-10 0-15,-1-9-2 16,-3-6 0-16,-1-24-5 16,5-11 0-16,9-30-6 15,7-19 0-15</inkml:trace>
  <inkml:trace contextRef="#ctx0" brushRef="#br0" timeOffset="4822.6179">15855 9024 53 0,'-43'4'26'0,"5"75"-41"0,38-45 50 16,4 23-35-16,5 26 0 15,3 19-1-15,5 35 1 16,-4 14 0-16,0 0 1 0,-5-3 0 16,1-12 1-16,-5-15 0 15,0-15 0-15,1-19 0 16,-1-19 1-16,0-19-1 15,0-18 1-15,1-16-3 16,-5-12 1-16,0-10-2 16,0-8 1-16,-5-4-2 15,1-4 1-15,-9 4 0 16,1 0 0-16,-5 0 0 16,0-3 1-16,-5-9 0 15,-3-6 1-15,3-16 0 16,-3-4 0-16,-1-15-1 15,9-23 0-15,5-11-1 16,12-3 1-16,17-12-1 16,8-4 1-16,13-8-1 15,9 12 0-15,21 8-1 16,13 7 1-16,9 15-1 0,8 12 1 16,-13 26-1-16,-8 26 1 15,-14 20 0-15,-7 25 1 16,-14 20 1-16,-12 23 0 15,-17 15 1-15,-22 11 0 16,-25 7 0-16,-12 1 1 16,-18-4 0-16,-17 3 0 15,0-3-1-15,0-19 0 16,-4-19-3-16,4-19 1 0,13-27-5 16,12-22 0-16,14-11-5 15,25-16 0-15,21-3-6 16,26-4 1-16</inkml:trace>
  <inkml:trace contextRef="#ctx0" brushRef="#br0" timeOffset="5197.6005">17771 8498 44 0,'-94'-27'22'0,"-46"92"-29"16,97-50 41-16,-8 15-34 15,-9 12 1-15,-8 7-1 16,-8 0 0-16,12 4-1 16,13-4 1-16,17 1-1 0,21-5 1 15,13 8 0-15,21 4 0 16,13-1 0-16,9 9 1 15,4 10 1-15,-1 1 0 16,-7 4 3-16,-18-1 0 16,-21 0 2-16,-17 12 0 15,-26 0 0-15,-29-8 0 16,-9 1-2-16,-12-16 1 16,-1-8-11-16,13-30 1 0,21-18-13 15,26-24 0 1</inkml:trace>
  <inkml:trace contextRef="#ctx0" brushRef="#br0" timeOffset="5791.5121">19147 8638 41 0,'-81'-30'20'0,"-51"33"-18"15,102 9 19-15,-13 11-21 16,-12 18 0-16,-5 12 0 16,-8 27 0-16,0 29 0 15,-4 12 0-15,12 0-1 16,13 4 1-16,17-15 0 15,18-12 1-15,24-7-1 16,22-15 0-16,17-27 0 31,22-26 0-31,25-19-4 16,25-20 1-16,9-14-6 16,13-4 1-16,13-11-2 15,-14-23 0-15</inkml:trace>
  <inkml:trace contextRef="#ctx0" brushRef="#br0" timeOffset="6119.6853">20271 8437 37 0,'-107'23'18'0,"-42"113"-23"0,111-79 37 0,-17 11-31 16,-5 23 1-16,13 15-1 15,22-4 1-15,12-4-3 16,13-7 1-16,13-15 1 16,8-27 0-16,9-7 0 15,12-23 0-15,14-19 0 16,3-19 0-16,1-12 1 16,-5-25 0-16,-12-9 0 15,-18-3 1-15,-12 8-1 16,-13 3 0-16,-13 12 0 15,-16 3 0-15,-14 12-6 16,0 11 0-16,1 4-9 16,-1 7 1-16,-4 4-2 15,9-18 1-15</inkml:trace>
  <inkml:trace contextRef="#ctx0" brushRef="#br0" timeOffset="6697.7544">20624 8331 45 0,'-13'4'22'0,"-8"106"-32"0,21-65 46 16,0 23-36-16,-4 4 0 16,-5 19 0-16,1 8 1 15,-1 3-1-15,-3-11 1 16,-5-16 1-16,0-14 0 0,-5-16 1 15,1-18 0-15,8-20 0 16,0-30 0-16,9-14-1 16,13-24 0-16,8-18-2 15,4-5 1-15,9-37-2 16,12 15 1-16,9 8-1 16,1 11 1-16,-6 19-1 15,-3 34 0-15,-9 26 0 16,-8 35 1-16,-9 33-1 15,-9 16 1-15,-8 11 0 16,-8 0 0-16,-5 0 1 16,-4-4 1-16,0-11 0 15,8-23 0-15,5-15 0 16,8-22 0-16,9-24-1 16,13-25 1-16,3-9-2 15,10-22 1-15,12-8-1 16,4-3 0-16,-8 3-1 0,-4 12 1 15,-1 15-1-15,1 22 1 16,-5 23-1-16,0 27 0 16,1 15 1-16,-9 7 0 15,-5 16 0-15,-8 11 0 16,-13 7 1-16,-8 16 0 16,0-4-2-16,0-4 0 15,-1-4-6-15,14-19 1 16,12-11-7-16,13-11 0 0,5-23-3 15,7-27 1-15</inkml:trace>
  <inkml:trace contextRef="#ctx0" brushRef="#br0" timeOffset="7182.1306">21923 8070 41 0,'-21'0'20'0,"0"34"-26"16,16-15 39-16,1 38-33 16,0 26 1-16,-5 38 0 15,-4 23 1-15,-8 30-2 16,0 23 1-16,0-12 2 16,-1-3 1-16,5-19 0 15,9-23 1-15,-1-31-1 16,5-22 1-16,8-30-1 0,5-23 0 15,4-45-3-15,4-27 1 16,0-34-2-16,0-30 1 16,4-27-2-16,0-18 1 15,13-8-2-15,5-8 1 16,7 4 0-16,10 12 0 16,-1 29 0-16,5 5 0 15,-9 30 0-15,-9 22 0 16,-12 27 0-16,-17 23 0 15,-17 29 1-15,-17 24 0 0,-22 19 1 16,-21 14 0-16,-8 5 1 16,-14-5 1-16,1-3-1 15,9-11 0-15,8-20-4 16,16-22 1-16,23-19-8 16,20-30 0-16,26-15-8 15,30-23 1-15,8-19-1 16,9-19 1-16</inkml:trace>
  <inkml:trace contextRef="#ctx0" brushRef="#br0" timeOffset="7432.1293">22864 6856 37 0,'-34'-19'18'0,"-17"27"-18"16,38-8 39-16,-8 22-37 15,-5 24 1-15,-3 37 0 16,-5 34 1-16,4 19-5 0,4 31 0 16,1 18 2-16,-1-14 1 15,5-5-4-15,8-18 1 16,5-20-4-16,8-22 0 16,8-23-6-16,13-18 0 15,9-20-2-15,8-41 0 16</inkml:trace>
  <inkml:trace contextRef="#ctx0" brushRef="#br0" timeOffset="7791.5978">23184 8025 49 0,'-34'27'24'0,"59"-20"-36"16,-8-14 50-16,17-5-39 16,17-14 1-16,17-12-2 15,1-15 1-15,-1-8 1 16,-9-7 0-16,-16 11 0 16,-17 4 0-16,-18 8 1 15,-16 15 0-15,-18 11 1 16,-25 34 0-16,-17 27 0 15,-5 30 0-15,-3 22-1 0,-1-3 1 16,22 0-1-16,12-4 0 16,22-19-2-16,21 0 1 15,13-11-3-15,8-23 1 16,26-12-7-16,21-14 1 16,17-16-6-16,4-7 1 15</inkml:trace>
  <inkml:trace contextRef="#ctx0" brushRef="#br0" timeOffset="8050.7047">24197 7223 63 0,'-42'15'31'0,"16"144"-46"16,35-114 62-16,16 39-48 15,26 18 1-15,9 15-2 16,-1 4 0-16,10-4-3 16,3 1 1-16,5-16-7 15,-18-8 1-15,-3-14-5 0,-10-20 0 0</inkml:trace>
  <inkml:trace contextRef="#ctx0" brushRef="#br0" timeOffset="8269.4584">24891 7654 64 0,'-144'87'32'0,"-35"174"-41"16,123-196 65-16,-8 25-56 15,-8 20 0-15,-9 7-1 16,0-7 0-16,5 7-4 0,12-11 0 31,-9 42-13-31,1-31 1 16</inkml:trace>
  <inkml:trace contextRef="#ctx0" brushRef="#br0" timeOffset="9973.2808">9731 6285 11 0,'-60'-27'5'0,"26"-3"2"16,26 22 5-16,-9 1-12 16,-5-5 1-16,-8 5 0 15,-8 7 0-15,-4-4-1 16,-5 4 0-16,-13-8 2 0,-8 1 0 16,-9 3 0-16,-12 4 0 15,-13 4 1-15,4 0 0 16,0 11 1-16,-13 7 0 15,9 13-1-15,8 2 1 16,9 16-2-16,13 12 1 16,12-1-2-16,13 0 1 15,13 1-1-15,13-12 0 0,12 0 0 16,14 3 0-16,12-6 0 16,8-5 0-16,13-3 0 15,18-12 1-15,3-4-2 16,14-3 0-16,20-8-3 15,18-4 0-15,17-3-8 16,0 0 0-16</inkml:trace>
  <inkml:trace contextRef="#ctx0" brushRef="#br0" timeOffset="10848.3799">17017 6118 6 0,'22'-15'3'0,"12"0"7"0,-22 7-9 16,1-7-1-16,4 4 1 15,0-4 0-15,-4 7 0 16,-4-7 0-16,-5 4 0 15,-13-1 1-15,-8 5 0 16,-17 3 1-16,-13 4 0 16,-12 4 0-16,-18 7 1 15,-8 8-1-15,-13 7 1 16,-13 5 0-16,-4-1 0 0,-13 12 0 16,5 7 0-16,-5 15-1 15,-4 8 0-15,9 7-2 16,8-3 1-16,8 4-2 15,14-12 1-15,24-4-1 16,10 4 0-16,25-7 0 16,21-12 1-16,26 0-1 15,25-4 1-15,30 1 0 16,22-12 0-16,25-11 0 16,29-1 1-16,18-14-1 15,26-12 1-15,3 8-1 16,1 3 0-16,0 5-3 15,-5 7 0-15,-4 22-9 16,0 8 1-16</inkml:trace>
  <inkml:trace contextRef="#ctx0" brushRef="#br0" timeOffset="11706.3754">5536 13061 24 0,'-72'-23'12'0,"-18"23"-10"0,69 4 12 0,-9 0-14 16,-25 3 0-16,-5 1-1 16,-21 3 1-16,-17 16 0 15,-8 18 1-15,-30 8 0 16,-13 27 0-16,-9-1 1 15,13 16 1-15,5 22 0 16,8-4 1-16,34 1-1 16,13-12 0-16,38 4-2 15,34-15 1-15,38-16-2 16,35-14 1-16,38-12-2 16,43-7 1-16,42-16-1 15,47-7 0-15,17-7-8 16,34 3 1-16,4-15-1 15,5 0 0-15</inkml:trace>
  <inkml:trace contextRef="#ctx0" brushRef="#br0" timeOffset="12409.6244">13223 13575 29 0,'-102'16'14'0,"-35"14"-13"0,95-19 14 16,-18 12-16-16,-8 3 1 0,-21 8-1 16,-26 12 1-16,-26 11 0 15,-21 11 0-15,-17 11 2 16,-4 1 0-16,13 14 0 16,25 5 1-16,34 6-1 15,39-2 1-15,38-13 0 16,42-18 0-16,44 0-2 15,41-7 0-15,39-16 0 16,39-11 0-16,12-16-1 16,30-7 1-16,12-7-8 15,1 0 0-15,0-5-3 16,-30-22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6T17:22:33.90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20433 1147 5 0,'4'-42'2'0,"21"4"-3"0,-12 27 3 0,0-1-3 15,0 5 1-15,0-4 0 16,-1-1 0-16,1 1-1 15,-4 3 1-15,-1 1-1 16,-4-1 1-16,1 4 0 16,-5 4 0-16,0-11 1 15,0 7 1-15,0-7 2 16,-5 3 0-16,1 1 1 16,-4-1 0-16,-1 4-1 15,-8 4 0-15,-4 0-2 16,-5 4 1-16,-4 0-3 15,-4 0 1-15,-8-1-1 16,-9 1 1-16,-18 4 0 16,-3-8 0-16,-5 4 1 0,-12 3 0 15,-5-3 0-15,-4 7 1 16,-8-7 0-16,-5 0 0 16,-4 3-1-16,-8-3 1 15,-1 0-1-15,-4 0 0 16,1 7-2-16,-5-11 1 15,0 0-2-15,-5 0 0 16,-7-11 0-16,7 3 0 0,-7-3 0 16,3-8 1-16,0 4 1 15,-8-4 1-15,13 0-1 16,-4-4 1-16,-1 8-1 16,-12-8 1-16,8 5-1 15,-8 6 0-15,-1 1-1 16,-12 0 1-16,9 11-1 15,-5 3 1-15,0 5-2 16,-8-8 1-16,12 4 0 16,-8-4 0-16,4 0-1 15,-4 0 1-15,9 0 0 16,-9 0 0-16,-5-4 0 16,-3-7 1-16,7-1-1 15,-16 5 1-15,5-1 0 16,-6 4 0-16,-7-3 0 15,3 3 0-15,-3 4 0 16,8 0 0-16,-9-8-1 16,5 5 1-16,-1-5-1 0,-3 4 1 15,-1-3-1-15,-8-5 0 16,0 5 1-16,-1-5 0 16,-7 5 0-16,-5 7 0 15,4 0 0-15,-4 7 0 16,9 1-1-16,-1-1 1 15,5-3-1-15,0 0 1 16,13-4-1-16,-1-4 0 16,-7 0 0-16,7 4 1 15,5 0-1-15,-9-3 1 0,5 3-1 16,4 7 1-16,4 1-1 16,-4-4 1-16,8 3-1 15,1 5 0-15,-5-9 0 16,-4 5 0-16,8-1 0 15,-16 1 0-15,7 0 0 16,-3 3 0-16,8-3 0 16,-4-5 0-16,4 5 0 15,0-8 1-15,0 0-1 16,18 0 0-16,-18 0 0 16,8 4 1-16,1 3-1 15,8-7 0-15,-4 0 0 16,4 0 0-16,5 4 0 15,-1-4 0-15,9 0 0 16,0-4 0-16,9 4 0 16,8 0 0-16,-5 0 0 15,5 0 0-15,-8 0-1 0,8 0 1 16,8 0-1-16,-8 0 1 16,9 0-1-16,3 0 1 15,-7 0-1-15,16 0 1 16,-4 0 0-16,0 0 0 15,9 0-1-15,-5 0 1 16,4-11 0-16,9 11 0 16,5 0-1-16,-5 0 1 15,8 0 0-15,1 0 0 16,4 4 0-16,12-4 1 0,1 7-1 16,0-14 1-16,12 7 0 15,13 7 0-15,-8-7 0 16,16 8 0-16,14 3-1 15,-1 0 0-15,1 12 0 16,8 0 1-16,4 0-1 16,9 18 0-16,-9 12 0 15,13 0 0-15,-9 15 0 16,5 8 0-16,-4 3-1 16,8 12 1-16,-5 0 0 15,-3 7 0-15,-1 4 0 16,5 8 0-16,-4-8 0 15,3-3 0-15,-7 7 0 16,-10-4 0-16,9-11 0 16,-8-1 1-16,4-6-1 15,4-9 1-15,-8-14-1 16,8-12 0-16,5-7 0 0,4-8 0 16,4-12-1-16,4-3 1 15,9-4-1-15,8-15 0 16,0-15 0-16,9 0 1 15,17-4-1-15,12 0 1 16,14-3-1-16,8-1 1 16,25 0 0-16,-8-3 0 15,13-4-1-15,8 3 1 0,22-7 0 16,8 0 0-16,17 0 0 16,4 4 0-16,9-4 0 15,13 3 0-15,12 1-1 16,-8 0 1-16,21 3 0 15,5 5 0-15,-1-1 0 16,5 4 1-16,-1 8-1 16,-3-5 0-16,8 13 0 15,8-1 0-15,1-4 0 16,3 1 0-16,5 7-1 16,0 0 1-16,9-8 0 15,-5 8 0-15,-4 0 0 16,13 0 0-16,-9 8 0 15,5-8 0-15,-13 0 0 16,12 0 0-16,5 7 0 16,-17 1 0-16,8-1 0 15,-4 5 0-15,0-1 0 16,4 4 0-16,-12 0-1 0,3 1 1 16,1-1 0-16,-13 0 1 15,8 4-1-15,-3-4 0 16,-5-4 0-16,4 8 1 15,4 0-1-15,-3-8 1 16,-5 8-1-16,12-4 0 16,-20 4 0-16,-5-7 0 15,9-1 0-15,-13-3 0 16,-5-8 0-16,9 11 0 0,-16 0 0 16,-1 1 1-16,0 3-1 15,-4 0 0-15,-13 4 0 16,4 0 1-16,1-8-1 15,-5 4 0-15,-9 0 0 16,1 1 0-16,-5-1 0 16,-4 4 0-16,-4 0 0 15,-4-1 0-15,-5 1 0 16,0 0 0-16,-8 0 0 16,-4 0 0-16,-1 0 0 15,-8 0 0-15,5 4 0 16,-14-1 1-16,-8-3-1 15,4 4 0-15,0-4 0 16,-4 0 0-16,9 0 0 16,-13-4 0-16,-9 0 0 15,-4-4 0-15,0-3 0 16,-5 0 0-16,-12 3 0 16,-8 0 1-16,-1 4-1 0,-4-3 0 15,-8-1 0-15,0 4 1 16,-9-7-1-16,-4-1 0 15,-9 1 0-15,-8-1 1 16,-1-7-1-16,-7 0 1 16,-5 4 0-1,0-4 0-15,0-4 0 0,-4-7 0 16,-1-4-1-16,1 7 0 16,0-3 0-16,-5-8 0 15,1-4 0-15,-1-7 0 16,5-4 0-16,0-4 0 15,0-11 0-15,4-8 1 0,4-7-1 16,0-15 1-16,5-1-1 16,4-11 1-16,0-3 0 15,-5-8 0-15,1-4 1 16,-5-4 0-16,-4 4 0 16,-8 8 1-16,-1 18-2 15,-4 8 1-15,-4 4-4 16,-4 8 0-16,0 14-10 15,4 16 0-15,8 11-4 16,5 4 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6T17:24:40.577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23733 11245 9 0,'-13'-4'4'0,"0"-11"1"0,9 7 4 0,-4 1-7 16,-1-8 1-16,-8-4 1 15,0 0 0-15,-4-4-5 16,-9 0 0-16,-8-3 3 16,-9-8 0-16,-4-4-1 15,-5 8 1-15,-3-1-2 16,-18-6 1-16,0-5-1 15,-3 0 1-15,-6 5-1 16,-3-1 1-16,4 4-1 16,0 0 1-16,-13-12-1 15,4 12 1-15,0 4 0 16,-8 3 0-16,0 12 0 16,4 4 0-16,-9 0-1 15,1 3 1-15,4 4 0 16,-5 0 0-16,-3 4-1 15,12 8 1-15,-9 3 0 0,-4 1 0 16,13-1-1 0,5 8 0-16,3-4 0 0,5 8 1 15,0 0 0-15,13 3 0 16,-1 8-1-16,1 8 1 16,-1-12 0-16,5 4 1 15,4 4-1-15,9 3 1 16,0 5-1-16,8-5 0 15,4 5-1-15,13 7 1 0,9 0 0 16,4 0 0-16,4-4-1 16,9 8 1-16,4-4-1 15,9-4 1-15,8 4 0 16,8 0 0-16,14 4 0 16,16-8 0-16,0 0-1 15,13-4 1-15,13-3 0 16,9 0 0-16,12 3 0 15,4-3 0-15,1-8 0 16,4-4 0-16,4 0 0 16,8 0 1-16,5-7-1 15,0-4 0-15,4-4 0 16,0 0 0-16,4-3 0 16,-4 3 0-16,-9-8-1 15,-3-3 1-15,-5 0-1 16,-13 4 1-16,-4-5 0 15,4 1 0-15,-13-4 0 16,-8-4 0-16,-8-3 0 0,-5-1 0 16,-4-7-1-16,-5-4 1 15,-3-4-1-15,-1-3 0 16,0-8 0-16,-8-8 1 16,-8 4-1-16,-5-7 0 15,-13-4 0-15,-8-8 1 16,-9 12-1-16,-13-5 1 15,-8-2-1-15,-8 2 1 16,-9 1-1-16,-4 8 0 16,-1-9-1-16,-3 5 1 0,3 11-4 15,9 7 0-15,9 5-9 16,13 14 0-16,-5 4-1 16,4-3 1-16</inkml:trace>
  <inkml:trace contextRef="#ctx0" brushRef="#br0" timeOffset="7533.0144">18252 14676 3 0,'-25'-11'1'0,"8"11"2"16,12-4 1-16,1-3-2 0,0 7 0 15,0-4 2-15,-1 4 1 16,1 0-5-16,4 0 0 16,0 0 4-16,4 0 0 15,5 0 0-15,4-4 0 16,4 4-1-16,8 0 0 15,9-15 0-15,5 7 0 16,3-3 0-16,-3-4 0 16,-1 0-1-16,4 3 1 0,-3 9-2 15,-5 10 1-15,0 5-1 16,-9 7 1-16,-3 3-1 16,-5 12 0-16,-13 8-1 15,-8-4 1-15,-9-4 0 16,-8 7 0-16,-5 9 0 15,-8 3 1-15,-13-4-1 16,0 11 1-16,-4-3-1 16,4-8 1-16,1 0-1 15,3 1 1-15,5-13-1 16,8 1 0-16,4-7 0 16,9-1 0-16,5-11 0 15,7 0 0-15,10-4 0 16,7-4 0-16,10-7 0 15,12 0 0-15,8-1 0 0,9 1 1 16,0-4-1-16,1-7 0 16,3 3 0-16,-8-4 1 15,-5 1-1-15,-3 7 0 16,-5-4-3-16,-9 0 1 16,-3 0-7-16,-5 4 1 15,-9-3-6-15,-4 6 0 16</inkml:trace>
  <inkml:trace contextRef="#ctx0" brushRef="#br0" timeOffset="7783.067">18116 15339 14 0,'-17'-31'7'0,"25"31"0"16,-3-7 0-16,3 3-5 16,5-4 1-16,4 1 0 15,9 3 1-15,-1 0-5 16,5-3 0-16,8 3 3 16,5 4 0-16,4 0-5 15,-9-8 1-15,0 5-4 16,5-1 0-16</inkml:trace>
  <inkml:trace contextRef="#ctx0" brushRef="#br0" timeOffset="8204.9421">19125 15357 14 0,'-30'8'7'0,"-8"22"-1"0,25-18 8 16,-29 22-10-1,3 0 0-15,5 0 1 16,13 0 0-16,8-4-7 15,13 0 0-15,9-7 6 16,12-4 0-16,13-8-2 16,9-3 0-16,-1-8 0 15,1-8 0-15,-5-3 0 16,-4-4 1-16,-4-4 0 16,-9 4 0-16,-12 0 0 15,-9-4 0-15,-9 4-1 16,-8 0 1-16,-8-1-2 15,-1 1 0-15,5 0-8 16,0 4 1-16,12 3-6 16,13 4 1-16</inkml:trace>
  <inkml:trace contextRef="#ctx0" brushRef="#br0" timeOffset="8517.7297">19470 14896 12 0,'-21'19'6'0,"4"-31"6"16,13 12-1-16,4 0-7 15,8-3 1-15,9-1 2 16,9 4 1-16,8 4-10 16,17-4 1-16,8-4 5 15,1-7 1-15,0-5-2 16,-5 5 0-16,-4 3-7 16,-12 5 0-16,-18 10-6 15,-17 5 1-15</inkml:trace>
  <inkml:trace contextRef="#ctx0" brushRef="#br0" timeOffset="8642.7297">19462 15096 29 0,'-26'4'14'0,"86"-23"-11"0,-35 8 22 15,22-4-25-15,17-4 1 16,4-4 0-16,5-3 0 16,3 7-11-16,-3 15 1 15</inkml:trace>
  <inkml:trace contextRef="#ctx0" brushRef="#br0" timeOffset="9658.4182">20462 14616 10 0,'-25'4'5'0,"33"-27"-2"0,1 23 5 16,4-11-7-16,4-12 1 16,8 0 1-16,18 1 1 15,12-5-4-15,5 1 0 0,-1 3 2 16,1 4 1-16,-9 8-1 16,5 7 0-16,-14 8-1 15,-4 3 1-15,-16 31-1 16,-9 15 1-16,-13 11 0 15,-13-3 0-15,-4 7 0 16,-13 4 1-16,-8 0 0 16,-14 0 0-16,6 15 0 15,-1-16 0-15,8-2-1 16,5-13 1-16,5-14-3 16,7-8 0-16,5-15-7 15,4-4 1-15,5-11-4 16,8-12 1-16</inkml:trace>
  <inkml:trace contextRef="#ctx0" brushRef="#br0" timeOffset="10033.4236">20893 14536 23 0,'-30'-37'11'0,"-55"105"-7"0,59-42 16 16,-4 8-17-16,-4 12 0 15,0-1 2-15,0 4 1 16,-4 8-7-16,-1 7 0 0,5 4 4 16,9 12 0-16,8-4-1 15,4-16 0-15,4 4-1 16,5-7 0-16,13-11-1 15,8-1 1-15,0-15-1 16,8-3 1-16,14-12-1 16,7 4 1-16,6-12-1 15,3 1 1-15,0-8-1 16,5 0 1-16,-5-4-5 16,1 0 1-16,-10-7-6 15,-7 3 1-15,-5-3-3 16,-17 11 0-16</inkml:trace>
  <inkml:trace contextRef="#ctx0" brushRef="#br0" timeOffset="10252.1697">20416 15426 27 0,'-47'-4'13'0,"81"-15"-18"0,-13 11 23 15,5-3-18-15,8-8 0 16,21-11 1-16,13-4 0 16,5 0-1-16,3 3 0 15,1 1-1-15,4 4 1 0,-22 7-6 16,-7 7 0-16,-6 12-1 16,-12 8 0-16</inkml:trace>
  <inkml:trace contextRef="#ctx0" brushRef="#br0" timeOffset="10611.6632">21037 15584 22 0,'-21'4'11'0,"55"4"-12"16,-25-1 21-16,3 5-20 16,5-1 1-16,5 4 3 15,-5-3 1-15,0-1-4 16,0 4 1-16,4 0 2 15,-4 0 0-15,0 4 0 16,-4-4 1-16,-5 8-2 16,-12 7 1-16,-4 4-1 15,-1 4 0-15,-8-7-1 16,0-1 1-16,0-4-1 0,0-3 1 16,4-4-1-16,5-8 0 15,4-3-2-15,8-8 1 16,9-8-1-16,-1-3 0 15,5-4 0-15,5-8 1 16,12-7-1-16,4 3 0 16,5 5-3-16,-1 3 1 15,1 4-7-15,-5-1 1 16,-4 9-6-16,5-1 1 16</inkml:trace>
  <inkml:trace contextRef="#ctx0" brushRef="#br0" timeOffset="11283.5414">22081 14294 16 0,'21'-7'8'0,"-8"-5"1"0,-13 12 3 16,0 0-10-16,-5-3 1 15,-12-1 2-15,-4 4 1 16,-9 4-7-16,-8-1 0 16,0 1 4-16,-9 4 1 15,-13-8-1-15,5 0 0 16,0 0-2-16,3 0 1 16,6 0-1-16,3 0 1 0,9 0-1 15,8 4 1-15,5-1-2 16,4 1 1-16,9 4-1 15,3 3 0-15,5 4 0 16,5 4 0-16,-1 0 0 16,0 15 1-16,0 11-1 15,-4 12 1-15,-4 7 0 16,0 1 0-16,-5-12-1 16,-4 0 1-16,5 4 0 15,-5 3 0-15,0-3 0 16,1 3 0-16,3 1-1 15,5-4 1-15,4-12-1 16,8-7 1-16,5-8 0 16,4-3 0-16,4-8 0 15,9-8 0-15,0 0 0 16,4-11 1-16,4 4-1 16,5-4 1-16,-5-8-8 15,-4 8 1-15,-4 0-8 0,4 8 1 16</inkml:trace>
  <inkml:trace contextRef="#ctx0" brushRef="#br0" timeOffset="13168.4194">22511 14688 9 0,'-4'4'4'0,"-35"-16"11"16,31 16 5-16,-5-8-19 16,0 4 1-16,-4 0 1 15,-4-7 0-15,-5 7-3 16,-4 0 1-16,1 0 2 15,-5 3 0-15,-5 5-1 0,5 0 1 16,0 3-1-16,4 4 0 16,5 8-2-16,12-4 0 15,0 0 0-15,17 3 0 16,9-7 0-16,4 4 1 16,5 0-1-16,3 4 0 15,-4 3 1-15,1 1 0 16,-1 3 0-16,-4-3 0 15,0 3 1-15,-13-7 0 0,-4 3 0 16,-4 1 1-16,-9-1 0 16,-4 1 1-16,-8-8-1 15,-5 3 0-15,-4-7-1 16,-5-7 1-16,1-1-4 16,4-3 1-16,9-11-7 15,8 7 0-15,17-8-7 16,17 1 1-16</inkml:trace>
  <inkml:trace contextRef="#ctx0" brushRef="#br0" timeOffset="13449.6131">22639 15146 24 0,'-26'0'12'0,"22"30"-9"0,-1-15 13 16,1 4-15-16,-4 11 1 16,-1 0 3-16,1 4 1 15,-5 1-7-15,0 2 1 16,0-6 4-16,1-1 0 16,-1-4-1-16,0-3 0 15,0-4-5-15,5-8 1 16,3-3-5-16,10-4 1 15,3-12-5-15,5-3 0 16</inkml:trace>
  <inkml:trace contextRef="#ctx0" brushRef="#br0" timeOffset="15277.9669">22076 14650 9 0,'-17'-27'4'0,"9"1"9"0,8 18-2 15,0-7-8-15,0 4 0 16,-4-4 3-16,4 0 0 16,-5 0-6-16,5-1 0 15,0 5 5-15,0 3 1 0,0 1-1 16,5-1 0-16,-5 8-1 16,0 0 0-16,4 15-1 15,4 16 1-15,1 18-1 16,-1 11 0-16,-3 5-1 15,-1 3 0-15,0 4 0 16,0-4 0-16,-4 0 0 16,0-7 0-16,0-12 0 15,0-11 1-15,9-12 0 16,-1-11 0-16,5-19 0 16,4-11 1-16,0-23-1 15,5-11 0-15,3 0-1 16,9-4 1-16,5 0-2 15,-1 0 1-15,0 8-1 16,-4-4 0-16,-8 11-2 16,-5 4 1-16,0 7-6 0,1 1 0 15,-5 11-8-15,0 7 0 16,4 19-4-16,0 4 1 16</inkml:trace>
  <inkml:trace contextRef="#ctx0" brushRef="#br0" timeOffset="15635.4738">22575 14900 29 0,'-34'3'14'0,"38"-10"-12"15,-4 7 20-15,13 0-22 16,8 0 1-16,13 0 1 0,9-8 0 0,8-7-2 15,-4-11 1-15,8 3 1 16,-8 0 0-16,0 4 0 16,-13 8 1-16,-13-8 0 15,-21 8 1-15,-13 7-1 16,-17 12 0-16,-16 14 0 16,-14 5 1-16,5 11-1 15,-1 7 1-15,18 0-2 16,8-3 1-16,17 0-2 15,13-8 1-15,17 0-2 16,17-12 1-16,17-6-3 16,5-9 1-16,3-3-7 15,1-4 1-15,0-4-7 16,-13 0 1-16,-1-7-2 16,-7-4 1-16</inkml:trace>
  <inkml:trace contextRef="#ctx0" brushRef="#br0" timeOffset="15932.3502">23205 14816 33 0,'-26'16'16'0,"18"29"-17"0,8-26 34 16,-4 11-32-16,-5 8 0 16,-4 4 1-16,-4 7 0 15,0-11-1-15,4-4 0 0,5-8 2 16,-1-7 1-16,14-11-1 15,3-16 1-15,9-11 0 16,-4-11 0-16,8-12-2 16,5-3 1-16,8 15-2 15,4-12 0-15,5 8 0 16,4 7 0-16,-5 1-1 16,-3 11 0-16,-5 0-5 15,-5 7 1-15,-3 8-7 16,0 4 1-1</inkml:trace>
  <inkml:trace contextRef="#ctx0" brushRef="#br0" timeOffset="16197.974">23895 14116 43 0,'-4'-22'21'0,"-5"37"-17"0,5-4 25 16,-5 8-26-16,-3 19 0 16,-6 15 2-16,1 26 1 15,-8 16-8-15,-1 3 1 16,1-11 4-16,3 4 0 16,5-4-2-16,5-11 0 15,7-4-2-15,10-8 1 0,7-3-7 16,14-24 1-16,0-6-8 15,-5-12 1-15,4-16-2 16,-20-14 1-16</inkml:trace>
  <inkml:trace contextRef="#ctx0" brushRef="#br0" timeOffset="16369.8486">23499 14726 43 0,'17'-8'21'0,"59"-3"-30"15,-41 3 43-15,11 1-34 16,5-5 1-16,5 1-4 16,-1 3 0-16,1-3-4 15,-1 7 1-15,-4 8-5 16,-17 0 0-16</inkml:trace>
  <inkml:trace contextRef="#ctx0" brushRef="#br0" timeOffset="16541.8">24253 14710 35 0,'-52'31'17'0,"31"37"-20"0,13-49 31 15,-5 0-28-15,-4 11 1 16,-4 4-2-16,-1 4 1 16,5-8-4-16,9 0 0 15,3-11-6-15,14-4 1 16</inkml:trace>
  <inkml:trace contextRef="#ctx0" brushRef="#br0" timeOffset="16776.2842">24542 14710 36 0,'-38'-15'18'0,"17"23"-18"15,8-1 31-15,-13 5-31 16,-16 11 1-16,-1 7 0 15,0-4 0-15,9 1-2 16,13 3 0-16,13 0 1 16,8 1 0-16,17-1 0 15,12 0 0-15,14-3-4 16,-9-8 0-16,4-1-5 16,5-2 0-16,0-5-2 15,-1 0 1-15</inkml:trace>
  <inkml:trace contextRef="#ctx0" brushRef="#br0" timeOffset="17119.9821">24585 14900 35 0,'0'11'17'0,"42"-19"-26"0,-20-3 36 0,12-4-28 16,4 0 1-16,0-4 0 16,1 0 1-16,-5 0 0 15,-4 8 0-15,-9-1 1 16,-13 9 0-16,-12 3 1 16,-17 11 1-16,-13 12 0 15,-13-4 1-15,4 7-1 16,5 4 1-16,12 1-2 15,18-5 0-15,16-3-1 16,18-4 0-16,12-8-5 16,5 0 1-16,8-11-7 15,4 0 0-15,1-3-5 16,-1-5 0-16</inkml:trace>
  <inkml:trace contextRef="#ctx0" brushRef="#br0" timeOffset="17416.8915">25172 14805 38 0,'-29'-7'19'0,"-5"25"-18"0,21-14 31 16,4-4-32-16,-4 15 0 16,9-3 0-16,8-5 1 15,9 5-1-15,4 3 1 16,-4 4 1-16,4 3 0 15,-4 9 1-15,-5-1 1 16,-3 4 0-16,-14 0 1 0,-12-4-1 16,-22 1 1-16,1-5-1 15,-5-3 0-15,0-4-3 16,4-12 1-16,9-7-10 16,13-7 1-16,12-8-10 15,9-12 1-15,-4 1-1 16,-4-24 0-16</inkml:trace>
  <inkml:trace contextRef="#ctx0" brushRef="#br0" timeOffset="17651.2663">23989 14359 50 0,'-115'-27'25'0,"89"12"-32"0,22 11 55 16,4-3-49-16,4-5 0 16,5-3-4-16,8 0 1 15,4 7-1-15,13 1 1 16,4-1-10-16,9 1 0 16,-13 11 0-16,0-4 0 15</inkml:trace>
  <inkml:trace contextRef="#ctx0" brushRef="#br0" timeOffset="18229.4109">24870 14219 25 0,'-21'22'12'0,"21"-29"-13"16,4-1 23-16,5 1-19 15,3-5 0-15,10 5 2 16,7-5 1-16,10 5-7 15,3 3 0-15,5-7 5 16,0 7 0-16,4 8-1 16,-4 7 0-16,0-3-1 0,-5 10 1 15,-3 20-1-15,-9 12 0 16,-9 21 0-16,-4 5 1 16,-13 11-1-16,-8-11 0 15,-5 3-1-15,1 1 1 16,-1-1-1-16,9-7 0 15,5 11-1-15,7 0 1 16,5-3-1-16,5-8 1 16,3-4-1-16,1-8 0 15,-1 1 0-15,-3-4 1 0,-5-4-1 16,-5-4 1-16,-7-4 0 16,-5-11 0-16,-13-3 2 15,-13-1 0-15,-16 0 1 16,-14-7 0-16,-3 3-1 15,-18-14 1-15,-4-5-1 16,-4 1 0-16,8 3-9 16,9 1 1-16,17 10-13 15,17 1 1-15</inkml:trace>
  <inkml:trace contextRef="#ctx0" brushRef="#br0" timeOffset="19557.8951">18252 16678 16 0,'13'-15'8'0,"-9"15"-2"0,1 4 8 0,-5 3-12 15,-5 8 1-15,-3 12 3 16,-1 7 1-16,1 19-8 16,-9 19 1-16,0 15 4 15,-5 11 1-15,1-3-2 16,-4-1 1-16,-1-26-1 15,0-11 0-15,9-12 0 16,9-10 0-16,8-13 0 16,13-18 0-16,12-19-1 15,9-15 1-15,13-20-2 16,4 1 0-16,5 0-1 16,-1 7 0-16,-4 8-1 15,-8 12 0-15,-1 14 0 16,-16 12 0-16,-13 19 2 15,-9 11 0-15,-17 7 0 16,-21 5 1-16,-13 3 0 16,0-11 0-16,-4-8 0 15,0-7 0-15,0-1-1 0,8-6 1 16,5-9-5-16,12-7 1 16,14-11-6-16,7-4 1 15,14-1-6-15,12 5 0 16,13 0-2-16,9 3 1 15</inkml:trace>
  <inkml:trace contextRef="#ctx0" brushRef="#br0" timeOffset="19917.2855">19040 17018 28 0,'-4'-15'14'0,"-52"8"-13"16,44 11 27-16,-18 7-26 15,-13 8 0-15,-8 7 2 16,-4 12 0-16,4 8-5 16,12-1 0-16,14-7 3 15,8-4 0-15,17-15-1 16,17-16 0-16,13-10-1 16,16-16 1-16,6-7-1 15,3-4 1-15,-4-4-1 16,-4 8 1-16,-9 7 0 15,-8 8 0-15,-13 11 1 16,-17 12 0-16,-8 7 0 16,-9 19 0-16,-1 11 0 15,6-3 0-15,3-4-1 16,9-4 0-16,13-11-3 0,8-5 0 16,5-2-5-16,12-13 0 15,-4-6-7-15,5-9 1 16</inkml:trace>
  <inkml:trace contextRef="#ctx0" brushRef="#br0" timeOffset="20261.0387">19726 16780 37 0,'-17'-23'18'16,"-64"23"-19"-16,59 4 30 0,-12 4-28 15,-12 11 0-15,-6 3 1 16,6-3 0-16,12 0-3 16,4 0 0-16,17 4 1 15,13-1 1-15,17 5-1 16,13-1 0-16,4 9 0 16,0-5 1-16,-4 8 0 15,-5-1 0-15,-8 9 1 16,-12 3 1-16,-14-4 0 15,-12-7 0-15,-13 0 0 16,-5-8 0-16,1-11-4 16,0-11 1-16,8-8-7 15,9-8 0-15,8-7-6 16,13-4 1-16,21-3-3 0,5-5 1 16</inkml:trace>
  <inkml:trace contextRef="#ctx0" brushRef="#br0" timeOffset="20448.5889">19888 16916 37 0,'-9'0'18'0,"-12"53"-23"0,16-34 39 0,-7 8-34 16,-5 3 0-16,0 8 0 15,0 0 1-15,4 3-5 16,4-3 1-16,9-4-7 15,9 0 0-15,8-15-1 16,17-11 1-16</inkml:trace>
  <inkml:trace contextRef="#ctx0" brushRef="#br0" timeOffset="20776.7652">20599 16890 27 0,'-22'-30'13'0,"-3"26"-10"16,12 4 25-16,-8 4-26 16,-13 7 0-16,-9-4 1 15,1 1 1-15,3 3-5 16,9 1 1-16,13 3 2 16,13 8 0-16,13-1-1 0,16 5 0 15,9 3-1-15,0 4 1 16,-8 4 0-16,-9 4 1 15,0 7 1-15,-21-8 0 16,-22-3 1-16,-16-4 0 16,-14-7 0-16,-16-5 0 15,4-10-2-15,4-8 0 16,13-12-11-16,12-3 1 16,27-1-7-16,20-7 1 0</inkml:trace>
  <inkml:trace contextRef="#ctx0" brushRef="#br0" timeOffset="21261.1963">20978 17030 23 0,'-17'-8'11'0,"42"1"-4"0,-12 3 11 0,13 0-18 16,8-7 1-16,4-4 0 16,5-4 0-16,8 4-2 15,0 3 0-15,0 5-5 16,-13 7 1-16,-12 15-3 16,-18 7 1-16</inkml:trace>
  <inkml:trace contextRef="#ctx0" brushRef="#br0" timeOffset="21386.1954">20961 17389 24 0,'-51'12'12'0,"93"3"-14"16,-21-15 21-16,18-4-19 15,12-11 0-15,17 0-6 16,17-4 0-16,-4 4 2 16,13-4 1-16</inkml:trace>
  <inkml:trace contextRef="#ctx0" brushRef="#br0" timeOffset="21808.0798">21978 16905 33 0,'0'-11'16'0,"-4"18"-19"15,4-7 31-15,-4 4-28 16,0 15 1-16,-1 19 1 16,1 11 0-16,4 15-2 15,0 1 0-15,0-5 2 16,4-11 1-16,1-7 0 15,3-8 1-15,5-15 0 16,4-12 0-16,0-14 0 16,9-20 0-16,3-11-1 15,5-14 1-15,1-9-2 16,3 0 1-16,4 20-3 16,1 3 1-16,-5 4-1 15,1 7 0-15,-5 5-8 16,-4 10 1-16,-5 5-8 0,-4 11 0 15</inkml:trace>
  <inkml:trace contextRef="#ctx0" brushRef="#br0" timeOffset="22151.8295">22366 17291 31 0,'-17'26'15'0,"51"-22"-15"0,-17-8 16 0,9-11-15 16,-1-8 1-16,5-7 3 15,8-4 0-15,5-7-5 16,-5-9 1-16,1 9 3 16,-14 3 1-16,-12 4-2 15,-13 11 1 1,-34 42-1-1,-5 8 0-15,1 18-1 16,4 8 0-16,13 7-1 16,12-7 0-16,18-11 0 15,8-8 0-15,17-7-4 16,17-8 0-16,9-12-8 16,8-3 0-16,4-4-2 15,-4-11 0-15</inkml:trace>
  <inkml:trace contextRef="#ctx0" brushRef="#br0" timeOffset="22448.7911">23047 17200 28 0,'-46'19'14'0,"-1"49"-9"0,38-49 23 16,-4 7-27-16,1 5 1 15,-1 3 1-15,4 0 1 16,5-8-5-16,8-3 1 0,5-12 4 15,8-7 0-15,17-11-1 16,0-12 1-16,4-15-1 16,-8-12 0-16,0-7 0 15,0 4 1-15,4 4-3 16,-4 7 1-16,-5 8-1 16,-4 3 0-16,-8 8-1 15,-4 8 0-15,-9 11-5 16,4 4 0-16,5 3-7 15,3 5 0-15,10 10-2 16,3-10 0-16</inkml:trace>
  <inkml:trace contextRef="#ctx0" brushRef="#br0" timeOffset="22730.0521">23814 16443 36 0,'-4'-19'18'0,"-13"23"-19"0,4 4 33 15,-4 22-30-15,-9 15 1 16,1 12 4-16,-1 11 1 16,1 0-9-16,-1 12 1 15,1 3 4-15,3 8 0 16,1-4-1-16,8 0 0 0,5-11-4 15,-1-16 1-15,9-7-7 16,9-11 1-16,-1-12-7 16,1-11 1-16,-1-8-3 15,-12-7 1-15</inkml:trace>
  <inkml:trace contextRef="#ctx0" brushRef="#br0" timeOffset="22917.6001">23316 17105 39 0,'-13'-45'19'0,"77"3"-24"16,-43 31 39-16,17-4-33 16,1 0 0-16,16 3 0 15,5 5 0-15,-1-1-1 16,-3 1 0-16,-5 3-3 16,4 4 1-16,-8 0-8 15,-4 0 1-15,-1 4-2 16,-16 0 0-16</inkml:trace>
  <inkml:trace contextRef="#ctx0" brushRef="#br0" timeOffset="23073.8491">24069 16905 31 0,'-29'-8'15'0,"-5"16"-11"0,21-4 28 16,-4 15-30-16,0 11 1 16,-5 8 0-16,5 3 1 15,-8 9-5-15,4-1 0 16,4 7 1-16,4-10 0 0,4-5-9 15,9-3 1-15,17-4-4 16,5-11 0-16</inkml:trace>
  <inkml:trace contextRef="#ctx0" brushRef="#br0" timeOffset="23355.099">24291 16996 49 0,'-43'11'24'0,"-8"31"-35"15,34-31 48-15,-4 8-37 16,-9 4 0-16,0 11 0 16,0 7 0-16,5 1-1 15,8 0 1-15,8-1 0 16,14 1 0-16,12-1-1 15,12-3 1-15,10-11-4 0,3-5 0 16,9-6-7-16,5-1 0 16,-9-8-1-16,-9-14 0 15</inkml:trace>
  <inkml:trace contextRef="#ctx0" brushRef="#br0" timeOffset="23730.1012">24419 17170 40 0,'-51'-8'20'0,"72"12"-30"16,-8-4 41-16,8 0-32 16,4-4 1-16,14-3 0 15,20-1 1-15,10-3-1 16,-6-4 0-16,-7-4 1 15,-5 4 0-15,-9-1 1 16,-16 1 0-16,-13 0 0 16,-17 8 0-16,-26 10 1 15,-21 5 1-15,-9 11 0 16,0 7 0-16,1 5 0 16,3 10 0-16,10-7-1 15,20 4 0-15,13-8-2 16,22-7 0-16,8-4-4 15,21-8 0-15,13-7-6 0,9-4 0 16,-1 0-6-16,5 0 0 16,0 0 0-16,-4-4 0 15</inkml:trace>
  <inkml:trace contextRef="#ctx0" brushRef="#br0" timeOffset="24011.3498">25138 17242 34 0,'-47'-12'17'0,"1"12"-16"0,29 0 36 0,-5 4-37 16,1 0 1-16,4 0-1 16,4 3 0-16,5 1 0 15,8-1 0-15,12 1 2 16,14 7 0-16,8 8 0 16,0 7 1-16,-4 4 1 15,-4 8 0-15,-14-8 1 16,1 4 0-16,-17 3 0 15,-22-3 0-15,-4-8-1 16,1-7 1-16,-1-12-3 16,-4-11 0-16,-5-11-9 15,5 0 0-15,9-1-10 16,4-3 0-16,-1-15-1 16,1-15 0-16</inkml:trace>
  <inkml:trace contextRef="#ctx0" brushRef="#br0" timeOffset="24151.9745">24223 16591 66 0,'-39'-53'33'0,"48"60"-64"0,-1 5 73 16,5 3-70-16,4 8 1 15</inkml:trace>
  <inkml:trace contextRef="#ctx0" brushRef="#br0" timeOffset="44559.083">1069 4836 8 0,'0'-4'4'0,"-9"4"1"15,9 0 5-15,0 0-8 16,0 0 0-16,0 0 1 16,0 0 1-16,0 0-4 15,0 0 0-15,0 0 3 16,0 0 0-16,-4 0-1 16,4 0 0-16,-8-4 0 15,3 0 1-15,-7 4-2 16,3-4 1-16,1-3-1 15,-5 3 1-15,-4-4-1 16,4 1 1-16,-8-1-1 16,-5 1 0-16,1 3 0 0,3-4 0 15,1 1-1-15,4 3 1 16,4 4-1-16,5 0 0 16,-5-4 0-16,0 4 1 15,5 0-2-15,3 0 1 16,5 4 0-16,-8 0 0 15,4-4 0-15,4 4 0 16,-9 3-1-16,5-3 1 16,4 0 0-16,-9 3 1 15,9 5-1-15,0-9 0 16,0 5 0-16,-8 3 0 16,3 5 0-16,5 6 0 0,-8 8 0 15,4 1 1-15,4 10-1 16,-9 5 1-16,5 7 0 15,4-4 0-15,0 0-1 16,0-7 1-16,0 3 0 16,0 1 0-16,0-5 0 15,0-3 1-15,-9-15-1 16,9-1 0-16,0 1 0 16,-4-4 1-16,4 0-2 15,-8-4 1-15,8 0 0 16,-5 0 0-16,-3-3 0 15,8-1 0-15,0-3-1 16,0-1 1-16,0-3 0 16,0 0 0-16,0 0-1 15,0-1 1-15,0-3-1 16,8 0 1-16,-3 4-1 0,7-4 0 16,10 4-1-16,-5 0 1 15,13-1 0-15,-1 1 0 16,5 0 0-16,0 0 0 15,5 0 0-15,16 3 0 16,-12 1 0-16,-1-5 1 16,5 5-1-16,-8-4 1 15,-14 0-1-15,1-1 1 16,-5 1-1-16,-8 4 1 0,-5-4 0 16,-4-1 0-16,-4-3-4 15,-4 4 0-15,-4 0-8 16,-5 3 0-16,0 1-1 15,0-16 0-15</inkml:trace>
  <inkml:trace contextRef="#ctx0" brushRef="#br0" timeOffset="45824.8737">707 5312 11 0,'-9'15'5'0,"5"-34"1"0,4 19 4 15,0 0-9-15,0-3 1 16,0-1 1-16,0 4 0 16,0 0-3-16,0 0 0 15,0 4 2-15,0-4 1 16,0 0-1-16,0 0 1 0,0 0-1 16,0-8 0-16,0 8-1 15,0 0 1-15,0 0-1 16,0-4 0-16,13 1 0 15,-9 3 0-15,5 0-1 16,3-8 0-16,1 0 0 16,0 8 1-16,8 0 0 15,-8-3 0-15,13-1 0 16,-5 0 0-16,-4 4 0 16,13 0 1-16,-5 0-1 15,1 4 0-15,-5 0 0 16,9-1 0-16,4 5 0 15,0-8 0-15,0 11-1 16,5-11 1-16,-5 4 0 16,-5-8 0-16,1 4 0 15,9-11 0-15,-14 3-1 0,9-3 1 16,4 11 0-16,1-8 0 16,3 8-1-16,-12 0 1 15,4-7 0-15,5 7 0 16,-10-4-1-16,-3 4 1 15,0 4-1-15,-1-4 1 16,1 4-1-16,3-1 1 16,-3 1 0-16,-9 0 0 15,4-4-1-15,1 4 1 16,-10-4 0-16,5-4 0 16,0 4-1-16,0 0 1 0,-4-4 0 15,0 0 0-15,-4 4 0 16,3 0 0-16,1 0-1 15,-4 0 1-15,3-3 0 16,-7 3 0-16,-5 0 0 16,0 0 0-16,0 0 0 15,0 0 0 1,0 0 0 0,0 0 0-16,0 0 0 15,0 0 0-15,0 3-1 16,-5 1 1-16,-7 0-10 15,-1 4 1-15,-8 18-6 16,-5-11 1-16</inkml:trace>
  <inkml:trace contextRef="#ctx0" brushRef="#br0" timeOffset="55917.315">877 7495 10 0,'-13'12'5'0,"18"-9"1"16,-5-3 6-16,8 0-10 15,1-3 0-15,-5-9 2 16,5 1 1-16,3-4-6 16,5-4 1-16,-4-11 3 15,4 7 1-15,-4-4-2 16,-9 5 1-16,9 3-1 15,-4 4 1-15,3 0-2 16,1 11 1-16,-4 11-1 16,-9 12 0-16,0 4 0 15,0 11 0-15,-9-4-1 0,9 1 0 16,0 3-2-16,0-4 0 16,0-7-5-16,0-1 1 15,0-7-3-15,13-3 1 16</inkml:trace>
  <inkml:trace contextRef="#ctx0" brushRef="#br0" timeOffset="56198.5738">997 7495 11 0,'-22'4'5'0,"9"11"3"0,13-15 6 0,0 0-10 16,-4 0 0-16,4 12 5 16,0 10 1-16,0 12-12 15,-8 4 1-15,8 19 7 16,-13 7 1-16,4 4-3 16,-8 0 0-16,-4-3-2 15,-5-8 0-15,1-1-3 16,-5-3 1-16,13 0-8 15,4-4 1-15,13-7-4 16,5-12 0-16</inkml:trace>
  <inkml:trace contextRef="#ctx0" brushRef="#br0" timeOffset="56901.9839">490 8895 12 0,'-13'-15'6'0,"-8"15"2"0,12 0 6 15,5 0-11-15,-9 11 0 16,0 5 2-16,-4 6 0 0,13 9-6 15,-9 18 0-15,5 11 4 16,3 1 1-16,-7 3-2 16,12 12 0-16,-9-23-1 15,9-4 1-15,0 0-3 16,0-11 1-16,13-8-6 16,0-7 0-16,8-8-3 15,5-4 0-15</inkml:trace>
  <inkml:trace contextRef="#ctx0" brushRef="#br0" timeOffset="57136.2931">383 9327 22 0,'-25'0'11'0,"63"-4"-13"0,-25 4 19 16,8-4-17-16,5 4 1 15,-1-4 1-15,9 0 0 16,-8 4-3-16,8 0 1 16,-4-3 1-16,0 3 0 15,-5 0-3-15,-4 0 0 16,-4 0-5-16,5 0 0 16</inkml:trace>
  <inkml:trace contextRef="#ctx0" brushRef="#br0" timeOffset="57355.0994">890 8891 25 0,'0'16'12'0,"-26"52"-10"16,14-46 20-16,-1 28-21 15,-8 14 1-15,8 12 0 16,-8-1 1-16,4 1-4 15,4 0 0-15,4-5 2 16,9-10 0-16,0-8-5 16,9-8 1-16,4-11-6 15,-1-11 1-15</inkml:trace>
  <inkml:trace contextRef="#ctx0" brushRef="#br0" timeOffset="57652.1552">962 9716 26 0,'-21'38'13'0,"-34"45"-11"0,38-52 19 16,4 10-20-16,0 5 0 16,9 3 2-16,4-8 0 15,13-7-3-15,-1-7 1 16,14-8 3-16,-5-8 0 0,9-7 0 15,0-8 0-15,-4-11 1 16,-1-4 0-16,-4-4-1 16,-21 1 1-16,-8-5-2 15,4 1 0-15,-18-1-2 16,1-3 0-16,4 7-11 16,-4 1 1-16,-1-1-6 15,5 0 1-15</inkml:trace>
  <inkml:trace contextRef="#ctx0" brushRef="#br0" timeOffset="58308.352">1175 8676 12 0,'0'4'6'0,"-21"-4"9"16,13 7-3-16,3-3-10 16,-7 11 0-16,-14 8 1 15,5-1 0-15,-1 5-4 0,5 3 1 16,5 0 3-16,3 1 0 15,9-1 0-15,0-11 0 16,9-8 1-16,8-7 0 16,8-8 0-16,5-7 0 15,0 0 0-15,-9-1 1 16,0-10-1-16,-8 3 0 16,0 0-1-16,-13 4 0 15,0-1-1-15,-9 1 1 16,5 0-9-16,-4 11 0 15,3 8-8-15,18 0 1 0</inkml:trace>
  <inkml:trace contextRef="#ctx0" brushRef="#br0" timeOffset="59042.7273">1358 9281 17 0,'-12'8'8'0,"12"-8"1"0,12-8-1 16,-3 1-6-16,17-5 1 16,8 5 1-16,4-8 0 15,0 7-5-15,1 0 0 16,-5 1 3-16,0 3 0 16,-17 4-3-16,13 4 0 15,-18 0-6-15,-12 3 0 16</inkml:trace>
  <inkml:trace contextRef="#ctx0" brushRef="#br0" timeOffset="59183.406">1367 9451 28 0,'0'-3'14'0,"26"6"-13"16,-14-10 23-16,14-1-24 15,8-3 1-15,4 0-4 16,9-1 1-16,-9 1-5 15,18 0 0-15</inkml:trace>
  <inkml:trace contextRef="#ctx0" brushRef="#br0" timeOffset="60166.1088">2214 8850 11 0,'-25'11'5'0,"12"1"7"0,9-16-2 16,0 4-9-16,4 0 1 16,4-8 1-16,9 1 0 0,12-5-4 15,-4 1 1-15,18-4 2 16,8 3 1-16,4 1-1 15,-4 4 1-15,-1-1-2 16,-7 0 1-16,-14 5 0 16,1 3 0-16,-9 7 0 15,-4 8 0-15,-1-3 0 16,-12 7 0-16,0 7 0 16,0 16 0-16,-17-1-1 15,0 12 1-15,-8 8 0 16,-18 3 0-16,5 0 0 15,-9 12 1-15,-4-15-1 16,0-5 1-16,-4 1-2 16,3 0 1-16,10-8-1 15,-1-4 1-15,9-3-2 16,9-15 1-16,3-9-7 0,10-2 0 16,12-13-6-16,0-6 0 15,12-9-1-15,10 1 0 16</inkml:trace>
  <inkml:trace contextRef="#ctx0" brushRef="#br0" timeOffset="60650.5858">2487 8929 8 0,'13'-11'4'0,"-5"0"5"16,-3 3 4-16,-5 8-10 16,0-4 1-16,0 0 2 15,-5 1 1-15,-3 3-8 16,-5 7 1-16,-8 5 5 16,-5 6 1-16,1 13-2 15,-14 7 1-15,5 7-1 16,-13 12 0-16,9 3-1 15,-9 1 0-15,5 11-2 16,-1-16 1-16,9 5-1 16,0-4 1-16,8-4-2 15,1-4 1-15,12 0 0 16,0-7 0-16,13-4-1 16,-8-8 1-16,16 0 0 0,5-11 1 15,0-4-1-15,17-7 0 16,12-5 0-16,-3 1 0 15,12 0 0-15,-5-15 1 16,10 3-2-16,-9-3 1 16,4 3-1-16,-13 1 1 15,-8-1-6-15,-5 1 1 16,-8 3-7-16,-4 4 1 16,-4 0-4-16,-22 11 1 15</inkml:trace>
  <inkml:trace contextRef="#ctx0" brushRef="#br0" timeOffset="60963.1208">1946 9448 21 0,'-34'-12'10'0,"30"27"-5"16,4-15 15-16,13 4-17 16,-1-4 1-16,5-4 3 15,13 1 0-15,13-1-9 16,12-4 1-16,5-7 5 0,12 4 0 16,1-4-2-16,-1 0 1 15,-12-1-2-15,-14 1 0 16,-7 4-6-16,-5 3 1 15,-4 5-7-15,-1 6 0 16</inkml:trace>
  <inkml:trace contextRef="#ctx0" brushRef="#br0" timeOffset="61635.0133">2781 9807 13 0,'-4'19'6'0,"8"-11"6"0,-4-8-1 15,8-4-8-15,5-4 1 16,8 1 2-16,-4-5 1 16,13 1-8-16,-4 3 0 15,-5 1 6-15,5 3 1 16,-9 4-2-16,0 8 0 0,-4 10-1 15,-9 5 0-15,-8 11-1 16,-9 4 1-16,-9 4-2 16,-3 7 1-16,-5-4 0 15,0-7 1-15,0-8-1 16,5-3 1-16,8-4-1 16,0-5 1-16,8-2-1 15,9-5 0-15,13-3-1 16,13-1 1-16,-1 1-1 15,9-1 0-15,9-3 1 16,4 0 0-16,8 0 0 16,-8-4 0-16,-5-4-1 15,1-4 0-15,-13 1-11 16,0 7 0-16,4 3-6 16,-4-6 1-16</inkml:trace>
  <inkml:trace contextRef="#ctx0" brushRef="#br0" timeOffset="64519.6949">1129 10704 9 0,'-9'4'4'0,"30"7"5"15,-16-11 4-15,3 0-11 16,13 0 0-16,5 0 2 16,-9 0 0-16,13-4-5 15,-5 0 0-15,9-3 3 16,5-1 0-16,-5 4-3 16,-9 4 1-16,-3 4-6 15,-10 4 0-15</inkml:trace>
  <inkml:trace contextRef="#ctx0" brushRef="#br0" timeOffset="64707.3536">984 11059 25 0,'-9'-11'12'0,"31"0"-17"0,-18 11 21 0,26-4-15 15,-1 0 0-15,18-3 0 16,-8-5 0-16,3 1-2 15,5 0 1-15,-4-1-3 16,-1 5 0-16,-4 3-3 16,-3 4 0-16</inkml:trace>
  <inkml:trace contextRef="#ctx0" brushRef="#br0" timeOffset="65347.9792">2112 10352 7 0,'5'-4'3'0,"3"4"5"0,-8 0-1 0,-8 0-4 16,3 4 1-16,-12 7 2 15,0 1 0-15,-4 14-7 16,0 12 0-16,-18 11 5 16,-8 8 1-16,-8 0-2 15,0-1 1-15,-5-10-1 16,-4-5 0-16,5-3 0 16,-1-4 0-16,5-3-1 15,12-1 1-15,9-4-1 16,8-7 0-16,5 0-1 15,21-4 0-15,0 0 0 16,9 1 0-16,16-1 0 16,1 0 1-16,-1 0-1 15,14 8 0-15,-10 3 0 16,-3 4 0-16,-13 1-1 16,8 3 1-16,5-4-1 15,-14-4 1-15,5 1 0 0,0-8 0 16,-4-4 0-16,0 0 0 15,0-7-4-15,0-5 0 16,8 1-8-16,-8-4 1 16,12 0-2-16,-12-11 1 15</inkml:trace>
  <inkml:trace contextRef="#ctx0" brushRef="#br0" timeOffset="65989.5018">2521 10791 12 0,'0'-4'6'0,"-30"-7"0"0,17 3 5 16,-4 0-8-16,-8 1 1 16,4 3 2-16,-18 4 0 0,5 8-7 15,-4-1 1-15,8 5 4 16,13 3 0-16,-4-4-2 15,16-3 1-15,10 3-1 16,8 8 0-16,-1 4-1 16,1 7 1-16,0 8-1 15,0 3 1-15,-5 9-1 16,1 3 1-16,-18-4 0 16,1-8 1-16,-9-3 0 15,-9-4 0-15,-4-7 0 16,0-8 1-16,-12-4-1 15,-1-11 1-15,9-8-2 16,9-4 0-16,-5-11-4 16,13 0 0-16,4 0-6 15,4 1 1-15,9 2-7 16,13 9 1-16</inkml:trace>
  <inkml:trace contextRef="#ctx0" brushRef="#br0" timeOffset="66567.7191">2359 10552 18 0,'-17'-15'9'0,"9"-4"-3"16,8 4 7-16,0 8-10 15,0 7 0-15,0 0 2 16,12 0 0-16,10 3-6 16,3 5 0-16,14 3 4 15,3 8 1-15,-12 4-2 16,13 3 1-16,3 5-1 15,6-1 1-15,-1 0-1 16,4 4 1-16,-8-3-1 16,0-5 1-16,-9-3-1 15,-12-1 1-15,-1 1-1 16,-4 0 0-16,-8 0 0 16,-9-5 0-16,5 5 0 15,-5 0 1-15,-8-4 0 0,-5 4 0 16,-8-1-1-16,-8 8 1 15,-9 16-1-15,-4 7 0 16,-5 0 0-16,0 0 0 16,9 4-1-16,-13-4 1 15,5-8 0-15,-1 4 0 16,5-7-1-16,4-1 1 16,0-3-1-16,8-4 1 15,1-4-1-15,8-3 1 0,12-8-7 16,5-4 0-16,5 8-11 15,16 7 1-15,-8-7-3 16,-5-4 0-16</inkml:trace>
  <inkml:trace contextRef="#ctx0" brushRef="#br0" timeOffset="98776.4801">2393 3515 7 0,'0'4'3'0,"-12"-8"0"16,7 4 3-16,1 4-5 16,0 0 0-16,-9-1 1 15,-8 5 0-15,4 0-2 16,-17-1 0-16,0 4 2 16,-1-3 1-16,-3 0-1 15,0-1 1-15,-1-3-1 16,10 0 0-16,-5 0-1 15,4-4 0-15,4 0 0 0,5 0 0 16,0 0-1-16,8 3 0 16,0 1 0-16,9 4 0 15,4-1 0-15,0 1 0 16,0 3-1-16,4 0 1 16,5 12 0-16,-9 4 0 15,4 7-1-15,4 0 1 16,-8 4 0-16,0 3 1 15,0 5-1-15,-12-9 1 16,12 5-1-16,-9 0 1 16,5-12 0-16,4-4 0 0,0 1-1 15,4-1 1-15,-4 1-1 16,9-4 1-16,-9-1 0 16,12 5 0-16,-12-8-1 15,5-4 1-15,3 0 0 16,-8 0 0-16,0-4-1 15,13 1 1-15,-9-5-1 16,13 1 1-16,-4-4-1 16,4 0 1-16,4-1 0 15,5 1 0-15,-1-4-3 16,5 4 1-16,-4-4-4 16,-1 4 0-16,-12-1-2 15,-4-3 0-15</inkml:trace>
  <inkml:trace contextRef="#ctx0" brushRef="#br0" timeOffset="99338.9548">2006 4166 11 0,'-13'0'5'0,"13"-12"-3"15,0 16 7-15,0-4-8 16,0 0 1-16,4-4 0 16,5 1 1-16,4 6-4 15,8-6 1-15,9 6 1 16,12-3 1-16,9-7-1 15,-4 11 1-15,17-4-1 16,4 3 0-16,5 1 0 16,-1-8 0-16,5-3 0 0,4-1 0 15,-9 5 0-15,9-1 0 16,-9 0-1-16,1 8 1 16,-9-4 0-16,-5 0 0 15,-12 0-1-15,-9 0 1 16,-4 4 0-16,0-1 0 15,-12 1 0-15,-1 0 1 16,-4-4-4-16,0 0 1 16,4 4-6-16,5-12 1 0</inkml:trace>
  <inkml:trace contextRef="#ctx0" brushRef="#br0" timeOffset="106741.9677">3811 2085 7 0,'9'0'3'0,"-9"-4"2"0,0 4 3 16,0 0-5-16,0-7 0 16,0 3 0-16,-13-4 0 0,0 1-4 15,1 7 0-15,-10 3 3 16,-7 1 0-16,3 0-1 16,-4 11 0-16,-4-15 0 15,-4 11 1-15,-5-3-1 16,5 0 0-16,4 3-1 15,0-3 1-15,8-5-1 16,1 1 1-16,3 0-1 16,5-4 0-16,4 0-1 15,-8 4 1-15,13-1 0 16,-1-3 0-16,5 0 0 16,0 0 0-16,4 4 0 15,-9 4 0-15,9-4 0 16,-4 3 0-16,4 4 0 15,0 5 0-15,0 3 0 0,0-4 1 16,0 7-1-16,-9 1 0 16,18 11 0-16,-18 0 1 15,9 4-1-15,0 4 1 16,0-12-1-16,9 0 1 16,-9 0-1-16,13-3 1 15,-5-1-1-15,5-3 1 16,12-4-1-16,-7-8 1 15,7 1 0-15,5-5 0 16,0 1-1-16,0-8 1 16,-5 4-3-16,1-4 1 0,-1 0-6 15,1 0 1-15,4-4-1 16,-18 4 1-16</inkml:trace>
  <inkml:trace contextRef="#ctx0" brushRef="#br0" timeOffset="107413.8981">3292 2475 8 0,'0'15'4'0,"0"-19"0"0,0 4 5 15,4 4-7-15,5-4 0 16,3-8 1-16,10 8 1 16,3 0-5-16,5-7 1 15,13 7 2-15,-5-8 0 0,5 8-1 16,8-4 1-16,8-3-2 16,1 7 1-16,-13 0-1 15,4-4 1-15,0 0 0 16,9-3 0-16,8 3-1 15,-9-4 1-15,1 1-1 16,-9 3 1-16,0 4-1 16,5 0 1-16,3 4 0 15,-12-8 0-15,8 4 0 16,-12-4 0-16,-9 4 0 16,4-8 0-16,9 8 0 15,-17 0 0-15,4 0 1 16,0 8 0-16,-8-4-1 15,-1 3 1-15,-3-3 0 16,-1 0 1-16,-4 4-1 16,-4-1 1-16,-1-3-1 15,1-8 0-15,-4 8 0 0,-1-4 0 16,5 4-3-16,-13-4 0 16,4 0-8-16,5 11 0 15,-9 4-1-15,0-7 0 16</inkml:trace>
  <inkml:trace contextRef="#ctx0" brushRef="#br0" timeOffset="114584.0408">5941 961 7 0,'0'-11'3'0,"8"-4"2"16,-8 15 3-16,0 0-9 15,0-4 1-15,-4 4-1 16,0 4 1-16,-5-1 1 16,-4 9 0-16,-8-8-1 15,-9 3 1-15,-8-3 0 0,4 0 0 16,-9 7 0-16,9-7 1 15,0 0-1-15,0-1 0 16,4-3 0-16,5 4 0 16,8-4-1-16,0 0 0 15,4 0-1-15,4 4 1 16,1-4-1-16,4 4 1 16,-5 7-1-16,5 1 0 15,0 6 0-15,-5 5 1 16,5 4 0-16,-5 7 0 15,5 4-1-15,-4-8 1 0,3 4 0 16,1 0 0-16,4 0 0 16,0 8 0-16,4-12 0 15,1-11 0-15,7 0 0 16,1 0 1-16,4-1 0 16,4-2 0-16,1 3 0 15,-5-4 0-15,8 0 0 16,1 0 1-16,4-4-1 15,-1 1 1-15,6-5-2 16,3-3 0-16,0 0-4 16,-12-4 0-16</inkml:trace>
  <inkml:trace contextRef="#ctx0" brushRef="#br0" timeOffset="115271.5317">5562 1445 5 0,'0'4'2'0,"12"4"5"16,1-8-3-16,-4 0-3 15,8 0 0-15,8-8 0 16,9 8 1-16,9 0-3 15,8 8 1-15,-4-8 1 16,4 0 0-16,9 0 0 16,-1 0 0-16,5 0-1 15,-4 7 0-15,8-3 0 16,0 0 0-16,0 0 0 16,-4-8 0-16,-4 4 0 15,-1 0 0-15,1 0 1 16,4 0 0-16,4 0-1 0,-4 4 1 15,-5 0 0-15,5 3 0 16,0 1 0-16,4-5 0 16,-12-3-1-16,-1-3 1 15,0-1-1-15,5 0 1 16,0-3-1-16,-1 3 1 16,-3 0 0-16,-5 0 0 15,-9 8-1-15,5-4 1 16,4 0-1-16,-8 0 1 15,-5 4-1-15,-4-4 1 16,-4 0-1-16,-4 0 1 0,-1 0 0 16,-4 0 0-16,-3 0 0 15,-6 0 1 1,-3 0-6 0,-1 0 0-16,14 11-1 15,-18 0 0-15</inkml:trace>
  <inkml:trace contextRef="#ctx0" brushRef="#br0" timeOffset="121508.6295">7508 197 7 0,'0'0'3'0,"0"0"0"16,0 0 3-16,0 0-5 16,0 0 1-16,0 0 0 0,-4 4 0 15,-5-1-3-15,1 1 1 16,-5 4 2-16,-4-1 0 16,-5 9-1-16,1-5 0 15,-4 0 0-15,-1-3 0 16,5 3-1-16,-1-3 1 15,-3 7-1-15,-1-4 1 16,1 1-1-16,-1-1 0 16,1-4 0-16,3 5 0 15,5-5 0-15,0 9 0 16,0-5 0-16,5-7 0 16,-1 7 0-16,4 0 0 0,1 1 0 15,3-1 0-15,1 4 0 16,4-3 1-16,0-9-1 15,0 5 0-15,0 3 0 16,0 4 0-16,0 1 0 16,4-5 1-16,1 8-1 15,-5 0 0 1,0 7 0 0,0 4 1-16,4-7-1 15,-4 0 1-15,9-4 0 16,-1 0 0-16,5-4 0 15,0-4 0-15,4 1-1 16,0-1 1-16,0-7-1 16,0 3 1-16,-5-3-1 15,1 4 0-15,0-1-5 16,0 1 1-16,4-4-2 0,4 7 1 16</inkml:trace>
  <inkml:trace contextRef="#ctx0" brushRef="#br0" timeOffset="122258.9285">7274 659 6 0,'-5'-19'3'0,"5"22"1"0,0-3 1 16,0 4-4-16,0-4 0 16,0 0 1-16,0 0 0 15,0 0-2-15,9 0 0 16,-1 0 2-16,5 0 0 15,0 0 0-15,4-4 0 16,9 1 0-16,3-1 0 16,5 0-1-16,5 4 0 15,-1 0 0-15,5 0 0 16,12-4-1-16,0 4 1 16,5-4-1-16,-9 1 1 0,0-1-1 15,0-7 0-15,0 3 0 16,5 4 1-16,-1-7-1 15,1 7 0-15,-5 0 0 16,4 0 0-16,5 4 0 16,-5-3 0-16,0-1 0 15,-8-4 1-15,0-3-1 16,-4 7 0-16,-1-7 0 16,1 0 1-16,-5 3-1 15,0 4 1-15,1 0-1 16,-1-3 1-16,-4-1-1 15,4 1 1-15,-8 3-1 16,-4 4 0-16,-5 0 0 16,-4 0 1-16,0 0-1 15,-8-8 1-15,-1 8-4 16,-4 8 0-16,1 3-3 0,-5 8 0 16</inkml:trace>
  <inkml:trace contextRef="#ctx0" brushRef="#br1" timeOffset="145064.383">3782 1941 9 0,'-9'-7'4'0,"-12"3"-1"15,17 0 5-15,-13 4-6 16,-1-8 0-16,-7 1 1 16,-9 3 0-16,-4 4-3 15,-5-7 0-15,-4 3 3 16,5 4 0-16,-14 4-1 15,5 7 0-15,-21-7 0 0,4 15 1 16,4-1-2-16,4 5 1 16,0 7-1-16,1 4 0 15,-1 1-1-15,9 2 1 16,4 9-1-16,9 3 1 16,4 8-1-16,13 7 0 15,16 0-1-15,5 4 1 16,13-11-1-16,8 4 1 15,18-12 0-15,-5-4 0 0,17 1-1 16,8-1 1-16,5 4 0 16,-4-11 1-16,8 0-1 15,-4-8 1-15,8-7-1 16,9 0 0-16,-4-4 0 16,-5-12 1-16,1-3-1 15,-1-12 1-15,-8-11-1 16,-9-11 1-16,1 4 0 15,-5-20 1-15,-4-3-1 16,0-15 1-16,-18-8 0 16,1 8 0-16,-17-5 0 15,-5 1 1-15,-8 8-1 16,-8-1 0-16,-5 12 0 16,-8 4 0-16,8-1-2 15,-12 8 1-15,-1 1-4 16,-8-1 0-16,0 8-7 15,0-5 1-15,4 13-2 0,4 3 1 16</inkml:trace>
  <inkml:trace contextRef="#ctx0" brushRef="#br1" timeOffset="145736.2594">2611 2550 9 0,'-13'4'4'0,"-17"23"-2"0,26-27 4 15,-1 3-3-15,5-3 1 16,-8 4 1-16,8-4 0 15,8 4-6-15,1-8 0 16,4-3 5-16,-1-5 0 16,6-3-2-16,3 0 1 0,4 7-1 15,1 1 0-15,-5 7-1 16,0 4 1-16,5 7 0 16,-13 4 0-16,-9 0 0 15,-4 8 1-15,-4 0-1 16,-9 11 1-16,0 0 0 15,-8-8 0-15,0 1-2 16,4-1 1-16,-9 1-3 16,5-8 1-16,8-8-5 15,0-7 0-15,13-4-5 16,5-8 0-16</inkml:trace>
  <inkml:trace contextRef="#ctx0" brushRef="#br1" timeOffset="146236.2603">2768 2671 17 0,'-30'19'8'0,"-12"12"-2"0,37-28 7 16,-7 5-12-16,-1-1 0 15,-4 1 1-15,0 7 0 16,-9-4-2-16,-4 1 0 15,-12-5 2-15,-1-3 1 16,-4 0-1-16,-4 0 1 16,-8 3 0-16,-5 5 0 0,4-1-1 15,1 4 0-15,-14 0 0 16,14-3 1-16,-14-5-1 16,14 1 0-16,-10-4 0 15,6-4 1-15,-10-4-1 16,5-4 0-16,4-3-1 15,4 0 1-15,1-5-2 16,8-6 1-16,-9-9-1 16,1-6 1-16,-1-1-1 15,0-4 0-15,9 1 0 16,-4-16 0-16,8 4 0 16,9-4 0-16,-9-7 0 15,21 3 1-15,1 12-1 16,-1 4 0-16,9 3 0 15,13 4 1-15,-9 0-2 16,13 4 1-16,-8 8-1 0,3 3 0 16,5 8-6-16,-8 7 0 15,8 12-5-15,0 4 1 16</inkml:trace>
  <inkml:trace contextRef="#ctx0" brushRef="#br1" timeOffset="147017.6391">1116 1385 14 0,'-26'-23'7'0,"26"19"1"0,-8 4 3 0,-5-3-9 15,0 6 1-15,-12-3 0 16,-5 4 1-16,-13 15-5 15,-12 0 1-15,4-4 3 16,4 8 0-16,9 0-2 16,8-4 1-16,4-1-2 15,9-2 1-15,17-5-1 16,13 0 0-16,12-3-1 16,10 3 1-16,7 1 0 15,1 6 0-15,-5 1 0 16,9 4 0-16,-22 11 1 15,-3 4 1-15,-22 0 0 16,0 0 0-16,-13-1 0 0,-8 1 0 16,-5-4 0-16,-8-7 0 15,0-8-4 1,8-8 0-16,14-18-6 0,-1-5 0 16,26-10-2-16,8-16 1 15</inkml:trace>
  <inkml:trace contextRef="#ctx0" brushRef="#br1" timeOffset="147330.1273">1525 825 16 0,'-26'-23'8'0,"5"12"-7"16,21 11 13-16,-9 0-12 15,5 4 1-15,-9 3 1 16,0 24 1-16,5 22-6 16,-1 15 0-16,5 22 4 15,4 5 0-15,0-12-1 16,0 0 0-16,0 1-3 15,0-16 0 1,9 0-6 0,3-19 0-16</inkml:trace>
  <inkml:trace contextRef="#ctx0" brushRef="#br1" timeOffset="147861.4557">1286 1487 20 0,'-13'-4'10'0,"26"-22"-11"0,-4 14 11 16,3-6-10-16,5-5 1 15,17 0 0-15,5-7 1 16,3-4-2-16,-16 11 0 0,12 4 1 16,1 4 0-16,3 4-1 15,-16 3 1-15,8-3-1 16,-9-1 1-16,1 5 0 15,-5-1 0-15,-8 5 0 16,0-5 1-16,-13 8-1 16,0 0 1-16,-13 11 1 15,-13 8 0-15,5 12 0 16,-4 10 0-16,-5-7-1 16,13 8 0-16,8-12-1 15,5 0 0-15,17-3-1 16,0-16 0-16,-1-3 0 15,14-12 0-15,-1 4 0 16,5-11 1-16,-4-5 0 16,-5-6 0-16,-4 3 0 0,-4 4 0 15,-5 0-1-15,5 3 1 16,-13 12-2-16,0 12 1 16,0-1-1-16,0 8 1 15,4-4-1-15,5 4 0 16,-1 0 1-16,5-4 0 15,-9 0-1-15,9-4 1 16,0 1-4-16,4-1 1 16,-4-11-4-16,4-11 0 15,4-1-2-15,5 5 0 16</inkml:trace>
  <inkml:trace contextRef="#ctx0" brushRef="#br1" timeOffset="148158.3682">2287 1071 18 0,'-4'0'9'0,"4"53"-7"16,0-30 15-16,-9 7-16 15,5 11 0-15,-5 9 2 16,5-9 0-16,-9 5-3 16,5-8 1-16,-1-8 2 15,5-4 1-15,4-11-1 16,4-11 1-16,5-4-1 15,-1-11 0-15,5-19-1 16,0-1 0-16,0-14-1 16,8-1 0-16,9-6-1 15,4 6 0-15,-9 5-1 0,1 10 1 16,-1 12-2-16,5 4 0 16,-4 4-6-16,-5-1 1 15,5 16-3-15,-1 4 1 16</inkml:trace>
  <inkml:trace contextRef="#ctx0" brushRef="#br1" timeOffset="148439.5784">2968 394 22 0,'0'-46'11'0,"4"42"-11"15,-4 8 18-15,-4 15-16 16,4 8 1-16,-13 7 1 16,1 22 1-16,-1 16-6 15,0 8 0-15,5-1 3 16,3 5 1-16,5 3-2 16,5-12 1-16,7 1-1 15,1-23 0-15,8-8-1 16,1-3 0-16,8-16-3 15,-5-11 0-15,1-3-6 16,-5-8 0-16</inkml:trace>
  <inkml:trace contextRef="#ctx0" brushRef="#br1" timeOffset="148611.4539">2632 1078 31 0,'-21'-30'15'0,"59"8"-19"0,-17 10 23 15,17-3-19-15,22-15 0 16,8-1 0-16,5 1 1 16,12-4-4-16,-4-4 1 15,-9 1-6-15,-12 10 1 16</inkml:trace>
  <inkml:trace contextRef="#ctx0" brushRef="#br1" timeOffset="149080.4468">2155 1888 9 0,'-4'-7'4'0,"-9"-39"9"0,4 42-3 15,-3 1-8-15,-6 6 1 16,-3 5 1-16,-4 7 1 16,3 8-5-16,-3 3 0 15,-9 5 4-15,8 3 0 16,13-4-2-16,1 4 0 16,12-4-1-16,12-7 0 15,-7-4-1-15,16-8 1 0,0-3-1 16,18-4 0-16,-1 3-1 15,9-3 0-15,0-4-6 16,-1-11 1-16,-12-5-2 16,5 5 0-16</inkml:trace>
  <inkml:trace contextRef="#ctx0" brushRef="#br1" timeOffset="149314.7734">2576 1703 25 0,'-17'-4'12'0,"39"42"-18"0,-10-23 24 16,-12 4-18 0,13 4 1-16,0-1-1 0,0 5 1 15,0-5-2-15,8-3 1 16,-8 0-2-16,-1 4 1 15,1-4-5-15,-9-8 0 16</inkml:trace>
  <inkml:trace contextRef="#ctx0" brushRef="#br1" timeOffset="149549.1969">2768 1665 27 0,'-30'30'13'0,"-4"46"-11"16,21-42 23-16,1 8-24 15,-1 14 1-15,-8 1-1 16,-1 0 1-16,5 7-3 16,4-18 0-16,-4-1-1 15,9-11 1-15,-1-4-7 16,9-7 1-16,9-15-2 15,8-8 0-15</inkml:trace>
  <inkml:trace contextRef="#ctx0" brushRef="#br1" timeOffset="149909.6026">3322 1430 15 0,'-5'-7'7'0,"-16"14"1"0,17 1 10 0,-9-1-16 15,-12 5 1-15,-10 11 2 16,-7 7 1-16,-1 4-7 15,9 7 0-15,0-6 4 16,13 6 0-16,8-7-2 16,22-4 1-16,8-7-2 15,17-11 1-15,8-9-2 16,-3-14 1-16,7 0-2 16,1-5 0-16,0-2-6 15,4-5 1-15,-17 4-2 16,-8-4 0-16</inkml:trace>
  <inkml:trace contextRef="#ctx0" brushRef="#br1" timeOffset="150175.2259">3713 874 26 0,'-8'-41'13'0,"34"41"-19"0,-26 0 25 16,0 3-16-16,0 12 1 16,-9 20 2-16,0-1 0 15,1 37-8-15,-5 1 1 16,0 8 5-16,5-8 0 16,4-12-3-16,-1 5 1 0,10-12-4 15,3-8 0-15,5-7-5 16,4-8 0-16,4-11-3 15,5-8 0-15</inkml:trace>
  <inkml:trace contextRef="#ctx0" brushRef="#br1" timeOffset="150597.1041">3880 1374 15 0,'0'-16'7'0,"29"39"-4"15,-20-23 9 1,16-11-7-16,1-4 0 16,0 0 1-16,8-8 0 15,0 4-8-15,0-8 1 16,-13 5 5-16,5-9 1 15,-1 5-3-15,-12 3 1 16,-13 1 0-16,0 6 0 16,-13 13-1-16,-17 10 0 15,1 16-1-15,-6 3 1 16,10 5-1-16,-9 14 1 16,8 0-1-16,14-3 1 15,12-8-1-15,-9-7 0 16,18-5-1-16,16-7 1 0,22-11 0 15,13 4 0-15,-1-16 0 16,5 4 1-16,-4-11-7 16,-1 0 1-16,-3 0-8 15,-5 8 1-15</inkml:trace>
  <inkml:trace contextRef="#ctx0" brushRef="#br1" timeOffset="155519.4816">1397 2456 2 0,'-4'0'1'0,"-9"-12"1"0,4 16 2 0,5 7-4 16,4 5 1-16,-9 6-1 15,-3-3 0-15,-1 15 0 16,0 12 0-16,-12-1 0 16,-9 12 1-16,-1 11-1 15,1 11 0-15,-4 12 0 16,0 8 1-16,4 6 0 16,-5-2 0-16,-3 10 0 15,3 8 1-15,5 8-1 16,-4-8 0-16,0 11 0 15,4 5 0-15,0 6 0 16,4 9 0-16,8-9 0 16,1 1 1-16,17 11-1 15,-9 12 1-15,13-4-1 0,-8 3 0 16,8 12-1-16,-5-4 1 16,-3-8-1-16,-5-7 0 15,13 12 0-15,-13-1 0 16,13-4 0-16,0-11 1 15,0 19-1-15,-8-11 0 16,4-8 0-16,-9 0 1 16,4 4-1-16,1 8 0 15,-5-12 0-15,9 4 0 0,-9-4 0 16,0 8 1-16,5-5-2 16,3-6 1-16,-3 7 0 15,16-8 0-15,-8 8 0 16,5-11 0-16,-5 3 0 15,8 0 0-15,5-3 0 16,-13-1 1-16,13-14-1 16,-9-5 0-16,4 9 0 15,5-5 0-15,-13 0 0 16,9-14 0-16,4 3 0 16,-1-4 0-16,14 0 0 15,-5-7 0-15,5 0 0 16,-1-4 1-16,9-8 0 15,-8 4 0-15,8-3-1 16,4-9 1-16,-4 1 0 16,13 0 0-16,-8 4-1 15,-1-8 1-15,9 0-1 16,-13 0 0-16,4 7 0 0,-4-3 1 16,-4-4-1-16,0-4 1 15,0 4 0-15,-1-15 0 16,-3-4 0-16,8 0 1 15,-8-3-1-15,-1 3 1 16,9-15 0-16,-8 0 0 16,8 0-1-16,-9-4 0 15,1-4 0-15,-1-3 0 16,1 0-1-16,4-8 0 0,-5-8-7 16,9-7 1-16,-8-11-2 15,0-12 1-15</inkml:trace>
  <inkml:trace contextRef="#ctx0" brushRef="#br1" timeOffset="156144.7516">1346 13655 15 0,'-60'-8'7'0,"-25"39"-4"16,47-20 11-16,-5 8-13 15,-8 15 1-15,-4 11 2 16,3 4 0-16,1 4-5 15,17 4 1-15,9-4 3 16,16-4 0-16,18-11-1 16,3-8 0-16,14-3-1 15,12-4 1-15,5-4-2 16,8-8 0-16,9-7-4 16,-13 3 1-16,-9-3-5 0,9-8 1 15</inkml:trace>
  <inkml:trace contextRef="#ctx0" brushRef="#br1" timeOffset="156363.5196">1525 13749 26 0,'-22'-11'13'0,"31"38"-14"0,-5-20 21 0,5 12-19 16,3 11 0-16,-7 4 0 15,3 12 1-15,1 7-2 16,3 0 0-16,1-8 0 16,0-11 1-16,0 0-5 15,0-7 0-15,8-5-4 16,4-3 1-16</inkml:trace>
  <inkml:trace contextRef="#ctx0" brushRef="#br1" timeOffset="156597.84">1895 13810 29 0,'-8'26'14'0,"-18"88"-12"0,13-88 25 16,-8 16-26-1,-5 7 1-15,-8 12 0 0,0 11 1 16,-4-4-4-16,0 7 0 15,8-6 1-15,4-13 1 16,9-3-6-16,17-15 0 16,0-11-5-16,17-12 0 15</inkml:trace>
  <inkml:trace contextRef="#ctx0" brushRef="#br1" timeOffset="156847.9962">2368 13901 27 0,'-51'7'13'0,"-17"46"-12"16,42-38 20-16,-8 16-18 16,-4 7 0-16,-1-4 0 15,5 3 0-15,13 5-5 16,17-4 1-16,8-4 3 15,17-8 0-15,18-3-4 16,7-4 1-16,5-8-5 16,5-7 0-16,3-8-3 15,-12-3 0-15</inkml:trace>
  <inkml:trace contextRef="#ctx0" brushRef="#br1" timeOffset="157097.9948">2751 13330 31 0,'-26'15'15'0,"-16"60"-14"0,29-44 27 16,0 3-27-16,1 19 0 15,-1 15 0-15,0 7 1 0,5 1-3 16,8-4 1-16,0-8 0 15,8-3 0-15,-4-4-4 16,18-12 1-16,3-11-7 16,9-4 0-16,0-11 0 15,-8-15 0-15</inkml:trace>
  <inkml:trace contextRef="#ctx0" brushRef="#br1" timeOffset="157394.8708">2789 14075 31 0,'34'11'15'0,"39"-30"-23"15,-56 8 33-15,17-4-25 16,4 0 0-16,5-8 1 16,-5 0 0-16,-4-3-1 15,-8-4 1-15,-5 11 1 0,-21 3 0 16,-13 16 1-16,-17 16 0 15,-12 10 0-15,-5 8 0 16,-8 4 0-16,8 4 1 16,17-8-2-16,0-4 0 31,52 0-5-31,12-7 0 16,12-4-7-16,14-12 0 0,0 1-2 15,4-8 1-15</inkml:trace>
  <inkml:trace contextRef="#ctx0" brushRef="#br1" timeOffset="158188.8747">724 15168 21 0,'-17'15'10'0,"8"-18"-7"16,9 10 17-16,9-3-18 15,4 0 0-15,12 3 2 16,9-3 0-16,5 0-5 16,7-12 0-16,1 1 3 15,4-5 1-15,-4 1-1 16,-8-4 0-16,-5 0-1 15,-22 0 1-15,-3 0-1 16,-30 3 1-16,-1 5-1 0,5 3 0 16,-29 11 0-1,-10 20 0-15,1 7 0 16,8 4 0-16,4 3-1 0,14-3 1 16,7 0 0-16,9 0 0 15,5-4-1-15,21-4 0 16,17-15-4-16,-1 0 1 15,14-11-8-15,17 0 0 16</inkml:trace>
  <inkml:trace contextRef="#ctx0" brushRef="#br1" timeOffset="158548.2763">1333 15195 26 0,'-55'-4'13'0,"50"87"-14"16,-3-64 14-16,4 4-13 16,-9 7 1-16,0 0 1 15,-8 1 1-15,8-9-3 16,4 1 0-16,5-4 2 16,17-15 1-16,4-16-1 15,0-7 1-15,0-3-1 16,4-8 0-16,5 3 0 15,-1-3 0-15,1 11 0 16,4 0 0-16,-13 8-1 16,4 11 1-16,-12 11-1 15,3 12 1-15,-12-1-1 16,-8 12 0-16,4-3-1 16,4-1 1-16,0-7-3 0,12-8 1 15,1-8-5-15,13-7 0 16,-5-11-5-16,9-8 0 15</inkml:trace>
  <inkml:trace contextRef="#ctx0" brushRef="#br1" timeOffset="158767.3227">1887 14839 29 0,'-9'-60'14'0,"18"56"-11"15,-9 4 23-15,0 0-22 16,0 11 0-16,-13 12 1 15,0 7 1-15,0 16-8 16,-8 6 0-16,8 17 5 16,0 2 0-16,1-2-3 15,12-5 0-15,-9-4-4 16,9-10 1-16,9-5-5 16,-5-15 1-16,4-7-5 15,5-12 1-15</inkml:trace>
  <inkml:trace contextRef="#ctx0" brushRef="#br1" timeOffset="158954.7703">1550 15191 34 0,'-38'-19'17'0,"63"4"-23"0,-12 15 31 16,8-8-23-16,5 5 0 15,21-1-1-15,4 0 1 16,0 0-4-16,4 4 0 15,5 0-4-15,0 0 1 16,-1 4-5-16,-8 0 1 16</inkml:trace>
  <inkml:trace contextRef="#ctx0" brushRef="#br1" timeOffset="159267.3236">2082 15297 28 0,'9'7'14'0,"25"-22"-18"16,-21 8 24-16,12-8-20 15,-3-4 1-15,3-4 0 16,-4 0 0-16,5 1-1 16,-13 3 1-16,0 0 1 15,-9 7 1-15,-8 12-1 16,-18 4 1-16,-3 19 0 15,-1 7 1-15,1 0-2 16,3 5 1-16,10-5-1 16,3-4 0-16,18-3-1 15,3-4 0-15,14 0-4 16,12-12 1-16,9-3-7 16,8-4 0-16,5-4-2 0,-5-22 0 15</inkml:trace>
  <inkml:trace contextRef="#ctx0" brushRef="#br1" timeOffset="159532.9483">2572 15187 31 0,'-51'38'15'0,"21"7"-16"0,26-29 28 0,-9-1-26 16,0 4 1-16,1-4 1 15,3 4 1-15,5 0-5 16,4-8 1-16,8-7 2 15,14-12 1-15,-1-7-2 16,5-15 1-16,-5-4-1 16,4-4 1-16,-3 4-1 15,3 0 1-15,5 0-1 16,0 3 0-16,0 5-2 16,-1 3 1-16,10 4-8 15,-5 8 1-15,-4 7-5 16,-5 8 0-16</inkml:trace>
  <inkml:trace contextRef="#ctx0" brushRef="#br1" timeOffset="159845.4486">3117 15017 35 0,'-55'4'17'0,"-30"15"-14"0,63-12 28 16,-16 5-29-16,4-1 0 16,9 4-1-16,12 8 0 15,13 3-2-15,17 1 0 16,17 7 2-16,4-4 1 16,9 4-2-16,0 0 1 15,-22 4 1-15,-12 0 1 0,-17-4 1 16,-17 0 1-16,-26-4-1 15,-13-11 1-15,-4-4-4 16,17 0 0-16,-4-11-13 16,17-8 0-16,0-3-4 15,13 3 1-15</inkml:trace>
  <inkml:trace contextRef="#ctx0" brushRef="#br1" timeOffset="160501.6427">971 16262 20 0,'-43'-23'10'0,"-8"15"-6"16,38 8 10-16,-12 4-11 15,-9 4 0-15,0 11 2 16,8 11 1-16,1 4-8 15,12 4 1-15,-8 4 4 16,21-5 0-16,0-6-1 16,12-9 0-16,10-10-1 15,3-5 0-15,9-14 1 16,5-5 0-16,-5-3 0 16,-9-8 0-16,-3-3 1 0,3 7 0 31,-25 19-1-31,0 11 0 15,-13 8-1-15,13 4 1 16,0 7-1-16,0-3 0 16,17-5-3-16,5-6 1 15,12-5-6-15,13-11 0 16,4-19-5-16,-4-4 0 16</inkml:trace>
  <inkml:trace contextRef="#ctx0" brushRef="#br1" timeOffset="160704.9939">1571 15793 42 0,'-21'15'21'0,"-30"87"-24"16,42-72 37-16,-3 8-34 16,-1 15 1-16,-8 0-1 15,8 7 1-15,0 5-2 16,13-8 0-16,-8-1-2 15,16-3 0-15,-4-7-7 16,5-5 1-16,-1-10-3 16,-3-13 1-16</inkml:trace>
  <inkml:trace contextRef="#ctx0" brushRef="#br1" timeOffset="160829.9943">1295 16387 37 0,'-9'-27'18'0,"30"-3"-25"0,-4 18 35 16,26-3-29-16,8 0 1 15,9 4-5-15,12 3 1 16,-8 5-3-16,17-1 1 16</inkml:trace>
  <inkml:trace contextRef="#ctx0" brushRef="#br1" timeOffset="161142.4936">2449 15876 34 0,'-13'15'17'0,"-8"53"-14"16,8-45 26-16,-13 18-28 16,5 9 0-16,-5 21 0 15,-3 1 1-15,12 15-3 16,-5 4 0-16,10-4-3 16,3-15 0-16,5-11-7 15,4-5 1-15</inkml:trace>
  <inkml:trace contextRef="#ctx0" brushRef="#br1" timeOffset="161612.1612">2019 16356 36 0,'59'-15'18'0,"60"-15"-23"0,-85 15 29 0,18 3-24 16,7-6 1-16,5-13 0 15,-4-7 0-15,-1-3-2 16,-3-8 1-16,-5-4 1 16,-17 7 1-16,-9 5-1 15,-8 10 1-15,-12 20 0 16,-14 26 0-16,-4 19 0 16,-12 19 1-16,-9 15 0 15,-5 8 0-15,-7 7 0 16,-1 0 0-16,0-11-1 15,21-4 0-15,1-22 0 16,16-8 0-16,18-19-1 16,4-16 0-16,8-14-1 15,9-12 1-15,4 1-1 16,-13-1 1-16,5 4-1 16,-5 8 0-16,-4 7-1 15,-4 15 1-15,-5 8-1 16,5 15 1-16,-13 8 0 0,0 3 0 15,4 1-1-15,-4-1 1 16,9-3-5-16,-1-12 0 16,9-4-8-16,9-3 0 15,4-12-1-15,0-7 1 16</inkml:trace>
  <inkml:trace contextRef="#ctx0" brushRef="#br1" timeOffset="161830.9658">2972 16455 44 0,'-17'45'22'0,"-25"42"-28"15,33-64 45-15,1 0-39 16,-1 3 0-16,5 0-1 15,-4 1 1-15,3-1-5 16,10-7 1-16,7-7-8 16,5-5 0-16</inkml:trace>
  <inkml:trace contextRef="#ctx0" brushRef="#br1" timeOffset="162174.7163">3441 16186 36 0,'-30'-23'18'0,"-4"35"-22"0,21-5 26 16,-8 1-20-16,-5 3 1 16,1 1 0-16,-5-1 0 15,9 4-5-15,12 4 0 16,9 4 3-16,9 3 1 0,8 4-3 15,4 1 1-15,5 7 0 16,-1 7 0-16,1 8 2 16,-13-4 1-16,-13-4 0 15,-5 1 1-15,-16-1 0 16,-13 1 1-16,-4-12-1 16,-1-8 1-16,-16 1-3 15,12-16 0-15,-4-11-9 16,5-11 1-16,12-16-9 15,0-7 1-15</inkml:trace>
  <inkml:trace contextRef="#ctx0" brushRef="#br1" timeOffset="162315.3379">2930 16027 61 0,'-34'-41'30'0,"42"14"-43"0,-8 27 56 16,5-8-55-16,-1 1 0 15,4-1-18-15,-8 16 0 16</inkml:trace>
  <inkml:trace contextRef="#ctx0" brushRef="#br1" timeOffset="164299.8506">1201 16988 12 0,'0'-19'6'0,"4"-15"8"15,5 27-2-15,-9-1-8 16,0 0 0-16,0 1 4 16,0-1 0-16,-9 8-9 15,-8 4 1-15,-8 11 6 16,-5 23 1-16,-9 15-3 16,1 19 1-16,13 11-2 15,-5 0 1-15,13-14-2 16,8-5 1-16,9 0-1 15,9-3 1-15,16-5-1 16,9-14 0-16,13-8 0 16,-4-11 0-16,4-12-1 0,8-7 0 15,5-4 0-15,-5-8 0 16,0 1-2-16,-8-5 0 16,-9 1-4-16,-12 0 0 15,0-1-5-15,-14 1 0 16,-3 4-5-16,-9 7 1 15</inkml:trace>
  <inkml:trace contextRef="#ctx0" brushRef="#br1" timeOffset="164878.1309">1908 17174 35 0,'0'26'17'0,"0"50"-20"15,0-54 34-15,0 9-29 16,-13 7 0-16,5 3 2 15,-1-3 0-15,5 4-5 16,-9 3 0-16,0-3 3 16,5-1 1-16,3-7-4 15,5-3 1-15,0-9-6 16,13-3 0-16,-9-7-6 16,5-5 0-16</inkml:trace>
  <inkml:trace contextRef="#ctx0" brushRef="#br1" timeOffset="165471.8337">2210 17291 13 0,'0'11'6'0,"13"-3"4"0,-13-4-1 0,0-1-6 16,0 5 0-16,0 7 4 16,-13 8 0-16,0 7-7 15,1 4 0-15,-5-7 6 16,0 3 0-16,-5 0-1 15,5 8 0-15,-4-8-2 16,8 0 0-16,5-3-1 16,3-4 0-16,-3-4-1 15,4-8 1-15,4-4-1 16,4-7 1-16,4-11 0 16,5-8 0-16,0-4 0 15,-5-3 0-15,10-12-1 16,7 0 1-16,-4-11-2 15,5 4 0-15,8-1 0 16,-13 9 0-16,9 6 0 16,0 9 0-16,8 3-1 15,-12 11 1-15,-1 12 0 16,1 15 1-16,-5 7-1 0,0 5 1 16,-8 3-1-16,-9 3 1 15,5-6 0-15,-9-5 1 16,0 4-1-16,0-7 0 15,0 4-3-15,4-5 1 16,-4-3-6-16,9-4 1 16,4-3-9-16,8-5 1 15,-4-3-1-15,4-4 1 0</inkml:trace>
  <inkml:trace contextRef="#ctx0" brushRef="#br1" timeOffset="167112.7337">2342 17026 36 0,'-38'-11'18'0,"29"-8"-18"0,9 11 37 0,5-3-34 15,3-1 1-15,1 1-1 16,8 0 1-16,4 3-8 16,-4 1 0-16,4-1-3 15,1 8 0-15,-5 0-6 16,-9 4 0-16</inkml:trace>
  <inkml:trace contextRef="#ctx0" brushRef="#br1" timeOffset="168075.6332">864 17219 13 0,'-38'8'6'0,"4"-1"8"0,34-7 1 16,-13 0-12-16,5 0 0 16,-5 0 2-16,9 4 1 15,-5 0-7-15,1-1 1 16,8-3 5-16,8-3 1 0,14-1-1 15,7-4 1-15,14-3-1 16,8 0 1-16,17 3-2 16,5-3 1-16,-1-1-1 15,0 1 1-15,1-4-2 16,-1 4 0-16,-12-1-1 16,-9 1 0-16,-4 3 0 15,-13 1 0-15,-9-1-2 16,-3 4 1-16,-10 1-3 15,-7 3 0-15,-5 0-8 16,-5 3 1-16,5 5-8 16,0 7 1-16</inkml:trace>
  <inkml:trace contextRef="#ctx0" brushRef="#br1" timeOffset="170138.4431">3394 17261 10 0,'-13'-8'5'0,"-4"19"6"0,17-11 1 15,-8 4-9-15,3-4 0 16,5 4 2-16,-8 0 1 16,4 3-7-16,4 5 0 15,4-9 5-15,9 1 1 16,8 4-2-16,5-4 1 16,8-4-2-16,4 0 1 15,5-8-1-15,8 0 1 16,0-7-1-16,4 0 0 15,1-4 0-15,-14-3 0 16,-4-1-1-16,-4 0 1 16,-4-7-1-16,0 7 1 0,-17-3-1 15,0-1 0-15,-1 1 0 16,-20-1 1-16,4 5-1 16,-13 3 1-16,-13 3-1 15,-9 5 1-15,-16 11-1 16,-4 8 1-16,-5 14 0 15,-5 9 0-15,14 6 0 16,0 9 0-16,12 7-1 16,9 4 1-16,13-4-1 15,8-4 1-15,13 4-1 16,17-15 0-16,17-1 0 16,13-3 1-16,21 1-1 15,5-1 1-15,-1-12-1 16,-12-10 1-16,12-5-1 15,0-7 0-15,5-4 0 16,-5 4 0-16,-3-3-1 0,3-5 1 16,-12 0-3-16,-1 5 0 15,-12-1-7-15,-9 4 1 16,-4 0-9-16,-8 11 0 16,-22 1 0-16,-8-20 0 15</inkml:trace>
  <inkml:trace contextRef="#ctx0" brushRef="#br0" timeOffset="209755.2139">1393 5331 4 0,'0'-11'2'0,"0"22"0"16,0-11 3-16,0 0-5 16,0 0 1-16,0 0 1 0,0-4 0 15,0 1-2-15,0 6 0 16,-9-3 1-16,9 0 1 15,0 0 0-15,0 4 1 16,0-4-2-16,9 4 1 16,3-4-1-16,1 0 1 15,0 0 0-15,8 0 0 16,-8 0-2-16,12 4 1 0,-3 0 0 16,3-1 0-16,-3 1-1 15,3 0 1-15,5 3 0 16,13 1 0-16,-5 0-1 15,9-1 1-15,0-3 0 16,-9 0 0-16,9-1-1 16,0 1 1-16,-5-8-1 15,5 1 1-15,8 3-1 16,-8-4 1-16,-4 0-1 16,-1 0 1-16,-3 1-1 15,8-1 0-15,-9 8 0 16,9-1 0-16,-9 1 0 15,5-4 1-15,-5 4-1 16,-4 3 0-16,-4-3 0 16,4 0 0-16,0-4 0 15,0 8 1-15,4-5-1 16,-4 1 0-16,5 0 0 16,-14 0 0-16,9 3 0 0,-8-3 1 15,0 4-1-15,-1-1 0 16,5-3 0-16,-5 0 1 15,5 0-1-15,4-4 1 16,0 0-1-16,0 0 0 16,-8 3 0-16,8-3 0 15,-17 0 0-15,9 0 0 16,-5 0 0-16,0 4 0 16,-8-4 0-16,4 4 0 0,4-4 0 15,1 4 0-15,-5-1 0 16,12 1 1-16,-11-4-1 15,3 4 0-15,4-4 0 16,-3 4 1-16,-1-4-1 16,5 0 1-16,-9-4-1 15,0 4 0-15,0 0 0 16,4 0 0-16,-8-4 0 16,4 4 0-16,0 0 0 15,0 4 0-15,4-8 0 16,-4 4 0-16,4-4 0 15,1 4 1-15,-1-3-1 16,-4 3 0-16,4 0 0 16,-8 0 0-16,-4 0 0 15,3 0 0-15,1 0 0 16,0 3 0-16,4-3 0 0,-9 0 0 16,5 0 0-16,0 0 0 15,-4 0 0-15,3 0 1 16,-7-3-1-16,3 3 0 15,1 0 0-15,-5-4 0 16,-4 4 0-16,0 0 1 16,4 0-1-16,0 4 0 15,1-1 0-15,-1 1 0 32,-4-4 0-32,8 4 1 0,-8-4-2 15,0 0 1-15,0 0 0 16,9 0 0-16,-9 4 0 15,0-4 0-15,13 0 0 16,-13 0 0-16,0 0 0 16,4 4 0-16,-4-4 0 15,0 0 0-15,0 0 0 16,9 0 1-16,-9-4-1 16,8 4 0-16,-8 0 0 15,4 0 1-15,1 0 0 16,-1 4 0-16,-4-4 0 15,0 0 0-15,0 0 0 16,0 0 0-16,0 0-1 16,0 3 0-16,0 1 0 15,0-4 1-15,0 0-4 16,4 4 0-16,5-8-6 0,8 8 1 16</inkml:trace>
  <inkml:trace contextRef="#ctx0" brushRef="#br0" timeOffset="210692.7159">2968 4166 6 0,'0'4'3'0,"22"-16"5"15,-10 12-6-15,1 0-1 16,13 4 1-16,8-4 1 15,4 0 1-15,-4-4-5 16,0 4 1-16,4 4 2 16,1-4 0-16,-1-8 0 15,9 8 0-15,-4 0-1 16,-1-7 0-16,1 7 0 16,-5-4 0-16,9 12-1 0,-5-5 1 15,1 1-1-15,-5-4 1 16,1 0-1-16,3 0 1 15,-16 4-1-15,-1-4 1 16,-3 0 0-16,-1 0 0 16,-4 0-1-16,4 0 1 15,-16 0 0-15,-5 0 0 16,0 0-1-16,0 0 1 16,-5-4-1-16,5 4 0 15,-8 0 0-15,4-4 1 16,-1 4 0-16,1 0 0 0,4 0-2 15,0 0 0-15,9-7-6 16,3 3 1-16</inkml:trace>
  <inkml:trace contextRef="#ctx0" brushRef="#br2" timeOffset="226173.3789">3569 1438 7 0,'-13'7'3'0,"-13"16"1"0,22-19 3 16,-4-4-6-16,-1 4 1 16,1 0 1-16,3-4 0 15,-7 3-3-15,-6 1 0 16,6 7 2-16,-1 5 1 15,0 3-1-15,0 7 0 16,9 0-1-16,-13-3 1 0,9 7-1 16,-1-7 0-16,1 30 0 15,3-7 0-15,-8 3 0 16,1 4 0-16,-1 3 0 16,0-3 0-16,5 8 0 15,-1 7 0-15,-8-7-1 16,0 7 1-16,0 7 0 15,4 1 0-15,-8 11-1 16,4-8 1-16,4 5-1 16,5-1 1-16,8 4-1 15,0-8 1-15,0 1-1 16,0-1 1-16,4 8-1 16,-4-3 1-16,0-1-1 15,4 0 0-15,0-3 0 16,-4 7 1-16,0 0-1 15,0-8 1-15,-4 4-1 0,-4 4 1 16,-5-11 0-16,0 3 0 16,0-7-1-16,5 8 1 15,4 7 0-15,-5-8 0 16,5 1-1-16,-1 10 1 16,1-18 0-16,4 0 0 15,-8 0-1-15,8-8 0 16,8 8 1-16,-4 4 0 31,1 30 0-31,-5-8 0 0,0-18-1 16,-5-1 1-16,5-7 0 15,-4 4 0-15,4-12-1 16,0 0 1-16,0 16-1 16,0-23 0-16,0 7 0 15,0-11 0-15,0 4 0 16,0-1 0-16,0-6 0 15,-8 6 1-15,8 1-1 16,0 0 1-16,8-4-1 16,-8 0 0-16,4 4 0 15,-4 3 1-15,5-3-1 16,-5 3 1-16,-5 8-1 16,1-7 0-16,4 0 0 15,-8 7 1-15,3-8-1 16,5-3 0-16,5 3 0 15,3-3 0-15,-8 0 0 0,9 0 0 16,4-4 0-16,-1 0 0 16,1-8 0-16,0 8 0 15,4-8 0-15,0-3 1 16,0 3-1-16,-4-3 0 16,0 0 0-16,-1-4 0 15,5-4 0-15,9-8 0 16,-9-7 0-16,13-4 0 15,-5-4 0-15,5 1 0 16,0-8 0-16,4-4 0 0,4-8 0 16,-8-3 0-16,13-1 0 15,-9-3 0-15,8-4 0 16,1-3 0-16,4-1 0 16,-5-4 0-16,-8-7 0 15,0-7 1-15,1-5-1 16,3 1 0-16,0 0 0 15,-4-5 0-15,0 1 0 16,-4 4 1-16,0-8-1 16,0-8 0-16,-5-3 0 15,5-8 1-15,-13-4-1 16,4 1 0-16,1-12 0 16,-5 11 0-16,0-7 0 15,-4-4 1-15,-5 11-1 16,1-11 1-16,3 11-1 15,-3-11 1-15,-1 4 0 0,-3-8 0 16,3-3-1-16,1 7 1 16,-1-12-1-16,5-7 1 15,-4 8-1-15,-9 0 1 16,-9-1 0-16,5 1 1 16,-9 18-1-16,4-3 1 15,-3-8-1-15,-1-3 1 16,4 3-1-16,5 4 0 15,-9-11-1-15,9 7 0 16,0-8 0-16,-5 5 0 16,5 3 0-16,-4 0 0 0,-1 4 0 15,1 12 1-15,-5-1-1 16,0-4 0-16,0 9 0 16,-4 2 1-16,0-6-1 15,4-1 1-15,-12 8-1 16,4-8 0-16,-1 12 0 15,5 4 0-15,0-1 0 16,0-3 0-16,4 7 0 16,-4 8 0-16,5-12 0 15,3 8 1-15,1-4-2 16,-1 8 1-16,5-4 0 16,-9 0 0-16,4 0 0 15,-3 0 0-15,3 8 0 16,5 3 0-16,0 5 0 15,-5-5 1-15,9 4 0 16,-13 0 0-16,13 4 0 0,-17 4 0 16,9-4-1-16,-1 4 1 15,1-4-1-15,3 0 1 16,-7-4 0-16,-1 7 0 16,-8-3 0-16,-5 4 0 15,5 0 0-15,0 0 1 16,3-1-1-16,-7 5 0 15,8-1 0-15,0-3 0 16,-4 11-1-16,4-4 1 16,-9 8-1-16,5 4 0 0,-13 11 0 15,0 0 1-15,-1 4-1 16,6 7 0-16,-5 4-1 16,8 4 1-16,-12-4-5 15,4 8 1-15,-5 0-6 16,10-8 0-16,11 4-6 15,23-12 0-15</inkml:trace>
  <inkml:trace contextRef="#ctx0" brushRef="#br2" timeOffset="227610.835">3773 8017 8 0,'-34'12'4'0,"26"7"2"15,8-19 4-15,0 0-7 16,-9 0 0-16,5-4 1 16,4-4 0-16,0-3-5 15,4-8 0-15,9-11 4 16,0-16 0-16,4 1-2 15,0 0 1-15,0-5-1 16,4 9 1-16,-8 3-2 16,8 4 1-16,-4 7-1 15,-4 5 0-15,0 7-1 0,-5 11 1 16,1 11-1-16,-5 12 1 16,0 12-1-16,0 10 1 15,1 8-1-15,-1 4 1 16,13 0 1-16,-13-3 0 15,9-5 0-15,4-3 0 16,0-8-2-16,4-4 0 16,5-7-4-16,-1-8 1 15,1-4-3-15,0 4 1 16</inkml:trace>
  <inkml:trace contextRef="#ctx0" brushRef="#br2" timeOffset="228361.1587">3867 7817 5 0,'-17'-8'2'0,"12"-22"4"16,5 30 0-16,0 0-4 15,0 0 1-15,0 4 1 16,0-4 0-16,0 4-5 16,0 7 0-16,0 8 4 15,0 4 0-15,0 7-1 0,0 4 0 16,5 4 0-16,-1 7 0 16,5-3-1-16,-5-1 0 15,4 5 0-15,9 7 0 16,-4-8 0-16,-9-3 0 15,9 11 0-15,8-4 0 16,1 4 0-16,3 0 0 16,1 0 0-16,8 7 0 31,17 5-1-31,-4-5 1 0,0-3-1 16,8 0 1-16,0-4-1 15,5-8 0-15,-9 1 0 16,0-5 1-16,5 5 0 15,7-5 1-15,1 1-1 16,0-1 1-16,-4 1-1 16,8 0 1-16,-8-12-1 15,12 4 1-15,-12-8-2 16,-1 5 1-16,5-9-1 16,-4 1 1-16,4-8-1 15,0 0 1-15,4 1 0 16,0-5 0-16,4 0-1 15,-4-3 1-15,0-1 0 16,-12 1 0-16,3-4-1 16,1 0 1-16,-13-1 0 15,0 1 0-15,0 0 0 16,-5-8 0-16,-4 4 0 0,-3 0 0 16,-6 0 0-16,-3 0 0 15,-1 0 0-15,-12 0 0 16,4 0-1-16,-4 0 1 15,-4 0 0-15,-1 0 0 16,1-4-1-16,-5 4 0 16,4 4-10-16,14 4 1 15,-1 7-3-15,5-15 1 16</inkml:trace>
  <inkml:trace contextRef="#ctx0" brushRef="#br2" timeOffset="229967.2392">6971 8971 9 0,'0'-4'4'0,"0"-7"4"16,0 11 5-16,0 0-12 16,0 0 0-16,-8 11 1 15,4 8 0-15,-1 11-2 16,1 16 0-16,0 14 2 16,-1 5 0-16,1 6 0 0,0-10 0 15,0-4-1-15,-1-1 1 16,1-3 0-16,4-3 0 15,0-9 0-15,4-3 0 16,5-15-3-16,4-1 0 16,17-6-6-16,4-5 1 15</inkml:trace>
  <inkml:trace contextRef="#ctx0" brushRef="#br2" timeOffset="230248.543">6886 9417 17 0,'-17'4'8'0,"21"4"-3"16,-4-8 7-16,9 0-10 15,4-4 0-15,4 0 1 16,12-3 1-16,18 3-5 15,4-4 1-15,1-3 2 16,-1-4 0-16,4-4 0 16,0 4 0-16,1 3-2 15,-5 1 1-15,-4 0-7 16,-5-1 0-16,-8 8-1 16,-12-3 0-16</inkml:trace>
  <inkml:trace contextRef="#ctx0" brushRef="#br2" timeOffset="230529.7956">7631 8873 13 0,'-46'-4'6'0,"20"-4"1"0,17 4 7 0,-3 8-12 16,-5 11 0-16,0 19 2 15,-5 8 0-15,1 22-5 16,0 12 0-16,4 3 4 16,0-3 0-16,4-4 0 15,0 0 0-15,5-4-1 16,-1-7 1-16,5-1 0 16,4 1 0-16,4-16-4 15,9-3 0-15,12-1-8 16,1-14 1-16</inkml:trace>
  <inkml:trace contextRef="#ctx0" brushRef="#br2" timeOffset="231279.9841">7891 9675 20 0,'-38'-23'10'0,"-43"38"-5"0,55-4 9 15,-3 5-13-15,-6 18 1 16,1 11 0-16,9 4 1 16,8 0-4-16,13-7 1 15,8-4 3-15,13-8 0 0,17-7 0 16,13-8 0-16,0-15 1 15,-1-15 0-15,-3-15 0 16,-5-23 1-16,-8 11-1 16,-17-3 0-16,-13-1-1 15,-4 5 1-15,-18 3-1 16,-7 0 0-16,-10 4-2 16,1 11 1-16,8 4-10 15,9 8 0-15,17-1-5 16,25 5 0-16</inkml:trace>
  <inkml:trace contextRef="#ctx0" brushRef="#br2" timeOffset="231905.0612">7742 8691 7 0,'-25'-8'3'0,"-5"16"10"0,21-12-10 0,5 0 0 15,0 1 1-15,-1-1 1 16,1-8 0-16,0 1-6 16,4 4 0-16,13-9 4 15,8 1 1-15,5-7-2 16,8-9 0-16,4 5-1 15,0-8 1-15,5 7-1 16,-1 5 1-16,-3 6-2 16,-5 9 1-16,-13-1-1 15,-8 20 1-15,-13 22 0 16,-9 7 1-16,-3 12-1 16,-5-4 1-16,0 4 0 0,-5-15 1 15,5-4 0-15,4-7 0 16,9-8 0-16,8-4 1 15,5-4 0-15,12-15 1 16,9-3-1-16,8-12 0 16,5 0 0-16,0 0 0 15,-1 0-2-15,-8-4 0 16,9 8-1-16,-18 4 0 16,1 0-9-16,-5 14 1 15,0 20-7-15,-12 0 0 16</inkml:trace>
  <inkml:trace contextRef="#ctx0" brushRef="#br2" timeOffset="233043.5992">8653 8994 14 0,'-38'7'7'0,"17"-7"0"0,21-4 7 15,0-3-12-15,4-5 1 16,9-3 0-16,8-4 0 16,13-3-4-16,9 7 0 15,8-1 3-15,8-2 0 16,5-1-1-16,5 3 1 16,-6 1-1-16,-3 4 1 15,-9 0-5-15,-13 11 0 16,-8 3-4-16,-4 9 0 15</inkml:trace>
  <inkml:trace contextRef="#ctx0" brushRef="#br2" timeOffset="233293.5972">8717 9213 20 0,'-30'-4'10'0,"30"4"-5"16,9-7 13-16,8-8-16 16,9-8 0-16,20 0 0 15,1-3 1-15,17-1-4 16,13-3 1-16,-1-4 2 16,10 0 1-16,-1 7-2 15,-4 5 1-15,-9 3-6 16,-4 7 1-16,-8 16-5 15,-9 0 0-15</inkml:trace>
  <inkml:trace contextRef="#ctx0" brushRef="#br2" timeOffset="236419.0278">10506 7964 7 0,'4'-7'3'0,"13"7"1"0,-17 0 3 15,0 0-6-15,0 4 1 16,0 3 2-16,-8 8 0 16,-9 8-4-16,-9 7 0 15,-8 1 3-15,0 6 1 16,-4 9-1-16,-5 7 0 0,-4 0-1 15,-4 4 1-15,-4 7-1 16,-1-7 0-16,5 7 0 16,4-11 1-16,1-8-1 15,7-7 1-15,9-8-2 16,5 1 1-16,12-5-1 16,13-3 0-16,9-8-2 15,3-4 1-15,14-3 0 16,12-4 0-16,13-4 0 15,0 4 0-15,1-1 0 16,7 1 1-16,1 4 0 16,-5-1 0-16,-4 5 0 15,-8-5 0-15,-9 1 0 16,-4-5 1-16,-5 1-1 16,-3 0 1-16,-10 0-2 15,1 0 1-15,-4-4-7 0,3 0 1 16,1 0-5-16,13 3 0 15</inkml:trace>
  <inkml:trace contextRef="#ctx0" brushRef="#br2" timeOffset="237278.3673">11341 8191 12 0,'12'4'6'0,"1"-4"2"0,-9 4 1 0,-4-4-8 15,0 0 0-15,0 0 1 16,-4-4 1-16,-9 4-3 16,-4 0 0-16,-4 0 2 15,-13 4 1-15,-13 0-1 16,-13 3 1-16,9 5 0 15,0 3 0-15,0 4-1 16,9 0 1-16,3 3-2 16,9 1 1-16,13-4-2 15,13-8 0-15,13 12-1 16,3 0 0-16,5 7 0 16,9 8 0-16,8 4 1 15,0 3 0-15,-4-3 1 16,-4-5 1-16,-5-3 0 0,-13 4 0 15,-8-11 1-15,-12-1 1 16,-14 1-1-16,-4-1 1 16,-12 1-1-16,-5-5 0 15,0-3-1-15,4-4 1 16,9-7-2-16,9-8 0 16,12-8-7-16,17-3 0 15,13 7-6-15,0 1 0 16</inkml:trace>
  <inkml:trace contextRef="#ctx0" brushRef="#br2" timeOffset="237528.4082">11494 8770 19 0,'-4'4'9'0,"12"26"1"16,-8-18 6-16,0-5-14 15,-4 8 0-15,-5 12 2 16,-3 11 1-16,-5-4-6 16,-9 4 1-16,-8 7 4 15,4 8 0-15,-8-8-1 16,-1-3 0-16,5-12-3 16,5-7 1-16,12-8-6 15,8-11 0-15,22-8-6 16,8-11 1-16</inkml:trace>
  <inkml:trace contextRef="#ctx0" brushRef="#br2" timeOffset="237903.6381">12022 8070 17 0,'-34'-37'8'0,"34"-9"-1"0,0 39 7 16,0 7-12-16,-4 0 0 0,-1 7 1 15,-3 8 1-15,-5 16-5 16,5-1 1-16,-5 19 3 16,0 15 0-16,0 20-1 15,5 3 0-15,3 0 0 16,5 0 0-16,0-19-1 15,0-8 1-15,5-7-1 16,3-4 1-16,9-7-1 16,9-8 0-16,8-4 0 15,4-11 1-15,5-4-1 16,-1-11 1-16,-8-4-3 16,-4-7 1-16,-8-1-6 15,-5-3 0-15,-9-4-4 16,-16-1 0-16</inkml:trace>
  <inkml:trace contextRef="#ctx0" brushRef="#br2" timeOffset="238106.742">11481 8521 29 0,'-4'-34'14'0,"68"0"-12"0,-43 22 22 16,26 1-23-16,12-8 1 15,18-4 1-15,17-3 0 16,4-1-4-16,-13 8 1 16,0 4 2-16,-4 4 1 0,-13 7-7 15,-12 4 1-15,-10 11-7 16,-12 8 0-16</inkml:trace>
  <inkml:trace contextRef="#ctx0" brushRef="#br2" timeOffset="238356.7222">12554 8687 28 0,'-17'49'14'0,"-17"31"-10"16,21-65 18-16,-12 11-20 15,-5 16 0-15,-4-4 2 16,0 7 0-16,0 4-5 15,4 1 0-15,4-9 3 16,9-3 1-16,9-8-4 0,8-7 0 16,8-8-8-16,14-7 1 15,12-8-2-15,4-19 0 16</inkml:trace>
  <inkml:trace contextRef="#ctx0" brushRef="#br2" timeOffset="238825.5457">13099 8176 24 0,'-17'-26'12'0,"0"11"-9"0,9 11 20 0,-1 4-21 15,-8 8 0-15,0-1 0 16,4 20 1-16,1 14-4 15,-5 12 0-15,4 19 2 16,4 0 1-16,9-4-2 16,5-7 1-16,3-16 1 15,13-7 0-15,18-4 0 16,-1-15 0-16,5-15 0 16,-5-12 0-16,0-18 1 15,1-20 1-15,-5-3-1 16,-5-15 0-16,-3-1-1 15,-5 16 0-15,-4 7-1 16,-8 12 1-16,-13 8-1 0,-9 10 0 31,-17 84-1-31,9 4 0 16,4 3 0-16,8 1 1 16,5-24-1-16,12-3 1 15,18-11-1-15,17-8 0 16,12-7 0-16,9-5 1 15,4-3-1-15,0-4 0 16,0-3-7-16,-17-5 1 16,-8 5-8-16,0 10 1 0</inkml:trace>
  <inkml:trace contextRef="#ctx0" brushRef="#br2" timeOffset="239450.6072">13427 7753 21 0,'-64'-27'10'0,"9"8"-3"0,42 12 6 16,0-5-11-16,5 1 1 16,-1 0 2-16,5-1 1 15,0 1-7-15,4 3 0 16,13 5 4-16,12 3 0 15,18 7-1-15,16 8 0 16,18 12-1-16,8 11 1 16,17 11-1-16,9 11 1 15,4-7-1-15,0 4 1 0,-4 0-1 16,-13-19 0-16,-4-1 0 16,-18-3 0-16,-8 1 0 15,-12-1 0-15,-9-4 2 16,-13-4 0-16,-17 1 1 15,-17 3 0-15,-9 4 0 16,-12 19 1-16,-26 4 0 16,-13 11 0-16,-16 15-2 15,-18-18 0-15,0 6 0 16,1 5 0-16,-5-4-1 16,4 7 1-16,5-3-1 15,12 0 0-15,13-1-12 16,21 5 1-16,9 7-9 15,22 4 0-15</inkml:trace>
  <inkml:trace contextRef="#ctx0" brushRef="#br2" timeOffset="259093.3105">8858 11048 7 0,'-56'15'3'0,"10"-7"4"16,37-4 3-16,1-4-7 15,3 0 1-15,5 0 2 16,9-4 0-16,8-4-8 0,17-3 1 16,4-8 5-16,9 4 1 15,13 0-3-15,4-4 1 16,-5 0-1-16,5 0 0 15,-4 0-1-15,-5 8 1 16,-4 3-3-16,-12 4 0 16,-14 8-7-16,-8 11 1 15</inkml:trace>
  <inkml:trace contextRef="#ctx0" brushRef="#br2" timeOffset="259343.3665">8581 11593 26 0,'4'7'13'0,"9"-14"-11"15,4-1 18-15,13-3-18 16,12 3 1-16,14 1 1 16,20-8 1-16,10-4-7 15,-1 0 1-15,0 0 3 16,4 4 1-16,1 3-2 15,-9 1 1-15,0 4-4 16,-5-1 0-16,-12 4-6 16,-4 4 0-16,-1 4-2 15,-7-8 0-15</inkml:trace>
  <inkml:trace contextRef="#ctx0" brushRef="#br2" timeOffset="259968.4382">10127 10571 7 0,'-43'-11'3'0,"13"7"5"16,26 4 0-16,0 0-4 16,0-4 1-16,4 1 2 15,8-5 0-15,5-3-9 16,13-4 1-16,12-1 6 15,9-2 1-15,21-1-3 16,4 0 1-16,5-4-1 16,8-4 0-16,13 5-1 15,-4-1 1-15,-1 4-1 16,-3 0 0-16,-9 8-1 16,-13 3 1-16,-17 1-1 0,-8 3 1 15,-9 4-1-15,-5 8 0 16,-7 3 0-16,-9 12 0 15,-5 18 0-15,-8 16 1 16,-8 7 0-16,-18 20 1 16,-8-9-1-16,-4 16 0 15,-14 0 0-15,-7 22 1 16,-5 5-1-16,-4-12 1 16,8-12-1-16,13 1 1 0,5-4-1 15,8-4 1-15,4-8-1 16,9-11 0-16,-1-4-1 15,14-11 0-15,-1-15-4 16,1-7 0-16,-1-13-7 16,1-10 0-16,3-12-6 15,1-11 1-15</inkml:trace>
  <inkml:trace contextRef="#ctx0" brushRef="#br2" timeOffset="260468.4418">10795 10806 23 0,'-21'-27'11'0,"13"20"-7"0,3 7 10 16,-3-4-12-16,-1 4 0 15,1 4 2-15,-5 7 1 16,0 4-5-16,-4-3 0 16,0 10 4-16,0 16 0 15,0 11 0-15,0 20 1 16,0 18-1-16,-13 3 0 16,-4-6 0-16,-8 3 0 0,-1 7-1 15,5-7 1-15,-1 4-1 16,5 0 0-16,9 0-1 15,3-16 1-15,10-3-1 16,7-15 0-16,10-8 0 16,12-7 0-16,17-1-1 15,13-14 1-15,-1-12 0 16,10-7 0-16,12-5-1 16,13-10 0-16,-4-8 0 15,3-4 0-15,-7-4-1 16,-9 4 1-16,-9 4-3 15,-8 0 0-15,-13 3-7 16,-13 1 1-16,-8 7-9 16,-13 4 1-16,-8 0-1 15,-26 4 0-15</inkml:trace>
  <inkml:trace contextRef="#ctx0" brushRef="#br2" timeOffset="260749.6934">10118 11877 30 0,'-25'-15'15'0,"33"-8"-14"0,1 15 29 15,8-3-26-15,13 0 0 0,12-5 5 16,26 1 0-16,5-11-11 15,20-4 1-15,22-5 6 16,13 5 0-16,0 4-2 16,-22 7 1-16,-8 0-5 15,-12 0 0-15,-14 8-11 16,-8 7 0-16,-22 4-3 16,-12-8 1-16</inkml:trace>
  <inkml:trace contextRef="#ctx0" brushRef="#br2" timeOffset="261317.6579">11558 12191 19 0,'-64'0'9'0,"4"0"0"15,47-4 9-15,1 0-12 16,3-3 1-16,5-1 3 15,8-7 0-15,9-4-12 16,13-4 1-16,8 4 9 16,12-3 0-16,18 3-3 15,4 7 1-15,-12 5-2 16,-1 11 0-16,-4 7-2 16,-17 19 0-16,-12 8 0 15,-14 23 0-15,-12 14 0 16,-13 8 1-16,-17 1 0 0,-13 3 1 15,9-15-1-15,12-12 0 16,9-14 0-16,21-9 1 16,30-3-1-16,13-11 1 15,30-15-3-15,8-12 1 16,13-4 0-16,4-3 0 16,-4 0-1-16,-8-5 0 15,3 1-5-15,-12 0 0 0,-8 4-12 16,-14 3 0-16,-16 1-5 15,-18-8 0-15</inkml:trace>
  <inkml:trace contextRef="#ctx0" brushRef="#br2" timeOffset="263427.0454">11370 9826 17 0,'-17'11'8'0,"5"-26"5"15,7 15-1-15,1-7-8 16,0-1 1-16,0 0 2 0,-1-3 1 15,5 4-10-15,9-5 1 16,8 5 6-16,8-5 1 16,14-3-3-16,8 0 1 15,-1 0-1-15,5 4 1 16,5 3-2-16,-1 4 0 16,-8 4 0-16,-9 4 0 15,-4 4-1-15,-4-1 1 16,-4 4-2-16,-9 8 1 15,0 8 0-15,-9-8 0 0,-3 11 0 16,-14 4 0-16,-16 0 0 16,-5-4 0-16,-13-7-1 15,5 4 1-15,0-1-1 16,3 1 1-16,6-9-1 16,7 1 0-16,10 0 0 15,7-4 0-15,10 1-1 16,16 3 1-16,9-1 0 15,12-6 0-15,-3-1 0 16,-1 0 0-16,5 5 0 16,-5-1 0-16,-4 4 0 15,-4 3 0-15,-5 1 0 16,-8 4 0-16,-8-5 0 16,-9 5 1-16,-9-5 0 15,-3 5 1-15,-5-1-1 16,-13-3 1-16,-13-4 0 15,-12 0 0-15,4-4-1 0,0-4 0 16,4 1-1-16,0-5 1 16,4-3-1-16,9 0 1 15,4 3-2-15,9-3 1 16,4 0 0-16,9 4 0 16,12 3-1-16,9 0 1 15,8-3-1-15,9-4 1 16,4 7 0-16,8-3 0 0,5-5 0 15,9-6 0-15,-14-5 0 16,-4-3 0-16,5-4 0 16,-9-4 1-16,0-4-1 15,-4 0 0-15,-4 1 0 16,-9 3 1-16,-9-4-1 16,-4 4 1-16,-8 0-1 15,-4 0 0-15,-5 0 0 16,0 4 1-16,-8 0-1 15,-9-4 0-15,0 4 0 16,-8 4 0-16,-5-1-1 16,5 1 1-16,0 3 0 15,3 1 0-15,1 3 0 16,5 0 0-16,7 4-1 16,5 0 1-16,4 0-1 15,5 0 1-15,8 0 0 16,4-4 0-16,9 4-1 15,4-3 1-15,4-1 0 0,5 0 0 16,4 0 0-16,4-3 0 16,-4 3 0-16,4 0 0 15,0-3 0-15,-4-9 0 16,-9 1 0-16,-8-4 1 16,-1-3-1-16,-3-1 1 15,-9 4-1-15,-4-4 1 16,-9-3-1-16,-4-1 1 15,-4 8-1-15,-9-11 0 16,0 7-1-16,0 1 1 0,-4-1-1 16,-4 12 1-16,-1 3-1 15,1 4 1-15,-5 8-1 16,5 0 1-16,4 4 0 16,4-1 0-16,5 4 0 15,3 1 0-15,5-5 0 16,9 5 0-16,-1-12 0 15,9 0 0-15,9-12 0 16,8 1 0-16,4-8-1 16,9 0 1-16,8 0 0 15,-4 0 0-15,9 4 0 16,0 0 0-16,3 4-1 16,-3 7 1-16,-5 11 0 15,-4 1 0-15,-8 11 0 16,-5 7 0-16,1 5-1 15,-10-5 1-15,-3 1 0 16,-5-1 0-16,-8 1 0 0,-9-1 0 16,-13-3 0-16,-3 0 0 15,-1-5 0-15,0 5 1 16,-4 0-1-16,4-8 0 16,0-4 0-16,5 1 1 15,4-9-1-15,3 5 0 16,10-8 0-16,4 8 0 15,12-5 0-15,5 5 0 16,0-4 0-16,8-4 0 0,9 0-1 16,0 4 1-16,0 3-1 15,-1 4 1-15,1 5 0 16,0 3 0-16,-5-1-1 16,-3 5 1-16,-5 0 0 15,-4 3 0-15,-1 1 0 16,-3-1 0-16,-13 5 0 15,-9-5 1-15,-13-7 0 16,-16-4 0-16,-5-7-1 16,-13-1 1-16,-4-3-1 15,0 0 1-15,9 3-2 16,13-3 0-16,16 4-13 16,26 11 0-16,13-12-3 15,38 1 1-15</inkml:trace>
  <inkml:trace contextRef="#ctx0" brushRef="#br0" timeOffset="308396.786">10838 9368 9 0,'-8'8'4'0,"8"-8"-2"16,0 0 5-16,4-4-6 15,4 0 0-15,1-3 0 16,-1-1 0-16,1-3-2 16,4-4 1-16,4-8 1 15,4-7 0-15,5-16 0 16,3 5 0-16,1-5 1 15,0-3 0-15,0 0-1 16,4 11 1-16,0-11 0 16,-4 3 0-16,0-10-1 15,4 10 1-15,-5 1-2 16,1-1 1-16,0 1-1 16,4-4 1-16,0 3-1 0,-4 12 1 15,0-3-1-15,0 2 0 16,-1 1 0-16,-3 0 1 15,-5 4-1-15,-4 4 0 16,0 3 1-16,-4 4 0 16,0 4-1-16,-5 4 1 15,-3-1 0-15,-5 5 0 16,0-1-1-16,0 8 1 16,0 0-1-16,-5 4 1 0,-3 3-1 15,-1 5 0-15,-3 3 0 16,-5 4 0-16,-5 0 0 15,1 0 1-15,-5 11 0 16,1 12 0-16,-1-1-1 16,5 1 1-16,-5 7 0 15,1 4 0-15,-1 0-1 16,5-8 1-16,4 4 0 16,-4 1 0-16,-5-1 0 15,5-4 0-15,0 4-1 16,-5-3 1-16,5 3 0 15,-1-11 0-15,5-4-1 16,0-4 1-16,0-3-1 16,0-8 0-16,5-8 0 15,-1 0 1-15,4-7-1 16,5-4 1-16,4-11-1 16,9-8 0-16,-1-4 0 15,5 0 0-15,4-7 0 0,4-4 0 16,5-8 0-16,-5 8 0 15,9-19 0-15,4 0 1 16,0-3 0-16,4 3 0 16,5-12 0-16,-1 1 0 15,5 7 0-15,0 1 0 16,4-1-1-16,-4 8 1 16,0 7-1-16,0 4 0 15,-9 4 0-15,-4 8 1 0,-4 7-1 16,-9 4 0-16,1 3 0 15,-10-3 1-15,-3 8-1 16,-9 7 1-16,-4-4-1 16,-1 4 1-16,-3 7-1 15,-9 5 0-15,0 10 0 16,-5 5 0-16,-7 3-1 16,-5 16 1-16,-1 7 0 15,-3-1 0-15,-4 13 0 16,-10-1 0-16,1 0 0 15,-4 5 0-15,8-1 0 16,0-8 1 0,-25 27-1-1,8-22 0-15,9-9 0 16,8-7 1-16,9-14-1 16,8-9 0-16,8-7 0 0,14-15 1 15,4-8-1-15,12-15 0 16,9-7-1-16,13-16 1 15,4-11 0-15,0-4 0 16,4-11-1-16,-8 11 1 16,26-30 0-16,-1 4 1 15,5 0-1-15,-5 0 0 16,0-1 0-16,1 24 0 16,-5-1 0-16,-9 12 1 15,-8 7-1-15,-4 8 0 0,-8 12 0 16,-1 7 0-16,-8 11 0 15,-9 11 0-15,-8 1 0 16,-9 7 0-16,-4 12 0 16,-9 10 1-16,-4 9-1 15,-4 3 0-15,-8 12 0 16,-5 10 0-16,0 9 0 16,-4-8 0-16,8 0-1 15,5 0 1-15,0-12 0 16,4 8 1-16,0-7-1 15,8-5 0-15,1-6 0 16,7-9 0-16,6-7 0 16,3-11 1-16,5-8-1 15,4-7 0-15,8-23 0 16,9-12 0-16,1-18 0 16,11-8 1-16,10-19-1 0,3-11 0 15,5-12 0-15,4 4 0 16,-4-3 0-16,0 7 1 15,-5 11-2-15,-3 19 1 16,-9 16 0-16,-13 14 0 16,-9 19 0-16,-12 16 0 15,-5 11-1-15,-8 7 0 16,-4 16-5-16,0 3 0 16,8-3-5-16,9 0 1 15</inkml:trace>
  <inkml:trace contextRef="#ctx0" brushRef="#br0" timeOffset="365673.1034">3658 4162 7 0,'-17'-4'3'0,"4"8"-1"15,5-4 4-15,4 0-5 16,-5 0 0-16,0 0 3 15,1 0 0-15,-1 0-4 16,5-4 0-16,-4 4 3 16,8 0 0-16,-9-4 0 15,9 4 1-15,0 0-2 16,9-3 0-16,-5 3-1 0,9 3 1 16,8 1-1-16,5 0 0 15,12-4 0-15,9 4 0 16,0-8 0-16,-5 4 0 15,1-4-1-15,12 4 1 16,5 0-1-16,-1 0 1 16,-3 0-1-16,-1 0 1 15,9 0-1-15,0 0 1 16,0 4-1-16,-5-4 0 16,-8 4 0-16,-4-4 1 0,0-8-1 15,0 8 0-15,-13 4 0 16,4-4 0-16,-16 0 0 15,3 4 0-15,-8-12 0 16,0 8 0-16,-4 0 1 16,0 0 1-16,0-7-1 15,-13 10 1-15,0 1-1 16,0-8 1-16,-17 1-1 16,0-1 1-16,-5 4-2 15,1 0 1-15,4 7-1 16,-4-7 0-16,-9 0 0 15,-4 0 0-15,-13-3 0 16,9 3 0-16,-9 3 0 16,0 1 0-16,-4-8 0 15,4 4 0-15,-8 0 0 16,8 0 0-16,4 4 0 0,5 0 0 16,4 0-1-16,4 0 1 15,13-1-1-15,-4-3 1 16,8 0 0-16,4 0 0 31,18-3-1-31,12-1 0 16,13 0 0-16,5 0 1 15,7 4 0-15,10 0 0 16,3 0 0-16,5-4 1 16,-4 8 0-16,-9-4 1 15,-4 4-2-15,-9-8 0 0,9 8-8 16,-17-8 1-16,12 0-2 15,-12-7 1-15</inkml:trace>
  <inkml:trace contextRef="#ctx0" brushRef="#br0" timeOffset="368376.5096">4638 3451 7 0,'-17'7'3'0,"8"-26"5"0,9 12-2 15,0-1-2-15,0 8 0 16,0-7 2-16,0 3 0 16,0-4-7-16,0 5 0 15,0-1 5-15,0 0 1 16,4-4-2-16,-4 8 1 16,9 4-2-16,4 4 1 15,-1 3-1-15,5 8 0 0,5-8-1 16,-1 8 1-16,5 4-2 15,8 11 1-15,-9 0-1 16,5 0 0-16,0 8 0 16,-9 3 1-16,0 8-1 15,-4-4 1-15,-4 8-1 16,-4 0 1-16,-1-4 0 16,-8-8 1-16,-4 1-1 15,-5-1 0-15,-8 4 0 16,-4 0 0-16,-4-7 0 15,-1-4 0-15,-4 0 0 16,0 0 0-16,5-4-1 16,-1-4 1-16,5-4-1 15,0-3 1-15,4-4-1 16,0 0 0-16,0 0 0 16,0-4 1-16,0 0-1 0,-1 0 0 15,1-3 0-15,5 6 0 16,-1-6-1-16,4-1 1 15,5-3 0-15,0 3 0 16,8 0-1-16,5-3 1 16,16-4 0-16,-21-4 0 15,13 0 0-15,1-12 1 16,3 1-1-16,9-4 0 16,-1-4 0-16,10-15 1 15,-9 0-1-15,8 4 1 16,0-1-1-16,-4-6 1 0,-4-5-1 15,4 0 1-15,-4 8-1 16,0-4 1-16,-9-7-1 16,0 0 1-16,-4 3-1 15,-4-3 1-15,-4-1-1 16,-5-7 1-16,-4 0-1 16,-4 4 0-16,-1 4-1 15,1 3 1-15,-9 4 0 16,1 0 0-16,3 4 0 15,1 0 0-15,-1 0-1 16,-4 4 1-16,5 15 0 16,-5 0 0-16,-4 0-1 15,0-1 1-15,0-3 0 16,-4 8 0-16,-1-4 0 16,1 4 0-16,4 3-1 0,-4 4 1 15,4 4-1-15,0-3 1 16,0-1 0-16,4 4 0 15,4 0-1-15,1-4 1 16,4 8-1-16,-1 0 1 16,5-1-1-16,0 5 1 15,5-4-1-15,3-8 1 16,1 8-1-16,8 3 1 16,-5 12-1-16,1 8 1 15,4 7-1-15,0-8 1 0,0 23 0 16,-4 1 0-16,0 6-1 15,0 1 1-15,-5 4 0 16,1-5 0-16,3-10 0 16,-12 7 0-16,-8 3 0 15,-1 5 1-15,-3-8-1 16,-5 15 0-16,-5-4 0 16,1-7 1-16,-5-4 0 15,9-4 0-15,-8-3-1 16,-1-5 1-16,5-3-1 15,0-8 1-15,-1-7 0 16,-3 0 0-16,-5-8-1 16,-4-4 1-16,-4-3-1 15,-5-4 1-15,9-1-1 16,4-3 1-16,-4 4-1 16,9-4 1-16,3 4-2 15,9-4 1-15,5 0-1 0,4 0 1 16,4 0-1-16,4 0 0 15,13 0 0-15,13 0 1 16,4-8 0-16,4 1 0 16,1-4 0-16,-1-5 0 15,13-6 0-15,-8-1 0 16,8-3 0-16,0-9 1 16,-4 1-1-16,-1-3 1 15,-7 3-1-15,-1-4 0 16,-4-4 0-16,0-3 1 15,0 11-1-15,-4-8 1 0,-9-3-1 16,-8-5 1-16,-13 1-1 16,0-4 1-16,0 4-1 15,-13-4 1-15,-4-4-1 16,5 8 0-16,-1-4 0 16,-4 4 0-16,-5 0 0 15,1 3 0-15,-4 12-1 16,3 4 1-16,-3 4 0 15,-1-1 0-15,5 1-1 16,0 3 1-16,-1 4-1 16,10 8 1-16,-10-1-1 15,5 5 0-15,9 3 0 16,-5 4 1-16,4 0-1 16,1 0 1-16,4 4-1 15,4 0 0-15,0 3 0 16,4 1 1-16,4-5-1 0,5 5 1 15,0 11-1-15,4 0 1 16,9 7-1-16,-9 5 1 16,8-1-1-16,5 8 1 15,-13 7 0-15,0 1 0 16,0 3 0-16,-4 4 0 16,-5 3 0-16,-3 1 1 15,-5-15-1-15,-5 3 1 16,-3 8-1-16,-5 4 1 15,-4-8-1-15,-4 12 0 0,-5-5 0 16,-4 1 1-16,1 0-1 16,-1-8 1-16,4-7-1 15,5-1 1-15,-9-3-1 16,5 0 1-16,-1-12-1 16,5 1 1-16,8-4-1 15,-8-4 1-15,4-8-1 16,4 0 1-16,4-7-1 15,-3 4 0-15,3-5 0 16,5 1 1-16,4 0-2 16,4 0 1-16,5 3-1 15,-5-7 1-15,9 0 0 16,4-3 0-16,8-5-1 16,-12 4 1-16,8-3 0 15,9-5 1-15,4-3-1 0,4-4 0 16,1 0 0-16,3-7 0 15,-3-4 1-15,-5-12 0 16,-4-11-1-16,-1 8 1 16,-12-5-1-16,0-3 1 15,-4 4-1-15,0 8 1 16,-9-5-1-16,5 1 0 16,-9-4 0-16,0 3 0 15,-9 1 0-15,5-4 0 16,-13-8 0-16,0 4 0 15,-4 4-1-15,-5 0 1 0,1 3 0 16,3 5 0-16,1-1-1 16,8 8 1-16,5 4-1 15,12 3 1-15,9 4-7 16,12 8 0-16,22 15-5 16,4 8 1-16</inkml:trace>
  <inkml:trace contextRef="#ctx0" brushRef="#br0" timeOffset="372439.4857">3854 5528 8 0,'-9'-4'4'0,"9"-3"1"16,-8 7 5-16,4-8-7 16,4 8 0-16,0 0 1 15,0 0 0-15,0 0-6 16,12 0 1-16,-3 0 3 15,8-4 1-15,-4 4-2 16,8 0 1-16,-4-4-1 16,17 1 1-16,0-5-1 15,5 0 0-15,7 1 0 16,1 3 1-16,0-3-1 16,0-1 0-16,0 0-1 0,4 8 1 15,-4-3-1-15,-5 3 1 16,1-8 0-16,-5 1 0 15,1-5 0-15,7 5 0 16,-3-5 0-16,4 5 0 16,4-1 0-16,-8 1 0 15,-1 3-1-15,5 0 1 16,-9 0-1-16,5 8 1 16,-1 0-1-16,-3 0 1 0,3-1-1 15,1-6 0-15,-5-1 0 16,5 0 1-16,-9 4-1 15,0 0 0-15,-4-4 0 16,0 4 0-16,-5 0 0 16,-3 0 0-16,-1-4 0 15,0 4 1-15,0 4-1 16,1-4 0-16,3 4 0 16,-8-4 0-16,0 0 0 15,0 4 0-15,-4-4 0 16,-4 0 1-16,-1 0-1 15,-8 0 0-15,4-8 0 16,1 12 0-16,-5 0 0 16,0 0 1-16,0-4-1 15,0 0 0-15,0 0 0 16,0 3 0-16,0-3 0 16,-5 0 0-16,1 0 0 15,0 4 0-15,0 0-2 0,-5-4 0 16,5 0-7-16,0 0 1 15,4 4-1-15,-5-12 0 16</inkml:trace>
  <inkml:trace contextRef="#ctx0" brushRef="#br0" timeOffset="373923.8472">4710 2463 7 0,'-13'-4'3'0,"13"-3"3"0,0-1 1 16,0 8-7-16,0 0 1 15,0 0 0-15,0 0 0 16,0 0-1-16,0 0 0 0,4 0 1 15,5-3 1-15,4 3-1 16,-5 0 1-16,5-4 0 16,4 0 0-16,4 0-1 15,9 0 1-15,4 1-1 16,0-1 1-16,5 8-1 16,3-8 0-16,5 4 0 15,4 0 0-15,-4-4-1 16,-4 4 1-16,-1 0-1 15,-8-8 0-15,0 5 0 16,-4-1 1-16,-4 0-1 16,-5 4 1-16,0 0-1 15,-4-4 1-15,-4 1-1 16,-4 3 1-16,-5 0-1 16,-4 0 0-16,-4 3 0 15,-5 1 0-15,-4 4 0 0,-4-5 0 16,0-3 0-16,0 12 0 15,-17-8 0-15,0 3 0 16,-9-7 0-16,1 4 0 16,-5-4 0-16,0 0 0 15,-8 4 0-15,-1-4 0 16,5 4 0-16,-8-1 0 16,12 1 0-16,9 0 1 15,-1 3-2-15,18-3 1 16,0-4 0-16,4 4 0 0,4 0-1 15,4 0 1-15,9-1-1 16,0-3 1-16,13 4 0 16,13-4 0-16,8 4 0 15,4-8 1-15,9-3-1 16,4-1 0-16,13 4 1 16,8-7 0-16,-4 3-1 15,5-3 1-15,12-4 0 16,-8 3 0-16,-5 12-1 15,-8 0 1-15,-9 0 0 16,-4 0 0 0,-4 0-1-1,-8 0 0-15,-5 0 0 16,-13 8 0-16,0-4 0 16,1 0 1-1,-5 3-7-15,4 1 0 16,0-1-1-16,0 1 0 15</inkml:trace>
  <inkml:trace contextRef="#ctx0" brushRef="#br0" timeOffset="375142.9522">5349 5403 5 0,'-13'-11'2'0,"30"14"4"16,-8-3 2-16,3-3-6 16,10-5 1-16,-5 4 1 15,8 1 0-15,9-1-5 16,0 0 1-16,9 0 4 16,8-3 0-16,9 3-2 15,-5-4 1-15,5 1-1 16,-5-1 1-16,-4-3-2 0,0 3 1 15,0 1-1-15,-4 3 0 16,-4 4 0-16,-5-4 0 16,-4 4 0-16,-8-4 0 15,-5 1-1-15,-8 3 1 16,-5 0-6-16,-8 0 1 16,0 3-3-16,-8 12 0 15</inkml:trace>
  <inkml:trace contextRef="#ctx0" brushRef="#br3" timeOffset="415515.2557">5106 1994 6 0,'0'-11'3'0,"4"3"-1"0,-4 8 4 0,0 0-5 16,0 0 0-16,0 0 1 15,0 0 0-15,0 0-2 16,0 8 1-16,-4-4 1 16,4 11 0-16,-4 0 0 15,0 7 1-15,-1 5-1 16,1-4 0-16,-5 7-1 15,5 8 0-15,0 3 0 16,4 5 1-16,4 7-1 16,0 7 1-16,1 5-1 15,-5 3 0-15,0-4-1 16,0 0 1-16,0 1-1 16,4 3 1-16,5-4-1 15,-5 0 1-15,4 1-1 16,1-5 0-16,-1 1 0 0,1-1 0 15,-5-3 0-15,5 7 1 16,-1-11-1-16,-4-3 0 16,5-1 0-16,-1 0 1 15,5 0 0-15,-9-7 0 16,5-1-1-16,-5 1 1 16,0 3-1-16,1 1 1 15,-5-5-1-15,0 1 0 16,-5 0 0-16,1 3 1 15,0-7-1-15,0 0 0 16,-1 0 0-16,5-1 1 0,0-6-1 16,0-1 0-16,0 4 0 15,5 0 0-15,-1 0 0 16,4 4 0-16,-3-4 0 16,3-4 1-16,-3 8-1 15,-1 0 0-15,-4-4 0 16,0 4 1-16,-4-4-1 15,-5 4 0-15,5 0 0 16,-5 7 0-16,1-7 0 16,-1 3 1-16,9-3-1 15,-8-4 0-15,8 0 0 16,0 0 0-16,0-3 0 16,0-1 1-16,8-4-1 15,-8 5 0-15,0-12 0 16,0 0 1-16,-8 3 0 15,3 8 0-15,5-3-1 0,-8-4 1 16,-1 3-1-16,5-7 1 16,-4 4-1-16,3-4 1 15,1 0-1-15,4 0 1 16,0-8-1-16,0 0 1 16,0-7-1-16,0 4 1 15,0-8-1-15,0-4 0 16,-4-8 0-16,0 1 0 15,-1-4 0-15,1-8 1 16,0-3-1-16,4 3 0 0,-9-11 0 16,5-11 1-16,0-5-1 15,0-14 0-15,-1-12 0 16,1 1 1-16,-5-5-1 16,5 5 1-16,-4-16-1 15,3 8 1-15,1-12-1 16,4-3 1-16,-13-16-1 15,-4 4 1-15,9 1-1 16,-1 3 0-16,9 4 0 16,0 7 0-16,0 8 0 15,0 0 0-15,5 4-1 16,3 11 1-16,1 0 0 16,3 0 1-16,1 0-1 15,-13 4 0-15,4-8 0 16,-4 12 1-16,0-12-1 15,-4 8 0-15,-4 8 0 0,3-1 1 16,-7 8-1-16,3 0 0 16,1 4 0-16,-1 0 1 15,-4 4-1-15,5 7 0 16,-1 7 0-16,5-3 0 16,4 12-1-16,-9 7 1 15,5-1 0-15,0 1 0 16,0 0 0-16,-1 4 0 15,1 11-1-15,0 0 1 16,0 0 0-16,-1 4 0 16,1 11 0-16,0 11 0 0,4 4-1 15,0 23 1-15,4 12 0 16,0 29 0-16,5 1-1 16,-1 15 1-16,5 3 0 15,4 4 0-15,-4 5 0 16,-4-9 0-16,-1 8 0 15,1-15 0-15,8 8 0 16,0 3 0-16,-5-7 0 16,-3-8 0-16,-1 4 0 15,1-4 1-15,4-4-1 16,4 1 0-16,-13-1 0 16,0-4 1-16,-4 5-1 15,0-8 0-15,0-12 0 16,0-3 0-16,5-12 0 15,-5-7 1-15,0 0-1 0,-5-1 0 16,5-6 0-16,-4-9 0 16,4-7 0-16,0 4 0 15,-4-11 0-15,4 3 0 32,-9-4 0-32,5-3 0 15,4-8 0-15,0-4 0 16,-4-3 0-16,4-8 0 15,0-8 0-15,0-3 0 16,0-8 0-16,0-15 0 0,0 0-1 16,0-15 1-16,0-4 0 15,4-11 0-15,9-20 0 16,-9-6 0-16,0-9 0 16,1-7 0-16,3 0 0 15,1-3 0-15,-1-5 0 16,-4-15 0-16,1 20 0 15,-1-1 0-15,4 4 0 16,-3 4 0-16,3-4 0 16,-4 4 0-16,1-4 0 15,-5 11 0-15,0 1 0 16,0 3 0-16,0-7 0 16,-5 7 0-16,1 8 0 15,-4-1 0-15,-5-3 0 16,0 12 0-16,-4-1 0 15,4 0 0-15,5 8 0 16,8 11 1-16,-13 1-1 0,9 6 0 16,0 16 0-16,-5 0 0 15,5 4 0-15,-1 11 0 16,5 0-1-16,0 12 1 16,0-1-1-16,0 12 1 15,0 7 0-15,0 1 0 16,0 14 0-16,5 16 0 15,-1 14 0-15,9 16 0 16,4 15 0-16,-13 12 0 16,9 10-1-16,0 9 1 0,4 10 0 15,-5 5 0-15,-12-5 0 16,0 5 0-16,0-12 0 16,0 11 1-16,0-14-1 15,0 7 0-15,-8-8 0 16,8-4 0-16,0-11 0 15,8 1 0-15,-3-1 0 16,3-11 0-16,-8 3 0 16,4-11 0-16,-4 1 0 15,5-9 0-15,-5-3 0 16,0-7 1-16,0-5-1 16,0 4 0-16,-5-7 0 15,1 4 0-15,4-12 0 16,-13 4 0-16,5-8 0 15,4 8 0-15,-1 0 0 16,5-11 1-16,-4-4-2 0,-4-1 1 16,8 5 0-16,-5 0 1 15,1-4-1-15,0-8 0 16,4 0-1-16,0 4 1 16,0-7 0-16,0-5 1 15,0 1-1-15,0 0 0 16,0-1 0-16,0-3 0 15,-4 0 0-15,4-4 1 16,0-3-1-16,0-1 0 16,0-3 0-16,0-8 0 0,0 0-1 15,4-12 1-15,0 1-4 16,0 0 1-16,9-8-6 16,0-4 0-16,0 0-1 15,-13 12 0-15</inkml:trace>
  <inkml:trace contextRef="#ctx0" brushRef="#br3" timeOffset="417015.3387">5511 5948 5 0,'0'-15'2'0,"8"-8"0"0,1 15 3 16,-9-3-4-16,4-4 0 16,-4 0 1-16,-4-4 1 15,-9-4-3-15,-8 4 0 16,-9 0 2-16,-4 8 1 0,4 3 0 16,-13 1 0-16,-4 18 0 15,-4 8 0-15,-8 8-1 16,-5 7 0-16,0 11-1 15,-4 8 0-15,-5 0-1 16,1 15 0-16,8 0 0 16,-4 8 1-16,4 15-1 15,-8 3 1-15,-1 8 0 16,5-7 0-16,9 7 0 16,3 4 0-16,9 0 0 15,13-8 0-15,13 1-1 16,8-12 1-16,22-19-1 15,4-4 1-15,8-7-1 16,30-4 1-16,0-8-1 16,4-11 0-16,5-11 0 15,17-11 1-15,4-16-1 0,4 0 1 16,4-19 0-16,5-15 0 16,-9-18-1-16,-8-24 1 15,-1-11 1-15,1-7 0 16,-5-12 0-16,-12-3 0 15,-13-8 1-15,-9 7 0 16,-12 12 0-16,-18 7 0 16,-12 24-1-16,-17 2 0 15,-9 13-1-15,-4 18 0 16,-22 0-1-16,-3 12 0 16,-9 7-5-16,4 4 0 0,13 11-6 15,17 8 1-15</inkml:trace>
  <inkml:trace contextRef="#ctx0" brushRef="#br3" timeOffset="419015.9054">4987 6966 9 0,'-9'3'4'0,"18"20"2"0,-5-19-4 16,5 7-2-16,-1 1 1 0,5 7 1 15,0-1 0-15,4 9-2 16,4 3 1-16,5 4 1 16,-1 4 1-16,1 0-1 15,3 7 1-15,-3 1-1 16,0-1 0-16,3-7-1 16,5 0 0-16,9 3 0 15,4-7 0-15,4 1-1 16,4-5 1-16,9-4 0 15,9-3 0-15,-10-4 0 16,10-4 0-16,-1-7-1 16,5-5 1-1,63-14-1 1,-20-4 1-16,-10-8-1 0,10 0 1 16,-5 8-1-16,-5 0 1 15,5 0-1-15,-4-8 1 16,-9 1-1-16,0-5 1 15,-4 1-1-15,-4-5 0 32,47 1 0-32,-18 4 1 15,-8-1-1-15,-8 1 0 16,-5 3 0-16,-4 8 0 16,0 0 0-16,-5 3 0 0,1 1 0 15,-17 3 0-15,-1 1 0 16,5-4 0-16,4 3 0 15,1-3 0-15,7 3 0 16,9 1 1-16,-12-1-1 16,-9-3 0-16,-5 3 0 15,5 0 0-15,0 1 0 16,0-1 1-16,-4 8-1 16,8 0 1-16,-4 4-1 15,-4-4 0-15,-9 4 0 16,-9-4 0-16,1 4 0 15,0 3 0-15,-5-3 0 16,0 11 0-16,1-3 0 16,-9 6 0-16,-5-2 0 15,1 2 1-15,-1 1-1 16,1 0 0-16,4 0 0 16,-5 0 0-16,-3 0 0 0,-1 0 0 15,-4-8 0-15,-4 4 0 16,-5 1 1-16,1-1 0 15,4 0-1-15,4 4 0 16,-4 3 0-16,4-10 0 16,4-1 0-16,0-7 0 15,9 7-1-15,0-3 0 16,4-1 1-16,5 5 0 16,7-1 0-16,-11-3 0 0,-1-1 0 15,8 1 1-15,9-1-1 16,1 5 1-16,-1-1-1 15,-4 0 1-15,4 1 0 16,0 3 0-16,0 0-1 16,-13-4 0-16,1 1 0 15,8-1 1-15,-1-3-1 16,6-1 1-16,-1 1-1 16,-4-1 1-16,4-3-1 15,4-4 0-15,0 0 0 16,-8-4 1-16,9-3-1 15,-1-1 1-15,1 1-1 16,-1-1 0-16,-8 1 0 16,0-1 0-16,4 4 0 15,4 0 0-15,-4 1 0 16,5-1 0-16,-1 0 0 16,5 0 0-16,4 1 0 15,-5 3 0-15,1 0 0 0,4 3 0 16,-4 1 0-16,-9-4 0 15,0 0 0-15,4 0 0 16,9 0 0-16,0 4 0 16,-4 0 0-16,4 3 0 15,8 1 0-15,-4-4 0 16,-4-1 0-16,9 1 0 16,3 0 0-16,-3 3 0 15,8 1 0-15,8-4 0 0,-12 0 0 16,8-1 0-16,0 1 0 15,0 0 0-15,1-4 0 16,3 4 0-16,-8-4 0 16,4 0 0-16,5-4 0 15,-1-4 1-15,1 5-1 16,8-5 0-16,-13-3 0 16,0-1 0-16,5 1 0 15,-1 0 0-15,-4-1 0 16,9 1 0-16,-5-4 0 15,-8-4 1-15,0 4-1 16,0 3 0-16,0 5 0 16,-4-1 0-16,-5 1 0 15,-4 3 0-15,-12 0 0 16,-9 4 0-16,-5-7-1 16,1 7 1-16,-5-8 0 15,5 4 0-15,-9 4 0 0,0 0 0 16,0 4 0-16,0 0 0 15,-8 0 0-15,-5-1 0 16,9 5 0-16,-4 0 1 16,4-1 0-16,-1 1 0 15,-3-1 0-15,0-3 0 16,3-4-1-16,1 4 1 16,4 0-1-16,-4-1 1 15,0 1-1-15,4 0 1 0,-4 3-1 16,-9-3 1-16,1 0-1 15,3 0 0-15,-3 0 0 16,-5-1 1-16,0 1-1 16,-4 0 1-16,-9 0 0 15,-4-4 0-15,-4 4-1 16,-1-1 1-16,-12 1-5 16,0 4 1-16,0-1-8 15,-4 1 1-15</inkml:trace>
  <inkml:trace contextRef="#ctx0" brushRef="#br3" timeOffset="420015.8201">19615 7480 7 0,'-17'8'3'0,"8"7"2"16,9-11 4-16,-4-1-7 15,0 1 0-15,-5 11 1 0,1 12 1 16,-5 7-5-16,0 19 1 15,-4 11 3-15,0 12 0 16,0 0-2-16,0-5 1 16,4-18-1-16,1-7 1 15,3-5-1-15,5-3 1 16,4-11-3-16,4-8 1 16,5-4-6-16,3-15 1 15</inkml:trace>
  <inkml:trace contextRef="#ctx0" brushRef="#br3" timeOffset="420296.4394">19381 7961 9 0,'-13'3'4'0,"17"-6"2"16,-4 3 0-16,9 0-3 15,-1 3 1-15,5 5 2 16,8-4 0-16,5 0-8 16,8-1 1-16,9 1 4 15,3 0 1-15,10 0-2 16,-1-12 1-16,-8-3-2 16,-4-1 0-16,-1 1-1 15,-4-4 0-15,-3 0-5 16,-10 0 0-16,-8 3-2 15,-4 5 0-15</inkml:trace>
  <inkml:trace contextRef="#ctx0" brushRef="#br3" timeOffset="420608.9287">20071 7333 7 0,'-5'-19'3'0,"1"0"4"0,4 19 1 0,-4 0-6 15,0 11 0-15,-5 4 3 16,-4 8 0-16,-4 11-6 16,-8 4 1-16,-1 19 3 15,5 7 1-15,4 12-2 16,0-1 1-16,0-3-1 15,4 0 0-15,-4-8 0 16,4-7 1-16,0-8-2 16,1-7 1-16,3-12-4 15,5-7 0-15,4-4-6 16,0-4 1-16</inkml:trace>
  <inkml:trace contextRef="#ctx0" brushRef="#br3" timeOffset="421030.7973">20083 8184 12 0,'-42'30'6'0,"-5"-41"5"0,34 18 2 0,-4 12-12 15,0 8 1-15,4 3 0 16,1 0 1-16,3 8-4 16,9 0 0-16,13-8 3 15,8-15 0-15,13-3 1 16,9-12 0-16,-1-12 0 15,5 1 0-15,-8-4 0 16,-5-8 1-16,-9-3-1 16,-8-5 1-16,-13 1-2 15,-8 4 0-15,-9 3 0 16,-8 4 0-16,-9 0-2 16,-4 0 1-16,-4 4-8 15,4 4 1-15,13-1-5 16,8 5 1-16</inkml:trace>
  <inkml:trace contextRef="#ctx0" brushRef="#br3" timeOffset="421718.3643">20267 7189 9 0,'0'-11'4'0,"21"22"5"16,-13-11-4-16,14 4-5 16,3-1 0-16,5-3 1 0,0 4 1 15,-5 4-2-15,-3 3 0 16,-5 12 1-16,-5-4 0 16,-3 3 0-16,-13 5 0 15,-5-4 0-15,-4-4 1 16,1-1-1-16,3-2 1 15,5-5-1-15,8-3 1 16,5 3-1-16,8-4 1 16,0 1-2-16,4 0 0 15,0 7 0-15,-4 0 0 0,-4-4 0 16,-9-3 1-16,-8 3 1 16,-4 4 0-16,-14 4 2 15,-12 0 0-15,-8-4 0 16,3-3 0-16,5-5 0 15,0-3 0-15,4 0-1 16,9-1 1-16,0 5-12 16,17 3 0-16,12 1-2 15,22 10 1-15</inkml:trace>
  <inkml:trace contextRef="#ctx0" brushRef="#br3" timeOffset="426078.0859">20752 7563 9 0,'-13'4'4'0,"9"-8"0"16,4 4 5-16,4 0-7 15,5-3 0-15,8-1 1 16,8-4 1-16,5 5-5 16,8-5 0-16,18 4 3 15,-1 0 0-15,-8 4-1 16,-4-3 0-16,-5-5-1 15,-4 8 1-15,-8 4-5 0,-9 0 1 16,-9 11-2-16,-4 7 0 16</inkml:trace>
  <inkml:trace contextRef="#ctx0" brushRef="#br3" timeOffset="426328.1836">20807 7893 8 0,'-21'22'4'0,"17"1"1"16,8-19 4-16,9-4-7 16,8-4 1-16,13 4 0 15,22-11 0-15,3 3-4 16,-3-3 0-16,3-4 3 15,5 3 0-15,-9 5-2 16,-3 3 0-16,-10 8-5 16,-12-1 1-16</inkml:trace>
  <inkml:trace contextRef="#ctx0" brushRef="#br3" timeOffset="426953.1202">22336 7223 7 0,'-8'-11'3'0,"3"7"3"15,1-4 0-15,-9 12-3 16,1 0 0-16,-10 7 2 15,-12 4 0-15,-8 8-6 16,-5 7 1-16,-13 8 3 16,9 0 1-16,-13-4-1 15,-4 0 0-15,4 4-1 16,5-8 1-16,7-3-1 16,6-5 1-16,7 1-1 15,5 0 1-15,9-4-2 16,8-4 0-16,8 0 0 15,13-4 0-15,5 1-1 0,12 3 0 16,13 4 0-16,5-4 0 16,-1 23-1-16,0-4 1 15,1 11 0-15,-1-3 0 16,-4 3 0-16,-4 0 0 16,-5 1 0-16,-3-12 1 15,-5-8 0-15,-5-3 0 16,-3-4 0-16,-1-4 0 15,1 0-7-15,4-7 1 16,0-4-4-16,4-4 1 16</inkml:trace>
  <inkml:trace contextRef="#ctx0" brushRef="#br3" timeOffset="427609.4557">22847 7348 10 0,'-13'4'5'0,"-16"11"1"0,20-12 1 16,-8 1-5-16,-8 4 1 15,-5 3 1-15,-9-3 1 16,5 3-6-16,-4-3 0 15,0 3 4-15,-5 0 1 16,-4 1-2-16,5 3 1 16,8-4-2-16,4-3 1 0,8-1-1 15,5-3 0-15,9-4 0 16,8 4 0-16,8 0 0 16,5 3 1-16,4 12-1 15,0 0 0-15,-4 8 0 16,0 3 1-16,-5 11-1 15,-3 9 1-15,-5 3-2 16,-5 7 1-16,-3-7-1 16,-5-7 1-16,0-5-1 15,1 1 1-15,-1-8-1 16,4-4 1-16,5-7 0 16,4-8 0-16,4 0-1 15,5 0 1-15,8 0 0 16,4-7 0-16,0-1-1 15,1-3 1-15,3 4 0 16,1-1 0-16,-1-10-1 0,1 3 1 16,-5 3-5-16,-4-3 1 15,-4 0-7-15,-5 4 0 16</inkml:trace>
  <inkml:trace contextRef="#ctx0" brushRef="#br3" timeOffset="430265.9799">23141 7730 10 0,'-13'0'5'0,"-4"-4"-2"0,13 4 6 0,-9 0-7 15,-8 4 0-15,-9 11 0 16,-4 8 1-16,-4 7-4 16,-1 0 1-16,5 1 1 15,9-5 1-15,12-3-1 16,9-4 0-16,12 0-1 16,9-4 1-16,17 0-1 15,0 0 0-15,0 8 0 16,-8-1 1-16,-9 5 0 15,-8-4 0-15,-18-1 0 16,-8 5 1-16,-9-1 0 16,-12 4 0-16,-9-3 0 15,-4-8 1-15,4-8-2 16,5-7 0-16,8-8-6 16,17-11 1-16,8 8-4 0,30-1 1 15</inkml:trace>
  <inkml:trace contextRef="#ctx0" brushRef="#br3" timeOffset="430812.8401">23171 7537 7 0,'-4'-15'3'0,"4"22"3"16,0-7 0-16,4-7-5 16,9-1 0-16,4-7 2 15,8 0 0-15,5-4-3 16,4 4 0-16,4-8 2 15,-12 12 1-15,-5 0 0 16,-4 7 0-16,-8 4-1 16,-9 11 0-16,-4 8 0 15,-9 4 0-15,0-1-1 16,0 12 1-16,0 8-1 16,5-4 0-16,-1 15-1 0,5 0 1 15,4 7-1-15,9 1 1 16,-1-8-1-16,1 0 0 15,-1 4 0-15,1-16 1 16,-1-7-1-16,-3 0 1 16,-5-3 1-16,-5-1 0 15,-3 4 0-15,-9-4 0 16,-5 0 0-16,-7-3 1 16,3-4-1-16,-4-1 1 15,0-7-2-15,5-3 0 0,-1-5 0 16,5 1 0-16,8-4-7 15,9-4 1-15,13-4-5 16,8 0 1-16</inkml:trace>
  <inkml:trace contextRef="#ctx0" brushRef="#br3" timeOffset="431297.1413">23776 8093 10 0,'8'-4'5'0,"1"-7"4"0,-9 11-1 0,4 4-5 15,-4 3 0-15,0 8 1 16,-4 1 1-16,-5 10-6 16,-4 12 1-16,-8 0 4 15,-9 3 0-15,-4 1-1 16,-4-12 1-16,4 12-2 16,0-16 1-16,4-7-1 15,9-7 0-15,12-12-7 16,9-4 0-16,9-7-4 15,-1-5 1-15</inkml:trace>
  <inkml:trace contextRef="#ctx0" brushRef="#br3" timeOffset="431984.6748">24389 7393 13 0,'-4'12'6'0,"-9"-12"1"16,9 0 4-16,-5 3-9 15,-8 1 1-15,-9 4 1 16,-3 7 0-16,-10-8-5 15,-8 12 0-15,1-7 3 16,-5-5 1-16,4 5-2 16,4-5 1-16,9-3-1 15,8-4 0-15,9 4-1 16,5-4 0-16,7 0 0 16,5 0 0-16,13 0-1 15,4 3 1-15,0 5 0 0,0 7 0 16,0 8 0-16,-4 7 0 15,-9 8 1-15,-4 15 1 16,-4 7-1-16,-4 12 1 16,-5-7 0-16,-4-1 1 15,0-7-2-15,0-4 1 16,4-4-1-16,4-4 1 16,5 1-1-16,-4-12 1 15,16-4-1-15,1-3 0 16,3-5-1-16,10-3 1 15,3-4-1-15,1 0 1 0,4-3-1 16,-1-5 1-16,-3-3-4 16,-5 0 1-16,1-4-7 15,-5 0 1-15,-5-4-3 16,-3 0 1-16</inkml:trace>
  <inkml:trace contextRef="#ctx0" brushRef="#br3" timeOffset="432578.5874">24483 7711 11 0,'4'-11'5'0,"-4"-5"3"0,0 16 5 16,0 0-11-16,0 0 0 15,-4 0 2-15,-1 8 0 16,-3 3-5-16,-5 16 1 15,0 11 4-15,5 11 0 0,-1 0-1 16,5 0 0-16,8-11-1 16,0 0 0-16,5-4 0 15,4-11 0-15,-1-19 0 16,1-1 0-16,0-6 0 16,0-13 0-16,0-6 0 15,-1-12 0-15,-3-12-1 16,-1 1 1-16,1 3-2 15,-1 8 0-15,1 4 0 16,-5 11 1-16,-4 19-1 16,-4 15 0-16,0 23 0 15,-1 7 1-15,1 5 0 16,0-1 0-16,0-8-1 16,4-7 1-16,4-7 0 15,4-4 0-15,5-8-1 16,4 0 0-16,0-4-6 0,5-7 0 15,-1-8-5-15,0 4 0 16</inkml:trace>
  <inkml:trace contextRef="#ctx0" brushRef="#br3" timeOffset="433125.4458">24776 7420 11 0,'-17'-19'5'0,"5"11"8"16,12 8-2-16,0-4-10 15,0 4 0-15,4-3 1 16,4-1 0-16,5 0-2 16,4-4 0-16,0 5 2 15,0-1 1-15,-4 0-1 16,0 8 0-16,-5 0-1 16,1 3 1-16,-5 5-2 15,-8 10 1-15,-5-3-1 16,-4 11 1-16,1 5-1 15,-5 10 1-15,4 4-1 0,0 4 0 16,9 4 1-16,4-4 1 16,8 0-1-16,1 0 0 15,4-8-1-15,-1-3 1 16,1-1 0-16,0 1 0 16,-4-8-1-16,-5-7 1 15,-8-1 0-15,-5 4 0 16,-4 4 1-16,-4-3 0 15,0-1 1-15,0-4 0 16,-4 1-1-16,0-4 1 16,4-5-1-16,-5-2 1 0,5-5-4 15,4 0 1-15,5-7-9 16,4-4 1-16,12-4-4 16,1-3 1-16</inkml:trace>
  <inkml:trace contextRef="#ctx0" brushRef="#br3" timeOffset="433859.7448">24917 7049 9 0,'-17'0'4'0,"0"-8"4"0,13 8-2 15,-1 0-4-15,1 0 1 16,0 0 1-16,0 0 1 16,4 0-6-16,0 0 1 0,8 4 3 15,5 0 1-15,0 7-1 16,-1 4 0-16,5 12-1 16,13-1 0-16,4 12 0 15,5-4 0-15,-5 4-1 16,0 0 1-16,4 0 0 15,-8 0 0-15,0-8-1 16,0-7 1-16,-1-1-1 16,-3 5 0-16,-5-8-1 15,-4 0 1-15,-4-4 0 16,-5-4 0-16,-3 0-1 16,-5 1 1-16,-5-1 0 15,-7 0 0-15,-1 5 0 16,-4-1 0-16,4 0 0 15,0 0 0-15,1 0 0 16,-1 4 0-16,0 4-1 0,0 11 1 16,0 7 0-16,-8 16 0 15,-4 0 0-15,-18 7 0 16,5-7 0-16,-5 11 0 16,-4 4 1-16,-4-4 0 15,0 4 0-15,4-4 0 16,5 0 0-16,8-7 1 15,4-12-1-15,8-8 0 16,5-10-1-16,5-9 0 16,3-3-10-16,9-7 1 15,9 3-6-15,3 0 1 0</inkml:trace>
  <inkml:trace contextRef="#ctx0" brushRef="#br0" timeOffset="495913.4863">5962 5388 5 0,'4'7'2'0,"13"-7"0"0,-4-11 2 0,-4 11-3 16,8-4 0-16,4 1 1 15,4-1 1-15,5-4-2 16,4 1 0-16,0-1 2 15,5 12 0-15,-1-4-1 16,9 4 1-16,0-1-1 16,8 1 0-16,-8 0-1 15,0 0 0-15,4 0-1 16,4-1 1-16,1 1-1 16,-5 0 1-16,-4-4-1 15,-9-4 1 1,-17 8-6-1,-8 7 0-15</inkml:trace>
  <inkml:trace contextRef="#ctx0" brushRef="#br0" timeOffset="497288.4426">5494 2365 8 0,'-13'0'4'0,"13"-4"0"0,0 4 0 16,8 0-4-16,1 0 0 16,4 0 1-16,8 0 1 15,4 0-2-15,5 0 0 16,9 0 1-16,7 0 1 16,23-4-1-1,-1 4 1-15,-4-3-1 16,-5-1 1-16,5-4-1 15,-17 1 1-15,0 3-2 16,-9 0 1-16,-4 0-1 16,-8 0 1-16,-5 1-1 15,-4 3 1-15,-8-4-1 16,-9 4 0-16,0 0 0 16,-9 4 1-16,-4-1-1 15,-8 1 0-15,-9 4 0 16,-4-4 0-16,-4 3 0 15,4-3 0-15,-5 4 0 16,-3-1 1-16,-5-3-1 16,0-4 0-16,4 4 0 15,5-4 0-15,8 3 0 16,1 1 0-16,12-4-1 16,4 0 1-16,4-4 0 15,9 4 0-15,9-3 0 0,12-1 0 16,13 0 0-16,0 0 1 15,0 1-1-15,5-5 0 16,7 0 0-16,1 5 1 16,4-1-1-16,0 4 1 15,-4 0-1-15,-8 0 1 16,-14 0-1-16,-4 0 1 16,-8 4-1-16,-8-1 1 15,-10-3 0-15,-8 4 0 0,-8-4-3 16,0 0 1-16,4 0-4 15,8 4 0-15</inkml:trace>
  <inkml:trace contextRef="#ctx0" brushRef="#br0" timeOffset="503430.2176">14006 9607 9 0,'-12'-8'4'0,"-1"8"-1"0,9 0 5 0,-1 0-6 15,1 0 0-15,4 8 2 16,0-8 0-16,0 0-5 16,9-8 1-16,8 4 3 15,8-3 1-15,9-1-2 16,9 0 0-16,-5 1 0 16,5 3 0-16,-1 4-2 15,5 4 1-15,-8 7-1 16,-5 8 1-16,-13 4-1 15,-8-4 0-15,-13 0 0 16,-9 3 1-16,-4-3-1 16,-8 0 1-16,-9 0 0 15,0-4 0-15,5-3-1 16,-1-1 1-16,9-3-1 0,9-1 1 16,8 1-1-16,8-1 0 15,9 5 0-15,5 3 0 16,7 11-1-16,6 1 1 15,-1 3 0-15,0 0 0 16,-5 1 0-16,-3-5 1 16,-9 0 1-16,-8 1 0 15,-18-4 1-15,-16-1 1 16,-5 1 0-16,-13-4 0 0,-8-4-1 16,-9-7 1-16,-8-1-1 15,9 1 0-15,3-1-2 16,-3-3 1-16,-1 0-7 15,5-8 1-15,8 4-8 16,13 4 1-16</inkml:trace>
  <inkml:trace contextRef="#ctx0" brushRef="#br0" timeOffset="504398.9393">14611 7654 4 0,'4'-19'2'0,"1"-11"7"15,-5 22-13-15,0 1 5 16,-5-1 0-16,-3 5 1 16,-1 3 1-16,-3 3-4 15,-10 5 1-15,-12-1 2 16,-13 5 0-16,1 7-1 16,-6 0 0-16,-7 11-1 15,-9 15 1-15,-5 12 0 0,9 7 0 16,-4 5-1-16,-8-9 1 15,-1 8 0-15,-4 8 0 16,4 15 0-16,1-1 1 16,-1 9-1-16,9 3 1 15,4-4-1-15,9 1 0 16,4-1-1-16,4 8 1 16,4-8-1-16,9-11 1 0,9-7-1 15,-1-4 1-15,9-12-1 16,4-11 1-16,9-4 0 15,4-7 0-15,8-12 0 16,9-4 1-16,5-10 0 16,8-9 0-16,12-3 0 15,9-4 0-15,9-8-1 16,12-11 1-16,13-7-1 16,-8-12 1-16,13-11 0 15,3-23 0-15,5 4 0 16,-4-15 0-16,0 11 0 15,-5-15 0-15,-8-8-1 16,-13-22 1-16,-8 3-1 16,-9 5 0-16,-9 10-1 15,-8 16 1-15,-8 4 0 16,-13 7 0-16,-5 11-1 16,-8 4 0-16,-8 16-3 15,-5 7 0-15,-4 11-8 0,4 12 1 16</inkml:trace>
  <inkml:trace contextRef="#ctx0" brushRef="#br0" timeOffset="504977.0831">15241 8123 8 0,'9'-22'4'0,"4"-1"3"15,-9 15-5-15,-4 1-2 16,0-1 1-16,-4 5 2 16,-5-1 0-16,-8 4-3 15,-4 7 0-15,-13 1 2 16,-9 3 1-16,-4 12-1 16,-8 0 1-16,-5-8-2 15,-3 4 1-15,-1 11 0 16,0 4 0-16,13 4-1 0,4 3 0 15,0 5 0-15,9 7 0 16,16 4-1-16,10-4 1 16,12-4 0-16,12-4 0 15,18-7 0-15,17-4 0 16,13-11 0-16,8-4 0 16,13-4 1-16,0-15 0 15,-1-12 1-15,1-3 0 0,-8-15 0 16,-5-15 0-16,-17-5 1 15,-13 5 0-15,-21-8-2 16,-17 4 0-16,-12 3-1 16,-10 9 0-16,5 6-5 15,-4 12 1-15,-5 8-8 16,5 11 1-16</inkml:trace>
  <inkml:trace contextRef="#ctx0" brushRef="#br0" timeOffset="505555.3042">15203 9100 9 0,'-8'-27'4'0,"-9"16"10"0,12 7-7 0,-7 0-6 15,-6 0 0-15,-3 1 1 16,-13 3 1-16,0 3-3 16,-13 1 0-16,-12 11 2 15,-10 12 1-15,1 14-1 16,4 12 0-16,5 8-1 16,8 3 1-16,12-7-2 15,22 0 1-15,13-8 0 16,17-7 0-16,21-8 1 15,21-12 0-15,5-10 0 16,12-9 1-16,18-10 0 16,-14-5 1-16,1-14 0 15,-5-8 0-15,-12-8 0 16,-17-7 0-16,-22-11-1 16,-21-1 1-16,-13 1-1 15,-21 7 0-15,-13 3-3 16,-8 9 1-16,-5 10-10 0,-4 13 1 15,5 14-5-15,12 15 1 16</inkml:trace>
  <inkml:trace contextRef="#ctx0" brushRef="#br0" timeOffset="508321.0533">5604 2369 8 0,'-8'0'4'0,"8"-4"-5"0,0 4 4 15,0 0-3-15,0 4 0 16,0 3-3-16,4 1 0 16</inkml:trace>
  <inkml:trace contextRef="#ctx0" brushRef="#br0" timeOffset="510295.6036">5919 1139 9 0,'5'8'4'0,"-5"-16"-2"0,0 8 7 0,0 0-8 15,4-4 1-15,-4 4 1 16,0-7 0-16,-4-5-4 15,-5 1 1-15,-4 0 2 16,-4 7 1-16,-4-11-1 16,-17 3 0-16,4 9 0 15,-13 3 0-15,13 3-1 16,-5 1 1-16,5-4-2 16,0 0 1-16,0 0-1 15,4 4 1-15,5-4-1 16,-1 0 0-16,5 4 0 15,8-4 1-15,-4 3-1 16,9 1 1-16,-1 4-1 16,1 3 1-16,3 4-1 15,5 4 1-15,0 4-1 16,5 3 0-16,-1 5 0 0,-4 7 1 16,0-1-1-16,-4 1 1 15,-5 8-1-15,1 3 1 16,-1 4-1-16,5-8 1 15,-5 4 0-15,1-3 0 16,4-1-1-16,-5-7 1 16,5 0 0-16,0-19 0 15,-1 3 0-15,1 1 0 0,0-8 0 16,-1 0 0-16,1-3-1 16,4-1 0-16,0-3-1 15,0-5 0-15,9 1 0 16,4-4 1-16,8-4-1 15,9 4 1-15,4-3-1 16,4-5 1-16,13 1 0 16,9-9 0-16,-1 5 0 15,1-4 0-15,-9 4 0 16,-4-8 0-16,-5 7 0 16,-3 5 0-16,-5-1 0 15,0 4 1-15,-8 4-1 16,-1 4 1-16,-8 4 0 15,0-1 0-15,-8 5 0 16,-5-1 0-16,-8-3 0 16,-5 3 0-16,-4 4-1 15,-4 0 1-15,5-3-1 16,-10-1 1-16,1 0-1 16,-5-3 1-16,-3-1-1 0,-5-3 0 15,-1-4 0-15,-3 0 0 16,0 4 0-16,4-8 0 15,4 4 0-15,0 0 0 16,5-7 0-16,-1 7 1 16,5-4-2-16,-1 4 1 15,5-12 0-15,5 1 0 16,-5-4-1-16,4 0 1 16,4-8-1-16,5-3 1 0,0-1 0 15,0-7 1-15,-1-8-1 16,5 1 0-16,0 11 0 15,0-4 0-15,5 0 0 16,3-4 0-16,1 0-1 16,-1-4 1-16,1 8 0 15,-5-7 0-15,9-5 0 16,-13 8 0-16,8 12-1 16,1-8 1-16,-1 15-1 15,1 0 0-15,3 11-6 16,10-3 1-16,20 0-3 15,5-8 0-15</inkml:trace>
  <inkml:trace contextRef="#ctx0" brushRef="#br0" timeOffset="511045.671">5587 2550 7 0,'-13'0'3'0,"5"0"6"0,8 0-2 16,0-7-6 0,0-1 1-16,4-7 0 0,5-8 1 15,-1 1-4-15,1-1 1 16,4 4 2-16,-1 4 0 15,5 3 0-15,-4 24 0 16,0 7-1-16,-9 3 0 16,0 13 0-16,-12 2 0 15,-5 5 1-15,-8-4 1 16,0 0 0-16,-1-12 1 0,-3-7-1 16,3-11 1-16,10-20-1 15,12-14 0-15,0-12-2 16,12-11 1-16,10 3-2 15,3 1 0-15,5 3-1 16,0 4 1-16,-5 20-1 16,1 10 0-16,-9 19 1 15,-8 20 0-15,-5 3 0 16,-8 0 0-16,-5-4 0 16,0-7 1-16,1-8 0 15,4-8 0-15,12-14-4 16,9-23 1-16,9-8-7 15,21 0 0-15</inkml:trace>
  <inkml:trace contextRef="#ctx0" brushRef="#br0" timeOffset="511859.0563">5826 5524 8 0,'-51'-4'4'0,"-9"12"6"0,51-8-5 16,-3 0-3-16,3-4 0 0,5 4 0 31,12-4 1-31,5-7-4 0,9-12 1 0,7 1 2 15,10 3 1-15,-5-4-1 16,-4 0 0-16,-1 12-1 16,-3 0 1-16,-5 11 0 15,-4 7 0-15,-4 8 1 16,-4 0 0-16,-9-3 1 16,0-5 0-16,-5 1 0 15,1-8 0-15,0 0-1 16,4-11 1-16,-5-8-2 15,5-4 0-15,0-4-2 16,0 1 1-16,5 7-2 16,-1 4 1-16,5 7-3 15,-1 8 0-15,9 12-8 16,0 10 1-16</inkml:trace>
  <inkml:trace contextRef="#ctx0" brushRef="#br0" timeOffset="516562.7339">17047 7666 4 0,'-13'-4'2'0,"-38"-4"-1"0,43 8 2 16,-9 4-3-16,-9 4 0 16,-8 3 0-16,-9 0 0 15,-8 8 0-15,-4 19 1 16,0 4 0-16,-14 7 0 15,-7 0 0-15,-1 4 0 16,-8 0 0-16,-9 4 1 16,5 11-1-16,8 11 0 0,-4 16 0 15,4 3 0-15,4-3-1 16,13-4 1-16,9 3-1 16,8-3 0-16,9 11 0 15,8 4 0-15,4-4 0 16,5 0 1-16,8-18-1 15,1-12 0-15,3-8 0 16,5-4 0-16,4-10 0 16,0-9 0-16,4-7 0 15,9-11 0-15,4 0 0 16,13-12 0-16,8-7 0 16,9-12 0-16,0-3 0 15,8-8 0-15,9-4 0 16,8-11 1-16,1-11-1 15,12-12 0-15,0-11 0 16,-4-15 1-16,-4-16-1 16,4 12 0-16,-1-7 0 0,-3 3 1 15,0-7-1-15,-13 7 1 16,-13 4-1-16,-13 3 1 16,-8 5 0-16,-13 15 1 15,-13 3-1-15,-8 4 1 16,-5 8-1-16,1 11 0 15,-1 8-5-15,5 7 0 16</inkml:trace>
  <inkml:trace contextRef="#ctx0" brushRef="#br0" timeOffset="517125.2669">17728 8074 5 0,'5'-11'2'0,"-27"-4"5"0,14 11-2 16,-9-4-4-16,-4 8 1 16,-9 0 1-16,-4 4 0 15,-13 8-4-15,-4 6 0 16,-9 9 3-16,-4 3 0 15,-8 16-1-15,-1 3 0 16,10 11-1-16,7 20 1 16,9-5-1-16,13-3 1 15,34 4 0 1,13-19 0-16,13-19 0 16,8-20 1-16,8-10-1 15,9-16 1-15,17-14 0 16,1-16 0-16,-5-11-1 15,-5 0 1-15,1-8-1 16,-13 8 1-16,-13-1-2 16,-17 13 1-16,-17 6-2 15,-9 1 0-15,-8 11-5 16,-4 4 0-16,-9 19-1 16,-4 7 1-16</inkml:trace>
  <inkml:trace contextRef="#ctx0" brushRef="#br0" timeOffset="517719.5227">17686 9005 8 0,'-13'-23'4'0,"-30"-3"0"16,35 18 5-16,-13 4-7 16,-9 1 0-16,-4 3 0 15,-13 0 1-15,-4 3-4 16,4 5 1-16,-4 0 2 16,-13-1 1-16,-4 1-2 15,13 3 1-15,3 4-1 16,10 0 0-16,12 8-1 15,13 7 1-15,13 4-1 16,17 8 0-16,12 0 0 16,13-5 0-16,5 1 0 15,8-8 0-15,4-7 0 0,9-8 0 16,-4-7 0-16,0-4 1 16,-1-8 0-16,-12-7 0 15,-13-8 0-15,-17-15 0 16,-8-12 0-16,-14 5 1 15,-12-1-1-15,-12 0 0 16,-10 4-1-16,-3 8 1 16,-1 8-6-16,5 10 1 15,4 12-3-15,0 12 1 0</inkml:trace>
  <inkml:trace contextRef="#ctx0" brushRef="#br0" timeOffset="518282.0017">17222 9731 11 0,'4'-26'5'0,"-8"-35"6"0,-1 42 4 16,5 1-14-16,-8-9 1 15,-5 8 1-15,-4-4 1 16,-8 1-5-16,-5-1 1 15,-9 4 2-15,-3 8 1 16,-5 7-2-16,-8 12 1 16,-9 7 0-16,0 4 0 15,8 15-2-15,5 11 1 0,5 19 0 16,7 4 0-16,18-11-1 16,12 4 0-16,18-8 0 15,21-4 0-15,17 0 0 16,8-15 1-16,9-4 0 15,8-7 0-15,-4-15 1 16,-8-8 1-16,-9-23-1 16,-13-7 1-16,-12-19 0 15,-5-8 0-15,-17 0-1 16,-21 4 1-16,-12 0-2 16,-10 8 1-16,-3 7-6 15,-5 11 1-15,0 12-9 16,13 15 1-16</inkml:trace>
  <inkml:trace contextRef="#ctx0" brushRef="#br0" timeOffset="527706.4768">11792 8207 6 0,'-4'0'3'0,"-5"-16"-2"16,9 16 3-16,-4 0-4 16,-5-3 0-16,1 6 1 15,-9 13 0-15,-4 10-1 16,-1 8 0-16,-3 8 1 15,-5 11 0-15,0 7 0 16,0 1 0-16,-4 7 0 16,0 0 0-16,-4-15 0 15,0 4 0-15,-1 3-1 16,5 1 1-16,9 7-1 0,-5-8 1 16,0 1 0-16,0-8 1 15,9-4-1-15,0-7 1 16,4-12-1-16,4-3 1 15,4-9 0-15,1-10 0 16,3-8-2-16,5-4 1 16,0-7 0-16,0-4 0 15,5-4-1-15,3-4 1 16,5-7-1-16,0 0 0 16,4-4 0-16,0-12 0 0,8 5 0 15,9-9 0-15,5 1 0 16,-1-15 0-16,0-4 0 15,1 3 0-15,-1 1 0 16,-4 7 0-16,-4 8 0 16,0 0 0-16,0 7 0 15,-5 8 1-15,-4 4-1 16,-4 4 0-16,-8 7 0 16,-5 7 0-16,-8 8 0 15,-5 8 0-15,1 4-1 16,-5 3 1-16,-4 19 0 15,-13 16 0-15,-4 14-1 16,-8 5 1-16,-9-1 0 16,-5 4 0-16,9 4 0 15,-8-4 1-15,0 8-1 16,-5-8 0-16,5 0 0 16,4-11 1-16,8-4 0 0,5-12 0 15,8-3 0-15,9-8 0 16,8-11 0-16,4-11 0 15,9-4-1-15,9-12 1 16,8-15 0-16,13-11 0 16,8 0-1-16,5-7 1 15,-1-12-1-15,9 0 1 16,13-8-1-16,-4 1 1 16,-5-8-1-16,-4 7 0 0,-8 8 0 15,-9 0 1-15,-9 15-1 16,-8 19 0-16,-12 12 0 15,-14 14 0-15,-8 12 0 16,-4 8 1-16,-5 7-3 16,1-4 1-16,8-7-6 15,12 3 0-15</inkml:trace>
  <inkml:trace contextRef="#ctx0" brushRef="#br0" timeOffset="529909.6157">16613 8142 7 0,'0'-11'3'0,"0"11"-2"16,-5 4 3-16,1 7-4 15,-9-3 1-15,5 7 1 16,-9 4 1-16,-9 11-3 16,-4 4 0-16,-8 0 1 15,0 15 1-15,-1 16-1 16,1-1 1-16,0 8-2 16,-5 0 1-16,1-19 0 0,-5 3 0 15,0 1 0-15,4-4 0 16,1 0 1-16,3 4 0 15,10-8-1-15,3-4 0 16,5 1 0-16,0-5 0 16,3-3 0-16,6-7 0 15,-1-9-1-15,0 1 1 16,5 3-1-16,-1-10 1 16,1-5-1-16,-1-4 1 15,5-3-1-15,4-4 1 0,-4 0-1 16,12-7 1-16,1-8-1 15,3-4 1-15,-3-12-1 16,4 1 1-16,4-4-1 16,8-8 1-16,9-3-1 15,5 0 1-15,3 3-1 16,9-7 1-16,-4-12-1 16,0 8 0-16,0-11 0 15,4 0 1-15,0 3-1 16,-4 4 1-16,-9 1-1 15,-8 3 1-15,0 4-1 16,-5 7 0-16,-3 4 0 16,-5 8 0-16,-4 7 0 15,-1 0 0-15,-3 4 0 16,-5 4 0-16,0 4-1 16,-4 3 0-16,0 1 0 0,-4 7 1 15,0 0-1-15,0 7 1 16,-1 5 0-16,-7 7 0 15,-10 11-1-15,-8 15 1 16,-12 12 0-16,-5 15 0 16,-4 19 0-16,-9-16 0 15,-4 1-1-15,1 4 1 16,3-5-1-16,13 5 1 16,0-5 0-16,9 1 0 15,4-12 0-15,4-7 1 16,4-4-1-16,5-11 1 0,4-8 0 15,4-8 0-15,5-7 0 16,4-4 0-16,4-11 0 16,0-4 0-16,4-15 0 15,4-12 0-15,5-14 0 16,-4-8 0-16,3-8 0 16,5 0 0-16,9-3-1 15,8 7 1-15,4-8 0 16,-4-3 0-16,9-4-1 15,-5-4 1-15,-4 0-1 16,1 8 1-16,-6 3-1 16,5 1 0-16,0 10 0 15,1 1 0-15,-1 8-1 16,0 3 0-16,0 7 0 16,-4 5 1-1,-5 11-1-15,-4 0 1 16,-4 3-1-16,-8 1 0 15,-1 7 1-15,-8 8 0 16,-8 7-1-16,-5 8 1 16,-8 8 0-16,-9-1 0 15,-4 20 0-15,-9 18 0 16,-3 8 0-16,-10 15 0 16,-3-23 0-16,-1 4 0 15,5 8 0-15,-1-8 0 16,5 11 0-16,4-10 0 0,9-1 0 15,4-12 0-15,4-6-1 16,9-9 1-16,4-3 0 16,8-11 1-16,5-9-1 15,8-6 1-15,9-8 1 16,4-12 0-16,-4-15-1 16,4-22 1-16,4 3-1 15,9-11 1-15,8-7-1 16,5 3 0-16,4-3-1 15,8-12 0-15,-4-15 0 16,5 0 1-16,-5 7-1 16,4 1 1-16,-8 3-1 15,-5 16 0-15,-7 10 0 16,-6 16 0-16,-7 4-1 16,-1 7 1-16,-8 4-1 15,-5 8 1-15,-8 11-1 0,-8 8 1 16,-9 11-1-16,-9 7 0 15,1 12-1-15,-5 22 1 16,0 5-1-16,0 7 1 16,-4-1 0-16,-4-10 0 15,-5 0 0-15,-4-1 0 16,5-3 2-16,-1-4 0 16,9-4 1-16,9-7 1 15,12-8-8-15,21-8 0 16,26-7-3-16,0-11 1 0</inkml:trace>
  <inkml:trace contextRef="#ctx0" brushRef="#br0" timeOffset="531191.002">16187 9364 7 0,'13'-11'3'16,"-1"0"4"-16,-3 3-3 0,-1-7-3 15,1 0 1-15,-5-4 1 16,0-8 0-16,-4-3-4 15,0-4 1-15,-4 8 1 16,0-1 1-16,-5 4-1 16,-3 1 1-16,-5-1-1 15,-9 4 0-15,-4 8 0 16,-4 3 0-16,-4 4 0 16,-5 8 0-16,13 0-1 15,-8 4 0-15,-4 7 0 16,-5 4 1-16,0 3-1 15,4 5 0-15,5 7 0 0,0 4 1 16,-1 11-1-16,5 0 0 16,4 0 0-16,5 4 1 15,8 8-1-15,8-4 0 16,9-1 0-16,9 5 0 16,4-4 0-16,8-4 1 15,9-1 0-15,8-10 0 16,5-8 0-16,-5-4 0 15,5-11 0-15,3-4 0 16,5-18 0-16,1-9 1 0,3-10-1 16,5-12 1-16,-9 0-1 15,-9-4 0-15,-3-8 1 16,-14-3 0-16,-8 7-1 16,-8-3 1-16,-9-4-1 15,-17 0 0-15,-9 0 0 16,-8 3 0-16,-4 8 0 15,-1 12 0-15,1 11-4 16,8 7 0-16,17 8-6 16,22 15 0-16</inkml:trace>
  <inkml:trace contextRef="#ctx0" brushRef="#br0" timeOffset="544115.5458">5873 5513 6 0,'-22'0'3'0,"22"7"-2"0,0-14 3 0,0 3-3 16,0 4 0-16,0 0 0 15,13-4 0-15,-9 4-1 16,13 0 0-16,-4 4 1 16,0-4 0-16,4 0 0 15,4 0 0-15,5-4-1 16,8 4 1-16,8-4 0 16,5-3 0-16,0 3-1 15,8 0 1-15,5 0-1 16,8 4 1-16,0-3-1 15,1-1 1-15,3-4 0 16,5 1 0-16,-1-1-1 16,1 4 1-16,4 1-1 15,4-1 1-15,-4-4-1 16,-4 1 1-16,-1-1-1 16,1 1 1-16,-5-1-1 15,-4 4 0-15,-4-3 0 0,-8 3 0 16,3 0 0-16,1 4 0 15,-13 0 0-15,0 0 0 16,-5 0 0-16,-4 4 1 16,-8-8-1-16,-4 8 0 15,-9-4 0-15,-4 4 0 16,-1-1 0-16,-3 1 1 16,-1 0-1-16,1-4 1 15,-5 0-1-15,0 4 1 0,-4-4 0 16,0 7 0-16,0-3-1 15,-4 0 1-15,0-4-1 16,0 4 1-16,-5 3-1 16,1 1 1-16,-1-4-1 15,1 3 0-15,-1 1-4 16,1-4 1-16,3 3-2 16,5 1 0-16</inkml:trace>
  <inkml:trace contextRef="#ctx0" brushRef="#br0" timeOffset="545772.0236">5915 2565 6 0,'17'-7'3'0,"0"-20"0"0,-4 20 0 16,8-8-3-16,9-4 1 15,8 4 0-15,9-1 1 16,0 1-2-16,0 0 0 16,8 4 1-16,5-4 1 15,4 7-1-15,-5 1 0 16,1-1-1-16,8 4 1 0,5 0-1 15,3 1 0-15,-3-1 0 16,8 0 1-16,-5 0-1 16,-3 1 1-16,-5-1-1 15,0 0 1-15,-4 0 0 16,0 0 0-16,-5 1-1 16,-3-1 1-16,-5 0-1 15,-9 4 1-15,-3 0-1 16,-5 0 1-16,4 0-1 15,-12 0 0-15,-5 0 0 16,-4 0 0-16,-4 0 0 16,-5 4 0-16,1-4 0 15,-9 0 1 1,-5 0-1 0,1-4 1-16,0-4 0 15,0 5 0-15,-5-1-1 16,1 0 0-16,-5 0 0 15,-4 1 0-15,0 3 0 0,-4 0 0 16,-9 0 0-16,0 0 0 16,-8 3 0-16,-5 1 0 15,5 0 0-15,-9 0 1 16,-13-1-1-16,-8 1 0 16,4 0 0-16,-12 0 0 15,-10 0-1-15,-7-1 1 16,7 1 0-16,-16-4 0 15,9 0 0-15,-5 0 0 0,4 0 0 16,-4 0 0-16,13 0 0 16,12 0 1-16,5 0-1 15,4 0 0-15,9 0-1 16,4 0 1-16,13 0 0 16,8 0 0-16,9 0-1 15,12 0 1-15,13 4-1 16,13-4 1-16,9 0-1 15,21 0 1-15,12 0 0 16,9 0 0-16,9 0 0 16,17 0 0-16,-9-4-1 15,13 0 1-15,0 1 0 16,0-1 0-16,-13 4 0 16,4 0 1-16,-3 0-3 15,-5 0 1-15,-9 4-3 16,-8-1 1-16</inkml:trace>
  <inkml:trace contextRef="#ctx0" brushRef="#br0" timeOffset="548332.3862">7516 288 5 0,'-4'7'2'0,"4"5"2"0,0-12 2 16,0 0-4-16,0 0 0 15,0 0 3-15,4-4 1 16,-4-7-6-16,0 3 0 16,0 4 4-16,-4 4 1 15,0 0-1-15,-5 4 1 0,-3 0-2 16,-5 0 1-16,-5-1-2 15,-3 5 1-15,-5-4-1 16,4 3 1-16,-8-7-1 16,-4 4 0-16,-9 4-1 15,-4-8 1-15,0 3-1 16,4 5 1-16,4-8-1 16,9 4 0-16,5-4-1 15,7 3 1-15,1-3-1 16,8 4 0-16,9-8-1 15,0 1 0-15,4 3 0 16,0 3 0-16,4 1 0 16,4 4 1-16,1 3 0 15,0 1 0-15,12 3 0 16,-4 4 0-16,4 3 0 16,-4 9 1-16,0-5-1 15,0 12 1-15,-4 0-1 16,0 11 1-16,-5-4-1 15,1-7 1-15,-5 0-1 0,0-4 1 16,1-4-1-16,-5-3 1 16,4-5-1-16,-4 1 0 15,4-11 0-15,0-1 0 16,5-7-1-16,4-1 1 16,4 1-1-16,0-4 1 15,-5-4-1-15,6 1 1 16,3-1 0-16,0-7 0 0,5-1 0 15,-1-3 1-15,5 4-1 16,-4 3 1-16,-1 4-3 16,-4 1 0-16,-4-1-8 15,0 4 0-15</inkml:trace>
  <inkml:trace contextRef="#ctx0" brushRef="#br0" timeOffset="548988.7042">7176 1536 5 0,'-9'23'2'0,"-12"3"10"16,17-22-11-16,-1 4 3 16,-3-1 0-16,-1-3 2 15,-3-4 0-15,-1-4-8 16,0-3 1-16,4-16 5 15,5 8 1-15,4-11-3 16,9-5 1-16,4-3-1 16,-1 4 0-16,1 0-1 15,4 11 1-15,0 11 0 16,-4 8 0-16,-5 15 0 16,-3 4 0-16,-10 11 0 15,1 1 1-15,-4-1 0 16,-1-3 1-16,-4-12-2 15,1-12 0-15,3-10-1 0,5-4 1 16,8-20-2-16,5-3 1 16,3 0-2-16,1 4 1 15,0 7-8-15,0 12 1 16,-1 15-4-16,-12 7 1 16</inkml:trace>
  <inkml:trace contextRef="#ctx0" brushRef="#br0" timeOffset="549551.189">6984 2361 4 0,'-13'4'2'0,"13"0"9"0,0-4-9 16,9 0 1-16,-9 0 1 16,0 0 2-16,0 0 0 15,0 0-7-15,4-8 0 16,5-11 6-16,-1-4 0 15,9-3-2-15,0-4 0 16,0 11-1-16,0 0 0 0,0 4-1 16,0 11 1-16,-4 12 0 15,-9 10 0-15,-4 9 0 16,-4-8 0-16,-4 7 0 16,-5-3 1-16,-4-4-1 15,0-11 0-15,0-8-2 16,4 0 0-16,4-12-8 15,5-3 1-15,8-4-3 16,1 4 0-16</inkml:trace>
  <inkml:trace contextRef="#ctx0" brushRef="#br0" timeOffset="550582.62">7167 5535 18 0,'-51'0'9'0,"38"-49"-9"16,13 27 13-16,5-5-12 16,3-3 1-16,5-4 0 15,4 4 0-15,4 14-2 16,0 9 1-16,-4 11 1 15,-4 15 1-15,0 15 0 16,-9 0 1-16,-4 3 0 16,0 1 1-16,-8-7-1 0,-5-9 0 15,0-14 0-15,0-16 0 16,9-26-2-16,8-11 1 16,9-12-2-16,0 8 0 15,0 3 0-15,4 9 0 16,0 18 1-16,0 19 0 15,-9 19 0-15,-8 18 0 16,-4 9-4-16,-4-1 1 16,-9-7-8-16,4-15 0 0,13-19-5 15,0-23 1-15</inkml:trace>
  <inkml:trace contextRef="#ctx0" brushRef="#br0" timeOffset="556833.3902">4416 14158 6 0,'17'4'3'0,"-17"-34"2"0,-8 26 3 15,3-4-6-15,1 1 0 0,0-5 2 16,-9 1 0-16,0-4-5 16,5 0 0-16,-5 0 3 15,-4-4 1-15,-4 4-2 16,-5-1 1-16,-16 1-1 16,-1-4 1-16,-4 8 0 15,0-4 0-15,5 4-1 16,-1-1 0-16,-12 8 0 15,-5 1 0-15,5 6-1 16,-1 5 1-16,5 3 0 16,-8 4 0-16,3 4-1 15,1 4 1-15,8 4-1 16,-8 3 1-16,12 4-1 16,1-4 1-16,3 8-1 15,1 4 0-15,17 3 0 16,8 12 1-16,0 3-1 15,13 5 0-15,4-5 0 0,5 1 0 16,12-1 0-16,9 1 1 16,8-8-1-16,5-12 1 15,8-3 0-15,4 4 0 16,13-1-1-16,5-7 1 16,-9-3-1-16,4-9 1 15,4 1 0-15,5-8 0 16,0-3 0-16,-9-9 0 15,4-6 0-15,-8-9 1 16,-4 1-1-16,-1-8 1 0,-3 0 0 16,-14-7 0-16,-8-5 0 15,0-10 1-15,-17-1-1 16,0-15 1-16,-17-7-1 16,-12 0 1-16,-5 3-1 15,-9 1 1-15,-4-1-2 16,0 19 0-16,-4 1 0 15,-4 7 0-15,0 0-2 16,-1 0 0-16,14 7-6 16,12 4 0-16,13 12-6 15,13 7 0-15</inkml:trace>
  <inkml:trace contextRef="#ctx0" brushRef="#br0" timeOffset="574163.7107">8594 223 8 0,'-13'16'4'0,"17"-24"0"0,-4 8 5 0,-4 0-6 15,4 0 1-15,0 0 0 16,0 0 1-16,0 0-7 0,0-4 1 16,0 4 4-16,0 0 0 15,9-7-2-15,3 3 1 16,5 0-1-16,0 4 0 16,5 0 0-16,-1 8 0 15,5 3 0-15,-5 8 0 16,0 4 0-16,0-4 1 15,5 15 0-15,-9 3 0 16,-4 5 0-16,-5 7 1 16,-3 0-1-16,-10 4 0 15,1-3 0-15,-5-5 1 16,-3-7-2-16,-1 0 1 0,-8-4-1 16,4-4 1-16,0 0-1 15,4-7 0-15,0-4 0 16,0-4 0-16,5-4-1 15,-1-3 1-15,5-4-1 16,0-1 0-16,4-3 0 16,0 0 0-16,4-7-1 15,4-1 1-15,5-7-1 16,4 4 1-16,9-4 0 16,-1-8 0-16,9-3 0 15,-4-9 1-15,0 5-1 16,0-11 0-16,0 7 1 15,-9-19 0-15,-4 11-1 16,-13-3 0-16,-4 10 1 16,-4 5 0-16,-9 0 0 15,-8 7 0-15,-9 1 0 0,-4-1 0 16,-9 8-1-16,-3 3 1 16,3 1-1-16,13 7 0 15,0-7 0-15,1 3 0 16,-1 5-1-16,4-1 1 15,9 0-1-15,4 4 1 16,5-4-1-16,4 0 0 16,4 1 0-16,0 3 0 15,8-4 0-15,1 4 1 16,-9 0-1-16,8 4 1 0,5-1 0 16,4 5 0-16,9 0-1 15,8 7 1-15,4-4 0 16,0 8 0-16,1 11 0 15,-1 8 0-15,-8 11 0 16,-9-7 0-16,-4 11 1 16,-4 4 0-16,-9-4 0 15,-8-1 0-15,-5 5 0 16,-8-4 0-16,-4-11 0 16,0 3 0-16,-5-3 0 15,-4-1 0-15,5-6-1 16,-1-17 1-16,5-2 0 15,4-5 0-15,4-4-1 16,0-3 0-16,5-4 0 16,4-4 0-16,4-7-1 15,4 0 1-15,4-4-1 0,5 0 1 16,0-12-1-16,4-7 1 16,0 0 0-16,0 7 0 15,-4-3 0-15,0-15 1 16,-5 3-1-16,1 1 1 15,-5-5-1-15,-4 5 1 16,-4-1-1-16,-5-7 1 16,-4 11-1-16,1 0 1 15,-1 12-1-15,0-9 1 16,0 5-1-16,-4 0 1 0,0 7-1 16,0 1 0-16,4 3-1 15,1 4 1-15,3 3-1 16,5 1 1-16,0 3-1 15,-1 8 0-15,-3-7 0 16,4 7 1-16,4 7-1 16,0-7 0-16,4 8 0 15,4 3 1-15,5 1-1 16,4-1 0-16,0 0 1 16,4 4 0-16,1 16 0 15,-1-1 0-15,0 0 0 16,-4 8 1-16,-4 4-1 15,-4 7 1-15,-9 0 0 16,-5-4 0-16,-7 1 1 16,-5-1 0-16,-5 1 0 15,1-5 0-15,0-3 0 0,-1-8 0 16,10-7 0-16,-1-12 0 16,9-11-5-16,4-15 0 15,12-4-10-15,18-7 1 16,4-1-2-16,-4 12 0 15</inkml:trace>
  <inkml:trace contextRef="#ctx0" brushRef="#br0" timeOffset="582429.9815">7704 1620 7 0,'-30'3'3'0,"13"5"1"0,17-8 3 15,0 0-6-15,-4 0 1 16,-1 0 2-16,5 0 0 15,0 0-5-15,0 0 1 16,0 0 3-16,0 0 0 16,17 0-1-16,5 0 1 15,3-4-2-15,9 4 0 16,0-7 0-16,5-1 1 16,8 0-1-16,4 1 1 15,8-1-1-15,9 4 0 16,5-7 0-16,8 7 0 0,0-3-1 15,-9-1 1-15,0 1-1 16,5-5 0-16,4 5 0 16,0-1 0-16,-4 8 0 15,3 0 1-15,1 0-1 16,-4-7 1-16,-17 3-1 16,-9 0 1-16,-4 0-1 15,-9 0 1-15,-4 4-2 16,-8 0 0-16,-9 0-6 15,0 4 1-15,-5 8-2 16,5 3 1-16</inkml:trace>
  <inkml:trace contextRef="#ctx0" brushRef="#br0" timeOffset="583054.936">7240 2357 5 0,'0'-3'2'0,"21"3"3"16,-21 0 0-16,13-4-5 15,4 0 1-15,8 4 0 0,9 0 1 16,9 0-2-16,8 0 0 15,4 0 2-15,13-4 0 16,13 0 0-16,-4 1 1 16,12-5-1-16,9 0 0 15,9 1 0-15,8-1 1 16,0-3-2-16,0-4 1 16,8 0-1-16,1 0 0 15,4 3-1-15,-9-3 1 16,-13 4-1-16,-8-4 0 15,-8 7-3-15,-14 4 0 0,-16 8-3 16,-17 4 1-16</inkml:trace>
  <inkml:trace contextRef="#ctx0" brushRef="#br0" timeOffset="584414.7977">7934 5501 8 0,'-9'0'4'0,"9"0"-1"0,0 0 3 15,0 0-6-15,0 0 1 16,0 4 1-16,9-4 1 16,3 0-3-16,6-4 1 15,7-7 2-15,9 7 0 16,4-3 0-16,9-1 0 15,13 1-1-15,4 3 1 16,0-4-1-16,0 1 0 16,25-1-1-1,-4 4 1-15,-4 1-1 16,-9-1 0-16,-8 0 0 16,4 4 0-1,13-4-1 1,-17-3 1-16,-8-1 0 15,-10 0 0-15,-7 8 0 16,-9 0 1-16,-5 0 0 16,-8 0 0-16,0 0 0 15,-8-7 0-15,-5 3-1 16,-4 4 1-16,0 0-2 16,-4 0 1-16,4-4-3 15,-4 1 1-15,-1 6-7 16,5 1 0-16,-4 0-1 15,0-12 0-15</inkml:trace>
  <inkml:trace contextRef="#ctx0" brushRef="#br0" timeOffset="589290.4872">8113 11521 10 0,'-5'-8'5'0,"-3"-3"-2"16,8 3 5-16,-4-3-5 16,-1 0 0-16,-3-1 1 15,-1 1 0-15,-4-4-5 16,-4 4 0-16,0-12 3 16,-4 4 1-16,4 4-1 0,4-8 0 15,-4 8-1-15,-4-8 1 16,-5 1-1-16,-8-5 0 15,-4-3 0-15,-5 7 0 16,1 0-1-16,-9 5 1 16,0 2-1-16,0 5 1 15,-9 0-1-15,5 3 1 16,8 1-1-16,4-1 0 16,-8 4 0-16,-13 0 1 0,0 8-2 15,0-8 1-15,-4 8 0 16,0 8 0-16,-4 6 0 15,4 1 0-15,8 0-1 16,13 0 1-16,-4 4 0 16,0 0 0-16,-4-1 0 15,-1 5 0-15,1-1-1 16,-1-3 1-16,5 4 0 16,-4 7 1-16,0-4-1 15,-1 0 0-15,1 8-1 16,4 11 1-16,8 0 0 15,5 16 0-15,0-1 0 16,-1 4 0-16,1 0 0 16,4 4 0-16,4-11 0 15,-4 3 1-15,4 8-1 16,13 0 0-16,0 7 0 16,0 4 0-16,13-7 0 15,-9 7 0-15,5-7 0 0,-5-12 1 16,4 1-1-16,5-1 0 15,4 4 0-15,4-4 0 16,5 4 0-16,4 8 1 16,4 0-1-16,4-1 1 15,-4-3-1-15,4-15 1 16,0-4-1-16,1 0 0 16,-1-4 1-16,-8 0 0 0,12 1 0 15,1-9 0-15,8-3 0 16,4 7 0-16,5 1 0 15,-1-5 0-15,5 1-1 16,4-4 1-16,9-4-1 16,4 4 0-16,0-8 0 15,-13-3 1-15,0-5-1 16,4-3 1-16,5 0-1 16,0 0 1-16,-5-4-1 15,0-4 1-15,9-3-1 16,4 0 1-16,-4-5-1 15,9-6 0-15,-14-5 0 16,1 0 1-16,-1-3-1 16,1-8 1-16,0 4-1 15,-1-8 0-15,1-3 1 16,0-4 0-16,12-8-1 16,0-8 1-16,-12 5-1 15,4-8 1-15,0-1 0 0,0 1 0 16,4 8-1-16,-4-1 1 15,0-7-1-15,4-4 1 16,0-4-1-16,0-11 1 16,-8 0 0-16,-9-4 0 15,-13-4 0-15,-4 12 0 16,0-4 0-16,-8 0 0 16,-5-4-1-16,-8-15 1 15,-5 0-1-15,-3 0 1 0,-5-4-1 16,0 12 1-16,-5-12-1 15,-8 8 1-15,-8-4-1 16,-13-1 0-16,-4 5 0 16,-1 4 0-16,1 3-1 15,0 8 1-15,-5 7 0 16,1 5 0-16,-1 14-1 16,0 8 1-16,-3 8 0 15,3 3 0-15,9 8-5 16,4 3 1-16,9 9-8 15,12 6 1-15</inkml:trace>
  <inkml:trace contextRef="#ctx0" brushRef="#br0" timeOffset="591462.2376">6145 12970 12 0,'-17'4'6'0,"9"-8"5"15,8 4-3-15,-5 0-7 16,1 0 0-16,0 0 1 15,4 0 1-15,0 0-3 16,0 0 0-16,0 0 2 16,8 0 1-16,5 0-1 15,4 4 0-15,4 3 0 16,5 1 0-16,4 3-1 16,4 4 1-16,4 1-1 15,5-1 1-15,8 0-1 16,-9 0 1-16,-7-4-1 15,-1-3 0-15,0-1 0 0,0 5 1 16,4-1-1-16,0 1 0 16,1-1 0-16,-5 4 0 15,0 0-1-15,0 0 1 16,-4 4 0-16,0-7 0 16,-5-1-1-16,1 0 1 15,3 1-1-15,-3-1 1 16,4-3-1-16,-5-1 1 15,1 1-1-15,-5-1 1 0,-4-3 0 16,0 4 0-16,-4-5-1 16,0 1 1-16,-5-4 0 15,-8 0 0-15,0 0-1 16,0 0 1-16,0 0-1 16,0-4 1-16,0 1-1 15,-4-5 1-15,-4 4-1 16,-1-3 1-16,-4-5-1 15,-4 1 1-15,0-4-1 16,0 3 0-16,-4 1 0 16,-5-4 1-16,-3-4-1 15,-1 4 0-15,-4 4 0 16,0-1 0-16,-1 5 0 16,-3-5 0-1,0 5 0 1,0-5 0-16,-1 1 0 15,-3 0 0-15,3-1 0 0,1 1 0 16,0 0-1-16,-1-1 1 16,5 1 0-16,0 0 0 15,4-1-1-15,-4-3 1 16,9 4 0-16,-5-1 0 16,9 1-1-16,-1 4 1 15,1-1-1-15,4 0 1 16,8 5-1-16,-3-1 1 15,3 4 0-15,5 0 0 0,0 0-1 16,4 0 1-16,4 4-1 16,4-1 1-16,9 5-1 15,-4 0 1-15,4 3-1 16,5 0 1-16,7 4 0 16,5 0 0-16,9 1 0 15,8-1 0-15,-13 4 0 16,1-8 0-16,-1 8 0 15,9 0 1-15,0 0-1 16,0 3 0-16,0-3 0 16,-1 0 0-16,1 4 0 15,-4-4 0-15,4 0 0 16,-5-4 1-16,5 0-1 16,-9-4 0-16,-4 1 0 15,-8-5 1-15,-5 1 0 16,1 0 0-16,-5-1-1 15,-5-3 0-15,1-4 1 16,-4 4 0-16,-5-1-1 0,-4-3 1 16,0-3-1-16,0 3 1 15,-4-4-1-15,-9-4 1 16,-4 1-1-16,-4 3 1 16,-1-4-1-16,-8-3 1 15,1 0-1-15,-1-1 1 16,0 1-1-16,-8 3 0 15,4 1 0-15,-5-5 1 16,-3 5-1-16,-1-1 0 0,1 5 0 16,8-5 0-16,-9-3 0 15,-4-4 0-15,-4-1 0 16,-4 1 0-16,4 4 0 16,4 0 0-16,4-1 0 15,-4 1 0-15,9-1-1 16,4 1 1-16,4 0 0 15,4-1 0-15,-3 1 0 16,7 0 0-16,5 3-1 16,5 1 1-16,-1-1-1 15,4 4 1-15,1 4-1 16,8 0 1-16,0 4 0 16,4 4 0-16,5-1 0 15,8 5 0-15,4-1-1 16,4 0 1-16,9 1 0 15,1 3 0-15,11 4-1 16,5 3 1-16,9 5 0 16,-17-1 0-16,4 5 0 0,-1-9 0 15,5 1 0-15,1-4 0 16,-1 0 0-16,-4 0 0 16,-1-4 0-16,-7 0 1 15,-5-4-1-15,4 1 0 16,-12-9 0-16,-1 5 0 15,-3 3 0-15,-1-7 1 16,-8-4-1-16,-5 0 1 0,1 4-5 16,-1 0 0-16,5 0-8 15,-5 3 1-15</inkml:trace>
  <inkml:trace contextRef="#ctx0" brushRef="#br0" timeOffset="609883.8898">3705 12857 6 0,'-17'11'3'0,"8"4"0"0,9-15 4 16,0 4-6-16,0-8 1 15,-4 4 1-15,0 4 1 16,-5 3-5-16,1 1 1 16,-1 3 3-16,5-3 1 15,4-1-1-15,-8-3 0 16,8-4-1-16,0 0 1 0,0 0-1 16,8-7 0-16,5-1 0 15,8 1 0-15,5-12-1 16,4-8 0-16,4-7 0 15,4-4 0-15,-8-11-1 16,0-15 1-16,4 3-1 16,4-3 1-16,9 0-1 15,-5 3 0 1,18-15-1 0,-9 8 1-16,-13 8 0 15,-4 7 0-15,-8 0 0 16,-5 11 0-16,-4 4 0 15,-4 0 0-15,4 4 0 16,-4 0 0-16,-5 8 0 16,1 3 0-16,-1 1-1 15,1 3 1-15,4 3-1 16,-9 5 1-16,5 4 0 0,-9-1 0 16,4 8 0-16,-4 0 0 15,8 0 0-15,-8 0 0 16,0 0 0-16,9 0 0 15,-5 4 0-15,-4 0 0 16,0 3 0-16,-4 1 0 16,4 7 0-16,-9 4 0 15,1 7 0-15,-9 8 0 0,0 8 0 16,-5 3 1-16,-7-3-1 16,-5 7 1-16,-5 12-1 15,1-1 1-15,-5 12-1 16,5 4 1-16,4-1 0 15,8 1 0-15,-3-12 0 16,-5 1 0-16,-1-12 0 16,-3-4 0-16,0-4 0 15,4-3 1-15,4-4-2 32,4-12 1-32,9-3 0 15,5-8 0-15,-5-7 0 0,8-8 0 0,9-4 0 16,0-8 0-16,9 5 0 15,8-4 0-15,0-8-1 16,4-8 1-16,4-11-1 16,1-7 0-16,0-12 0 15,3-7 0-15,10-4 0 16,12-8 0-16,4 4 0 16,-8 0 1-16,0 0-1 15,-5 1 1-15,-3 6-1 16,-5 1 1-16,0 7-1 15,-9 12 0-15,1 3 0 16,-9 8 1-16,-4 8-2 16,0 7 1-16,-13 19 0 15,-9 7 0-15,5 12 0 0,-13 11 0 16,0 4 0-16,-9 19 1 16,-4-7-1-16,-8 18 0 15,-9 0 0-15,0 12 1 16,5 7-1-16,3-7 1 15,-3 7 0-15,-5-11 0 16,-4-15 0-16,0-4 0 16,4-4 0-16,9-4 0 0,4-3-1 15,8-4 1-15,9-12-1 16,13-7 0-16,8-7-7 16,17-9 0-16,26 1-5 15,-13-4 1-15</inkml:trace>
  <inkml:trace contextRef="#ctx0" brushRef="#br0" timeOffset="612634.116">4591 12001 6 0,'-13'0'3'0,"0"-7"0"16,13-1 4-16,0 1-7 16,4-1 1-16,-8-7 0 15,4 4 1-15,0-1-2 16,0 1 0-16,-8 3 1 16,3-3 1-16,-3 4-1 15,4-5 1-15,-1 1-1 16,1 3 1-16,-4 1 0 15,3-1 0-15,5 4-1 16,-8 1 1-16,4-1-1 16,4 8 1-16,0 3-1 15,4 12 0-15,4 4 0 16,-3 11 0-16,3 7 0 16,1 9 0-16,3-5-1 0,1 12 1 15,-9 11 0-15,5 0 0 16,-1 11 0-16,-3 8 0 15,-1-3 0-15,-4-1 0 16,0-11 0-16,0 0 0 16,4 0 0-16,1-4 0 15,3 4 0-15,1-1 1 16,-1 1-2-16,5-7 1 16,-5 3 0-16,1-8 1 0,-5-3-1 15,0-8 0-15,1-15-1 16,-1-7 1-16,0-5 0 15,0-3 1-15,1-3 0 16,-1-5 0-16,-4-7 0 16,0 3 0-16,4-14 0 15,-4-8 0-15,0-12-1 16,-4-7 1-16,-5-11-1 16,1-16 0-16,-1 1-1 15,1-9 1-15,-1-2-1 16,9-9 1-16,-12-3-1 15,3-12 0-15,5-7 0 16,0 8 1-16,-1-1-2 16,5 12 1-16,-4-4 0 15,-4 11 0-15,-1 0 0 16,0 8 0-16,1 0-1 16,-5 0 1-16,0 7 0 0,1 12 0 15,3 8-1-15,1 7 0 16,3 7 0-16,-7 4 1 15,3 5-1-15,5 6 1 16,0 5-1-16,-1 10 0 16,5 13 0-16,5 10 0 15,3 16-1-15,1 7 1 16,3 8-1-16,1-1 1 16,0 9 0-16,8 7 0 0,-17 7 1 15,5 4 0 1,8 35 0-1,-8-24 1-15,3-7 0 16,1-7 0-16,0-5 0 16,0-3 1-16,-1-11 0 15,1-1 0-15,0-3-1 16,-5-8 0-16,1-7 0 16,-5-4 0-16,5-12 0 15,-9-3 1-15,0-12 0 16,0-7 0-16,-9-19 0 15,5-12 0-15,4 1 0 16,-13-16 0-16,5-7-1 16,-1 4 0-16,5-12-1 15,-5-7 1-15,-3-16-1 16,-1-7 0-16,0 4 0 16,9 0 1-16,0 7-1 15,-1 4 0-15,1 4 0 0,0 4 0 16,-5 3 0-16,5 8 0 15,-5 4-1-15,1 0 1 16,-5 11-1-16,0 4 0 16,5 11 0-16,4 8 0 15,-1 11-1-15,1 19 1 16,0 16 0-16,0 10 0 16,-1 16 0-16,5 15 1 0,0 22-1 15,0 5 1-15,0 11-1 16,0-20 1-16,5-3 0 15,-1 0 0-15,0-11 0 16,0-4 1-16,1-4-1 16,-1-7 1-16,4-8-1 15,-3-8 1-15,3-11-1 16,5-4 1-16,-13-11-9 16,13-7 0-16,12-12-4 15,1-8 0-15</inkml:trace>
  <inkml:trace contextRef="#ctx0" brushRef="#br0" timeOffset="620212.9631">6103 13004 7 0,'-30'4'3'0,"8"3"1"0,18-7 4 16,4 0-8-16,0 0 1 15,0 0 0-15,9 0 1 16,8 4-2-16,4 4 1 16,9 3 1-16,8 4 0 15,0 4 0-15,14 4 0 0,7 0 0 16,1-1 0-16,-1-3-1 15,5 4 1-15,0 3-1 16,-4-3 1-16,-5-4-1 16,-4 4 1-16,-8-4-1 15,-5-4 0-15,-8 0 0 16,-9-4 0-16,-4-3 0 16,-4-4 1-16,-9-4 0 15,-8-8 0-15,-9-3 0 16,-12-4 0-16,-9-8 0 15,-9 0 0-15,9 0-1 16,-13-3 0-16,-4-4-1 16,-9 3 1-16,5 1-1 15,4-1 1-15,4 1-1 16,5 3 1-16,3 4-1 16,9 0 0-16,9 4-1 15,4 4 0-15,9 7 0 16,8 4 0-16,8 8-1 0,1 3 1 15,8 4 0-15,12 8 0 16,18 7 0-16,-4 0 0 16,0 1 1-16,8 3 0 15,4 3-1-15,9-10 1 16,0-1 0-16,0-7 1 16,-9-4 0-16,-8-3 0 15,-5-5 0-15,-3 1 1 16,-14-4 0-16,-12-4 0 0,-13 0 0 15,-4-4 0-15,-13 0-1 16,0 0 1-16,4 4-9 16,4 12 1-16,1 10-3 15,-5-10 0-15</inkml:trace>
  <inkml:trace contextRef="#ctx0" brushRef="#br0" timeOffset="623697.8119">8824 5407 8 0,'-5'4'4'0,"5"-1"-3"16,5 1 5-16,3 0-6 15,1 0 0-15,4 0 1 16,4 3 0-16,4-3-1 16,4 0 1-16,10-1 0 15,3 5 1-15,4 3 0 16,5-3 0-16,0-1 0 15,4-3 0-15,5 0-1 16,3 0 1-16,5 0-1 16,4-4 0-16,5 3-1 15,3 1 1-15,-3 0-1 0,-5-4 1 16,0-4-1-16,4 4 1 16,1-4-1-16,3 8 0 15,-12-4 1-15,4 0 0 16,-4 0-1-16,0 0 1 15,-4 4 0-15,-9-8 0 16,-4-3 0-16,0 3 0 16,-5 0-1-16,-4 0 1 15,1 0-1-15,-1-3 1 0,-8-1-1 16,-5 1 1-16,-3-1-1 16,-5 8 1-16,-4-4 0 15,-5 4 0-15,-4 0-1 16,-4 0 1-16,0 0-1 15,0 0 0-15,-4 0-1 16,0 4 1-16,4 0-7 16,0 0 0-16</inkml:trace>
  <inkml:trace contextRef="#ctx0" brushRef="#br0" timeOffset="624666.6447">9028 2206 5 0,'-4'8'2'0,"17"-1"2"16,-5-3 3-16,5 0-5 16,4-1 0-16,4 1 2 15,13 0 0-15,-8-4-5 16,8 0 1-16,4 0 2 15,9 4 1-15,0-4-1 16,4 0 0-16,9 0-1 16,-5 0 0-16,0 0-1 15,5 0 1-15,4-4-1 16,-13 0 1-16,0 0-1 0,-4 1 1 16,-4-1-3-16,-5 4 0 15,-8 0-4-15,-5 0 1 16</inkml:trace>
  <inkml:trace contextRef="#ctx0" brushRef="#br0" timeOffset="625276.0008">9279 1548 4 0,'13'3'2'0,"17"1"3"0,-17-4-3 0,4 0-1 15,8 0 0-15,9 0 1 16,5-4 0-16,-1 1-3 16,9 3 1-16,8-4 2 15,5 4 0-15,0-4-1 16,-9 0 0-16,-5 4 0 16,-3 0 1-16,0 4-2 15,-5 4 0-15,-8 7-4 16,-5-4 1-16</inkml:trace>
  <inkml:trace contextRef="#ctx0" brushRef="#br0" timeOffset="809147.12">9914 12119 7 0,'-4'0'3'0,"8"0"2"0,-4 0 3 16,0 0-6-16,0-8 1 15,0 1 1-15,0-1 0 16,0 1-5-16,0-1 0 16,0 0 4-16,0 8 0 15,0 0-1-15,0 0 0 16,-4 4-1-16,4 8 1 15,0 3-1-15,-5 7 0 0,5 5-1 16,0 7 0-16,5 4 0 16,-1 3 0-16,-4 1 0 15,4 7 1-15,0 0 0 16,1 4 0-16,3 0 0 16,1-4 0-16,-1-7 0 15,1-8 0-15,-1-4 0 16,1-3 0-16,-5-8 0 15,5-4 1-15,-1-4 0 16,-4-3 0-16,1-4 0 16,-5-4 0-16,0-8 0 15,-5-3 0-15,1-4-1 16,-4-12 1-16,3-3-2 16,1-4 1-16,0-8-1 15,0 1 1-15,-1-1-1 16,1-7 1-16,0 7-1 15,0 4 0-15,-1 4 0 0,1 4 0 16,0 0-1-16,0 3 1 16,4 1 0-16,0 7 0 15,0 4-1-15,0 3 0 16,0 5 0-16,0 7 0 16,0 4 0-16,0 3 0 15,0 4 0-15,0 12 0 16,-5 11-1-16,5 8 1 15,-4 15 0-15,4 7 1 0,0 0 0 16,0-3 1-16,4-12-1 16,-4-4 1-16,0-11 1 15,5-3 0-15,-1-5 0 16,-4-7 0-16,0-11-1 16,0-8 1-16,0-12-1 15,0-7 1-15,0-11-1 16,0-15 0-16,0-1 0 15,0 1 0-15,4-4-1 16,-4-4 0-16,4 7 0 16,1 5 0-16,-1 7 0 15,-4 11 0-15,0 4-1 16,0 0 0-16,0 12 0 16,-4 7 0-16,-1 11-1 15,1 15 1-15,0 12 0 16,0 15 0-16,-1 8 0 15,1 3 1-15,4-11 0 0,0-4 1 16,0-7-1-16,-4-8 1 16,4-4 0-16,0-7 1 15,0-8 0-15,0-4 0 16,0-11 0-16,4 0 0 16,5 0-5-16,-1-7 0 15,5 7-8-15,4 4 0 16</inkml:trace>
  <inkml:trace contextRef="#ctx0" brushRef="#br0" timeOffset="824175.7436">10859 1018 5 0,'-17'0'2'0,"-8"26"-1"16,21-26 3-16,-5 4-4 16,0 4 0-16,1 3 0 15,4-7 1-15,4 3-1 16,0 5 1-16,4-8 0 16,0 7 0-16,5 4 0 15,4 0 1-15,-1 8-1 16,1 3 0-16,0 1 0 15,0 3 1-15,-1 0-1 0,1 4 0 16,-4 4-1 0,-1-11 0-16,-4-1 1 0,-4 5 0 15,-8-1 0-15,-9 4 0 16,-4 0 0-16,-5 0 1 16,-8 4-1-16,0-4 1 15,0 0-1-15,4 8 0 16,4-8 0-16,5-4 0 15,4-7-1-15,4-5 1 16,5-2-1-16,-1-5 0 0,5-3 0 16,-9-8 1-16,13 0-2 15,9-8 1-15,-1 0 0 16,5-14 0-16,4-1 0 16,4 0 0-16,1 1 0 15,3-5 1-15,5-7-1 16,0 4 0-16,0 0 0 15,-5-1 1-15,1 9-1 16,-5-5 1-16,-4-7-1 16,-4-4 0-16,-5 4 0 15,-3-4 1-15,-1 0-1 16,-4-3 0-16,0-1 0 16,0 1 1-16,0-1-2 15,0 4 1-15,-4 4 0 16,-5 4 1-16,1 0-1 15,-1 7 0-15,-8-7 0 0,0 11 0 16,-4 0-1 0,0 11 1-16,-1 8-1 0,1 8 0 15,0 3 0-15,-1 12 0 16,5 11 0-16,0 0 1 16,4 4 0-16,5 0 0 15,4-4 0-15,8-8 0 16,4-3-3-16,10-12 1 15,3 1-3-15,4-5 0 16</inkml:trace>
  <inkml:trace contextRef="#ctx0" brushRef="#br0" timeOffset="825160.4036">9931 1521 6 0,'34'-7'3'0,"51"3"-1"16,-55 0 1-16,8 4-3 15,9 0 1-15,13 4 0 16,8 7 0-16,-8-11-1 16,-1 4 0-16,1 0 1 15,4 0 0-15,-5-1-1 16,5 1 1-16,-13-4-1 16,-4 0 1-16,-9-4 0 15,-3 1 0-15,-10-1 0 16,-8-4 1-16,-8 1-1 15,-9 7 0-15,-9-8 0 16,-8 4 1-16,-13 0-1 0,-4 4 0 16,-8 0-1-16,-1 4 1 15,-4-4-1-15,-21 0 1 16,0 0-1-16,0 0 0 16,0 0 0-16,0 0 0 15,-1 4 0-15,1 0 0 16,13 7-1-16,8-7 1 15,0 4 0-15,-4-1 0 16,13 1 0-16,8-1 0 16,9 1 0-16,8-1 0 15,4-3-1-15,9 7 1 0,9-11-1 16,-1 0 1-16,9 0-1 16,9 0 0-16,8-7 1 15,13 3 0-15,0 0 0 16,4 1 0-16,-4 3 0 15,4-4 1-15,0 4 0 16,0 0 0-16,-8-4-1 16,-9 0 1-16,-9 0 0 15,-8 1 0-15,-13-1 0 16,-8-4 0-16,-9 5 0 16,-8-1 0-16,4 4-1 15,0 0 1-15,4 0-4 16,13 0 0-16,22 4-2 15,20-1 0-15</inkml:trace>
  <inkml:trace contextRef="#ctx0" brushRef="#br0" timeOffset="825972.8855">10625 1109 5 0,'13'11'2'0,"17"12"2"0,-18-16 0 16,6 9-4-16,-1 2 1 16,0 9 0-16,0 3 0 15,0 0-2-15,-5 8 1 16,-3-4 1-16,-5 4 0 15,-4 0 0-15,-8 11 0 16,-5-3 0-16,-4 3 0 16,-4 8 0-16,-1-1 1 15,1 5 0-15,0-20 0 0,4 1 0 16,-5-4 0-16,-3-12-1 16,-1 1 1-16,5-8-1 15,4-8 1-15,4-3-2 16,5 3 1-16,-1-3-1 15,9-5 0-15,9-3 0 16,3-7 0-16,1-5 0 16,4 5 0-16,9-8 0 15,8-8 0-15,4-7 0 16,1-8 0-16,3 0 0 16,-4-7 1-16,-3-8 0 15,-6 0 0-15,-7 4 0 16,-5-4 1-16,-5 0-1 15,-7 7 1-15,-5 1-1 16,0 11 1-16,-5 0-1 16,-3 15 0-16,-1 0-1 15,-3 15 0-15,-1 15-7 16,4 8 0-16</inkml:trace>
  <inkml:trace contextRef="#ctx0" brushRef="#br0" timeOffset="830414.6506">10531 5570 6 0,'13'-4'3'0,"4"-4"-2"0,-8 4 1 0,4-3-2 15,12-1 1-15,5 1-1 16,8-1 1-16,9 1-1 15,4-1 1-15,5 8 0 16,7 0 1-16,6 0 0 16,-6 0 1-16,1 0-1 15,4 0 1-15,5-8-1 16,-5 12 0-16,-4-8 0 16,-5 4 0-16,-3 0-2 15,-5 4 1-15,-8 0-4 16,-9 0 0-16,-5 7-2 15,-12 0 1-15</inkml:trace>
  <inkml:trace contextRef="#ctx0" brushRef="#br0" timeOffset="839851.9922">11881 11710 8 0,'-17'0'4'0,"5"-4"0"16,7 1 4-16,1 3-6 15,0-4 1-15,0 0 1 16,4 0 0-16,-5 0-6 16,5 4 1-16,0 0 3 15,9 0 1 1,4 4-2-16,-1 4 1 15,1-1-1-15,4 5 1 16,4-5-1-16,1 8 1 16,3 4-1-16,5 15 0 15,0-3 0-15,0-1 0 16,4 0-1-16,-4-3 1 16,-1-1-1-16,1-3 1 15,-4-4 0-15,4 3 0 0,-1-6 0 16,1-1 0-16,0-4 0 15,-4 4 0-15,-1 0-1 16,-4 1 1-16,5-5-1 16,-9 0 0-16,0 4 0 15,-4-3 1-15,0-1-1 16,-5 0 1-16,1-7 0 16,-1 4 0-16,-4-4 0 15,1-1 1-15,-1 1-1 16,0 0 1-16,-4-4-2 15,0 0 1-15,0-4-1 16,0 0 1-16,-4 1-1 16,0-1 0-16,-1 0 0 15,1 0 1-15,-4-3-1 16,-1-1 1-16,-4-3-1 0,-4-1 0 16,0-3 0-16,-4 4 1 15,-5 0-1-15,5-1 0 16,0 1 0-16,-5-1 0 15,-4 1 0-15,1 0 0 16,-1 3 0-16,0-7 0 16,0 4 0-16,0-4 0 15,5 3 0-15,-1 1 0 16,1 0 0-16,3-1 1 16,1 5-2-16,0-5 1 0,4 1 0 15,0 0 0-15,4 3 0 16,5 0 0-16,-5 1 0 15,0 3 0-15,0 0 0 16,0-3 0-16,5-1-1 16,-5 1 1-16,0-1 0 15,5 4 0-15,-1 4 0 16,1 0 0-16,4 0-1 16,-1 4 1-16,5-4-1 15,0 4 1-15,9 0-1 16,-1 3 0-16,5 5 0 15,-4-1 1-15,8 4-1 16,4-4 1-16,9 1-1 16,8-1 1-16,0 4 0 15,5-3 0-15,0 3-1 16,-1 0 1-16,-3 0 0 16,-1 4 0-16,0 0 0 0,0-4 0 15,-3 4 0-15,-1-4 1 16,-5 0-1-16,1 0 0 15,-8 0 0-15,-1-3 1 16,-8-1 0-16,-1-3 0 16,-3-8-1-16,-1 3 1 15,-8-3 0-15,0 4 0 16,-4-11-1-16,-4 3 1 16,-1-8-1-16,-4 1 1 15,-8-4-1-15,0 0 1 16,-13 0-1-16,8 0 1 0,-4-4-1 15,-4 0 1-15,0 0-1 16,-4-4 0-16,-5 8 0 16,1-4 0-16,-1 0 0 15,5-4 1-15,4 1-1 16,4-1 0-16,4 0 0 16,1 4 0-16,-5 1 0 15,4 2 0-15,1 1 0 16,-1 4 0-16,5-4-1 15,-5 7 1-15,5 1 0 16,4 3 0-16,4 0-1 16,1 4 1-16,-1 0-1 15,4 4 1-15,5 0-1 16,8-1 1-16,5 1-1 16,4 0 1-16,4 7 0 15,8 1 0-15,1-1-1 0,-1 4 1 16,1 4-1-16,8 0 1 15,4 4 0-15,5-1 0 16,4 5 0-16,-5-1 0 16,1 1-1-16,-5-4 1 15,1-1 0-15,-5 1 0 16,0 0 0-16,-5-4 0 16,-3-4 0-16,0 0 0 15,-5-4 0-15,-4 4 1 16,-4-7 0-16,-1-4 0 0,-3-1 0 15,-9 1 1-15,-9-8-1 16,-3 1 0-16,-5-5-1 16,0-7 1-16,-5 4-1 15,1-1 1-15,-9-3-1 16,-4 0 1-16,-4-4-1 16,-5 0 0-16,1-4 0 15,-1 1 0-15,9 3 0 16,0 0 1-16,-4 4-1 15,-5-4 0-15,5 0 0 16,4 0 0-16,0 0-1 16,-5 4 1-16,9 0 0 15,9 4 0-15,4 3-1 16,4 0 1-16,5 1-1 16,-1 3 1-16,9 0-1 15,0 4 1-15,13 4-1 0,4 4 1 16,0 3-1-16,9 4 1 15,3 0-1-15,1 4 1 16,4 8-1-16,5-1 1 16,3-3-1-16,5 0 1 15,0-1 0-15,0 1 0 16,0 3-1-16,-5 1 1 16,5-4 0-16,-4 3 0 15,-1-7 0-15,-3 7 1 16,-5-14-1-16,-5 3 1 15,1-4-1-15,-8-7 1 0,-5 4-1 16,-5-5 1-16,-3 1 0 16,-1-4 0-16,-8 0 0 15,-4-4 0-15,-9 1-1 16,-4-5 1-16,-4-3-1 16,-13-1 1-16,4-3-1 15,0 4 1-15,-4-8-1 16,-4 0 1-16,-5 0-1 15,-3-4 1-15,-6 1-1 16,6-9 1-16,11 5-1 16,1 0 0-16,0 7-1 15,5-4 1-15,-6 8 0 16,6 0 0-16,3 3-1 16,1 5 1-16,8 3-1 15,-1 4 0-15,14 4 0 16,13 11 1-16,8 0-1 0,0 0 0 15,0 8 0-15,4-4 0 16,5 3 0-16,8-3 1 16,8 0-1-16,1 8 1 15,0-5-1-15,-1 1 1 16,-4-4 0-16,9 0 0 16,-4 4 1-16,-5-8 0 15,-4-8 0-15,-4 5 0 16,-4-5 0-16,-1 1 0 15,-12-8 0-15,4 0 1 16,-8-4-1-16,-1 0 1 0,1 1-3 16,-1-5 0-16,-8 8-9 15,13 4 1-15,-5 7-2 16,-8-3 0-16</inkml:trace>
  <inkml:trace contextRef="#ctx0" brushRef="#br0" timeOffset="849920.6291">11383 11703 4 0,'-8'11'2'0,"3"0"-2"0,5-11 2 16,0 0-2-16,5 0 0 15,-1 0-2-15,4 0 1 16</inkml:trace>
  <inkml:trace contextRef="#ctx0" brushRef="#br0" timeOffset="899813.152">9612 2248 9 0,'-9'3'4'0,"5"1"-1"0,4-4 5 0,4 4-8 15,0 0 1-15,1 0 2 16,3-1 0-16,5-3-3 16,4 0 0-16,4 0 1 15,5 0 1-15,8 0 0 16,4 0 0-16,-4 0-1 15,-4 0 0-15,0 4-1 16,4 0 1-16,0 0 0 16,0-1 0-16,9 1 0 15,-5 0 0-15,0 0 0 16,1-4 0-16,-1 0 0 0,5 0 0 16,-1 0 0-16,1 0 0 15,4 0-1-15,-5 0 1 16,1-4 0-16,-9 4 0 15,0 0-1-15,-4 0 1 16,4 0-1-16,0 0 1 16,8 0-1-16,-8 0 1 15,5 0-1-15,-5 0 1 16,0 0 0-16,0 0 0 16,-4 0-1-16,-5 0 1 15,1 0 0-15,-1 0 0 16,1 0-1-16,4-4 1 0,0 4 0 15,-5 0 0-15,1 0-1 16,4 0 1-16,-5 0-1 16,1 0 1-16,-1 0-1 15,-8 0 0-15,0 0 0 16,5 4 1-16,-5 0-1 16,0-4 1-16,0 4-1 15,0-1 0-15,0-3 0 16,4 4 0-16,-4 0 0 15,4-4 1-15,1 4-1 16,-1-1 0-16,-4 1 0 16,0 0 0-16,0-4 0 15,0 0 1-15,0 0-1 16,0 0 0-16,0 0 0 16,0 0 1-16,4 0-1 15,1-4 1-15,-1 4-1 0,5-4 0 16,-1 4 0-16,5-3 1 15,-4 3-1-15,-5-4 0 16,4 4 0-16,-3 0 1 16,-5 0-1-16,0 0 0 15,4 0 0-15,-8 0 0 16,-5 4 0-16,1-1 1 16,-5 1 0-16,0 0 0 15,-4 0-1-15,0 0 1 16,-4-1 0-16,0 1 0 15,0 0-2-15,-1 0 0 0,1 7-7 16,4 0 0-16,4-3-2 16,-8 0 0-16</inkml:trace>
  <inkml:trace contextRef="#ctx0" brushRef="#br0" timeOffset="908719.0312">11881 11631 6 0,'-17'-4'3'0,"9"0"-2"15,4 4 4-15,-1 0-4 16,1 0 1-16,0 0 1 16,0-4 0-16,-1 4-4 15,5 0 1-15,0 0 2 16,5 0 0-16,3 0-1 16,5 0 0-16,0 4 0 15,-1 4 0-15,10 3-1 16,8 8 0-16,8 4 0 15,9 11 0-15,4 4 1 16,0 15 0-16,0-4-1 16,0 0 0-16,4-7 0 15,-3-5 1-15,-1-6 0 16,-4-1 0-16,-13-7 0 0,-9-1 0 16,-4-7 0-16,-4-3 1 15,-8 3-1-15,-1-4 1 16,-3-3-1-16,-14-4 0 15,1-4 0-15,-9-8 0 16,-13-3 0-16,-4-12 1 16,-5-3-2-16,1-12 1 15,-9-4 0-15,-4-3 0 0,-4 3-1 16,-1 0 1 0,-3-7-1-1,3 8 0-15,10-1-1 16,12 8 1-16,4 7-1 15,13 5 1-15,8 7-2 16,5 3 1-16,4 8 0 16,8 4 0-16,10 12 0 15,7 3 0-15,13 4-1 16,5 11 1-16,0 16 0 16,3 10 1-16,-7-3-1 15,3 0 1-15,1-4-1 16,-1-7 1-16,-3-8 0 15,-1 0 1-15,-8-7 0 16,0-5 0-16,-9-3 1 16,-8-7 0-16,-5-5 0 15,-12-3 0-15,-9-8-1 0,-12-3 1 16,-5-9-1-16,-4-6 1 16,-9-5-2-16,-4-3 1 15,-8-8-1-15,0-3 1 16,-1-1-1-16,14 4 0 15,-5 8 0-15,4 7 0 16,9 0-1-16,4 8 1 16,9 8-1-16,8-1 0 15,9 16-1-15,8 3 1 16,5 12-1-16,8 7 1 0,9 0 0 16,-5-3 0-16,17 11 0 15,5-1 1-15,-5-2 0 16,-4-5 1-16,0-7-1 15,-8-5 1-15,-5 1 0 16,-4-7 1-16,-4-5 1 16,-9 1 1-16,-4-1-9 15,-4 1 0-15,-5 11-2 16,-3-4 1-16</inkml:trace>
  <inkml:trace contextRef="#ctx0" brushRef="#br0" timeOffset="913438.2161">6051 988 11 0,'13'-4'5'0,"8"-4"0"0,-12 1 5 0,0 7-9 16,-1 0 0-16,-4 7 1 16,1-3 1-16,-5 0-3 15,0 0 1-15,-9-1 1 16,1-3 1-16,-10 4 0 15,-3 0 0-15,-4-4-1 16,3 0 1-16,-12 4-1 16,-8-4 0-16,-5 0 0 15,0-4 0-15,4-4-1 16,1 1 1-16,-1-8-1 16,9 7 0-16,9-3 0 15,-9-4 0-15,12 7-1 16,5 1 1-16,-4-1-2 15,8 4 1-15,5 0 0 0,-1 4 0 16,5 0-1-16,0 0 0 16,-5 4 0-16,5 8 1 15,4 3-1-15,0 4 1 16,0 22-1-16,0 8 0 16,4 8 1-16,-4 8 0 15,0-1 0-15,-4 0 1 16,0 12-1-16,-5-8 1 15,1 0 0-15,-5 0 1 16,4-4 0-16,1-3 0 0,-1-16 0 16,9-7 0-16,-8-11 0 15,3-8 1-15,5-8-1 16,0-3 0-16,0-8-1 16,0 0 1-16,13-12-1 15,-9-3 0-15,5-4-1 16,0-4 1-16,-1 5-1 15,1-5 1-15,-1 0-1 16,1-7 0-16,-1 0 0 16,-8-4 1-16,9 3-1 15,-9 9 1-15,0-1-1 16,0 0 0-16,0 0 0 16,0-3 0-16,0-8 0 15,4 0 0-15,4 0-1 16,1-12 1-16,-1 1 0 15,5-12 0-15,4 12 0 0,-8-8 0 16,4 4-1-16,-5 0 1 16,5 3 0-16,-5 8 0 15,5 4-1-15,0 4 1 16,-5 0-1-16,1 3 1 16,-1 16-1-16,-3-4 0 15,-1 7 0-15,-4 8 0 16,0 0 0-16,8 4 1 15,-3 4 0-15,-1-8 0 16,-4 3 0-16,-4 5 0 0,4-8 0 16,-5 0 0-16,-3 4 0 15,-5-8 0-15,0 4 0 16,5-8 0-16,4 8 0 16,-9 8 0-16,9-8-1 15,-1 4 1-15,5 3-2 16,5 1 1-16,3 3-1 15,5 0 1-15,8 1-1 16,5 3 1-16,4 4 0 16,8-12 0-16,-4 5 0 15,-9-5 1-15,1 1-1 16,-5-1 1-16,1-3 0 16,-1 4 1-16,0-8-1 15,1 0 0-15,3 0 0 16,-12 0 0-16,4 0 0 15,-4-8 1-15,-5 4-1 0,-4 1 0 16,-4 3 1-16,-4-4 0 16,-4 4-1-16,-5-4 0 15,-4 4 0-15,4 0 1 16,-12 0-1-16,-5 4 0 16,-9 0 0-16,1-1 0 15,-13 9-1-15,8-8 1 16,-3 7 0-16,3 0 0 15,5-3-1-15,4-4 1 16,4 7 0-16,0-7 0 16,9 7-1-16,4 1 1 15,4-12-1-15,4 11 1 0,5-11 0 16,0 4 0-16,4 3-1 16,4 5 1-16,5 3-1 15,-5 0 1-15,4 11-1 16,-3 5 1-16,-1 3-1 15,-4 7 1-15,0 1-1 16,-4-1 1-16,-1-3-1 16,-3 0 1-16,-1 0 0 15,5 0 0-15,0-4 0 16,4 0 0-16,4-4 0 16,5 0 1-16,3 1-1 15,10-5 0-15,3 1 0 16,14-8 1-16,16 0 0 15,4-12 0-15,10-7-4 16,7-7 1-16,5 3-7 16,-4-4 1-16</inkml:trace>
  <inkml:trace contextRef="#ctx0" brushRef="#br0" timeOffset="915420.9069">5489 1480 6 0,'0'3'3'0,"0"5"0"16,0-8 4-16,0 0-6 16,0-8 1-16,0 8 2 15,0 4 0-15,0-11-4 16,0 10 0 0,17-6 3-1,5 3 1-15,-1 0-1 16,17 3 0-16,5-3-2 15,12 0 1-15,1 0-2 16,16 0 1-16,5-7-1 16,8 3 1-16,0 4-1 15,17 4 1-15,-4-4 0 16,9 0 1-16,8 4-1 16,4-4 1-16,13 0-1 15,-13 0 1-15,9 0 0 0,-5 3 0 16,1 5-1-16,-1 7 0 15,1 0 0-15,-9-3 1 16,-5-5-1-16,1 1 1 16,-4-1-2-16,-1-3 1 15,1 0 0-15,-5-4 0 16,-21-4 0-16,-9 0 0 16,-4 0-1-16,-8 1 1 15,-5-1-1-15,-8 4 0 16,-9 0 0-16,-8 4 0 0,-4-1 0 15,-5 1 0-15,-8 0 1 16,-5 0 0-16,-8 0-1 16,-8-1 1-16,-9 1 0 15,-13 0 1-15,0 3-1 16,-21-7 0-16,-13-7-1 16,-17 3 1-16,-12-3-1 15,-1 3 1-15,-4 0-1 16,-21-7 0-16,8-1 0 15,-8 1 1-15,-5-4-1 16,9 3 0-16,-17 12 0 16,5-11 0-16,-6 0 0 15,1 3 1-15,5 8-2 16,12-4 1-16,4-3-1 16,13 7 1-16,13-8-1 15,8 8 1-15,13 0-1 16,5 0 1-16,16-4-1 0,9 4 1 15,9 0-1-15,8 0 0 16,12-7 0-16,10 7 0 16,7-4 0-16,18 0 1 15,21 4-1-15,13-7 0 16,8 3 0-16,22-4 0 16,13 1 0-16,20-1 1 15,5 1 0-15,22-1 0 16,8-3 0-16,4 3 0 0,8 4 0 15,1 1 1-15,16 6-1 16,-20 1 1-16,8 4 0 16,-13 3 0-16,4-3-1 15,-17-4 1-15,-4-4-1 16,-12 0 1-16,-10 3-1 16,-7 5 1-16,-10-4-1 15,-12 3 1-15,-8 5-1 16,-26-5 1-16,-13 4-1 15,-9-11 1-15,-12 12 0 16,-17-12 0-16,-22 4 0 16,-20-1 0-16,-18 1 0 15,-26-4 0-15,-8 4 0 16,-21 0 0-16,-25-4-1 16,-10 0 1-16,1 4-1 15,-22-8 1-15,-8 4-1 0,-4-4 0 16,4 4 0-16,-4-4 1 15,3 4-1-15,1 0 1 16,22 0-1-16,-5 0 0 16,4 4-1-16,8-4 1 15,10 4-1-15,7-4 1 16,18 0-1-16,21 4 1 16,17-1-1-16,18-3 1 15,7 0-1-15,10 0 0 16,16 0 0-16,13 0 0 15,25-3-1-15,26-1 1 0,22 4-1 16,20 0 1-16,31 0 0 16,12 0 0-16,30-4 0 15,9 4 0-15,25 4 0 16,4 0 1-16,18-8 0 16,12 4 0-16,-8 4 0 15,8-1 0-15,-17 1 0 16,-21-8 1-16,-17 1-1 15,-17 3 1-15,-17 0-1 16,-22-4 1-16,-16 8-1 16,-18-4 0-16,-12 0 0 15,-13 0 1-15,-13 0 0 16,-17 0 0-16,-9 0 0 16,-12 3 0-16,-13-3 0 15,-4 0 1-15,4 0-3 16,0 4 0-16,13 0-8 0,8 3 1 15,17 5-3-15,22-8 0 16</inkml:trace>
  <inkml:trace contextRef="#ctx0" brushRef="#br0" timeOffset="916436.6297">10574 1177 17 0,'-8'-19'8'0,"8"-30"-6"0,4 34 10 16,4-1-12-16,1 1 0 16,-1 4 1-16,14 3 0 15,-5 1-2-15,8 7 1 16,9 0 1-16,0 15 0 16,9 11 0-16,-5 9 0 15,-4 2-1-15,5 5 1 16,-1 7 0-16,-8 0 1 15,0-11-1-15,-9 8 1 16,-13-1-1-16,-8 4 1 0,-8-7 1 16,-1-1 0-16,-8 5-1 15,-8 3 0-15,-1 0 0 16,-4-7 1-16,1-1-2 16,-1-7 1-16,0-3-1 15,4-5 1-15,1-3-1 16,4-8 1-16,-1-7-1 15,1-5 1-15,4-6 0 16,0-9 0-16,4-7-1 16,0-11 0-16,5-4 0 15,-1 0 0-15,5-4-1 16,0-7 1-16,4-8-1 16,0 11 1-16,0-7-1 15,-9 0 0-15,5-4 0 16,0-15 1-16,0 3-1 15,4 5 0-15,-5 3-1 0,5 16 0 16,0-5 0-16,-4 16 0 16,4 3-1-16,-4 8 0 15,8 4 0-15,0 4 0 16,5 7 0-16,-1 4 1 16,9 0 0-16,-4 0 0 15,4 12 0-15,4 6 0 16,5 9 0-16,-5 3 0 15,5 8 0-15,-5 4 0 0,0 7 1 16,-8 0 0-16,-4-4 0 16,-5 12 0-16,-8-8 1 15,-5 1 1-15,-8 6 0 16,-8 5 0-16,-5 3 0 16,0-11 1-16,4 0-1 15,5-8 0-15,-4 1 0 16,3-12 0-16,10-11-3 15,7-4 0-15,10-8-7 16,3-11 1-16,13 0-4 16,13-19 0-16</inkml:trace>
  <inkml:trace contextRef="#ctx0" brushRef="#br0" timeOffset="917061.6308">11566 825 10 0,'-25'-4'5'0,"-18"42"0"15,35-19-1-15,-9 7-4 16,0 20 0-16,-5 7 1 15,1 7 0-15,0-7 0 0,4 8 0 16,0-8 1-16,0-8 0 16,4-3 1-16,4-4 0 15,5-12 0-15,4-7 0 16,9-8-1-16,3-7 1 16,10-8-2-16,3-7 1 15,5 0-1-15,4-8 1 16,4-4-1-16,1-3 0 15,3-1-1-15,1 4 0 16,-5 1-5-16,-8 3 1 16,-4 4-3-16,-5 3 0 0</inkml:trace>
  <inkml:trace contextRef="#ctx0" brushRef="#br0" timeOffset="917389.7692">11464 1260 9 0,'-34'11'4'0,"13"-11"0"15,16 4 2-15,1 0-3 16,4-4 0-16,0 4 2 16,0-4 0-16,4-4-6 15,9 0 0-15,4-7 5 16,9-4 0-16,4-4-2 15,4-8 1-15,13 1-1 0,8-4 0 16,5-4 0-16,-5 3 0 16,4-3-1-16,10 4 1 15,-5 0 0-15,-9 3 0 16,-4-3 0-16,-4 7 0 16,-5 4-6-16,-8 4 1 15,1 4-5-15,3-1 0 16</inkml:trace>
  <inkml:trace contextRef="#ctx0" brushRef="#br0" timeOffset="917921.0593">12580 568 8 0,'-13'-15'4'0,"13"3"2"16,0 12-3-16,4-7-2 15,1 3 0-15,-5 4 4 16,0 0 0-16,0 0-5 16,0 0 0-16,0 11 3 15,0 1 1-15,4 14-1 16,0 1 0-16,0 10-2 15,5-6 0-15,-1 3 0 16,5 4 0-16,0 3 0 0,4 1 0 16,0-4 1-16,0-8 0 15,4 0 1-15,-4-3 0 16,0-1 0-16,-4-11 1 16,0-3 0-16,0-12 0 15,-1 0-1-15,1-8 1 16,0-7-1-16,0-15 0 15,0-1-1-15,4-3 0 16,0-7-1-16,0-5 0 16,0 1 0-16,-5-12 1 15,1 0-2-15,0 8 0 0,4-4 0 16,-4 12 0-16,0 7-1 16,-5 7 1-16,5 8-1 15,0 8 0-15,-13 11-1 16,4 7 0-16,0 12-7 15,0 12 0-15,1-1-3 16,12-7 1-16</inkml:trace>
  <inkml:trace contextRef="#ctx0" brushRef="#br0" timeOffset="959758.4753">11681 2414 10 0,'-30'4'5'0,"5"3"-1"16,21-7 5-16,4 4-8 16,-5 4 0-16,5-8 1 15,0 0 1-15,13 0-3 16,4 0 0-16,0 0 2 15,0 4 0-15,13-1 0 16,0 5 0-16,4-4-1 16,-4 3 1-16,8 1-1 15,-4-1 0-15,4 1 0 16,5 0 0-16,0-1 0 0,3 1 0 16,-3-1 0-16,4 1 0 15,4-1-1-15,-4-3 1 16,0 4 0-16,0-5 0 15,-9 1-1-15,0-4 1 16,1-4 0-16,-14-3 0 31,1-1-1-31,-1 1 0 16,-4-1 0-16,-3 4 1 16,-1 4-2-16,-5 0 1 15,1 0 1-15,-4 4 0 16,-5-4 0-16,0 4 0 0,-4 0 0 15,-4 3 1-15,-5-3-1 16,1 4 1-16,-5-1-2 16,-4-3 0-16,-4 0 0 15,-9-4 1-15,-4 0-1 16,-9 0 1-16,-4-8-1 16,1 1 0-16,-1-1 0 15,0 4 1-15,0-11-2 16,0 4 1-16,5 0 0 15,-1-1 0-15,9-3 0 16,8 7 0-16,-3-3-1 16,-1 7 1-16,9 1 0 15,-1 3 0-15,5-4-1 16,4 4 1-16,5 4-1 16,-1-4 0-16,5 3-1 15,4 5 1-15,4 3-1 0,5 1 1 16,-1-1-1-16,5 0 1 15,13 4 1-15,8-3 0 16,8-5 1-16,5-3 0 16,0 0 0-16,8 0 1 15,5-1-1-15,-5 1 0 16,-3 0 0-16,-10-4 1 16,-4 0-8-16,1-8 0 15,-9 1-3-15,-13-4 1 16</inkml:trace>
  <inkml:trace contextRef="#ctx0" brushRef="#br0" timeOffset="960628.0936">12550 2149 8 0,'-13'-19'4'0,"-8"16"4"15,21 3 0-15,0-8-6 16,0 8 1-16,0-8 0 16,0 12 1-16,0-4-5 15,8 4 0-15,1 4 4 0,-5-8 0 16,5 7-2-16,4 4 1 15,-1 5-1-15,5 2 1 16,0 5-1-16,5 7 1 16,-1-3-1-16,0 7 1 15,-4 8 0-15,-4-1 0 16,0 5 0-16,-5 3 0 16,-3 0 0-16,-10 0 0 15,1 4 0-15,-4-11 1 16,-5-1-2-16,-4-3 1 0,0 8 0 0,-5-5 0 15,10-3-1-15,-1-4 1 16,-4-4-1-16,-4 1 0 16,4-1 0-16,-1-7 0 15,6-4-1-15,3-12 0 16,9-3-5-16,9-8 1 16,8-7-7-16,17-12 0 15</inkml:trace>
  <inkml:trace contextRef="#ctx0" brushRef="#br0" timeOffset="961787.041">13159 1631 8 0,'-4'-8'4'0,"-9"5"6"0,13-1-7 15,0 0-1-15,-4 4 0 16,-1 0 2-16,1 4 0 16,4 0-5-16,-4 3 1 15,4 4 3-15,0 12 0 16,4 4-1-16,5 22 0 16,-1-4 0-16,5 4 0 0,0-3-1 15,0-1 0-15,-1-3-1 16,1-8 1-16,0-11 0 15,0-8 1-15,4-8 0 16,4-7 0-16,0-11 0 16,1-12 0-16,3-11 0 15,-4-11 0-15,1-8-1 16,-1 7 0-16,0-3 0 16,-4-4 0-16,0-4-1 15,0 16 1-15,-4-5-1 16,-4 1 0-16,-1 0 0 15,1 7 1-15,-5-4-1 16,-4 8 0-16,0 8 0 16,0-1 0-16,-4 8 0 15,-1 8 0-15,1 7-1 16,0 15 1-16,-5 1-1 0,1 26 1 16,-1-12-1-16,5 16 1 15,0 7 0-15,4 0 0 16,4-3 0-16,5 7 1 15,3-1-1-15,5 1 1 16,0-15 0-16,9-7 1 16,4-5 0-16,4-11 1 15,8-7-1-15,-7-8 0 16,-1-15 0-16,0-4 1 16,-9-8-1-16,-3 1 0 0,-1-1-1 15,-4 5 1-15,0-5-7 16,0 8 1-16,4 4-8 15,5 4 0-15</inkml:trace>
  <inkml:trace contextRef="#ctx0" brushRef="#br0" timeOffset="963209.1276">11238 5524 9 0,'0'0'4'0,"-8"0"6"0,12-7-8 16,5 3-2-16,-1 4 1 15,5-4 1-15,8 4 1 16,5-4-3-16,4 0 1 15,8 4 1-15,4-3 0 16,10-5 0-16,7 8 1 16,9-4-2-16,0 8 0 15,-8-8-1-15,8 4 1 16,9-7-1-16,0 3 1 16,8-4-1-16,4 1 1 15,9-8-1-15,-17 0 1 0,4 7-1 16,5-3 1-16,-1-1-1 15,0 5 1-15,14-1-1 16,-1 1 0-16,-8-1 0 16,8-3 1-16,-4-1-1 15,-5 5 0-15,22-1 0 16,-4 4 1-16,-13-3-1 16,0 3 0-16,0-4 0 15,0 1 1-15,4 3-1 16,5 0 0-16,-5 1-1 15,0-5 1-15,-4 0 0 16,4-3 0-16,0 3 0 16,13 1 0-16,-8-4 0 15,-5 3 1-15,-4-3-1 16,0 3 0-16,-4 4 0 16,-1-3 1-16,1 7-1 0,4 0 0 15,-13 0 0-15,-8 4 1 16,-9-1-1-16,0-3 0 15,-4 8 0-15,-5-4 1 16,-7 3-3-16,-14 1 0 16,-4-1-5-16,-8-7 1 15</inkml:trace>
  <inkml:trace contextRef="#ctx0" brushRef="#br2" timeOffset="976867.4324">13129 1862 14 0,'-4'0'7'0,"17"-19"-3"0,-9 11 7 0,-4 1-10 16,-4-1 0-16,4 0 1 15,-5-3 1-15,1 0-4 16,-9-1 1-16,1 1 2 16,-10-4 0-16,-3 4-1 15,-1-1 0-15,-8 1 1 16,0 7 0-16,-4-3-1 16,-5 3 1-16,-4 0-1 15,0 0 1-15,1-3-1 16,7 3 0-16,1 4 0 15,-5 0 0-15,1 0 0 16,-1 0 0-16,1 0 0 16,-1 0 0-16,0 4 0 15,5 3 0-15,4 5-1 16,0 6 0-16,0-6 0 0,0 3 1 16,4 4-1-1,5 0 1-15,-1 3-1 0,5 1 1 16,4 4-1-16,0 3 1 15,4 4-1-15,0 11 0 16,5 1 0-16,3 11 0 16,1 3-1-16,4 12 1 15,9 4 0-15,-5 3 0 16,-4 16 0-16,0-16 0 16,4 4 0-16,0 1 1 15,1-5-1-15,3 4 1 0,1 4 0 16,-1-3 0-16,-4 3-1 15,1-8 1-15,-1 0-1 16,0 1 1-16,5-8-1 16,-5 0 1-16,4 0-1 15,1-1 1-15,-5-2-1 16,0 2 1-16,-4 5-1 16,0-12 1-16,0-7-1 15,0 0 1-15,0 4-1 16,0-1 1-16,5-3-1 15,-1-4 1-15,5 4-1 16,-5-1 1-16,0-3-1 16,0 0 1-16,1 4-1 15,-5 4 0-15,0-12 0 16,4 0 1-16,0 0-1 16,0 4 0-16,1-4 0 0,-1-11 0 15,0 11 0-15,0-7 1 16,1 3-2-16,-1 4 1 15,0-3 0-15,0-5 1 16,1 1-1-16,-5 3 0 16,0-3 0-16,0 0 1 15,0-8-1-15,0-4 0 16,0 0 0-16,-5 1 1 16,1 3-1-16,0 0 0 15,0 0 0-15,-1-4 1 16,-3 0-1-16,-1 4 0 0,5 0 0 15,0-3 1-15,-5 3-1 16,5 4 0-16,-4-8 0 16,-1 0 0-16,0 0 0 15,1-3 0-15,4-1 0 16,-5-3 0-16,5-4 0 16,0-4 0-16,-1 0-1 15,1-7 1-15,4 3-1 16,0 0 1-16,4-3-1 15,1 3 1-15,3-7-1 16,1 0 1-16,3 0-1 16,1-4 1-16,4 0 0 15,5 0 0-15,7-4-1 16,10-4 1-16,3 5-1 16,9-1 1-16,-8-4 0 0,0-3 0 15,3 0-1-15,10-1 1 16,-1-7 0-16,5 8 0 15,-1-4 0-15,5 3 0 16,0 1 0-16,-4-4 0 16,-1 11 0-16,-3-3 1 15,-9 3-1-15,-9 0 0 16,0-4 0-16,-4 5 1 16,-4-1-1-16,-9 4 1 15,1-4 0-15,-10 0 0 16,1-3 0-16,-4-8 0 0,-9-4 0 15,0 0 0-15,-4-4-1 16,-1-3 1-16,-3-12 0 16,-1-11 0-16,1-1-1 15,3-10 0-15,1-16 0 16,-4-15 1-16,-5-3-1 16,0-12 1-16,5-4-1 15,3-7 1-15,-3-12-1 16,4 8 1-16,4-4 0 15,4-3 0-15,0 3-1 16,0 0 1-16,-4 0 0 16,0 4 0-16,0 7-1 15,5-7 1-15,-5 8-1 16,0-4 1-16,0 3-1 16,-5 4 1-16,1 8-1 15,0-7 1-15,-5 6-1 0,-3 5 1 16,-6 0-1-16,-3 3 1 15,-4 12-1-15,-1 0 1 16,5 3-1-16,0 12 0 16,3 0-1-16,-3 4 1 15,8-1-1-15,5 5 1 16,-1 7-1-16,5 0 1 16,0 4-1-16,0 3 1 15,-1 1-1-15,1 3 1 16,4 16 0-16,0-1 0 15,0 5-1-15,0 3 1 0,0 3-1 16,0-2 1-16,0-1 0 16,0 7 0-16,0 1 0 15,0 0 0-15,-4 3 0 16,0 0 0-16,-1 5 0 16,1-1 1-16,0 4-2 15,0 0 1-15,-1 0 0 16,1 0 0-16,-5 0 0 15,1 0 1-15,-5 0-1 16,-4 4 1-16,-8-1-1 16,-5 1 1-16,-4 0-1 15,-5 4 1-15,5-1-5 16,5-7 1-16,3 0-10 16,13 0 1-16,13 0-2 15,13 4 1-15</inkml:trace>
  <inkml:trace contextRef="#ctx0" brushRef="#br2" timeOffset="978286.8259">14322 1177 7 0,'-22'0'3'0,"1"11"0"16,17-7 4-16,-5 4-5 16,-4-1 0-16,1 8 1 15,-10 8 1-15,1 11-4 0,-4 4 0 16,-1 0 3-16,0 0 1 16,1 7-2-16,4 4 1 15,-1-3-1-15,5-5 0 16,0-3-1-16,4-4 0 15,5-8 0-15,4 1 0 16,-1-12 0-16,5-4 0 16,5-7 0-16,3-4 0 15,5-4 0-15,4-7 0 16,9 4-1-16,3-1 1 0,5-7-1 16,0 3 0-16,9 1-1 15,8-8 1-15,-4 4-3 16,0 0 0-16,-9 0-4 15,-4 3 0-15</inkml:trace>
  <inkml:trace contextRef="#ctx0" brushRef="#br2" timeOffset="978724.3279">14151 1646 6 0,'-25'0'3'0,"8"19"0"0,17-12-3 16,0-7 1-16,0 4 0 15,0-4 3-15,0 4 0 16,0-4-3-16,4 4 0 15,4-8 3-15,1-4 1 16,4-3-1-16,4-8 1 16,4-3-2-16,9-9 1 15,12 9-2-15,5-9 0 16,4-7-1-16,-4 1 1 16,4-1-1-16,5 0 0 0,3 4-1 15,5 0 1-15,0 0-1 16,0 7 0-16,4 12 0 15,0-8 1-15,-4 12 0 16,-13 0 0-16,0-4-1 16,-4 0 1-16,0-8-2 15,0 0 0-15,0 4-7 16,8-7 1-16</inkml:trace>
  <inkml:trace contextRef="#ctx0" brushRef="#br2" timeOffset="980693.0798">15927 923 9 0,'0'19'4'0,"9"0"3"0,-1-19-3 15,5 4-3-15,4 0 1 16,8-12 1-16,10-11 1 15,11-11-5-15,5 4 0 16,9-24 3-16,4-6 1 16,-9-9-2-16,-4-18 0 15,-12 4-1-15,-5 7 1 16,-9 4-1-16,-3 15 1 16,-10 7-2-16,1 12 1 15,-4 8-1-15,-9 11 1 0,-9 26-1 16,-4 12 0-16,-8 30-1 15,0 11 1-15,-5 15 0 16,-4 5 1-16,1 22 0 16,3-4 1-16,1 11 0 15,-1-3 1-15,0 0 0 16,1-20 1-16,-1-3-1 16,1 0 1-16,4-15-1 15,3-19 0-15,6-11 0 16,3-12 0-16,5-11 0 15,4-15 0-15,4-19 0 16,5 0 0-16,3-19-1 16,6-12 0-16,3 1-1 15,4-4 0-15,9-4-1 16,5 11 1-16,-1 4-2 16,5 15 1-16,-5 12-1 0,-4 11 1 15,-4 11 0-15,-5 16 0 16,-3-1 0-16,-5 8 1 15,-4 4 0-15,-9-7 0 16,-4-1 0-16,0-4 1 16,0 1 0-16,0-12 0 15,0-4 0-15,0-7 0 16,0-4-1-16,0-4 1 16,0 4-1-16,0 0 1 15,4-3-2-15,5 3 0 16,3 3 0-16,5 5 1 0,9 3-1 15,12 1 0-15,1-1 0 16,-1 0 1-16,0-3 0 16,1-4 1-16,-5-8-1 15,0-7 1-15,4-1 0 16,-4 1 0-16,0-8 0 16,-4-4 0-16,0 0-1 15,-5-3 1-15,-8 3-1 16,0 8 0-16,-4-8 0 15,-4 8 0-15,-1 0-1 16,-4 4 1-16,-4-1 0 16,0 5 0-16,0 3 0 15,0 0 0-15,-8 8 0 16,-1 0 0-16,1 3-1 16,-5 5 1-16,0-1-1 15,-4 16 1-15,0-8-1 0,0 0 1 16,0-1-1-16,4 5 1 15,5 4 0-15,-1-1 0 16,5-3-1-16,4 0 1 16,9-5 0-16,3-2 1 15,6-5-1-15,3-4 0 16,4-7 0-16,5-11 1 16,-4-4-1-16,-1-4 1 15,1 4-1-15,4 0 1 16,-1-4-1-16,10-11 1 0,-5-1 0 15,0-3 0-15,0-4-1 16,0-15 1-16,0-3-1 16,0-5 1-16,0-3 0 15,0-4 0-15,0 7-1 16,0-7 0-16,-4 8 0 16,-4 3 1-16,-5 4-1 15,0 4 0-15,-8 11-1 16,-4 0 1-16,-1 12-1 15,-8 14 0-15,-8 5-1 16,-9 18 1-16,-9 23-1 16,-4 8 1-16,-4 22-1 15,-4 12 1-15,4 18 0 16,8 1 0-16,5-8 1 16,8-11 0-16,9-12 0 15,8-19 1-15,9-3 0 0,8-8 1 16,9-4 0-16,13-15 0 15,8-18 0-15,-4-16 0 16,4-12 0-16,0-25 0 16,4-9-1-16,13-18 0 15,-8 0 0-15,0-12 0 16,-5-18-1-16,-8-1 1 16,-5 16-1-16,-3 3 0 15,-10 12 0-15,-11 15 0 16,-10 15-1-16,-4 11 1 15,-4 16-2-15,-8 18 1 0,-9 23-1 16,-13 35 0-16,-8 25-1 16,-9 16 1-16,0 34 0 15,9 15 1-15,12-11 0 16,9-1 1-16,8-26 0 16,9-22 1-16,13-12 0 15,9-15 1-15,7-8-3 16,5-14 0-16,1-9-6 15,-6-10 0-15,-3-1-1 16,-22-4 1-16</inkml:trace>
  <inkml:trace contextRef="#ctx0" brushRef="#br2" timeOffset="980864.9526">17192 859 49 0,'-34'-34'24'0,"34"30"-41"0,8 8 54 15,5 0-51-15,0 3 0 16,12 8-9-16,1 1 1 16</inkml:trace>
  <inkml:trace contextRef="#ctx0" brushRef="#br2" timeOffset="981740.2954">15322 1998 13 0,'-17'-4'6'0,"5"12"3"16,7-8-1-16,1 3-7 15,0 9 0-15,-5 3 0 16,1 11 1-16,-1 8-3 16,5 19 1-16,0 16 1 15,8 6 0-15,4 5 0 16,5-12 0-16,0-8 0 16,0-14 0-16,4-8 1 15,0-16 1-15,4-7 0 16,5-15 0-16,-1-11 0 0,5-19 1 15,4-16-1-15,-4-7 0 16,-5-11-1-16,1 7 0 16,0 1-2-16,3-1 0 15,1 8 0-15,-4 11 0 16,-9 0-2-16,0 15 0 16,-9 16 0-16,1 18 0 15,-9 8 0-15,0 19 0 16,4 7 0-16,0 12 1 15,5 7 1-15,-1-3 0 16,5-4 1-16,8-12 1 16,5-7 0-16,-5-19 0 0,9-8 1 15,8-7 0-15,14-8-5 16,-1 0 1-16,4 4-8 16,9 8 1-16</inkml:trace>
  <inkml:trace contextRef="#ctx0" brushRef="#br2" timeOffset="982646.4872">17332 2130 7 0,'-4'-22'3'0,"-4"10"6"0,3 12-7 16,-3-4-1-16,-5 12 0 16,-4 3 2-16,-9-3 0 15,1 7-3-15,-9 8 0 16,-4 7 2-16,3 4 1 15,1 8-1-15,13 3 0 16,8-3-1-16,9-8 0 16,13-12 0-16,3-3 1 0,5-15-1 15,0-8 1-15,0-15 0 16,0 1 0-16,1-9-1 16,-6-3 0-16,-3-4 0 15,-1 4 1-15,1 3-2 16,-5 8 0-16,5 0-1 15,-5 12 0-15,-4 7 0 16,4 15 0-16,5 15 0 16,-1 4 0-16,5 8 0 15,8 3 1-15,1-3 1 16,3-1 0-16,5-10 0 16,0-9 1-16,0-10-3 15,4-5 0-15,0-7-6 16,4-7 1-16</inkml:trace>
  <inkml:trace contextRef="#ctx0" brushRef="#br2" timeOffset="983115.2931">18133 2157 8 0,'-21'-8'4'0,"-22"8"3"16,30 0-1-16,-8 8-4 15,-5-4 0-15,1 7 1 16,-1 4 1-16,5 0-5 16,4 0 0-16,4 0 2 15,5 1 1-15,4 3-1 16,4-4 0-16,8 0-1 16,5-4 1-16,4 8 0 15,4 0 0-15,-4 7 0 16,-4 1 1-16,-5 3 0 15,-8 0 1-15,-8 1-1 16,-5-5 1-16,-4-3 0 0,-4 0 0 16,-9-8-2-16,0-11 0 15,0-8-7-15,13-8 1 16,9 1-3-16,16 0 0 16</inkml:trace>
  <inkml:trace contextRef="#ctx0" brushRef="#br2" timeOffset="983584.2244">18789 2240 9 0,'-9'-15'4'0,"14"11"-1"0,-5 4 2 16,0 0-4-16,0 4 1 16,-5 3 3-16,-3 9 0 15,-1 6-6-15,-4 5 1 16,1 11 3-16,3-1 1 15,1 9-2-15,3-16 1 16,1 0-5-16,4-7 0 16,4-8-4-16,9-7 1 15</inkml:trace>
  <inkml:trace contextRef="#ctx0" brushRef="#br2" timeOffset="983896.7768">19359 1725 17 0,'-17'-45'8'0,"0"72"-8"15,9-9 13 1,-9 51-12-1,-4 2 0-15,-1 9 1 16,-3 3 0-16,3 4-3 16,1-7 1-16,8-5 1 0,5-7 1 15,-1-18-1-15,9-5 1 16,5-15-2-16,3-11 0 16,9-7-4-16,4-16 0 15,1-4-2-15,3-7 0 16</inkml:trace>
  <inkml:trace contextRef="#ctx0" brushRef="#br2" timeOffset="984084.2793">18908 2161 22 0,'21'11'11'0,"60"-26"-14"15,-47 15 21-15,9 0-19 16,8 0 1-16,4 0-9 16,1 0 0-16,-5 0 8 15,-13 11 0-15</inkml:trace>
  <inkml:trace contextRef="#ctx0" brushRef="#br2" timeOffset="984271.7759">18768 1790 39 0,'-22'-49'19'0,"65"45"-40"0,-22-8 42 15,13 12-35-15,13-7 1 16</inkml:trace>
  <inkml:trace contextRef="#ctx0" brushRef="#br2" timeOffset="985021.7759">20343 2157 12 0,'-42'-34'6'0,"3"19"-2"0,35 11 11 16,0-4-16-16,-1 8 1 15,1 12-1-15,0-9 1 16,0 13 0-16,4 14 1 16,4 0-1-16,4 0 0 0,10 1 1 15,11-12 0-15,1-4 0 16,4-8 0-16,5-11 0 15,-5-7 1-15,0-8-1 16,0-4 1-16,0 5-1 16,0-9 0-16,-4 1 0 15,-5 3 0-15,1 12-2 16,-5 11 1-16,-4 0-1 16,-4 11 1-16,4 19-1 15,0 4 1-15,9-4 0 16,3 1 0-16,1-5 1 15,4-14 0-15,9-5 0 16,-1-11 0-16,1-15 0 16,0-7 0-16,-9 3 0 15,-5-11 0-15,-3-7-1 16,-9 3 0-16,-4 4 0 0,-5 3 0 16,1 9-2-16,-1 7 1 15,1 11-6-15,4 11 0 16</inkml:trace>
  <inkml:trace contextRef="#ctx0" brushRef="#br2" timeOffset="985474.9178">22004 1956 22 0,'-17'8'11'0,"-17"37"-15"15,25-33 16-15,-3 6-14 16,-5 9 1-16,-13-4 0 16,-17 7 0-16,-4 8 1 15,0-4 1-15,4 0-2 16,9-8 1-16,8 1 1 15,13-8 1-15,12-8-1 16,10-3 1-16,7-12 0 16,14-7 0-16,4-8 0 15,4-4 0-15,-4 0-1 16,-5 1 1-16,-3 3-1 0,-10 11 0 16,1 4-1-16,0 8 1 15,-5 11-1-15,5 8 0 16,0 3 0-16,4-7 1 15,4 4 0-15,5-8 1 16,4-7-2-16,4-1 0 16,4-7-6-16,5-11 1 15,8 0-3-15,0-5 1 16</inkml:trace>
  <inkml:trace contextRef="#ctx0" brushRef="#br2" timeOffset="985834.3284">23090 1805 17 0,'-47'11'8'0,"-30"27"-9"15,60-23 12-15,-12 4-11 16,-5 0 0-16,-1 4 0 15,-3 3 1-15,4 5-1 16,9-1 0-16,8 0 1 16,12-11 0-16,14-4 0 15,8 4 1-15,13 4 0 16,4-1 0-16,0 5 0 16,-4-1 0-16,-1-3 0 0,-7 0 0 15,-10-4 1-15,-12-4 1 16,-8-4-1-16,-22-3 1 15,-21-4 0-15,-17-4 0 16,8 0-3-16,-16 0 1 16,-1 0-11-16,0 0 0 15</inkml:trace>
  <inkml:trace contextRef="#ctx0" brushRef="#br2" timeOffset="986584.3462">15046 3012 8 0,'-13'-8'4'0,"-4"5"-3"15,17 3 4-15,0 0-4 16,0 3 1-16,-5 9 1 16,5 14 1-16,5 8-5 15,3 12 1-15,5 7 2 0,4 3 1 16,0-7-1-16,0-7 0 15,0 0-1-15,4-1 0 16,1-7-1-16,-5-3 0 16,-4-5-5-16,-1-15 1 15</inkml:trace>
  <inkml:trace contextRef="#ctx0" brushRef="#br2" timeOffset="986860.106">15382 3144 18 0,'-13'4'9'0,"5"7"-10"16,8 5 14-16,-5 10-12 16,1 4 1-16,-4 12 0 15,-9 3 1-15,-5 12-4 16,5 7 1-16,-8 16 2 15,-9-4 1-15,-9-5-1 32,-4-6 0-17,5-9 1-15,12-21 0 0,21-20-8 16,18-15 0-16,16-19-2 16,18-12 0-16</inkml:trace>
  <inkml:trace contextRef="#ctx0" brushRef="#br2" timeOffset="987235.1073">15944 3326 19 0,'-17'-8'9'0,"4"16"-11"0,13-8 13 16,-4 7-12-16,0 5 0 15,-1 11 0-15,-3 3 0 16,-1-3 2-16,1 7 0 16,-1 4-1-16,9 0 1 15,5-7 0-15,-1-9 1 16,9-6 1-16,8-12 0 16,9-8-1-16,4-7 1 15,0 4 0-15,-4-4 0 16,0-8 0-16,-9-4 0 15,-13-7-1-15,-8 4 0 16,-12 0-1-16,-10 3 1 0,-7 5-1 16,3 7 0-16,5 7-2 15,-1 8 1-15,1 8-5 16,0 7 1-16,-1 0-5 16,10 8 0-16</inkml:trace>
  <inkml:trace contextRef="#ctx0" brushRef="#br2" timeOffset="987547.6058">16221 3386 11 0,'0'16'5'0,"0"52"-1"0,4-61 0 16,0 16-4-1,1 3 0-15,-1 5 2 0,4-1 0 16,5 0-1-16,4-15 1 16,5-3 2-16,-1-1 0 15,4-7 0-15,5-8 1 16,0-11-1-16,0-12 1 16,-9 1-2-16,0-8 1 15,1-4-2-15,-5-4 0 16,-4 5-1-16,-1 6 0 15,1 5-5-15,0 7 0 16,0 8-5-16,4 14 1 0</inkml:trace>
  <inkml:trace contextRef="#ctx0" brushRef="#br2" timeOffset="987953.8012">16936 3458 17 0,'-12'42'8'0,"7"-4"-7"16,5-16 8-16,0 5-9 15,-4 15 0-15,-4 7 0 16,-5 0 0-16,0-4 0 0,0-14 1 15,0-12 1-15,5-4 0 16,4-15 0-16,4-19 0 16,4-8 0-16,9-7 0 15,-1-7 0-15,5-5 0 16,9 5-2-16,4 10 1 16,4 9-1-16,4 3 0 15,1 7-1-15,-5 1 1 16,-5 15-1-16,-3 11 1 15,-5 11-1-15,-4 12 1 16,-4 11 0-16,0 1 1 16,-5-5-1-16,5-7 0 0,0-4-6 15,8-8 0-15</inkml:trace>
  <inkml:trace contextRef="#ctx0" brushRef="#br2" timeOffset="988360.3015">17933 3386 11 0,'-34'-3'5'0,"-22"14"-2"16,35-3 1-16,-13 7-4 15,-4-4 0-15,-5 12 1 16,1 11 0-16,3 11-1 15,9-7 0-15,13 0 1 16,13-4 0-16,4-11 0 0,9-8 1 16,8-4 0-16,4-11 0 15,5-7 0-15,3-12 0 16,1-4 0-16,0 0 0 16,-5 1-1-16,-3 3 0 15,-5 7-1-15,0 16 1 16,-4 11-1-16,-5 12 1 15,-4 18-1-15,-4 23 1 16,-8 4-1-16,-9 7 1 16,-9-18 0-16,-4-4 1 0,-4-4-1 15,5-8 1-15,-1-11-7 16,4-15 0-16,9-8-1 16,0-7 0-16</inkml:trace>
  <inkml:trace contextRef="#ctx0" brushRef="#br2" timeOffset="988735.3006">18316 3455 11 0,'-4'11'5'0,"17"4"-1"0,-1-15 4 16,5 4-7-16,9-4 1 16,0 0 0-16,-1 0 0 15,5-8-3-15,0-3 1 16,-9-4 2-16,0 0 0 16,-8-1-1-16,-4 5 1 15,-9 7-1-15,-13 12 1 16,-4 7-1-16,-13-4 0 15,4 12-1-15,-8 7 1 16,9 1-1-16,8 3 1 16,4-8-1-16,13 1 1 15,4-5-1-15,9-7 0 0,8-3-5 16,5-8 1-16,12-8-2 16,9-4 0-16</inkml:trace>
  <inkml:trace contextRef="#ctx0" brushRef="#br2" timeOffset="989078.9994">19202 3360 20 0,'-68'19'10'0,"-47"22"-13"15,93-25 17-15,-7-5-14 16,-1 4 0-16,0 4 0 15,4 7 0-15,9-7 0 0,5 0 0 16,7-4 0 0,14 1 0-16,4-1 1 0,4 0 0 15,4 0 0-15,5-4 1 16,-5 4-1-16,-4 1 1 16,-4 6-1-16,-13-3 1 15,-5 0-1-15,-12-4 1 16,-4-3-1-16,-9-5 1 15,-8-3-4-15,0-4 1 16,-1-11-5-16,10-4 0 16,7 3-1-16,14-3 0 15</inkml:trace>
  <inkml:trace contextRef="#ctx0" brushRef="#br2" timeOffset="989360.2992">19747 2842 22 0,'-21'0'11'0,"12"15"-14"15,1 0 21-15,-1 11-18 16,-8 20 0-16,-4 14 0 15,4 20 1-15,0 3-1 16,4-15 1-16,4-4 0 16,5-3 0-16,4-8-1 0,4-8 0 15,9-3-6-15,0-16 1 16,4-7-2-16,-4-7 1 16</inkml:trace>
  <inkml:trace contextRef="#ctx0" brushRef="#br2" timeOffset="989516.4942">19227 3428 30 0,'0'-15'15'0,"64"-8"-23"0,-25 16 31 0,16-1-23 16,17-3 0-16,18-4-10 15,-1-4 0-15,9 0 7 16,-17-4 1-16</inkml:trace>
  <inkml:trace contextRef="#ctx0" brushRef="#br2" timeOffset="990421.4313">20743 3273 9 0,'-68'0'4'0,"17"30"3"0,43-18 5 16,-1 3-11-1,5 0 0-15,4 0 1 16,8 0 1-16,10-4-3 0,11-3 0 16,10-16 2-16,7-3 1 15,6-8-1-15,3-7 0 16,5-8-1-16,-14-12 1 16,-3 5-1-16,-9-5 1 15,-8 1-2-15,-18 7 1 16,-12 4-1-16,-9 7 0 0,-8 12-1 15,-5 12 1-15,-8 6 0 16,-8 20 0-16,-9 19-1 16,8 7 1-16,5 4 0 15,8 0 1-15,8-4-1 16,14-4 1-16,8-11 1 16,13-7 0-16,17-4 0 15,4-5 1-15,17-6-1 16,13-1 1-16,-5-15-5 15,-3-3 1-15,-5-5-8 16,0 1 1-16</inkml:trace>
  <inkml:trace contextRef="#ctx0" brushRef="#br2" timeOffset="990733.9319">21450 3035 9 0,'0'-12'4'0,"13"12"0"0,-13 0-4 16,4 0 0-16,1 0 1 16,-1 8 4-16,0 3 0 15,5 12-5-15,4 7 0 16,-1 15 3-16,1 1 1 0,4 3-1 15,4 8 1-15,5-19-2 16,-1 0 0-16,5-1 0 16,-4-3 0-16,-1-3 0 15,1-1 0-15,-5-11-5 16,-4-4 0-16,0-7-3 16,-4-5 0-16</inkml:trace>
  <inkml:trace contextRef="#ctx0" brushRef="#br2" timeOffset="991030.8088">21672 2910 20 0,'-38'-15'10'0,"3"26"-11"0,27-4 14 16,-5 9-13-16,-4 3 0 16,-4 22 1-16,-5 20 0 15,-8 3-1-15,-4 4 1 16,0 0 0-16,-1-11 1 16,9-4-1-16,5-4 1 15,8-7 0-15,8-16 0 16,9-7-7-16,13-11 0 15,17-8-2-15,0 0 1 0</inkml:trace>
  <inkml:trace contextRef="#ctx0" brushRef="#br2" timeOffset="991312.1613">22217 2944 18 0,'-4'-8'9'0,"-1"42"-12"16,5-26 14-16,0 11-11 16,-4 15 0-16,-4 15 1 15,-1 8 0-15,-4-1-1 16,1 5 0-16,3-12 1 0,1-11 0 15,-1-4-4-15,5-11 0 16,8-4-2-16,9-4 1 16</inkml:trace>
  <inkml:trace contextRef="#ctx0" brushRef="#br2" timeOffset="991687.1443">22783 2879 16 0,'-29'-34'8'0,"-31"46"-9"16,43-5 13-16,-9 12-12 16,1 8 0-16,-9-1 0 15,-5 8 0-15,1 12 0 16,4-9 0-16,8 5 0 15,9-4 0-15,9-8 0 16,8-3 0-16,8-1 0 16,5-3 1-16,4 0 0 15,-4-1 0-15,0 1 0 16,0 3 1-16,-5-3-1 16,-8 7 1-16,-4-11-1 15,-9-4 1-15,-13-3-1 16,-16-1 1-16,4-7-1 0,-9 7 1 15,0-3-3-15,0-1 0 16,4-3-5-16,14 0 0 16</inkml:trace>
  <inkml:trace contextRef="#ctx0" brushRef="#br2" timeOffset="992187.1167">23137 3061 16 0,'-9'-4'8'0,"14"-7"-7"0,-5 11 8 16,0 7-8-16,0 16 1 16,-5 7 1-16,1 16 0 15,0-5-4-15,0 9 1 16,-1-9 2-16,1 1 1 15,4-8-2-15,0-11 1 16,4-1-6-16,5-3 1 0,4-11-3 16,4-8 1-16</inkml:trace>
  <inkml:trace contextRef="#ctx0" brushRef="#br2" timeOffset="992515.392">23908 2369 15 0,'-13'-34'7'0,"-8"37"-6"16,16 1 10-16,1 15-11 15,0 15 1-15,-9 15 0 0,-8 12 1 16,-5 11-2-16,-4-4 0 16,-4 8 1-16,4 11 0 15,5 0 0-15,8-4 1 16,4-11-1-16,13-12 0 16,4-7-1-16,13-11 0 15,5-12-5-15,12-3 0 16</inkml:trace>
  <inkml:trace contextRef="#ctx0" brushRef="#br2" timeOffset="992702.8922">23426 3001 25 0,'0'-12'12'0,"56"5"-15"15,-31 7 20-15,14 0-17 16,20-4 0-16,1 0-6 16,-1-4 1-16,1 1 1 15,0-1 1-15</inkml:trace>
  <inkml:trace contextRef="#ctx0" brushRef="#br2" timeOffset="992937.2104">24274 2917 24 0,'-47'49'12'0,"-4"50"-14"0,38-65 20 16,0 11-18-16,1-3 1 15,-1-4 0-15,0-4 1 16,5-8-5-16,-1-7 1 31,9-30-5-31,9-12 1 0</inkml:trace>
  <inkml:trace contextRef="#ctx0" brushRef="#br2" timeOffset="993133.9889">24389 2868 11 0,'47'-19'5'0,"-13"8"4"0,-26 3 2 16,-3 8-10-16,-1 8 0 15,0 11 1-15,-4 3 1 16,-4 9-3-16,-5 10 0 16,-4 1 2-16,9 7 0 15,0-7-1-15,4 7 1 16,0-15 0-16,8-4 0 0,5-11-3 16,-4-11 1-16,8-8-5 15,8-12 0-15,-3-3-2 16,7-7 1-16</inkml:trace>
  <inkml:trace contextRef="#ctx0" brushRef="#br2" timeOffset="993555.8639">24955 2830 24 0,'-25'-4'12'0,"-9"23"-17"16,21-7 23-16,-4 14-19 15,-9 4 1-15,1 16 0 0,-1 7 0 16,9-8 0-16,13-3 0 16,12-4 1-16,9-12 0 15,9-11-1-15,-1-18 1 16,10-13 0-16,3-6 1 15,0-9-2-15,1 1 1 16,-5 0-1-16,-5 0 1 16,-7 7-2-16,-5 8 1 15,-4 11 0-15,-5 15 0 16,-4 20-1-16,-4 18 1 16,-12 19 0-16,-10 4 0 15,-8-8 0-15,-8 12 1 0,-13-1-1 16,-13 9 1-16,-8-1 1 15,4-4 1-15,4-10-2 16,4-17 1-16,5-17-9 16,4-20 1-16</inkml:trace>
  <inkml:trace contextRef="#ctx0" brushRef="#br2" timeOffset="993774.614">24602 2221 48 0,'-26'-57'24'0,"26"61"-34"0,9-4 43 15,3 4-48-15,10 3 1 16,-5 12-10-16,-9-3 1 15</inkml:trace>
  <inkml:trace contextRef="#ctx0" brushRef="#br2" timeOffset="993946.4887">23001 2221 54 0,'-81'-60'27'0,"59"41"-48"16,18 22 51-16,4 9-52 15,-4 3 0-15</inkml:trace>
  <inkml:trace contextRef="#ctx0" brushRef="#br2" timeOffset="994977.8684">14965 4370 7 0,'-39'0'3'0,"-33"4"3"0,46 0 3 15,-3 7-8-15,-1 16 1 16,0 3 0-16,4 8 0 15,9-4-3-15,9 4 1 16,8-1 1-16,13-6 1 16,8-5-1-16,9-3 0 15,4-8-2-15,0-4 0 16,8-3-3-16,1-4 0 16</inkml:trace>
  <inkml:trace contextRef="#ctx0" brushRef="#br2" timeOffset="995196.6698">15331 4363 18 0,'-13'7'9'0,"13"50"-12"16,4-31 15-16,5 8-11 15,-1 12 0-15,1 11 0 16,-1-4 1-16,-3-12-6 16,-1-11 0-16,0-3 0 15,5-4 0-15</inkml:trace>
  <inkml:trace contextRef="#ctx0" brushRef="#br2" timeOffset="995447.7886">15620 4491 7 0,'5'15'3'0,"3"19"2"0,-12-15 2 16,0 15-7-16,-5 8 1 15,-4-4 0-15,-12 11 0 0,-13 12-1 16,-1-5 1-16,-3 9 1 15,-1 3 0-15,5-8-1 16,8-7 1-16,4-15-5 16,9-11 1-16,5-12-2 15,7-15 0-15</inkml:trace>
  <inkml:trace contextRef="#ctx0" brushRef="#br2" timeOffset="995791.4847">16268 4453 10 0,'-22'-3'5'0,"-12"6"-6"0,22 1 7 16,-10 4-6-16,-8 11 0 16,-8 11 2-16,-4 4 0 15,-1 11-1-15,0 5 0 16,5-9 1-16,4 1 1 16,13-1 0-16,12-7 0 15,9-3-1-15,13-12 1 16,13-8-2-16,12-11 0 0,13-8-6 15,9 5 1-15,-5-9-2 16,13-7 1-16</inkml:trace>
  <inkml:trace contextRef="#ctx0" brushRef="#br2" timeOffset="996057.1629">16634 4147 22 0,'-47'-30'11'0,"13"136"-17"16,30-76 22-16,0 27-16 0,-1 14 0 15,1 9 1-15,0-1 0 16,0-10-4-16,-1-9 1 15,1-7-3-15,0-8 0 16,-1-7 0-16,5-11 0 16</inkml:trace>
  <inkml:trace contextRef="#ctx0" brushRef="#br2" timeOffset="996401.395">16757 4801 19 0,'0'-18'9'0,"30"36"-12"15,-17-18 21-15,13-7-18 16,8-1 0-16,4 1 0 16,0-5 1-16,1-7-1 15,-5 4 0-15,-9 0 1 16,-8-11 0-16,-8 11-1 15,-13-1 1-15,-9 5 0 16,-8 7 1-16,-5 12-1 16,-8 7 0-16,0 15 0 15,-5-7 1-15,5 7-1 16,5 4 0-16,7 4 0 0,14 0 0 16,16-8 1-16,14-7 0 15,7-4-5-15,23-8 1 16,11-7-6-16,10-8 1 15</inkml:trace>
  <inkml:trace contextRef="#ctx0" brushRef="#br2" timeOffset="996917.0206">18269 4616 13 0,'-13'-26'6'0,"18"18"2"0,-1 16 3 16,-4-1-10-16,0 12 1 16,0 4 0-16,0 3 0 15,0 8-3-15,4-3 1 16,1-9 1-16,-1 5 1 15,4-5-7-15,1-3 0 0,8 0-1 16,0-4 1-16</inkml:trace>
  <inkml:trace contextRef="#ctx0" brushRef="#br2" timeOffset="997417.1183">18729 4654 18 0,'-34'-30'9'0,"9"56"-10"0,20-15 17 15,-3 12-16-15,-1 7 0 16,1-3 1-16,3 3 0 16,1 4-1-16,0 0 0 15,4-3 1-15,0-9 0 16,4-10 0-16,9-12 1 0,4-12-1 15,4 1 1-15,5-12-1 16,4-11 0-16,4-7 0 16,0-1 1-16,4 12 0 15,5-1 0-15,4 9-2 16,-1 14 1-16,-3 16 0 16,-5 7 1-16,1 15-1 15,-14-3 0-15,-3 7-1 16,-10 3 1-16,-3 1-4 15,-1-4 0-15,1-3-5 16,4-1 0-16</inkml:trace>
  <inkml:trace contextRef="#ctx0" brushRef="#br2" timeOffset="998370.337">20722 4162 10 0,'9'-4'5'0,"-14"8"4"0,1-4 0 16,-9 0-8-16,-8 4 1 15,-4 3 0-15,-5 5 1 16,-13-5-3-16,-12 1 0 16,-1-8 2-16,1 0 1 15,0-4-1-15,-1 0 0 16,1 1-1-16,8-1 1 16,5 0-1-16,8 0 1 15,4 0-2-15,8 4 0 16,5 0 0-16,5 4 0 15,7 0-1-15,5 4 1 0,0-1-1 16,5 12 1-16,3 0 0 16,1 4 0-16,3-1 0 15,-3 12 0-15,-1 16 0 16,-8 3 1-16,0 7-1 16,-4-3 1-16,-9 7-1 15,-4-18 0-15,-8-1 0 16,-1 4 1-16,1 0-1 15,-1-3 1-15,5-8-1 16,4-8 0-16,4 0 0 16,5-11 1-16,3 0-1 15,-3-4 1-15,4-7-1 16,4-1 0-16,4 1 0 16,4-1 0-16,9-3-1 15,9 0 1-15,8 0 0 16,4-1 0-16,5 1 1 15,-1 0 0-15,-3 0 1 0,-1-4 0 16,0 4 0-16,1 3 1 16,-1-3-1-16,-8 0 1 15,-5-12-1-15,-3 12 0 16,-9-8-7-16,-5 4 0 16,-8 12-5-16,-8-1 1 15</inkml:trace>
  <inkml:trace contextRef="#ctx0" brushRef="#br2" timeOffset="999464.1848">21212 4495 6 0,'-4'-11'3'0,"-9"11"-1"0,4 3 4 0,-8 13-6 16,-8 2 1-16,-9-2 0 16,0 3 1-16,4 3-2 15,4 1 0-15,5 0 1 16,4-1 0-16,4 5 1 15,5 3 0-15,3-3-1 16,5-5 1-16,5 5 0 16,3 3 0-16,-4 4 0 15,-4 0 0-15,-4-4 0 16,0-3 0-16,-5-4 0 16,-3-8 1-16,-5 0-1 15,-5-8 1-15,-12 5 0 16,4-8 0-16,-4-1-1 15,0-3 1-15,0-3-2 16,0-1 1-16,4 0-1 0,5 0 0 16,8 0-4-16,0 4 0 15,12-7-5-15,14-1 0 16</inkml:trace>
  <inkml:trace contextRef="#ctx0" brushRef="#br2" timeOffset="1.00009E6">21259 4283 11 0,'-9'4'5'0,"22"-19"3"16,-4 7 0-16,8-3-7 15,8-4 0-15,9 0 2 16,5-8 0-16,3 15-4 15,5-3 0-15,0 0 2 0,-5 7 1 16,-8-4-1-16,1 8 0 16,-10 0-1-16,-4 4 0 15,-8-4-1-15,0 8 1 16,-9 11 0-16,-8 15 0 16,-5 3 0-16,1 16 0 15,-5 8 0-15,0 7 0 16,1 4 0-16,3 0 0 15,9-19 0-15,4 0 1 16,9 0 0-16,0-4 0 16,4-4-1-16,0-7 1 15,0-4 0-15,-4 0 0 0,0-7 0 16,-9-5 0-16,0 1-1 16,-8-8 1-16,-9 8-1 15,-8-4 0-15,-5 4 0 16,-8-1 0-16,-9-3 0 15,-8 4 1-15,0 0 0 16,-4-1 0-16,8 1 0 16,9-12 0-16,8 1-3 15,9-5 1-15,8-7-6 16,13 0 1-16</inkml:trace>
  <inkml:trace contextRef="#ctx0" brushRef="#br2" timeOffset="1.00115E6">22477 4450 2 0,'-26'-12'1'0,"9"8"7"16,13 8-10-16,0 0 2 16,-5 7 1-16,1 5 0 15,-5 6 1-15,4 8-2 0,1 8 1 16,-1 4 1-16,5 7 0 16,8-7 0-16,9-8 0 15,4-4 0-15,4-7 0 16,1-8 1-16,3-8 0 15,1-3 0-15,8 0 0 16,0-15 0-16,0-12 1 16,0-4-1-16,-4-10 0 15,-5-16-1-15,1-4 0 16,-9 4 0-16,-4 8 0 16,4 7-2-16,-4 7 1 0,-1 9-2 15,1 7 1-15,-4 3-5 16,-1 8 0-16,-8 4-3 15,0 12 1-15</inkml:trace>
  <inkml:trace contextRef="#ctx0" brushRef="#br2" timeOffset="1.00179E6">23776 4170 6 0,'-26'-12'3'0,"-21"12"3"0,30-4-1 16,-4 8-4-16,-9-8 1 16,-4 8 1-16,-9-11 1 15,-3 14-5-15,-6-14 1 16,6 3 2-16,3 0 1 16,5 8-1-16,4 0 0 0,12-1 0 15,5 1 0-15,5-8-1 16,-1 8 0-16,4-8 0 15,5 4 0-15,0 4-1 16,4 4 1-16,0 7-2 16,0 4 1-16,0 15-1 15,-5 8 1-15,1 18-1 16,0 4 1-16,4 1-1 16,-4-1 1-16,-1 0 0 15,1-11 1-15,-9-7 0 16,-4-1 0-16,-4-3-1 15,0-4 1-15,-5-4-1 16,-4-4 1-16,9-4-1 16,4 1 1-16,9-8-1 15,3-4 1-15,10 0-1 16,7-4 1-16,10-3-1 0,3 0 1 16,1-1-1-16,-1-3 1 15,5 0-1-15,4-1 1 16,4 9-1-16,1-8 1 15,8 3-8-15,-5 1 1 16</inkml:trace>
  <inkml:trace contextRef="#ctx0" brushRef="#br2" timeOffset="1.00225E6">23869 4366 18 0,'-12'-7'9'0,"7"14"-10"15,5 1 9-15,0 7-8 16,0 15 0 0,5 35 1-1,-1 3 0-15,-4-4-1 16,0-15 1-16,0-7 0 0,4-4 1 16,0-8 0-16,1-7 1 15,3-8 1-15,5-11 0 16,8 3-1-16,0-14 1 15,1-12-1-15,-5-8 1 16,0-7-2-16,-4-11 0 16,-1-4-2-16,1-8 1 15,0 4-1-15,4 15 1 16,0 4-2-16,0 4 1 16,4 7-5-16,-4 8 1 0,0 7-5 15,0 8 1-15</inkml:trace>
  <inkml:trace contextRef="#ctx0" brushRef="#br2" timeOffset="1.00287E6">24287 4120 17 0,'-43'4'8'0,"35"-8"-5"0,8 4 8 15,12 0-11-15,5 0 0 16,9 0 1-16,4-3 0 16,8-5-1-16,0 1 1 15,1 7 0-15,-1 0 0 16,0 3 0-16,1 9 0 16,-5-5-1-16,-4 1 1 15,-5 11-2-15,-4 11 1 16,-4 12 0-16,0 7 0 0,0 15 0 15,1 8 0-15,-6 4-1 16,-3-4 1-16,-1 7 0 16,1 4 1-16,-1-3-1 15,1 7 1-15,4 4-1 16,-1-12 1-16,5-7 0 16,-4-12 0-16,0-7 0 15,0-3 0-15,-5-16 1 16,-3-4 1-16,-10-7 0 15,-12-1 1-15,-17-3 1 16,-21 0 0-16,-13-8 1 16,-26 1 0-16,-21-8-1 15,-13 3 1-15,9 4-2 16,-4-3 1-16,8-4-5 16,17 0 0-16,25-1-14 0,18 9 1 15</inkml:trace>
  <inkml:trace contextRef="#ctx0" brushRef="#br1" timeOffset="1.02709E6">24798 1249 8 0,'-13'-8'4'0,"-8"8"-1"15,16-11 4-15,-3 3-7 16,-1-3 1-16,-3-4 1 16,-6-4 0-16,-3 0-2 15,-4-8 0-15,-5 5 2 16,0-5 0-16,-13 1 0 0,-12-4 0 15,-5-12 0-15,-3 0 0 16,-10 12 0-16,-3 4 0 16,-5-5-1-16,-5 1 1 15,-7-8-1-15,-14 8 1 16,-3-8-1-16,-10 4 0 16,1 8-1-16,-13-5 1 15,-4 1-1-15,-5 0 0 0,9 7 0 16,-13-11 0-16,-4 0 0 15,-4 0 1-15,0 7-1 16,-1 1 1-16,-7 3 0 16,-5 0 0-16,8 5 0 15,-8-5 0-15,0 4-1 16,4 0 1-16,4 4-1 16,5-4 1-16,-4 0-1 15,3 4 0-15,1 4 0 16,8-1 1-16,-8 12 0 15,4-7 0-15,-5 3 0 16,5 4 1-16,9 0-1 16,-5-8 1-16,9 8-1 15,0 0 1-15,-1 0-2 16,14-3 0-16,-9 3 0 16,4 0 1-16,0-4-1 15,-4 0 1-15,17 4-1 16,-4 0 1-16,0 0-1 0,4 0 1 15,0-4-1-15,4 4 1 16,13-4 0-16,4 4 0 16,1-3-1-16,-5 3 0 15,0 0 0-15,8-4 1 16,-3 8-1-16,8-4 0 16,4 0 0-16,8-8 1 15,-3 4-1-15,-5 4 1 16,4 0-1-16,5 0 1 0,-1 0-1 15,-3 4 1-15,-1-8-1 16,5 12 0-16,8-1 0 16,-4 1 0-16,-9 3 0 15,4 8 0 1,-33 11 0 0,8-3 0-16,9 11 0 15,8 7 0-15,13-7-1 16,-1 11 1-16,10-7 0 15,-1-1 0-15,5 5-1 16,-5 7 1-16,9 0 0 16,4-8 0-16,0-3 0 15,5 7 0-15,-1 0 0 16,5-3 0-16,0-1 0 16,-1 4 0-16,5 8-1 15,4-4 1-15,1-4 0 16,3 0 0-16,1 12 0 15,3-12 0-15,5 8 0 0,0 0 0 16,4-1 0-16,5 1 1 16,-5 0-1-16,0 3 0 15,1 5 0-15,-1 3 0 16,0-4 0-16,-4 0 0 16,-4 1-1-16,4 3 1 15,0 4 0-15,0-4 1 16,0 7-2-16,-1-3 1 0,1 0 0 15,0 8 0-15,0-1 0 16,5-7 1-16,-5 4-2 16,4-4 1-16,-4 3 0 15,0 1 1-15,4 3-1 16,-4 1 0-16,4 3 0 16,-8-11 0-16,8 4 0 31,0 3 0-31,1-7 0 15,-1 7 0-15,4 5 0 0,1-5 0 16,-1-3 0-16,-4 3 0 16,1-11 0-16,3 4 1 15,-4 0-1-15,5-4 0 16,-1 4 0-16,5 4 0 16,4-8 0-16,4-4 0 0,5-3-1 15,-1-1 1-15,5 8-1 16,8-18 1-16,5-1-1 15,0 0 1-15,3 4 0 16,14-4 0-16,-5 4 0 16,5 4 0-16,4 0 0 15,0-8 0-15,-1 7 0 16,5-3 0-16,5 0 0 16,8 0 0-16,0-3 0 15,8-13 0-15,9 1 0 16,-4 0 0-16,-5 0 0 15,0 0 0-15,5 0 0 16,8-4 0-16,5 0 0 16,3-8 0-16,9 8 0 15,-12-3 1-15,8-5-1 16,4 0 0-16,0-3 0 16,13 4 0-16,0-5 0 0,-13 1 0 15,1 0 0-15,3-4 0 16,1 3 0-16,12-3 0 15,-4-7 0-15,-4-1 0 16,4 0 0-16,-1 4 1 16,14-3-1-16,-9 3 0 15,-4-4 0-15,-4 1 0 16,4-1 0-16,0 0 0 16,13-3 0-16,-5-4 0 0,-8 0 0 15,5-1 0-15,-1-3 0 16,9 4 0-16,-5-8 0 15,-8 4 0-15,-8 0 0 16,3 0 0-16,5-7 0 16,0 3 0-16,0-4 0 15,-4 5 0-15,-5-9 0 16,9 1 1-16,-4 3-2 16,8 1 1-16,-4-1 0 15,-4-3 0-15,-9-1 0 16,5 12 0-16,-5 0 0 15,0-3 0-15,5-1 0 16,-5-7 1-16,-4 11-1 16,4-4 0-16,0-4 0 15,0 4 0-15,5 1-1 16,4-9 1-16,-5 5 0 16,-8-1 0-16,0 1 0 0,4-1 0 15,0 4 0-15,5 0 0 16,-1-7 0-16,-8 7 1 15,0-3-2-15,4-1 1 16,1 1 0-16,3-1 0 16,5 4 0-16,-13-7 0 15,0 3 0-15,4-3 1 16,0-4-1-16,-4 4 0 16,8 7 0-16,-3-8 0 15,-10 5 0-15,-3-8 1 0,3 7-1 16,1 1 0-16,4-1 0 15,-4 0 0-15,0 1 0 16,-9-1 0-16,-13 1 0 16,-4-1 0-16,0 1 0 15,5-5 0-15,-1-3 0 16,-4-4 1-16,-4 4-1 16,-4 0 0-16,-1-4 0 15,1 0 0-15,-9 8 0 16,0-1 1-16,-8-3-1 15,-9 0 0-15,0-11 0 16,-4-1 1-16,4-3-1 16,-4 0 1-16,-5-4-1 15,1-8 1-15,-5 0-1 16,5-7 1-16,-5 4-1 16,-4-4 0-16,-4-4 0 15,-1 0 1-15,1 3-1 0,-4-10 0 16,-1-4 0-16,1 3 1 15,-5-3-1-15,0-12 0 16,1 8 0-16,-1-8 0 16,4-3 0-16,1 7 0 15,-1-8 0-15,-3-3 0 16,-5-15 0-16,0-1 0 16,0-6 0-16,0 2 1 15,0-3-1-15,-5 1 0 0,-3-9 0 16,-1 8 1-16,-3-4-1 15,-1 12 0-15,0-12 0 16,0 4 0-16,-4 0 0 16,0-3 0-16,0 3 0 15,4 0 0-15,1 4 0 16,3-4 0-16,-4 4-1 16,1-1 1-16,3 1 0 15,-4 8 1-15,-8 3-1 16,0 15 1-16,-5-11-1 15,-8 15 0-15,0 4 0 16,-4 4 1-16,-1-8-2 16,1 4 1-16,-5 4 0 15,-8 7 0-15,-4 4 1 16,0 0 1-16,8 4-1 16,-9 7 1-16,-8 4 1 15,-12 4 0-15,-1 4-1 0,-8-8 1 16,-4 8-1-16,-1 0 0 15,-4 3-1-15,-4 1 0 16,1 3-1-16,11 8 1 16,5 3-8-16,9 5 0 15,25 14-8-15,9-7 0 16</inkml:trace>
  <inkml:trace contextRef="#ctx0" brushRef="#br1" timeOffset="1.03136E6">20709 4173 8 0,'9'-3'4'0,"12"-1"4"0,-21 4 4 16,0 0-10-16,0 0 0 15,0 0 1-15,-4-4 0 16,-9 0-4-16,-8 4 0 16,-5 4 3-16,-3 4 1 15,-6 3-1-15,-7-3 0 0,-5-5-1 16,-4 1 1-16,0 0-1 16,4 0 1-16,0 3-1 15,-4-3 1-15,13 0-2 16,4-4 1-16,4 0-1 15,9 0 1-15,4 0-1 16,4 0 0-16,4 0-1 16,5 4 1-16,4 3 0 15,-4 1 0-15,4 3 0 16,-5 4 0-16,1 8 0 16,0 0 1-16,-5 11-1 15,1 11 1-15,-1 4-1 16,1 0 0-16,-5 8 1 15,-8 4 0-15,-1-12 0 16,-3 0 0-16,4 0 0 16,4 0 1-16,0 4-1 0,4-7 1 15,-4-1-1-15,4 1 0 16,0-5-1-16,5-3 1 16,3 0-1-16,5-8 1 15,5 0-1-15,-1-11 0 16,4 0 0-16,5 0 1 15,4-7-1-15,5-1 0 16,3 0 0-16,5-3 1 16,4-4 0-16,-4 3 0 15,4-7-1-15,0 0 1 16,0 4-6-16,4 4 1 0,9-5-6 16,4-3 1-16</inkml:trace>
  <inkml:trace contextRef="#ctx0" brushRef="#br1" timeOffset="1.03197E6">21306 4506 8 0,'4'-7'4'0,"0"-16"6"0,-8 16-5 16,0 3-3-16,-5 0 0 15,-4 4 0-15,-4 4 1 0,-4 3-3 16,-9 5 0-16,-4-1 3 16,-4 0 0-16,-1 4-1 15,1 1 0-15,8 3-1 16,5 3 1-16,8 1-1 15,4 0 0-15,9-1-1 16,8 5 0-16,4-1 0 16,5 5 0-16,4-9 0 15,0-3 1-15,-4 4 0 16,0 0 1-16,-9-1 0 16,-8 1 0-16,-13 0 1 15,-4-1 0-15,-9 1 0 16,-4-4 0-16,-5 0-1 15,-7 0 1-15,3-8-1 16,5-3 0-16,8-1-4 16,8-3 0-16,14-4-8 15,16-7 1-15,14-5-1 0,8 1 1 16</inkml:trace>
  <inkml:trace contextRef="#ctx0" brushRef="#br1" timeOffset="1.03261E6">21250 4257 7 0,'-4'-4'3'0,"25"-11"3"15,-12 7 0-15,8-3-4 16,4-4 0-16,9 3 2 15,4 1 0-15,0 7-5 16,0 0 1-16,0 4 2 16,5 0 1-16,-10 0-2 15,1-3 1-15,-9 6-1 16,1 9 1-16,-5 7-1 0,-9 11 0 16,1 0 0-16,-5 8 0 15,0 15 0-15,-4 4 1 16,-4 0-1-16,-4 3 0 15,-1 4 0-15,1-14 0 16,-1-5-1-16,0 4 1 16,1 0-1-16,4-3 1 15,-1-5-1-15,5-7 1 16,0 12-1-16,0-12 0 16,0 7 0-16,0-10 1 0,0-1-1 15,-4 0 1-15,-4-3 0 16,-5 3 1-16,0-7 0 15,-8-4 1-15,-5 0 0 16,-8-4 0-16,0 0 0 16,0-8 1-16,4 9-1 15,0-9 0-15,13-3-6 16,9-12 0-16,16-7-8 16,27 4 1-16</inkml:trace>
  <inkml:trace contextRef="#ctx0" brushRef="#br1" timeOffset="1.03328E6">22396 4378 14 0,'8'-12'7'0,"-8"12"4"15,0-3-1-15,0 3-9 16,0 0 0-16,-4 7 1 15,-4 12 1-15,-1 8-3 16,-4 7 0-16,0 7 2 16,5 5 1-16,-1 7-1 15,5-4 0-15,4-11 0 16,4-4 0-16,5 0 0 16,8-4 1-16,4-7 0 0,5-8 0 15,-5-8-1-15,5-3 1 16,4-4-1-16,4-11 1 15,4-8-1-15,0-8 0 16,-4-7-1-16,0-7 1 16,5-5-1-16,-9-7 0 15,-5 4 0-15,-8 4 1 16,-4 3-2-16,-5 4 1 16,1 8-2-16,-9 7 0 15,0 8-8-15,0 8 1 16,4 7-4-16,-4 7 0 0</inkml:trace>
  <inkml:trace contextRef="#ctx0" brushRef="#br1" timeOffset="1.03401E6">23839 4298 8 0,'0'-4'4'0,"-8"-7"5"0,4 7-3 16,-5 1-3-16,-4-1 0 15,-4 0 1-15,-12 0 1 16,-1 0-6-16,-4 1 0 0,-5-1 4 15,-3 0 0-15,-1-3-1 16,1-1 0-16,-1 0 0 16,9 1 0-16,4-1-1 15,5-3 1-15,3 3-1 16,5 1 1-16,4 3-2 16,5 4 1-16,-1 4-2 15,1 7 1-15,-9 16-1 16,4 3 1-16,0 4 0 15,1 15 0-15,-1 8-1 16,0 7 1-16,0 0 0 16,-8 8 1-16,-5-15-1 15,1 0 1-15,-5-4-1 16,0 4 1-16,0-4-1 16,5-4 1-16,-1 4 0 15,5-8 0-15,8-15-1 0,0 1 1 16,5-5 0-16,4-7 0 15,12-4 0-15,5-3 1 16,13-9-2-16,3 1 1 16,1-4-1-16,8 0 1 15,5-4-1-15,4 1 0 16,4 3 0-16,-4 0 1 16,0 0-4-16,-9 3 1 15,-4 1-6-15,-4 0 0 16,-5 3-1-16,-8 5 0 0</inkml:trace>
  <inkml:trace contextRef="#ctx0" brushRef="#br1" timeOffset="1.03453E6">23886 4461 2 0,'-25'-8'1'0,"21"16"6"0,4-8-5 15,0 0 0-15,0 0 0 16,4 4 5-16,-4 0 0 16,0 11-8-16,0 4 1 15,4 7 4-15,-4 8 1 16,0 4-2-16,-4 4 1 16,4-1-3-16,0-11 1 15,0 1-1-15,4-5 0 16,5-3 0-16,-1-4 1 15,5-8 0-15,8-7 1 0,0-8 0 16,5 4 0-16,4-15-1 16,0-11 1-16,-5-12-1 15,-4-11 0-15,1-4-1 16,-9-4 0-16,-1 8-1 16,-3 11 1-16,-1 8-2 15,1 7 1-15,-1 8-7 16,1 0 0-16,-1 18-3 15,-3 12 1-15</inkml:trace>
  <inkml:trace contextRef="#ctx0" brushRef="#br1" timeOffset="1.03515E6">24142 4196 20 0,'-43'-15'10'0,"43"15"-11"0,9 0 14 0,8-4-12 16,8 0 0-16,14 1 1 16,8-1 1-16,4 4-3 15,0 0 0-15,-4 0 3 16,-5 0 0-16,-4 4-1 16,1-4 1-16,-5-4-1 15,-9 8 0-15,-3 7-1 16,-10 12 1-16,-3 11-1 15,-5 0 0-15,1 15-1 16,3 11 1-16,1 5-1 16,3 7 1-16,1-8 0 15,4 0 0-15,4 8 0 16,1 0 0-16,-1 15 0 16,0-4 0-16,1-3 0 15,-5-5 1-15,0-3-1 16,-9-4 1-16,-4-15 1 0,-4-7 1 15,-8-8 0-15,-5-4 0 16,-12 0 1-16,-14-4 0 16,-8 0 0-16,5-7 0 15,-18-4-1-15,-8-11 1 16,-9-5-3-16,1-3 1 16,-5-3-1-16,4-1 0 15,9-4-3-15,13 4 1 16,12 1-14-16,22 6 1 15,25 5-4-15,5 11 0 0</inkml:trace>
  <inkml:trace contextRef="#ctx0" brushRef="#br1" timeOffset="1.03779E6">13691 5426 10 0,'-8'-8'5'0,"8"4"-2"0,-4 1 5 16,-1-5-6-16,1 8 1 15,-9-4 0-15,0 4 1 16,1-4-5-16,-10 1 1 16,5-5 2-16,0 4 1 15,-4 1-2-15,0-1 1 16,-1 0-1-16,-3 4 0 15,-1 0 0-15,1 0 0 16,-5 0-1-16,0 4 1 16,0 3-1-16,1 5 1 15,-6-5 0-15,1 5 0 0,0-1 0 16,-4 0 0-16,-5 4 0 16,1-7 0-16,-1 3-1 15,-12 4 1-15,4 8-1 16,-5 11 1-16,1 0-1 15,0 23 1-15,12 23-1 16,5-9 0-16,-5 13 0 16,1-12 0-16,3 7 0 15,1-3 1-15,0-4 0 16,-1 7 0-16,5 0 0 16,0-3 0-16,13-4 0 15,4 4 0-15,4-12 0 16,13 0 0-16,9 4-1 15,12-3 1-15,9-1-1 0,12-7 1 16,-16-8 0-16,4-7 0 16,4-5-1-16,0-3 1 15,4-11-1-15,5-8 1 16,4-11 0-16,4-4 0 16,4-7-1-16,0-5 1 15,5-3 0-15,0-8 0 16,-1-7-1-16,-8-8 1 15,0 4 0-15,5-15 0 16,-5-12-1-16,0-7 1 16,-4-11-1-16,-5 3 1 15,1 1-1-15,-5-5 0 0,-4 12 0 16,0-4 1-16,1-4-1 16,-10 5 1-16,-4-5-1 15,1 0 1-15,-5-3-1 16,-5 7 1-16,-3 4-1 15,-5 3 0-15,-4 9 0 16,-4 14 0-16,-9 0 0 16,-4 8 1-16,-4 0-1 15,-5 4 0-15,1 7 0 16,-5 4 0-16,-4 1 0 16,0 6 0-16,0 8 0 15,-5 4 0-15,1 4-1 16,-4 4 1-16,-1-1 0 15,-4 5 0-15,0-9 0 16,0 1 0-16,5 0 0 16,-1 4 0-16,1 3-1 0,-1 8 1 15,0 4-1-15,1 11 1 16,-1 7-1-16,1 20 1 16,3 3-1-16,1 0 1 15,4 5-1-15,-4-9 1 16,-5 1 0-16,-4 7 0 15,0-4 0-15,9-3 0 16,0 10-1-16,4 5 1 16,8 4 0-16,5-1 0 15,4-7 0-15,4-4 0 16,5 0-1-16,8 4 1 0,4-15 0 16,9 3 0-16,8 1-1 15,9-4 1-15,8-4-1 16,-8 0 1-16,4-16 0 15,4-3 0-15,9-11 0 16,4-4 0-16,0-8 0 16,5-3 0-16,3-8 0 15,1-4 1-15,4-7-1 16,-5-8 0-16,1-8 0 16,-9 1 0-16,-4-4 0 15,0-8 0-15,4-8 0 16,-4 5 1-16,0-5-1 15,-1-7 0-15,-3-7 0 16,-5-23 1-16,-4-4-1 16,-4-8 1-16,-9 8 0 15,-3 4 0-15,-10 0 0 0,-4 7 0 16,-4 8-1-16,0 0 1 16,0 0-1-16,0 7 1 15,0 8-2-15,0 8 1 16,5 7-8-16,3 4 0 15,13 15-3-15,1 8 0 16</inkml:trace>
  <inkml:trace contextRef="#ctx0" brushRef="#br1" timeOffset="1.03903E6">13644 5547 12 0,'-17'23'6'0,"5"-1"4"0,12-18 1 0,0 0-10 16,0 0 1-16,0-4 1 16,0 0 1-16,4-12-5 15,13-3 1-15,0 0 3 16,9 0 1-16,-1-8-1 16,9-7 0-16,-4-4-1 15,0-4 1-15,8-7-1 16,9-8 0-16,4-8-2 15,4 12 1-15,1 3-1 16,-5 5 1-16,0 3-1 16,0 0 1-16,0 4-1 15,-8 4 1-15,-5 0-1 0,-4 3 0 16,-4 8 0-16,-4 8 0 16,-1-4 0-16,-8 3 1 15,-4 5 0-15,0 3 0 16,-9-4-1-16,-4 8 1 15,-9-7-1-15,-8 7 1 16,-12 7-1-16,-1 9 1 16,-9 6-1-16,-7 9 0 15,-10 18-1-15,-8 7 1 16,5 13 0-16,3 6 0 0,-3-3-1 16,-1-4 1-16,-4-7 0 15,5-1 0-15,8-11 0 16,4 1 1-16,8-16-1 15,10-4 0-15,7-4 0 16,5-7 1-16,9-3 0 16,3-9 1-16,18-7-1 15,8-11 0-15,14-12 0 16,3-3 0-16,-4-1 0 16,9-11 0-16,8-7-1 15,4-8 1-15,0-4-1 16,5-7 1-16,-5-1-1 15,-8 16 0-15,4 4 0 16,0 7 0-16,-8 4 0 16,-5 4 0-16,-8 7 0 15,-9 4 1-15,-4 4-1 0,-8 7 1 16,-13 8-1-16,-9 8 1 16,-4 7-1-16,-9 12 1 15,-8 7-1-15,-4 0 0 16,-13 4 0-16,4 3 0 15,0-11 0-15,5 8 0 16,3-7 0-16,9-1 0 16,9-11 0-16,4-4 0 15,4-8 0-15,1-3 1 16,12-11-1-16,12-8 0 16,18-16 0-16,13-10 0 0,8-9 0 15,8 9 0-15,5 7-5 16,4 3 1-16,-12 9-8 15,-1 3 0-15</inkml:trace>
  <inkml:trace contextRef="#ctx0" brushRef="#br1" timeOffset="1.05332E6">23933 4370 5 0,'0'4'2'0,"0"-8"0"16,0 4 3-16,0 0-5 15,-4 0 1-15,0 4 1 16,-5-4 0-16,-4-4-2 16,5 0 1-16,-1-3 2 15,1-1 0-15,-1 1 0 16,5-1 0-16,0 1 0 15,0-1 1-15,-1 4-2 16,1-3 1-16,4 7-2 0,0 0 1 16,0 0-1-16,0 3 0 15,0 1-1-15,0 4 1 16,0-1 0-16,0 5 0 16,0 7 0-16,0 7 1 15,4-3-1-15,1 11 0 16,-1-8 1-16,4 5 0 15,1-1-1 1,-5 0 1-16,0 8 0 16,-4-4 0-16,0 0-1 15,0 0 1-15,-4-7-2 16,0-5 1-16,0 1 0 16,-1 0 1-16,1-1-2 15,0 1 1-15,0 0 0 16,-1-4 0-16,5-4-1 15,0 0 1-15,0 4-1 16,0-8 1-16,0-3 0 16,0-4 0-16,0-1 0 15,0 1 0-15,0-4-1 16,0 0 1-16,0-4-1 16,-4 1 1-16,4-5-1 15,0-3 1-15,0-4-1 16,0 3 0-16,0-3 0 0,0 4 1 15,0-4-1-15,4-8 0 16,5-4 0-16,-1 1 0 16,5-4 0-16,0-4 0 15,0-4 0-15,4-4 0 16,0 1 0-16,0-9 0 16,0 9-1-16,4 7 1 15,0 3 0-15,1 1 0 16,-1 0 0-16,0 3 0 15,1 5-1-15,-5 3 1 0,-5 0 0 16,1 4 0-16,0 3 0 16,-5 1 0-16,1 3 0 15,-1 1 0-15,-3-1 0 16,-1 5 0-16,-4 3 0 16,0 0 0-16,0 0 0 15,0 0 0-15,0 0 0 16,0 3 0-16,-4 1 0 15,-1 4 0-15,1-1 0 16,0 5 0-16,0-1 0 16,-1 4 0-16,1 0 0 15,-4-3 0-15,-1 14-1 16,-4 0 1-16,1 9 0 16,-5 2 0-16,-1 1 0 15,1 0 0-15,0 4 0 16,0-8 0-16,0 4 0 0,0-1 0 15,0-3 0-15,0-3 0 16,4-1-1-16,1-4 1 16,-1 1 0-16,0-4 0 15,-4-1 0-15,4 1 1 16,5-4-1-16,-1 4 1 16,1-8-1-16,-1 0 1 15,1-4-1-15,3 1 1 16,1-5-1-16,0-3 0 15,0 0 0-15,-1 0 0 0,5-1-1 16,-4 1 1-16,4 0-1 16,0-4 1-16,-4 4 0 15,4-1 0-15,-4-3 0 16,4 0 1-16,-5 0-1 16,5 0 0-16,0-3 0 15,0 3 1-15,0-8-1 16,0 1 0-16,0 7-1 15,0-8 1-15,0 8 0 16,0-8 0-16,5-3-1 16,-1 0 1-16,0-4 0 15,0-4 1-15,1-4-1 16,-1 8 1-16,0-8-1 16,-4-7 1-16,4-4-1 15,-4 0 0-15,0 0 0 16,0 0 1-16,0 0-1 15,0 0 0-15,-4 0 0 0,0-1 0 16,0 5 0-16,-1 4 0 16,1 3-1-16,0 4 1 15,0 4 0-15,-1 0 0 16,1 0-1-16,4 0 1 16,-4 3 0-16,0 1 0 15,4 3-1-15,0 1 1 16,0-1 0-16,0 8 0 15,0-4-1-15,0 4 1 16,4-3-1-16,4-1 1 0,-8 4 0 16,9-4 0-16,-1 4 0 15,-3 0 0-15,-5 0-1 16,4 4 1-16,0 0-1 16,-4-1 1-16,4 12-1 15,1 4 1-15,-1 4-1 16,5 11 1-16,-1 0-1 15,1 0 1-15,-5 0 0 16,0 8 0-16,-4-4 0 16,0 3 1-16,0-7-1 15,0-7 0-15,0-1 0 16,0-3 1-16,0 0-1 16,0 0 0-16,0-5 0 15,0 1 0-15,0 0 0 16,0 0 0-16,0 0 0 15,0-4 1-15,0-3-1 16,0-1 0-16,0-3 0 16,0 3 1-16,0-4-1 0,0 1 0 15,0 0 0-15,0-5 1 16,0 1-1-16,0 0 1 16,0-4-1-16,-4 0 0 15,4-4 0-15,0 0 1 16,0 1-1-16,0-5 1 15,0-3-1-15,4-4 0 16,0-4 0-16,5-4 0 0,-1 4-1 16,9-4 1-16,-4-7 0 15,4-4 0-15,4-4 0 16,-3 4 0-16,3-8 0 16,0 5 0-16,-4-1 0 15,0 4 0-15,0 3 0 16,0-3 0-16,0 4-1 15,-4 4 1-15,0 3 0 16,0 4 0-16,-1 4-1 16,1 7 1-16,-4 1-1 15,3-1 1-15,-3 1 0 16,-1-1 0-16,1 0 0 16,-5 5 0-16,-4 3 0 15,0 3 1-15,0-3-1 16,0 4 0-16,-4 8 0 15,0-5 0-15,-1 5-1 16,-3-1 1-16,-1 4 0 0,1 0 0 16,-1 4 0-16,-3 4 0 15,3-4 0-15,-4 3 0 16,1 1 0-16,-1 7 0 16,0 1 0-16,-4 6 0 15,-4 1 0-15,4-11 0 16,-5 7 0-16,1 4 0 15,0 0 0-15,4-4 0 16,0-4 0-16,0 0 0 16,0-3 0-16,-5-1 1 0,14-3-1 15,-1-8 0-15,1 4 0 16,-1-4 0-16,1-4 0 16,-1 1 1-16,5-5-1 15,-5-3 0-15,1 0 0 16,-1 0 0-16,5-8 0 15,0 0 0-15,0 0 0 16,-1-7 1 0,1-12-1-1,4 0 0-15,0-3 0 16,0-4 1-16,0 7-2 16,4-11 1-16,1 0 0 15,-1-4 0-15,0 0 0 16,-4-3 1-16,0-1-1 15,0-3 0-15,-8-5 0 16,3 5 0-16,1 3 0 16,0 8 0-16,0 4-1 0,-1 4 1 15,1 7-1-15,0 4 1 16,4-1-1-16,-4 9 1 16,4-1-1-16,0 1 1 15,0 7 0-15,0 0 0 16,0 0-1-16,0 0 1 15,0 0 0-15,8 0 0 16,-4 7 0-16,5 1 0 16,-5 7-1-16,5-4 1 0,-1 8-1 15,-4 8 1-15,5 3-1 16,-1 4 1-16,-3 0 0 16,-1 12 0-16,0 3-1 15,-4-8 1-15,0-3 0 16,0-4 0-16,5 4 0 15,-5-4 1-15,4-4-1 16,-4-3 1-16,4 3-1 16,0-11 1-16,1-4-1 15,-1-3 1-15,0-5-1 16,0-3 1-16,1 0-1 16,3-4 0-16,1-4 0 15,3 0 0-15,-3-3 0 16,-5-1 1-16,0 0-1 15,5-3 0-15,-1-4 0 16,5-8 0-16,0 4 0 16,4-3 1-16,0-12-1 0,0-1 0 15,0-6 0-15,0-5 1 16,4-7-1-16,1-3 0 16,-1 7-1-16,0 11 1 15,1 4-1-15,-5 7 1 16,-5 8-1-16,1 8 1 15,0-4-1-15,-4 15 1 16,-5 11-6-16,0 0 1 16,5 8-5-16,-1 0 0 15</inkml:trace>
  <inkml:trace contextRef="#ctx0" brushRef="#br1" timeOffset="1.07691E6">14781 3152 10 0,'-12'-19'5'0,"-14"-15"3"16,18 23 5-16,-1-1-11 15,-4 1 1-15,1 3 2 16,-1 1 0-16,4 3-7 16,1 0 1-16,4 0 4 0,4 8 0 15,0 7-2-15,8 1 1 16,5 7-2-16,8 7 1 15,5 8-1-15,3-3 1 16,1 3 0-16,0 0 0 16,4 0 0-16,-4-4 1 15,4 0 0-15,-4 1 0 16,0-5-1-16,-5-11 1 16,1 0 0-16,-1 0 0 15,-3-3-3-15,-1-5 1 16,0 1-5-16,0-4 0 15,-3 3-4-15,-6-3 0 0</inkml:trace>
  <inkml:trace contextRef="#ctx0" brushRef="#br1" timeOffset="1.07725E6">15373 2917 7 0,'-4'-11'3'0,"21"15"3"15,-13-4-4-15,1 3 1 16,-5 9 0-16,-5 7 4 16,-3 7 0-16,-5 23-8 15,0 16 0-15,-4 14 6 16,-4-11 0-16,4 8 0 0,0 7 0 15,-4 4-2-15,-1-4 0 16,-3 1 0-16,-5-16 0 16,9-8 0-16,4-10 0 15,4-9-1-15,4-11 0 16,9-7-7-16,9-8 1 16,8-11-5-16,4-4 0 15</inkml:trace>
  <inkml:trace contextRef="#ctx0" brushRef="#br1" timeOffset="1.0777E6">16029 3269 6 0,'-21'0'3'0,"-5"-11"9"16,22 11-6-16,-4 0-3 15,-1 4 0-15,-4 7 2 0,1 8 1 16,-5 4-7-16,-5 14 0 15,1-6 4-15,0 6 1 16,4 5-2-16,8 0 0 16,9-4-1-16,9-8 1 15,-1-7 0-15,9-8 1 16,9-12 0-16,8-10 0 16,4-12 0-16,0-8 1 15,-3 9-1-15,-6-13 0 16,-12-10-1-16,-8 3 0 15,-9-4 0-15,-9 4 0 16,-3 8-2-16,-5 7 1 0,-5 8-6 16,5 4 1-16,9 7-7 15,8 15 0-15</inkml:trace>
  <inkml:trace contextRef="#ctx0" brushRef="#br1" timeOffset="1.07814E6">16263 3318 15 0,'-21'23'7'0,"8"38"-1"0,13-43 1 16,-4-2-6-16,-4 3 1 16,-1 7 1-16,1 8 1 15,3-4-4-15,10-3 1 16,3-8 3-16,5-4 0 15,4-8 0-15,8-7 1 16,5-11-2-16,9-4 1 0,-5-4-1 16,0 0 0-16,-4-7-1 15,-9-5 0-15,-4 1-1 16,0 0 1-16,-4 3-1 16,-5 5 0-16,1 3-6 15,-1 4 0-15,1 3-6 16,8 16 1-16</inkml:trace>
  <inkml:trace contextRef="#ctx0" brushRef="#br1" timeOffset="1.07897E6">16872 3670 8 0,'-25'12'4'0,"8"6"6"0,13-18-5 15,-1 12-2-15,-3-12 1 16,-1 7 4-16,-3 1 0 16,-1 0-9-16,4-5 0 0,1-6 7 15,3-5 0-15,5 0-2 16,5-7 1-16,3-7-3 16,5-9 1-16,4-3-2 15,0 8 1-15,0 3-2 16,0 8 0-16,-4 4-1 15,0-1 1-15,-5 1-1 16,-4 3 1-16,-4 12-1 16,-4 4 0-16,-4 7 0 15,-1 11 1-15,1 1 0 16,-5-1 0-16,0 8 0 16,0 0 0-16,5 8 0 15,-1-4 1-15,1 0 0 16,-1-4 0-16,5 0 0 15,0-12 0-15,4 1 0 0,0-4 0 16,0-8 0-16,0-3 1 16,4-4-1-16,-4-4 1 15,0-8 0-15,0-7 0 16,4-4-1-16,-4-11 0 16,5-4-1-16,3 0 1 15,5 0-1-15,0 0 1 16,4 0-1-16,4-4 0 15,0 4-1-15,5 3 1 16,4 5-1-16,-1 7 1 16,1 4-1-16,-4 4 0 0,-1 7 0 15,-3 8 0-15,-5 7 0 16,0 8 0-16,-5 4 0 16,-3 11 0-16,-1 7 0 15,-3 5 1-15,-1-1 0 16,0 4 0-16,1-3 0 15,-5-5 0-15,4-11 1 16,4-3 0-16,1-8 0 16,-1-4 0-16,1-7-5 15,4-8 1 1</inkml:trace>
  <inkml:trace contextRef="#ctx0" brushRef="#br1" timeOffset="1.0795E6">18227 3402 17 0,'-17'-16'8'0,"-22"1"5"0,22 15-8 0,-8 0-3 15,-9 8 0-15,-9 7 1 16,0 4 1-16,-8 0-5 16,-4 4 0-16,0 3 3 15,12 4 1-15,13-3-2 16,13-1 0-16,13-7 0 15,12-4 1-15,14-3 0 16,-1-12 0-16,5-8 0 16,12-7 0-16,-4-8 0 15,4 8 1-15,-4 0-3 16,-4 4 1-16,-4 7-1 16,-9 0 1-16,-9 4-1 15,-12 15 1-15,-9 15-1 16,-12 31 1-16,-5 22-1 15,-13 8 1-15,-12-4 1 16,-9 0 0-16,4-4 0 0,-3-11 0 16,7-4-1-16,5-7 1 15,13-16-1-15,12-18 1 16,13-20-10-16,13-10 1 16,13-13-5-16,9-6 1 15</inkml:trace>
  <inkml:trace contextRef="#ctx0" brushRef="#br1" timeOffset="1.07994E6">18406 3587 21 0,'12'-4'10'0,"61"-19"-8"16,-61 12 11-16,10-4-12 16,3 4 1-16,5-1 1 15,4-7 1-15,-4-7-3 16,-9 3 0-16,-8 4 2 15,-9 0 1-15,-12 8-1 16,-13 7 1-16,-18 12 0 16,-16 11 0-16,-9 0-2 0,-8 15 0 15,3 11 0-15,10-3 1 16,12-4-2-16,13 3 1 16,17-3-1-16,17-4 0 15,17-11-1-15,17-1 1 16,21-6-5-16,5-16 1 15,8-8-8-15,13 8 1 16,-4-4-2-16,-18 4 1 16</inkml:trace>
  <inkml:trace contextRef="#ctx0" brushRef="#br1" timeOffset="1.0803E6">19496 3394 22 0,'-30'-23'11'0,"9"16"-14"16,12 7 18-16,-12-4-14 15,-13 8 1-15,-5 7 3 16,-12 4 1-16,-4 4-6 16,-5-4 0-16,13-3 3 15,9 3 0-15,13 4-1 16,16 7 1-16,18 4-3 15,16 1 1-15,-4-5 0 16,5 12 0-16,0 0 0 16,-5 0 1-16,-4 7 0 0,-9 0 1 15,-8-3 1-15,-12-4 0 16,-18-12 0-16,-21-3 1 16,-13-4-2-16,-4-11 1 15,-5-16-1-15,5-3 0 16,13-12-9-16,16-7 0 15,22-8-8-15,30 4 0 16</inkml:trace>
  <inkml:trace contextRef="#ctx0" brushRef="#br1" timeOffset="1.08061E6">19917 2830 20 0,'-29'-4'10'0,"20"12"-5"15,5-16 5-15,4 12-7 16,-9 8 0-16,-8 14 4 16,-13 8 1-16,1 19-9 15,-5 23 1-15,4 7 5 16,8-4 0-16,10 5-1 15,7-1 1-15,18-7-2 16,8-1 0-16,9-3-1 16,-4-11 1-16,4-16-1 0,4-15 0 15,0-11-8-15,-4-15 1 16,-9-15-7-16,-13-1 0 16</inkml:trace>
  <inkml:trace contextRef="#ctx0" brushRef="#br1" timeOffset="1.08075E6">19355 3477 44 0,'-25'0'22'0,"97"-11"-29"0,-38 3 37 15,30 12-42-15,21-4 0 16,30 0-10-16,-21-11 1 0</inkml:trace>
  <inkml:trace contextRef="#ctx0" brushRef="#br1" timeOffset="1.08723E6">13721 5486 7 0,'0'0'3'0,"-17"-26"1"0,9 22 3 0,-1-7-7 16,-12-1 1-16,-1 5 0 16,-7-1 0-16,-1 1-1 15,-4 7 1-15,0 0 0 16,-9 3 1-16,-4 5-1 16,0 0 0-16,-4-1 0 15,-8 4 1-15,-5 1-1 16,4-1 0-16,5-3 0 15,-1 3 0-15,1 8 0 16,4 4 0-16,0 3-1 16,8 4 1-16,5 1-1 15,0 10 0-15,8 9 0 16,4-5 0-16,5 4 0 16,4 0 0-16,4 0 0 15,-4 4 0-15,4-7 0 0,1 3 0 16,3 0 0-16,-4 0 0 15,1 1 0-15,-5-1 0 16,4 8 0-16,0-1 0 16,-4 5 0-16,0-4 0 15,-4 7 0-15,-1-4 0 16,1-7 0-16,4 4 0 16,0 7 0-16,8-7 0 15,5-4-1-15,8 4 1 16,5 0-1-16,8-1 1 0,0-6 0 15,0-5 0-15,4-7 0 16,1-8 1-16,-1-3-1 16,4-5 1-16,1-3 0 15,4-4 0-15,4-3 0 16,0-1 0-16,4-3 0 16,1-5 0-16,-1 1 0 15,5-8 0-15,3-3 0 16,-3-8 1-16,4-4-1 15,0-11 0-15,4-5 0 16,-9-2 0-16,1-9 0 16,4-7 0-16,4-3-1 15,0 10 1-15,4-11-1 16,-8 1 1-16,0-5 0 16,0-3 1-16,0-8-1 15,0 0 0-15,-1-4 0 16,-3 4 0-16,-9 4 0 0,-4-7 0 15,-5 10-1-15,-3-3 0 16,-5 0 0-16,-4-4 0 16,-5-3 0-16,-8 10 1 15,0 8-2-15,-4 1 1 16,-5 3 0-16,1 0 0 16,-5 19 0-16,-4-4 0 15,-9 4 0-15,1 4 0 16,-5 3 0-16,4 4 0 15,-3 4-1-15,-5 1 1 0,0 2-1 16,-1 9 0-16,1-1 0 16,-4 8 1-16,0 4-1 15,4 7 1-15,-5 5-1 16,-3-9 1-16,-5 4 0 16,-4 1 0-16,-5 3-1 15,1 4 1-15,-5 4 0 16,-3 3 0-16,3 4-1 15,5 1 1-15,-1 14-1 16,9 0 1-16,9 8 0 16,0 4 0-16,-5 7-1 15,-8-3 1-15,-4 0 0 16,4-5 0-16,4 5 0 16,0-4 0-16,9 11 0 15,-1 0 0-15,9 4 0 16,9-4 0-16,4-4-1 15,4 0 1-15,5-7 0 16,4 4 0-16,4 7-1 0,4-11 1 16,4-1-1-16,5 1 1 15,8 0 0-15,9-8 0 16,9 0 0-16,7-3 1 16,1-5-1-16,-4-7 0 15,-1-3 0-15,5-5 1 16,0-7-1-16,0-4 1 15,0-11-1-15,0-4 1 16,-1-8-1-16,6-7 1 16,3-11-1-16,0-5 1 15,1-6-1-15,-1-1 1 0,-8-4-2 16,0-7 1-16,4 0 0 16,4 15 0-16,1-12 0 15,-1-3 1-15,-4-4-1 16,9-4 0-16,-1-7 0 15,1-8 1-15,4 4 0 16,-13-4 0-16,-13 0-1 16,-4 12 1-16,-4-8-1 15,-4 11 1-15,-1 4-1 16,-8 0 0-16,0 0-1 16,-8 4 1-16,-1-8 0 15,-3 0 0-15,-1 4 0 16,-4 4 1-16,-4 4-1 15,-1-1 0-15,-3 9 0 16,3-1 0-16,1 4 0 16,-4 11 1-16,-1-4-1 0,-4-3 0 15,-4 4 0-15,-4 3 0 16,0-4 0-16,-5 1 0 16,-4 7 0-16,-4-4 0 15,0 8-1-15,0 0 0 16,-4 0 0-16,4 4 1 15,0 7-1-15,0 0 1 16,-5 4-1-16,1 8 1 16,4-1 0-16,0 12 0 15,0-4 0-15,-4 8 0 0,-5-4 0 16,-4-8 0-16,0 4-1 16,0 4 1-16,1 0 0 15,-1 4 0-15,-4 7-1 16,4 4 1-16,-4 0 0 15,4 15 0-15,0 1-1 16,4 6 1-16,9 5-1 16,0 7 1-16,-4-7-1 15,-5 3 1-15,-4 0 0 16,5-3 0-16,4 7-1 16,4 8 1-16,4-5 0 15,4-6 0-15,9-1-1 16,4 4 1-16,5-11-1 15,-1 0 1-15,9 3-1 16,5 1 1-16,7-8 0 16,5 3 1-16,5 1-1 0,3 0 1 15,9-4-1-15,-4-4 1 16,-4-11 0-16,-1-4 0 16,5-8 0-16,0-3 1 15,4-8-1-15,4-3 1 16,1-5-1-16,-1-3 1 15,4-12-1-15,1-3 1 16,8-12-1-16,0 1 0 16,5-9-1-16,-1-3 1 15,-8-3-1-15,0-13 1 16,-1 1-1-16,6 8 1 0,3-9-1 16,0-6 1-16,-4-5-1 15,-4-11 1-15,-4-11 0 16,-1-8 0-16,-3 8 0 15,-5 0 0-15,-9 3-1 16,-3 8 1-16,-10 12-1 16,-3 14 0-16,-1 5-1 15,5 7 1-15,-4 7-7 16,8 8 1-16,13 8-5 16,-5-8 1-16</inkml:trace>
  <inkml:trace contextRef="#ctx0" brushRef="#br0" timeOffset="1.12389E6">15727 5331 8 0,'-9'8'4'0,"5"-16"-1"16,0 1 5-16,-5 3-5 15,-3 4 1-15,-5 4 0 16,-1-1 0-16,6 5-5 16,-1 0 0-16,4-5 5 15,1 1 0-15,-1 0-2 16,5-4 1-16,0 4 1 0,4-1 0 15,4-3 0-15,9 0 0 16,8 0-1-16,5 0 1 16,12 4-1-16,5-4 0 15,4-7-2-15,8 3 1 16,9 4-1-16,4-4 1 16,13 4-1-16,4 0 0 15,4 8 0-15,-3-8 0 16,3 3 0-16,9-3 0 15,13 4-1-15,8 4 1 16,-8-4-1-16,8-1 1 0,4 1 0 16,1 0 0-16,12 3-1 15,-17 1 1-15,1-4-1 32,-5 0 1-32,0-4-1 15,4 7 0-15,-4-3 0 0,-4 4 1 0,-5-5 0 16,9 5 0-16,4-4 0 15,-8 11 1-15,4-4-1 16,-9-7 1-16,1 0 0 16,4 3 0-16,8 1-2 15,-17-4 0-15,9-1 0 16,-5-3 1-16,-8 4-1 16,4 0 0-16,1 0 0 15,-1-4 0-15,-4-8 0 16,4 8 1-16,-8 0-1 15,8 0 0-15,0 4 0 16,4-4 0-16,-3 0 0 16,3-4 0-16,-4 0 0 15,5 4 1-15,4 4-1 16,4-4 0-16,-5 0 0 0,5-4 0 16,-8 4 0-16,-1 4 0 15,1-4 0-15,-1-4 0 16,1 4 0-16,3 4 1 15,5 0-1-15,-17-8 0 16,0 4 0-16,4 0 0 16,1 0 0-16,-10 0 1 15,14 4-1-15,-9-8 0 16,-17 0 0-16,-1 4 1 16,6 0-1-16,3 0 0 0,5 4 0 15,-5 4 1-15,1 3-1 16,-5-3 0-16,-4-5 0 15,4 1 0-15,4 0 0 16,1 4 1-16,-1-1-1 16,-8 1 1-16,4-1-1 15,0-3 1-15,-16 0-1 16,-1-4 1-16,0 0 0 16,-4 0 0-16,4 0-1 15,-13 0 1-15,-4 0 0 16,-8 0 0-16,-5 0 0 15,-8 0 0-15,-9 0 0 16,-4 0 1-16,-4 0-2 16,-4 0 1-16,-9 0-1 15,-5 4 1-15,-3-1-1 16,-1 1 0-16,5 0-5 16,0 0 0-16,8 3-7 0,9 5 0 15,4-1-4-15,0-3 0 16</inkml:trace>
  <inkml:trace contextRef="#ctx0" brushRef="#br0" timeOffset="1.12453E6">24704 5176 11 0,'-72'-42'5'0,"16"27"6"16,48 15-2-16,-1-7-7 15,1 7 1-15,3 0 2 16,1-4 1-16,4 4-6 16,4 0 1-16,9 0 4 15,13 4 0-15,8 7 0 16,13 8 0-16,4 4-2 0,0 3 1 16,8 4-2-16,5 1 1 15,-4-5-2-15,-13 4 1 16,-9-3-1-16,-8-1 1 15,-5 5-2-15,-7-5 1 16,-6-11 0-16,1 4 0 16,-13 8 1-16,-21 3 0 15,-9 4 0-15,-4 0 1 16,-17 8-1-16,-13 14 1 16,-8 5 0-16,-1 0 0 15,9-5-1-15,0 1 0 16,0-4 0-16,-4-4 0 0,4-15 0 15,13-11 0-15,5 0-1 16,7-8 1-16,9 0-1 16,5-4 1-16,8 1-1 15,0-5 0-15,8 1-1 16,1-4 1-16,3-4-1 16,5 0 1-16,5 3-6 15,3 1 1-15,14-8-8 16,3 4 0-16,9 4-5 15,17-11 1-15</inkml:trace>
  <inkml:trace contextRef="#ctx0" brushRef="#br0" timeOffset="1.12505E6">24678 4964 18 0,'-63'-34'9'0,"28"23"-3"0,35 7 5 15,0 4-9-15,0 0 1 0,9 4 3 16,8 7 0-16,9-3-7 15,8 3 1-15,8 4 4 16,5 4 0-16,-9 4-1 16,5 7 1-16,4 0-2 15,0 8 1-15,-9 0-2 16,5 4 1-16,-18-5-1 16,1 1 1-16,-9 0-1 15,-5 0 0-15,-12-4 1 16,-8-4 0-16,-18 1 0 15,-3 3 0-15,-18 7 1 16,-17 5 1-16,-13 3-1 16,5 15 0-16,8-7 0 15,-4-4 1-15,0-4-2 16,0-4 1-16,4-7-2 16,8 0 1-16,9-4-1 0,13 0 0 15,9-4-2-15,12-3 1 16,13-8-12-16,9 0 0 15,16-4-4-15,-4-19 1 16</inkml:trace>
  <inkml:trace contextRef="#ctx0" brushRef="#br0" timeOffset="1.12753E6">984 5411 5 0,'-26'-23'2'0,"5"49"-1"16,21-18 2-16,0 0-3 16,0-1 0-16,0 1 2 15,4-1 1-15,5-3-1 16,3 0 0-16,10-4 1 16,3 4 1-16,9-1 0 15,-4 1 1-15,17-4-1 16,13 0 0-16,21 0-2 15,4 0 0-15,13 0-1 0,17 4 1 16,0-4-1-16,12 4 0 16,5-1-1-16,13 5 1 15,-9-4-1-15,9 3 0 16,0-7 0-16,17 0 1 16,-17 4-1-16,12-4 0 15,9 0 0-15,5 4 1 16,-1-4 0-16,5 0 0 15,-1 0-1-15,9 0 1 16,-8-4 0-16,-5 0 0 0,5 4 1 16,8-3 0-16,-13 3-1 15,9-4 1-15,4 4-1 16,-17 4 1-16,5-4-2 16,-5 0 1-16,8 0-1 15,-16 3 0-15,0-3 0 16,3 4 1-16,-3-4-1 15,4 0 0-15,-22-7 0 16,9 7 1-16,-8-8-1 16,4 8 1-16,-5 8-1 15,-12-12 1-15,8-4-1 16,-4 4 1-16,0 4-1 16,0 4 1-16,-8-11-1 15,-1 3 0-15,1 0 0 16,-9 0 1-16,8 4-1 0,5 4 0 15,-17-8-1-15,4 8 1 16,0-4 0-16,0 4 1 16,8 0-1-16,-8-1 0 15,0-3 0-15,4-3 0 16,1 3 0-16,12 0 1 16,-5 3-1-16,-12 1 0 15,9 0 0-15,4 0 0 16,4 0 0-16,4-8 1 15,-8 8-1-15,8-4 1 16,0 0-1-16,18 3 1 0,-22-6-1 16,8 3 1-16,5-4-1 15,0 4 1-15,4 7-1 16,-13-7 0-16,13 0 0 16,4 4 1-16,5 4-1 15,-9-8 0-15,9 0 0 16,3 0 0-16,1 7 0 15,-13-3 0-15,5 0 0 16,12 0 1-16,-9 7-1 16,-3-3 0-16,-1-5 0 15,13-3 0-15,-9 8 0 16,5 0 1-16,-8-5-1 16,16 1 0-16,-8 4 0 15,4-1 0-15,0-3 0 16,0 0 0-16,-4 0 0 15,0-1 0-15,-1-3 0 0,6 0 0 16,-10 8 0-16,5-1 0 16,-4-3 0-16,-1 0 0 15,-4 4 0-15,18-1 1 16,-22 1-1-16,8-8 1 16,1 0-1-16,-5 4 0 15,-4-4 0-15,5 0 0 16,-1-4 0-16,4 4 0 15,1 4 0-15,-13-4 0 16,12 0 0-16,1 3 0 16,0 1 0-16,-9-4 1 0,8 0-1 15,5 0 1-15,-4 0-1 16,-9 0 0-16,0-4 0 16,12 4 0-16,-16 0 0 15,9 0 0-15,-18 0 0 16,9-3 1-16,-5 3-1 15,-8 0 1 1,60 0-1 0,-9 0 0-16,-25 0 0 15,-14 3 1-15,-3-3-1 16,-13-3 0-16,-9-1 0 16,0 4 0-16,-4 0 0 15,-8 0 1-15,8 0-1 16,-18 0 0-16,-7 0 0 15,4 0 0-15,-5 0 0 16,0 0 0-16,-3 4 0 16,-5-1 1-16,-5 1-1 0,5 0 0 15,-13 0 0-15,-4-1 0 16,-4-3 1-16,-1 0 0 16,1 0-1-16,0 0 0 15,-1 0 1-15,-8 4 0 16,0-4 0-16,-4 0 1 15,-8 4-2-15,-10 0 0 16,5 0 1-16,-4-1 1 16,-4-3-2-16,-1 8 0 0,-3-8 0 15,3 0 0-15,-4 4 0 16,5-4 1-16,0 0-1 16,-5 0 0-16,0 0-4 15,0 0 1-15,5 4-5 16,12-4 0-16,1 0-6 15,8 7 1-15</inkml:trace>
  <inkml:trace contextRef="#ctx0" brushRef="#br0" timeOffset="1.12789E6">24759 5108 23 0,'17'7'11'0,"56"54"-12"0,-52-38 14 15,22-1-14-15,12 5 1 16,0-4 0-16,1 11 1 15,3 4 0-15,-8-4 0 16,-8 11 1-16,-9 12 1 0,-13 11 2 16,-16 15 0-16,-18 0 1 15,-8-7 0-15,-31-4-1 16,-11-8 1-16,-23-11-1 16,-7-7 0-16,-9-12-6 15,-1 0 1-15,-7-4-12 16,-5 4 1-16</inkml:trace>
  <inkml:trace contextRef="#ctx0" brushRef="#br0" timeOffset="1.12912E6">1439 4832 3 0,'13'-4'1'0,"0"19"2"16,-13-15 1-16,0 0-2 15,0-4 0-15,-9 1 1 16,5 3 1-16,-9 0-4 16,-8 0 1-16,8 3 3 15,-12 5 1-15,3-1-1 0,10 1 0 16,-14 0-1-16,-8-8 1 16,-13 0-1-16,0-8 0 15,9-3-1-15,-9 11 0 16,9-8 0-16,0 1 1 15,4-5-2-15,-5 1 1 16,18-1-1-16,-5 5 0 16,5-4-2-16,8 7 1 15,0 0-1-15,1 4 0 16,-1 4 0-16,4 3 0 16,5 5-1-16,4-1 1 0,-8-7 1 15,-1 7 0-15,5 16 0 16,-9 10 1-16,-8 20 0 15,4 11 0-15,8 8 0 16,-12 7 1-16,4-11 0 16,-4 8 0-16,8-5 0 15,0-3 0-15,13-8-1 16,-8-7 1-16,3-8 0 16,5-7 0-16,-8-15 0 15,8-9 0-15,-4-10 0 16,4-4 0-16,4-8-1 15,9 0 0-15,8 0 0 16,0 1 0-16,5-1-1 16,8 8 0-16,8 15 0 15,1-1 0-15,17 5-1 16,-1 0 1-16,-8-8-11 0,0 0 1 16,-17-4-2-16,-21-18 1 15</inkml:trace>
  <inkml:trace contextRef="#ctx0" brushRef="#br0" timeOffset="1.13009E6">1720 4718 2 0,'-4'8'1'0,"-38"-4"4"0,37-4-8 16,-7 0 6-16,-1 0 1 16,-8 0 2-16,-1 7 1 15,-3-7-8-15,-1 8 1 0,-8-5 5 16,0 5 1-16,-4 7-3 15,12-3 1-15,-12-1-1 16,-9-4 0-16,9 1-1 16,-9-4 1-16,0 3-2 15,9-3 1-15,-5-4 0 16,13 4 1-16,-4-12-2 16,9 1 1-16,-5-1-1 15,13 1 0-15,-9-1-1 16,9 4 1-16,0 1-1 15,4 3 0-15,1 3 0 16,-1 9 1-16,-4-9-1 16,4 5 1-16,0 7-1 15,0 8 1-15,1 7-1 16,-10 4 1-16,5 19-1 16,-4 11 1-16,8 1-1 0,-12 7 1 15,12-4 0-15,-8-8 0 16,8-3-1-16,0 0 1 15,0-4-1-15,1 0 1 16,12-8 0-16,-9-3 0 16,9-1 0-16,-4-3 1 15,4-11-1-15,0-5 1 16,0-6-1-16,0-1 0 16,4-8-1-16,-4-7 1 15,9-4-1-15,8-7 1 0,4 4-1 16,13-1 0-16,13 0 0 15,-5 5 0-15,14 3 0 16,3 3 0-16,1 9-2 16,0 3 1-16,-9-4-9 15,-4-3 0-15,-13-1-1 16,-9-7 1-16</inkml:trace>
  <inkml:trace contextRef="#ctx0" brushRef="#br0" timeOffset="1.13202E6">984 5422 10 0,'-22'11'5'0,"18"-3"2"0,4-4 2 0,0-4-7 16,0 0 1-16,4 0 2 15,9 0 0-15,9 0-6 16,3 3 1-16,9 1 3 16,13 4 1-16,4-4 0 15,0-1 0-15,17 1-1 16,9 0 0-16,12 0-1 16,9-1 1-16,-8 5-1 15,12-4 0-15,0-4 0 16,-21 0 0-16,47-4-1 15,8-7 0-15,-8-1 1 16,4 1 0-16,4 0 0 16,5-1 0-16,-1-3-1 15,-8 4 1-15,5-1-1 16,3 12 0-16,9-7 0 16,-13 3 0-16,9-3-1 0,-4-1 1 15,25 0 0-15,-21-7 0 16,12 0 0-16,-4 4 1 15,22 3-1-15,-13 1 0 16,8-1 0-16,-4 4 0 16,17 4-1-16,-16 0 1 15,3 0-1-15,9 4 0 16,-5 0 0-16,-12 3 1 16,4-3-1-16,9 4 1 15,-1 3-1-15,-7-3 1 0,7-4 0 16,-4 7 0-16,1-4-1 15,-5 1 1-15,4-8-1 16,-4 11 0-16,0 1 0 16,-21-5 1-16,9-3-1 15,-10 4 0-15,5 3 0 16,-4-3 0-16,0-1 0 16,0 1 0-16,-5-5 0 15,9 5 1-15,-4-4-1 16,-4 3 1-16,3-7-1 15,1 8 1-15,9-4-1 16,-18-8 1-16,9 0-1 16,-9 4 0-16,13 0 0 15,-13 4 0-15,-8-8 0 16,4 0 0-16,-4 1 0 16,12 3 0-16,-3-4 0 15,-10-4 1-15,1-3-1 0,4 11 0 16,0-4 0-16,0 4 0 15,-8-4 0-15,3 1 0 16,5-1 0-16,0 4 1 16,0 0-1-16,0-4 0 15,0-7 0-15,5 11 0 16,-1-8 0-16,-4 4 0 16,-9-3 0-16,5 3 1 15,-4 0-1-15,-5 0 0 16,4 4 0-16,-3-3 1 15,-1-1-1-15,0 4 0 0,0-4 0 16,1 8 0-16,3 0 0 16,1-1 0-16,-5 1 0 15,4 4 0-15,1-1 0 16,4 5 0-16,-5-5 0 16,1 5 0-16,3-1 0 15,1 0 1-15,4 1-2 16,-4-1 1-16,-5 0 0 15,5-7 0-15,0 4 0 16,4 7 0-16,4-4 0 16,-12-3 0-16,4 3 0 15,4 4 1-15,0 0-1 16,0 4 0-16,-13-7 0 16,9 3 0-16,-1 0 0 15,-3-4 1-15,4 4-1 16,-9-3 1-16,9-5-1 0,4 1 0 15,-9-4 0-15,5 7 1 16,-9-11-1-16,5 4 1 16,3-4-1-16,5 7 1 15,-4 8-1-15,-4-7 1 16,-1-16-1-16,9 12 1 16,-4 0-1-16,-9 0 0 15,5 7 0-15,-14-11 1 31,69 11-1-31,-21 1 1 0,-9-8-1 16,-21-12 0-16,4 0 0 16,-5 5 1-16,-3 3-1 15,-5 0 0 1,43-15 0 0,-5 7 0-16,-12-3 0 15,-13 3 1-15,0 4-1 16,-12-3 1-16,-5-5-1 15,-1 5 1-15,-3-5-1 16,-4 1 0-16,-9 4 0 16,4-5 1-16,-13 5-1 15,-8-1 0-15,4 0 0 16,1 1 0-16,-1 3 0 16,0 0 0-16,-4 4 0 15,0 4 0-15,-5-4 0 16,-8-4 1-16,1 1-1 15,-1-1 0-15,4 0 0 16,5 0 0-16,-1 0 1 0,-7 4 0 16,-10 0-1-16,1 0 1 15,-1 4-1-15,1 0 1 16,-9 0 0-16,-4-4 0 31,34 4-2-31,-4-1 1 16,-1 1 0-16,-8 4 1 15,-8-1-1-15,-13 1 0 16,-5-1 0-16,1 5 0 0,0-5 0 16,-5 1 1-16,0-1-1 15,1-3 0-15,-5 0-1 16,-5 0 0-16,1 0-4 16,4-4 0-16,0 3-7 15,5-3 1-15,3 0-6 16,5 0 0-16,0-3 0 15,-13-5 1-15</inkml:trace>
  <inkml:trace contextRef="#ctx0" brushRef="#br0" timeOffset="1.13251E6">24704 5218 16 0,'-43'-50'8'0,"22"13"-5"0,21 33 12 16,0-4-12-16,0 1 0 15,4-1 1-15,9 1 1 16,4 3-6-16,9 4 1 16,12 4 4-16,5 14 1 0,3 9-2 15,6 3 1-15,7 1 0 16,-8-1 0-16,-4 4-1 16,-4-4 0-16,-9 4 0 15,-4 0 0-15,-13-7 0 16,-13 7 1-16,-4 7 0 15,-9 5 1-15,-16-5 0 16,-18-3 0-16,1 4-1 16,-14 7 1-16,-16-7-2 15,-5-1 0-15,5-3-1 16,-1 0 1-16,10-8-3 16,3 4 0-16,13-3-11 15,9-1 1-15,21 15-7 16,12-18 0-16</inkml:trace>
  <inkml:trace contextRef="#ctx0" brushRef="#br0" timeOffset="1.13355E6">1682 4677 12 0,'34'-19'6'0,"-8"0"-2"15,-13 11 7-15,-1-3-10 16,-3 3 0-16,4-3 0 15,-13 11 1-15,-13-4-3 0,-8 8 1 16,-5 0 1-16,-21 0 1 16,-12 3-1-16,-10 1 1 15,-3 3 0-15,0 0 0 16,-1-3 0-16,1-1 0 16,12 5 0-16,9-1 0 15,0 4-1-15,4-3 0 16,0 3-1-16,9 0 0 15,-9 8 0-15,9-12 1 16,4 4-1-16,0 8 0 16,0 7 0-16,8 8 0 0,0 11 0 15,5 12 0-15,4 7 0 16,4 4 0 0,-29 30 0-1,8-8 1-15,8-18-1 16,1-12 1-16,12-7-1 15,0-15 1-15,13-12-7 16,4-4 0-16,26-10-2 16,-4-16 1-16</inkml:trace>
  <inkml:trace contextRef="#ctx0" brushRef="#br0" timeOffset="1.13681E6">24619 4866 12 0,'-39'4'6'0,"5"-8"4"0,26 4 7 0,-13 4-14 16,-1-1 0-16,5 1 1 15,-4 4 1-15,0-1-6 16,8 5 1-16,0-1 4 16,13 8 0-16,9-4-1 15,3 0 1-15,5 8-1 16,9-4 1-16,17 15-2 16,20 4 1-16,6 3-1 15,-6 5 0-15,6-1-1 16,-1 0 0-16,0 5 0 15,-17-9 0-15,-8-7 0 16,-9-7 0-16,-5-1 0 16,-7-3 0-16,-5-4 0 0,0-4 1 15,-4-4 0-15,-5 1 0 16,1-5-1-16,-5 1 1 16,-4-1-1-16,4-3 0 15,0 0 0-15,-4 0 0 16,0-4-1-16,0 4 1 15,0-1-1-15,-4 1 0 16,0 4 0-16,4 3 0 16,-9 4 0-16,-12 4 0 15,-13 4 0-15,4 7 0 16,-8 8-1-16,-13 0 1 16,-51 22 0-1,8-7 1-15,9-4 0 16,-5-7 0-16,18-8 0 15,-1 0 0-15,14-4 0 16,3-7 0-16,10 0-1 16,7-4 1-16,5-4-1 15,9-4 0-15,8-7 0 16,4 4 1-16,4 3-1 16,14-7 1-16,7 0-1 15,10-12 0-15,16 0 0 16,13-3 1-16,4-12-1 15,14 1 0-15,7 3 0 16,14-8 0-16,-9-3 0 16,-5-4 0-16,5-11 0 15,-13 7 1-15,-8-4-1 0,-9 12 0 16,-4 3 0-16,-9 5 0 16,-4 3 0-16,0 4 0 15,-12 3 0-15,-5 1 0 16,-5 0 0-16,-3 3 0 15,-9 0-1-15,-4 1 1 16,-1-1 0-16,-3 4 0 16,4-3 0-16,-5-1 0 15,-8-7 0-15,-4 0 0 16,-13-4 0-16,0-7 1 0,4 3-1 16,-4-7 0-16,-4-8 0 15,-9 0 1-15,-9-4-1 16,-8-3 0-16,1-4-1 15,11 3 1-15,1 9 0 16,0 3 0-16,0 7-1 16,-4 4 1-16,12 1-1 15,13 6 1-15,5 1-1 16,4 4 1-16,3 3 0 16,6 1 0-16,-1 7-1 15,4 4 1-15,1 7-1 16,16 8 1-16,9 0 0 15,13 19 0-15,4-12-1 16,5 8 1-16,12-4 0 16,13 5 0-16,4-1 0 15,0 3 0-15,-8-3 0 0,3-7 1 16,6-1-1-16,-14 1 0 16,-8-4 0-16,-9-4 0 15,-4-4 0-15,-4-4 0 16,-9-3 0-16,-4-1 1 15,-4-3-1-15,-9 0 1 16,1 0-1-16,-14-1 0 16,-12 1 0-16,-9 4 1 15,4-1-1-15,5 1 0 16,-26 14-1-16,-12 9 1 16,-9 3 0-16,-1 15 0 0,6 0-1 15,-14 0 1-15,0-7 0 16,5 3 0-16,8-3 0 15,13-12 1-15,-13 16-1 16,4-16 0-16,5-11 0 16,8 0 0-16,9-4 0 15,4-4 1-15,4 1-1 16,4-5 1-16,5 1-1 16,4-1 0-16,4 1 0 15,0-4 0-15,5-1 0 16,8 1 0-16,8-4 0 15,5 0 0-15,9 0 0 16,12-4 0-16,8 1 0 16,1 3 0-16,16 0 0 15,10 0 1-15,3-12-1 16,9-7 0-16,8-3 0 0,5 7 0 16,-13-1 0-16,0 1 0 15,-5 4-1-15,-3-4 1 16,-18 0 0-16,-4 3 0 15,-8 5 0-15,-9 3 0 16,-4-7 0-16,-5 7 0 16,-8-4 0-16,-4 4 0 15,0 4 0-15,-9-3 0 16,-4 3 0-16,0 0 0 16,0 0 0-16,-4-12 0 0,4 1 0 15,-4 0 0-15,-1-12 0 16,-7 4 0-16,-5-7 0 15,-9-9 1-15,-4 1-1 16,0-3 0-16,5-9 0 16,-1-3 1-16,-8 7-1 15,-8-7 1-15,-14-4-1 16,1 0 0-16,0 0 0 16,-1 4 0-16,5 0 0 15,9-4 0-15,-1 11 0 16,0-3 0-16,-3 7-1 15,3 8 1-15,13 3-1 16,0 5 1-16,5 7-1 16,3 3 1-16,1 5-1 15,4 3 1-15,9 4-1 16,3 4 1-16,5-1-1 0,0 16 1 16,22 4-1-16,12 0 1 15,4 7 0-15,5 0 0 16,8 1 0-16,17 6 0 15,-4 5 0-15,4 3 0 16,-8-3 0-16,3-12 0 16,-3 1 0-16,0-1 0 15,-5-4 0-15,-17-3 0 16,-4-4 0-16,-8-4 0 16,-1 0 0-16,-7-3 1 15,-6-5-1-15,1-3 0 16,-4 3 0-16,-1-3 0 0,-4 4 0 15,-4-1 0-15,-12 5 0 16,-10-1 1-16,-8 4-1 16,1 4 0-16,-5 4 0 15,-13 11 0-15,-13 0 0 16,-4 11 0-16,-4 4-1 16,-4 4 1-16,-5-3 0 15,0-9 0-15,1 1 0 16,3-12 0-16,5 0-1 15,4 1 1-15,9-1 0 16,12-7 1-16,1 3-1 16,8-7 0-16,4 0 0 15,4-4 1-15,5-4-1 16,4 1 0-16,4-5 0 16,5-3 1-16,4 0-1 0,4-4 1 15,8-4-1 1,13-3 0-16,9-5 0 0,8-7 0 0,9 4 0 15,13-4 1-15,8 4-1 16,4-11 0-16,14-5 0 16,3-3 0-16,5-3 0 15,-18 2 0-15,-3 5-1 16,3-11 1-16,-7 3 0 16,-14 4 0-16,-12 3 0 15,-5 5 0-15,-4 7 0 16,-9 0 0-16,-3 4 0 15,-1-4 0-15,-8 11-1 16,-5 1 1-16,-8 7 0 16,0-4 0-16,0 4 0 15,-4 0 0-15,-9 4-1 0,-4-4 1 16,0-8 0-16,-4-3 0 16,-5 0 0-16,9-1 0 15,-4-7 0-15,-4-3 1 16,-5-12-1-16,-9 3 1 15,-3 12-1-15,-1-11 1 16,-4 4-1-16,5-5 0 16,3 1 0-16,1-4 0 15,4 4 0-15,9 3 0 16,-1 1-1-16,5-1 1 16,4 5 0-16,0-1 0 0,-9 8 0 15,13 3 0-15,5 5-1 16,-5 11 1-16,9-4-5 15,8 7 0-15,5 5-9 16,-1 14 1-16,13-3-2 16,-25-12 0-16</inkml:trace>
  <inkml:trace contextRef="#ctx0" brushRef="#br0" timeOffset="1.13817E6">24457 5407 14 0,'-17'-34'7'0,"21"19"0"0,-4 7 6 16,4 1-12-16,-4-5 1 15,-4 1 1-15,0 3 1 16,4 12-4-16,-9 0 0 16,-3 15 3-16,3 11 0 15,1 8 0-15,-5 19 1 0,0 7-2 16,5 23 1-16,-5 8 0 15,0-5 1-15,4-14-2 16,1-12 1-16,-1-15 0 16,1-3 1-16,4-12 0 15,-1-11 0-15,1-8 0 16,4 4 0-16,4-23-1 16,9-11 1-16,0-15-2 15,0-23 1-15,-1-23-2 16,6-7 1-16,3 7-2 15,-8-3 1-15,-1 3-1 16,1 15 0-16,0 12-1 16,-5 11 0-16,1 12-1 15,-9 14 1-15,-4 16-1 0,-5 11 1 16,-4 19-1-16,-8 16 1 16,-4 25 1-16,8 9 0 15,-1-13 0-15,10-3 0 16,4-7 0-16,-5-8 0 15,1-11 1-15,8-5 0 16,8-18 0-16,5-11 1 16,4-12 0-16,4-19 0 15,5-18-1-15,-5-20 1 16,0-18-1-16,-4 3 1 16,1 12-2-16,3 3 1 15,0 8-2-15,-4 19 1 0,-8 8-1 16,-1 18 0-16,-8 8 0 15,-4 19 0-15,0 11-1 16,-1 27 1-16,-3 11 0 16,4 0 1-16,4-11 0 15,-5-8 0-15,1-3 0 16,-4-12 0-16,8-8 0 16,0-7 1-16,0-7 0 15,0-16 0-15,-5-15 0 16,5-15 0-1,13-57-1 1,4 12 1-16,4 18-1 16,5 16 0-16,0-1-1 15,-1 20 1-15,-4-1-1 0,-4 5 1 16,-4 10-1-16,-9 12 0 16,-8 15 0-16,-4 8 1 15,-9 0-1-15,-5 11 1 16,-3 0 0-16,3 0 0 15,-3-4 0-15,-9-7 1 16,-4 0-1-16,8-8 1 16,8-12-1-16,5 1 1 15,13-19-1-15,8-8 1 16,9-7-1-16,0-11 1 16,13-5-1-16,3 4 1 0,10 5-1 15,3 6 0-15,-3 5-1 16,-1 11 1-16,-8 15-1 15,-9 4 0-15,-12 14 0 16,-14 17 0-16,-12 21 0 16,-8 16 1-16,-1-8-1 15,1-7 1-15,3-11 0 16,1-9 1-16,8-10 0 16,0-8 0-16,5-19 0 15,8-19 0-15,4-23 0 16,0-7 0-16,5-11-1 15,4 7 1-15,-1-12-1 16,-3 1 1-16,-5 11-1 16,1 11 0-16,-5 8-1 15,-5 12 1-15,-3 10-1 0,-5 5 0 16,0 22 0-16,-4 0 0 16,9 4-1-16,-1 7 1 15,1 1-5-15,3-1 0 16,5-3-6-16,5-4 0 15,16-4-2-15,0-4 0 16</inkml:trace>
  <inkml:trace contextRef="#ctx0" brushRef="#br0" timeOffset="1.13878E6">24470 5596 16 0,'-26'26'8'0,"-33"12"-3"0,54-26 9 16,5 7-13-16,0 11 1 15,-4 4 2-15,8 0 0 16,5 0-3-16,4-8 1 16,4-7 3-16,0-7 0 15,-5-1 0-15,-3-11 0 16,4-11 0-16,-5-12 0 16,1-7-2-16,-5-4 1 15,0-4-2-15,1 4 1 0,-1 4-2 16,0 3 1-16,0 4-2 15,-4 12 0-15,0 11-1 16,0 4 0-16,-4 3 0 16,4 9 0-16,0-5 0 15,0 0 0-15,0 4 1 16,0 1 0-16,-4-1 1 16,4-4 0-16,0-3-1 15,0-8 1-15,8 7-8 16,14-11 0-16,7 8-5 15,10 0 0-15</inkml:trace>
  <inkml:trace contextRef="#ctx0" brushRef="#br0" timeOffset="1.13936E6">24265 5191 21 0,'-38'-57'10'0,"-13"20"-4"0,42 29 9 16,1 0-14-16,-1 1 0 0,5-1 0 15,4 5 1-15,4 6-1 16,9 1 0-16,8 11 1 16,1 4 1-16,12 15-1 15,8 12 1-15,5-5-1 16,4 5 1-16,9 10-2 16,8-18 1-16,13 0 0 15,-4 4 0-15,-9-1 0 16,4-3 0-16,1-4 0 15,-14-4 0-15,-16-7 0 16,-9-4 1-16,0-4-1 16,-21 4 0-16,-18 0 0 15,-12 0 0-15,-4 4 0 16,-13 3 1-16,-13 8-1 16,-17 12 0-16,-8-1 0 0,-5 8 0 15,-8 4-1-15,-4-12 1 16,-18 1 0-16,1 3 0 15,4-4-1-15,16-3 1 16,5-8-1-16,18-4 0 16,11-3-1-16,23-12 0 15,12-4-12-15,17 0 1 16,29 1-5-16,1-1 1 16</inkml:trace>
  <inkml:trace contextRef="#ctx0" brushRef="#br0" timeOffset="1.14229E6">2534 3507 7 0,'4'4'3'0,"5"-11"0"0,-9 7 4 16,0 0-6-16,0 0 1 0,0 0 2 15,-9 0 1-15,5 0-5 16,-5 3 0-16,5 1 3 15,-4 0 1-15,-1 0-1 16,-4-4 1-16,0 4-2 16,1-4 0-16,-1 0 0 15,-4 0 0-15,0 0-1 16,0-4 1-16,4 0-1 16,-8 0 1-16,-5 0-1 15,-12 1 1-15,4 3-1 16,-13 0 0-16,9 0 0 15,-9 3 0-15,4 1 0 16,13 4 0-16,1-1-1 16,-1 5 1-16,4-1-1 15,-8 0 0-15,9-3-1 16,3 0 1-16,10-1 0 0,-1 5 0 16,4-1-1-16,9 4 1 15,9 0 0-15,-5 0 1 16,5 8-1-16,-1 3 1 15,5 9-1-15,-9 6 1 16,5 12-1-16,-5 4 0 16,-4 0 0-16,0-16 0 15,0 5 0-15,0-1 0 16,8 0 0-16,-8 1 0 16,0-8 0-16,0 3 0 0,0-7 0 15,0 0 1-15,0-3 0 16,0-9 0-16,0-7 0 15,0 1 0-15,0-5 0 16,0-11 1-16,5 4-2 16,3-12 1-16,-8 1-1 15,13-1 1-15,-5 0-1 16,18 1 0-16,0 3-1 16,8 0 1-16,4 1 0 15,9 3 0-15,-9-4 0 16,-4 8 1-16,-8-4-5 15,-1 0 1-15,1 0-7 16,4 0 1-16</inkml:trace>
  <inkml:trace contextRef="#ctx0" brushRef="#br0" timeOffset="1.14304E6">2031 4272 11 0,'-34'4'5'0,"9"-4"5"15,20-4-4-15,5 4-5 16,-4-4 0-16,4 4 1 15,-4-4 1-15,4 0-4 16,4-3 1-16,5-1 2 16,3 1 0-16,10-1 0 15,8 1 0-15,12-1-1 16,18 4 1-16,-9-7-1 0,17 11 0 16,9-4 0-16,-5-3 1 15,9-1-2-15,4 4 1 16,9 0 0-16,4 1 0 15,0 3 0-15,-5-4 1 16,5-4-1-16,9 8 1 16,-9 4 0-16,13-4 0 15,4 0-1-15,-18 0 1 16,1 0-2-16,0-8 1 16,0 5 0-16,5-1 0 15,-23 0-1-15,6 4 0 16,-1-7 0-16,0-1 1 0,-21-3-1 15,4 3 1-15,-8 1-1 16,-1 3 0-16,-16 0 0 16,-1 4 1-16,-8 0-1 15,5 0 0-15,-18 4 0 16,5 0 1-16,-14-1-1 16,5 1 1-16,-4 0 0 15,0 0 0-15,-5-1-1 16,1 1 1-16,4-4-7 15,-9 0 1-15,5-4-5 16,-1 1 0-16</inkml:trace>
  <inkml:trace contextRef="#ctx0" brushRef="#br0" timeOffset="1.14351E6">4948 3564 5 0,'-29'-22'2'0,"7"18"7"0,22 4-9 0,0 0 0 16,0 0 0-16,5 4 1 16,-1-1 1-16,4 1-2 15,5 4 1-15,0-1 1 16,0 5 1-16,8 3 0 16,5 4 1-16,3 3-2 15,5 12 1-15,1 16-1 16,3 3 1-16,4 3-1 15,-20 9 0-15,-5-9 0 16,-4 9 1-16,-5 7 0 16,-8-1 0-16,-17 20 1 15,-13-11 0-15,-21-8-1 16,0-8 1-16,-9 0-1 16,-4-11 1-16,-4-11-4 0,4-8 0 15,13-8-10-15,-4-7 0 16</inkml:trace>
  <inkml:trace contextRef="#ctx0" brushRef="#br0" timeOffset="1.1444E6">3952 2028 10 0,'0'-4'5'0,"-9"-15"4"0,9 19-7 16,0-3-2-16,0 3 1 15,-8 0 0-15,-9 3 1 0,-4-3-2 16,-13 4 0-16,-9-4 2 16,-4 8 0-16,-4-4 0 15,-9 3 1-15,-4 1-1 16,1 3 1-16,12 0-1 16,-5-3 0-16,5-4 0 15,4 0 0-15,9 3-1 16,0-7 0-16,8 4-1 15,13 3 1-15,-5 1-1 16,10 0 0-16,3-1 0 16,5-3 1-16,4 7-1 15,4 4 0-15,5 4 0 16,-1 4 1-16,5 4-1 16,4 3 1-16,-4 0-1 15,0 8 1-15,-1 4-1 16,1 3 0-16,4 0 0 0,-4-7 0 15,0-4 0-15,-5-4 1 16,5-3-1-16,12-8 1 16,-12 0 0-16,4-4 0 15,5-7 0-15,-1 3 1 16,4-4-1-16,1-3 1 16,0 0-1-16,-1-4 1 15,5 4-6-15,4 0 1 16,4-1-6-16,1 5 0 15</inkml:trace>
  <inkml:trace contextRef="#ctx0" brushRef="#br0" timeOffset="1.14572E6">3177 2528 7 0,'-4'15'3'0,"25"-12"4"0,-8-10-6 15,4 7-1-15,0 0 1 16,4-8 1-16,9-7 1 16,8 4-2-16,13 0 1 15,5-8 1-15,-9 3 0 16,12 1 0-16,14 0 1 16,-14 8-2-16,-3-9 1 15,-1 9-2-15,4-4 0 16,10 3 0-16,7 4 0 15,-3-3 0-15,8-1 0 16,8 4 0-16,-4 1 1 0,5-1-1 16,8 4 0-16,0-4-1 15,-9 4 1-15,5 4-1 16,8 0 1-16,-13-4-1 16,5 0 1-16,12 0-1 15,-8 0 0-15,0 0 0 16,9 3 1-16,-9-3-1 15,0-3 1-15,4 3 0 16,-4-4 0-16,0 4 0 16,-5-4 0-16,5 4-1 15,-4 0 1-15,-9 0 0 16,9 0 0-16,0 0 0 16,-1-4 0-16,-3 0-1 15,8 1 1-15,0-1-1 16,-5-4 1-16,1 4-1 15,4 1 1-15,0 3-1 0,-4 0 0 16,12 3 0-16,-8-3 0 16,0 0 0-16,4 0 0 15,5 0 0-15,-9 4 0 16,8 0 0-16,-4 0 0 16,-12-4-1-16,3 0 1 15,1 4-1-15,4-1 1 16,-13-3 0-16,5 0 0 15,3 4 0-15,-8-4 0 16,-8 0 0-16,0 0 1 0,-1 0-1 16,5 0 0-16,-4 0 0 15,0 0 0-15,-9 0 0 16,4 0 0-16,1 0 0 16,-10 0 0-16,1 0 0 15,4 0 0-15,5 0 0 16,-1 0 0-16,5 0 0 15,-9 0 0-15,0 0 0 16,5 0 1-16,-1 0-1 16,-8 0 0-16,0-4 0 15,4 1 1-15,0-1-1 16,4 0 1-16,-8 4-1 16,-4 0 1-16,0 0-1 15,-1 0 1-15,5 0-1 16,-4 0 1-16,-5 0-1 15,0-4 0-15,1 4 1 0,8 0 0 16,-5 0 0-16,1 0 0 16,-5 4-1-16,1 0 1 15,-1 0-1-15,5-4 1 16,-1 3 0-16,-8-3 0 16,0 0-1-16,-4 4 1 15,4 0-1-15,-4 0 1 16,0-4-1-16,0 0 1 15,0 4-1-15,0 3 0 16,-1-3 0-16,-7 3 0 16,-1 1 0-16,5 3 1 0,-1 1-1 15,1-9 0-15,-5 9 0 16,-4-8 0-16,0 3 0 16,-8-7 1-16,-5 8-1 15,-4-4 0-15,-4-4 1 16,-5 3 0-16,1 1 0 15,-1 0 0-15,-3 0-1 16,-1-4 1-16,-4 0-3 16,9 3 0-16,-5 1-8 15,0 0 1-15,5 7-3 16,8-14 0-16</inkml:trace>
  <inkml:trace contextRef="#ctx0" brushRef="#br0" timeOffset="1.14614E6">12559 2127 15 0,'-13'-23'7'0,"0"38"-4"0,17-7 6 0,5-5-9 16,-1-3 0-16,-3 8 0 15,-1-1 0-15,4 9 0 16,1 2 0-16,4 9 1 16,-1 3 0-16,1 12 0 15,-4 18 1 1,-5 46 1-1,-8-19 0-15,-1-3 0 16,-7-1 0-16,3-4 0 16,-12-3 1-16,-9 0 0 15,-8-12 0-15,-5-7-1 16,1-8 0-16,-5-8-1 16,4-10 1-16,9-9-10 15,4-10 0-15,9-5-3 16,-5-18 1-16</inkml:trace>
  <inkml:trace contextRef="#ctx0" brushRef="#br0" timeOffset="1.14701E6">6022 984 4 0,'0'0'2'0,"-5"7"5"16,1-3-7-16,0-4 1 16,-5 4 0-16,-3 11 1 15,-1-3 0-15,-4-1-2 16,-13 8 0-16,-8 3 2 15,-9 1 0-15,0-4 0 16,-8 0 1-16,3 0-1 16,1 4 1-16,5-1-2 15,3-3 1-15,9 0-1 16,0-7 1-16,8 3-1 16,5-4 0-16,4 4-1 15,4 0 1-15,5 0 0 16,-1 8 0-16,5-8-1 15,4 4 1-15,4 0-1 16,5 0 0-16,-9-4 0 0,8 8 0 16,1-4 0-16,-1 7 0 15,1 5 0-15,-1-5 1 16,9 12-1-16,-8-12 1 16,8 12-5-16,-4-11 0 15,4 10-2-15,0-6 1 16</inkml:trace>
  <inkml:trace contextRef="#ctx0" brushRef="#br0" timeOffset="1.14781E6">5519 1480 17 0,'-4'11'8'0,"21"-34"-10"15,-4 27 13-15,4-8-11 16,8 4 0-16,5 0-1 16,17 0 1-16,8 0 0 15,1 0 0-15,-1-4 0 16,13 8 0-16,5-4 0 15,3 0 1-15,9 4 0 16,13 0 0-16,-8-4 0 0,12 4 0 16,4-1 0-16,-8-3 0 15,13 0-1-15,4 0 1 16,-8-3-1-16,7 3 1 16,1-4-1-16,-8 4 1 15,8 0-1-15,0 0 1 16,0 0 0-16,0 4 0 15,4-4 0-15,-8-4 0 16,8 4-1-16,-4-4 1 16,-8 0 0-16,-1 4 0 15,0 0 0-15,-8 0 0 0,-4 0 0 16,0 4 0-16,-13 0 0 16,0-4 0-16,-5 0 0 15,1 0 1-15,-5-4-2 16,1 4 1-16,-5 0-1 15,-4 0 1-15,-13 0 0 16,0-4 0 0,9 8 0-1,-5 0 0-15,-13-4 0 16,1 0 0-16,-5 0 0 16,-4-4 0-16,-8 4-1 15,0-4 1-15,-1 0-1 16,1 1 0-16,-1-1 0 15,-3 4 0-15,-1 0 0 16,0 0 0-16,0-8 0 0,-4 8 0 16,-4 0 0-16,0 0 0 15,0 0 0-15,-5 0 1 16,1 8-1-16,-1-8 0 16,1 0 0-16,-1 4 0 15,1-4 0-15,-1 3 1 16,1-3-1-16,4 4 1 15,-5-4-5-15,5 4 1 16,0-4-6-16,4 0 1 16</inkml:trace>
  <inkml:trace contextRef="#ctx0" brushRef="#br0" timeOffset="1.1482E6">10336 1200 6 0,'-22'-8'3'0,"44"0"4"16,-14 8-7-16,5 4 0 16,4 4 0-16,8 3 1 0,1 12 0 15,4-8 0-15,4 8 0 16,0 7 1-16,0 8 1 16,0-12-1-16,0 8 1 15,-8 15 0-15,-5-3 0 16,-8 11 0-16,-9 3 0 15,-4 1-1-15,-9-1 1 16,-3-11 0-16,-5-3 0 16,0-12-8-16,0-4 0 15,-13-11-1-15,0-19 0 0</inkml:trace>
  <inkml:trace contextRef="#ctx0" brushRef="#br0" timeOffset="1.14898E6">7614 239 10 0,'-8'0'5'0,"-18"11"-5"16,13-7 5-16,-4 3-4 16,-8-3 0-16,-9 7 0 15,-9 1 1-15,5 3-2 16,0 0 1-16,-5 4 1 16,-4-8 1-16,-4 8-1 15,0-4 0-15,8 4 0 16,1-11 0-16,3-1-1 15,5 1 1-15,5-1-2 16,-1 5 1-16,8-1-1 16,5 4 1-16,5 4-1 15,7 0 0-15,1 8 0 0,0-1 0 16,4-3 0-16,0 11 1 16,0-8-1-16,4 12 0 15,0-19 0-15,5 8 0 16,-1-5 0-16,5 5 1 15,0-4-1-15,0-1 1 16,8 1-1-16,5-4 1 16,-1 4-1-16,9-8 1 15,0 0 0-15,0 0 0 16,-4-4-2-16,-4 1 0 0,4-5-5 16,-1 1 0-16</inkml:trace>
  <inkml:trace contextRef="#ctx0" brushRef="#br0" timeOffset="1.14948E6">7193 825 10 0,'-26'-4'5'0,"1"4"-3"0,25 0 2 16,0 0-3-16,0 0 0 15,4 0 3-15,4-7 0 16,14 7-4-16,-5 0 1 15,8 0 2-15,14-4 1 16,7 4-1-16,10 0 0 16,3-11-1-16,10-1 0 15,3 5-1-15,13-1 0 16,-12-3 0-16,3-1 0 16,5 9-1-16,-4-9 1 0,-5 12-1 15,-8-7 1-15,-4 7-1 16,12 0 1-16,-12 7-1 15,-9-7 1-15,-9-7 0 16,-3 3 0-16,-5 0 0 16,-9 4 1-16,1-4-3 15,-5 0 0-15,-4 1-5 16,0-1 1-16,0 4-3 16,5 4 1-16</inkml:trace>
  <inkml:trace contextRef="#ctx0" brushRef="#br0" timeOffset="1.14978E6">8581 261 21 0,'-9'0'10'0,"35"23"-14"0,-13-12 18 16,8 8-15-16,0 19 1 15,1 15 0-15,-5 19 1 16,-4-8 0-16,-13 1 0 16,-9 10 1-16,-8 1 0 0,0-4 0 15,-9 7 1-15,-3 1-3 16,-6-12 0-16,14-4-6 15,4 0 0-15</inkml:trace>
  <inkml:trace contextRef="#ctx0" brushRef="#br3" timeOffset="1.97226E6">13926 5343 11 0,'-35'-27'5'0,"18"31"-5"16,13-8 5-16,-13 0-6 15,-4 4 1-15,-5 0 1 16,-4 0 0-16,-4-4-1 16,0 1 1-16,0 3 0 15,-4-4 1-15,-5-4 0 16,1 5 1-16,-1 6-1 15,-4-3 0-15,5 4 0 16,-1 4 0-16,-4 3-1 16,-4 12 1-16,-4-1-1 0,-1 9 1 15,1-1-1-15,-4 12 0 16,-5 11-1-16,0 3 0 16,0 28 0-16,4-5 0 15,9 12 0-15,0-4 0 16,-9 11 0-16,1-3 1 15,8 11-1-15,4-8 1 16,4 4 0-16,5-3 0 16,8-12 0-16,5 0 0 15,8 0 0-15,8-19 1 0,5 4-1 16,17-4 0-16,8-8 0 16,9-3 1-16,12-15 0 15,-8-8 0-15,5-8 0 16,-1-3 1-16,9-12-1 15,4-11 1-15,9-15-1 16,-1-11 0-16,9-5-1 16,9-6 1-16,-5-16-2 15,9 3 1-15,4-3-1 16,1-7 1-16,-1-4-1 16,4-1 0-16,1-18 0 15,-5 4 1-15,-9-5 0 16,-7 5 0-16,-1-4-1 15,-4-8 1-15,-1 4-1 16,-7-12 1-16,-1 5-1 16,-8 3 1-16,-9 8-1 15,-8 3 1-15,-9 1-1 0,-8-1 1 16,-8 9-1-16,-10 2 1 16,-12 1-1-16,-4 4 0 31,-30 0-1-31,13 15 1 15,-14 14-1-15,-7 5 1 16,-9 11-1-16,-9 15 1 16,0 12-1-16,-12 3 1 0,8 16-1 15,0 3 1-15,-4 0 0 16,-9 8 0-16,1 11-1 16,-5-7 1-16,-5 11-1 15,10 11 1-15,12 12-1 16,4 15 1-16,-4 0-1 15,0 11 1-15,5-11-1 16,3 11 1-16,5-4 0 16,13 8 0-16,8-4-1 15,9 8 1-15,4-19-1 16,12-4 1-16,14 0 0 16,8-4 0-16,12-4-1 15,10-3 1-15,8-4 0 16,8-8 0-16,9 1 0 15,8-12 0-15,-4-12 0 16,9-3 1-16,8-15-1 16,9-8 1-16,4-11 0 15,8-8 0-15,9-15 0 16,-9-11 0-16,9-16-1 0,-4-3 1 16,4-8 0-16,-4-3 0 15,-1-8-1-15,-3 0 1 16,-14-8-1-16,-7-15 1 15,-14 0 0-15,-8 1 0 16,-5 6-1-16,-3-6 1 16,-5-5 0-16,-9 0 0 15,-8-3-1-15,-4 11 1 16,-9 4-1-16,-4 7 0 0,-4 4 0 16,-4 12 1-16,-1 14-1 15,1 5 0-15,-5 7 0 16,-9-4 0-16,-3 7 0 15,-5 9 0-15,-8 7-1 16,-5 7 1-16,-4 8-1 16,-4 0 0-16,-8 0 0 15,-1 8 1-15,0 11-1 16,9 7 1-16,0 4-1 16,0 1 0-16,-4 10 1 15,-5 8 0-15,0 1 0 16,1 10 0-16,-1 4-1 15,-8 5 1-15,4-1 0 16,5 15 0-16,3-7-1 16,9 14 1-16,13 1-1 15,5 4 1-15,3-4 0 16,5-8 0-16,4 0-1 0,4-4 1 16,9-7 0-16,-1 0 0 15,10 4-1-15,7-12 1 16,14-3 0-16,8-8 0 15,9-8 0-15,3-3 1 16,14-16-1-16,8-7 1 16,5-15 0-16,-1-8 0 15,-4-15 0-15,4-11 0 16,5-15 0-16,4-1 1 0,4-7-1 16,5-11 1-16,-5 7 0 15,-4-15 0-15,-9-7-1 16,1-20 1-16,-1-7-1 15,-4 1 1-15,-8 14-2 16,-9-8 1-16,-13 9 0 16,-12-5 1-16,-14 8-2 15,-12 7 1-15,-12 12 0 16,-10 4 0-16,-3 11-1 16,-5 8 0-16,0 11-8 15,5 11 1-15,-1 12-7 16,9 3 0-16</inkml:trace>
  <inkml:trace contextRef="#ctx0" brushRef="#br3" timeOffset="1.97396E6">20918 4154 9 0,'0'4'4'0,"-4"-8"0"0,4 4 4 16,-4 0-8-16,-5 0 1 16,-8 4 1-16,-4-4 1 15,-9 0-3-15,-8 0 1 16,-5 0 1-16,-4-4 1 16,5 4 0-16,-5 0 0 15,-4 0-1-15,0-3 0 0,4-5-1 16,4 8 1-16,5-4-2 15,4 4 1-15,4 4-2 16,4 0 1-16,1-4 0 16,8 0 0-16,0 4-1 15,0 7 1-15,0 8-1 16,0 11 1-16,0 1 0 16,-5 6 0-16,-3 13 0 15,-1 10 1-15,-4 4 0 16,-4 4 0-16,-4 8-1 15,-5 4 1-15,-3-5 0 16,-1 5 0 0,0 26 0-1,13-27 0-15,13-15-1 16,3-11 1-16,10-11 0 16,8-12 0-16,8-11-1 0,5-4 1 15,4-3-1-15,5-12 1 16,3 3 0-16,5-3 0 15,4-3 0-15,4 3 0 16,5 3-1-16,-1-3 1 16,1 0-3-16,0 8 0 15,4 0-7-15,-1 11 1 16</inkml:trace>
  <inkml:trace contextRef="#ctx0" brushRef="#br3" timeOffset="1.97474E6">21233 4173 5 0,'-4'-3'2'0,"8"6"3"0,0-10-7 0,5 7 2 16,0 0 1-16,8 0 1 15,4 0 1-15,9-4-3 16,4-4 1-16,0 1 1 16,0 3 1-16,-4 4-1 15,-5 4 1-15,1-4-1 16,-9 7 1-16,-9 16-2 16,-3 19 1-16,-5 7-1 15,-5 15 0-15,5 1 0 16,0 7 1-16,9-1-1 15,-1-6 0-15,1-1-1 16,-1 0 1-16,-3 1-1 16,-1-1 1-16,0 4-1 15,0 0 0-15,-4-11 0 16,0-12 1-16,0 5 0 16,-4-5 0-16,0-3 0 15,0-1 0-15,-5-3 0 0,-4-8 1 16,-4 1-1-16,-8-5 1 15,-9-11-1-15,-5 0 0 16,-3 4-1-16,-1-4 1 16,-8-3-1-16,0-1 1 15,0-3 0-15,4-5 0 16,9-3-7-16,8 4 1 16,26 0-3-16,25 0 1 15</inkml:trace>
  <inkml:trace contextRef="#ctx0" brushRef="#br3" timeOffset="1.97566E6">23839 4196 11 0,'9'0'5'0,"-9"8"-3"15,0-1 5-15,0-3-7 16,0 4 0-16,0-1 2 15,0 1 0-15,0-1-2 16,-9 1 0-16,-8-4 2 16,-8-1 1-16,-9 1-1 15,-5-4 1-15,-7 0-1 16,-14 0 0-16,-4 0 0 16,0 4 0-16,9 0-1 15,4 3 0-15,8 1-1 16,5-1 1-16,8-3-1 15,0 0 0-15,9 4 0 16,4-5 0-16,4 1 0 0,0 4 1 16,1-1-1-16,3 8 1 15,-4 12 0-15,1 11 0 16,-5 11-1-16,-5 0 1 16,-3 12 0-16,-5-5 0 0,4 1-1 15,1 4 1-15,-1-1-1 16,5 1 0-16,4 3 0 15,4-7 1-15,5-4-1 16,3-4 1-16,5-7 0 16,5-8 0-16,-1-4 0 0,9-7 0 15,4-4 0-15,8 3 0 16,5-7 0-16,4 8 0 16,4-4-2-16,9 0 1 15,13-4-6-15,8 8 0 16,9-4-3-16,4-12 1 15</inkml:trace>
  <inkml:trace contextRef="#ctx0" brushRef="#br3" timeOffset="1.97635E6">24248 4143 20 0,'-8'-30'10'0,"21"37"-11"0,-5-10 15 16,9 3-15-16,9 0 1 16,8 0 0-16,4 3 0 15,5-3 0-15,8 4 1 16,8-4-1-16,-8 4 0 15,1 0 1-15,-1 0 0 16,-4-1-1-16,-5 9 1 16,-8 7 0-16,0 11 0 15,-4 12 0-15,-4 18 0 16,-5 12-1-16,-4 4 1 0,-9 7-1 16,-3-11 1-16,-5 0-1 15,0-1 1-15,0-6-1 16,-5-1 0-16,5 0 1 15,-4 1 0-15,-4-16-1 16,-1 8 1-16,-8-8 0 16,0 4 0-16,-4 0 0 15,-5-8 0-15,-4-7 0 16,5 4 0-16,-5-4 0 16,0-1 0-16,0-3 0 15,-4 0 0-15,0-3 1 16,4-9 0-16,-8-3 0 15,-17-4 0-15,4-3 0 16,-5-5 1-16,-3 5-1 16,-5-5 1-16,4 1-2 15,1-1 0-15,8 12-11 0,16 12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6T17:44:25.30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20501 9118 4 0,'-5'-18'2'0,"-7"18"0"15,7-4 3-15,1-4-4 16,-4 1 1-16,-5-1 0 16,-4 0 0-16,-4 1-3 15,-1-1 1-15,-3 5 1 16,-1 3 1-16,-4-4-1 15,-8 8 0-15,0-1 0 16,-5 1 0-16,-4 7-1 16,-4 5 0-16,4 10 1 15,0 8 0-15,-4 4 0 0,-4 4 0 16,-5 7 0-16,9 0 0 16,4-4 0-16,5 8 0 15,-1 4-1-15,13 0 1 16,5 11-1-16,8 8 0 15,4-1 0-15,5-3 1 16,3-7-1-16,5-5 1 16,5-11 0-16,3-7 0 0,5-1 0 15,8 1 0-15,9-4 0 16,8 0 1-16,9-8-1 16,-8-7 0-16,3-4 0 15,13-12 1-15,5-3-1 16,0-4 0-16,-1-8 0 15,-3-3 0-15,3-4 0 16,1 4 0-16,-5-8 0 16,1-8 1-16,-14-3-1 15,-3-12 0-15,-14-7 0 16,-4-8 1-16,-4-7-1 16,0 4 1-16,-8-1-1 15,-9 0 1-15,-9 8-1 16,-12 0 1-16,-9 1-2 15,1-1 1-15,-6 0-1 16,1 7 1-16,-4 8-1 16,-5 12 0-16,1 7 0 15,4 11 0-15,4 8-8 0,8 16 0 16,22 6-2-16,8-3 1 16</inkml:trace>
  <inkml:trace contextRef="#ctx0" brushRef="#br0" timeOffset="1046.971">21953 9141 7 0,'-60'12'3'0,"13"29"1"16,30-33 3-16,-12 7-7 16,-5 8 1-16,-5 11 0 0,-3 7 0 15,-1 1-1-15,0 7 0 16,5 8 1-16,4 3 0 15,4 16 0-15,5 7 0 16,12-3 0-16,13-8 1 16,8-8-1-16,5 0 1 15,13-11 0-15,4-11 0 16,8-1 0-16,22-3 0 0,-5-11-1 16,9-8 1-16,8-8-1 15,13-7 0-15,1-4 0 16,20-8 1-16,-12-15-1 15,-5-18 1-15,-4-20 0 16,-4-14 1-16,-8-9 0 16,-22 5 0-16,-17 7 0 15,-21 4 0-15,-22 0-1 16,-12 0 1-16,-22 7-1 16,-16 4 0-16,-14 12-1 15,-8 15 1-15,0 15-9 16,13 22 0-16,26 20-3 15,20-1 0-15</inkml:trace>
  <inkml:trace contextRef="#ctx0" brushRef="#br0" timeOffset="1906.3449">19129 10912 7 0,'9'0'3'0,"21"-12"5"0,-22 5-5 0,5-1-2 16,8-3 0-16,9-8 1 15,9 0 1-15,3-7-3 16,1-5 0-16,-5 9 2 16,-4-1 0-16,-4 8-1 15,-9 4 1-15,-4 11-2 16,-8 15 1-16,-9 15-1 16,-9 4 1-16,-8 23 0 15,-4 15 0-15,-5 15 0 16,5-15 1-16,-9 22-1 15,-4-11 1-15,0-3 0 16,9-1 0-16,-1-14 0 16,5-9 0-16,4-10 0 15,4-5 1-15,0 1-1 16,9-8 1-16,0-4 0 16,8-7 0-16,0 0-7 15,5-16 1-15,3-3-5 0,10-4 0 16</inkml:trace>
  <inkml:trace contextRef="#ctx0" brushRef="#br0" timeOffset="2125.0959">18874 11835 19 0,'-30'-26'9'0,"64"29"-9"0,-21-6 10 0,13-5-9 15,12 0 0-15,9-3 0 16,-5-4 1-16,9-8-2 16,1 4 0-16,3 0 1 15,0 0 1-15,1 8-3 16,-5 4 1-16,-9 7-6 16,-3 7 1-16</inkml:trace>
  <inkml:trace contextRef="#ctx0" brushRef="#br0" timeOffset="2390.7005">19785 11457 21 0,'-25'-12'10'0,"50"-3"-8"0,-8 11 15 16,5-3-16-16,7-12 0 15,10 0 1-15,8-4 1 16,8-3-4-16,0-1 1 16,1 8 0-16,-5 8 0 15,0 15-7-15,-17 0 1 0</inkml:trace>
  <inkml:trace contextRef="#ctx0" brushRef="#br0" timeOffset="4971.9603">20539 13575 7 0,'-8'-18'3'0,"3"18"0"0,1 0 3 15,-9 11-6-15,-8 4 1 16,-5 8-1-16,1 7 1 16,-5 4-1-16,5 4 0 15,3 11 0-15,9 0 1 16,13-7-1-16,13-4 1 16,9-12 0-16,7-3 1 0,1-19-1 15,4-8 1-15,0-15 0 16,5-8 0-16,-10 1-1 15,-3-4 1-15,-9-1-1 16,-8 5 0-16,-9-1-1 16,0 5 1-16,-5 3-1 15,5 4 0-15,0 0 0 16,9-1 1-16,8-2-1 16,13 2 1-16,4-6 0 15,8 10 0-15,5-7-1 16,8-7 1-16,9-4-1 15,-4-1 1-15,-9-6-1 16,-13 6 1 0,-8 24 0-1,-13 22 0-15,-8 11-1 0,-13 24 1 16,-14 25 0-16,-7 24 0 16,-5 7 1-16,0-8 0 15,-4 8 0-15,-4-8 1 16,4-7-1-16,-4 0 1 15,12-8 0-15,9-15 0 16,8-7-4-16,9-16 0 16,9-11-8-16,4-15 1 15</inkml:trace>
  <inkml:trace contextRef="#ctx0" brushRef="#br0" timeOffset="5143.8845">20531 14268 27 0,'8'-34'13'0,"82"15"-14"16,-52 4 17-16,13-4-16 15,17-4 0-15,9 0 1 16,-1-3 0-16,-3 3-4 16,-1 1 0-16,1 3-4 15,-1 11 1-15</inkml:trace>
  <inkml:trace contextRef="#ctx0" brushRef="#br0" timeOffset="5534.5105">21731 13723 16 0,'-38'-49'8'0,"72"0"-6"0,-21 37 8 16,8-3-8-16,1 8 0 16,-1-1 1-16,4 4 0 15,-3-3-4-15,-1 14 0 16,-8 20 3-16,-9 14 0 16,-8 20-1-16,-9 11 1 0,-17-4 1 15,-8-8 0-15,-9 1 1 16,9-12 0-16,4-11 0 15,8-8 1-15,13-3-2 16,13-5 1-16,17-3-2 16,17-4 0-16,0-7-1 15,9 0 1-15,4-5-1 16,8 1 1-16,1-4-3 16,-5 0 1-16,0-4-9 15,-9 1 0-15,1 6-3 16,0-3 1-16</inkml:trace>
  <inkml:trace contextRef="#ctx0" brushRef="#br0" timeOffset="6065.8675">23060 13825 9 0,'-13'-11'4'0,"-29"-16"3"0,29 20 0 16,-8-5-4-16,-9-3 1 15,-13 4 1-15,-8 7 1 0,-8 8-7 16,3 11 0-1,-20 46 5 1,24-5 0-16,23-3-1 16,16-7 0-16,13-12-1 15,13-12 1-15,16-14 0 16,14-12 0-16,8-11 0 16,9-15 0-16,4-12-1 15,0-11 1-15,-1-7-1 16,-11-1 0-16,-10-3-1 15,-12 3 0-15,-9 12-1 16,-4 0 1-16,-12 26-1 16,-10 8 1-16,-12 26-1 15,-8 5 0-15,-1 21 1 16,5 9 0-16,8 18 0 16,13 8 0-16,17 0-1 15,9 0 1-15,3 0 0 0,6-19 0 16,3 0-11-16,13 3 1 15,4 1-3-15,-16-8 1 16</inkml:trace>
  <inkml:trace contextRef="#ctx0" brushRef="#br0" timeOffset="6565.8689">21863 14733 17 0,'0'-23'8'0,"-21"-11"2"16,13 27 7-16,-14-8-15 15,-12 0 0-15,-8 7 2 16,-14 8 0-16,-8 19-5 16,1 0 0-16,-1 4 2 15,13 7 1-15,12 0-1 16,10-3 0-16,16-8-1 0,17 3 0 15,17 1 0-15,9 3 0 16,4 5 1-16,-4 3 0 16,0 0 0-16,-9 4 0 15,-8-4 1-15,-13 0 1 16,-17 0-1-16,-22 0 0 16,-3-8 1-16,-9-7 0 15,4-7-1-15,-4-5 1 16,4-7-4-16,13-11 0 0,13-4-8 15,21 0 0-15,12-4-3 16,18-8 1-16</inkml:trace>
  <inkml:trace contextRef="#ctx0" brushRef="#br0" timeOffset="6878.3441">21774 14782 27 0,'-25'19'13'0,"-18"49"-17"16,34-56 23-16,1 10-19 15,-1 5 1-15,9-4 2 16,9-1 0-16,12-7-2 16,5-7 0-16,8-12 2 15,8-11 0-15,9-4 0 16,5-7 0-16,-5-12 0 15,-8-8 0-15,-5-3-1 0,-8 4 0 16,-1 3-1-16,-11 8 0 16,-6 4 0-16,-3 11 0 15,-1 15-6-15,-3 8 1 16,3 19-8-16,1-1 1 16</inkml:trace>
  <inkml:trace contextRef="#ctx0" brushRef="#br0" timeOffset="7175.2455">22528 14798 22 0,'-34'7'11'0,"4"46"-6"16,17-42 11-16,-4 8-15 16,-8 8 1-16,-1-1 0 15,5 1 1-15,4-1-3 16,4-3 1-16,9-12 2 15,4-11 0-15,12-11-1 16,10-12 1-16,3 1-1 16,5-9 0-16,-4 1-1 15,-1 0 1-15,1 3-2 16,-1 8 1-16,-3 4 0 16,-1 8 0-16,-4 7-1 15,0 3 1-15,0 9-8 16,0 3 0-16,9 0-4 15,-1 4 0-15</inkml:trace>
  <inkml:trace contextRef="#ctx0" brushRef="#br0" timeOffset="7487.7439">23541 14536 24 0,'17'-60'12'0,"-4"11"-14"0,-13 34 17 0,-4-4-12 16,-5 0 1-16,-12 4 1 16,-13 7 0-16,-13 12-6 15,-8 11 0-15,4 8 4 16,-9 22 0-16,0 16-1 16,-3-1 1-16,12 4-2 15,8 1 1-15,9-5-1 16,8 5 1-16,9-5-1 15,9-7 0-15,-1 8 0 16,9-5 1-16,9-6-5 16,8-9 0-16,0-7-8 15,4-7 1-15</inkml:trace>
  <inkml:trace contextRef="#ctx0" brushRef="#br0" timeOffset="7659.5623">22775 14945 29 0,'0'-34'14'0,"81"11"-14"0,-56 27 17 15,22-4-17-15,8 0 0 16,-3-7 2-16,11-1 1 16,6 4-6-16,-1 0 1 15,0 8-5-15,-4 0 0 16</inkml:trace>
  <inkml:trace contextRef="#ctx0" brushRef="#br0" timeOffset="7941.2076">23703 14835 27 0,'-38'-7'13'0,"-9"-1"-14"16,34 20 19-16,-8-1-17 16,-9 0 0-16,0 1 2 15,1 3 0-15,11 0-4 16,6 0 1-16,12-4 2 15,17-7 0-15,8-8 0 16,9-3 0-16,5 3-1 16,-5 0 0-16,-9-7 0 15,-3 11 1-15,-14-8-1 16,-12 12 1-16,-9 7-1 16,0 8 1-16,-4 12-1 15,0-1 1-15,4 8-2 16,5-8 1-16,8 0-4 15,13-3 0-15,12-12-8 16,18-4 1-16</inkml:trace>
  <inkml:trace contextRef="#ctx0" brushRef="#br0" timeOffset="8175.5788">24150 14699 29 0,'-42'-30'14'0,"-26"37"-13"0,46 5 17 0,-7 3-15 16,-1 8 0-16,0 7 1 15,0-4 0-15,13 1-6 16,9-1 1-16,3 5 3 16,10-1 1-16,7-4-2 15,-3-3 0-15,21 0-4 16,-1-4 0-16,1 0-7 15,4-12 1-15</inkml:trace>
  <inkml:trace contextRef="#ctx0" brushRef="#br0" timeOffset="8534.9545">24265 14786 24 0,'-47'-15'12'0,"56"26"-12"0,0-3 14 16,12 0-14-16,9-5 1 16,8 1 0-16,5-8 1 15,-1-7-2-15,5-8 0 16,0-7 2-16,0-5 0 16,-13 1 1-16,-4-4 0 15,-18 4-1-15,-16 11 1 16,-13 11 0-16,-4 12 1 15,-22 15-1-15,-8 0 0 0,0 7 0 16,8 1 0-16,9-1-1 16,13 5 1-16,21-5-1 15,13 1 1-15,17-9-1 16,4-2 0-16,12-9-5 16,18-7 0-16,0-4-7 15,-4 4 1-15,-1-3-4 16,-3 10 0-16</inkml:trace>
  <inkml:trace contextRef="#ctx0" brushRef="#br0" timeOffset="8831.8283">25087 14589 30 0,'-21'4'15'0,"-47"11"-13"16,55-3 26-16,-4-1-27 15,4 12 1-15,5-4 1 16,3 3 0-16,14 5-3 16,12 7 0-16,9 0 3 0,0-4 1 15,0 8 0-15,-9 4 1 16,-8-1 0-16,-13 1 0 16,-22 0 1-16,-7-5 0 15,-22-3 0-15,-18-7 0 16,-12-12-1-16,5-4 0 15,-5-7-2-15,-4-11 0 16,8-5-13-16,13-3 0 16,17 4-9-16,26-1 0 0</inkml:trace>
  <inkml:trace contextRef="#ctx0" brushRef="#br0" timeOffset="79762.6667">19909 16379 10 0,'0'0'5'0,"-4"0"3"15,4 0 5-15,-5 0-11 16,-3 0 0-16,-1 4 2 16,-4 0 1-16,-8-1-5 15,-13 1 0-15,-4 0 4 16,-5 4 1-16,-8-1-1 15,-13 4 0-15,-4-3-1 0,0 15 0 16,8-1-1-16,9 1 0 31,9 4-2-31,8-5 1 16,4 5-2-16,13-8 1 16,8 0-1-16,9-4 1 15,9 0 0-15,12 0 0 0,9 0 0 16,4 4 0-16,4 0 0 15,1 0 1-15,-5 4 0 16,-5 3 0-16,-12 1 0 16,-8-9 0-1,-64 28 1 1,-9 3 0-16,-17 4 0 16,-9 0 0-16,1 0-1 15,0 0 1-15,16 0-2 16,18-8 1-16,16-7-1 15,22-8 1-15,17-7-1 16,22 4 1-16,20-5-1 16,18-3 1-16,8-4-1 15,9-7 1-15,4 3 1 16,-5 1 0-16,-3-5-7 16,-1 5 0-16,0 6-7 0,-16-6 1 15</inkml:trace>
  <inkml:trace contextRef="#ctx0" brushRef="#br0" timeOffset="80622.05">19930 17143 16 0,'-47'4'8'0,"34"0"-4"0,13-4 0 15,0 0-2-15,0 0 0 16,9-11 1-16,4-8 0 15,8-15-4-15,9-4 1 0,12 0 2 16,5-4 1-16,0 4-2 16,0 1 1-16,4 10-1 15,-4 12 1-15,-9 19-1 16,-4 7 1-16,-17 19-1 16,-12 20 0-16,-14 10-1 15,-8 16 1-15,-8-8 1 16,-1-4 1-16,5-15 0 15,-1-7 1-15,10-16 0 16,7-18 0-16,10-23-1 16,7-23 1-16,14-7-3 15,12-12 1-15,18-4-2 16,-10 5 1-16,6 3-2 16,-1 7 1-16,-9 20-1 15,-3 18 1-15,-14 4-1 0,-12 23 1 16,-13 19 0-16,-9 15 1 15,1 8-1-15,-1-1 1 32,5 1 0-32,4-12 0 15,9-15-8-15,8-11 1 16,4-8-5-16,5-4 1 16</inkml:trace>
  <inkml:trace contextRef="#ctx0" brushRef="#br0" timeOffset="80887.7308">21020 17162 30 0,'-51'-15'15'0,"21"91"-18"15,22-50 21-15,-5 8-18 16,0 12 1-16,-8 7-1 15,8-16 0-15,5 1 0 16,3-4 1-16,5 4 0 16,9-8 1-16,8-7 0 15,13-4 0-15,4-4 0 16,4-3 0-16,5-9-5 16,-9-3 0-16,4-3-6 15,1 3 0-15</inkml:trace>
  <inkml:trace contextRef="#ctx0" brushRef="#br0" timeOffset="81059.7756">20897 16894 39 0,'-4'-4'19'0,"-5"19"-36"0,9-15 33 15,9 4-30-15,-1-1 1 16,9 13-1-16,9-1 0 0</inkml:trace>
  <inkml:trace contextRef="#ctx0" brushRef="#br0" timeOffset="81450.4604">21344 16901 27 0,'4'-4'13'0,"60"12"-18"16,-43-12 26-16,9 8-21 16,17-12 0-16,13-11-1 15,-1 1 1-15,-3-9 0 16,-10-3 1-16,-7-4 0 15,-9 3 1-15,-13 5 0 16,-9 7 1-16,-21 11 0 0,-21 12 0 16,-17 8 1-16,-13 18 0 15,-12 4 0-15,-1 11 0 16,9 1-2-16,17 3 1 16,17-4-1-16,17-3 0 15,17 0-2-15,21-5 1 16,17-3-3-16,13 4 1 15,22-7-8-15,-1-5 0 16,-4 4-3-16,-4-7 0 0</inkml:trace>
  <inkml:trace contextRef="#ctx0" brushRef="#br0" timeOffset="81653.6348">21932 17268 36 0,'-22'64'18'0,"1"8"-22"16,17-57 33-16,0 8-29 16,-1 4 1-16,5-8 0 15,9-8 0-15,8 4-2 16,13-7 1-16,8 3 0 16,9-7 1-16,0-4-7 15,8-12 1-15,-8-10-5 16,0 7 0-16</inkml:trace>
  <inkml:trace contextRef="#ctx0" brushRef="#br0" timeOffset="81809.8557">22234 16875 45 0,'-30'-50'22'0,"30"16"-28"0,0 34 42 15,4-7-37-15,1 3 1 16,3-3-5-16,9 3 0 15,5 4-5-15,7 11 1 16</inkml:trace>
  <inkml:trace contextRef="#ctx0" brushRef="#br0" timeOffset="82575.516">18005 16474 20 0,'4'-4'10'0,"35"-11"-9"15,-22 15 5-15,8 3-5 16,5 1 0-16,4 23 1 16,9 18 1-16,-1 16-3 15,1 7 0-15,-5 11 3 16,-8 12 1-16,-9 11 0 16,-12 0 0-16,-13 1 0 15,-18-5 1 1,-37-4 0-1,-5-10 0-15,0-20 0 16,9-11 1-16,4-23-2 16,12-18 0-16,9-12-1 15,9-8 0-15,4-11-3 0,13 0 1 16,17-7-3-16,12 7 1 16,18 4-1-16,4 11 0 15,4 11 0-15,4 12 0 16,-4 0 1-16,-8 12 1 15,-5-5 2-15,0 1 0 16,-8-1-7-16,0-7 0 16,-4-8-6-16,12-11 0 0</inkml:trace>
  <inkml:trace contextRef="#ctx0" brushRef="#br0" timeOffset="82934.8373">18976 16042 21 0,'-38'-19'10'0,"-5"42"-4"15,22-4 6-15,-17 19-9 16,-18 7 0-16,1 27 3 16,-5 42 1-16,-4 14-8 15,5 16 0-15,20 7 5 0,22 12 0 16,17-19-1-16,13-12 0 16,9-14-2-16,16-9 1 15,17-3 0-15,9-7 0 16,21-5-8-16,13-14 1 15,13-1-5-15,0-30 0 16</inkml:trace>
  <inkml:trace contextRef="#ctx0" brushRef="#br0" timeOffset="83513.2992">21987 16186 11 0,'-4'-45'5'0,"29"7"1"0,-12 26 6 16,4 5-10-16,9-8 0 15,3 15 2-15,14 15 1 0,0 4-6 16,8 11 1-16,4 23 5 16,-4 23 0-16,0 30-1 15,-4 15 1-15,-9 7 0 16,-8 16 0-16,-4 11 0 15,-18-3 0-15,-12-20-1 16,0-7 1-16,-17-12-1 16,-14 5 1-16,-3-16-2 15,-4-15 1-15,3-15-2 16,1-8 0-16,8-22-11 16,0-20 1-16,9-10-6 15,8-16 0-15</inkml:trace>
  <inkml:trace contextRef="#ctx0" brushRef="#br0" timeOffset="83794.5513">22937 17022 39 0,'8'4'19'0,"77"0"-23"0,-55-8 29 0,8-7-25 16,22-4 0-16,12 3 0 16,14 1 0-16,-5 3 0 15,-1 8 1-15,-7 4-9 16,-22 11 0-16,-21 12-2 15,-34 7 1-15</inkml:trace>
  <inkml:trace contextRef="#ctx0" brushRef="#br0" timeOffset="83950.8026">22805 17552 44 0,'-30'-15'22'0,"106"3"-32"15,-37 1 42-15,20-12-32 16,5-7 0-16,21 0 1 15,9 3 1-15,4 5-11 16,13 7 1-16,0 15-3 16,-9 3 0-16</inkml:trace>
  <inkml:trace contextRef="#ctx0" brushRef="#br0" timeOffset="84372.6924">24619 16462 30 0,'-94'19'15'0,"-72"117"-8"16,111-86 23-16,-31 10-26 16,6 35 0-16,16 11 3 15,13 3 0-15,29-10-9 16,35-1 0-16,38-26 7 16,43-15 0-16,12-12-1 15,31-15 1-15,16-22-1 16,-13-19 0-16,-12-23 1 15,-26-23 0-15,-29-26-1 16,-39-1 1-16,-47-14-2 16,-42-4 1-16,-47 3-2 15,-22 5 1-15,-17 18-7 16,-8 16 0-16,22 18-15 16,42 8 0-16</inkml:trace>
  <inkml:trace contextRef="#ctx0" brushRef="#br0" timeOffset="88013.7959">22498 8369 8 0,'0'-15'4'0,"4"8"-2"0,-8 3 5 16,0 0-6-16,0 0 1 15,-5 0 1-15,-4-3 1 0,-8-4-5 16,-9-1 1-16,-4 1 2 16,-4 0 0-16,-9-1 0 15,-4 1 0-15,-9 3-1 16,-4 4 0-16,0 4 0 16,-4 4 0-16,-8 4 1 15,-1 3 0-15,-4 8-1 16,-8 8 1-16,-5 18-1 15,4 16 1-15,10 10-1 16,-6 13 1-16,5-16 0 16,13 15 0-16,13 8-1 15,12 22 1-15,9 1-1 16,13-8 1-16,4 11 0 16,13 4 0-16,17 8-2 15,12-1 1-15,9-10 0 16,4-28 0-16,9-6 0 15,13-12 0-15,17-12 0 16,4-7 1-16,8-11-1 0,0-20 1 16,1-14 0-16,12-8 0 15,4-23 0-15,14-18 0 16,3-20-1-16,1-22 0 16,-1-19 0-16,-8 7 1 15,-17-15-1-15,-13-14 0 16,-25 2 1-16,-17 1 0 15,-35 12 0-15,-21 7 0 0,-25 3-1 16,0 5 0-16,-22-1 0 16,-8 4 1-16,4 19-3 15,-8 12 1-15,-5 11-5 16,5 7 0-16,8 19-6 16,13 8 0-16,16 15-3 15,23 23 1-15</inkml:trace>
  <inkml:trace contextRef="#ctx0" brushRef="#br0" timeOffset="89655.4568">21689 8922 5 0,'21'0'2'0,"-4"19"8"0,-13-16-5 15,5 5-2-15,-5 0 0 16,5-5 4-16,-1 1 0 15,1-8-8-15,-5 1 1 16,0-5 5-16,-4-3 0 0,0-5-1 16,-4 1 1-16,-4 0-3 15,-1-11 1-15,-4 3-1 16,-4-7 0-16,-8-4 0 16,-1-4 0-16,-8 0-1 15,-9 0 1-15,-8 0-1 16,-13 1 0-16,1-1-1 15,-1 0 1-15,-13 8-1 16,0-1 1-16,-3 1-1 16,-6 4 0-16,-7 3 0 15,-1 4 1-15,0 8-1 16,-8-1 1-16,8 5-1 16,-8 3 0-16,-4 8 0 15,-1 7 0-15,9 0 0 16,0 5 0-16,0 14 0 15,0 4 0-15,-8 11 0 16,-5 16 0-16,9-1 0 16,-4-7 1-16,-5 8-1 0,0 11 0 15,0 7 0-15,1 23 1 16,12-3-1-16,8 7 1 16,1-8-1-16,-5 4 1 15,9 12-1-15,-4 11 1 16,8-4-1-16,4-12 0 15,5 1 1-15,8 4 0 16,8 7-1-16,10 0 1 0,7 7 0 16,1-18 0-16,0 4-1 15,4 7 1-15,-9 0-1 16,5 4 1-16,-1-12-1 16,5 1 1-16,4-1-1 15,5 8 1-15,4 0-1 16,4-7 0-16,4-5 0 15,0 1 1-15,4 0-1 16,1 11 0-16,4-4 0 16,4 1 1-16,0-9 0 15,4-3 0-15,0 0-1 16,9 8 1-16,4 3 0 16,4 0 0-16,-4-11-1 15,0 4 1-15,0-8-1 16,0 4 0-16,0 11 0 15,-4-11 0-15,0 0 0 16,0-15 0-16,4 0 0 16,0-4 0-16,-4-12 0 15,4 5 1-15,8-1-1 0,-3 5 1 16,-1-13-1-16,0 5 0 16,0 0 0-16,1-16 0 15,-1-3 0-15,5 0 0 16,-1 0 0-16,5-1 0 15,0-6 0-15,0 3 1 16,-1-4-1-16,1 4 1 16,4 0-1-16,-4-8 1 15,0-3 0-15,-5-5 0 0,-8 5-1 16,0-4 1-16,0-8-1 16,-4 0 1-16,0-3-1 15,0-8 1-15,-5-4-1 16,-3-4 1-16,-1 1-1 15,0-1 1-15,0-3 0 16,-4-8 0-16,-4 3 0 16,0-10 0-16,-5-1 0 15,-3-3 0-15,-5 3-1 16,-1-3 0-16,-3 3-2 16,0-3 0-16,0 7-1 15,-1-3 0-15,1-5-1 16,4 5 1-16,0-1 0 15,-4 1 1-15,-1-5 0 16,1 5 1-16,0-1 1 16,-5-3 0-16,5 0 0 0,0-5 0 15,-1 5 0-15,5-8 0 16,5 4 1-16,-1-8 1 16,4 1-1-16,5 3 1 15,4 7-1-15,4 1 1 31,30 26 0-31,0 4 0 16,5 4-2-16,8 7 1 0,4 4-1 16,4 0 1-16,-4-7-1 15,-4-1 1-15,-4-3 0 16,-1-4 0-16,1-4 0 16,-5-4 0-16,0-11 1 15,-4-11 0-15,-4-8 0 16,-4-15 0-16,-9-15 0 15,-4-12 0-15,-1 1 1 16,-3 3 0-16,-5 4-2 16,-4 7 1-16,0 9-1 15,0 6 1-15,0 5-2 16,0 7 1-16,4 0-8 16,1 15 0-16,7 16-9 15,5 7 0-15,-8 11-2 16,-5 4 1-16</inkml:trace>
  <inkml:trace contextRef="#ctx0" brushRef="#br0" timeOffset="106039.2323">6120 13008 6 0,'-9'7'3'0,"13"-7"2"0,-4 0 4 16,0 0-7-16,0 0 1 15,0 0 1-15,0 0 1 16,0 0-5-16,0-3 0 15,-4-1 4-15,0 0 0 16,0 0-1-16,-1 1 1 16,1-1-1-16,0-4 0 0,-1 4-1 15,1-3 1-15,4-1 0 16,0-3 0-16,4-4-1 16,5 3 1-16,4-3-2 15,4-11 1-15,4-4-1 16,5-16 1-16,3 1-1 15,-3-8 1-15,0-8-1 16,-1 5 0-16,9-1 0 16,0-4 0-16,5 4-1 15,-5 12 1-15,0-4-1 16,-4 0 1-16,-1 3-1 16,-7 1 1-16,-1-4-1 15,-4-4 0-15,0 7 0 16,0-3 1-16,0 0-1 15,0 7 0-15,-4 5 0 16,0-1 0-16,-1 4-1 16,5-4 1-16,1 8 0 15,-1 7 0-15,-5 0-1 16,1 4 1-16,0 4 0 0,0 0 0 16,-1 0 0-16,1 3 0 15,-4 1-1-15,-1 4 1 16,1-1 0-16,-1 4 0 15,1 0 0-15,-5 1 0 16,5-1-1-16,-9 4 1 16,8-4 0-16,1 0 0 15,-1 4-1-15,-8 0 1 0,4 0 0 16,1 0 0-16,-1 4 0 16,-4 7 1-16,0 8-1 15,-4 8 0-15,4 3 0 16,0 4 0-16,4 15 0 15,0 8 1-15,0 0-1 16,1 7 0-16,3 0 0 16,1-7 0-16,-1 4 0 15,1 11 0-15,-5-4 0 16,0 11 1-16,1 1-1 16,-5-5 1-16,4-3-1 15,4-4 1-15,-3-7-1 16,3-16 1-16,1 1-1 15,-1-5 1-15,5 5 0 16,-5 3 0-16,1-4-1 16,-1 1 1-16,5 3 0 15,-4-4 0-15,-1 4 0 0,1-3 0 16,4-1 0-16,-1-7 0 16,-3-4-1-16,-1 0 1 15,-3-4 0-15,-1-3 0 16,0 3-1-16,0-3 1 15,-4-5-1-15,0-3 0 16,0-7 1-16,0-1 0 16,5 0 0-16,-5-3 0 0,-5-1 0 15,1 1 0-15,0 0 0 16,0-5 0-16,-5-3-1 16,1 0 1-16,-1 4 0 15,-4-4 0-15,0 0-1 16,-4-7 1-16,0-1 0 15,-4-3 0-15,0-4 0 16,0-1 0-16,-9-3-1 16,0 1 1-16,-4-9-1 15,0 4 0-15,-5-7 0 16,1 0 0-16,0 3 0 16,8-3 0-16,-4 0 0 15,0 0 0-15,0-1 0 16,-5 1 0-16,-3 4 0 15,-1-5 0-15,9 1 0 16,0 4 0-16,0 3 0 16,-4 0 0-16,4 4 0 15,0 4 0-15,0 0 0 0,4 4 0 16,0-1 0-16,0 1 0 16,5 3-1-16,3 1 1 15,1-1 0-15,4 4 0 16,0 1 0-16,4-1 0 15,0 0-1-15,5 4 1 16,-1 0 0-16,5 0 0 16,-4 0 0-16,3 0 0 0,5-4 0 15,0 4 0-15,0 0 0 16,0 0 0-16,0 0-1 16,5 0 1-16,3 4 0 15,5 0 0-15,4 3-1 16,4 5 1-16,5 3-1 15,4 4 1-15,4 0 0 16,0 3 0-16,0 1-1 16,4 0 1-16,9 7 0 15,0-3 0-15,4 3 0 16,-9 0 0-16,-3-3-1 16,-1 7 1-16,0-8 0 15,5 1 1-15,0-5-2 16,-1 1 1-16,1 4 0 15,-5-1 0-15,0-3 0 16,-4-1 0-16,-4 1 0 16,4-4 0-16,0 0 0 15,-4-4 0-15,4 0 0 0,-4 0 1 16,-4-3-1-16,-5-5 1 16,0 5-1-16,-8-5 0 15,4 5 0-15,-4-1 0 16,-5-4 0-16,5-3 0 15,-4 0 0-15,-5 0 1 16,0 0-1-16,-4-4 0 16,0 0 0-16,0 0 1 15,0 0-1-15,-4-4 1 0,0 0-1 16,-1-4 0-16,1 5 0 16,4 3 1-16,-4-4-1 15,0-11 0-15,-1-4 0 16,1 0 0-16,-4-8 0 15,-1-7 1-15,1-7-1 16,-5-16 0-16,0 0 0 16,0-3 1-16,9-8-1 15,0-1 0-15,-1 13 0 16,1-5 0-16,0 1 0 16,-5-8 0-16,-3-12-1 15,3 4 1-15,1 5 0 16,-1-1 0-16,1 4-1 15,3 7 1-15,-3 4 0 16,4 8 0-16,-9 0 0 16,9 0 0-16,-1 3-1 15,1 1 1-15,4 0 0 0,0-1 0 16,0 1-1-16,0 3 1 16,4 0 0-16,1 8 0 15,-1 0 0-15,-4 0 0 16,0 0 0-16,0 0 0 15,0 8 0-15,0 3 0 16,0 0-1-16,0 4 1 16,0 0 0-16,0 4 0 0,0 0 0 15,0 4 0-15,0 0 0 16,0-1 0-16,0 5 0 16,0-1 0-16,-4 0-1 15,-1 5 1-15,1 3-1 16,-5 3 1-16,-3 5-1 15,-5 7 1-15,-9 8-1 16,1 7 1-16,-10 8-1 16,1 11 1-16,0 12 0 15,0-1 0-15,4 8 0 16,1-3 0-16,-10-12 0 16,1 0 0-16,-5 3 0 15,1-3 0-15,4-3 0 16,3-5 1-16,1 4-2 15,5 4 1-15,-6 0 0 16,1 8 0-16,5-5 0 16,-5 1 0-16,-1-4 0 0,1-4 0 15,5-15 0-15,-1-3 0 32,-9 6 0-32,14 1 0 15,4-11 0-15,-1-5 1 16,10-3-1-16,3 0 1 15,1-4-1-15,-1-3 0 16,5-1 0-16,-1 0 0 16,5-3 0-16,5-4 0 0,3 0 0 15,9-1 0-15,5 5-1 16,3 3 1-16,9 1 0 16,9 3 0-16,-1 4 0 15,9 3 0-15,9 5 0 16,4 3 0-16,-4-3 0 15,-5-1 0-15,5 8-1 16,3-11 1-16,1 0 0 16,-4-1 1-16,-5-3-2 15,-4 0 1-15,5 4 0 16,-1 3 0-16,-8-3 0 16,4 7 1-16,-8-7-1 15,-9-4 0-15,-4-8 0 16,-5 1 0-16,-4-1 0 15,1-4 1-15,-10 1-1 16,1-4 0-16,-4 0 0 16,-5-1 1-16,0-3-1 15,1 4 1-15,-5-4-1 0,0 0 1 16,0 0-5-16,-5 0 1 16,1 0-10-16,4 8 1 15,-9 11-3-15,-3-27 0 16</inkml:trace>
  <inkml:trace contextRef="#ctx0" brushRef="#br0" timeOffset="114664.4406">6720 14120 12 0,'-4'-4'6'0,"8"8"-5"0,-4-4 6 16,0 0-5-16,0 0 0 15,0-4 2-15,0-7 0 16,0 0-5-16,-4-1 1 16,-5-6 3-16,-8 2 0 15,0 1-1-15,0 0 1 0,-8 4-2 16,-9-8 1-16,-5-8-1 15,-8 5 1-15,5-5-2 16,-5 8 1-16,0 8-1 16,-4 3 1-16,0 8-1 15,0 8 0-15,0 7-1 16,4 12 1-16,0-5 0 16,4 12 0-16,-3-3-1 15,-1 3 1-15,0-4 0 16,0 0 0-16,9-3-1 15,4 7 1-15,4 3-1 16,13 5 1-16,8 4-1 16,14-5 1-16,7 12 0 15,14-4 0-15,4 8 0 16,-5-8 0-16,1 0 0 16,4-11 1-16,8-4 0 15,9-7 0-15,8-5-1 0,0-3 1 16,5-3 0-16,12-1 0 15,-8-4 0-15,9-3 0 16,-9-8 0-16,-5-8 1 16,1-3-1-16,-1-8 1 15,1-4 0-15,-5-7 0 16,-3 0-1-16,-6-16 1 16,-7 12-1-16,-9-4 1 15,-5 0-1-15,-8-3 1 0,-8-5 0 16,-9 5 0-16,-9 7 0 15,-8 0 0-15,-8-4-1 16,-5 4 1-16,-4 0 0 16,-5 3 0-16,5 5-2 15,4 7 1-15,1-4-1 16,-5 8 1-16,0 8-1 16,4-1 1-16,0 4-8 15,13 8 1-15,17 11-6 16,13-15 1-16</inkml:trace>
  <inkml:trace contextRef="#ctx0" brushRef="#br0" timeOffset="116899.0918">10638 4514 9 0,'4'0'4'0,"-4"7"1"0,0-7 4 15,0 0-7-15,0 4 1 16,-4 0 0-16,0-4 1 16,-5 4-5-16,1 0 1 15,-1-4 3-15,-12 3 0 16,-5-3-2-16,1 0 1 15,-5-3-1-15,-8-1 1 16,3-4-2-16,1 1 1 0,0-5 0 16,0-3 0-16,-4 8-1 15,-5-5 0-15,1 5 0 16,-1-1 0-16,5 8 0 16,4 0 0-16,4 4-1 15,4 0 1-15,9 3 0 16,0 1 0-16,0-1-1 15,9 5 1-15,4-1 0 16,-1 4 0-16,1 4 0 16,4 8 0-16,0-5 0 15,0 1 0-15,0 0 0 16,0 7 0-16,0 4 0 16,-4-7 1-16,4-1-1 15,-4 4 0-15,4 4 0 16,0 0 1-16,-5 0-1 15,5-3 0-15,0 3 0 0,-4-4 1 16,4 0 0-16,0-3 0 16,0-1-1-16,0-11 1 15,0 8 0-15,0-12 0 16,4 1 0-16,5-5 0 16,-1 5-1-16,9-8 1 15,9-4-1-15,-1-4 1 16,5 8-1-16,4-4 0 15,5 11 0-15,-5-7 0 16,4 3 0-16,0-3 1 0,1 4-1 16,-1-1 1-16,-4 5 0 15,-4-5 1-15,-5-3-3 16,1 0 0-16,-5 3-5 16,1-14 0-16,-5 3-3 15,0 0 1-15</inkml:trace>
  <inkml:trace contextRef="#ctx0" brushRef="#br0" timeOffset="117727.225">10054 4839 12 0,'-17'0'6'0,"5"4"-2"15,12-4 6-15,0 0-10 16,0 0 1-16,4 0 0 16,4 0 1-16,5 0-2 15,0 0 1-15,4 0 1 16,4 0 0-16,5 0 0 16,4 4 0-16,-1-4-1 15,6 4 1-15,3-1-1 16,13 1 1-16,0 0-1 15,-4-4 0-15,0 0 0 0,4-4 0 16,4 0 0-16,5 1 0 16,-1-1 0-16,1 4 0 15,-5 0 0-15,1 0 0 16,3 0 0-16,1 0 0 16,0-4 0-16,-5 0 1 15,5-3-1-15,8 3 0 16,0 0 0-16,0 4 0 15,-8 0-1-15,4 0 1 16,-1 4-1-16,-3 0 1 16,-5 3-1-16,-3-3 1 0,-10 0-1 15,1-4 1-15,4 0 0 16,-1 0 0-16,1 0 0 16,0 0 0-16,0 0 0 15,-4 0 0-15,-5 0-1 16,-4 0 1-16,-4 0 0 15,-9 0 1-15,-4 0-1 16,-4-4 0-16,-9 0-5 16,-4 1 0-16,-8 3-7 15,-5 11 1-15</inkml:trace>
  <inkml:trace contextRef="#ctx0" brushRef="#br0" timeOffset="125374.235">8364 13008 6 0,'-4'26'3'0,"8"-14"2"0,4-12 4 0,5 0-6 16,4-4 1-16,4-4 1 15,1-3 0-15,3-8-7 16,-3 4 1-16,7-15 4 15,5-8 1-15,5-15-2 16,-1-15 0-16,9-12-1 16,0 1 1-16,4-8-1 15,0 7 0-15,9 1-1 16,-5 0 1-16,-4 3 0 16,-4 0 0-16,-9 1-1 15,-4 10 0-15,-8 8 0 16,-1 12 0-16,-8 7 0 15,1 8 1-15,-10 7-1 16,1 4 0-16,-1 4 0 16,-4 4 0-16,5 3-1 15,-9 8 1-15,8-4-1 16,1 8 1-16,4 11 0 0,-1 8 0 16,5 11 0-16,5 15 0 15,-5 16 0-15,-4-5 0 16,-1 8 0-16,1 12 1 15,8 11-1-15,-4 3 0 16,5 1 0-16,-5 3 1 16,0-22-1-16,0-1 1 15,-4 1-1-15,-1 0 1 16,-3-8 0-16,-1 0 0 0,1-4-1 16,-5-7 1-16,5-8 0 15,-1-3 1-15,1-16-1 16,-5-7 1-16,5-4 0 15,-1-12 1-15,-8-7-2 16,0-7 1-16,0-5-1 16,-4 1 1-16,-5-1-2 15,-8 1 1-15,-8 4-1 16,-14-1 0-16,-3 4 0 16,-5 4 0-16,-21-19 1 15,-9 0 0-15,0-3 1 16,-3-1 0-16,-1-4 0 15,0 1 0-15,8 3 0 16,14 4 0 0,8 0-4-16,17 1 1 15,17 2-9-15,21 9 0 16,26 7-2-16,8 4 0 16</inkml:trace>
  <inkml:trace contextRef="#ctx0" brushRef="#br0" timeOffset="126636.8256">10979 12910 11 0,'-17'3'5'0,"17"1"2"0,0-4 2 16,0 0-8-16,0 0 1 15,0 0 2-15,0 0 1 0,0 0-5 0,12-7 0 16,10-1 3-16,3 0 1 16,9-7 0-16,5-7 0 15,-5-20-2-15,4-3 1 16,9-20-2-16,0-3 1 15,4-8-1-15,0 1 1 0,0 3-2 16,-4 0 1-16,4-4-1 16,0 4 0-16,-4-7 0 15,-5 7 0-15,1 8 0 16,-9 7 0-16,-8 8-1 16,-1 7 1-16,-4 4 0 15,-3 4 0-15,-6 12-1 16,-7 3 1-16,-1 4-1 15,0 3 0-15,-4 5 0 16,0 7 0-16,-4 0-1 16,4 0 1-16,-4 3 0 15,4 5 0-15,-5 3 0 16,5 5 1-16,5 6-1 16,-5 12 1-16,4 4 0 15,0 4 1-15,0 7 0 16,1 8 0-16,-5-4 0 0,4-4 0 15,0 11 0-15,0 1 1 16,1 7-1-16,3 0 1 16,-4 8-1-16,5-1 0 15,-1 1 0-15,-3-8 0 16,-1-15-1-16,-4 0 1 16,4 0 0-16,0 0 0 15,1 4-1-15,-1-8 1 16,-4-4-1-16,0 1 1 15,4-5 0-15,1-7 0 16,-1 4-1-16,-4-7 1 0,4-5 0 16,-4-3 0-16,4-8 0 15,-4 0 0-15,0-4 0 16,0 1 0-16,0-5 0 16,-4-3 0-16,0-4 0 15,0 0 0 1,-9-7-1-1,-13-1 1-15,-8 0 0 16,-8-11 0-16,-5 1 1 16,-4-9 0-16,-9 4 0 15,-8-3 0-15,-5-1 0 16,1 1 1-16,-9-4-1 16,0-4 1-16,9 3-2 15,4 5 1-15,12 3-2 16,5 4 1-16,13 8-1 15,8-4 0-15,5 3 0 16,7 12 0-16,6-7-1 16,3 3 1-16,5 4-5 0,4 4 0 15,4 3-9-15,5 9 1 16,-9 2-2-16,0 1 1 16</inkml:trace>
  <inkml:trace contextRef="#ctx0" brushRef="#br0" timeOffset="129637.3218">14279 11899 6 0,'-9'-3'3'0,"9"3"2"0,0 0 3 15,0-8-5-15,0 0 0 0,0 1 1 16,0-1 1-16,0 5-6 31,0-9 1-31,-4 5 4 16,0-1 0-16,0-3-1 15,-1-1 1-15,1 5-1 0,0-1 0 0,0 4 0 32,-1 1 0-32,-7-1-1 15,7 0 1-15,1 0-2 16,-4 4 1-16,3 0-1 16,1 4 1-16,0 0-1 15,0 0 0-15,4-1-1 16,0 1 1-16,0-4-1 15,0 0 1-15,4 8-1 16,0-4 1-16,0-1-1 16,1 1 1-16,-1 4 0 0,0-1 0 0,0 1 0 15,1 3 1-15,3 1-2 16,-4-1 1-16,1 0 0 0,-1 4 0 16,0 0-1-16,0 1 0 31,5 3 0-31,-1-1 1 0,5 1-1 0,0 4 1 15,0 0 0-15,4 3 0 16,0 5-1-16,0-5 1 16,0 0-1-16,4 1 1 15,1-1-1-15,-1 1 1 16,-4-1-1-16,4 5 1 0,-4-5-1 16,-4-3 1-16,-5 0-1 15,1 3 1-15,4 1-1 16,0-1 1-16,-1 1-1 15,1 3 1-15,4 0-1 16,-4-3 1-16,0-5-1 16,4 9 1-16,0-5 0 15,0 0 0 17,4 12-1-17,-4-4 1-15,0-3-1 16,0-5 0-16,0-7 0 15,-4 0 1-15,0-4-1 16,0-7 0-16,-1 3 0 16,-3-3 0-16,-1-1 0 15,-3 1 1-15,3-1-1 0,-4 1 1 0,-4-1-1 16,0 1 0-16,0 0 0 0,0-1 1 16,0 1-1-16,-4-5 1 15,-4 1-1-15,8 0 1 31,-5-4-1-31,5 0 1 16,-4-8 0-16,0-3 1 16,4 0-2-16,0 3 1 15,0 1-1-15,0-9 1 16,4-2 0-16,-4-9 0 0,4 1-1 16,-4-5 0-16,0-7 0 15,0-7 1-15,5-4-1 16,-5 7 0-16,8 1 0 15,-4-5 0-15,5 1 0 32,-1 3 0-32,1 4-1 0,-1 4 1 0,1 4 0 15,-1 7 0-15,1-3 0 16,0-1 0-16,-1 1-1 31,-4 3 1-31,5 1 0 16,-5 3 0-16,0 3-1 15,5 1 1-15,-9 0-1 16,4 8 1-16,-4-5 0 16,0 12 0-16,0-7 0 15,0 3 0-15,0 4-1 0,-4 0 1 16,0 4 0-16,-1 0 0 16,1-1-1-16,0 1 1 15,0 0 0-15,-1 0 0 16,1-1 0-16,-4-3 1 15,-1-3-1-15,0 3 1 16,-3-4-1-16,-5 0 0 16,0 0 0-16,-9 1 1 15,5-5-1-15,-5-3 0 16,1-1 0-16,-5 1 0 16,0-4 0-16,5-4 0 15,3 0 0-15,5-4 1 0,-4 1-1 16,0-1 0-16,-1-4 0 15,1 1 0-15,-5-1 0 16,1 8 0-16,-1 1-1 16,1-1 1-16,-1 3 0 15,5-2 0-15,0 2 0 16,-1 5 0-16,1 0-1 16,0 3 1-16,0 1 0 15,3-1 0-15,1 0 0 16,0 5 0-16,0-1 0 15,5 0 0-15,3 0 0 16,1 1 0-16,3 3 0 16,1-4 0-16,4 4-1 15,0 0 1-15,9 0-6 16,8 4 0-16,8 3-8 0,5 4 0 16,8-3 0-16,-8 7 0 15</inkml:trace>
  <inkml:trace contextRef="#ctx0" brushRef="#br0" timeOffset="130840.436">14258 11729 11 0,'-5'-4'5'0,"1"4"2"16,4 0 5-16,0 0-11 15,0 0 1-15,0 4 1 16,0 4 1-16,0-5-5 16,0 13 1-16,0 18 2 0,4-4 1 15,5 12-1-15,4-1 0 16,4 5-1-16,4 3 1 15,5 0 0-15,-1-7 0 16,1 3 0-16,-1-3 0 16,1-1 0-16,-1 1 0 15,-3-4 0-15,-5 11 0 16,4-4-1-16,0 4 1 16,5 8-1-16,-1-4 0 15,-3-4 0-15,-1 0 0 16,0-3-1-16,-4-12 1 0,0 0-1 15,0 0 1-15,-4-4 0 16,0 4 0-16,0-3 0 16,-1-5 1-16,-3-3-1 15,-1-4 1-15,-3 0-1 16,-1-4 1-16,0-4-1 16,1-3 0-16,-1-1 0 15,0-3 0-15,0 0 0 16,-4-4 1-16,0 0-1 15,5-4 0-15,-1-4 0 16,0 1 0-16,0-4-1 16,1-1 1-16,7-3-1 15,-3-4 1-15,-1 4-1 16,1-4 1-16,-1-7-1 16,5-5 1-16,-4-6-1 15,-1-5 0-15,1 0 0 0,4-11 1 16,4 0-2-16,0 4 1 15,4 4 0-15,-4-1 0 16,0 1-1-16,0 7 1 16,0 4-1-16,0 4 1 15,-4 3 0-15,0 8 0 16,-5 0 0-16,1 8 0 16,-1 0 0-16,-4-1 0 15,-4 5-1-15,0 7 0 16,-4-8 0-16,4 5 1 15,-4 3-1-15,-5-4 0 0,1 0 0 16,-1 4 1-16,1-4 0 16,-5 0 1-16,5 8-1 15,-5-4 1-15,0 0-1 16,0 0 1-16,0-4 0 16,1 4 0-16,-5-11-1 15,0 3 1-15,-5-7-1 16,-3 0 1-16,-5-8-1 15,0-3 1-15,-8 0-1 16,4-9 1-16,0-2-1 16,0-9 1-16,0 1-1 15,4 7 1-15,8 4-1 16,-3 0 1-16,-5 4-1 16,0-4 1-16,0 3-1 15,1 5 0-15,-1 3 0 16,0 4 0-16,4 4 0 0,5 4 0 15,8 3-5-15,5 8 0 16,12 4-8-16,13 11 0 16,4 0-1-16,-3-3 0 15</inkml:trace>
  <inkml:trace contextRef="#ctx0" brushRef="#br0" timeOffset="132309.5621">14288 11778 10 0,'0'-11'5'0,"4"18"2"0,-4-7 3 16,0 0-9-16,0 0 1 16,0 12 0-16,0 3 1 15,-4 8-4-15,4 7 1 16,-5 8 2-16,1 3 1 16,4 5-2-16,0 3 1 15,0-4-1-15,4 8 1 16,-4 0 0-16,0 0 0 15,5 8-1-15,-5 3 0 0,8 0 1 16,-4 5 0-16,5-9 0 16,-1 1 0-16,-3-5 0 15,-1-10 0-15,0-1 0 16,0 1 0-16,-4 3-1 16,5-8 0-16,3-3 0 15,1 0 0-15,-5-4 0 16,4 4 0-16,1-4-1 15,-5-4 1-15,-4 1 0 16,4 3 1-16,5 0-2 16,-5-8 1-16,5 1-1 15,-1-5 1-15,1-3 0 16,-1 0 0-16,-3 0-1 16,-5-4 0-16,4 0 1 15,-4-3 0-15,0-1-1 16,0 0 1-16,0-3-1 0,0-4 1 15,0 0-1-15,0-1 1 16,0 1-1-16,0 0 1 16,-4 0-1-16,-5-4 1 15,1-4 0-15,-1 4 0 16,0 0-1-16,-3-8 1 16,-1 1-1-16,-4-1 1 15,0-3-1-15,-4-1 1 16,-1-3-1-16,-3 0 0 15,-5 4 0-15,-8-4 1 0,-1 3-1 16,1-3 1-16,-5-4-1 16,1-3 1-16,12-1-1 15,0-4 1-15,0-3-1 16,1 7 0-16,-6 1-1 16,1 3 1-16,0 0-1 15,-4 4 1-15,4 0-1 16,0 3 0-16,4 5 1 15,0-1 0 1,-8 8-1 0,8 0 1-16,5 0-1 15,-1 4 1-15,0 0-1 16,5-4 1-16,0 4-1 16,0-1 1-16,4-3 0 15,-1 0 0-15,6 0 0 16,-1 0 0-16,4 0 0 0,5 0 0 15,0 0-1-15,4-3 1 16,0 3 0-16,8-8 0 16,1-3 0-16,4-1 0 15,4-3 0-15,4-4 0 16,0 0 0-16,5 0 1 16,8 0-1-16,4-3 1 15,5-9-1-15,4 1 1 16,-5-11 0-16,1-5 1 15,-9-3-1-15,-4-4 1 0,4-4-1 16,4-3 1-16,0-1-1 16,1 4 1-16,3 16-2 15,-3-1 1-15,-1-3-1 16,-4 3 0-16,-4 1 0 16,0-1 0-16,-5 0 0 15,-3 1 1-15,3 3-1 16,-8 0 1-16,0 0-1 15,-4 4 1-15,0 4 0 16,0 3 0-16,-5 5 0 16,-4 3 0-16,-4 4 0 15,0 0 1-15,0 3-2 16,0 5 1-16,0 3-1 16,0 8 1-16,0-1-1 15,0 5 0-15,0 3-5 16,9 1 1-16,8 7-10 15,13 3 1-15,-5-3-2 0,1-4 1 16</inkml:trace>
  <inkml:trace contextRef="#ctx0" brushRef="#br0" timeOffset="137791.6436">14364 14211 11 0,'9'-15'5'0,"-5"-23"5"0,-4 27 6 0,0-4-13 16,0-1 0-16,-9-2 3 16,-3-13 1-16,-1 5-8 15,-4-8 0-15,-4 0 5 16,-9-8 1-16,-4 8-2 15,-13 8 1-15,0-1-2 16,-4 8 1-16,4 8-2 16,-8 3 1-16,-13 4-1 15,-5 1 1-15,1 6 0 16,-1 5 0-16,-3 11-1 16,-1 4 0-16,13 7 0 15,-4 4 1-15,4 4-2 16,0 3 1-16,5 9-1 15,3-13 0-15,9 5 0 16,9 11 0-16,4 4 0 0,8 3 0 16,1 1 0-16,16 7 0 15,9-4 0-15,9 1 1 16,12-5 0-16,5 4 1 16,8-14-1-16,-4-9 1 15,8-3 0-15,9-4 0 16,8-7 0-16,5-5 0 15,4-7-1-15,8-3 0 16,9-8 0-16,-9-4 0 0,5-8 0 16,-5 4 0-16,5-11 0 15,0-8 0-15,-5-3 0 16,-4-1 0-16,-4-3-1 16,0-11 1-16,-4-1-1 15,-13 4 1-15,-9-11 0 16,-8 7 0-16,-9-3-1 15,-8-8 1-15,-9 0 0 16,-8 11 0-16,-9-11-1 31,-8 0 1-31,-5 4-1 0,-4 0 0 0,-8 0 0 16,-13 0 1-16,-5 3-2 16,1 1 1-16,8 3 0 15,-4 1 0-15,-13 10-1 16,-4 9 1-16,4 6-1 15,0 5 0-15,-4 4 0 16,-4 10 1-16,4 9-1 16,8 7 1-16,9 7-1 0,0 4 0 15,0 4 0-15,4 0 1 16,0 4-1-16,0 4 1 16,5-4-1-16,8-4 1 15,4 4-1-15,4 3 1 16,9 5-1-16,9 3 1 15,-1 0 0-15,22 8 0 16,4-4 0-16,4-4 0 16,9 0-1-16,0-7 1 15,4-4 0-15,9 3 1 0,8-3-1 16,4-8 0-16,5-3 0 16,8-4 0-16,13-1 0 15,-5-3 1-15,-3-11-1 16,-1-5 0-16,5-6 0 15,-1-5 1-15,-3 1-1 16,-1-5 1-16,-4-7-1 16,1-3 1-16,-6-1-1 15,-11-4 1-15,-10-10 0 16,-4-16 0-16,-8 7 0 16,-8-7 0-16,-10-4 0 15,-7 1 0-15,-10 10-1 16,-7 1 1-16,-6 0 0 15,-7-1 0-15,-1 8-1 16,-3 8 1-16,-5 4-1 16,-5 7 0-16,-3 0-5 15,8 7 1-15,8 9-11 16,17 6 0-16,14-10-1 0,12-16 0 16</inkml:trace>
  <inkml:trace contextRef="#ctx0" brushRef="#br0" timeOffset="139760.5858">14185 3375 12 0,'0'-7'6'0,"0"3"-3"0,0 4 6 16,0 0-9-16,-4 0 1 15,0 4 1-15,-5-4 0 16,-4 3-2-16,-4 5 0 16,0-4 2-16,5-1 1 15,-18 5-1-15,0-4 0 16,0 3-1-16,5 1 1 16,-1-1-1-16,1 1 0 15,-1 0 0-15,0-1 0 0,1 1-1 16,-5-1 0-16,0 1 0 15,0-4 0 1,1-4-1 0,7 3 1-16,1 1-1 15,8 0 1-15,1 0 0 16,3 7 1-16,5 0-2 16,8 1 1-16,0 3 0 15,5 0 1-15,-5 4-1 16,-4 0 0-16,4 4 0 15,1-4 0-15,-1 7 0 16,-4 1 0-16,-4 7 0 16,-1 3 1-16,1 1-1 15,-4-4 1-15,3 8-1 16,1-12 0-16,4 4 0 16,0-3 0-16,4 3 0 0,1-8 0 15,3-3 0-15,5 3 1 16,4-7-1-16,0-4 0 15,4-3 0-15,5-5 1 16,-1 1-1-16,-8-1 1 16,0-3-1-16,0 4 1 15,0-8-3-15,0 3 0 16,0-3-5-16,1 4 0 16</inkml:trace>
  <inkml:trace contextRef="#ctx0" brushRef="#br0" timeOffset="140588.8757">13806 3886 10 0,'-8'4'5'0,"21"-20"4"0,-5 20 2 16,1-4-10-16,3-4 1 16,1 4 0-16,4 0 1 15,9-7-4-15,8 3 1 16,4 4 2-16,5-7 0 0,4 7-1 15,-1 0 1-15,1 3-1 16,4 1 1-16,13 4-1 16,-4-5 1-16,-5 1-2 15,1-4 1-15,7-4 0 16,10-3 0-16,3-1-1 16,-3-7 1-16,8 8-1 15,8-5 1-15,-16-3-1 16,-1-4 1-16,0 8-1 15,1-8 0-15,-1 8 1 16,-4-1 0-16,-8 1-1 16,-5 3 0-16,1 1 1 15,-1 3 0-15,5 0 0 16,-1 0 0-16,-8 1-1 16,5 3 0-16,-1-4 1 0,0 4 0 15,1 0-1-15,-1 0 0 16,1 0 0-16,-10 0 0 15,-3 0 0-15,-5 0 0 16,5 0 0-16,-1 4 1 16,1-4-1-16,0 3 1 15,-5-6 0-15,-4 3 0 16,-8 0-1-16,-1 0 1 16,-4-4-1-16,1 4 1 15,-5 0-1-15,-4 0 0 0,-5 0 0 16,-4 0 1-16,-4 11-1 15,0 1 1-15,0 10-8 16,0 9 0-16,-8 10-3 16,-9-7 1-16</inkml:trace>
  <inkml:trace contextRef="#ctx0" brushRef="#br0" timeOffset="146376.2079">16804 13307 12 0,'-4'15'6'0,"4"-15"0"15,0 0 7-15,0 8-12 16,0-1 1-16,0 1 2 16,-4-1 0-16,0 1-5 15,-1-1 1-15,1 1 4 0,0-4 1 16,4-4-2-16,0 3 1 16,0-3-1-16,0 0 0 15,0-7-1-15,4-1 1 16,5-3-2-16,3-8 1 15,5 4-2-15,0-12 1 16,5 1 0-16,3-8 0 16,5 4-1-16,4-4 1 15,4 3-1-15,1 1 1 16,-1-4-1-16,-8 4 1 0,0-1-1 16,-5 1 1-16,1 8-1 15,-5 6 1-15,0 1-1 16,-4 4 1-16,-4-4 0 15,0 7 0-15,-9 1-1 16,-4 7 1-16,0-4-1 16,-13 0 1-16,5 8-1 15,4 3 1-15,-5 5-1 16,-4 3 0-16,-8 0 0 16,-9 8 0-16,-4 3 0 15,-4 1 1-15,0 3-1 16,-1 0 0-16,1 8 0 15,4 0 1-15,4-4-1 16,0 0 1-16,9-4-1 16,4-7 1-16,0-4 0 15,8-4 0-15,1-4 0 0,4-7 1 16,8-8-1-16,4-11 1 16,5-11-1-16,8-8 1 15,1 0-1-15,8-8 0 16,8 0-1-16,4-3 1 15,1 7-1-15,-5 0 1 16,1-3-1-16,-5 7 1 16,0-4 0-16,-4 8 0 15,-9 3-1-15,-4 12 1 16,0 4-1-16,-17 11 0 16,0 7 0-16,-13 8 1 15,5 4-1-15,-14 0 0 0,-7 8 0 16,-14 3 1-16,0 4-1 15,1 0 0-15,4 0 0 16,-1 4 0-16,9 0 0 16,5-4 0-16,4-4-1 15,3-3 1-15,10-5 0 16,4-10 0-16,4-9 0 16,8-3 0-16,5-11 0 15,8-12 1-15,5 4-1 16,8-3 0-16,4-5 0 15,1 1 0-15,-5-5 0 16,-5-3 0-16,6 0 0 16,-6 4 0-16,-3 11 0 15,-5 4 0-15,-4 4 0 16,-4 3 0-16,-13 1 0 0,-13 10 1 16,5 9-1-16,-9 7 0 15,-17 7 0-15,-9 4 0 16,-4 4 0-16,-8 4 0 15,-1 0 0-15,-3 4 0 16,3-4 0-16,5-1 0 16,9-6 0-16,8-9 0 15,8-7 0-15,5-3 0 16,8-5 0-16,13-7 0 16,9-11 0-16,12-8 0 15,9-11 0-15,8 0 0 0,5-8-1 16,8 0 1-16,4 0 0 15,0 0 0-15,-8 4 0 16,-13 4 0-16,-4 7 0 16,-9 4 1-16,-4 8-1 15,-4 7 0-15,-8 8 0 16,-10 4 1-16,-8 3-1 16,-8 4 0-16,-4 4 0 15,-5 4 0-15,0-1 0 16,-4-3 0-16,0 8 0 15,4-5 0-15,5 1 0 16,3-8 0-16,5-3 0 16,9-9 0-16,3 1-4 15,10-8 0-15,3-3-7 16,5 3 1-16,8 0-5 16,1 8 1-16</inkml:trace>
  <inkml:trace contextRef="#ctx0" brushRef="#br0" timeOffset="146876.1753">16826 13303 17 0,'-22'15'8'0,"10"4"1"16,12-19 7-16,0 0-14 16,0 0 0-16,4-7 2 15,9-12 1-15,4-8-6 16,8-7 1-16,9-4 2 15,9-7 1-15,8-1-1 16,-4-3 1-16,0 8-2 16,-5 3 1-16,-3 4-1 15,-5 3 1-15,-9 9 0 16,-8 14 0-16,-8 4-1 16,-14 1 1-16,1 10-1 0,-9 8 0 15,-16 0 0-15,-5 8 0 16,-9 0 0-16,0 0 1 15,1-1-1-15,-1 1 0 16,1 3 0-16,3 1 0 16,9-4 0-16,13-4 1 15,9-1-8-15,12-6 0 16,22-1-6-16,-1-3 0 16</inkml:trace>
  <inkml:trace contextRef="#ctx0" brushRef="#br0" timeOffset="150236.7202">16702 13390 11 0,'4'19'5'0,"1"-8"3"0,-5-7 6 15,0-4-12-15,0 0 1 16,0 0 1-16,0 0 1 15,0 0-5-15,0 0 1 16,0 0 3-16,0 0 1 16,4-4-2-16,0-3 1 15,0-5-1-15,1 1 0 16,-1-4-2-16,0 0 1 16,-4-4 0-16,0-8 0 15,0 1 0-15,0-4 0 16,-4-1 0-16,0 1 0 15,-1 0 0-15,1-8 1 0,0-4-1 16,0-3 0-16,4 11 0 16,0-4 0-16,0-4-1 15,0 1 1-15,-5-1-2 16,1-3 0-16,0-1 0 16,0-7 1-16,4-3-1 15,0 10 0-15,0 1 0 16,0-4 0-16,0-4 0 15,0 7 1-15,-5 5-1 16,1 10 1-16,0-10-1 16,0 3 1-16,-1 0-1 15,5 0 0-15,-4 0 0 16,4-3 0-16,0 7 0 16,0-4 0-16,0 4-1 15,0-4 1-15,0 8 0 16,0 0 0-16,0 3 0 0,0 4 0 15,0 8 0-15,0 0 0 16,4 0 0-16,1 0 0 16,3-4 0-16,1-4 0 15,-1 8 0-15,1-4 0 16,-1 0 0-16,1 0 0 16,-5 0 0-16,-4 4 0 15,0 0 0-15,0 4 0 16,0-1 0-16,0 5 1 15,0-1-2-15,0 5 1 0,0 3-1 16,0 0 1-16,-4 3-1 16,4 1 1-16,-5 4-2 15,5 3 1-15,0 0 0 16,0 4 0-16,0 1 0 16,0 3 0-16,5 3 0 15,-1-3 1-15,4 8 0 16,1 10 0-16,4 1 0 15,0 0 1-15,4-4-1 16,0 0 0-16,0 8 0 16,0-4 0-16,-5 0 0 15,5-4 0-15,-4 0-1 16,0 3 1-16,4 1 0 16,0 0 1-16,4 0-1 15,1 0 1-15,3-4 0 16,1 4 0-16,-1 3-1 15,-3 5 1-15,-5-1-2 0,4-3 1 16,-4-1 0-16,0-3 0 16,-4-4 0-16,-5-3 0 15,1-5 0-15,-1 0 0 16,1 5 0-16,-1-9 1 16,1-3-1-16,-5-3 0 15,0-1 0-15,1 4 1 16,-1-4-1-16,0 0 0 15,0 0 0-15,-4-4 1 0,5 1-1 16,-1-5 1-16,0 1-1 16,0-4 0-16,5-1 0 15,-5 1 1-15,0 0-1 16,1 0 0-16,-1 0 0 16,-4-4 0-16,0 0 0 15,0 0 1-15,0 0-1 16,0 0 0-16,0 3 0 15,-4 1 1-15,-1 0-1 16,-3 3 0-16,-5 1 0 16,5 3 1-16,-1 1-1 15,-4-1 0-15,-8 0 0 16,-4 5 0-16,-5-5 0 16,-9 4 1-16,5 4-1 15,0 4 0-15,-4 3 0 16,4 1 0-16,0-1 0 0,4 1 0 15,0-5 0-15,5 1 0 16,3-4 0-16,5-4 0 16,0 0-1-16,5 0 1 15,-1 0 0-15,4-3 0 16,1-5 0-16,3 1 0 16,1-4 0-16,0-1 0 15,0 1 0-15,4-4 0 16,0 0 0-16,0 0 0 15,0-7 0-15,0-5 1 16,0-3-1-16,4-7 1 16,-4-9-1-16,4-7 1 0,-4 1-1 15,0-9 1-15,0-3-1 16,0-4 0-16,-4 11 0 16,4-7 1-16,-4 0-1 15,-1-4 1-15,-3-4-1 16,-1-3 0-16,1-5 0 15,-1 9 0-15,1 3 0 16,-5 0 1-16,5 4-1 16,-10-1 0-16,10 5-1 15,-1 3 1-15,5 16 0 16,0-1 0-16,4 1-1 16,-4-1 1-16,4-3-1 15,0 4 1-15,0-5 0 16,-5 5 0-16,1-4 0 0,0 3 1 15,0 1-1-15,-1 3 0 16,5 0 0-16,-4 1 0 16,4-1 0-16,0 0 0 15,0 0 0-15,-4 1 0 16,4 3 0-16,-4 4 0 16,4-4 0-16,-5 11 0 15,5 1 0-15,0-1 0 16,0 1 0-16,0-1 0 15,0 4 0-15,0 0 0 0,0 4-1 16,0-3 1-16,0 3 0 16,0 0 0-16,0 0-1 15,0 3 1-15,5 1 0 16,-1 4 0-16,0 3 0 16,5 4 0-16,-1 8-1 15,5 3 1-15,4 5 0 16,4 3 0-16,1 4-1 15,3 11 1-15,1-15 0 16,-1 4 0-16,5 7 0 16,0 4 0-16,-5 0 0 15,1-7 0-15,-5 7 0 16,5-3 0-16,-1 3 0 16,1-4 0-16,-1 1 0 15,5-5 0-15,0-3 0 16,-4-4 0-16,-1-4 0 0,-4 4 0 15,1-3 0-15,-9-1 1 16,-1-7-1-16,1-4 0 16,0 0 0-16,0 3 1 15,-1-3-1-15,1-4 0 16,0 0 0-16,4 1 1 16,-4-5-1-16,-5 0 0 15,1-3 0-15,-1-1 0 16,1 1 0-16,-1 0 0 15,-3-5 0-15,-1 1 1 16,0 0-1-16,0 0 0 16,1-1 0-16,-1 1 0 0,0 0 0 15,-4 0 1-15,0 0-1 16,0-1 0-16,0 1 0 16,0-4 1-16,0 4-1 15,0-4 0-15,0 0 0 16,0 0 0-16,0 0 0 15,-4 0 0-15,0 4 0 16,-1-4 0-16,-3 3 0 16,-1 5 1-16,-3 0-1 15,-5 3 0-15,-1 0 0 16,-7 4 0-16,-5 4 0 16,-8-4 0-16,-9 8 0 15,0 4 1-15,-4 3-1 16,4 4 0-16,5-8 0 15,-1 1 0-15,9-4 0 0,4-1 0 16,9-6-1-16,8-5 1 16,13 0-10-16,17-3 1 15,30-8-6-15,8-8 0 16</inkml:trace>
  <inkml:trace contextRef="#ctx0" brushRef="#br0" timeOffset="190786.0807">16664 13927 11 0,'0'-11'5'0,"0"-16"2"16,0 27 6-16,0-7-11 15,4-1 1-15,-4 8 1 16,0-7 0-16,0-1-5 16,0 1 1-16,-4-5 4 15,0 1 0-15,-9 0-1 16,0 3 0-16,-4-3-1 16,0-1 1-16,-9-3-1 15,-3 0 0-15,-10-4-2 16,-3 4 1-16,-1 0-1 15,-4 4 1-15,-4 11-1 0,-13 7 1 16,-4 8-1-16,4 4 0 16,-4 11 0-16,-9 8 0 15,1 0 0-15,3 0 1 16,9 7-1-16,5 1 0 16,3 7 0-16,5-8 1 15,5 12 0-15,7 7 0 16,9 4-1-16,13 12 1 15,9-12 0-15,8 4 0 0,8-4 0 16,9 0 0-16,5-4 0 16,3-15 0-16,14 4 0 15,7-3 0-15,6-5 0 16,-6-3 1-16,5-8-1 16,5-8 1-16,8 1-1 15,0-12 1-15,-1-4 0 16,6-11 1-16,3-7-1 15,0-12 0-15,-3-8 0 16,-10-3 0-16,1-8 0 16,-5-7 0-16,-8-8-1 15,0-15 1-15,-9-1-1 16,-8-6 0-16,-4-1 0 16,-14 12 0-1,-7-8-1-15,-5 0 1 16,-13 4-1-16,-13 0 1 0,5 3-1 15,-5-3 0-15,-8 12 0 16,-13 3 0-16,1 3-1 16,-10 9 1-16,1 7-1 15,-5 7 1-15,-4 12-1 16,1 8 1-16,3 7-1 16,9 7 1-16,-9 12-1 15,1 11 0-15,3 4 0 0,1 4 0 16,4 8 0-16,4-1 1 15,4 8-1-15,1-11 1 16,3 7-1-16,5 8 1 16,0-1-1-16,9 5 1 15,8 3 0-15,8 1 0 16,9-1-1-16,9 0 1 16,3 0 0-16,10-3 0 15,3-16 0-15,5 1 0 0,8-5 0 16,5 1 0-16,4-4 0 15,-5-8 1-15,5-7-1 16,13-8 1-16,4-11 0 16,4-8 0-16,9-7-1 15,-1-1 1-15,1-3 0 16,-5-4 0-16,-4-11-1 16,-4-12 1-16,-4 1 0 15,-5-12 0-15,-8-8 0 16,-9-3 1-16,-8-8 0 15,-17 4 0-15,-13-8 1 16,-13 1 0-16,-12 3 0 16,-1 0 1-16,-8 0-1 15,-13 4 0-15,-4 11-1 16,4 8 0-16,0 3-2 16,1 12 1-16,3 8-8 15,9 7 1-15,17 11-12 16,8 5 1-16</inkml:trace>
  <inkml:trace contextRef="#ctx0" brushRef="#br0" timeOffset="193098.8636">16123 2388 7 0,'-4'18'3'0,"-5"-6"0"0,5-8 4 16,-5-1-6-16,-3 1 0 15,-5 4 3-15,-9-4 0 16,5-1-5-16,-5 5 1 16,-4-1 2-16,-4-3 0 15,-4 4 0-15,0-1 0 16,-5-3-1-16,5-4 0 15,4 0 0-15,4 0 0 16,4-4-1-16,5 1 1 16,0 3-1-16,4-4 0 0,4 4 0 15,0 0 1-15,5 4-1 16,3 3 0-16,1 5 0 16,0 3 0-16,0 4 0 15,-1-1 0-15,1 5 0 16,-4 4 0-16,3-1 0 15,1 4 0-15,0-3 0 16,-5-1 1-16,1-7-1 16,3 0 1-16,1 0-1 15,0 4 1-15,4-4 0 16,4 0 0-16,5 0 0 16,-1-4 0-16,5-4-1 15,0 0 1-15,0 1-1 16,4-1 1-16,4-3 0 15,4-1 0-15,1-3-1 16,0 4 1-16,-1-5-2 0,1 5 1 16,-1-4-7-16,1 0 0 15</inkml:trace>
  <inkml:trace contextRef="#ctx0" brushRef="#br0" timeOffset="193770.8899">15663 2834 2 0,'-13'11'1'0,"5"-22"4"15,8 11-9-15,0 0 4 16,0 0 0-16,0 0 4 16,0 0 0-16,0 0-3 15,8 0 1-15,9 0 2 16,0 4 0-16,9 0 1 15,8-4 1-15,0-4-3 16,4 0 1-16,9-4-1 0,9 5 0 16,12-5-1-1,8 8 0-15,5 0-1 0,4-4 1 16,5 4-1-16,8 0 0 16,8 4 0-16,1-4 0 15,8 0 0-15,-9-4 0 16,5-7-1-16,4 3 1 15,0 1 0-15,8-1 0 16,1 8 0-16,-9-11 1 16,4 3-1-16,0 1 0 0,-8-1 0 15,0 8 1-15,-5 4-1 16,-12-4 1-16,-5 4-1 16,-3-4 0-16,3 4 0 15,-8-1 1-15,-9-3-1 16,-8 0 0-16,-4-3 0 15,-5 3 1-15,-4 0 0 16,-4 0 0-16,-9-4-1 16,-4 8 1-16,-8-4-1 15,-5 0 1-15,-4 0-1 16,-4 0 1-16,-4-4-7 16,3 0 1-16,-3 12-8 15,-1 10 0-15</inkml:trace>
  <inkml:trace contextRef="#ctx0" brushRef="#br0" timeOffset="201091.0051">3760 16595 8 0,'-12'0'4'0,"-10"3"0"0,18-3 4 15,0 0-6-15,-1 0 0 16,-3 0 2-16,4-3 0 16,-9 3-5-16,4 0 0 15,1 3 4-15,-1 1 0 16,-3 0-1-16,3 0 0 16,-4-4 0-16,1 4 0 0,-6-1 0 15,6 1 1-15,3-4 0 16,1 0 0-16,-1 0 0 15,5-7 0-15,4 3 0 16,0-4 0-16,0 1 0 16,4-1 0-16,9 1-1 15,0-1 0-15,4-3-1 16,0 3 0-16,8 4 0 16,5 4 0-16,8 4 0 15,-3 4 0-15,3-5-1 16,0 9 1-16,5-5-1 15,4 1 1-15,8 3 0 16,0-3 1-16,1-1-1 16,-1 1 1-16,0 0 0 15,5-1 0-15,-5 1 0 16,5-5 0-16,-9 1-1 16,-8-4 1-16,-5 0-2 15,0 0 1-15,5-4-1 0,-5 1 1 16,1-1-1-16,-5 0 1 15,0 0-1-15,-9 1 1 16,1-1-1-16,-1 0 1 16,1 4-1-16,4-4 1 15,-13-3-1-15,4 7 0 16,0-4 0-16,-4-4 1 16,-4 1-1-16,0-1 0 0,-5 4 0 15,1 1 0-15,4-1 0 16,-9 4 1-16,0-4-1 15,5 0 0-15,-1 0 0 16,1 1 1-16,-1-1-1 16,-8 4 0-16,9-4 0 15,-1 0 0-15,-3 4 0 16,3-7 0-16,-8 7 0 16,4-8 1-16,1 4-1 15,3-3 0-15,-4-1 0 16,5 1 0-16,0-1 0 15,-1 1 0-15,5-1 0 16,-5 0 1-16,1 1-1 16,4-1 0-16,-1 4 0 15,5 1 0-15,-17-1 0 16,13 0 0-16,-9 4 0 16,5-4 0-16,-5 4-1 0,-4 0 1 15,0 0 0-15,4-7 0 16,-4 7-1-16,0 0 1 15,0 0 0-15,0 7 0 16,-4-3-1-16,0 0 1 16,-5 3 0-16,-3 5 0 15,-5 7 0-15,-5-4 0 16,5 4 0-16,-4 3 0 16,0-3-1-16,4 4 1 15,0-8 0-15,-5 4 0 0,1 0 0 16,0-4 0-16,-1 0 0 15,5 0 1-15,0 4-2 16,0 0 1-16,0 0 0 16,0-7 0-16,0-1 0 15,0 4 1-15,4-4-2 16,1 8 1-16,-1-7 0 16,0-1 1-16,0-3-1 15,1-1 0-15,3 5 0 16,1-1 0-16,-5-7 0 15,0-1 0-15,0 1 0 16,0-4 1-16,5 4-1 16,-1 0 0-16,1 0 0 15,-1-1 0-15,1 1 0 16,-1 0 0-16,1 0 0 16,4-1 0-16,-9 1 0 15,9-4 1-15,4 0-1 16,-5 0 1-16,5 0-1 0,-4 0 0 15,-4-4 0-15,3 4 1 16,-3-3-1-16,-1 3 0 16,-4-4 0-16,9 4 0 15,-17 0 0-15,8 0 0 16,5 0 0-16,3 0 0 16,-7-4 0-16,-10 0 1 15,9 1-1-15,-4-5 1 0,0-3-1 16,-4-1 0-16,0 1 0 15,0 0 1-15,-1 3-1 16,-3-3 0-16,-1-1 0 16,1-3 0-16,-5 4 0 15,0-4 1-15,0 3-1 16,0-3 0-16,1-4 0 16,-1 0 0-16,0 8 0 15,0 0 0-15,17-1-1 16,-16 1 1-16,12 3 0 15,-9 1 0-15,0-1-1 16,5 1 1-16,0-1 0 16,-5 1 0-16,5-1 0 15,4-3 0-15,-4 3 0 16,-1 1 0-16,5-1 0 16,5-3 1-16,-1 3-1 15,4-3 0-15,5 11-1 16,-5-8 1-16,9 4 0 0,-8-3 0 15,4 7-1-15,4 0 1 16,-9-8 0-16,9 8 0 16,0 0-1-16,0 0 1 15,0 4-1-15,9-4 1 16,-5 0-1-16,9 0 1 16,4 4 0-16,13 0 0 15,8-1 0-15,-8-3 0 16,8 0-1-16,5-3 1 0,12-1 0 15,0-4 1-15,1 8-1 16,-5 0 0-16,0-4 0 16,9 1 0-16,-9-1 0 15,8 0 0-15,-8 0 0 16,-8-3 0-16,0 3 0 16,-5 0 0-16,4 0 0 15,1 1 0-15,-5-1-1 16,1 4 1-16,-1-4 0 15,5 4 1-15,-1 0-2 16,1 0 1-16,-13 0 0 16,4 0 1-16,4 0-1 15,-4-4 0-15,0 0 0 16,0 1 0-16,0-1 0 16,5 0 0-16,-10 0 0 15,-7-3 0-15,-1 3 0 16,-4 4 0-16,0 0 0 15,-4 0 0-15,0 0 0 16,-5 0 0-16,1 0 0 16,-1 0 0-16,-4 4 0 15,-4 3 0-15,0-3 0 16,-4 0 0-16,0 0 0 16,0-1 0-1,-18 28 0 1,-3-1 1-16,-1 0-1 15,1 1 0-15,-1-1 0 16,-4-7 0-16,5 3 0 16,-1-3 0-16,9-1 0 0,-13 1 0 15,9-4 0-15,0 4 0 16,-1-4 0-16,5 3 0 16,-4-7 0-16,8 1 0 15,-12-9 0-15,8 1 0 16,0-1 0-16,-5 1 1 15,10-1-2-15,-1 1 1 16,4 0 0-16,1-1 0 16,-1 4 0-16,9-3 0 0,-8 0 0 15,4-1 0-15,4 1 0 16,0-4 0-16,-9-1 0 16,9 1 0-16,0 0 0 15,0-4 1-15,0 0-1 16,0 0 1-16,0 0-1 15,0 0 0-15,0 0 0 16,0 0 1-16,-4 0-1 16,0-4 0-16,-5 0 0 15,1 1 0-15,-1-5 0 16,-4 0 0-16,0 5 0 16,-4-1 0-16,5 0 0 15,-5 4 0-15,-9 0 0 16,-4-4 0-16,-4-3 0 15,-13 7 0-15,5 0 0 16,-1-8 0-16,-4 1 0 16,-12-5 1-16,-1-3-1 0,0 0 0 15,9 0 0-15,5 0 1 16,-10-4-1-16,9 0 0 16,5 4 0-16,-9 3 0 15,17 1-1-15,4 3 1 16,13 1-1-16,-5-1 1 15,10 8-3-15,12 0 0 16,8 8-11-16,9 7 1 16,4-4-2-16,-16 1 1 0</inkml:trace>
  <inkml:trace contextRef="#ctx0" brushRef="#br0" timeOffset="205920.0706">17550 1268 7 0,'0'3'3'0,"-5"-10"1"15,5 7 4-15,-4 0-5 16,-4 0 0-16,-5 0 1 16,-9 4 0-16,-7 3-5 15,-5 5 0-15,0-1 3 0,-5 0 1 16,5 4-2-16,-4 8 1 15,-5-8-1-15,5 4 0 16,0-11 0-16,-1 3 0 16,1 0-1-16,4 1 1 15,4-5 0-15,4 1 0 16,5-1-1-16,0 5 1 16,4-12-1-16,4 0 0 15,0 0 0-15,5 4 0 16,-1 3 0-16,5 1 0 15,0 7 0-15,-1 0 0 0,1 4 0 16,0 4 0-16,0-1 0 16,-1 5 0-16,1-8 0 15,0 3 1-15,0 9-1 16,-1-1 0-16,1 0 0 16,0 1 0-16,4-5 0 15,0 0 0-15,0-3 0 16,4-4 0-16,0 4 0 15,1-12 1-15,3 4-1 16,5-7 1-16,8 3-1 16,1 1 0-16,3-1 0 15,9 0 0-15,0-3 0 16,5-1 0-16,-5-3 0 16,0 0 1-16,0-4-1 15,-4 0 0-15,-1-4-4 16,-3 8 0-16,-1-4-3 0,-7 4 1 15</inkml:trace>
  <inkml:trace contextRef="#ctx0" brushRef="#br0" timeOffset="208590.9763">10186 6788 2 0,'22'-12'1'0,"12"-3"-2"16,-21 8 2-16,8-1-2 16,0-7 1-16,1-4 0 15,-1 4 0-15</inkml:trace>
  <inkml:trace contextRef="#ctx0" brushRef="#br0" timeOffset="209012.843">10361 6478 13 0,'-13'-31'6'0,"1"-18"-5"0,7 38 16 15,1-4-16-15,-4-4 0 16,-5 0 1-16,-9 0 0 16,-12 4-2-16,-8 3 0 15,-5 5 2-15,0 7 0 16,5 11-1-16,-10 8 1 16,-11 11-1-16,-1 23 0 0,4 8-1 15,0 15 1-15,5-1-1 16,4 16 1-16,8 15-1 15,9 7 1-15,13-3-2 16,12 4 1-16,14-27 0 16,12-4 0-16,21-7 0 15,26-8 1-15,4-15-1 16,17-12 1-16,13-14 0 16,17-12 0-16,0-15 0 15,-4-19 0-15,0-4 0 16,-5-18 0-16,-16-12 2 15,-10-27 0-15,-33-11 0 16,-25 1 0-16,-27-24 1 16,-24 8 0-16,-10 8-1 15,-12-1 1-15,-9 9-2 16,5 22 0-16,8 15-5 16,5 15 0-16,12 11-9 0,21 23 1 15</inkml:trace>
  <inkml:trace contextRef="#ctx0" brushRef="#br0" timeOffset="209794.2422">14977 6561 10 0,'13'-34'5'0,"0"22"3"0,-5 9-7 16,-3-13-1-16,-1 1 1 15,-4-4 0-15,-4 1 0 16,-5-1-1-16,-4 0 1 16,-8 0 1-16,-13-4 0 15,-13 4 0-15,-17 8 1 0,0 11 0 16,-16 7 0-16,-10 5-1 15,-8 18 1-15,-8 19-1 16,-1 12 0-16,1 7-1 16,8-4 0-16,0 4-1 15,17 12 1-15,13 3-2 16,17 4 1-16,25-4-1 16,26 4 1-16,17-7 0 15,13-12 0-15,21-15 0 16,22-12 0-16,16-10 0 15,13-5 1 1,81-52 2 0,-34-24 0-16,-12-18 1 15,-27-11 0-15,-25-4 0 16,-25-12 1-16,-30 8-2 16,-17-4 1-16,-18 12-3 15,-16-4 0-15,-13 22-8 0,4 12 1 16,5 22-5-16,8 20 1 15</inkml:trace>
  <inkml:trace contextRef="#ctx0" brushRef="#br0" timeOffset="210419.2992">16051 6549 13 0,'0'-26'6'0,"-13"18"1"15,9-3 2-15,-1-4-9 16,-3 0 0-16,-9-4 1 16,-5 4 0-16,1 0 0 15,-9 3 0-15,-17 5 1 16,-8 7 0-16,-5 15 0 15,-12 11 0-15,-5 20 0 0,-3 14 0 16,3 8-1-16,-8 8 0 16,8 3-1-16,9 8 1 15,13 4-2-15,16-4 1 16,14-3 0-16,8-5 0 16,17-11 0-16,17-11 0 15,8-8 1-15,14-15 0 16,20-7 1-16,18-9 1 0,17-2-1 15,16-24 1-15,1-26 0 16,8-11 1-16,0-24 0 16,-8-14 0-16,-9 0 0 15,-21-19 1-15,-21 7 0 16,-22 4 0-16,-25 1-1 16,-17 6 0-16,-18 16-4 15,-16 15 1-15,-17 12-8 16,4 10 0-16,-13 16-7 15,8 15 0-15</inkml:trace>
  <inkml:trace contextRef="#ctx0" brushRef="#br0" timeOffset="211106.8104">17660 6572 16 0,'-8'-30'8'0,"16"7"1"16,-8 19 3-16,0-3-11 15,-4-1 0-15,-4-7 0 16,-1 0 1-16,-4-4-2 15,-8 4 1-15,-13-4 2 16,-13 4 0-16,-8 0 0 16,-5 3 0-16,-12 1 0 15,-14 7 0-15,-7 8-1 16,-9 11 0-16,-5 12-1 16,1 18 0-16,-5 8-1 15,-4 11 1-15,4 4-1 16,0 27 0-16,9 11 0 15,21 7 0-15,17-3 0 0,30-8 0 16,30-7 0-16,30-4 0 16,25-8 1-16,30 0 0 15,17-11 0-15,29-15 1 16,22-16 0-16,9-25 0 16,17-16-1-16,4-23 0 15,-5-11 0-15,-12-23 1 16,-22-22 1-16,-25-35 0 0,-25-11 1 15,-30 16 0-15,-39-5 0 16,-30 16 1-16,-29 11-2 16,-34 3 1-16,-18 20-10 15,-8 23 0-15,4 29-9 16,-3 12 0-16</inkml:trace>
  <inkml:trace contextRef="#ctx0" brushRef="#br0" timeOffset="213325.9548">3790 16610 14 0,'-17'-4'7'0,"-8"8"-2"15,16-4 7-15,1-4-10 16,-1 4 0-16,0-8 2 15,1 8 0-15,4-3-4 16,-9-1 0-16,13 0 3 16,-9 4 0-16,18 4-1 0,4 0 0 15,-1 3 0-15,23 1 0 16,-1-4-1-16,4-1 1 16,9 1-1-16,8 0 1 15,13 0-1-15,0 3 0 16,5 1-1-16,-1 3 1 15,5 8 0-15,-5-11 0 16,-12-1 0-16,-1-3 0 16,-3-4 0-16,3 0 0 0,-3 0 0 15,-5-4 0-15,0-3 0 16,-4-1 1-16,-5 1-2 16,-3-1 1-16,3 8 0 15,-12-4 0-15,4 4-1 16,-4-4 0-16,-4 4 0 15,-1 0 1-15,1 4-1 16,-1 0 0-16,-3-4 0 16,3 0 1-16,-12 4-1 15,0 0 0 1,-5-4 0 0,1 3 1-16,-1-3-1 15,-4 4 1-15,-4-4-1 16,0 0 0-16,0 0 0 15,-4 4 1-15,0 0-1 16,-5-1 0-16,-3 5 0 16,-5 0 0-16,-9 3 0 0,-4 0 0 15,5 8-1-15,-1 4 1 16,-8 3 0-16,4 1 0 16,0-1-1-16,1 5 1 15,7-1 0-15,-3 0 0 16,4-3 0-16,8-1 1 15,-9-3-1-15,10-4 0 16,-5 0 0-16,4-4 1 16,4 0-1-16,-3 0 0 0,-1-7 0 15,4-1 0-15,1 1 0 16,4-1 1-16,-1-3-1 16,1 0 0-16,0 0 0 15,4 0 0-15,-9-4 0 16,5 0 1-16,4 3-1 15,-9-3 1-15,1 0-1 16,-1 0 0-16,-3 0 0 16,-5 0 1-16,12 0-1 15,-16-3 0-15,-4-1 0 16,-10-4 1-16,-11 1-1 16,-1-1 1-16,-9-3 0 15,-3-1 0-15,-14-3-1 16,1-4 1-16,12 0 0 15,1-3 0-15,-9-1 0 16,4 0 0-16,4 12 0 16,0 0 0-16,9-8-1 15,5 3 1-15,3 1 0 0,9 4 0 16,4 0-1-16,5 3 1 16,3 1-1-16,5-1 0 15,9 0-1-15,-5 5 1 16,13-1-5-16,0 4 1 15,13 4-9-15,12-1 0 16,9 9-1-16,-4-8 1 16</inkml:trace>
  <inkml:trace contextRef="#ctx0" brushRef="#br0" timeOffset="242297.3952">6609 16527 7 0,'-4'-8'3'0,"4"-7"2"0,0 15 4 0,0-8-7 15,0 8 1-15,-4 0 0 16,4-3 1-16,0 3-5 16,0 0 1-16,0 0 3 15,0 3 0-15,-4 9-1 16,-5-1 0-16,-4 4 0 15,0 4 1-15,1 0-1 16,-1 4 0-16,-4-1-1 16,0-3 1-16,4 0 0 15,0-4 0-15,1 0-1 16,3 1 1-16,0-5-1 16,5-3 1-16,0-1-3 15,0-3 1-15,4 0-6 16,0-1 1-16,0-3-3 15,0 8 0-15</inkml:trace>
  <inkml:trace contextRef="#ctx0" brushRef="#br0" timeOffset="242625.4992">6733 16500 4 0,'0'11'2'0,"-9"-3"9"16,9 0-4-16,-4 3-4 16,-4 4 1-16,-1 4 1 15,0 4 1-15,-3-1-8 16,-1-3 1-16,4 4 4 15,1-4 1-15,-1-4-2 16,1 8 0-16,4-4-1 16,-1 0 0-16,1-8-1 15,4 0 1-15,-4-3-5 16,8-4 1-16,5-1-4 16,3-3 1-16</inkml:trace>
  <inkml:trace contextRef="#ctx0" brushRef="#br0" timeOffset="242891.1549">6954 16610 13 0,'-17'30'6'0,"-21"8"1"0,29-27 6 15,1 4-12-15,-5 4 0 0,0 4 2 16,1 0 0-16,-1-1-4 16,4 1 1-16,-4-8 2 15,5 0 0-15,4-3-1 16,-1-1 1-16,5-3-6 16,5-1 0-16,3-7-2 15,5 4 0-15</inkml:trace>
  <inkml:trace contextRef="#ctx0" brushRef="#br0" timeOffset="243156.732">7095 16720 9 0,'-34'11'4'0,"-5"31"7"15,31-35 2-15,-5 8-12 16,5 4 1-16,-1-4 0 0,1 0 0 16,3-3-3-16,-3-1 1 15,8-7 1-15,0 0 1 16,8-1-2-16,-8-3 1 16,5 8-3-16,-1-4 0 15,9 0-4-15,-5-8 1 16</inkml:trace>
  <inkml:trace contextRef="#ctx0" brushRef="#br0" timeOffset="243391.3586">7240 16712 10 0,'-13'45'5'0,"0"-14"2"16,9-24 4-16,-1 8-11 15,1-3 1-15,0-5 1 16,0 1 0-16,-1-4-4 16,5-1 1-16,0-3-3 15,0 0 0-15</inkml:trace>
  <inkml:trace contextRef="#ctx0" brushRef="#br0" timeOffset="243563.2543">7333 16704 7 0,'-17'19'3'0,"-8"27"5"0,20-39 0 16,-7 1-8-16,-1 15 0 15,-8-5 0-15,4-2 0 16,4-1-3-16,8 7 0 0</inkml:trace>
  <inkml:trace contextRef="#ctx0" brushRef="#br0" timeOffset="256004.6119">6205 16583 5 0,'-13'0'2'0,"4"-19"2"16,5 16 2-16,0-1-6 16,0 0 1-16,-1 4 0 15,1 0 0-15,0 4-1 16,0 0 0-16,-1-4 1 16,1 3 1-16,0 1-1 15,0 4 0-15,-1-4 0 16,5-4 1-16,-4 3 0 15,4 1 0-15,0-8 0 16,0 4 0-16,0 0 0 16,0-7 1-16,4-1-2 0,1 1 1 15,-1-1-1-15,4-3 1 16,5-1-1-16,0 1 0 16,0 0-1-16,4 3 1 15,4 1 0-15,0 3 0 16,5 4-1-16,4 0 0 15,4 4 0-15,13-4 1 16,-5 3-1-16,-8-3 1 16,5 0-1-16,-1-3 1 0,4-1-1 15,5 0 1-15,4 4-1 16,1-4 1-16,-1 4-1 16,-9 0 1-16,5 0-1 15,0 4 1-15,0 4-1 16,8-1 1-16,-8-7 0 15,-9-4 0-15,1 4 0 16,-5-3 0-16,0-1-1 16,0 0 1-16,0 0 0 15,0 4 0-15,0-4-1 16,-4 1 1-16,0-1 0 16,-5 4 0-16,1 0-1 15,-5 0 1-15,0-4-1 16,1 0 1-16,-1 0-1 15,-4 1 1-15,4-1-1 16,-8 0 0-16,0 0 0 16,0-3 1-16,-5 3-1 0,1 0 1 15,-1 0-1-15,-8 4 0 16,0 0 0-16,0 0 1 16,0 0-1-16,0 0 0 15,4 0 0-15,-4 0 0 16,0 0 0-16,0 0 1 15,0 0-1-15,0 0 0 16,0 0 0-16,0 0 0 16,0 0 0-16,0 0 0 15,0 0 0-15,0 0 1 0,0 0-1 16,5 4 0-16,-5-4 0 16,0 0 0-16,4 0 0 15,0 4 0-15,-4-4 0 16,0 4 0-16,0 3 0 15,0-7 0-15,0 4 0 16,0 0 1-16,-4 0-2 16,0-1 1-16,-1-3 0 15,1 4 0-15,0 0 0 16,-5 0 0-16,1 0 0 16,-1-1 0-16,1 5 0 15,-1 0 0-15,-3 7-1 16,-6 4 1-16,6-1 0 15,-1 9 0-15,-4-1 0 16,0-3 0-16,0 4 0 16,0 3 0-16,-5 0 0 15,5-3 0-15,-4-1 0 0,0 1 0 16,0-1 0-16,4-11 0 16,0 0 0-16,-1 1 1 15,6-1-2-15,3 0 1 16,-4 0 0-16,1 4 0 15,-1 0 0-15,4-4 0 16,-3 4 0-16,-1 0 0 16,-4 0 0-16,0-4 0 0,0 0 0 15,4 0 0-15,0-4 0 16,0 1 1-16,1-1-2 16,3-3 1-16,1 3 0 15,3-3 0-15,1-1 0 16,0 1 0-16,0-4 0 15,-1-1 0-15,1 1 0 16,0-4 1-16,-1 4-1 16,5 0 0-16,0 3 0 15,0-3 0-15,-4 0 0 16,0-4 1-16,4 4-1 16,-4-4 0-16,4 0 0 15,0 0 0-15,0 3 0 16,0-6 0-16,0 6 0 15,0-3 0-15,0 4 0 16,0-4 0-16,0 0 0 16,0 0 0-16,0-7 0 15,0 3 0-15,0 4 0 0,-5-4 0 16,1-7 0-16,0 7 1 16,0 0-1-16,-5 4 0 15,5-4 0-15,0 1 0 16,-1-1 0-16,1 0 1 15,0 0-1-15,0-3 0 16,-1-1 0-16,-3 4 0 16,-1 0 0-16,1-3 0 15,-9-1-1-15,4 5 1 16,0-5 0-16,0 0 0 16,-8-3 0-1,0 3 1-15,-5 1-1 16,1-1 0-16,-1 1 0 15,1 3 1-15,-1-4-1 16,1 1 0-16,-1-1 0 16,0 1 1-16,9-1-1 15,0 1 1-15,-4-1-1 16,0 0 1-16,-1-3-1 16,-3 0 1-16,-1-1-1 15,-3 1 0-15,-1 7 0 16,0 4 1-16,4-7-1 15,1-1 0-15,4 1 0 16,-9-1 0-16,8-3 0 16,-3 3 1-16,4-3-1 15,-1 3 0-15,1 1 0 16,0-1 0-16,-1 4 0 0,1-3 0 16,0 3 0-16,0 4 0 15,-1-4 0-15,1 0 0 16,0 1 0-16,-1 3 0 15,5-4 0-15,0 4 0 16,5-8 0-16,-1 4 0 16,0 4 0-16,4 0 0 15,1 0 0-15,-1 0 0 0,1 0 0 16,4 0 0-16,-1 0-1 16,5 0 1-16,0 0 0 15,0 0 0-15,0 0 0 16,0 0 0-16,0 0 0 15,9 0 0-15,-1 0 0 16,5 0 0-16,0 4 0 16,4 4 0-16,0-4 0 15,4 3 0-15,5 1 0 16,4-1 0-16,0 5 0 16,4 3 0-16,0-4 0 15,0-7 0-15,4 0-1 16,9 3 1-16,0 5 0 15,8-1 0-15,-12 0 0 16,-5 1 0-16,5 3 0 16,-1 0 1-16,1 0-1 15,-1 0 0-15,5 0 0 16,0 0 0-16,-4-3 0 0,-1-1 0 16,-8 0 0-16,0-3 0 15,0 0 0-15,5 3 0 16,3 0 0-16,-3-3 0 15,-5-1 0 1,-4 1 1-16,-1 0-1 16,-3-1 0-16,-5-3 0 15,-4 0 0-15,-4 0 0 0,-4-1 0 16,-1 1 0-16,1 0 0 16,-1 7 0-16,-4-7 0 15,1 0 0-15,-5-4 1 16,4 0-1-16,-4 0 0 15,0 0 0-15,0 4 0 16,0-4 0-16,0 0 0 16,0 0 0-16,0-8 1 15,0-3-1-15,0 3 1 16,4 1-1-16,-4-5 1 0,4-3-1 16,5-4 0-16,-1-4 0 15,5-3 1-15,0-1-1 16,8-3 0-16,5 11 0 15,-1-3 0-15,5-5 0 16,4-3 0-16,-4 3 0 16,4 1 0-16,-4-4 0 15,-5-8 0-15,1 4 0 16,-5 0 0-16,-4 3-1 16,0 9 1-16,0 3 0 15,-8-4 0-15,4 8 0 16,-5 4 0-16,-4 7-1 15,1-8 1-15,-5 12-1 16,0-3 1-16,0 3-1 16,0-4 1-16,-5 4 0 15,1-4 0-15,0 4 0 16,0 0 0-16,-1 4 0 0,1 0 0 16,0-1 0-16,-5-3 0 15,1 4 0-15,-9 0 0 16,-4 0-1-16,-5-4 1 15,-8 4 0-15,0-1 1 16,-9 1-1-16,1 0 0 16,8 0 0-16,0-1 0 15,-9 1 0-15,-4-4 1 0,0-4-2 16,0 1 1-16,1 3 0 16,3-8 1-16,-4 4-1 15,0 4 0-15,-8-3 0 16,4 6 0-16,0 5 0 15,4-1 0-15,4 1-1 16,9 3 1-16,0-3 0 16,0-4 0-16,-4 0 0 15,-1-1 0-15,5-3 0 16,-4-3 0-16,4 3 0 16,4-4 0-16,0-4 0 15,5 1 0-15,-9-1 0 16,4 0 1-16,0 5-1 15,0-1 0-15,5 0 0 16,-1 4 0-16,1 4 0 16,3 0 0-16,1-4-1 15,0 0 1-15,4 3 0 16,4 5 0-16,0-4 0 0,5 3 0 16,3 1 0-16,1-4 0 15,4 3-1-15,4-3 1 16,5 0 0-16,4 0 0 15,4 3 0-15,4 1 0 16,5 3-1-16,8 0 1 16,0 5 0-16,4 3 0 15,9-1 0-15,0 1 0 16,4 4 0-16,-4 0 0 16,0-4-1-16,4-4 1 0,0-8 0 15,4 5 0-15,1-1 0 16,-1 4 0-16,-8 0 0 15,-5 4 0-15,1 0 0 16,-5 0 0-16,13 0 0 16,-8-4 0-16,-5 0 0 15,1-3 1-15,-10-5-1 16,-3 1 0-16,-5-4 0 16,-8-1 0-16,0 1 0 15,0 0 1-15,-1-4-1 16,-3 0 0-16,-1 0 0 15,1 0 1-15,-1 0-1 16,-8 0 1-16,0 0-1 16,0 0 0-16,0 0 0 15,0 0 1-15,0 0-5 16,-4 0 1-16,4 7-8 16,9 5 0-16</inkml:trace>
  <inkml:trace contextRef="#ctx0" brushRef="#br0" timeOffset="260581.7032">6626 16576 8 0,'-17'15'4'0,"0"23"-1"16,9-27 4-16,-5 4-7 15,-4 4 1-15,0 0 0 16,0-4 0-16,0 0-1 15,0-3 0-15,4-1-1 16,5-3 1-16,3-5-3 16,10 1 0-16</inkml:trace>
  <inkml:trace contextRef="#ctx0" brushRef="#br0" timeOffset="260800.458">7048 16519 6 0,'-13'11'3'0,"-21"92"1"0,21-77 3 16,-12 4-6-16,-1 4 0 16,-4 4 1-16,-4-11 0 0,5 3-2 15,3-7 0-15,9-4-1 16,8-4 1-16,14-8-3 15,12-3 0-15</inkml:trace>
  <inkml:trace contextRef="#ctx0" brushRef="#br0" timeOffset="261097.2834">7516 16848 13 0,'-59'42'6'0,"-18"-8"-5"0,60-19 12 16,0 11-21-16,9 1 0 15</inkml:trace>
  <inkml:trace contextRef="#ctx0" brushRef="#br0" timeOffset="268798.308">18146 1427 7 0,'-17'-12'3'0,"12"12"1"0,5 0 4 16,-4-4-8-16,0 1 1 15,0-1 2-15,-1-4 1 16,5 5-5-16,0-1 1 0,0 4 1 16,0 0 1-16,5-4-1 15,3 0 1-15,1 4-2 16,-1 0 1-16,1 0 0 16,-1 0 0-16,5 0-1 15,0 4 1-15,0 4 0 16,4 3 0-16,4 4-1 15,4-4 1-15,5 4-1 16,0 8 0-16,0 4 0 16,-5 3 1-16,1 0 0 15,-5 0 0-15,-4 12 0 16,0 3 0-16,-8 8 0 16,4 0 0-16,-9-3-1 15,-4 3 1-15,-4-4 0 16,-9-4 0-16,0 1-1 15,0-1 1-15,-4-3 0 16,0-5 0-16,0-6 0 0,4-5 0 16,1-3-1-16,-1-8 1 15,4 0 0-15,1-7 0 16,-1-4-1-16,5-4 1 16,0-4-1-16,0-4 0 15,8-3 0-15,-4-4 1 16,0-4-1-16,4 7 0 15,0-7 0-15,1-3 0 16,-5-12 0-16,0 0 1 16,-9 0 0-16,-4-4 0 0,1-4 0 15,-1 1 0-15,0-5 0 16,0 5 0-16,0 6-1 16,1-2 0-16,-5 3 0 15,0 0 0-15,0-1 0 16,-5 9 0-16,1 3 0 15,0 4 0-15,4 0-1 16,0 4 1-16,4 0 0 16,0 4 0-16,5 0-1 15,-1-1 0-15,5 1 0 16,0-1 0-16,4 12 0 16,0 0 0-16,0 0 0 15,4-7 1-15,0-1-1 16,0 8 1-16,1-7 0 15,-1 7 0-15,0 0 0 16,0-4 0-16,5 4-1 0,-1 0 1 16,5 4-1-16,4 0 1 15,4 3-1-15,1 1 1 16,3 7-1-16,1 4 1 16,4 7-1-16,4 4 1 15,0 5 0-15,0 6 0 16,-4 5 0-16,-5 3 0 15,-3 4 0-15,-10-4 1 16,-3 0-1-16,-9 0 1 16,-9-3-1-16,-8 7 1 0,-4-4-1 15,0 4 1-15,-1-8-1 16,1-7 1-16,0 0-1 16,4-8 1-16,0-3-1 15,4-8 0-15,0-8 0 16,5-11 1-16,3 0-1 15,5-4 0-15,0-7 0 16,5-8 0-16,-1-8 0 16,4-3 0-16,-3 4 0 15,3-8 0-15,1-4 0 16,4-8 1-16,-5-3-1 16,-8-11 1-16,0 3 0 15,-4-4 0-15,0 5-1 16,-1-1 1-16,1 4-1 15,-5-4 1-15,-3 8-1 16,-1 19 0-16,0 3 0 0,0-3 0 16,-4 7-1-16,5 0 1 15,-1 1-1-15,0 3 0 16,0 0 1-16,0 4 0 16,5 7-1-16,-1-3 0 15,1 7 1-15,4-7 0 16,4 3-1-16,0 8 0 15,4 4 0-15,4-4 0 16,1 0 0-16,4 8 0 16,4 3 0-16,4 4 0 15,0-4 0-15,5 4 1 0,4 12 0 16,0 3 0-16,-1 8 0 16,1 0 0-16,0 11 0 15,-4 4 0-15,-5 8 0 16,-4-1 1-16,-9-7-1 15,-8 8 1-15,-4-8-1 16,-4 0 1-16,-9 7-1 16,-5-11 1-16,1 4-1 15,0-11 0-15,4-4 0 16,0-4 1-16,4-8 0 16,0-7 1-16,5-4-2 15,-1-7 1-15,5-4-1 16,-1-4 0-16,5 0 0 15,0 0 0-15,0 0-1 16,5-4 1-16,8 0-1 16,-5 0 1-16,1 4 0 0,-1 0 0 15,1 0 0 1,3 0 0-16,1-3 0 0,0-5 0 16,0-3 0-16,-1-8 0 15,1-4 0-15,0-3 1 16,0-5 0-16,0-7 0 15,-5-3-1-15,1-8 1 16,-9-4 0-16,0-8 0 16,-5 1-1-16,1 3 0 15,0-4 0-15,-5 1 0 0,5 3 0 16,-9 4 0-16,5 15 0 16,-5 4 0-16,0 4 0 15,0-4 0-15,-4 19-1 16,0-12 1-16,5 8-1 15,-1 0 1-15,0 8-1 16,0 3 1-16,5 5-1 16,-1-5 0-16,1 4 1 15,3 4 0-15,1 0-1 16,4 4 0-16,0 0 0 16,4 0 1-16,5 3-1 15,4 8 0-15,0-11 0 16,8 7 1-16,0 12-1 15,5 7 1-15,3 5-1 16,-3-1 1-16,4 7 0 16,-9 12 0-16,0 0 0 15,-8 4 1-15,-9 0 0 0,-12 11 0 16,-13-12-1-16,-13 9 1 16,0-1 0-16,-1-11 1 15,6-8-4-15,3-7 0 16,13-11-6-16,9-8 1 15</inkml:trace>
  <inkml:trace contextRef="#ctx0" brushRef="#br0" timeOffset="278532.4733">16962 1737 6 0,'-17'7'3'0,"13"-10"-1"0,4 3 4 16,0 0-6-16,0 0 1 0,0 3 0 15,0-3 1-15,4 0-2 16,4 0 0-16,5 4 1 16,4 0 0-16,4 4 1 15,5-5 0-15,4 1-1 16,4 0 0-16,0-8 0 15,4-3 0-15,9-1 0 16,8 0 0-16,-3 1-1 16,3 7 0-16,-4 0 0 15,-4-8 0-15,0 8 0 16,0-4 1-16,-1 8-1 16,-3-8 1-16,-5-3-1 15,-4-1 1-15,-4 5-1 16,-4-1 1-16,-9 0-1 15,0 4 0-15,0-4-1 0,-4 4 1 16,4 0 0-16,0 4 0 16,0-4-1-16,0 0 1 15,0 0 0-15,4 0 0 16,0 0 0-16,1 0 0 16,3 0 0-16,-3-4 1 15,-1 4-1-15,0-7 0 16,-4 3 0-16,-4 0 0 15,0 4 0-15,-5 0 0 16,1 0 0-16,-5 0 1 0,-4 0 0 16,0 0 0-16,0 0-1 15,0 0 1-15,-4 0-1 16,-5 0 1-16,-4 0-1 16,-4 0 1-16,-8-4-1 15,-5 4 0-15,-4 0 0 16,0 4 0-16,-9 0 0 15,-3 0 1-15,-14-4-1 16,5 0 0-16,-5 7 0 16,-8-3 0-16,-5 4 0 15,1-5 1-15,8 1-1 16,0 0 0-16,0 3 0 16,0-7 0-16,9 0 0 15,8 0 0-15,5 4 0 16,12 4 0-16,4-8-1 15,9 0 1-15,5 0 0 0,12 4 0 16,12-1-1-16,14-3 1 16,8-7 0-16,4-1 0 15,13 4-1-15,13-3 1 16,13 7 0-16,0 0 0 16,12 7-1-16,-4-7 1 15,5 0 0-15,7-7 0 16,6 7 0-16,-14 0 1 15,-12 7-1-15,-5-3 0 16,-4 4 0-16,-8-8 1 16,-9 7-1-16,-8-3 1 0,-9 0 0 15,-4 0 0-15,-5 0 0 16,-4-1 1-16,1 1-2 16,-1 4 1-16,-4-1-6 15,0 5 1-15,9 3-2 16,-1 0 0-16</inkml:trace>
  <inkml:trace contextRef="#ctx0" brushRef="#br0" timeOffset="282580.0579">17758 5119 11 0,'-21'-19'5'0,"-13"8"1"0,25 3 5 0,1 1-9 16,-5 3 0-16,0-3 1 15,1 7 0-15,-1 3-4 16,0 1 1-16,-4 4 3 16,0 7 0-16,0 4-1 15,0 11 1-15,0 8-1 16,0 3 1-16,0 16-2 16,0 4 1-16,0 14 0 15,0 12 0-15,4 19-1 16,0 15 0-16,0-15 0 15,1 4 0-15,-1 0 0 16,4 3 0 0,-8 54 0-1,0-5 1-15,4-10 0 16,5-5 0-16,4-22-1 0,-1 8 1 16,1-27-1-16,0-12 0 15,4-3-1-15,-4-8 1 16,4 0 0-16,-5-22 0 15,1 0-1-15,0-12 1 16,0-8 0-16,4-7 0 16,0-7-1-16,0-8 1 15,4-4-1-15,4-4 1 16,1-3-1-16,8-8 0 16,4 0-1-16,5-8 1 15,8-3-1-15,8-8 1 16,9 8-1-16,9-8 1 0,8-4-1 15,-4-3 1-15,8-1 0 16,9-3 0-16,9 3 0 16,-5 5 0-16,4 6 0 15,5 5 0-15,-13 4 0 16,0 3 0-16,-4 4 0 16,-1 4 0-16,-8 7 0 15,-8 4 0-15,-9 0 0 16,-8 0 0-16,-5 0 0 15,-8 1 1-15,-5-5-1 16,-3-4 1-16,-5 1 0 16,-5-8 1-16,-3-4-1 15,0-7 0-15,-1-12 0 16,1-3 0-16,-5-12-1 16,0-11 1-16,5-4-1 0,-9-27 1 15,0-3-1-15,0-15 0 16,-5-1 0-16,5-14 0 15,0-4 0-15,5-8 0 16,3-12 0-16,5 16 0 16,0 0-1-16,-1-15 1 15,1 7-1-15,4 5 1 16,-4 10 0-16,-4 12 0 16,-1 7-1-16,1 1 1 15,-9 18 0-15,0 8 0 0,0-4 0 16,-5 15 0-16,1 1-1 15,0 10 1-15,0 8 0 16,-5 8 0-16,5 4 0 16,-5 7 0-16,-4 4 0 15,1 3 0-15,-1 8 0 16,-4 4 0-16,0 4-1 16,-4 4 1-16,-9-1 0 15,-4 5 1-15,-5 3-1 16,-7-4 1-16,-1 1-1 15,-9 3 1-15,-8-4 1 16,-12-7 0-16,-14 0 0 16,-3-1 0-16,-5 13 0 15,4-9 0-15,0 1 0 16,1-8 0-16,7 0-2 16,6 3 1-16,16-3-7 0,13 0 1 31,29 12-9-31,22-8 1 15</inkml:trace>
  <inkml:trace contextRef="#ctx0" brushRef="#br0" timeOffset="290087.1598">9348 16746 16 0,'-17'-4'8'0,"8"16"-3"15,9-12 8-15,0 0-12 16,0 0 1-16,9-4 2 16,3 0 0-16,5 4-5 15,9-4 1-15,8 0 3 16,0 1 1-16,0-1-1 16,9 4 1-16,-1 0-2 15,-8-4 1-15,0 4-1 0,0 4 0 16,-8 0-2-16,0-4 0 15,-5 0-6-15,0 0 1 16,-8-4-4-16,4 0 0 16</inkml:trace>
  <inkml:trace contextRef="#ctx0" brushRef="#br0" timeOffset="290430.9169">9441 16432 16 0,'-8'11'8'0,"16"-7"-2"15,1-4 7-15,-1 4-12 16,5 0 1-16,4-4 0 16,4 3 0-16,5 1-3 15,-1 0 1-15,5 0 1 16,4 0 1-16,0-4-2 16,-4 0 1-16,0 3-2 15,-4-3 0-15,-1 0-5 16,-4-3 0-16,-4 3-1 0,5-4 1 15</inkml:trace>
  <inkml:trace contextRef="#ctx0" brushRef="#br0" timeOffset="290727.907">9446 16243 13 0,'-13'0'6'0,"26"0"0"16,-5 0 10-16,5 0-14 16,0-4 0-16,4 0 0 15,4 4 1-15,4 0-4 16,5 4 0-16,0 0 2 15,0 0 1-15,0-1-1 16,0 1 0-16,-5 0-4 16,1 0 1-16,-5-4-5 15,0 0 1-15</inkml:trace>
  <inkml:trace contextRef="#ctx0" brushRef="#br0" timeOffset="290993.5284">9543 15959 16 0,'-34'-8'8'0,"39"35"-6"0,-1-23 9 15,4 3-9-15,1 5 0 16,4-5 0-16,-1 1 1 0,14-1-4 15,8 1 0-15,0 0 2 16,5-1 1-16,-5-3-3 16,-5 0 0-16,-3-4-3 15,-1 3 0-15,-12 1-2 16,4-4 1-16</inkml:trace>
  <inkml:trace contextRef="#ctx0" brushRef="#br0" timeOffset="291196.6563">9420 15793 12 0,'4'7'6'0,"22"4"-7"16,-18-14 9-16,5 3-9 15,0 0 1-15,0 0-6 0,4 0 0 16</inkml:trace>
  <inkml:trace contextRef="#ctx0" brushRef="#br0" timeOffset="291415.4124">9296 15441 16 0,'-17'3'8'0,"22"32"-7"16,-5-28 15-16,4 4-16 16,4 1 1-16,5-1-3 15,4-3 0-15,9 3-3 16,4 0 1-16</inkml:trace>
  <inkml:trace contextRef="#ctx0" brushRef="#br0" timeOffset="294074.5929">9365 15463 16 0,'-5'-11'8'0,"1"0"-4"0,4 11 8 16,0-8-11-16,0 8 1 0,0-4 0 16,0 1 0-16,0-5-2 15,-4 4 0-15,0 4 2 16,-5 4 0-16,1 4-1 16,-1 7 1-16,0 0-1 15,1 8 1-15,4 7 0 16,-1 11 0-16,5 9 0 15,0 6 0-15,0 12 0 16,5-3 0-16,-1 3-1 16,0 0 1-16,-4-4-1 15,0-7 1-15,4 4-1 16,1-1 1-16,-1 1-1 16,0-5 0-16,5 5-1 0,-1 3 1 15,1 4-1-15,-1-11 1 16,1 4-1-16,-5-8 1 15,0 0-1-15,-4-16 1 16,0-2 0-16,0-1 0 16,0-4-1-16,5-4 0 15,-5-3 1-15,0-8 0 16,4-4-1-16,4-3 1 16,-3-4-1-16,3-4 1 15,1 0 0-15,3-8 0 0,6 8-1 16,3-4 0-16,4-11 0 15,1-4 0-15,4-3 0 16,8-5 0-16,5-7 0 16,-1 0 0-16,5-4 0 15,-4-3 0-15,-9 3 0 16,0 4 0-16,0 4 0 16,-4 3 0-16,-1 1 0 15,1 7 0 1,9 4 0-1,3 3 0-15,-8 1 0 16,0-1 0-16,-4 1-1 16,-4-4 1-16,-5 4 0 15,-4-1 1-15,-4-3-1 16,-5 4 1-16,1-1-1 0,-5 1 1 16,-4-4-1-16,0 4 1 15,0-1-1-15,-4 1 1 16,0-4-1-16,-1 0 0 15,-3 3 0-15,-1 1 1 16,-4 0-1-16,-4-8 0 16,-4-4 0-16,-4-4 0 15,-5 1 0-15,-4 0 1 16,0-5-1-16,-5-14 1 16,1 3-1-16,-5 1 1 0,1 3-1 15,-1 0 0-15,5 0-1 16,4 0 1-16,4 0-1 15,0 1 0-15,0-1 1 16,1 7 0-16,-1 5 0 16,0-4 0-16,0-1 0 15,5 5 0-15,-1 0 0 16,1-1 0-16,3 4 0 16,1 4 0-16,0 0-1 15,-5 4 1-15,9 4-1 16,0 0 1-16,4 3-1 15,0 1 0-15,5 10 0 16,4-6 0-16,-1 3 0 16,1-4 1-16,4 4-1 15,0 4 1-15,0-4-1 16,4 3 1-16,1 5-1 0,3 3 1 16,1 8-1-16,4 8 1 15,4-5-1-15,4 12 1 16,9 12-1-16,-1 3 1 15,6 15-1-15,-1 8 1 16,0 0 0-16,8-4 0 16,-3 0 0-16,3-7 0 15,-8-8-1-15,5 4 1 16,-5-5 0-16,0-2 1 16,-9-9-1-16,-8 1 1 15,0-8-1-15,-4-4 1 0,0-7-1 16,0 0 1-16,-1 7-1 15,1-11 1-15,0-4-1 16,-4 0 1-16,-1 0-1 16,1-3 1-16,-1-1-1 15,-4-7 1-15,1 3-1 16,-1-3 1-16,0 4-1 16,-4-1 1-16,0 1-1 15,0-4 0-15,0-1 0 16,-4 1 1-16,0 0-1 15,-1 0 1-15,1 3-1 16,-4 1 0-16,-1 3 0 16,1 4 1-16,-5 4-1 15,-4 4 0-15,-13 0 0 16,-4 11 1-16,-5-8-2 16,1 4 1-16,0 8-1 0,4-4 1 15,0 4 0-15,0 4 0 16,4-1 0-16,0-3 0 15,4-11 0-15,1-1 0 16,4 1 0-16,4-8 0 16,0-8 0-16,4 0 1 15,4-7-1-15,5-4 1 32,4-42-1-32,0-3 1 15,0-8 0-15,0-15 1 16,-9-23-1-16,-3-15 1 0,-1-7-2 15,-8-16 1-15,-1-3 0 16,-3 3 0-16,8 12-2 16,4 7 1-16,-4 19 0 15,4 19 0-15,-4 16 0 16,9 6 0-16,-1 13-1 16,1 6 0-16,-1 9 0 15,5 3 0-15,0 7 0 16,4 12 1-16,0 0-7 15,0 8 0-15,8 3-6 16,-8 4 1-16</inkml:trace>
  <inkml:trace contextRef="#ctx0" brushRef="#br0" timeOffset="315796.8996">4182 17590 6 0,'-13'0'3'0,"5"-12"-1"16,8 12 7-16,0-3-9 16,0-1 1-16,0 4 2 15,-5-4 1-15,5 0-4 16,0-3 0-16,-8 3 3 15,4 0 0-15,-1-3 0 16,1 7 1-16,-4 0-2 0,-1-8 0 16,1 8 0-16,-14 0 1 15,1 0 0-15,4 0 0 16,-9-4 0-16,1 8 0 16,-9 0-1-16,-17 0 1 15,-5-1-1-15,-3 5 1 16,-5 3-2-16,-4 12 0 15,-1 7-1-15,6 8 1 16,12 0 0-16,4 15 0 0,-9 7-1 16,14-3 0-16,-5 7 0 15,13 1 1-15,8-8-2 16,13-1 1-16,13 5 0 16,13-1 0-16,4 1-1 15,13-16 1-15,8-3-4 16,22-8 0-16,8-4-5 15,22-11 0-15</inkml:trace>
  <inkml:trace contextRef="#ctx0" brushRef="#br0" timeOffset="331341.7556">19053 2698 4 0,'13'4'2'0,"29"-8"-1"0,-33 8 3 0,8-1-3 16,0 5 0-16,0 0 1 15,0-1 1-15,4 4-4 16,0 1 1-16,5-1 1 16,0 4 1-16,-1-3-1 15,5-9 0-15,0 1-1 16,-5 0 1-16,1-4-1 16,-1 0 0-16,-3 8 0 15,-1-12 1-15,-4 11-1 16,0-7 0-16,0 4 0 15,-4 0 1-15,0-4-1 16,-1-4 0-16,-3 4 0 0,-1 4 0 16,-3 0-3-16,-1-1 0 15</inkml:trace>
  <inkml:trace contextRef="#ctx0" brushRef="#br0" timeOffset="331914.1399">19543 2338 6 0,'12'0'3'0,"14"0"1"0,-18 0 2 15,5 4-5-15,4 0 0 16,5 11 1-16,-1 8 0 16,4 7-2-16,-3 0 1 15,3 8 1-15,-3 4 0 16,-5 3 0-16,-5 12 1 15,-3-12 0-15,-9 5 0 16,-9 10-1-16,-8-7 1 16,-8 4-1-16,-5 0 1 15,-8-1 0-15,-1-3 0 0,1-4-1 16,4 1 0-16,0-9 0 16,4-7 0-16,9-3-4 15,8-9 1-15,13-10-7 16,13 7 0-16</inkml:trace>
  <inkml:trace contextRef="#ctx0" brushRef="#br0" timeOffset="333851.9049">20509 5274 6 0,'-13'-15'3'0,"-8"4"1"16,17 11 4-16,-5 0-8 15,-8 4 1-15,-4-1 0 16,-9 9 1-16,-4-1-3 16,-4 4 1-16,-9-3 2 15,0-1 0-15,-8-7 0 16,-1 0 1-16,1 3-1 0,-5-7 0 31,-33 0 0-31,8 0 1 16,8 0-2-16,0 0 1 15,9 4-2-15,9 0 1 16,7-4-1-16,6 4 1 16,3-8-1-16,9 8 1 15,4-4-1-15,5 0 1 16,3 0-1-16,5 0 1 16,5 3 0-16,-1 9 0 0,4 3-1 15,1 15 1-15,-5-3 0 16,0 14 0-16,0 12-1 15,-4 30 0-15,0 20 0 16,0-5 0-16,-4 15 0 16,4 12 0-16,4 4 0 15,5-4 0-15,-9 0 0 16,8-16 1-16,1 1-1 16,3-4 1-16,1-4-1 15,0 0 1-15,-5-7-1 16,1-1 1-16,-1-14-1 15,1-16 1-15,3-3-1 16,1-4 1-16,4-5-1 16,-4-6 0-16,4-12 0 15,-4-4 1-15,4-7-1 16,0-4 1-16,4 0-1 16,-4-4 1-16,0-4 0 0,4-3 0 15,0-1-1-15,5 1 0 16,0-4 0-16,8-4 0 15,4 0-1-15,9-4 1 16,-5-4-1-16,9-3 0 16,5 0 1-16,7-4 0 15,10-4 0-15,3 3 0 16,-3 1 0-16,8 0 0 16,4 8 0-16,0-5 0 15,-8 5-1-15,3-5 1 0,1 1-1 16,0 3 1-16,-4-3 0 15,-5 11 0-15,-4-7 0 16,-8 3 1-16,-5 0 0 16,-8 4 0-16,-9-4 0 15,-4 0 1-15,-4-3 0 16,-4-1 0-16,-1-3-1 16,-4-8 0-16,-4 0-1 15,0-11 1-15,-4-8-1 16,0-11 1-16,0-4 0 15,-1-23 1-15,5-7-1 16,0-15 0-16,0-31 0 16,5-15 1-16,-1 4-1 15,0-4 1-15,5-7-1 16,-1 7 1-16,-4 0-1 16,-4 31 1-16,0 7-1 15,-4 15 1-15,0 4-1 0,0 12 1 16,4 6-2-16,0 9 0 15,0 11-3-15,-5 3 0 16,1 5-9-16,0 10 1 16,-13 13-2-16,-9 10 1 15</inkml:trace>
  <inkml:trace contextRef="#ctx0" brushRef="#br0" timeOffset="336540.9905">18278 7374 7 0,'-4'12'3'0,"-5"41"2"16,9-35 4-16,-4 1-9 15,-1 8 1-15,-3 11 0 16,-1 3 0-16,1 9-1 16,-5 2 0-16,0 1 2 15,1 0 1-15,-5 4-1 16,-5 0 0-16,-8 0 0 16,-4-8 1-16,0-7-2 15,0-1 1-15,4 1-1 16,5-1 1-16,-1-7-1 15,1-3 1-15,-1-9 0 16,5-3 0-16,-5-7 0 0,5-5 0 16,-9-7-1-16,-4-4 0 15,4-3 0-15,-4-4 0 16,0-5-1-16,-4 1 0 16,-5-4 0-16,1 12 0 15,-1-8 0-15,1-4 0 16,3-8 0-16,1 8 1 15,4-3-2-15,0-1 1 0,0-4 0 16,-5 5 0-16,1-5 0 16,0-3 1-16,4 0-1 15,-5-4 0 1,1-12 1 0,4 5 0-16,4-5-1 15,5 8 1-15,3 1-1 16,1 2 0-16,4 5 0 15,0 4 0-15,4 3-1 16,0 4 0-16,5 4 1 16,-1 4 0-16,5 3-1 15,0 1 0-15,0 3 0 16,4 8 1-16,0 7-1 16,0 8 1-16,0 7-1 15,0 8 0-15,0 12 0 16,4 3 1-16,0 4 0 15,5 4 0-15,3-4 0 16,1 0 0-16,4 0 0 0,0-16 1 16,9 1-1-16,4 4 0 15,-1-4 0-15,10-4 1 16,-1-12 0-16,0-6 1 16,5-9-1-16,4-7 0 15,8-7 0-15,9-1 1 16,-4-3-1-16,-1-5 0 15,5-6-1-15,0-12 1 16,-4 3-1-16,-5-6 0 0,-4-9 0 16,0-3 1-16,0-4-1 15,5 8 0-15,-9-1 0 16,-1 1 0-16,-3 7 0 16,0 4 0-16,-9 4 0 15,-5 3 0-15,-7 5 0 16,-5 3 0-16,-4 3-1 15,-5 9 1-15,-4 3 0 16,-4 8 0-16,0 7-1 16,-8 8 1-16,-5 8-1 15,0 3 1-15,-4 15-1 16,-4 8 0-16,-5 4 0 16,1 0 1-16,-5 7-1 15,-4-11 0-15,8 4 1 16,-8 0 0-16,0-4 1 15,-8-8 1-15,-9-7-1 16,4-8 0-16,-4-11 1 16,-5-4 0-16,-8-7-1 0,1-5 0 15,-1-6 0-15,8-1 0 16,5-4-1 0,4-3 0-16,5 0-4 0,8-4 1 15,17-1-7-15,12 5 1 16</inkml:trace>
  <inkml:trace contextRef="#ctx0" brushRef="#br0" timeOffset="339463.109">15322 7355 5 0,'9'4'2'16,"12"7"5"-16,-12-7-8 0,-1 8 2 15,1 7 0-15,-5 3 0 16,4 1 1-16,1 7-2 15,0 8 0-15,3 4 2 16,1 3 1-16,8 12 0 16,1 3 0-16,-1 5-1 15,4-1 1-15,10 0-1 16,-1-3 0-16,4-8-1 16,0 4 0-16,9-1-1 15,-9 1 1-15,5-12-1 16,4 8 1-16,8 4-1 15,5-8 1-15,4-3-1 0,12 7 1 16,5 0-1-16,0-12 1 16,-4 1-1-16,0 0 0 15,3-8 0-15,6 0 0 16,7-12 0-16,1 1 1 16,4 0-1-16,-13-8 1 15,9-4-1-15,4-3 1 16,0-4 0-16,4-1 0 15,0 1 0-15,-8-4 0 0,-9 0 0 16,0 0 0-16,0-7 0 16,0-1 1-16,-8-15-1 15,0 4 1-15,-5-3 0 16,-4-1 0-16,-4 0 0 16,0-7 0-16,-9 0-1 15,1-4 1-15,3-8-1 16,1 0 0-16,0-3-1 15,-1 3 1-15,-3-7-1 16,-5-4 1-16,4 12 0 16,0 3 0-16,-3-4-1 15,-1-3 1-15,-4-8 0 16,-5 4 0-16,-4 0 0 16,-8-8 0-16,0 0-1 15,0 4 0-15,0 0 0 16,-5 0 0-16,1 4 0 15,-1 3 0-15,-3 12 0 16,-1 4 0-16,-4 4 1 0,-4 7 0 16,-5 0-1-16,1 8 1 15,-5 3-1-15,-4 8 1 16,0-8 0-16,0 8 0 16,0 4-1-16,0 4 0 15,-4 7 0-15,-1 4 0 16,1 3 0-16,0 5 0 15,-5 7 0-15,-3 8 0 16,-1 7 0-16,-4 4 1 0,0 4-1 16,-4-4 0-16,-5 7 0 15,-4-15 1-15,-8 5 0 16,-5 3 0-16,-8 7-1 16,-8-11 1-16,-5 8-1 15,-4 0 1-15,-1 0-1 16,6-1 0-16,-1-3 0 15,-5 0 1-15,-3-15-1 16,4 4 1-16,-4-4-1 16,-1-1 1-16,-8-6-1 15,0-5 1-15,0 4-1 16,-4-3 0-16,-4-4 0 16,-5-4 1-16,0 3-1 15,1-10 0-15,3-1 0 16,9-4 1-16,1-3-1 15,-10-4 1-15,1-4 0 16,3-3 0-16,-3-1-1 0,0-3 1 16,3 0-1-16,14-4 0 15,-5 11 0-15,-8-8 1 16,4-7-1-16,5 1 0 16,-1-9 0-16,-4 1 0 15,4-1 0-15,1-3 1 16,8-4-1-16,-5 0 0 15,1-8 0-15,-1 0 0 16,10-3 0-16,7 3 0 16,5-3 0-16,0-4 0 0,8 11-1 15,1-7 1-15,8-1-1 16,0 1 1-16,4-4-1 16,4 3 1-16,1 1-1 15,8-1 0-15,4-3 0 16,9 0 0-16,-1 4 0 15,5 3 1-15,-4-3 0 16,4 3 0-16,0 0-1 16,4 5 1-16,1 3 0 15,-1 11 0-15,0 0 0 16,1 0 0-16,-5 1-1 16,0-1 1-16,0 0 0 15,0 8 0-15,0 4-1 16,0-1 1-16,0-3-1 15,0 12 1-15,-5 3-1 16,1 11 1-16,-5 4-1 16,1-7 0-16,-1 7 0 0,1 7 1 15,4 13-1-15,4 2 1 16,0 9-1-16,4 3 1 16,4 8-1-16,5 3 1 15,0 8 0-15,0-3 0 16,0-12-1-16,8 0 1 15,0 3 0-15,5-3 0 16,3 0 0-16,6-7 1 16,3-5-1-16,4 1 0 0,5 0 0 15,-4-5 0-15,-1 1 0 16,5 0 0-16,4-4 0 16,5 0 1-16,-1-4-2 15,1-3 1-15,12-1 0 16,0 1 1-16,4-4-2 15,-4-8 1-15,0-8 0 16,5-3 0-16,8 0 0 16,0-4 0-16,12 4-1 15,5-4 1-15,-4 0-1 16,-9 0 1-16,0 0-1 16,1 7 1-16,-1-3 0 15,8-4 0-15,-3 0 0 16,-1 0 0-16,-4-11 0 15,-4-1 0-15,0-3 0 16,4-11 1-16,1 3-1 16,-10-4 0-16,1 1 0 0,-5-4 0 15,1-4 0-15,-9 11 0 16,-9-4 0-16,0 1 0 16,-4-4 0-16,5-4 1 15,-5 0-1-15,0 3 0 16,-4 5 0-16,0-4 1 15,-5-4-1-15,-3 3 0 16,-5-3 0-16,0 4 0 16,0 3 0-16,-4-3 0 15,-1 4 0-15,-3-5 0 0,-1-6-1 16,1-5 1-16,4 4 0 16,0 0 0-16,-5 4-1 15,-4 0 1 1,-3-7-2-1,-1 3 1-15,-5 4 0 16,1 3 0-16,0 5 0 16,-5 3 0-16,1 8 0 15,-5 0 0-15,0 4 1 16,1-1 0-16,-1 5 0 16,-4 7 0-16,0 0 0 15,0 0 0-15,0 0-1 16,4-8 1-16,-4 8 0 15,0 0 0-15,0 8-1 16,0 7 1-16,0 11-1 16,-4 8 1-16,0 19 0 15,-1 12 0-15,1-1-1 0,0 12 1 16,-5-8 0-16,-3 4 0 16,-10 3 0-16,-7 5 1 15,-6-5-1-15,-11 5 1 16,-1-4-1-16,-9-5 1 15,-7 5-1-15,-6-8 1 16,6-7-1-16,-10-1 1 16,-12-3-1-16,0 0 0 0,-13-4 0 15,4-15 1-15,0-1-1 16,14 1 0-16,-10-4 0 16,-8-15 0-16,4-4 0 15,-3-3 1-15,-1-1-1 16,0-7 0-16,4-4 0 15,-4-4 0-15,0-3 0 16,-4-1 1-16,0 0-1 16,-1-7 0-16,5-7 0 15,9-9 0-15,-5-7 0 16,-8 1 0-16,8-5 0 16,1-11 1-16,3 4-1 15,1-4 0-15,12 0 0 16,9-4 0-16,0 4-2 15,17 0 0-15,8-4-6 16,9 8 0-16,21 8-2 16,-4 7 1-16</inkml:trace>
  <inkml:trace contextRef="#ctx0" brushRef="#br0" timeOffset="340166.5781">16958 7775 7 0,'-26'-3'3'0,"18"-24"0"16,8 27-1-16,0-4-2 15,-5 0 0-15,1 1 2 0,0-1 0 16,0 8-1-16,-5-4 1 16,0 3 1-16,1 9 0 15,-1 7 0-15,5 7 1 16,4 12-1-16,4 4 0 15,5-1-2-15,4 5 0 16,8 3 0-16,9-7 0 16,0-5-1-16,-5-6 0 15,22 3 0-15,-4-8 1 0,3-7 0 16,6-8 0-16,-1-7 0 16,4-4 0-16,0-7 0 15,-3 7 0-15,-1-16 0 16,4-14 0-16,0 4 1 15,-4-8 1-15,-4-4-1 16,0 0 0-16,-13-4 0 16,-4 1 0-16,0 7 0 15,-5 0 0-15,-3 3-2 16,3 9 1-16,-8-1-3 16,0 8 1-16,0 11-8 15,0 12 1-15,0 18-1 16,0 1 1-16</inkml:trace>
  <inkml:trace contextRef="#ctx0" brushRef="#br0" timeOffset="350343.2064">11051 16515 10 0,'-21'12'5'0,"-9"18"2"0,21-23 6 16,-3 5-12-16,-1 3 1 0,0 0 2 15,-4 0 0-15,4-3-5 16,0-5 1-16,5 1 3 16,4-5 0-16,4-3-1 15,4-3 1-15,4-5-1 16,5-7 1-16,0-4-1 15,8-7 1-15,5 3-1 16,4-7 0-16,4-4 0 16,0-8 0-16,0-7-1 15,-4 7 0-15,4-7-1 16,4-8 1-16,-4 0-1 16,4-7 1-16,1-4-1 15,-1 7 1-15,0 1-1 16,1-4 1-16,-5-1-1 15,0 12 1-15,4 4-1 0,1 0 1 16,-1 0-1-16,-8 3 0 16,0 9 0-16,-5 6 0 15,-4 1 0-15,-4 7 1 16,-4 4-2-16,0 0 1 16,0 8 0-16,-1 4 0 15,1 7-1-15,-8 0 1 16,-5 0-1-16,4 7 1 15,4-3 0-15,1 0 0 16,-1-1-1-16,1 5 1 16,-1 7 0-16,-3 4 0 15,3 8-1-15,1-9 1 0,-5 13 0 16,0 7 0-16,-4 3 0 16,4 1 1-16,1 11-1 15,3-4 0-15,5 0 0 16,0 0 1-16,0 1-1 15,4-1 1-15,0-4-1 16,-5 8 1-16,5-15-1 16,0-4 1-16,0 4-1 15,-4 0 1-15,4-1-1 16,0-2 1-16,0-5-1 16,0 0 1-16,0-3-1 15,0-5 1-15,-4-3-1 16,0-4 1-16,0 4-1 15,0-4 1-15,-5 0 0 16,1-7 1-16,-5 0 0 16,-4-5 0-16,0-3-1 0,-4 0 0 15,-5 0 0-15,1 0 1 16,-5 0-1-16,-4 0 0 16,0 0-1-16,-5 0 0 15,-3 0 0-15,-5 0 1 16,-4 8-1-16,4-4 1 15,-4 7-1-15,-8-7 0 16,-14 7 0-16,-3 1 0 16,-10-1 0-16,1 4 1 15,-4 4-1-15,4-4 0 0,4 0 0 16,9-3 1-16,3 7-1 16,10-8 1-16,-1 0-1 15,9-3 0-15,9-1 0 16,8-3 0-16,0 0-1 15,8-4 1-15,9 0-4 16,9-4 1-16,3 0-8 16,-3 1 0-16,12-5-2 15,5 8 0-15</inkml:trace>
  <inkml:trace contextRef="#ctx0" brushRef="#br0" timeOffset="350999.5202">11170 16254 6 0,'-25'0'3'0,"12"-4"3"0,21 4-4 16,-8 0 0-16,0 0 0 15,0 4 3-15,5 4 0 16,3 11-5-16,9 3 0 16,-4 5 3-16,0 3 1 15,12-3-1-15,-3 3 1 16,-1 4-2-16,0-8 0 15,-4 1-1-15,5-4 1 16,-5-1-1-16,0-7 1 16,0-3-2-16,0 3 0 15,-5-8-6-15,1-3 0 0,0 4-1 16,-4 3 1-16</inkml:trace>
  <inkml:trace contextRef="#ctx0" brushRef="#br0" timeOffset="351343.2947">11307 16277 12 0,'-35'-34'6'0,"35"34"-4"16,0 0 9-16,9 4-9 16,-1 3 1-16,5 8 1 0,4 8 1 15,5 3-6-15,7 5 1 16,5-5 3-16,1 8 0 16,-1 4-1-16,-5-4 0 15,5 0-1-15,-4-7 1 16,0-1-1-16,-4-3 0 15,-5-4-4-15,0-8 0 16,1-7-4-16,-10-4 0 31</inkml:trace>
  <inkml:trace contextRef="#ctx0" brushRef="#br0" timeOffset="351562.0834">11443 16190 12 0,'-9'-8'6'0,"35"35"4"16,-13-20 3-16,4-3-12 15,8 11 1-15,5 12 0 16,8 7 1-16,9 0-4 16,4 4 1-16,-4 0 2 15,-9 3 0-15,-4-11-1 16,1-3 0-16,-6-1-3 15,-3-7 0-15,-5 0-4 16,1-11 0-16</inkml:trace>
  <inkml:trace contextRef="#ctx0" brushRef="#br0" timeOffset="351839.6986">11703 15781 16 0,'21'23'8'0,"34"83"-5"0,-34-80 9 16,5 8-12-16,0 8 1 0,-1 3-1 15,9 1 1-15,5-5-1 16,-1 1 0-16,4-4 0 15,-3-4 1-15,-5-8-6 16,0-3 0-16,-4-8 0 16,-13-3 0-16</inkml:trace>
  <inkml:trace contextRef="#ctx0" brushRef="#br0" timeOffset="352136.6374">11703 15505 16 0,'17'68'8'0,"76"38"-10"0,-71-72 16 16,7 19-14-16,14 8 1 16,4 3 0-16,4 4 0 15,0-7-2-15,0-12 1 16,0 8-4-16,5-1 0 16</inkml:trace>
  <inkml:trace contextRef="#ctx0" brushRef="#br0" timeOffset="352558.5045">11703 15539 9 0,'4'45'4'0,"17"80"3"0,-8-79 1 15,8 18-7-15,0 12 1 16,9-1-1-16,-8 1 1 16,-5 4-3-16,0-12 1 15,4-8 0-15,0-7 0 16,5-11-4-16,4-8 0 15</inkml:trace>
  <inkml:trace contextRef="#ctx0" brushRef="#br0" timeOffset="352824.1628">11532 15838 19 0,'-30'30'9'0,"86"95"-13"16,-31-91 16-16,14 4-12 16,3 11 1-16,9 0-1 15,-12 1 1-15,-1-5-2 16,5-3 1-16,-5-8-4 15,0-8 0-15,5 1-1 16,-9-5 1-16</inkml:trace>
  <inkml:trace contextRef="#ctx0" brushRef="#br0" timeOffset="352996.0318">11566 16216 23 0,'-21'27'11'0,"68"33"-18"0,-30-37 24 0,13 4-25 15,4 7 0 1,0 3-3-16,4 9 1 0</inkml:trace>
  <inkml:trace contextRef="#ctx0" brushRef="#br0" timeOffset="353167.907">11392 16390 28 0,'-22'42'14'0,"69"26"-21"15,-30-41 28-15,9 7-35 16,4 7 1-16</inkml:trace>
  <inkml:trace contextRef="#ctx0" brushRef="#br1" timeOffset="677338.4446">12993 15085 5 0,'17'-4'2'0,"-21"-3"3"0,4 7 2 0,8-8-3 16,5 1 0-16,-9-1 2 16,0 0 1-16,5 1-8 15,-5-4 0-15,1-1 6 16,-1-3 0-16,-4 0-2 16,-4 0 0-16,-1 0 1 15,-8 3 0-15,1 1-1 16,-5-4 0-16,0-4-1 15,-9-8 1-15,-4-3-1 16,-4 0 1-16,-4-4-2 16,-9 0 1-16,0 7-1 15,5-3 0-15,-9 4 0 16,-5-9 1-16,-8 1-1 0,5 8 0 16,-5 3 0-16,-13 8 0 15,0 4-1-15,1 3 1 16,3 1-1-16,-3-1 0 15,-5 8 0-15,4 0 0 16,1 8 0-16,-1 7 1 16,0 4-1-16,5 7 0 15,-1 1 0-15,10 7 1 16,-6 4-1-16,1-4 1 16,0 7-1-16,0-7 0 0,4-3 0 15,5 3 0-15,-1 11 0 16,5 4 0-16,-1 0-1 15,5 12 1-15,4 3 0 16,5 1 0-16,3 3 0 16,9 3 0-16,1 13-1 15,7-1 1-15,1 4 0 16,4 4 0-16,9 3 0 16,3-3 0-16,5-4 0 15,0-4 1-15,0 8-1 16,0-8 0-16,0 5 0 15,5-1 1-15,3-4-1 16,5 4 0-16,0-4 0 16,4-15 1-16,4 8-1 15,4 3 0-15,5-7 0 16,4 8 1-16,5-5-1 16,-1-3 0-16,9 4 0 15,8-12 1-15,1-3-1 0,-1-8 0 16,0-8 0-16,5 0 0 15,4 5 0-15,4-5 1 16,0 0-1-16,-8-3 1 16,4-4 0-16,4 0 0 15,0-4 0-15,-4-12 0 16,0-3 0-16,4-3 0 16,8-5-1-16,5-7 1 15,0-1-1-15,4-10 0 0,5-1 0 16,-9-7 1-16,4-11-1 15,9-8 1-15,-1 0-1 16,-8 3 1-16,1-3 0 16,-1-7 0-16,-4-9-1 15,-5-6 0-15,5-16 1 16,0-4 0-16,9-11-1 16,-5 4 1-16,4-8 0 15,-4 0 0-15,-12-18 1 16,-9-12 0-16,-22-1 0 31,-16-2 1-31,-18-13 0 0,-16-6 1 0,-13-9-1 16,-9 8 1-16,-17 12-1 15,-8-8 1-15,-5 15-2 16,5 4 0-16,-14 8-2 16,-3 22 1-16,0-4-2 15,3 8 0-15,1 8-6 16,9 14 0-16,-1 12-10 15,17 12 0-15,5 11-2 16,8 3 1 0</inkml:trace>
  <inkml:trace contextRef="#ctx0" brushRef="#br1" timeOffset="678166.6276">10646 14903 9 0,'-17'4'4'0,"0"-26"6"0,13 14 4 0,0-3-10 15,-5 3 0-15,1 4 2 16,-1-3 0-16,1-1-7 15,4 8 0-15,4 0 5 16,4 11 0-16,0-3-2 16,9 0 1-16,12 11-2 15,5 11 1-15,4 8-1 16,0-1 0-16,0 13 0 16,0-5 0-16,-4 0 0 15,-8-3 1-15,-10-4 0 16,-7-8 1-16,-10-3 0 15,-7-8 1-15,-14-4 0 16,-8-8 0-16,0-3-2 0,0 0 1 16,-5-8-3-16,5 0 1 15,-4 4-3-15,13-7 0 16,3 3-5-16,5 0 1 16,9 4-6-16,3 0 1 15,14 8-2-15,12-8 1 16</inkml:trace>
  <inkml:trace contextRef="#ctx0" brushRef="#br1" timeOffset="679165.1068">10864 15119 20 0,'-39'11'10'0,"14"-11"-7"16,16 0 16-16,1 0-17 16,-5 0 0-16,-4 4 2 15,0-4 0-15,-4 0-4 16,-1 4 0-16,1-4 3 15,-5 0 1-15,-8-8-2 16,-8 1 1-16,-5-1-1 16,0-3 1-16,-8 0-2 15,-9-1 1-15,-9-3-1 16,-3 0 0-16,3 0 0 16,-8-4 1-16,-12-8-1 15,-1 5 1-15,-8 7-1 0,-5 7 0 16,1-7 0-16,-13 0 0 15,-9 0-1-15,-4 0 1 16,4 3-1-16,0 5 1 16,-16 3-1-16,7 0 1 15,-3 0-1-15,8 8 0 16,-9-8 0-16,1 8 0 16,-1 0 0-16,1 3 0 15,12-3 1-15,-13 4 0 0,5-12-1 16,0 8 1-16,0 0-1 15,12-4 1-15,-12 3-1 16,8 1 0-16,-4 0 0 16,-4 3 0-16,8 5 0 15,-4-8 0-15,0-4 0 16,0 0 0-16,-4 3 0 16,4 5 1-16,4-4-1 15,-4-1 0-15,0 5 0 16,-4 0 1-16,16-1-1 15,5 5 0-15,-17-5 0 16,13 1 1-16,-4-1-1 16,3-3 1-16,18 7-1 15,0-3 1-15,-4-4-1 16,3 0 0-16,1-1 0 16,0 1 0-16,4 0 0 15,9 0 1-15,8-1-1 0,0 1 0 16,4-4 0-16,-8-4 0 31,-26-14 1-31,9-1 0 16,8-4-1-16,18 4 1 15,3 4 0-15,1 3 0 16,-9-3 0-16,17-11 1 16,4 3-2-16,1-7 1 15,-1-4 0-15,9 0 0 16,4-4 0-16,0 0 0 0,9-3-1 15,-5-1 1-15,14 4 0 16,-1 0 0-16,13 0-1 16,-9 1 1-16,5 3-1 15,8 3 0-15,0 5 0 16,1 7 0-16,-1 7 0 16,4 5 0-16,1 11-7 15,4 7 1-15,16 8-9 16,-3 15 0-16</inkml:trace>
  <inkml:trace contextRef="#ctx0" brushRef="#br1" timeOffset="680696.7551">660 10927 6 0,'0'-15'3'0,"0"0"0"0,0 15 4 16,-8 3-5-16,3 5 0 15,5 15 2-15,-12 18 1 0,3 27-5 16,-4 27 0-16,0 0 3 16,1 11 0-16,-1 7 0 15,0 8 0-15,5-11-1 16,8-8 1-16,-13-15-1 16,13-15 1-16,-9-15-1 15,5-12 1-15,8-3-2 16,5-12 1-16,4-7-5 15,-1-8 1-15,1-11-6 16,8-16 1-16</inkml:trace>
  <inkml:trace contextRef="#ctx0" brushRef="#br1" timeOffset="681196.7632">1214 10696 7 0,'8'-4'3'0,"9"-7"6"0,-17 11-4 16,0 11-3-16,-4 8 0 15,-5 8 2-15,-3 3 1 16,-14 19-6-16,-8 12 1 15,0 22 3-15,4 12 1 16,-4-8-1-16,0-4 1 0,-4-19-1 16,-9-7 0-16,0-8 0 15,-4-7 0-15,8-8-1 16,14-12 1-16,-6-3-2 16,14-11 1-16,4-4-1 15,4 0 0-15,-4-1-2 16,13-3 0-16,4 4-1 15,0 4 1-15,13 7-1 16,8 4 1-16,9 3 1 16,13 5 1-16,-5-4 1 15,0-1 0-15,5-3 0 16,-1-4 1-16,1 4-1 16,0 0 1-16,-9-4-1 15,8 0 0-15,-12 1-2 16,4-9 0-1,-8 1-10-15,8-8 0 16</inkml:trace>
  <inkml:trace contextRef="#ctx0" brushRef="#br1" timeOffset="681712.5304">1576 11271 11 0,'0'-11'5'0,"8"0"7"0,-8 11-6 15,0 0-3-15,0 0 0 16,0 11 2-16,4 8 0 16,5 7-7-16,-9 12 1 15,13 8 4-15,-9-9 1 16,5 1-2-16,-5 0 0 16,0 0 0-16,0-4 0 15,-4 0 0-15,0-4 1 16,0-7-2-16,0-4 0 15,9-4-4-15,-5-4 1 16,5-7-6-16,-9-4 0 0,12-7-1 16,1-5 0-16</inkml:trace>
  <inkml:trace contextRef="#ctx0" brushRef="#br1" timeOffset="682306.288">2270 10144 9 0,'13'-19'4'0,"-13"23"-1"0,0-1 5 0,0 5-5 16,-13 0 1-16,0 14 2 16,-4 24 0-16,0 26-8 15,-4 22 1-15,8 8 5 16,9-7 1-16,-5 7-3 15,9 8 1-15,9 3-1 16,-5-3 0-16,4-4-1 16,-8-15 0-16,5-19 0 15,3-4 0-15,-8 0 0 16,0-8 1-16,0-7 0 16,4-11 1-16,5-8-2 15,-1-11 0-15,1-8-5 16,8-15 1-16,-4-12-6 15,-9-6 0-15</inkml:trace>
  <inkml:trace contextRef="#ctx0" brushRef="#br1" timeOffset="682665.6673">2645 10083 13 0,'4'-11'6'0,"0"-27"2"0,-4 38 3 0,0 0-9 16,0 0 0-16,4 8 1 15,-4 14 1-15,-4 5-4 16,-4 18 0-16,3 12 4 15,1 26 0-15,4 19 0 16,4 1 1-16,1-13-1 16,3 9 0-16,5-1-1 15,-9 4 0-15,5-3-1 16,3-9 1-16,-7-14-2 16,3-4 0-16,1-8-3 15,3-7 1-15,6-12-10 16,3 8 1-16</inkml:trace>
  <inkml:trace contextRef="#ctx0" brushRef="#br1" timeOffset="683728.3794">1094 12444 11 0,'-38'8'5'0,"4"14"-2"0,21-10 6 0,1-5-6 15,-14 1 0-15,-8 3 3 16,-13 1 0-16,9 3-8 15,-9 4 1-15,0 0 5 16,0-4 0-16,0 0-2 16,5-4 0-16,8 1-1 15,0-5 1-15,8 1-1 16,5-5 0-16,8 1-1 16,9-4 1-16,-5 4-1 15,9 4 1-15,0-1-1 16,9 5 0-16,4-5 0 15,-9 8 0-15,9 4 0 16,-5 0 1-16,5 8-1 16,-5-5 1-16,-3 5 0 0,-5 11 0 15,8 7 0-15,-16 4 0 16,3 12 0-16,-16 7 0 16,0 0-1-16,4 8 1 15,-13-5-1-15,13-14 1 16,-9 0-1-16,9 3 1 15,5 1-1-15,7-8 0 16,-8-4 0-16,5 0 1 16,4-3-1-16,4-8 1 15,12-4 0-15,1-12 0 0,21-7 0 16,17-7 1-16,-16-12 0 16,16-7 0-16,17 0 0 15,-4-1 0-15,4 1-2 16,-17 3 0-16,8 5-10 15,-12 6 0-15,-8 9-2 16,-27 7 1-16</inkml:trace>
  <inkml:trace contextRef="#ctx0" brushRef="#br1" timeOffset="685306.4692">1529 12800 10 0,'-17'-12'5'0,"-13"9"0"15,26-1 6-15,-18 8-9 0,-3-1 0 16,-1 1 2-16,1 11 1 31,-43 4-6-31,4 8 0 16,17-1 3-16,9 5 1 15,8-1-2-15,17 0 0 16,22-3-1-16,3 3 1 16,22 0-1-16,-8-3 1 15,-5 3 0-15,18 4 0 0,-5 4 0 16,-5 0 1-16,5-8 0 15,-12 4 1-15,-18-4-1 16,-8 0 1-16,-9-3 0 16,-4-1 0-16,-9-7 0 15,-12-7 0-15,0-9-1 16,-18-6 1-16,5-5-1 16,4 1 0-16,9-1-5 15,4-3 1-15,9 3-7 16,12 4 1-16,13 12-3 15,13-1 0-15</inkml:trace>
  <inkml:trace contextRef="#ctx0" brushRef="#br1" timeOffset="685900.5315">1963 12172 11 0,'0'-8'5'0,"-4"1"1"16,4 10 4-16,0 1-9 15,0 0 0-15,0 7 1 16,-9-3 0-16,5 7-2 16,4 8 0-16,-13 7 2 15,13 8 1-15,-12 15-1 16,3 11 1-16,9 4-1 16,-4 4 0-1,8 0 0-15,5-11 0 16,3-5 0-16,-12-7 1 15,13-7-1-15,0 0 0 16,-5-12 0-16,9 0 0 16,5-7 0-16,3-4 1 15,-3-4-2-15,3-4 0 16,9-3-4-16,-4-4 0 16,-4-4-6-16,-5 0 1 15,-8 3-2-15,-13-3 0 16</inkml:trace>
  <inkml:trace contextRef="#ctx0" brushRef="#br1" timeOffset="686228.6614">1669 12747 12 0,'-34'-4'6'0,"43"-11"-1"16,-9 11 9-16,0 4-12 16,13-7 1-16,-1-1 3 15,22-3 0-15,5-8-7 0,8-4 1 16,12-11 4-16,5-4 1 15,8 8-1-15,1 3 0 16,-1 12-11-16,-4 11 1 16,-25 12-3-16,-9 0 1 15</inkml:trace>
  <inkml:trace contextRef="#ctx0" brushRef="#br1" timeOffset="689291.6707">2500 12331 7 0,'0'0'3'0,"-13"22"0"0,4-14 3 15,5 7-6-15,4 19 1 16,-8 19 0-16,8 15 0 15,0 0-1-15,8-7 0 16,-4-12 2-16,5-7 0 16,4-8 1-16,12-8 0 0,-3-11 0 15,-1-3 0-15,9-12 0 16,4-15 0-16,0-12-1 16,-9-15 1-16,1-3-2 15,0-8 1-15,-5 4-1 16,-8 7 0-16,-1 8-1 15,-3 11 0-15,-5 8-1 16,-4 19 0-16,0 19 0 16,0 18 1-16,9 5-1 15,-5-5 0-15,9 1 1 16,4-4 0-16,8-12 1 16,1-7 1-16,-5-11 0 15,9-8 1-15,4-11 0 16,0-16 0-16,-4-11 0 15,-9-15 1-15,0 0-2 16,-8-7 1-16,-13-5-1 16,0 9 0-16,0 10-1 15,0 8 1-15,-8 1-2 0,3 6 1 16,5 5-3-16,-8 11 1 16,16 3-6-16,-3 12 0 15,16 4-3-15,5 4 0 16</inkml:trace>
  <inkml:trace contextRef="#ctx0" brushRef="#br1" timeOffset="690604.9281">2815 11793 8 0,'-26'8'4'0,"22"-16"3"0,8 1-2 16,9 3-3-16,0-4 1 15,8-7 0-15,13 0 1 16,-8-4-5-16,12 0 1 16,18 0 3-16,3-3 0 15,-4-1-1-15,1 4 0 16,-9 0-1-16,0 4 1 15,-5 4-1-15,1 3 0 16,-5 4-1-16,-17-3 1 16,5-1-1-16,-13 8 0 15,-1 8 0-15,1 7 0 0,0 15 0 16,-4 4 0-16,3 27 1 16,1 14 0-16,4 5 0 15,0-8 0-15,9 0 0 16,-5 3 0-16,5 5 1 15,-1-4 0-15,5 11-1 16,0 0 1-16,0-12 0 16,-1 1 0-16,-12-12 0 15,9-7 0-15,-5-15-1 16,0-8 1-16,-8 0-1 16,4-8 1-16,0-3-1 15,-4-4 1-15,-9-4 0 16,5-4 0-16,-9 1-1 15,-4-9 1-15,-1 1-1 16,-7 0 0-16,-5 4 0 16,-9-5 0-16,-4 5-1 0,-4-1 1 15,-8 9-1-15,-5 3 1 16,-13 3 0-16,-12 5 0 16,12-1 0-16,-4 1 1 15,-4-1 0-15,-13 1 0 16,17 3-1-16,5-4 1 15,-1 5-1-15,5-9 1 16,12-3-1-16,-4-4 0 16,13-3-1-16,9-5 1 15,3 1 0-15,5-4 0 16,9-4-1-16,-1 0 1 0,5-8-1 16,4 4 1-16,0-3-1 15,0-1 1-15,0 8-1 16,4-7 0-16,1 3 0 15,-1 4 0-15,4-4 0 16,-3 4 0-16,3 0-7 16,-4 4 1-16,9 11-9 15,-9 0 1-15</inkml:trace>
  <inkml:trace contextRef="#ctx0" brushRef="#br1" timeOffset="706714.9357">11822 15501 7 0,'-4'-22'3'0,"-14"6"3"0,18 9 4 16,0-1-8-16,0-3 0 15,0 3 2-15,0 5 0 16,-4-5-5-16,4 8 1 16,0-11 3-16,-4 7 0 15,4 4-1-15,0 0 1 16,0 0-1-16,0 0 0 16,0 0 0-16,8 4 0 15,5 3 0-15,-4 5 1 0,-1 10-1 16,5 1 0-16,0 0-1 15,-5-4 1-15,5 3-1 16,-4 1 1-16,-1 3-1 16,5 5 1-16,0-1-1 15,4 0 1-15,0-3-1 16,4 3 0-16,5 8 0 16,-1-4 1-16,5 0-1 15,0 4 0-15,-5 0 0 16,1-1 0-16,-1 1 0 15,1 0 0-15,-5 0-1 16,1 0 1-16,-1-8-1 16,-4 0 1-16,8 8-1 15,-3 0 1-15,-1 0-1 16,0-4 1-16,1-4-1 16,-5-3 1-16,4-5 0 0,-4-3 0 15,-4-4-1-15,-5-3 1 16,1 7 0-16,-1-12 0 15,-3 1 0-15,3-4 0 16,1 3 0-16,-5-7 0 16,-4 4-1-16,4 0 1 15,-4-4-1-15,0 0 1 16,0 0-1-16,0 0 0 16,0 4 0-16,0-4 0 15,0 0 0-15,0 0 1 16,4-16 0-1,-4 1 0-15,0-4-1 16,0-3 1-16,0-5-1 16,0-3 1-16,0 7-1 15,0-3 1-15,5-5-1 16,-1-3 0-16,-4 0 0 16,4-4 0-16,-4 1 0 15,0-9 0-15,0-7 0 16,0 8 0-16,0-1 0 15,4 12 0-15,1 4-1 16,-5 4 1-16,0 3-1 16,4 4 1-16,-4 8-1 15,0-1 1-15,0 5-1 16,0-1 1-16,0 1-1 16,0 7 0-16,0 0 0 0,0 0 1 15,0 0 0-15,-4 0 0 16,4 0 0-16,-5 0 0 15,1 0 1-15,-4 0 1 16,-1 0-2-16,-4 0 0 16,1 0 0-16,-5 0 1 15,0-4-1-15,-9 0 0 16,-4 0 0-16,0-3 1 16,1-5-1-16,-10-3 0 15,-3-4 0 1,-5 0 1-16,0-3-1 0,0-1 1 15,5 8-1-15,7 0 0 16,1-4 0-16,0 0 0 0,5 4-1 16,-1 0 1-16,0 0 0 15,4-1 0-15,5 9-1 16,0-5 1-16,8 1-1 16,0-4 1-16,0 11-2 15,9-3 1-15,0-1 0 16,4 8 0-16,0 0-2 15,0 0 0-15,4 4-6 16,5 3 1-16,3 5-4 16,-7-8 0-16</inkml:trace>
  <inkml:trace contextRef="#ctx0" brushRef="#br1" timeOffset="708527.4617">14198 11680 9 0,'-13'-4'4'0,"-12"-3"0"16,20 3 4-16,-3 0-6 16,-1 0 1-16,1 0 0 15,-1 1 1-15,1-5-5 16,4 0 1-16,-1 5 3 15,1-1 0-15,0 0-1 16,0 4 1-16,-5 0-1 0,5 4 0 16,0 3-1-16,-1 1 1 15,5 0-1-15,5 3 1 16,3 0-1-16,1 4 1 16,8 1-1-16,0 6 1 15,4 9 0-15,0 6 0 16,5-3-1-16,-1 8 1 15,9 0-1-15,-4 3 0 16,0 4 0-16,0-7 1 16,0 3-2-16,4 8 1 15,0-4 0-15,-13-3 1 0,0 3-1 16,1 0 0-16,-1 0-1 16,5 8 1-16,-1-4 0 15,1-4 0-15,-5-3-1 16,4-1 1-16,-3-7-1 15,-1 0 1-15,0 0-1 16,1-16 1-16,-1 1-1 16,0 0 1-16,-4 3-1 15,0-3 1-15,0-4-1 16,0 0 1-16,-4-4-1 16,0 0 0-16,0 0 0 15,-1 0 0-15,-3-3 0 16,0 3 1-16,-1 0-2 15,1 0 1-15,-1 0 0 16,-4 0 1-16,1-3-1 16,-1-5 1-16,-4 1-1 0,4-8 1 15,-4 0 0-15,0 0 0 16,4-8 0-16,-4 1 0 16,0-1-1-16,0 1 1 15,5-5-1-15,-5-3 1 16,4 0-1-16,0-8 0 15,5 4 0-15,3-7 0 16,5-4 0-16,0-8 0 16,5-11 0-16,-1-1 0 15,5-3 0-15,-1-7 0 0,-4 7 0 16,1 0 0-16,-1 0-1 16,0 4 1-16,1 7 0 15,-1 4 0-15,0 8-1 16,-4 7 1-16,0 4-1 15,0 4 1-15,-4 4-1 16,0 3 1-16,-5 5 0 16,1 3 0-16,-9 0 0 15,0 0 0-15,0 0 0 16,0 0 1-16,-4 0-1 16,-5 0 1-16,-4 0-1 15,1 0 1-15,-5-4-1 16,0 0 0-16,-1-4 1 15,-3 1 0-15,-9-1-1 16,-4 1 1-16,-8-8-1 16,-5-8 1-16,4 0-1 0,-4-7 1 15,5-4-2-15,-1 0 0 16,1-4 0-16,-1 0 1 16,1 0 0-16,3 4 0 15,5 4-1-15,4 4 0 16,5 7 0-16,-1 0 1 15,5 4-1-15,8 3 1 16,5 1-1-16,-1 3 1 16,1 1-1-16,-1 3 1 15,1-4 0-15,3 8 0 16,1 0-1-16,4 0 0 0,4 0-6 16,5 8 0-16,8 7-5 15,8 4 1-15</inkml:trace>
  <inkml:trace contextRef="#ctx0" brushRef="#br1" timeOffset="711432.3802">15071 13087 9 0,'-4'8'4'0,"0"-8"5"0,4 0-5 16,0 0-2-16,-5-4 1 31,5-19 2-31,-4-3 1 16,4-4-7-16,-4 3 1 0,0-11 3 15,-5 1 1-15,0-5-1 16,-8 0 0-16,0 1-1 15,0-9 1-15,0-2-2 16,-4-1 0-16,4-4 0 16,-4-4 1-16,-1 1-2 15,1 7 0-15,-4 7-1 16,3-3 1-16,1 0 0 16,0 0 1-16,-1 3-2 15,-3-7 0-15,4 4 1 16,-5 0 0-16,5 4 0 15,-1-1 0-15,10 8-1 16,-1 4 1-16,0 0 0 16,-4 4 0-16,-4-4 0 15,-1 4 0-15,-3-1-1 0,-1 5 1 16,1-1 0-16,-1 9 0 16,1 2 0-16,-1 5 0 15,1 0 0-15,-1 7 0 16,1-4-1-16,-1 5 1 15,0-1-1-15,-3 0 1 16,3 4-1-16,1 4 1 16,-1 3 0-16,0 5 0 15,5-1-1-15,0 4 1 16,4 0-1-16,0 4 1 16,4 0-1-16,0 0 1 0,5 11-1 15,3 8 1-15,5 15 0 16,5 0 0-16,3 4 0 15,5 3 0-15,0-10 0 16,4-1 1-16,4 0-1 16,5 8 1-16,3-4-1 15,1 3 1-15,-4 9 0 16,4 3 0-16,8 8-1 16,0-5 1-16,-4-2-1 15,0-5 1-15,0 0 0 16,-4 1 0-16,-4-5 0 15,-1-7 0-15,1 0-1 16,4 0 0-16,4-8 1 16,0 1 1-16,4-8-2 15,-4 3 0 1,0-3 0-16,0-8 1 16,0 1 0-16,-4-9 0 0,4 5 0 15,-4-8 0-15,0-8-1 16,-4-3 1-16,-1-8 0 0,1-4 0 15,-1-4 0-15,-4-7 0 16,-3-8 0-16,-6-7 0 16,1-8-1-16,-4 0 1 15,-1-7-1-15,-8 0 1 16,0-8-1-16,-4 7 1 16,-5-10-1-16,-8-1 0 15,-4-4 0-15,0-11 1 16,-5 0-1-16,-4 8 0 15,1 0 0-15,-1 0 1 0,0-5-2 16,0 13 1-16,-4-1 0 16,0 0 0-16,4 0 0 15,-4 8 0-15,4-4 0 16,0-11 0-16,13 11 0 16,5 0 0-16,-5 8-1 15,-5 3 1-15,5 4 0 16,0 0 0-16,-4 4 0 15,0-4 1-15,-1 8-1 16,-3 0 0-16,4 3-1 16,-1 5 1-16,1 3 0 15,4 0 0-15,0 4-1 16,0 3 1-16,0 5-1 16,0 3 1-16,0 0-1 15,0 4 1-15,-5 4-1 16,1 4 1-16,-4 3-1 0,-1 8 1 15,0 7-1-15,5 5 1 16,4-1-1-16,0 12 1 16,4 14-1-16,5 1 1 15,4 4-1-15,4 7 1 16,0-15-1-16,8 3 1 16,5 12 0-16,8-3 1 15,5 3-1-15,4 8 0 16,-1 3 0-16,10 8 1 15,-1-11-1-15,5-8 1 16,3 0-1-16,-12-4 0 0,5 4 0 16,-1-7 1-16,5-1-1 15,-5-7 1-15,0-3-1 16,1-9 1-16,-1-3-1 16,-4-4 1-16,0-7 0 15,0-5 0-15,-4-10 0 16,4-5 0-16,-4-7 0 15,4-11 0-15,0-8-1 16,-4-8 1-16,0-3-1 16,-1 0 1-16,-7 0-1 15,-1-4 1-15,-4 0-1 16,0-1 1-16,-4 5-1 16,-5-11 1-16,-3-5-1 15,-5 1 1-15,-9-12-1 16,1-11 1-16,-9 4-1 15,-5-1 0-15,-3-3 0 0,-1-4 0 16,1 12 0-16,-5-5 1 16,0 1-2-16,-4 0 1 15,-4-1 0-15,-1 1 0 16,1 7 0-16,0 1 0 16,4 6 0-16,0 5 0 15,8 3 0-15,-4 5 0 16,0-5 0-16,-4 4 0 15,0 0-1-15,0 8 1 16,4 7-1-16,1 4 1 0,-1-3-1 16,8 3 1-16,1 0-1 15,0 8 1-15,4-1-1 16,0 8 1-16,0 8-1 16,0 0 1-16,0-4-1 15,0 4 1-15,0 0-1 16,4-1 1-16,0 12-1 15,0 4 1-15,5 8-1 16,-1 3 1-16,5 0-1 16,4 12 0-16,4 7 0 15,5 4 1-15,-1 8-1 16,1-1 1-16,4 1-1 16,-1-8 1-16,5 4 0 15,0 3 0-15,5-3-1 16,-1-4 1-16,5 7-1 15,-1 1 1-15,1 3 0 0,3 4 0 16,1-15 0-16,0-4 0 16,-9 4 0-16,1-7 1 15,3-5-1-15,1 1 1 16,-1 0-1-16,5 3 1 16,0-7-1-16,0-4 1 15,4-4-1-15,0-7 1 16,0-8-1-16,4-4 1 15,5-7-1-15,-5-4 1 16,-4-7 0-16,5-9 0 16,-1-2 0-16,-8-5 0 0,0 4 0 15,-1-8 0-15,-7-7-1 16,-5 0 1-16,-5-15-1 16,-3-8 1-16,-9-14-1 15,-9-1 1-15,-8-8-1 16,-4 1 1-16,0 3-1 15,-5 0 1-15,-4 5-1 16,-4 6 0-16,-8-3-1 16,-9 11 1-16,-9 8-1 15,-4 15 1-15,9 8-1 16,-5 3 1-16,-8 12-1 16,4-1 1-16,9 12-2 15,8 4 0-15,13 7-7 16,13 8 1-16,21 12-3 15,12-1 0-15</inkml:trace>
  <inkml:trace contextRef="#ctx0" brushRef="#br1" timeOffset="712807.4911">11788 15596 8 0,'-13'-4'4'0,"21"-4"0"16,-8 8 5-16,0 0-8 16,0 0 1-16,0 0 1 15,9 0 1-15,-1 8-5 16,10 7 1-16,-1 12 3 15,-5 3 0-15,5 0-1 16,9 12 0-16,4 3 0 16,8 4 0-16,5 1-1 0,-5-1 0 15,0 0 0-15,1 0 1 16,-5-3-1-16,-4-5 1 16,-1-3-1-16,1 4 1 31,13 14-1-31,-9-10 1 15,0-5 0-15,-4-7 0 16,-1-3-1-16,1-9 1 16,-13 1-1-16,0-8 0 15,-4 0 0-15,0-7 1 16,-5-4-1-16,-3 3 0 0,-5-7-1 16,0 0 1-16,0-7 0 15,0-1 0-15,0 1-1 16,0-5 0-16,-5-3 0 15,5-8 0-15,5 5-1 16,3-5 1-16,1-4 0 16,-1 1 0-16,1 3 0 15,-5-7 0-15,5-4 0 16,-5-4 0-16,4 0 0 16,1 0 0-16,-1 0-1 15,5-3 1-15,4 7 0 16,0 4 0-16,-4-1-1 15,0 5 1-15,0 3-1 16,-5 4 1-16,1 15 0 0,-9 4 0 16,0 0 0-16,0 0 0 15,0 0 0-15,-5 0 0 16,1 0 0-16,0-3 1 16,-5-5-1-16,-4-3 1 15,1 3-1-15,-1 1 1 16,-8-5-1-16,-9 5 1 15,-13-5 0-15,-8-3 0 16,0-4 0-16,-4-3 0 16,4-5-1-16,-5-7 1 15,5 7-1-15,4 1 1 0,5 0-1 16,-1-5 0-16,9 5 0 16,4 3 1-16,5 0-2 15,8 8 1-15,4 4-5 16,4 7 1-16,14 12-7 15,20-1 1-15</inkml:trace>
  <inkml:trace contextRef="#ctx0" brushRef="#br1" timeOffset="716683.1923">10953 16576 7 0,'-8'7'3'0,"-1"1"2"0,9-4 3 15,0-1-8-15,-4 5 1 16,-1 0 3-16,1-1 0 16,0 5-4-16,-5-1 1 15,5 4 2-15,-4 0 1 0,-1 0 0 16,5-3 0-16,0-1-2 15,4-3 1-15,0-5 0 16,0-3 0-16,8-11-1 16,5-4 1-16,0-8-1 15,8-7 1-15,9-4-1 16,4-4 0-16,0-4-1 16,9-7 1-16,-9-4-1 15,4-4 0-15,5-7-1 16,3 0 1-16,1-4-1 15,4-16 1-15,0 16 0 16,-4 8 0-16,-4 3-1 16,-5 4 1-16,0 4-1 15,-3 4 1-15,-6 3-1 16,1 8 1-16,-4 11-1 16,-5 4 1-16,-4 0-1 0,-4 8 1 15,0 3-1-15,-5 1 1 16,1-1-1-16,-1 4 0 15,1-3 0-15,-9 7 0 16,-5-4 0-16,-3 4 1 16,-1 0-1-16,-8 8 1 15,-4 7-1-15,0 4 1 16,-5 11-1-16,-4 4 1 16,-8 19-1-16,-5 0 0 15,-3 11 0-15,-5 4 0 16,4 1 0-16,-4-5 0 0,-9 8 0 15,-4-4 0-15,0-4 0 16,5-3 1-16,8-1-2 16,-1-7 1-16,10-4 0 15,3-7 0-15,10-8 0 16,7-7 0-16,5-9 0 16,5-6 0-16,3-5 0 15,9-10 0-15,4-13 0 16,9-6 0-16,4-9 0 15,9-10 0-15,12-8 0 16,5 0 0-16,8-4 0 16,-4-4 0-16,-5-8 0 15,1-3 0-15,4-4 0 16,-5 4 0-16,1 4 0 16,-1 4 0-16,1-1 0 15,-5 8 0-15,1 11-1 0,-5 1 1 16,0 7 0-16,-5 7 1 15,1 1-1-15,-8 7 0 16,-1 0 0-16,-4 4 0 16,0-4 0-16,-4 4 1 15,0 3-1-15,-1 9 0 16,1-5 0-16,-4 0 0 16,3 1 0-16,-3 7 1 15,-1-8-1-15,-3 8 0 16,-1-3 0-16,-4 3 0 0,4 0 0 15,0 0 1-15,1 0-1 16,-5 0 0-16,4 3 0 16,-4-3 1-16,0 0-1 15,0 4 0-15,0 0 0 16,0 0 1-16,0-1-1 16,0-3 1-16,0 4-5 15,0 0 1-15,4 0-6 16,0 3 0-16,9 5-3 15,-4-1 0-15</inkml:trace>
  <inkml:trace contextRef="#ctx0" brushRef="#br2" timeOffset="724074.7243">11132 16390 6 0,'-17'8'3'0,"-9"7"4"0,22-11 1 15,-9 3-5-15,-4 5 0 0,0 3 2 16,0-8 1-16,0 1-7 15,4 0 0-15,1-1 5 16,3-7 0-16,5 0-2 16,8-7 1-16,9-9-1 15,8-6 0-15,9-5 0 16,8-7 1-16,1 0-1 16,3-11 0-16,14-8 0 15,-1-12 0-15,9-10 0 16,0-8 0-16,0 7-1 15,-1 4 0-15,-3 8 0 16,-5 11 0-16,-8 4 0 16,-4 11 0-16,-18 11-1 15,-8 5 1-15,-12 10-1 16,-10 8 1-16,-12 12-1 16,-12 15 1-16,-10 11-1 15,-8 15 1-15,-8 15-1 16,0 1 1-16,-5 6-1 0,9-6 0 15,-4-1 0-15,-1 4 1 16,5-4-1-16,-4-3 0 16,12-12 0-16,9-7 1 15,9-12-1-15,-1-3 1 16,13-8-1-16,9-8 1 16,4-11-1-16,17-11 1 15,9-12-1-15,3-11 1 16,5-4-1-16,9-15 0 0,12-8 0 15,1-14 1-15,3-1-1 16,-3 8 0-16,-9 4 0 16,-1 7 0-16,-7 8 0 15,-9 11 1-15,-9 8-1 16,-13 14 0-16,-8 16 0 16,-12 12 0-16,-14 11 0 15,-12 18 1-15,-9 8-1 16,-4 12 0-16,0-1 0 15,-5-3 1-15,-12 0-1 16,0-8 1-16,8 0-1 16,9-3 0-16,9-8 0 15,8-8 1-15,4-8-1 16,13-6 0-16,8-13 0 16,9-10 1-16,13-12-1 15,13-4 1-15,12-11-1 16,9-11 0-16,0-12 0 0,8-19 0 15,9 12 0-15,0 0 0 16,0-1 0-16,-9 1 0 16,0 7 0-16,-4 12 0 15,-4 7 0-15,-8 4 1 16,-10 0-1-16,1 11 0 16,-4 1 0-16,-5 3 0 15,-4 0 0-15,0 7 0 16,-4-3 1-16,0 8 0 0,-5-1-1 15,-4 4 1-15,1-3-1 16,3 11 1-16,-8-4-1 16,0 3 0-16,0 9-1 15,0-1 1-15,0 0-1 16,-8 8 1-16,8 12 0 16,-5 14 0-16,1 12 0 15,8 18 0-15,-8 1 0 16,4 7 1-16,-4-7-1 15,4 3 0-15,-4 8-1 16,-1-3 1-16,5 3 0 16,-4-4 0-16,4 0 0 15,-4-15 0-15,0 4 0 16,4-11 1-16,0-8-1 16,0-4 1-16,0 0-1 15,4-7 1-15,0-8 0 16,-8-4 0-16,4-7 0 0,-4-8 0 15,-1-8 0-15,1-7 1 16,0-7-1-16,-5-8 1 16,5 0-1-16,4-1 0 15,0-6-1-15,0-5 0 16,4-11 0-16,-4-3 0 16,0-12 0-16,5-8 0 31,3-33 0-31,5 10 0 0,-5 1-1 15,1 4 1-15,-1 3 0 16,-3-11 0-16,3 0 0 16,-8 4 0-16,0 7 0 15,-8 4 0-15,8 12 0 16,0 11 0-16,-5 3-1 16,1 16 1-16,0 3-1 15,0 8 0-15,-1 8 0 16,5-4 0-16,0 11-1 15,-4 12 1-15,4 14-1 16,0 9 1-16,4 25-1 16,5 20 1-16,-1 0 0 15,-3 3 0-15,8 5 0 16,-9 6 1-16,0 1 0 16,5 4 0-16,-1-4 0 15,-4-4 0-15,1-8 1 16,-1-7 0-16,-4-19-1 15,4-4 1-15,-4-7-1 0,4-5 1 16,1-6 0-16,3-5 0 16,-4-7 0-16,1-4 0 15,-1-3 0-15,-4-5 0 16,0-3 0-16,0-4 0 16,0 4 0-16,0-4 0 15,-4 0 0-15,-1 0 0 16,1 0-1-16,0 0 1 15,-5 4-1-15,5-1 0 0,0 1 0 16,0 0 0-16,-5-4 0 16,1 0 0-16,-5 0 0 15,-4 0 0-15,0 0 0 16,0-4 0-16,-9 0 0 16,1-3 1-16,-5-1-1 15,-4 4 1-15,-5-3-1 16,-3-8 1-16,-1-4-1 15,-4 0 1-15,1-4-1 16,3-3 0-16,-8-5 0 16,0 5 0-16,0-1 0 15,-5-7 0-15,5 0 0 16,9 0 0-16,3 8-1 16,5-1 1-16,9 5-1 15,3 6 0-15,5 1-1 16,5 4 1-16,3 11-1 0,5 4 1 15,8 7-1-15,9 0 0 16,12 16 0-16,14 7 0 16,8 0 1-16,-5 0 0 15,1 0 0-15,8 0 1 16,4-3 0-16,1-9 0 16,3 1 0-16,-4-8 0 15,-3 0 0-15,-6-3 1 16,-7-1 0-16,-5-4 1 15,-9 1-1-15,-8-4 1 16,-4 0 0-16,-9-4 0 16,-8 3-1-16,-4-3 1 0,-5 0-1 15,-8-3 0-15,-9 3 0 16,-9-8 0-16,-7 0-1 16,-5-3 0-16,4-4 0 15,-4 0 1-15,-9-8-1 16,-8-3 0-16,0 3 0 15,8-4 0-15,5 5 0 16,8-1 0-16,9 0-1 16,8 1 0-16,8 3 0 15,5 0 0-15,9 4-1 16,4 3 1-16,4 5 0 16,0-1 0-16,0 8-1 15,4 0 0-15,4 8-4 16,1-4 0-16,-1-1-4 15,5 5 0-15,4-1-4 0,-4-3 1 16</inkml:trace>
  <inkml:trace contextRef="#ctx0" brushRef="#br2" timeOffset="724918.642">10804 16549 14 0,'-17'-4'7'0,"17"-7"-2"16,4 0 6-16,5-1-9 16,8-3 0-16,4-7 2 15,5-16 0-15,16-4-5 16,14 1 0-16,3-12 4 15,-3-8 0-15,-1 0-1 16,9-14 1-16,4 3-1 16,-8 0 0-16,-1 0-1 15,-3 8 1-15,-14 11-1 16,1 7 0-16,-5 1 0 16,-4 11 1-16,-8 4-1 15,-5 3 1-15,-4 8-1 16,-4 4 0-16,0 0 0 0,-1 0 1 15,1 7-1-15,0 1 0 16,0-5-1-16,-1 12 1 16,-3-3 0-16,-1 6 0 15,-3 1-1-15,-1 8 0 16,0-1 0-16,0 0 0 16,-4 12 0-16,0 11 1 15,0 11-1-15,0 27 0 16,0 12 0-16,-4 3 0 15,-4-4 0-15,3 8 0 16,1 11 0-16,0 0 1 0,0-4-1 16,4-3 1-16,0-4-1 15,4-12 1-15,4-7-1 16,5 0 1-16,0 0-1 16,8-12 0-16,-8-3 1 15,0-8 0-15,0-3 0 16,-5-12 0-1,1-8 1 1,-5-14 1-16,-4-9-1 16,0 1 1-16,-4 0-2 15,-1-4 1-15,1 0-1 16,-4 0 1-16,-5 0-2 16,0 0 0-16,0-4 0 15,-8 0 1-15,0-3-1 16,-9-1 1-16,0-3-1 15,-4-8 1-15,-13-4-1 0,-8 1 0 16,-5 3 0-16,5 4 1 16,-5-1-2-16,1 1 1 15,-1 4 0-15,5 0 0 16,-1-1-1-16,14 5 1 16,12 3-5-16,21 8 1 15,18 3-10-15,25 8 1 16</inkml:trace>
  <inkml:trace contextRef="#ctx0" brushRef="#br2" timeOffset="734693.7082">7035 14113 12 0,'9'-8'6'0,"-1"-11"-1"16,-8 12 6-16,0-5-10 15,-4-3 1-15,0 0 0 16,-5-8 1-16,1 1-4 15,-1-5 1-15,-4-3 2 16,-4-8 1-16,-12 12-2 0,-1-1 1 16,-9 1-1-16,-7-1 1 15,-6 4-1-15,10 4 0 16,-14 4-1-16,-12 0 1 16,0 4-1-16,-4 3 1 15,-5 8-1-15,-8 4 0 16,4 4 0-16,13 3 0 15,-4 4 0-15,-1 8 1 16,1 3-1-16,8 12 0 0,4 0-1 16,5 11 1-16,0 4-1 15,8 4 0-15,8-15 0 16,5 3 0-16,17 8 0 16,-4 4 1-16,17-4-1 15,8 7 1-15,9-7 0 16,4 4 0-16,21 3 0 15,5-7 1-15,12-3-1 16,5-5 0-16,-1-11 0 16,9 4 1-16,9-4-1 15,4-8 1-15,8 1 0 16,5-8 0-16,-13-8 0 16,8-11 0-1,35-34 1 1,-13-8 1-16,-9 1-1 15,-13-16 1-15,-12 0-1 16,-9 1 1-16,-17-5-1 0,-12 4 1 16,-14 8-2-16,-12 4 1 15,-13-1-1-15,-13 1 1 16,-12 3-1-16,-5-3 0 16,-13-1 0-16,-12 5 0 15,-5 7-1-15,-8 7 1 16,8 8-1-16,-3 8 0 15,-14 3 0-15,9 8 0 16,-5 4 0-16,1 4 0 0,0 7 0 16,3 0 0-16,1 4 0 15,13 4 0-15,0 3 0 16,-1 4 0-16,5-11 0 16,-4 4 0-16,8 7 0 15,4 8 0-15,9 8 0 16,9 7 0-16,8 3-1 15,8 1 1-15,13 4 0 16,18-5 0-16,-5-6-1 16,8 3 1-16,5-16 0 15,13-6 0-15,12-1 0 16,9-11 0-16,8-8 0 16,13-7 0-16,9-8 0 15,-4-15 1-15,-1-15 0 16,5-15 0-16,-1-8-1 15,-12 0 1 1,0-26 0-16,-25 0 0 16,-27 0 0-16,-12-4 0 15,-17 11-1-15,-21 4 1 16,-17 15 0-16,-9 12 0 16,4 19 0-16,-8 10 1 15,0 13-5-15,0 10 0 16,17 16-9-16,25 19 1 15,9-8-1-15,22-12 0 16</inkml:trace>
  <inkml:trace contextRef="#ctx0" brushRef="#br2" timeOffset="738272.1746">6026 14635 2 0,'4'30'1'0,"13"-11"3"0,-4-8-6 16,0 4 1-16,4 4 1 15,4 4 0-15,5 4 1 16,3-8-1-16,5 3 1 16,1 5-1-16,7 3 1 15,1 4 0-15,12 0 0 16,-8-4 0-16,-4 4 0 15,3-3-1-15,10-1 1 16,3 8-1-16,9 3 1 16,-4 5-1-16,9 3 1 0,3-7-1 15,5 3 1-15,-13-3-1 16,5-5 1-16,-1-3-1 16,5-3 1-16,0 3-1 15,-5 0 1-15,5 4-1 16,4-4 1-16,-9-4-1 15,-4-4 1-15,4 1-1 16,1-1 1-16,3-7 0 16,-3 4 0-16,-1-4 0 15,5 4 1-15,4-4 0 16,-9-8 0-16,-8-7-1 16,0-4 0-16,0-4 0 15,0-4 1-15,-5 1-2 16,1-1 1-16,0 4-1 15,-5 1 1-15,-4 3 0 16,0-4 0 0,22 0-1-16,-5 0 1 15,-4 1 0-15,-1-1 0 16,1 0-1-16,-4 0 1 16,0 0-1-16,-1 4 1 15,-12 0-1-15,0 4 1 16,0 0-1-16,4 4 0 15,-4-1 0-15,4-3 0 16,-4 3 0-16,-5 1 0 16,5 0 0-16,4 7 0 15,0 0 0-15,5 0 1 0,-5 0-1 16,0 0 1-16,-4 0-1 16,0 1 0-16,-1-5 0 15,5 8 1-15,1-8-1 16,-6-3 1-16,-7-1-1 15,-1 5 1-15,-4-5-1 16,0 1 1-16,5-1-1 16,3 1 1-16,-4 0-1 15,-3-1 1-15,-1 1-1 16,-5-1 1-16,-3 1-1 16,0 7 1-16,-5-4-1 15,0 1 0-15,-4-1 0 16,0 0 1-16,0 1-1 15,-4-1 0-15,0 0 0 16,0 1 0-16,-1-1 1 16,1-3 0-16,0-5 0 15,-5 1 0-15,1-4 0 16,-5 4 1-16,0-4-1 0,1 0 1 16,-5 0-1-16,4 0 0 15,0 0-1-15,0 0 0 16,5-4 0-16,-9 4 0 15,0 0 0-15,-4-4 1 16,-1 1-1-16,-3-1 1 16,-1-4-1-16,1 1 1 15,-5-5-1-15,-4 1 1 0,-4 0-1 16,-9-4 1-16,-8-4-1 16,-5 0 1-16,-4-4-1 15,5 4 0-15,-9-4 0 16,-5 1 1-16,-12-9-1 15,8-6 0-15,1 3 0 16,-9 3 1-16,0 1-1 16,-5 3 0-16,5 1 0 15,8 3 0-15,-8 4 0 16,-4 0 0-16,4-7 0 16,4 7 0-16,4 0 0 15,-8 0 0-15,0 4 0 16,0 4 0-16,4-1 0 15,9 5 0-15,-9 3 0 16,-4-4 0-16,4 5 0 16,4-1 0-16,0-4-1 15,1 8 1-15,-5 0 0 0,0 0 0 16,0-3 0-16,0-1 0 16,9 4 0-16,-5-4 0 15,-4-4 0-15,-4-3 0 16,4 0 0-16,1-1 0 15,3 1 0-15,0 3 0 16,1-3 0-16,3 0 0 16,-3 3 0-16,12 1 1 15,-4-1-1-15,-9-3 0 16,0-8 0-16,1 7 0 0,-1-3-1 16,1 0 1-16,-1-8 0 15,-4 8 0-15,0-4 0 16,0 0 0-16,13 1 0 15,4-1 0-15,-4 0 0 16,0 0 1-16,0-4-2 16,-9 4 1-16,14 0 0 15,-1 0 0-15,-4-3 0 16,0-5 1-16,-5 1-2 16,5 3 1-16,0 0 0 15,4 1 1-15,5-5-1 16,8 8 0-16,-1 8 0 15,6-4 0-15,-5 0 0 16,4 3 0-16,0-3 0 16,0-4 0-16,5 0 0 15,-5 0 0-15,4 0 0 16,1 1 0-16,-1-1 0 0,5 3 0 16,0 1-1-16,-1 4 1 15,5 0 0-15,4 3 0 16,1 4 0-16,3 0 0 15,5 8-1-15,4 0 0 16,4 7 0-16,5 5 1 16,8 2-1-16,4 9 1 15,13-8-1-15,9 4 1 16,-5 3 0-16,9 1 0 0,8 7 0 16,9 3 0-16,4-3-1 15,-4 12 1-15,13 3 0 16,8 4 0-16,-4-8 0 15,0-3 0-15,4-4 0 16,4 0 0-16,1 0 0 16,3-1 0-16,10-3 0 15,-5 0 0-15,-5-7 0 16,5-12 0-16,0 4 0 16,-13 0 1-16,9 7-1 15,0 1 0-15,-9-1 0 16,-13-3 0-16,5 0 0 15,4-1 0-15,4 1 0 16,-4-4 1-16,8 0-1 16,5-8 0-1,21-7 0 1,-8 0 1-16,-10-4-1 16,-3 4 0-16,-13 0 0 0,0-1 1 15,-4 1-1-15,-1 0 0 16,-3 0 0-16,-5-1 0 15,4 1 0-15,1-4 0 16,-1 4 0-16,0-4 0 16,-8 0 0-16,-8 8 0 15,3 3 0-15,1 4 0 16,0 0 0-16,-9-3 0 16,0 3 0-16,0 4 0 0,0 3 0 15,4 1 0-15,5 0 0 16,-9 3 0-16,-4-3 0 15,-5 0 1-15,-3-8-2 16,-9 0 1-16,-5 0 0 16,-4-4 1-16,-4 4-1 15,0-7 1-15,-4-4-1 16,-4 0 0-16,-5-1 1 16,0 1 0-16,-4-4-1 15,0 0 1-15,0 0-1 16,0 0 0-16,-4-7 0 15,0-1 1-15,-9-3-1 16,0-8 1-16,-8 0 0 16,-5-4 0-16,-3 4-1 15,-5-7 1-15,-5 3-1 16,1-3 1-16,4-1-1 16,-5 4 0-16,-12 1 0 0,-13-1 0 15,5-4 0-15,-9-3 0 16,-9 0 0-16,-8-4 0 15,4 7 0-15,-8 5 1 16,-9-5-1-16,8 8 0 16,-4 8 0-16,1-4 0 15,-1 3 0-15,0 5 0 16,1-1 0-16,-9 1 0 16,12-1 0-16,5 4 0 0,0 4 0 15,0 0 0-15,8 4 0 16,9-8 0-16,-13 4 0 15,0 4 0-15,0-8 0 16,0 4 0-16,-8-3 0 16,-5 6 0-16,9-3 0 15,4 0 0-15,4 0-1 16,-4-7 1-16,5-1 0 16,8 1 1-16,-1-5-1 15,1 1 0-15,0-4 0 16,0 0 0-16,-4 0 0 15,12-1 0-15,-8-2 0 16,-9-9 0-16,5-3 0 16,8-16 0-16,-4 9 0 15,0-1 0-15,0 7 0 16,-5 1 0-16,9 4-1 16,13 3 1-16,4 0 0 15,0 1 0-15,1-5 0 0,3 1 0 16,0-5 0-16,1 5 0 15,4 3 0-15,3-3 0 16,6-5 0-16,-1-3 0 16,0 4-1-16,4 0 1 15,5 0 0-15,0-1 0 16,4 1-1-16,4 7 1 16,0-7 0-16,1-4 0 15,3 8 0-15,1-1 0 0,-1 4-1 16,5 1 1-16,-1 7-1 15,5 3 1-15,-8 1-1 16,8 3 1-16,0 1-1 16,0 7 1-16,0-8 0 15,0 8 0-15,0 11 0 16,0 5 0-16,8 6-8 16,-8 20 1-16,0-4-3 15,-8-12 1-15</inkml:trace>
  <inkml:trace contextRef="#ctx0" brushRef="#br2" timeOffset="744678.413">12248 15581 9 0,'0'0'4'0,"4"0"1"16,-4 0 4-16,0 0-8 16,0-4 1-16,0 4 1 15,0-8 0-15,-4 8-4 16,4 0 1-16,0-7 2 15,0-1 0-15,0 1 0 16,0-8 0-16,0-1-1 16,0-3 1-16,0 1-1 15,0-5 1-15,0 0-1 16,4 0 0-16,0-11 0 0,0 4 0 16,1 0-1-16,3-8 1 15,-4 4-1-15,5 4 1 16,-1-1-1-16,1 1 1 15,0 4-1-15,3-1 1 16,5 1-1-16,0-1 0 16,0 1 0-16,0-1 1 15,0 5-1-15,5 6 0 16,-5 5 0-16,4-4 0 16,-4-4 0-16,0 0 1 15,0 0-1-15,0 0 1 16,5 0-1-16,-1 0 0 0,4 1 0 15,1-1 0-15,4 0 0 16,0 0 0-16,-1 7 0 16,1-3 0-16,0 4 0 15,0 0 1-15,0-1-1 16,-1 1 1-16,-3 0-1 16,4-1 1-16,0-3 0 15,4 7 0-15,0 1-1 16,-9-4 1-16,1 3 0 15,-1-3 0-15,1-1-1 16,-1 1 0-16,-8 0 0 16,1-1 1-16,-1 8-1 15,0-3 0-15,0-1 0 16,0 5 0-16,0-1 0 16,0-4 1-16,-4 4-1 15,4-3 1-15,-5-1-1 0,5 1 1 16,0-1-1-16,0 1 1 15,-4-1-1-15,0 0 1 16,0 5-1-16,-5-1 0 16,1 0 1-16,-9 4 0 15,0 0 0-15,0 0 0 16,0 0 0-16,0 0 0 16,0 0 0-16,0 0 0 15,0 0-1-15,-4 0 1 16,-1 4-5-16,1 0 1 0,4-4-8 15,4 3 1-15</inkml:trace>
  <inkml:trace contextRef="#ctx0" brushRef="#br2" timeOffset="746006.5599">14356 13836 10 0,'-17'-30'5'0,"21"8"8"0,-8 18-5 0,-1 0-7 16,1-7 0-16,-4-1 2 16,-1 1 1-16,-8-4-4 15,-4 3 1-15,-5 1 2 16,-12 0 0-16,0 3-1 16,-9 4 1-16,0 8-1 15,0 4 1-15,-8 3-2 16,-14 4 1-16,1-3 0 15,-4 6 0-15,0 9 0 16,-9 7 0-16,8 11-1 16,5 1 0-16,4 7 0 15,0 4 0-15,5-12-1 16,3 4 0-16,5 8 0 16,17 3 0-16,13-3-1 15,12 7 1-15,14-7-1 16,7 4 1-16,10-4 0 0,3-12 0 15,5-3 0-15,8-1 1 16,9-3-1-16,4-4 1 16,0-4 0-16,13-3 0 15,9-4-1-15,3-8 1 16,-7-12 0-16,-6-10 0 16,6-8 0-16,3-8 0 15,-4-11-1-15,0-8 1 16,-4-7 0-16,-4 0 0 15,-1 0 0-15,1-4 0 0,-13-4 0 16,-9 8 0-16,-8-4 1 16,-13-8 0-16,-9 8-1 15,-12-7 1-15,-13-12-1 16,-4 4 1-16,-5 7-1 16,-8 1 0-16,-8 7-1 15,-14 7 1-15,1 12-1 16,0 8 1-16,-5 7-1 15,-8 8 0-15,-9 3-1 16,5 8 0-16,-1 11 0 16,1 5 1-16,-5 2-1 15,5 17 0-15,12 6 0 16,5 8 1-16,4 4-1 16,0 0 1-16,0 0-1 15,4-7 1-15,8 7-1 16,5 7 1-16,13 4 0 0,8 12 0 15,13 0-1-15,5-1 0 16,7-10 1-16,14-1 0 16,-1-3-1-16,5-12 1 15,13-15 0-15,12-4 0 16,9-7 0-16,9 0 0 16,12-8 0-16,-9-4 0 15,5-7 0-15,0-16 1 16,4-14-1-16,1-8 0 15,-10-11 1-15,-8-12 0 0,-4-8 0 16,-8-3 1-16,-5 0-1 16,-13 4 1-16,-8-8 0 15,-13 0 0-15,-13 0-1 16,-8 0 1-16,-13-3-2 16,-9 14 1-16,-12 8 0 15,-17 4 0-15,-5 11 0 16,9 12 0-16,-17 3-1 15,-9 8 1-15,0 7-1 16,5 8 0-16,4 0 0 16,4 12 0-16,4 3-1 15,18 0 0-15,12 8-6 16,17-4 1-16,22-1-9 16,12 5 1-16</inkml:trace>
  <inkml:trace contextRef="#ctx0" brushRef="#br2" timeOffset="747131.8288">12307 15505 18 0,'-25'0'9'0,"12"11"-2"0,13-11 3 16,0 4-9-16,-4-8 1 16,-1 1 0-16,5-5 1 15,0-7-3-15,5 0 0 16,12-8 2-16,-5-15 0 16,10-7 0-16,8-12 1 15,8-3-1-15,5-9 0 16,3 5 0-16,10 0 0 15,8-12-1-15,-1 8 1 16,-3 0-1-16,4 0 0 0,-9 7-1 16,-4 8 1-16,-4 8-1 15,-4 11 1-15,-9 7-1 16,-4 5 1-16,-9 3-1 16,-4 7 1-16,-4 1 0 15,-9 3 0-15,-4 8-1 16,-8 4 0-16,-9 4 0 15,-5 7 1-15,-3 4-1 16,-14 7 0-16,1 8 0 16,-5 8 0-16,-12 11 0 15,0-11 1-15,8 7-1 16,-4 8 1-16,0-1-1 16,-5-3 1-16,5 4-1 15,9 4 1-15,3-5-1 16,5-6 0-16,0-1 0 15,9-11 0-15,-1-1 0 0,5-3 0 16,4-7 0-16,0-1 1 16,4-7-1-16,4-7 1 15,1-5-1-15,4-3 1 16,4-8-1-16,0-7 0 16,4-4 0-16,4-8 1 15,5-15-1-15,8-3 0 16,9-1 0-16,9-3 0 15,3-5-1-15,-3-6 1 16,3 10-1-16,9-3 1 16,5-4-1-16,3 4 1 0,1 3 0 15,-1 1 0-15,1 7 0 16,4 8 0-16,-9 11 0 16,-4 4 1-16,1 0-1 15,-14 7 1-15,-8 1-1 16,-5 3 1-16,-8-4 0 15,-4 1 0-15,0 3-1 16,-5 0 1-16,1 8 0 16,-5 0 0-16,-12 7-5 15,-5 4 0-15,-4 8-6 16,4 3 0-16,-4 5-2 16,-4-9 1-16</inkml:trace>
  <inkml:trace contextRef="#ctx0" brushRef="#br2" timeOffset="759145.4973">7265 13704 6 0,'-8'4'3'0,"8"3"0"15,0-7 4-15,0 0-7 16,0 0 1-16,0 0 0 16,0-3 0-16,0-5-2 15,0 1 1-15,0-1 0 16,0 0 1-16,-5 1-1 15,1 3 1-15,4 4-1 16,-4-4 0-16,0 4 0 16,-1 0 1-16,1 4-2 15,-4 4 1-15,-1-1 0 16,0 1 1-16,5-1-3 16,0 5 0-16,4-1-1 15,0 0 1-15</inkml:trace>
  <inkml:trace contextRef="#ctx0" brushRef="#br2" timeOffset="766480.9578">681 13568 9 0,'0'-4'4'0,"17"4"-1"0,-8-11 4 15,8-4-6-15,4-4 0 0,13 0 1 16,5-4 1-16,-1-3-3 16,30-5 0-16,9-10 3 15,4-20 0-15,17 1 0 16,21-16 0-16,21 8-1 15,18-4 1-15,12-4-1 16,22-3 0-16,0-12-1 16,3 4 1-16,6 11-1 15,-23 4 0-15,-3 4-1 16,-13 8 1-16,-17 11-1 16,-9 15 1-16,-25 7-1 15,-22 8 1-15,-16 8 0 16,-31 3 1-16,-21 4-1 15,-25 8 0-15,-26 11 0 16,-34 12 1-16,-16 11-1 16,-31 11 0-16,-30 8-1 15,-4 11 0-15,-29 0 0 16,-13-11 1-16,3 11-1 0,-20 4 0 16,12 3 0-16,-12 5 0 15,34 7 0-15,-5-12 0 16,17-3 0-16,26-11 0 15,22-8 0-15,25-8 0 16,12-11-1-16,26-7 0 16,26-16 0-16,17-11 0 15,29-15 0-15,35-15 0 16,4-27 1-16,38-11 1 16,30-12 0-16,13 1 1 0,25-16 0 15,9-3 1-15,4-16-1 16,9 9 1-16,-9 2-2 15,4 13 1-15,-21 14 0 16,-21 12 0-16,-21 11-5 16,-18 15 1-16,-34 15-9 15,-25 23 1-15</inkml:trace>
  <inkml:trace contextRef="#ctx0" brushRef="#br2" timeOffset="768309.3939">1022 14022 9 0,'9'-11'4'0,"3"11"1"0,1-4 4 16,-13 4-7-16,0 0 1 15,13 0 2-15,-13 0 1 16,0 0-7-16,0 0 1 0,0 0 4 15,-13 0 0-15,-8 4-1 16,0 7 1-16,-9 8-1 16,-17 4 0-16,0-1-1 15,-4 5 0-15,8-5 0 16,14-3 0-16,-6-4-1 16,10-7 0-16,4 0-1 15,8-1 1-15,0 1-1 16,5-5 0-16,3 1 0 15,5 0 0-15,-8-4 0 16,4 4 0-16,4 3 0 16,0 9 0-16,0 2 0 15,0 17 0-15,0-1 0 16,-9 15 1-16,9 4 0 16,0 7 0-16,0 1-1 15,0-4 1-15,0 3-1 16,0-11 1-16,-4-11-1 0,4-8 1 15,0 1-1-15,0-9 1 16,0-3-1-16,4-7 1 16,9-9-1-16,8 1 1 15,5 0-1-15,8-12 1 16,4-7-1-16,9-4 1 16,-13 0 0-16,13 1 0 15,-5-1-3-15,-8 3 0 16,1 5-7-16,-1 4 1 0,-5 10-3 15,-7-3 0-15</inkml:trace>
  <inkml:trace contextRef="#ctx0" brushRef="#br2" timeOffset="769465.8545">1456 14075 11 0,'-17'4'5'0,"-17"7"2"16,22 0 4-16,-10 4-9 16,1 8 1-16,-9-4 1 15,-4 4 0-15,0-4-5 16,4 3 0-16,9-3 3 15,8 0 1-15,13 0-2 16,4 0 1-16,18-4-1 0,-1 0 0 16,-4 0 0-16,9 4 0 15,3-3 1-15,-3 2 0 16,-13 9 0-16,-1-1 1 16,-3 1 0-16,-18 3 0 15,-3 4 0-15,-1-4 1 16,-13-7-1-16,5-8 0 15,-17-15-4-15,8-7 1 0,13-1-7 16,4-15 0-16,13 1-4 16,13-8 0-16</inkml:trace>
  <inkml:trace contextRef="#ctx0" brushRef="#br2" timeOffset="769793.9284">1644 13575 18 0,'-21'0'9'0,"-14"53"-7"16,31-30 11-16,-9 4-11 15,5 22 0-15,8 11 1 16,8 5 1-16,5-1-5 15,0 4 1-15,13-19 3 0,8-7 0 16,4-4-1-16,0-4 1 16,5-8-1-16,-5-7 1 15,0-8-2-15,1-3 1 16,3-8-3-16,-12 0 1 16,4 4-7-16,-8 0 0 15,-5-1-2-15,-12-3 0 16</inkml:trace>
  <inkml:trace contextRef="#ctx0" brushRef="#br2" timeOffset="769981.482">1465 14098 23 0,'4'-23'11'0,"64"-30"-14"15,-46 38 20-15,16-8-17 16,13-11 0-16,17 0-1 15,-8 0 1-15,-5 4-6 16,5 3 1-16,-5 8-1 16,-8 0 0-1</inkml:trace>
  <inkml:trace contextRef="#ctx0" brushRef="#br2" timeOffset="770403.3593">1946 13454 19 0,'0'-30'9'0,"21"4"-14"0,-8 14 18 16,13 1-13-16,-1 0 0 15,1-1 0-15,8 5 1 16,0 7-1-16,-4 3 1 15,0 9 0-15,-5 3 0 0,1 11 0 16,-5 5 1-16,-4 3 0 16,4 15 0-16,1 15 0 15,-5 8 0-15,8 4-1 16,5-4 1-16,-4-8-1 16,-5-3 1-16,4-9 0 15,-8 1 0-15,5-15-1 16,-1-4 1-16,-8 0 1 15,-13 4 0-15,0 0 0 16,-13-4 1-16,-8 0-1 16,-13 4 0-16,4-12 0 15,0-3 0-15,0-8-2 16,0-7 0-16,13-8-6 16,5-8 0-16,3-3-6 15,22-4 0-15</inkml:trace>
  <inkml:trace contextRef="#ctx0" brushRef="#br2" timeOffset="770840.9961">2640 13447 13 0,'-21'0'6'0,"21"30"5"0,0-15-1 0,0 0-8 16,0 8 0-16,13 15 1 15,8 0 0-15,9-4-4 16,4 0 1-16,13-8 4 15,0-3 0-15,-9-12 0 16,9 1 0-16,0-12 1 16,-9-15 0-16,0-12 0 15,-4-3 0-15,-8-12-1 16,-5-3 1-16,-17-12-1 16,-8 4 1-16,-9 0-3 15,1 0 1-15,-10 12-1 16,14 6 0-16,4 9-5 15,-9 3 1-15,13 12-6 16,13 3 0-16,12 16-6 16,18 7 1-16</inkml:trace>
  <inkml:trace contextRef="#ctx0" brushRef="#br2" timeOffset="771434.6968">3884 12770 10 0,'-9'-8'5'0,"18"16"8"16,-9-8-4-16,-9 0-7 15,1 3 1-15,-5 1 2 16,-8 4 0-16,-13-1-6 16,0 5 0-16,0 7 5 15,-5-8 0-15,-3-7-2 16,8 7 1-16,-9-3-2 15,13-1 1-15,0 4-1 16,13-3 0-16,5 0-1 16,-1-1 0-16,8 1 0 15,5-1 0-15,0 5 0 0,5 7 1 16,8 7 0-16,-9 1 0 16,4 14-1-16,-8 8 1 15,5 8-1-15,-5 4 1 16,-5-5 0-16,5 1 0 15,-8-8 0-15,4-15 1 16,4-3-1-16,12-9 1 16,1-3-1-16,0-4 1 15,12 1-1-15,1-5 1 0,17-4-1 16,-9-7 1-16,4 0-1 16,5-7 0-16,-1-1-5 15,-12 1 1-15,0-5-8 16,-5 9 1-16,9 3-2 15,0-12 1-15</inkml:trace>
  <inkml:trace contextRef="#ctx0" brushRef="#br2" timeOffset="771919.0805">4024 12694 19 0,'-21'-30'9'0,"21"-4"-5"0,0 26 15 0,0 8-16 16,0 4 0-16,0 7 2 16,4 16 1-16,1 14-7 15,7-3 0-15,-7 11 5 16,16 12 0-16,-4-8-2 15,4-4 1-15,5 0-2 16,4-7 1-16,-1-4 0 16,1-8 0-16,9-7-1 15,7-8 1-15,1-12-1 16,4-6 1-16,-4-5-5 16,-13-7 1-16,-8 0-7 15,-9 0 0-15,-9 3-3 16,-20-3 1-16</inkml:trace>
  <inkml:trace contextRef="#ctx0" brushRef="#br2" timeOffset="772098.8016">3880 13000 30 0,'12'-26'15'0,"31"-23"-17"15,-13 37 27-15,8-7-25 16,17-3 1-16,9-12 0 15,9 3 0-15,3 9-3 16,-3-1 0-16,-14 0-6 16,-3 4 1-16,-5 12-2 15,4 7 1-15</inkml:trace>
  <inkml:trace contextRef="#ctx0" brushRef="#br2" timeOffset="772598.8052">4655 12372 21 0,'-34'-11'10'0,"17"45"-8"0,12-15 18 16,1 15-19-16,4 15 0 16,0 0 0-16,4 1 0 15,9-5-1-15,4-3 0 16,9-12 2-16,8-8 1 15,4-10 0-15,5-12 0 0,-5-8 0 16,0-7 1-16,-4-4 0 16,-8-11 0-16,-5-4-2 15,-4-4 1-15,-8 4-2 16,-1 8 1-16,-4 14-2 16,-4 16 1-16,-4 15-1 15,0 11 0-15,4 4-1 16,8 0 1-16,14-3 0 15,-1-5 0-15,9-3 0 16,4-12 0-16,4-11 1 16,-4-11 1-16,0-16 1 15,-8-18 1-15,-5-8-1 16,-8-4 1-16,0-3 0 16,-9-1 0-16,0 16-2 15,1-1 0-15,-10 12-1 16,1 4 0-16,-9 11-2 15,1 8 0-15,3 3-6 16,5 4 0-16,12 1-7 0,9-1 1 16,17 0-2-16,5-7 0 15</inkml:trace>
  <inkml:trace contextRef="#ctx0" brushRef="#br2" timeOffset="773083.1844">4880 11623 26 0,'-38'-4'13'0,"42"-7"-17"16,9 3 23-16,4-3-18 15,9 0 1-15,12-1 1 16,9-7 0-16,12-3-4 16,-3-5 1-16,8 1 2 15,-5-4 1-15,1 3-1 16,-5 4 0-16,1 12-1 16,-18 11 1-16,-4 11-1 15,-4 16 1-15,0 18-1 16,-9 16 0-16,0 14 0 15,5 5 0-15,4-1 0 16,4 1 1-16,-13 3-1 16,4-19 1-16,-3-3 0 0,-1-1 0 15,5 1-1-15,-5-12 1 16,-4-7-1-16,0-1 1 16,-4-7 0-16,-9 0 0 31,-21 1 0-31,-4-9 0 15,-5-11-3-15,5-3 1 16,4-9-7-16,8-6 0 0,9-1-6 16,13-4 1-16</inkml:trace>
  <inkml:trace contextRef="#ctx0" brushRef="#br2" timeOffset="773505.0598">5975 11362 13 0,'-26'-30'6'0,"22"30"6"0,4 4-1 16,0 11-9-16,-4 11 0 16,4 12 1-16,-5 0 1 15,10 7-5-15,3 4 1 16,9-7 4-16,13-4 1 16,-4-12 0-16,8-10 0 15,8-9 1-15,1-18 0 16,-1-12 0-16,1 0 1 15,0-14-3-15,-9-13 1 16,-13-3-1-16,-8-11 0 16,-9 0-2-16,-4 11 0 0,-4 4-2 15,4 11 1-15,-5 7-9 16,1 13 1-16,0 21-8 16,8 1 1-16</inkml:trace>
  <inkml:trace contextRef="#ctx0" brushRef="#br2" timeOffset="774427.0254">7210 10219 11 0,'34'0'5'0,"-26"-11"3"0,-8 11 6 15,-12-4-12-15,-10 8 1 16,-12 4 1-16,-8 11 1 16,-5 3-5-16,-13 9 0 15,-12-1 4-15,4 8 1 16,4-1-2-16,13-2 1 15,8-5-1-15,5-7 0 16,8-1-1-16,9-7 0 16,4 0-1-16,4 1 0 15,4 3-1-15,5 3 0 0,0 5-1 16,4 7 1-16,0 11 0 16,-4-11 0-16,4 8 0 15,0-1 1-15,-9 5-1 16,5-1 1-16,-1-7-1 15,5 0 1-15,5-12 0 16,3-10 1-16,9-5-1 16,13-7 1-16,8-8-1 15,14-7 1-15,-1-5-1 16,4-2 1-16,5 2-2 16,-1 1 1-16,-3 0-4 15,-5 4 1-15,-9-1-9 16,-8 5 1-16,0 7-2 15,-4-8 0-15</inkml:trace>
  <inkml:trace contextRef="#ctx0" brushRef="#br2" timeOffset="774770.7192">7661 10197 20 0,'-21'-15'10'0,"-26"7"-7"0,21 12 15 16,-8-4-16-16,-8 7 0 15,-1 12 1-15,5 4 0 16,8 7-4-16,5 1 1 0,12-1 2 16,9 8 0-16,12-1-1 15,13-2 1-15,9 2-1 16,0 9 1-16,0-5-1 15,-5-3 1-15,-3-4 0 16,-10 0 1-16,-7 0-1 16,-14-3 1-16,-16-5-1 15,-5-3 1-15,-4-12-2 16,4-3 0-16,4-8-7 16,9-8 0-16,9 4-5 15,21-7 0-15</inkml:trace>
  <inkml:trace contextRef="#ctx0" brushRef="#br2" timeOffset="775255.1337">7900 10148 24 0,'-30'11'12'0,"9"38"-11"0,16-30 15 15,1 8-16-15,0 3 0 16,8 8 1-16,9-1 1 16,4-6-1-16,-4-9 0 15,8-10 2-15,9-12 1 16,4 0 0-16,0-12 0 0,0-7 0 16,-4-7 0-16,0 0-1 15,-5-5 0-15,-4 9-2 16,-8 6 1-16,-4 5-1 15,-5 15 0-15,-4 11-1 16,0 4 0-16,13 4 0 16,-1-1 0-16,6-10 0 15,3-5 0-15,9-7 0 16,4-7 1-16,8-12 0 16,-3-12 1-16,-5 9 0 15,-9-16 1-15,-8-7 0 16,-12-20 1-16,-18-7-1 15,-9 0 0-15,5 4-1 16,0 8 0-16,5 11-3 16,-1 7 1-16,4 12-6 15,1 7 0-15,4 8-7 0,16 7 1 16,14 8-3-16,4 0 0 16</inkml:trace>
  <inkml:trace contextRef="#ctx0" brushRef="#br2" timeOffset="775780.5143">8104 9538 22 0,'-25'0'11'0,"59"-18"-11"0,-17 2 18 15,12-3-17-15,18-3 0 16,13-9 1-16,8-3 1 16,-4-11-3-16,8-8 1 15,5 4 1-15,-5 7 1 0,-4 12-1 16,-8 7 1-16,-9 4-2 15,-12 16 1-15,-14 22-1 16,1 18 0-16,-9 13-1 16,0 14 1-16,-5-7-1 15,10 7 1-15,-1 12 0 16,5 7 1-16,-1 11-1 16,1-7 0-16,-1-7 0 15,-3-1 1-15,-5-18-1 16,-5-8 1-16,-3 0 0 15,-9 0 0-15,-9-4 0 16,-3 0 1-16,-14-3 0 16,0-5 0-16,-3-7-1 15,-10 0 1-15,-3-7-1 16,-1-5 0-16,1-10-1 16,8-8 0-16,12-1-7 0,14-6 0 15,16 6-8-15,1 1 0 16</inkml:trace>
  <inkml:trace contextRef="#ctx0" brushRef="#br2" timeOffset="799778.6419">541 13265 9 0,'-9'8'4'0,"18"-12"0"0,4 0 5 16,-1-11-7-16,14-11 0 16,17-8 0-16,20-4 0 15,18-4-3-15,17-3 1 16,13-1 1-16,17-10 1 15,-5-5-1-15,22-3 0 16,0-12 0-16,8-3 0 0,-4 3 0 16,13 8 0-16,-4-4-1 15,-14 15 0-15,5 0 0 16,-12 8 1-16,-1 4-1 16,-8 3 1-16,-18 8-1 15,-24 0 0-15,-5 0 0 16,-13 11 1-16,-9 4-1 15,-12 4 0-15,-4 0 0 16,-13 0 1-16,-13 11-1 16,-13 4 1-16,-13 8-1 15,-8 3 1 1,-68 27-1 0,-4-12 1-16,-9 12-1 15,-9 8 1-15,-8 3-1 16,-12 0 1-16,-23 12-2 15,6 7 1-15,-10 11 0 0,-3-3 1 16,-9-8-1-16,8-8 0 16,26 1 0-16,-13-4 0 15,13-1 0-15,13-6 1 16,8-5-1-16,5-3 0 16,8 3 0-16,26-3 1 15,12-12-1-15,13 0 0 16,9-11 0-16,8-7 1 15,13-9-1-15,8-14 0 16,31-8 0-16,16-11 0 0,30-12 0 16,34-3 0-16,13-12 0 15,22-11 0-15,20-4 1 16,18-26 0-16,16 3-1 16,14 4 1-16,-9 12 0 15,8-8 1-15,-8 7-2 16,-17 12 1-16,-13 0-1 15,-13 4 1-15,-16 11 0 16,-22 11 0-16,-18 16-1 16,-24 3 0-16,-13 12 1 15,-26 3 0-15,-9 12-1 16,-25 7 1-16,-25 8-1 16,-18 11 1-16,-4 4 0 15,-17 1 0-15,-21-5-1 16,-21 11 0-16,-9 5 0 15,0 3 0-15,-30 15 0 16,-17 12 0-16,0 7 0 0,-25 8 0 16,-1-15 0-16,1 7 1 15,17 0-1-15,12-7 0 16,13-4 0-16,18-8 1 16,29-7-1-16,17-12 0 15,30-15-1-15,25-14 1 16,30-24 0-16,43-15 1 15,21-26-2-15,43-8 1 16,42-18 0-16,22-31 0 16,29-8 0-16,9-3 1 0,13 11 0 15,-5 4 0-15,-20 15 1 16,-31 11 1-16,-25 12-7 16,-35 26 0-16,-29 27-6 15,-29 18 1-15</inkml:trace>
  <inkml:trace contextRef="#ctx0" brushRef="#br2" timeOffset="800966.149">1031 13992 9 0,'0'-8'4'0,"-17"16"5"0,12-8-4 0,5 3-3 15,-12 5 0-15,-1 0 0 16,-9-1 1-16,-3 8-4 15,-22-3 1-15,0 7 1 16,9-1 1-16,0 1-1 16,-9 0 0-16,13 4-1 15,-5-4 1-15,5-4-1 16,0-7 0-16,17-1 0 16,4 1 1-16,5-1-1 15,-1-3 1-15,9 0-1 16,9 3 1-16,-1 1-1 15,5 3 0-15,0 4 0 16,0 8 1-16,-9 11-1 16,4-7 1-16,5 14-1 0,-4 9 1 15,-5-1-1-15,5 4 1 16,-5 0-1-16,-8 7 1 16,4-7-1-16,0-7 1 15,-9-1-1-15,5 0 1 16,-5-3-1-16,1 0 1 15,-5-8-1-15,9-4 1 32,-5-4 0-32,9-7 0 15,9-7-1-15,-5-9 1 0,9-6-1 16,4-9 0-16,13-7 0 16,12-7 1-16,9 7-1 15,0 4 0-15,-4-4 0 16,9 4 0-16,-5 3 1 15,-4 1 1-15,-13 4-6 16,4 10 1-16,-4 1-4 16,-4-4 0-16</inkml:trace>
  <inkml:trace contextRef="#ctx0" brushRef="#br2" timeOffset="801794.3983">2031 13409 7 0,'13'-15'3'0,"34"-34"4"15,-34 34-4-15,12-4-2 16,9-8 0-16,-8 4 0 15,8 4 1-15,-13 4-3 16,5 8 1-16,-9 7 0 16,0 11 1-16,0 12 0 15,-9 3 1-15,5 5-1 16,0 6 0-16,0 5 0 16,8 0 0-16,-8 3 0 15,4 4 1-15,4 4-2 0,5-4 1 16,-1 4 0-16,-3 0 0 15,-1-3-1-15,4-5 1 16,1 0 0-16,0-3 0 16,3 0 0-16,-3-8 0 15,-1 0-1-15,-8-4 1 16,13 0 0-16,-13-3 0 16,0-5-1-16,-8-6 1 0,-1-5 0 15,-8 0 0-15,-4 1 0 16,-9 3 0-16,-4 4 0 15,-13 3 0-15,9 5 1 16,-13 3 1-16,-4-3 0 16,-18-5 0-16,5 1 0 15,13-4 0-15,-9-4 0 16,13 0 0-16,17-3-1 16,0-5 0-16,13-3-9 15,8-4 1-15,26-4-4 16,8-11 1-16</inkml:trace>
  <inkml:trace contextRef="#ctx0" brushRef="#br2" timeOffset="802576.1413">2606 13360 9 0,'0'4'4'0,"0"-16"1"0,0 12-2 16,0 8-3-16,13 7 1 15,-9 4 0-15,9 11 0 16,0-7-1-16,8 7 0 16,5 4 1-16,3 0 1 15,10 8-1-15,-5-8 1 0,-4-8 0 16,4-3 1-16,0-8-1 15,0-7 0-15,4-8 0 16,-4-12 1-16,5-7-1 16,-5-7 0-16,-9-1-1 15,-3-3 1-15,-10-8 0 16,1 4 0-16,-13-4-1 16,0 1 0-16,0-1 0 15,0 8 0-15,0 7-1 16,-13 8 1-16,13 15-7 15,-8 4 0-15,16 11-2 16,-8-4 1-16</inkml:trace>
  <inkml:trace contextRef="#ctx0" brushRef="#br2" timeOffset="803560.5281">3952 12520 6 0,'-26'19'3'0,"5"30"3"16,8-41 0-16,-8 7-5 16,-13 0 1-16,-9 4 1 15,1 0 1-15,-5 3-5 16,-4 1 1-16,0-4 2 16,4 0 0-16,4-4-1 15,14 4 1-15,-6-8-1 16,14-3 0-16,4-4-1 15,9-1 1-15,3 1-1 16,5 0 0-16,5 0 0 16,3 3 1-16,5 5-1 15,0 3 0-15,-9 4 0 16,9 15 0-16,-1 7 0 16,-3 16 0-16,0 11 0 0,-5 4 0 31,-17 26 0-31,0-14 1 15,0-9 0-15,5-10 0 16,4-12 0-16,-5-8 0 16,9-11 0-16,9-7 1 15,8-12-1-15,4-8 0 16,13-7-1-16,0-3 1 16,9-9 0-16,16 1 0 15,1-8-1-15,-5 8 1 0,5-1-6 16,-9 5 1-16,9-1-3 15,-5-7 1-15</inkml:trace>
  <inkml:trace contextRef="#ctx0" brushRef="#br2" timeOffset="804994.3522">3279 10284 12 0,'-8'-8'6'0,"16"12"-7"16,-8 4 7-16,13 7-7 16,-9 11 1-16,9 12 0 15,8 7 1-15,13 5 0 16,-8-5 0-16,8-3 0 15,-4-5 0-15,4-6 1 16,-4-9 1-16,-1-6-1 16,10-13 1-16,3-6-1 15,9-9 1-15,1-3-7 16,-10-11 0-16</inkml:trace>
  <inkml:trace contextRef="#ctx0" brushRef="#br2" timeOffset="805291.23">3982 10026 4 0,'-13'-30'2'0,"9"45"6"0,-5-7-7 15,9 7 0-15,-4 19 1 16,-5-4 0-16,-3 16 1 0,3 11-4 15,-4 11 1-15,1 26 2 16,-1 5 0-16,-8-12 0 16,-9 3 0-16,0 5 0 15,0-16 1-15,5 1 0 16,3-12 0-16,9-7-1 16,1-8 1-16,12-16-3 15,12-22 1-15,14-15-7 16,8-7 1-16</inkml:trace>
  <inkml:trace contextRef="#ctx0" brushRef="#br2" timeOffset="805634.9809">4314 10004 7 0,'-47'11'3'0,"-30"46"4"0,56-34-3 16,-9 7-3-16,5 15 0 16,8 1 0-16,4-5 1 15,17-3-2-15,18-4 1 16,3-11 1-16,9-12 1 16,0-7 0-16,13-8 1 15,8-11 0-15,1-11 0 16,-5-5 0-16,-9 5 0 15,-16-8-1-15,-9-8 1 0,-17 8-2 16,-8-4 1-16,-14 8-2 16,1 4 1-16,-9 7-2 15,9 11 0-15,0 4-8 16,8 8 1-16,13-4-2 16,13-4 1-16</inkml:trace>
  <inkml:trace contextRef="#ctx0" brushRef="#br2" timeOffset="805978.7345">4642 9644 7 0,'-38'4'3'0,"38"34"2"0,-9-27-2 15,0 16-3 1,1 18 1-16,8 4 0 0,0 8 0 15,8-4 0-15,1-7 0 16,4-16 1-16,8-4 1 16,9-14 1-16,4-9 0 15,4-6 0-15,1-9 0 16,-5-18 0-16,-5-15 0 16,-3-1-1-16,0-7 0 15,-9-4-1-15,-5 1 1 16,1 14-2-16,-4 4 1 15,-9 0-1-15,4 8 1 0,-4 11-4 16,0 8 1-16,4 3-6 16,0 1 1-16,5 11-3 15,8 3 1-15</inkml:trace>
  <inkml:trace contextRef="#ctx0" brushRef="#br2" timeOffset="806400.6104">5327 9440 8 0,'-38'-4'4'0,"21"50"1"15,9-35 2-15,-5 8-7 16,-4 11 0-16,-5 12 1 16,5 15 0-16,0-1-1 15,5-3 1-15,-5-7 1 16,8-5 1-16,1-10 1 0,3-9 1 15,1-14 0-15,4-16 0 16,4-14-1-16,5-9 1 16,4-7-2-16,8-7 1 15,0 0-2-15,-4-5 0 16,5 1-2-16,-1-4 0 16,0 12-1-16,0 10 0 15,1 9-1-15,-1 18 0 16,-4 12-1-16,-4 3 1 15,-9 12 0-15,0 7 1 0,-4 8 0 16,0 0 1-16,0-1 0 16,9 5 1-16,-5 0 1 15,9-8 0-15,4-8-1 16,4-7 1-16,9-11-6 16,8-8 0-16,-4-16-4 15,18 1 1-15</inkml:trace>
  <inkml:trace contextRef="#ctx0" brushRef="#br2" timeOffset="806806.8642">6200 9039 11 0,'-25'-34'5'0,"-13"26"-2"15,21 12 3-15,-9 8-4 16,-8-1 0-16,-9 30 0 0,-8 12 1 15,-4 8-4-15,0 11 0 16,12-15 2-16,9-4 1 16,4-4-2-16,17-8 1 15,5-7 1-15,21-11 0 16,16-8 0-16,5-11 1 16,0-4 0-16,5-11 0 15,-1-12-1-15,0 0 0 16,-3 4-1-16,-6 0 0 15,-7 12-2-15,-10 11 1 0,-12 15-2 16,-12 3 1-16,-10 16 0 16,1 11 0-16,-9 27 1 15,-8 0 0-15,-5-8 0 16,-4 0 1-16,5-11 1 16,8-8 1-16,4-8 0 15,13-14 0-15,21-16-7 16,18-11 1-16,16-11-4 15,4-23 1-15</inkml:trace>
  <inkml:trace contextRef="#ctx0" brushRef="#br2" timeOffset="807166.2412">6337 9081 9 0,'-22'11'4'0,"18"31"3"0,8-42-2 16,13-4-3-16,5-8 1 15,12 1 1-15,4-4 1 16,-4-4-6-16,-4-7 0 16,-4-1 4-16,-9 1 0 15,-5 3-2-15,-3 8 1 16,-9 15-2-16,-26 4 0 15,-12 14-1-15,-9 13 1 16,-4 18 0-16,-4 8 0 16,12-1 0-16,13-6 0 0,9-1 1 15,13-8 0-15,12-10 1 16,13-9 0-16,13-6 1 16,8-5 1-16,13-11-3 15,-8 0 0-15,-1-8-8 16,5-7 1-16</inkml:trace>
  <inkml:trace contextRef="#ctx0" brushRef="#br2" timeOffset="807494.3669">7133 8755 11 0,'-64'-38'5'0,"-12"50"0"0,54-1-2 15,-20 16-3 1,-5-8 1-16,-4 11 0 0,8 4 0 16,9 4-1-16,17-8 0 15,13 0 2-15,21-3 0 16,13-5-1-16,8 5 0 16,0 7 1-16,5 4 0 15,-1 7-1-15,-7-3 0 16,-14-1 1-16,-21 1 0 15,-9-12 1-15,-20 1 0 16,-6-5 1-16,-7-11 0 16,-1-3 0-16,5-9 0 0,8-14-7 15,9-12 0-15,12-15-5 16,18-15 1-16</inkml:trace>
  <inkml:trace contextRef="#ctx0" brushRef="#br2" timeOffset="807760.1374">7452 7968 9 0,'-55'23'4'0,"13"83"1"16,29-83-2-16,0 26-2 15,4 11 0-15,5 27 1 16,8 0 1-16,5-3-3 15,8-1 0-15,9-19 2 16,8-3 1-16,4-5 0 0,9-3 1 16,0-7-1-16,8-5 1 15,-4-10-6-15,-4-12 0 16,-4-8-3-16,-18-7 1 16</inkml:trace>
  <inkml:trace contextRef="#ctx0" brushRef="#br2" timeOffset="807900.7657">7201 8608 26 0,'17'-53'13'0,"56"-31"-16"0,-22 69 22 0,21 0-16 16,30 0 0-16,5-4-6 16,-1 4 1-16,-12 7-5 15,-13 12 0-15</inkml:trace>
  <inkml:trace contextRef="#ctx0" brushRef="#br2" timeOffset="808582.9273">639 10829 9 0,'-4'-12'4'0,"-5"8"3"16,9 12-3-16,-4 3-4 16,-5 16 0-16,-4 22 0 15,1 31 1-15,-1 29-1 16,-13-7 0-16,-8 12 1 16,0-1 0-16,-4 1 0 15,12-12 1-15,5-11 0 16,8-8 1-16,5-19 0 15,8-14 0-15,8-20-4 16,5-15 0-16,0-11-4 16,8-19 1-16</inkml:trace>
  <inkml:trace contextRef="#ctx0" brushRef="#br2" timeOffset="808926.6765">1218 10753 11 0,'-17'-45'5'0,"-21"67"-7"0,16-7 5 15,-3 12-3-15,-1 3 1 0,-4 19 0 16,1 12 1-16,-5 22-2 16,-5 8 0-16,5 0 2 15,-13-16 0-15,0-3 0 16,9-7 1-16,0-1-1 15,8-15 0-15,13-11 0 16,-4-8 0-16,16-7-1 16,5-4 0-16,5-4-1 15,16 0 1-15,4 0-1 16,14 4 0-16,8 0 0 16,-13 0 0-16,13 4 1 15,12 7 0-15,-8-7 1 16,0-4 1-16,-4-12-8 15,9-11 0-15</inkml:trace>
  <inkml:trace contextRef="#ctx0" brushRef="#br2" timeOffset="809176.6803">1597 11192 12 0,'-13'7'6'0,"-8"73"-3"0,17-57 2 15,-1 18-5-15,1-3 1 16,-4 15 1-16,3 4 1 0,5-4-3 16,0-8 1-16,13 0 2 15,-9-7 0-15,13-7-3 16,-4-9 1-16,4-14-6 15,5-8 1-15</inkml:trace>
  <inkml:trace contextRef="#ctx0" brushRef="#br2" timeOffset="809520.3754">2214 10261 9 0,'-17'15'4'0,"-25"76"0"0,38-57 2 16,-9 27-5-16,4 18 0 16,-8 1 1-16,9 18 0 15,3 0-2-15,10 8 0 16,3 4 3-16,-3-4 0 15,-5-19 0-15,0-8 0 16,-5-7 1-16,5-4 0 16,5-19-1-16,7-11 0 15,1-15-7-15,8-15 0 16,13-16-3-16,-8-7 1 16</inkml:trace>
  <inkml:trace contextRef="#ctx0" brushRef="#br2" timeOffset="809739.3991">2777 9992 16 0,'8'-18'8'0,"5"55"-8"15,-13-14 11-15,0 11-11 16,-13 23 1-16,0 37 1 15,5 31 0-15,-5 4-2 16,5 7 1-16,3 0 2 16,5-3 0-16,0-12-1 15,0 0 0-15,0-23-7 16,13 1 0-16</inkml:trace>
  <inkml:trace contextRef="#ctx0" brushRef="#br2" timeOffset="811755.675">4305 11434 12 0,'-12'-11'6'0,"-5"-12"-4"0,8 15 6 16,-8 1-7-16,-13-1 1 16,-8 1 0-16,-13-1 0 15,4 1-3-15,-13-5 1 16,-12-3 2-16,-13 0 0 0,-9 4-2 15,-8 3 1-15,0 8-1 16,-26 0 1-16,0 8-1 16,-8 10 0-16,4 9 0 15,-13-1 1-15,9 12-2 16,-22-11 1-16,13 11 0 16,5 7 0-16,-9 4 0 15,8-3 0-15,-3 10 0 16,12 16 0-16,8 4 0 15,-8-4 0-15,13 0-1 16,-9-12 1-16,9 5-1 16,8 10 1-16,13 1 0 15,-8 11 0-15,-1-4 0 16,18 8 0-16,-1-8 0 16,14-11 0-16,3 4 0 15,14-1 1-15,-1-3-1 0,13 0 1 16,9 8-1-16,12-5 1 15,5-3 0-15,8 11 0 16,0-14-1-16,18-5 0 16,16 0 0-16,0-3 1 15,18-1-1-15,7-14 1 16,14-1 0-16,12 0 0 16,-8-7 0-16,17-4 1 15,4 0 0-15,1-3 0 16,20-5-1-16,1-3 0 15,3-8 0-15,10-7 1 0,-1-8-1 16,26-16 1-16,-9-10-1 16,17-1 1-16,-8-3-1 15,21 0 1-15,-17-8-1 16,4-7 1-16,-8 7-1 16,8-8 1-16,5-3-1 15,-26-11 0-15,0-12 0 16,4-8 1-16,5 1-1 15,4-4 1-15,-26 7-1 16,4-3 1-16,-8-8-1 16,-4-12 1-16,-9-7 0 15,-8 0 0-15,-9 8 0 16,-4-8 0-16,-17 0 0 0,-17-7 1 16,-22-1 0-16,-16 4 0 15,-26 8-1-15,-13 19 0 16,-21 3-1-16,-21 20 1 15,-14 7-2-15,-12 8 1 16,-4 7-1-16,-9 15 0 16,-3 8 0-16,11 11 0 15,1 8-9-15,13 7 1 16,16 12-6-16,5 3 0 16</inkml:trace>
  <inkml:trace contextRef="#ctx0" brushRef="#br2" timeOffset="819132.0892">21855 5426 7 0,'-4'-8'3'0,"-9"1"0"16,9 7 3-16,-1-4-6 15,-3 4 1-15,-5 0 1 16,0 0 1-16,1-4-3 15,3 4 0-15,-4-4 3 16,1 0 0-16,3 1-1 16,0 3 1-16,1-8 0 15,-5 4 0-15,0 4-1 16,1-3 1-16,-5-1-1 16,-5 0 0-16,-3 0 0 0,-5-3 0 15,-8-1-1-15,-9 4 1 16,-9-3 0-1,1 7 0-15,-5-4-1 0,-3 0 0 16,-10-3 0-16,5 3 1 16,4 4-1-16,0 0 0 15,0-4 0-15,1 4 0 16,7-4-1-16,5 4 0 16,4 4 0-16,9 0 1 15,4 0-1-15,0 3 1 0,4 8-1 16,0 8 0-16,0 3 0 15,0 5 0-15,1 14-1 16,-1 12 1-16,-4 26 0 16,4 12 0-16,0 3 0 15,5-7 0-15,-1 7 0 16,-4 4 0-16,9 8 1 16,0-4 0-16,-1 4 0 15,1-19 0-15,4 7 0 16,4 4 0-16,9 4 0 15,4-4 1-15,4-3-2 16,5 7 1-16,4-27-1 16,4-3 1-16,8-1-1 15,5 1 1-15,4-4-1 16,9-12 1-16,-1 1-1 0,-3-8 1 16,-1-8-1-16,4-3 1 15,5-8-1-15,4 0 1 16,5-11-1-16,-1-4 1 15,0-12 0-15,5-7 0 16,0-7 0-16,8-12 0 16,-13-12 0-16,-8-10 0 15,-4-5 0-15,-1-3 0 16,1 4-1-16,4-4 1 16,0-8 0-16,-5 0 0 15,1-18-1-15,-1-1 1 16,1-7-1-16,4-4 0 0,12-8 0 15,-3 0 1-15,-1-7-2 16,-12-4 1-16,-1 4 0 16,-3 0 0-16,-5 15 1 15,-5-4 0-15,-3-7-1 16,-9 3 0-16,-4-11 0 16,0 8 1-16,-5 3-1 15,-4 8 1-15,-4 19-2 16,0 0 1-16,-4 4-1 15,-4 7 1-15,-9 4-1 16,-5-7 1-16,-8 7-1 16,-8 3 0-16,0 13-1 15,-9-1 1-15,-8 19 0 16,-5 15 1-16,-8 4-1 16,-5 4 1-16,5 11-1 0,-4-4 1 15,-9 8-1-15,4 0 1 16,1-4 0-16,-1 12 0 15,-4 7-1-15,-4-4 1 16,13 12-1-16,-5 11 1 16,0 7-1-16,5 8 0 15,8 12 0-15,4 3 1 16,9-4-1-16,0 8 1 16,4 8-1-16,9 15 1 15,8-4-1-15,9 7 1 16,0-11 0-16,4-3 0 0,4 7 0 15,8 3 0-15,5 1 0 16,0 0 1-16,5 3-1 16,3-26 0-16,9-7 0 15,5-5 0-15,3-6 0 16,9-5 1-16,9-15-1 16,16-4 1-16,-12-3-1 15,0-12 1-15,8-7-1 16,9-4 1-16,4-15-1 15,1 0 1-15,-1-8 0 16,4-8 0-16,9-10-1 16,-13-12 1-16,5 7 0 15,3-11 0-15,5-15 0 16,-4-3 0-16,-5-12 0 16,1-8 1-16,3-11-1 0,-8-4 1 15,-4-11-1-15,-13-8 1 16,-8-15-1-16,-9 4 0 15,-4 8-1-15,-5-1 1 16,-8-3-1-16,-4-8 1 16,-9 4-1-16,-4 4 1 15,0 15-1-15,-4 15 0 16,-13 7 0-16,-4 1 0 16,-9 11-1-16,-4 7 1 15,0 4-1-15,-4 4 1 16,-1 12-1-16,-8 3 0 0,-4 11 0 15,-8 8 0-15,3 12 0 16,10 11 0-16,-10 3-1 16,1 16 1-16,-9-4 0 15,0 11 1-15,4 0-1 16,-3-7 0-16,-6 4 1 16,-7 7 0-16,8 7 0 15,4 1 0-15,-4 7 0 16,-5 12 0-16,1 3-1 15,4 0 1-15,4 8 0 16,-4-4 0-16,-1 19-1 16,10 4 1-16,8 26 0 15,8 8 0-15,5 4-1 16,8-1 1-16,13 12-1 16,8-7 1-16,9-5 0 15,5-14 0-15,8-12 0 0,8-4 0 16,9-10 0-16,8-5 0 15,5-8 0-15,8-3 1 16,8-11-1-16,5-20 0 16,-4-6 1-16,8-9 0 15,13-11-1-15,0-19 1 16,8-15 0-16,5-3 1 16,0-12-1-16,-5-16 0 15,5 5 0-15,-1-15 0 16,-3-16-1-16,-5-26 1 0,-4-8 0 15,0-3 0-15,-13-12-1 16,-8 7 1-16,-14-3-1 16,-12 12 1-16,-4 14-1 15,-8 12 0-15,-1 15-10 16,-4 15 0-16,8 22-4 16,-8 9 1-16</inkml:trace>
  <inkml:trace contextRef="#ctx0" brushRef="#br2" timeOffset="823179.8441">1405 14215 9 0,'-8'0'4'0,"8"-23"0"0,0 23 4 0,-4-4-8 16,-5 4 0-16,-4 4 1 15,-8 4 1-15,4-5-2 16,-9 5 1-16,-8 3 0 16,-4 1 1-16,4 3 0 15,0 0 0-15,8 0-1 16,5 4 0-16,17 0 0 16,4-4 0-16,13 0-1 15,12 0 1-15,1 1-1 16,-1-5 1-16,5 0-1 15,-4-3 1-15,8 15-1 16,-9-1 1-16,1 8-1 16,-14 5 0-16,-3 2 1 15,-18 9 0-15,-3-8 0 16,-1 3 0-16,-13-11 1 0,-8-7 0 16,-4-11-1-16,-9-5 1 15,13-7-4-15,0-7 0 31</inkml:trace>
  <inkml:trace contextRef="#ctx0" brushRef="#br2" timeOffset="823607.1767">1601 13594 7 0,'-4'-3'3'0,"-9"10"9"0,13-3-11 15,0 0 2-15,-8 7 0 16,8 8 0-16,0 7 1 16,0 9-5-16,0 17 0 15,8 9 3-15,-8 3 1 0,13 1-2 16,-9-5 0-16,9-18 0 16,0-1 1-16,4-7-1 15,8-3 1-15,1-5 0 16,8-3 0-16,4-8 0 15,1-7 0-15,-5-5-1 16,0-6 1-16,-9 3-6 16,1 3 0-16,-5-6-3 15,0 6 0-15</inkml:trace>
  <inkml:trace contextRef="#ctx0" brushRef="#br2" timeOffset="823794.7334">1554 14113 23 0,'17'-42'11'0,"35"-3"-10"0,-31 26 18 15,17-4-19 1,9-11 0-16,0-8 2 0,8 12 0 16,5 0-9-16,8 7 1 15,-8 8-1-15,-14 11 1 16</inkml:trace>
  <inkml:trace contextRef="#ctx0" brushRef="#br2" timeOffset="824857.7812">4812 13193 10 0,'-8'19'5'0,"-1"-11"1"16,9-8 4-16,-4 0-8 15,4 0 0-15,-4 4 2 16,4-4 0-16,0 0-5 16,0 0 0-16,0-8 3 15,0 0 0-15,0 8-1 16,0-11 1-16,0 11-2 15,0-7 1-15,0 7-1 16,0 0 0-16,0 0-2 16,0 0 1-16,0 3-5 15,4 1 0-15,4 4 0 16,5-1 0-16</inkml:trace>
  <inkml:trace contextRef="#ctx0" brushRef="#br2" timeOffset="855790.3754">681 1154 5 0,'-17'15'2'0,"17"16"1"16,0-28 3-16,0 9-5 16,0-5 1-16,0 1 4 15,0 3 1-15,0-11-7 16,0 0 0-16,0-11 4 15,9-8 1-15,-9-15-2 16,13 0 1-16,-5-8-3 16,18-15 1-16,-9 8-1 15,13-15 0-15,-5 0-1 16,9-4 1-16,-8-4-1 16,-1 4 1-16,1 3-1 0,-1 12 1 15,-3 12-1-15,-10 7 0 16,10 3 0-16,-9 9 1 15,-1 10-1-15,-7 16 0 16,3 19 0-16,1 15 1 16,3 3 0-16,1 12 1 15,0 4-1-15,0 7 1 16,-5 1 0-16,9-9 0 16,5 1-1-16,3-4 1 15,-12-4-6-15,8-7 1 16,-4-8-6-16,-4-11 1 0</inkml:trace>
  <inkml:trace contextRef="#ctx0" brushRef="#br2" timeOffset="856040.3797">720 961 26 0,'-39'-19'13'0,"31"27"-17"16,8-8 18-16,8 4-14 16,-3 3 0-16,16-7 0 15,-4 0 0-15,13 0 0 16,0-7 0-16,12 3 0 16,-4-8 0-16,-3 9-3 15,16-5 0-15,0 1-3 0,4-5 0 16</inkml:trace>
  <inkml:trace contextRef="#ctx0" brushRef="#br2" timeOffset="856325.3458">1550 519 11 0,'0'-12'5'0,"-13"8"6"15,13 4 4-15,0 4-13 16,-12 8 0-16,-1 3 2 15,0 11 0-15,-4 12-3 16,0 7 0-16,4 1 3 16,-8 11 0-16,8-4-1 15,5 7 0-15,3-7-1 16,10 0 0-16,7-4-2 16,5-11 1-16,9-12-1 15,8-3 0-15,-4-23-4 16,-5 4 1-16,5-15-4 15,-4-8 0-15,-9 0-2 0,0 0 0 16</inkml:trace>
  <inkml:trace contextRef="#ctx0" brushRef="#br2" timeOffset="856528.4712">1133 935 22 0,'-4'3'11'0,"21"-6"-12"0,0-5 20 0,8 1-19 16,1-5 1-16,21 1 0 15,12-12 1-15,5 12-2 16,17 3 0-16,-4-3-1 16,4-4 0-16,-9 7-6 15,-8-11 1-15</inkml:trace>
  <inkml:trace contextRef="#ctx0" brushRef="#br2" timeOffset="857090.974">2559 443 12 0,'-12'-23'6'0,"-14"38"4"15,26-11 3-15,-13 0-11 16,5 7 0-16,-18 12 1 16,1 0 0-16,-5 7-3 15,4 15 0-15,5 8 3 16,4-7 1-16,8 3-2 16,5-4 1-16,17 1-1 15,0-12 1-15,21-8-1 16,0-3 0-16,4-16-6 15,-4-3 1-15,5-8-5 16,-18-3 0-16,4-4-1 0,-7-1 1 16</inkml:trace>
  <inkml:trace contextRef="#ctx0" brushRef="#br2" timeOffset="857247.2244">2142 783 29 0,'21'-15'14'0,"60"-7"-21"0,-51 10 29 31,51-3-30-31,-9 4 0 0,1-1-6 16,-9 9 0-16</inkml:trace>
  <inkml:trace contextRef="#ctx0" brushRef="#br2" timeOffset="857450.3511">3207 519 36 0,'-47'11'18'0,"21"76"-27"16,5-61 34-16,-5 12-25 15,5-8 0-15,-4 16-6 16,-1-4 0-16,1-1 1 15,3-7 1-15,9-11-5 16,13-19 1-16</inkml:trace>
  <inkml:trace contextRef="#ctx0" brushRef="#br2" timeOffset="857966.2521">3296 681 25 0,'-13'30'12'0,"1"46"-18"0,12-61 24 16,-5 12-17-16,-3 3 0 0,-5 0 1 16,0 1 1-16,0-1-3 15,5-19 1-15,4 4 2 16,4-15 0-16,4-15-1 15,4-15 1-15,5 0-1 16,0-8 0-16,8-4-3 16,5 8 1-16,4 4-1 15,4 11 1-15,-9 15-2 16,-3 16 1-16,-1-1 0 16,-17 15 1-16,-4 12 0 15,-4 4 0-15,-5-8 0 16,5-8 1-16,-9 1 1 15,9-16 0-15,4-18 0 16,4-12 0-16,9-8-1 16,0-7 0-16,12-4-1 15,10-3 0-15,-1 3-1 0,17 15 1 16,-4 0-1-16,-1 23 1 16,-7 23-1-16,-5 0 0 15,-9 11 1-15,-12 8 1 16,-9 11-1-16,1-8 0 15,-1 4-4-15,4-15 1 16,1-11-6-16,8-16 0 16</inkml:trace>
  <inkml:trace contextRef="#ctx0" brushRef="#br2" timeOffset="858356.8806">4080 780 27 0,'-17'41'13'0,"17"-37"-15"15,4 0 19-15,4 0-17 16,5-1 1-16,9-3 2 15,-5-7 1-15,4-1-4 16,0 1 0-16,-8-8 3 16,-5 3 0-16,-3-3 0 15,-10 7 0-15,-3 12-1 0,-13 8 0 16,-5-1-1-16,1 19 1 16,-10 0-1-16,10 5 0 15,4 10-1-15,4 8 0 16,8-11 0-16,9-16 1 15,9 0-4-15,16-10 0 16,9-9-7-16,13-18 1 16,17-4-2-16,4-8 1 15</inkml:trace>
  <inkml:trace contextRef="#ctx0" brushRef="#br2" timeOffset="858853.8573">5323 329 10 0,'-17'-15'5'0,"0"-19"5"0,13 30 4 15,4 1-12-15,-4 3 1 16,-1 7 1-16,-3 5 1 16,-5 22-5-16,0 19 0 15,1 3 4-15,-1 16 0 16,-4-4-1-16,0 8 0 15,0-8-1-15,-9-7 0 16,9-12-4-16,13-4 0 16,4-22-6-16,0-8 0 0,21-15-1 15,17-11 0-15</inkml:trace>
  <inkml:trace contextRef="#ctx0" brushRef="#br2" timeOffset="859400.6809">6213 250 17 0,'-4'-11'8'0,"-5"22"-9"15,-3-7 15-15,-5 3-12 16,-9-7 0-16,-8 4 2 15,0 7 1-15,-17-3-4 16,-13 3 0-16,0 1 3 0,4 7 1 16,1-4-1-16,-1 7 0 15,13-3-2-15,5 0 0 16,12-7-1-16,4-5 0 16,9-3-1-16,5-4 0 15,7 0-1-15,5 4 1 16,0 3 0-16,0 1 0 15,-4 7-1-15,0 4 1 16,-9 4 0-16,0 7 0 16,-4 0-1-16,0-3 1 0,0 7 0 15,0-4 0-15,4 0 0 16,9-7 0-16,8-4 0 16,5-4 1-16,12 4 0 15,-4 4 0-15,5 7 0 16,-5-7 1-16,0 7-1 15,-13-4 1-15,-4-3 0 16,-13 3 1-16,-12 1-1 16,-10 3 0-16,1-11 0 15,-8-7 0-15,-9-9-3 16,-5-6 0-16,1 3-8 16,12-8 1-16,9 8-5 15,30 8 1-15</inkml:trace>
  <inkml:trace contextRef="#ctx0" brushRef="#br2" timeOffset="861010.6258">7095 250 10 0,'-9'-38'5'0,"-12"30"-1"16,17 8-1-16,-1 0 0 15,1 8 0-15,-9 3 3 16,1 8 0-16,-5 19-7 15,0 19 1-15,-5 7 4 16,-8 19 0-16,5-14-1 16,4-1 0-16,-1-4-1 15,5-3 0-15,5-24-5 0,3 1 1 16,5-23-5-16,8-11 1 16</inkml:trace>
  <inkml:trace contextRef="#ctx0" brushRef="#br2" timeOffset="861370.0029">7397 136 24 0,'-34'-7'12'0,"-13"56"-15"0,39-30 19 0,-9 7-16 16,-17 16 0-16,-9 7 0 15,-8 8 1-15,0-4-1 16,0-8 0-16,0 5 1 16,0-16 0-16,8-8 0 15,9-7 1-15,4 0-1 16,9-12 0-16,4-3 1 16,8 0 1-16,9 4-2 15,13-1 1-15,8 5-2 16,5 3 1-16,8 7 0 15,0 1 0-15,4 4-1 16,-8-9 0-16,0 5 0 16,-5 0 0-16,-3 0-4 15,-1-5 0-15,-4-2-4 0,0-9 0 16</inkml:trace>
  <inkml:trace contextRef="#ctx0" brushRef="#br2" timeOffset="861620.004">7644 549 24 0,'-13'-8'12'0,"9"16"-14"0,0-1 18 0,0 8-15 15,-9 8 0-15,0 11 1 16,-13 0 0-16,1 4-3 15,-1 8 1-15,-3-5 1 16,3 1 1-16,5-4-3 16,4-8 1-16,4-15-6 15,9-4 1-15,4-11-3 16,8-11 1-16</inkml:trace>
  <inkml:trace contextRef="#ctx0" brushRef="#br2" timeOffset="861932.4522">8036 303 8 0,'0'11'4'0,"-9"4"2"0,5-15 3 16,0 19-5-16,-5 12 0 16,1 6 3-16,-5 5 0 15,0 19-9-15,-8-1 1 16,-5 1 5-16,-3-8 0 16,3 0-2-16,1-4 1 0,3-8-4 15,5-10 0-15,9-12-7 16,12-8 1-16</inkml:trace>
  <inkml:trace contextRef="#ctx0" brushRef="#br2" timeOffset="862213.7128">8585 204 23 0,'-8'16'11'0,"-43"44"-13"15,38-45 16-15,-8 27-12 0,-9 0 0 16,-4 14 1-16,0 12 0 16,0-3-4-16,0 7 1 15,-5-1 2-15,5-6 0 16,4-1-1-16,5-3 0 15,8-12-4-15,0-11 0 16,12-19-5-16,14-12 1 16</inkml:trace>
  <inkml:trace contextRef="#ctx0" brushRef="#br2" timeOffset="862432.4531">7478 208 46 0,'-26'-30'23'0,"31"41"-36"16,-5-3 46-16,4-4-35 15,-4 3 0-15,0 1-15 16,0-1 1-16,0 9 14 15,0-5 1-15</inkml:trace>
  <inkml:trace contextRef="#ctx0" brushRef="#br2" timeOffset="863057.1424">9271 439 11 0,'-9'-30'5'0,"5"22"3"0,4 8 0 16,0 0-7-16,0 4 1 16,0 11 1-16,0 8 1 15,4 11-5-15,1 8 1 16,3 7 2-16,1 4 0 16,-1-4 0-16,1-8 0 15,-1 5-3-15,1-16 0 16,4-3-5-16,4-12 1 0,0-11-1 15,12-12 0-15</inkml:trace>
  <inkml:trace contextRef="#ctx0" brushRef="#br2" timeOffset="863307.0913">9658 484 18 0,'-25'16'9'0,"-1"52"-8"15,14-49 18-15,-10 18-16 16,-12 9 0-16,-8-8 2 16,-1 15 0-16,5 7-7 15,-1-3 1-15,5 7 4 16,4 1 0-16,1-9-2 16,3-14 1-16,9-8-8 15,9-15 0-15,8-11-3 16,8-27 1-16</inkml:trace>
  <inkml:trace contextRef="#ctx0" brushRef="#br2" timeOffset="863588.3969">9803 571 23 0,'-21'4'11'0,"-39"45"-15"0,43-26 18 0,0 11-15 15,0-4 1-15,0 5 0 16,9-1 0-16,8-4 1 16,12-11 1-16,18-8 1 15,13-7 1-15,-1-12-1 16,1-3 1-16,0-15 0 16,-5-5 1-16,-8-3-2 15,-13 0 0-15,-9 4-2 16,-8 0 1-16,-4 11-2 15,-9 15 0-15,-8-7-4 16,-9 22 0-16,-4-7-6 16,4 3 0-16</inkml:trace>
  <inkml:trace contextRef="#ctx0" brushRef="#br2" timeOffset="863900.8612">10319 477 20 0,'-13'11'10'0,"-9"69"-7"0,14-61 11 16,-1 15-14-16,1 4 0 16,-5-16 1-16,5 5 0 15,3-1 0-15,5-14 0 16,5-1 1-16,3 0 1 15,1-18 0-15,3-8 1 16,5-16-1-16,0 1 0 0,1 4-1 16,-6-9 1-16,5-2-3 15,-4 10 0-15,-4 1-2 16,-1 11 0-16,-4 3-6 16,1 1 1-16,-1 11-2 15,-4 11 0-15</inkml:trace>
  <inkml:trace contextRef="#ctx0" brushRef="#br2" timeOffset="864322.7773">10744 503 13 0,'-8'19'6'0,"-13"34"1"0,12-34 7 15,-8 8-12-15,-4 11 0 16,4-4 2-16,-5-8 0 16,-3 1-5-16,4-12 1 15,4 0 4-15,8-4 1 16,5-15-2-16,8-15 1 15,5-7-2-15,-1-1 0 16,9-3-1-16,13-15 1 16,4 7-2-16,0 4 0 0,4 15-1 15,-4 15 1-15,-8 4-1 16,-9 12 1-16,-4 10 0 16,-9 20 0-16,-8-8 0 15,-5-4 0-15,1-11-1 16,3 4 0-16,1 0-5 15,4-20 0-15,9-3-3 16,8-3 1-16</inkml:trace>
  <inkml:trace contextRef="#ctx0" brushRef="#br2" timeOffset="864684.4851">11341 454 26 0,'-34'-15'13'0,"-13"45"-16"0,38-22 23 16,-8 7-19-16,-17 4 0 15,0 4 0-15,-4 3 0 16,4 1-2-16,4 3 1 16,8-4 1-16,14-7 1 15,8-7-1-15,13-5 1 16,8-7-1-16,5-11 1 15,-1 11 0-15,1-8 0 16,-5 5 0-16,-4 6 0 0,-8 9-1 16,-5 18 0-16,-8-7 0 15,-14 11 0-15,-7 7 0 16,-9 5 0-16,4 7-1 16,-4 0 1-16,4 7-1 15,0-18 1-15,5-4-8 16,8-16 0-16,8-14-4 15,5-19 1-15</inkml:trace>
  <inkml:trace contextRef="#ctx0" brushRef="#br2" timeOffset="865028.2387">11502 530 26 0,'0'-11'13'0,"26"22"-16"0,-18-11 19 15,5-11-16-15,0-1 0 16,0 5 1-16,-5-1 0 16,1 0-1-16,-5 1 1 0,-4 7 1 15,-8 7 0-15,-9 5 0 16,-9 11 0-16,0 3-1 15,5 4 0-15,4 1 0 16,9-5 0-16,3-7-1 16,14-11 1-16,8 3-2 15,8-11 0-15,5-8-2 16,4 5 1-16,5-13-6 16,-1 13 1-16,5 3-2 15,3 3 1-15</inkml:trace>
  <inkml:trace contextRef="#ctx0" brushRef="#br2" timeOffset="865309.4903">12069 571 23 0,'-17'0'11'0,"-26"8"-16"16,30-4 23-16,-4 7-18 0,-4 1 0 15,-4 10 0-15,-5 1 1 16,8-4-1-16,5-4 1 15,9 0 0-15,8 0 1 16,4-3 0-16,9 7 1 16,0-8 0-16,4-4 0 15,0 5-1-15,-4-8 1 16,-9 3-1-16,-4 1 0 16,-4 7-1-16,-14-4 1 15,-7-7-1-15,-13 0 1 0,-1-4-5 16,1-4 0-16,8 4-7 15,5 0 1-15</inkml:trace>
  <inkml:trace contextRef="#ctx0" brushRef="#br2" timeOffset="865715.7472">12529 201 29 0,'-9'-15'14'0,"5"26"-14"16,0 0 19-16,-1 8-18 15,-7 15 1-15,-5 12 1 16,-5 14 1-16,5 4-5 16,0 1 1-16,0 3 2 0,9-11 1 15,3-8-1-15,5-4 0 16,9-3-1-16,8-16 1 15,-4-7-4-15,8-7 0 16,-4-12-4-16,-4-4 0 16,-9-15-5-16,-8-8 1 15,-9 9-4 1,-34-88 14 0,69 177-1-16,-35-93 0 15,4 3 5-15,9 0 0 0,13-4 4 16,8 1 1-16,5-5-4 15,8-3 1-15,9 0-5 16,3 3 1-16,-3 1-10 16,0 3 0-16</inkml:trace>
  <inkml:trace contextRef="#ctx0" brushRef="#br2" timeOffset="866981.4365">2006 1544 9 0,'0'0'4'0,"0"7"4"15,0-7-6-15,0 4 1 16,-9 0 1-16,5 0 1 16,-5 0 1-16,-8-1-7 15,-4 1 0-15,-13 0 5 16,-13-4 1-16,0 0-2 15,-4 7 0-15,0-7 0 16,4 4 0-16,-8 4-1 16,12-4 1-16,9 3-1 15,-4 1 0-15,8-1-1 16,13-3 0-16,4 0-1 16,5 0 0-16,4-1 0 15,-1 5 0-15,5 0 0 0,0 3 0 16,0 8 0-16,-4 7 0 15,4 8 0-15,0 4 1 16,-8 4-1-16,8-1 0 16,-5 9 0-16,-3-1 1 15,4-11-1-15,-5-1 0 16,5 9 0-16,-9-4 1 16,4 3-1-16,-3-7 1 15,-1 0-1-15,4-1 1 16,5-3-1-16,-9-3 1 15,13-5-1-15,-8 12 1 0,4-15-1 16,4 3 0-16,0-11 0 16,-9 4 0-16,18-4 0 15,3 1 1-15,14-9-1 16,21 4 1-16,12-3 0 16,5 3 0-16,17-3 0 15,-8-4 0-15,-14 0 0 16,1-1 0-16,-9 1 0 15,-4-4 0-15,-13-4 0 16,4 4 0-16,-17-3-7 16,5-5 1-16,-9-3-6 15,4-1 0-15</inkml:trace>
  <inkml:trace contextRef="#ctx0" brushRef="#br2" timeOffset="868275.1665">2725 1669 5 0,'-21'7'2'0,"-4"16"-1"0,25-19 3 0,-13 3-2 16,4-3 1-16,-8 0 3 16,-4 3 1-16,-26-3-8 31,-4 8 0-31,-4 3 5 0,4 4 1 0,-5 7-2 15,14-7 1-15,8 4-3 16,12-4 0-16,18 0-1 16,8 0 1-16,30-4-1 15,13 4 0-15,4-4 0 16,0-4 0-16,-4 4 0 16,-4 8 1-16,-9 7 1 15,-9-3 0-15,-12 3 1 16,-13 8 0-16,-8 7 0 15,-18-7 0-15,-12 4 0 16,-18-8 1-16,-3-8-2 16,-1-11 1-16,1-7-4 15,8-4 1-15,12-4-4 16,5-8 0-16,26-11-6 16,16-7 1-16,18-1-1 15,21 1 1-15</inkml:trace>
  <inkml:trace contextRef="#ctx0" brushRef="#br2" timeOffset="868587.7195">3305 1438 19 0,'-13'-19'9'0,"4"45"-14"0,5-22 18 15,-4 4-11-15,-5 7 0 0,-8 11 2 16,-9 12 1-16,-4 23-5 16,0 7 0-16,4 8 3 15,8 3 0-15,-3-15-1 16,12-3 1-16,5-1-2 16,8 1 1-16,8-16-1 15,18-7 1-15,-1-11-1 16,14-16 1-16,-5-15-3 15,0-3 1-15,0-1-5 16,4-15 0-16,-12 5-4 16,-14-1 0-16</inkml:trace>
  <inkml:trace contextRef="#ctx0" brushRef="#br2" timeOffset="868790.7927">2666 2047 29 0,'-17'-11'14'0,"72"-8"-20"0,-34 4 25 16,26-4-19-16,9-12 0 15,20-3 0-15,5-7 1 16,-13 3-4-16,-4 4 1 16,0 11-5-16,0 1 1 15,0 3-1-15,4 15 1 16</inkml:trace>
  <inkml:trace contextRef="#ctx0" brushRef="#br2" timeOffset="869270.3533">3713 1370 22 0,'-42'11'11'0,"46"-11"-17"16,9 4 23-16,0-8-17 15,4-3 1-15,13 3 0 16,-5 4 1-16,9-12-3 16,-4 5 1-16,0 3 1 15,-5 8 1-15,-3 3-1 16,-10 16 0-16,-3-8 0 0,-1 8 1 15,-8 15-1-15,0 7 0 16,0 20 0-16,0 6 1 16,9 16-2-16,-9-11 1 15,4 0-1-15,9-12 1 16,4-7-1-16,9 3 1 16,-1-3 0-16,1-8 0 15,-5-7 0-15,-8 0 0 16,-9-1 0-16,-8 1 1 15,-13 3 0 1,-13-3 1-16,-4-1-1 0,-13-6 1 16,-17-5-1-16,4 4 1 15,-8-4-3-15,9 0 0 16,8-7-9-16,12-8 1 16,9 0-3-16,13-15 0 15</inkml:trace>
  <inkml:trace contextRef="#ctx0" brushRef="#br2" timeOffset="870004.7144">4612 1710 7 0,'-4'-22'3'0,"4"14"10"0,0 8-3 0,0 0-8 15,0 4 0-15,0 11 2 16,0 4 0-16,0 7-5 15,4 16 1-15,-4 0 3 16,0 11 0-16,0 7-1 16,9-14 0-16,8 3-1 15,4-4 1-15,13-11 0 16,9-11 0-16,3-16 0 16,5-10 1-16,9-1 0 15,0-15 0-15,-5-15 0 16,-12-12 0-16,-9-3-1 15,0 0 0-15,-17 0-1 0,4 7 0 16,-8 4-1-16,-5 8 1 16,-3 8-6-16,3 10 1 15,-8 8-6-15,4 4 1 16,9 0-2-16,4 0 1 16</inkml:trace>
  <inkml:trace contextRef="#ctx0" brushRef="#br2" timeOffset="870540.9932">6294 1351 19 0,'4'7'9'0,"5"24"-11"16,-9-20 17-16,0 0-13 16,-9 1 0-16,-3-1 2 15,-10-7 0-15,-12 3-4 16,-8-3 1-16,-5 4 2 16,4-8 1-16,-4 4-1 15,1-1 0-15,3 1-2 16,5-4 1-16,4 4-3 15,8 0 0-15,5 0-1 16,12 3 1-16,5 8-1 0,8 4 1 16,5 4-1-16,4 0 1 15,-1 7 1-15,-3-4 0 16,-5 12 0-16,0 8 1 16,-4 3-1-1,-4 0 0-15,-4 8 1 0,-9 3 1 0,-1-11-1 16,1-3 0-16,0-1 0 15,5-3 0-15,-5-4 0 16,8-1 1-16,5-6-2 16,4-5 0-16,8 1 0 15,14-5 1-15,-5-3-1 16,12-4 1-16,-3-7-1 16,0-4 1-16,-1 0-5 15,5-1 0-15,0 1-5 16,0 0 0-16</inkml:trace>
  <inkml:trace contextRef="#ctx0" brushRef="#br2" timeOffset="870962.8669">6622 1529 11 0,'-4'-8'5'0,"4"-3"3"16,0 11 0-16,0 4-6 15,-4 3 1-15,-1 8 2 16,5 12 0-16,-4 7-6 16,4 15 1-16,0 12 3 15,4-5 1-15,-4 1-2 16,9 0 1-16,4-12-1 16,4-7 0-16,4-8 0 15,9-3 0-15,0-20-1 16,4 1 1-16,0-8-3 15,-5 0 0-15,-7-8-7 16,-5 1 1-16,-9-12-2 16,-12 4 0-16</inkml:trace>
  <inkml:trace contextRef="#ctx0" brushRef="#br2" timeOffset="871119.1178">6269 1998 29 0,'-13'-8'14'0,"26"-7"-20"0,4 8 29 16,12-5-23-16,23-3 0 16,-6-15 0-16,1 3 1 15,4-7-4-15,9 0 1 16,4 8-5-16,-5 7 0 0</inkml:trace>
  <inkml:trace contextRef="#ctx0" brushRef="#br2" timeOffset="871572.246">7193 1763 28 0,'-30'0'14'0,"4"38"-19"16,22-19 22-16,-9 8-17 15,-4 7 1-15,-4 7 0 16,4 5 0-16,4-9-1 15,5-3 0-15,12-3 1 16,9-12 1-16,8-8 0 16,13-3 0-16,0-20-1 15,0-10 1-15,0-13 0 0,0 13 1 16,-4-5-2-16,-9 8 1 16,-4 12-1-16,1 11 1 15,-6 11-1-15,-7 11 1 16,-5 1-1-16,4-1 0 15,0-3-1-15,5-4 1 16,3-8 0-16,10 1 0 16,3-16 0-16,5-11 1 15,0-8-1-15,0-4 1 0,-9-10-1 16,0-9 0-16,1 1 0 16,-10 7 0-16,1 4-1 15,-4 11 1-15,-5 0-5 16,0 12 0-16,-4 0-8 15,0 11 1-15,9 4-1 16,-1 3 0-16</inkml:trace>
  <inkml:trace contextRef="#ctx0" brushRef="#br2" timeOffset="872337.8322">7593 1396 13 0,'-8'0'6'0,"8"-3"-3"16,0 3 8-16,8-4-10 15,5 4 0-15,12-8 1 16,9 8 0-16,5-11-2 15,8 3 0-15,-1-7 1 16,1 4 1-16,-4-1-1 16,-1 5 0-16,-3 7 0 15,-9 7 0-15,-1 9 0 16,-3-1 1-16,0 11-1 0,-5-3 1 16,-4 18-1-16,-4 9 1 15,-1 6-1-15,1 16 0 16,-4 8-1-16,-1-8 1 15,5 3-1-15,-5-18 1 16,5 0 0-16,0 0 1 16,0 3 0-16,0-7 0 15,-9-8 0-15,-4-10 1 16,-9-1 0-16,-8 0 1 16,-4-4-1-16,-13 0 0 0,-4-7-1 15,-1 0 1-15,5-5-2 16,-4 9 0-16,-5-8-4 15,1 0 1-15,-5-4-7 16,13-4 0-16,13 1-3 16,8-9 1-16</inkml:trace>
  <inkml:trace contextRef="#ctx0" brushRef="#br2" timeOffset="873025.3251">8619 1737 10 0,'-12'-8'5'0,"3"-3"3"16,5 18 3-16,4 5-10 15,-4-5 1-15,4 12 1 16,0 8 1-16,0 3-4 16,0 8 0-16,0 7 2 15,0 4 1-15,8-11-1 16,5-4 1-16,8 0 0 16,9-11 0-16,4-8 0 0,4-3 1 15,1-12-1-15,3-19 1 16,1-8 0-16,-9-18 0 15,-4-4-2-15,-13-8 1 16,0 8-2-16,-9 7 1 16,1 4-1-16,-1 8 0 15,1 7-4-15,-5 4 1 16,-4 8-8-16,0 11 1 16,4-4-3-16,1 16 1 15</inkml:trace>
  <inkml:trace contextRef="#ctx0" brushRef="#br2" timeOffset="873702.2171">10186 1533 10 0,'0'11'5'0,"0"4"-3"0,0-15 2 15,0 0-1-15,0 0 0 16,-4-4 3-16,0-3 0 16,-5-5-7-16,-3 1 1 15,-10 7 4-15,-3-7 1 16,-5-4-2-16,-4 3 0 16,4-3-1-16,-4 4 1 15,0 3-2-15,4 4 1 16,0-7-1-16,9 4 0 0,0 7 0 15,4 0 0-15,8 3 0 16,1 5 0-16,3-1-1 16,5-3 0-16,0 8 0 15,5 10 1-15,-5 9-1 16,-5 3 1-16,1 19-1 16,-9 7 0-16,-4 8 1 15,-4-7 0-15,-4-4 0 16,3 3 0-16,1-7 0 15,4-19 0-15,0-7-1 16,4-5 1-16,5 1 0 16,3-8 0-16,5 0 0 15,9-11 0-15,4 4-1 16,16-1 1-16,10 1-1 16,3-4 0-16,-3 3-1 15,-1-3 1-15,0 3-1 0,1-3 1 16,-1 4-7-16,-4-8 0 15,4 0-3-15,-8 4 1 16</inkml:trace>
  <inkml:trace contextRef="#ctx0" brushRef="#br2" timeOffset="874114.7067">10855 1502 19 0,'-34'-4'9'0,"-21"12"-8"0,38-4 11 15,-5 7-11-15,-7 1 1 0,3 6 1 16,0 5 1-16,1 4-5 15,-5-5 0-15,9 9 3 16,8-1 0-16,9 11-1 16,8-18 1-16,5 0-2 15,8 7 1-15,8-7 0 16,-4 3 1-16,1 1 0 16,-5-8 1-16,-9 3 0 15,-8 1 1-15,-8 0 0 16,-5 0 0-16,-13 7-1 15,-12-19 0-15,-5 0-2 16,-3-3 1-16,3-8-6 16,5-8 1-16,4 1-6 15,4-4 1-15,13-1-4 16,13 5 1-16</inkml:trace>
  <inkml:trace contextRef="#ctx0" brushRef="#br2" timeOffset="874614.6562">11034 1506 26 0,'-26'15'13'0,"-3"53"-18"0,24-49 24 0,1 11-19 15,0 4 0-15,0 4 0 16,4 0 0-16,4-4 0 16,9-7 1-16,8-8 0 15,4-16 1-15,5-6 0 16,4-20 0-16,0-4 1 16,-8-3 1-16,-5 0-1 15,-4 0 0-15,5 7 0 16,-14 8 0-16,1 3-2 15,-9 16 1-15,4 4-1 16,0 11 0-16,-4 15-1 16,0 0 0-16,9-11 0 15,3-5 0-15,10-14 0 16,3-4 1-16,5-15 0 16,4-4 1-16,0-11 0 15,0-12 0-15,-8 1 0 16,-9 10 1-16,-4-6-1 0,-5 3 0 15,-8 3-2-15,-4 9 1 16,-5 3-4-16,1 3 1 16,-5 5-10-16,0 7 1 15,9 4-2-15,-4 4 0 16</inkml:trace>
  <inkml:trace contextRef="#ctx0" brushRef="#br2" timeOffset="875442.9403">11532 1120 13 0,'-30'-4'6'0,"9"-22"-1"0,17 26 4 16,0 0-8-16,-1 0 0 15,5 0 1-15,0 0 1 16,9 0-4-16,8-8 1 16,8-3 2-16,1 0 1 15,8-1-1-15,13 1 0 16,4 3 0-16,-4 5 1 15,-5-9-1-15,-3 12 0 16,3 0 0-16,-8 0 0 0,0 12 0 16,-8 6 0-16,0 13-1 15,-5-1 1-15,-4 12-1 16,-4-1 0-16,-1 12-1 16,-7-7 1-16,-5 3-1 15,-5 0 1-15,1 4-1 16,0 0 0-16,0-4 0 15,-1 0 1-15,5 4-1 16,0 0 1-16,5-4-1 16,-1-3 0-16,4-1 0 15,-3-3 1-15,3-1-1 16,-4-3 0-16,5-4 0 16,0 0 1-16,-5-11-1 15,0 4 0-15,0-1 0 16,1 1 0-16,-5 3 0 0,0-4 0 15,0 1 0-15,0-5 0 16,-5 1 0-16,-3 0 1 16,-9-8-1-16,-5 0 1 15,-3 4 1-15,-5-8 1 16,-12 1 1-16,-18-12 0 16,-8 0 0-16,-5 0 0 15,-3 0-1-15,-1 4 1 16,9 3-8-16,13 8 0 15,3 12-10-15,18 7 1 16</inkml:trace>
  <inkml:trace contextRef="#ctx0" brushRef="#br3" timeOffset="892947.5045">11238 5713 6 0,'0'0'3'0,"9"8"-1"16,-5-4 3-16,0 3-4 16,-4-3 0-16,0 4 4 15,-4-1 1-15,4 1-6 16,-8-5 0-16,-5 5 4 15,-8-12 0-15,-9 4 0 16,-4 0 0-16,-5-11-2 0,1 0 0 16,-9-5-1-16,-8-2 1 15,-9-1-1-15,0 0 1 16,0 0 0-16,-8-4 0 16,-5 0 0-16,-4 1 1 15,0 3-2-15,5 4 1 16,-1 7-1-16,9-11 1 15,8 8-2-15,9 3 1 16,4-3-1-16,0 3 0 0,-8 1 0 16,13 3 0-16,-5 8 0 15,0-1 1-15,4 1-1 16,9 0 0-16,4 11 0 16,5 8 0-16,-1 11 0 15,5 11 0-15,4 20-1 16,4 7 1-16,0 11 0 15,1 0 0-15,-5 23 0 16,0 0 1-16,-1 11-1 16,-3-3 0-16,0-5 0 15,0 1 1-15,-5-4-1 16,5 8 1-16,-1-5-1 16,1-3 1-16,-4-7-1 15,3-9 1-15,5-21-1 16,0-9 1-16,4-7 0 15,5-11 0-15,4-5 0 16,-1-10 0-16,5-8 0 0,9-12 0 16,4-3-1-16,8-4 1 15,9 0-1-15,17 4 1 16,0-8-1-16,21 4 0 16,4 0-1-16,5 0 1 15,4 4-1-15,12-4 1 16,1 0 0-16,12 0 0 15,-8 4 0-15,-4 0 1 16,-4-1-1-16,-1 1 1 16,-4 4-1-16,-4-1 1 0,-4 1-1 15,-13-1 1-15,-1 1-1 16,-3 0 1-16,-9-5-1 16,-8 1 1-16,-5 0 0 15,-4-4 0-15,-8 0 1 16,-5-8 1-16,0-3-1 15,-4-4 1-15,-4-8 0 16,0-15 0-16,0-18-1 16,-5-13 1-16,-4-14-2 15,1-11 1-15,3-5-1 16,-4-10 0-16,5-9 0 16,0-7 1-16,8 1-1 15,-9 25 1-15,5 1-1 16,0 7 1-16,-1 8-2 15,1 3 1-15,0 5-1 16,0-12 1-16,0 15-1 16,-5 4 0-16,-4 7 0 0,-4 8 0 15,-8 12-1-15,-9 6 1 16,-5 5-1-16,-12 7 1 16,-12 5-1-16,-1 2 0 15,-4 5-1-15,-1 0 0 16,6-1-8-16,3 5 1 15,13 7-6-15,9 4 0 16</inkml:trace>
  <inkml:trace contextRef="#ctx0" brushRef="#br3" timeOffset="895416.656">14977 5142 11 0,'26'-8'5'0,"-9"12"0"0,-9 0 6 15,1-4-10-15,0 0 1 16,-9 4 0-16,-9-8 0 0,-4 4-3 16,-8 0 1-16,-9-4 2 15,5 0 0-15,-35 8-1 16,-12 4 1-16,8-1-1 15,-13 1 0-15,-8-4-1 16,0-1 1-16,0 1-1 16,-1-4 1-16,5-4-1 15,5 1 1-15,16-5-1 16,9 1 1-16,4-1-1 16,0 0 1-16,5-3-2 15,-5 7 1-15,4 0 0 16,5 4 0-16,8 4 0 15,0-4 1-15,5 0-1 16,4 8 0-16,4 3 1 16,4 8 0-16,0 8-1 15,0-1 1-15,0 12-1 16,-8 7 0-16,4-7 0 0,-4 11 1 16,-5 12-1-16,1 7 0 15,-5 15 0-15,4 12 1 16,-3-4-1-16,-1-8 1 15,4 4-1-15,1 7 0 16,3-3 0-16,5 4 1 16,5-4-1-16,-1 3 1 15,0 1 0-15,-4-12 0 16,4 0 0-16,0 1 0 0,1-5 0 16,3-3 0-16,5-1 0 15,4-10 0-15,0-9-1 16,4-6 1-16,0-9-1 15,1-7 1-15,3-11 0 16,-4-4 0-16,5-8 0 16,-1-3 0-16,5-8-1 15,8 0 1-15,5-4-1 16,4 4 1-16,4 0-2 16,4 0 1-16,13 0 0 15,9 4 0-15,4 0 0 16,8-1 0-16,-8-3-1 15,9-3 1-15,12-1 0 16,0 4 0-16,4 0 0 16,1 4 0-16,3-1 0 15,-16 5 0-15,-5-1 0 16,-3 1 1-16,-1 3-1 16,-4 1 1-16,-5-1-1 0,-8 0 1 15,-4-3 0-15,-4-4 0 16,-9 0 0-16,4-4 0 15,-12 0 0-15,-5-8 1 16,-4-3-1-16,-4-12 1 16,-5-7-1-16,-3-16 1 15,-1-7-1-15,-4-15 1 16,-4-4 0-16,-5-18 1 0,1-24-1 16,3-18 0-16,1-5 0 15,0-10 0-15,4-8 0 16,0 7 1-16,-4 8-1 15,-1 19 1-15,1 11-1 16,-5 4 0-16,5 8-1 16,0 11 1-16,4 0-2 15,0 11 0-15,4 12-1 16,0 11 1-16,1 11-2 16,3 16 1-16,1 11-8 15,-1 19 0-15,1 22-6 16,-1-7 0-16</inkml:trace>
  <inkml:trace contextRef="#ctx0" brushRef="#br0" timeOffset="903473.3912">11856 4854 7 0,'-4'8'3'0,"21"-19"-1"0,-9 11 3 16,-4 0-5-16,5 3 1 16,4-3 0-16,8 4 0 15,0-4-1-15,9 4 0 16,4-4 2-16,4 0 0 15,1 0 0-15,3 0 0 0,-3 0 0 16,12 4 0-16,4 0 0 16,1-4 0-16,-5-4 0 15,8-4 0 1,43 8-1 0,-8-7 1-16,-4 7 0 15,3 0 0-15,-3-4-1 16,-5 0 1-16,9-7-1 15,-5 3 0-15,0 1-1 16,5-1 1-16,8 0-1 16,-4 1 1-16,9-4-1 15,-5 3 1-15,0 0-1 16,0-3 1-16,1 7-1 16,3 0 1-16,1 1-1 15,-5-5 1-15,0 1-1 16,0-1 1-16,5 4-1 0,3 4 1 15,-7-7-1-15,-6 3 1 16,-3-4-1-16,0 5 0 16,-5 3 0-16,1 3 0 15,8 1 0-15,-9-4 0 16,-8 0 0-16,0-4 0 16,4-3 0-16,0 7 0 15,-4-4 0-15,4 4 1 16,0 4-1-16,-4-4 0 15,-8-4 1-15,-5 0 0 0,4 4-1 16,-4 0 1-16,5 0 0 16,-1 0 0-16,-4 4-1 15,1 0 1-15,-1 0-1 16,4-1 0-16,-8-3 0 16,0 0 0-16,0 4 0 15,0-4 0-15,8 0 0 16,-8 0 1-16,-5 0-1 15,1 0 1-15,4 4-1 16,-4 0 1-16,-1-1-1 16,-3 1 0-16,-1-4 0 15,0 0 1-15,1 0-1 16,3 0 0-16,-3 0 0 16,-1 0 1-16,-4-7-1 15,0 7 0-15,0-4 0 16,0 0 1-16,1 0-1 0,-6 4 0 31,14-7 0-31,-5-1 1 16,1 1-1-16,-5-1 1 15,0 4-1-15,0 0 0 16,0 1 0-16,-4-5 1 16,-4 8-1-16,-5 0 0 15,4 0 0-15,1-4 0 16,-5 4 0-16,-4 0 0 15,1 0 0-15,-1 0 0 16,4 0 0-16,-13 0 0 0,1 0 0 16,0 4 1-16,-1-8-1 15,5 1 0-15,-5 3 0 16,5-8 1-16,0 8-1 16,0 0 0-16,4 0 0 15,-4 0 1-15,-5 0-1 16,1 0 1-16,-1 0-1 15,1 0 0-15,-5 4 0 16,1 0 0-16,3-1 0 16,1 1 0-16,3 0 0 15,-3 0 0-15,8-1 0 16,-4 1 0-16,0 0-1 16,-5 0 1-16,-3 0 0 15,-1-4 0-15,0 3 0 16,5 1 0-16,-1 0 0 0,1-4 0 15,-1 0 0-15,1 0 0 16,-1 4 0-16,1 3 1 16,-5-3-2-16,1 4 1 31,-1-8 0-31,-4 3 1 16,0 1-1-16,-4 0 0 15,0 0 0-15,-1-4 1 16,-3 4-1-16,-1-1 0 15,1-3 0-15,-5 4 0 0,0 0 0 16,1 3 1-16,-1-3-6 16,-4 4 0-16,4 7-5 15,-12-11 0-15</inkml:trace>
  <inkml:trace contextRef="#ctx0" brushRef="#br0" timeOffset="905004.6511">19934 4699 7 0,'13'-7'3'0,"8"-1"2"0,-12 1 4 15,8 3-9-15,4-4 0 16,5 1 0-16,4 3 1 16,4-4-1-16,0 5 0 15,8 3 0-15,1 3 1 16,8 1 0-16,9 0 0 15,-9 0-1-15,4 3 1 16,-4-3-1-16,5 0 1 16,-5 0 0-16,-4-1 0 0,-1 1-1 15,-7-4 0-15,-1 0-1 16,-4 0 1-16,-8 4-4 16,-1 0 1-16</inkml:trace>
  <inkml:trace contextRef="#ctx0" brushRef="#br0" timeOffset="906426.5787">15884 3727 8 0,'5'11'4'0,"7"-22"2"15,-3 7 3-15,4 8-8 16,4-8 0-16,8 4 2 16,9 4 0-16,5-4-4 15,12-4 1-15,0 8 2 16,9 0 1-16,12 0-1 16,-4-8 1-16,5 0-2 15,7 0 1-15,10 4-1 16,-5-7 0-16,9 10 0 15,4 1 0-15,-9 0-1 16,9-4 1-16,4-4-1 16,0 8 0-16,9 0 0 15,0 0 1-15,-9-4-1 0,0-4 0 32,43 15 0-32,-9 0 1 15,-12 1-1-15,-18-5 1 16,-3-3 0-16,-1 0 0 15,4 0-1-15,-8-1 1 16,-4-3-1-16,-5 0 0 16,-4 4 0-16,-12-4 0 15,-5-4 0-15,4 1 0 16,-3-1 0-16,-1 4 0 0,0 0 0 16,-4-4 1-16,-5 4-1 15,1 0 0-15,0 4 0 16,3-4 0-16,-7 0 0 15,-1 0 0-15,-4 0 0 16,-4-4 0-16,4 4 0 16,0 0 0-16,0 8 0 15,0-1 0-15,1 1 0 16,-6-1 0-16,-3 1 0 16,4 3 0-16,-5-3 0 15,1-1 0-15,0-3 0 16,-9 4 1-16,-9-4-1 15,1-1 0-15,-5-3 0 16,0 4 1-16,-4-4-1 16,-4 4 0-16,4 0 0 15,-4-1 0-15,0-3 0 16,0 4 0-16,-5-4 0 0,1 0 0 16,-5 4 0-16,0 0 0 15,-4 0 0-15,0-1 0 16,0 9-8-16,4-1 1 15</inkml:trace>
  <inkml:trace contextRef="#ctx0" brushRef="#br0" timeOffset="908109.9997">20271 3814 6 0,'4'-11'3'0,"34"-5"-3"0,-21 16 3 16,5-3-3-16,3-1 0 15,9 8-2-15,-8-4 1 16,8 7 0-16,4 1 0 16</inkml:trace>
  <inkml:trace contextRef="#ctx0" brushRef="#br3" timeOffset="945868.9163">11898 15581 5 0,'0'-4'2'0,"-17"8"2"16,17-4 2-16,-8 0-4 15,4-4 1-15,-1 0 1 16,1 4 1-16,0-4-5 16,0-3 0-16,-1-1 4 15,5-3 0-15,-4 0-1 16,4-1 1-16,-4 5-1 15,4-1 0-15,0 8-1 16,0 4 0-16,4 3-1 16,5 5 1-16,3 3 0 15,-3 8 0-15,4 3-1 0,4 8 1 16,8 0 0-16,9 12 0 16,0 7-1-16,5-4 1 15,-5 4-1-15,0-4 0 16,0 0 1-16,-4 4 0 15,0-8-1-15,-1-7 0 32,27 11 1-32,-5 1 0 15,-9-9-1-15,1-3 1 16,-9 0-1-16,-13-8 1 0,1-3-1 16,-5-5 1-16,-5 1-1 15,-3-8 0-15,-1 8 0 16,1-4 1-16,-5-4-1 15,-4-4 1-15,5-3 0 16,-5-8 0-16,-5-8-1 16,-3-7 1-16,-14-8-1 15,-7-11 1-15,-10-3-1 16,1 3 0-16,-9 3 0 16,9-14 0-16,-5-4-1 15,-4-4 0-15,1-8 0 16,-1-11 0-16,0 12-1 15,4-5 1-15,9 1 0 16,4 4 0-16,1 3-1 16,-5-4 1-16,4 12-1 0,0 0 1 15,0 7-1-15,5 12 1 16,-1 4-1-16,9 10 0 16,4 5-1-16,9 15 0 15,4 7 0-15,8 12 0 16,5 0 0-16,8 7 1 15,5 11 0-15,-5 5 0 32,43 33 0-32,-4-3 1 15,-1-8 0-15,-3 0 0 16,-5-3 0-16,0-12 1 0,-8-4-1 16,3-8 0-16,-7 1 1 15,3-4 0-15,-8-4 0 16,5 0 1-16,-9-8-1 15,-9-3 0-15,-4-4 1 16,-4-8 0-16,-1-3 0 16,-7-8 0-16,-10-8-1 15,-7-11 1-15,-5-3 0 16,-13-5 0-16,-8-7-1 16,-5-4 0-16,0-3-1 15,1-8 0-15,-5-4 0 16,0-8 0-16,0 8 0 15,5-4 0-15,3-3 0 16,1-1 0-16,12 12 0 16,5-8 0-16,0 12-1 15,4 11 1-15,0 0-1 0,8 7 1 16,-4 8-2-16,9 8 1 16,4 11-1-16,-4 11 1 15,8 8-1-15,9 19 1 16,8 11-1-16,13 12 1 15,9 15 1-15,4-5 0 16,0 1 0-16,4 0 0 16,4-11 0-16,-8 3 0 15,0-7 0-15,0-4 1 16,-5-4-1-16,-3-4 0 0,-14-7 0 16,-8-8 1-16,0-3 0 15,-4-8 0-15,0 0 0 16,-5-4 0-16,1-11 1 15,-9-4 0-15,-9-23-1 16,-8-3 1-16,-8-9-1 16,-14-2 1-16,-8-9-2 15,1-7 1-15,-10 0-1 16,-3-3 1-16,-1-16-1 16,0 11 0-16,14 1 0 15,3 3 0-15,0 0-1 16,5 8 1-16,4 7-1 15,4-3 1-15,9 7-1 16,0 4 0-16,4 15 0 16,4 4 0-16,4 7 0 15,9 8 0-15,9 8 0 0,8 15 0 16,0 11-1-16,8 7 1 16,14 20 0-16,12 3 1 15,0 4 0-15,4 8 0 16,-8-19 0-16,4 3 0 15,0 1 0-15,0-5 0 16,-4-3 0-16,-4-7 1 16,-5-8-1-16,1-4 1 15,-14-8-1-15,-4-7 1 16,-4 4 0-16,-4-12 0 0,-4-7 0 16,-14-12 0-16,-7-10 0 15,-14-13 1-15,-8 1-1 16,-9-4 1-16,1-8-1 15,-5 1 0-15,0-9-1 16,-8-2 1-16,-1-13-1 16,1 8 0-16,13-3 0 15,-5-4 0-15,0-1 0 16,-4 5 0-16,8 3-1 16,5 4 1-16,-1 4-1 15,10 11 1-15,3 8-2 16,9 7 1-16,9 0-1 15,3 16 1-15,10-1 0 16,7 23 0-16,10 4 0 16,7 12 0-16,1 10 0 15,9 8 0-15,7 0 1 0,14 20 0 16,4-1 0-16,0 4 0 16,4-1 0-16,-8-10 0 15,-1 3 0-15,-3 4 0 16,-10-7 0-16,-3-4 0 15,-13-12 1-15,-5 4 0 16,-3-11-1-16,-10-8 1 16,1-3 0-16,-4-20 1 15,-14-3-1-15,-7-8 1 16,-10-11-1-16,-12-19 0 16,-4-4 0-16,-5 4 0 0,1-3-1 15,-1-13 1-15,-4-3-1 16,-4-7 0-16,0-16-1 15,0 8 1-15,8 0 0 16,5 0 0-16,0 7 0 16,4 12 0-16,4-4-1 15,9 15 1-15,-1 8-1 16,10 7 0-16,3 8-1 16,5 11 1-16,12 8 0 15,5 15 0-15,0 15 0 16,12 12 0-16,14 18 0 15,8 0 1-15,4 8 0 16,0 4 0-16,-9-16 0 16,1 5 0-16,0-5 0 15,-5-3 1-15,0-8-1 16,-4-3 0-16,0-12 0 0,-8-4 1 16,-1-7-1-16,-3-12 1 15,-14-7 0-15,-12-19 0 16,-9-16 1-16,-12 1 0 15,3-4-1-15,1 0 0 16,0 4-2-16,4 7 0 16,4 12-10-16,9 11 1 15,12 7-7-15,5 1 1 16</inkml:trace>
  <inkml:trace contextRef="#ctx0" brushRef="#br3" timeOffset="949884.9396">11004 16829 12 0,'-17'-4'6'0,"-17"4"1"0,30-3 6 0,-5-1-12 16,-8 4 1-16,-4-8 2 16,0 1 0-16,-9-5-4 15,4 5 1-15,1-4 3 16,-1-1 0-16,5 1 0 15,4-1 1-15,4 1-2 16,9-4 0-16,8 7-1 16,13 1 0-16,13 11-1 15,8 3 1-15,22 12-2 16,4 4 1-16,4 3-1 16,0 1 1-16,4-5 0 15,14 5 0-15,-1 7 0 16,-4 4 0-16,0 0 0 15,-5-4 1-15,-8 0-1 0,-8-4 1 16,-13 0-1-16,-9-7 0 16,-4 0 0-16,0-8 1 15,-12 4 0-15,-5-8 1 16,-5-3-1-16,-12-8 1 16,5-8 0-16,-14-3 0 15,-12-8-2-15,-13-4 1 16,-13-3-1-16,-4-5 0 15,-9 1-1-15,-8-4 0 0,0 11 0 16,8 1 0-16,-12-5 0 16,-9-11 0-16,0-3 0 15,0 3 0-15,9-4 0 16,-1 4 0-16,10 4-1 16,7 4 1-16,9 4-1 15,13 7 0-15,9 4-2 16,12 3 1-16,13 12-1 15,17 8 1 1,68 33 0 0,-4 1 0-16,-4 0 0 15,4-12 1-15,0 8 1 16,4-4 0-16,-9 4 0 16,5 3 1-16,-4-3 0 15,-9 0 0-15,-4-8-1 0,-13-3 1 16,-8-8 0-16,-9-4 1 15,-9-4 0-15,-3-3 1 16,-22-8-1-16,-18-12 1 16,-16-10-1-16,-8-9 0 15,-18-3-1-15,-12 12 1 16,-5-9-2-16,5 1 1 16,-9 0-1-16,-9-4 0 15,1 7 0-15,4 1 0 16,8-1-1-16,5 5 1 15,12 6-1-15,9 5 0 16,8 0-1-16,14-1 1 0,12 9-1 16,17-5 0-16,21 12 0 15,17 7 1-15,22 4-1 16,17 12 1-16,-1 7 0 16,5-8 1-16,4-3 0 15,5 4 0-15,-9 3 0 16,-5 0 1-16,-3 0-1 15,-14-3 1-15,-8-4 0 16,-12-1 0-16,-9-3 1 16,-13-8 0-16,-9-3 0 15,-16-8 0-15,-14-11 0 16,-16-12 1-16,-22-3-1 16,-8 3 0-16,0-7-1 15,-13-5 0-15,-8 1-1 16,-1 4 0-16,9 4-1 0,5 7 1 15,8 0-1-15,8 8 1 16,13-1-2-16,9 1 1 16,12 3-1-16,13 4 1 15,18 4 0-15,16 0 0 16,26 12-1-16,21 3 1 16,4 8 0-16,9-1 1 15,9 1 0-15,8 7 0 16,-5 1 0-16,1 3 0 15,-9-4 0-15,-8-4 1 16,-13 1-1-16,-22-8 0 0,-3-4 1 16,-5-4 0-16,-9-3 0 15,-12-4 0-15,-17-8 1 16,-22-11 0-16,-12-8-1 16,-13-7 1-16,-17 11-1 15,-9 0 0-15,9 4-1 16,-5-8 1-16,-3 4-2 15,-5 4 1-15,0 0 0 16,13 4 0-16,8 3-1 16,9 4 0-16,9 0-1 15,7 4 1-15,14 0 0 16,13 4 0-16,16 4-1 16,26-1 1-16,17 1 0 15,5-1 0-15,16 5 1 16,9-1 0-16,13 4-1 15,-5 8 1-15,1 0 0 0,-5 3 0 16,-9-3 0-16,-16 0 0 16,-17-1 0-16,-9-7 1 15,-5 1-1-15,-7-5 1 16,-5-4 1-16,-21-3 0 16,-18-11 0-16,-25-8 0 15,-16-8 0-15,-23-7 0 31,-41-8-2-31,7 4 1 16,18 0-2-16,13 3 1 0,16 5-1 16,18 3 0-16,12 4-1 15,14 4 1-15,16-4-1 16,17 8 1-16,26 7 0 16,21 8 0-16,9 7 0 15,12 12 1-15,17-4 0 16,1 0 0-16,-1 11 0 15,-4 4 0-15,-8 0 0 16,-13-4 0-16,-9 1 0 16,-12-5 0-16,-5-3 0 15,-12-4 1-15,-9-4 0 16,-9-8 1-16,-3-7-1 16,-18-7 1-16,-21-12-1 15,-17-15 1-15,-13 4-1 16,-9 3 1-16,-8-11-2 15,9 4 1-15,0 4-2 16,-1 4 1-16,5 3-1 16,0 8 1-16,13 3-2 0,12 5 1 15,13-1-1-15,13 16 1 16,17-1 0-16,17 12 0 16,17-7 0-16,5 3 0 15,16 7 0-15,17 1 1 16,1 4-1-16,-1 3 1 15,1-4 0-15,-10-3 0 16,-7 0 0-16,-14-4 0 16,-7-8 1-16,-14-3 0 0,-17-8 0 15,-17-12 1-15,-12-7-1 16,-18-15 1-16,-16 4 0 16,-14-8 0-16,1-3-1 15,-18-1 0-15,1 8-2 16,-1 4 1-16,14 11-1 15,8 7 1-15,12 9-1 16,14 3 0-16,12 7 0 16,17 1 0-16,13-1-1 15,17 5 1-15,17 3-7 16,13-4 0-16,8 8-8 16,-12-11 1-16</inkml:trace>
  <inkml:trace contextRef="#ctx0" brushRef="#br3" timeOffset="1.0252E6">20454 3368 7 0,'-9'11'3'0,"5"-15"1"16,4 4 3-16,0 0-4 16,0 0 0-16,4 4 0 15,1 0 1-15,3-1-5 0,1 5 0 16,3 3 4-16,1 8 0 15,0-4-2-15,0 1 1 16,0 2-1-16,-1 16 1 16,1 1-1-16,0-1 1 15,0 3-1-15,-5 9 1 16,-4 3-1-16,-4 4 1 16,0-4-1-16,-4 4 1 0,-9 0 0 15,1 4 0-15,-5-19 0 16,-5 0 1-16,1-1-1 15,-5-3 0-15,1-3-1 16,-1-5 1-16,9-7-1 16,0 0 0-16,5-8-1 15,3 1 1-15,0-5-1 16,1 1 1-16,8-4-1 16,0-4 0-16,8 0-1 15,1-4 1-15,0 0 0 16,3-3 0-16,5-5 0 15,0 1 0-15,0-4 0 16,0 7 0-16,-4-11 0 16,0-4 1-16,4 1-1 15,0-8 1-15,-4-8-1 16,0 0 0-16,-5-8 1 16,1-7 0-16,-5 0-1 15,0-3 0-15,-4 3 0 0,0-4 0 16,0 12 0-16,-4-1 1 15,0-3-1-15,-5 0 0 16,1 7 0-16,-1 1 0 16,-4 7 0-16,1 3 0 15,-1 5 0-15,-4-1 0 16,4 8-1-16,0 0 1 16,0 4 0-16,5 4 0 15,-1 0-1-15,1 3 1 0,4 4-1 16,-1 4 0-16,5 4 0 15,0 0 1-15,9 3-1 16,4 5 1-16,4-1-1 16,0 4 1-16,0 8-1 15,0 3 1-15,4 5-1 16,0-9 1-16,1 5 0 16,-1 3 0-16,0 8 0 15,-4 0 1-15,0-4-1 16,-8 4 0-16,-5 7 1 15,-4 4 1-15,-4 1-1 16,-5 2 1-16,-3-2 0 16,-6 3 0-16,-3-8 0 15,0-3 0-15,-9-5-1 16,-4-6 1-16,0-9-1 16,0 1 1-16,4-11-1 15,5-1 0-15,12 0-1 16,4 1 0-16,18-5-9 0,8 1 0 15,8 3-3-15,-3-11 0 16</inkml:trace>
  <inkml:trace contextRef="#ctx0" brushRef="#br3" timeOffset="1.04906E6">14253 15399 7 0,'-12'8'3'0,"-5"-20"2"16,17 12 3-16,-5 4-5 16,1-4 0-16,-4 0 1 15,-1 0 1-15,1 0-6 16,-1 0 0-16,-4 0 4 15,5-7 1-15,-1-1-2 16,1 0 1-16,-1-3-1 16,5-4 0-16,0 7 0 15,-1 1 0-15,1-1 0 16,0 1 1-16,0-1-1 16,-1 0 1-16,1 5-1 0,4 3 0 15,0-8 0-15,0 1 0 16,9-1-1-16,-1 0 0 15,1 5-1-15,3-1 1 16,1 0-1-16,4 8 0 16,5 3 0-16,-1 1 0 15,9 7 0-15,4 4 1 16,4 4-1-16,5-4 0 16,-5 7 0-16,-4-3 0 0,0 0 0 15,0-1 1-15,4-3-1 16,1 0 1-16,-1 0-1 15,0-4 1-15,1 0 0 16,-5 0 0-16,4 1-1 16,-4 2 1-16,0 1-1 15,0-3 0-15,-4-1 0 16,0 0 1-16,-4 0-1 16,-5-4 1-16,-4-3 0 15,-4-1 0-15,-5 1 0 16,-4-4 1-16,-4-4-1 15,-4-4 0-15,-4 0 0 16,-1-3 0-16,-4-1 0 16,-4-3 0-16,-4-1-1 15,-9 1 0-15,0 0 0 0,-4-1 1 16,-8 1-1-16,-1 0 0 16,1 3 0-16,8 0 0 15,-5 5 0-15,-3-9 1 16,-5-7-2-16,0 8 1 15,0-4 0-15,5 4 0 16,-1-5 0-16,0 9 0 16,5-4-1-16,4 3 1 15,-4 0 0-15,8 5 0 16,4-5-1-16,9 4 0 16,0 4 0-16,9 0 1 15,-1 0-1-15,9 0 0 0,0 0 0 16,9 4 0-16,8 4 0 15,4 3 1-15,13 0-1 16,13 4 0-16,4 1 0 16,4-9 1-16,-4 5-1 15,5-1 1-15,-1 0 0 16,5 4 0-16,-1 4 0 16,-3 0 0-16,-5 4 0 15,-4 0 0-15,-9-1 0 16,0-3 0-16,-4 0 0 15,-4 0 1-15,-4-8 0 16,-5 1 0-16,-4-5 0 16,-4 1 0-16,-9-4 0 15,-4-1 1-15,-4-3-1 16,-5-3 0-16,1-5-1 16,-1 1 1-16,1-1-2 0,-1 0 0 15,-3 1-2-15,-1 3 0 16,0 0-2-16,0 0 1 15,0 4-2-15,-4-7 0 16,5 3 1-16,-1 0 0 16,-8-3 1-16,4-1 1 15,-5 1 1-15,1-1 1 16,-5-3 0-16,1-1 0 16,-1 1 1-16,-3 0 1 15,7 3-1-15,-3-3 0 0,-5-1 0 16,-4 1 1-16,0-4 0 15,-5-4 0-15,1 0-1 16,0-4 1-16,4 1 0 16,0 7 1-16,4-4-1 15,4 7 0-15,5 5 0 16,4 3 1-16,-4 0-1 16,8 8 0-16,9 0-1 15,4 3 1-15,8 8 0 16,13 4 0-16,1-4 0 15,16 1 1-15,5-1-1 16,-1 0 0-16,-3 0 0 16,3-4 1-16,5 1-1 15,0-1 0-15,0 0 0 16,-5 1 0-16,-3-5 0 0,-5 1 1 16,-5-1-1-16,-3 1 0 15,-9 0 0-15,-4-1 0 16,0-3 0-16,-5 0 0 15,-4-1-1-15,-4 1 1 16,0 0-1-16,-4-4 1 16,4 0-1-16,-4 0 1 15,0 0-1-15,-1 0 0 16,5 0 0-16,-4-4 0 16,4 4 0-16,-4 0 0 15,4 0-1-15,-4 0 1 16,-1 4-1-16,1 4 1 0,4 7-1 15,-4 7 1-15,4 9-1 16,0 14 1-16,0 8-1 16,0 4 1-16,0 7 0 15,-5-15 0-15,5 1 1 16,0 6 0-16,0-3 0 16,0 0 0-16,5-4-1 15,-1-7 1-15,0-4-1 16,5-4 1-16,-1 0-1 15,1-8 1-15,-1-10 0 16,5-9 0-16,-4-3 0 16,-5-4 1-16,0-8-1 15,-4-3 0-15,0-8 0 16,0-11 0-16,0-4-1 16,0 4 1-16,0-5-1 15,0-10 1-15,0 0-1 0,-4-8 0 16,-5-12 0-16,-3-3 0 15,3 12-1-15,1 3 1 16,3 3 0-16,1 5 0 16,0 7-1-16,0 4 1 15,-1 8-1-15,1 3 1 16,0 8-1-16,-1 7 0 16,1 12 0-16,0 11 0 15,4 12 0-15,0 14 0 16,4 12 0-16,0 8 0 0,1 7 0 15,-5-11 1-15,0 7 0 16,0-4 0-16,0-3 0 16,0-4 1-16,4-7-1 15,-4-12 1-15,0-4 0 16,4-7 1-16,-4-4-1 16,0-4 0-16,5-8-3 15,-5-7 0-15,0 0-4 16,0 0 0-16,12-4-4 15,1 4 0-15,4 4-2 16,-4 4 0-16</inkml:trace>
  <inkml:trace contextRef="#ctx0" brushRef="#br3" timeOffset="1.05428E6">14973 16375 8 0,'-17'4'4'0,"13"0"0"0,4 0 2 16,0-1-4-16,0 1 1 0,0 0 2 15,0 0 1-15,0 0-7 16,0-1 1-16,0 1 4 16,0 0 0-16,-4 0-1 15,-1-1 0-15,1-3-1 16,0 4 1-16,0 0-1 16,-1-4 0-16,1 4 0 15,0-4 0-15,0 7 0 16,-1-3 0-16,1 0-1 15,0 0 0-15,-1-1 0 16,1 5 0-16,0 3 0 16,0 5 0-16,-5-1 0 15,1 4 0-15,-1-1 0 16,-4 5 0-16,-4 0 0 16,5 3 1-16,-5-3-1 15,-1 4 0-15,1-1 0 0,0 4 0 16,0-3 0-16,0-1 0 15,0 5-1-15,0-9 1 16,0-3 0-16,0-11 1 31,-4 7-2-31,8-4 1 16,0 1-1-16,1-1 1 16,-5 0-1-16,0 1 1 15,-1-1-2-15,1 0 1 16,0-3 0-16,0-1 1 15,0 1-1-15,0 0 0 0,5-1 0 16,-1-3 0-16,4 0 0 16,5 0 0-16,-5-1 0 15,5 1 0-15,0-4-1 16,0 4 1-16,4-4 0 16,-5 0 0-16,5 0 0 15,0 0 0-15,0 0 0 16,9-4 0-16,-5-3 0 15,5-1 1-15,8 0-1 16,0-3 0-16,4-4 0 16,-4 4 0-16,4-1 0 15,5-7 0-15,8-3 0 16,4-1 0-16,5-4 0 16,0-3 1-16,-1 0-1 15,-4 3 1-15,-3 1-1 16,-1 3 0-16,-5 0 0 0,-7 5 1 15,-5 2 0-15,-4 5 1 16,-5 4-1-16,1 3 0 16,-9 4 0-16,0 0 0 15,-5 4-1-15,-3 3 1 16,-5 1-1-16,0 3 0 16,-4 4 0-16,-4 0 0 15,-13 4 0-15,4 0 0 16,-4 4 0-16,-4 0 1 15,4-1-1-15,-1 5 1 0,-3-8-1 16,4-8 1-16,-4 0-1 16,-1 1 1-16,10-1-1 15,-1-3 1-15,0-1-1 16,9-3 0-16,-1 0-1 16,5-1 1-16,5 1 0 15,-1 0 0-15,0 0 0 16,5 0 0-16,-1-1 0 15,5 1 0-15,0 0-1 16,-1 0 1-16,1 0 0 16,4-4 0-16,-4 0 0 15,4 0 0-15,0 0-1 16,0 0 1-16,-5 0 0 16,5 0 1-16,0 0-1 15,-4 0 0-15,0 3 0 16,0-3 0-16,-1 4 0 0,5-4 1 15,-4 0-1-15,0 0 0 16,0 0 0-16,-1 0 0 16,-7 0 0-16,3-4 0 15,1 4 0-15,-1-3 1 16,1-1-1-16,-5 0 0 16,0 0 0-16,0 0 1 15,0 1-1-15,1-1 1 16,-5 0-1-16,4-4 0 15,-4 1 0-15,4 7 1 16,0 0-1-16,1-4 0 0,-6 4 0 16,6 4 0-16,-1-12 0 15,0 8 0-15,0 0 0 16,1-3 1-16,-1 3-1 16,0-8 0-16,5 4 0 15,-1-3 1-15,0-1-1 16,5-3 1-16,-4-1-1 15,-5 5 0-15,0-1 0 16,0 1 1-16,1-5-1 16,-5-3 0-16,0 4 0 15,0 0 0-15,-5-1 0 16,-3 1 1-16,3 3-1 16,1 1 0-16,0-1 0 15,4-3 0-15,0 3 0 16,4 1 0-16,-4-1 0 15,4 0 1-15,0 5-2 0,1 3 1 16,-1-8 0-16,0 4 1 16,0 1-2-16,0 3 1 15,5-4 0-15,-5 4 0 16,5 0 0-16,-1-4 0 16,1 8 0-16,-1-4 0 15,1 0 0-15,-1 0 0 16,5 4 0-16,-5-4 0 15,5-4 0-15,0 0 0 16,0 0 0-16,-1-3 0 0,5-5 0 16,5-3 0-16,3 4 0 15,1-1 0-15,-1-6-1 16,5-5 1-16,4 4 0 16,0-4 1-16,0-7-1 15,4 0 0-15,1-8 0 16,3 4 0-16,5 4 0 15,4-1 0-15,-4 1 0 16,4 0 0-16,-4-4 0 16,-1-4 0-16,-7 0 0 15,-5 0 0-15,0-11 0 16,0 4 0-16,-4-1 0 16,-1 8 0-16,5 1 0 15,0 2 1-15,1 1-2 16,-1 0 1-16,0 0 0 0,0 0 0 15,4 0 0-15,0 8 0 16,1 7-1-16,-1 0 1 16,0-8 0-16,-4 8 0 15,4-7 0-15,-4 3 0 16,0-3 0-16,1 3 0 16,-1 0 0-16,-5 4 0 15,1 4 0-15,-4 0 0 16,3 4 0-16,-3 0 0 15,-5 7 0-15,0-4 0 16,-4 8 0-16,0 0 0 16,0 4 0-16,0-4 0 0,0 0-1 15,-4 4 1-15,0 0 0 16,0-1 0-16,-5 5 0 16,-4-1 1-16,1 9-2 15,-5 2 1-15,-5 5 0 16,-3-4 1-16,-5 4-1 15,-4 7 0-15,0 8 0 16,0 4 0-16,8 3 0 16,1 0 1-16,-5 8-2 15,0-4 1-15,-4-3 0 16,0-1 0-16,0-3 0 16,0 3 0-16,0-3 0 15,4-4 0-15,0 0 0 16,0-12 0-16,0 1 0 15,5-1 0-15,-1 4 0 16,1-3 0-16,-1-1 0 0,5 1 0 16,0-5 0-16,-1-3 0 15,5 0 0-15,0 0 0 16,0-4 0-16,4 1 0 16,1-5 0-16,-1 0 0 15,4 4 0-15,1-7 0 16,-1 7 0-16,5-4 0 15,0 1 0-15,4-5 0 16,0 5-1-16,4-5 1 16,5 5 0-16,8-1 0 0,4 4-1 15,0 0 1-15,5 0 0 16,-1-3 0-16,5 7 0 16,0-4 0-16,8 4 0 15,1 3 0-15,7 1-1 16,-7 0 1-16,-1-1 0 15,0-3 0-15,-8 0 0 16,-4 8 0-16,-5-5 0 16,-4-6 1-16,0-5-1 15,0-3 0-15,4 3 0 16,1-7 0-16,-5-1 0 16,4 1 1-16,-4 0-1 15,0 0 0-15,0-4 0 16,0 0 0-16,0 0 0 15,0 0 0-15,0 0 0 16,-4-4 0-16,4 8 0 0,-4 0 0 16,4-4-1-16,0 0 1 15,0-4 0-15,0-8 0 16,0-3 0-16,4 4 1 16,9-4-2-16,4 3 1 15,0-6 0-15,0-1 0 16,0 4 0-16,1-1 0 15,-10-3 0-15,1-3 0 16,-1-1 0-16,1-3 0 16,4-5 0-16,-5 9 0 15,1-1 0-15,3 0 0 0,-3 4 0 16,0 4 0-16,-1 0 0 16,1 4 0-16,-5-1 0 15,0 5 0-15,1-1 0 16,-5 1 0-16,0-1 0 15,0 0 0-15,-5 5 0 16,1-1 0-16,-4 0 0 16,-1 4 0-16,1-4 0 15,-1 4 0-15,-3 0 0 16,-5 0 0-16,0 0 0 16,0 0 0-16,0 0 0 15,0 0 1-15,0 0-1 16,0 4 0-16,0-4 0 15,0 4 0-15,0-4 0 16,0 0 0-16,0 0 0 16,0 0 0-16,0 0 0 0,0 0 0 15,0 0 0-15,0 0 0 16,0 0 0-16,0 0 0 16,-5-4 0-16,1 0 1 15,0-3-1-15,-1-1 0 16,1-3 0-16,4-4 0 15,0-4 0-15,0-4 1 16,-4-3-1-16,4 3 0 16,-4 0 0-16,4-7 1 15,0 0-1-15,0-1 0 16,0-3 0-16,0 0 0 0,4-7-1 16,0-5 1-16,0 1 0 15,1 3 0-15,-1 1 0 16,0 3 0-16,1 4-1 15,-5 3 1-15,4 5 0 16,0 3 0-16,-4 4 0 16,0 0 0-16,0 1-1 15,4 2 1-15,1 5-1 16,-5 3 1-16,0 8 0 16,0 0 0-16,0 0-1 15,0 4 1-15,0 0 0 16,4 0 0-16,-4 0 0 15,0-1 0-15,-4 1 0 16,-1-4 1-16,1 0-1 16,0 0 0-16,-5 0 0 0,1-4 1 15,-5 1-1-15,-4-1 1 16,-9 0-1-16,-8 0 1 31,-17-15-1-31,9 0 1 16,8 4-1-16,-5 4 0 15,-3 0 0-15,-1-5 1 16,0 1-1-16,-3 4 0 16,3 3-1-16,5-3 1 15,4-4 0-15,0 4 0 16,4 3-1-16,0 0 1 0,4 1-1 16,1 3 1-16,8-7 0 15,0 7 0-15,4-4-1 16,0 5 1-16,5-1 0 15,-1 0 0-15,1 0-1 16,-1 4 1-16,1 0 0 16,-1 0 0-16,1 4 0 15,-1-4 0-15,1 0 0 16,3 0 0-16,1 0-1 16,4 0 1-16,0 4-1 15,9 3 1-15,8 5-1 0,4-1 1 16,4 4-1-16,5-3 1 15,9-1-1-15,12 0 1 16,4 1 0-16,-8-5 0 16,0 1 0-16,0-1 0 15,-1 5 0-15,1-5 0 16,0 1 0-16,-4-4 1 16,-5 3-1-16,-4-3 0 15,0 0 0-15,-4-4 0 16,-9 0 0-16,1 4 1 0,-5-4-1 15,0 0 0-15,-9 3 0 16,1 1 1-16,-5 0-1 16,-4 0 1-16,0-1-1 15,0-3 1-15,0 0-1 16,0 0 0-16,-4 4 0 16,-1-4 0-16,1 4 0 15,0 0 0-15,0 3-1 16,-1 1 1-16,1 7-1 15,4 4 1-15,0 0 0 16,0 15 0-16,4 4-1 16,1 3 1-16,-1 12-1 15,0-3 1-15,0-5 0 16,-4 4 0-16,0-7 0 16,0-4 0-16,0-8 0 15,0 0 1-15,0 0-1 0,0 1 0 16,0-5 0-16,0 1 0 15,0-5 0-15,5-3 1 16,-5 0-2-16,0-4 1 16,4-3 0-16,0-1 1 15,0-3-1-15,1-1 0 16,-5-3 0-16,4 0 0 16,0 0 0-16,0-1 1 15,1 1-1-15,-1 0 0 16,0 0-1-16,-4-4 1 15,0 3 0-15,0 1 0 0,0 0 0 16,-4 0 1-16,0 7-1 16,-5-3 0-16,1-1 0 15,-5-3 1-15,0 0-1 16,-4 3 0-16,-8 5 0 16,3-1 1-16,-3 4-1 15,-5 8 0-15,-4 3 0 16,0 1 0-16,4-4 0 15,0 3 0-15,-4 1 0 16,0-1 0-16,-4 1 0 16,-1-1 0-16,5-3 0 15,0-1 0-15,4 1 0 16,1-8 0-16,-1 0 0 16,0-3 0-16,4-1 0 15,-8-7 0-15,5 3 0 16,-1-3 0-16,0 0 0 0,4 0 0 15,1 0-1-15,-1-1 1 16,5 1 0-16,0 0 0 16,4 0 0-16,4-1 0 15,0-3-1-15,0 0 1 16,5 0-1-16,-1 0 1 16,5 0 0-16,-4 0 0 15,3 0-1-15,-3 0 1 16,8 4 0-16,-5-4 0 15,5 4 0-15,0-4 0 0,-4 0 0 16,4 0 0-16,-4 0 0 16,0-4 0-16,-1 0 0 15,1 4 1-15,-4-7-1 16,-1-1 0-16,-8-7 0 16,-4-4 1-16,-5 0-1 15,-4 0 0-15,-4-3-1 16,0-1 1-16,0 0 0 15,4-3 0-15,-4-1-1 16,0 1 1-16,5 7-1 16,-1-4 1-16,0 8-1 15,4 0 1-15,1 4-1 16,3-1 1-16,5 5 0 16,0-1 0-16,5 4-1 15,3 1 1-15,1 3-1 16,3-4 1-16,1 4-1 0,0-4 1 15,4 0 0-15,0-3 0 16,4-5-1-16,5 1 1 16,3-4 0-16,10-8 0 15,7-11-1-15,6-15 1 16,16 4 0-16,8-16 0 16,14-11 0-16,-14-19 0 15,5-7 0-15,9-4 0 16,3 11 0-16,-3 4 0 15,-9 4 0-15,-5 7 0 16,-8 12 0-16,-8 3 1 0,-5 16-1 16,-12 3 0-16,-5 8 0 15,-12 11 1-15,-1 16-1 16,-8 7 0-16,-4 7-5 16,0 9 1-16,4 18-9 15,8 3 1-15,1-14-1 16,8-12 0-16</inkml:trace>
  <inkml:trace contextRef="#ctx0" brushRef="#br0" timeOffset="1.3724E6">19917 4548 5 0,'-8'4'2'0,"4"7"-1"0,4-11 2 16,0 0-3-16,0 0 0 16,4 8 0-16,0-5 0 15,0 1 0-15,5 0 0 0,4 0 0 16,-1-4 1-16,5 0 0 15,5 4 0-15,3-1 0 16,5 5 1-16,4 0 0 16,4-1 0-16,9 1 0 15,4-1 1-15,9 1-2 16,4-4 1-16,0 3-1 16,4-7 1-16,4 4-1 15,1-4 0-15,3 0-1 16,5-4 0-16,0 4 0 15,0-4 1-15,-4 4 0 16,4-3 0-16,0-1-1 16,0 4 1-16,-5 0-1 15,9 4 1-15,5-1-1 16,-14-3 1-16,-3 0-1 16,-5 0 1-16,0 0-1 15,0 0 0-15,-4 0 0 16,-9 4 0-16,-3 0 0 0,-6-4 0 15,6 0 0-15,-14 0 0 16,0 4 0-16,-4 3 1 16,-8-3-1-16,-5 4 1 15,-8-1-1-15,-5-3 1 16,-8 0-1-16,-8 0 1 16,-5-1-1-16,-8 1 1 15,-13 0-1-15,-9-4 1 0,-8 0-1 16,-9 0 1-16,-8 4-1 15,-13-1 1-15,-4-6 0 16,-13 3 0-16,0 0-1 16,0 0 1-16,-8 3-1 15,-1-3 0-15,9 0 0 16,5 0 0-16,-1-3 0 16,5-1 0-16,8 0 0 15,8 4 0-15,9 0 0 16,9-7 0-16,0 3 0 15,8 4 0-15,4-4-1 16,5-4 1-16,8 5 0 16,9 3 0-16,8 0 0 15,9-4 0-15,12 8-1 16,9-1 1-16,9-6 0 16,8-1 0-16,13 4 0 15,13-4 0-15,3 4 0 16,18 4 0-16,9-8 0 15,3 0 1-15,5-3-1 0,0 3 1 16,0-4-1-16,0 5 1 16,0 3 0-16,-4-8 0 15,-22 4-1-15,-8-3 1 16,-13 3-2-16,-8-4 0 16,-9 5-6-16,0 6 1 15</inkml:trace>
  <inkml:trace contextRef="#ctx0" brushRef="#br0" timeOffset="1.37849E6">14556 15675 7 0,'4'0'3'0,"-12"12"2"16,8-9 4-16,-5 9-7 0,1-1 0 15,-5 8 0-15,1 0 1 16,-1 4-4-16,1 3 1 16,-1-3 2-16,5-4 0 15,0 0-6-15,4-8 0 16</inkml:trace>
  <inkml:trace contextRef="#ctx0" brushRef="#br0" timeOffset="1.37871E6">14735 15626 9 0,'-5'11'4'0,"-3"23"-1"15,4-22 2-15,-1 3-5 16,-3 4 0-16,-1 0 0 15,1 7 1-15,-1 1-2 16,-3-1 0-16,3-3-2 16,5 0 1-16</inkml:trace>
  <inkml:trace contextRef="#ctx0" brushRef="#br0" timeOffset="1.3789E6">14743 15793 9 0,'-13'22'4'0,"1"62"-1"0,12-62 6 16,-5 8-9-16,1 8 1 15,-4-4 1-15,-1 4 0 16,1 0-5-16,3-11 0 16,5-9 0-16,9 1 0 15</inkml:trace>
  <inkml:trace contextRef="#ctx0" brushRef="#br0" timeOffset="1.37901E6">14901 16262 15 0,'-30'7'7'0,"-21"103"-8"15,38-80 14-15,-8 19-22 16,4 8 1-16</inkml:trace>
  <inkml:trace contextRef="#ctx0" brushRef="#br0" timeOffset="1.38347E6">22025 4279 9 0,'-17'-15'4'0,"5"0"0"0,12 8 5 0,-5-1-6 15,5-3 1-15,0-1 1 16,0-3 0-16,0 8-7 16,5-1 1-16,-5 8 3 15,8-4 1-15,1 4-2 16,3 0 1-16,1 4-1 15,4 7 0-15,0 8 0 16,4 4 0-16,5 3 0 16,-5 5 0-16,1 10-1 15,-5 1 1-15,4 0 0 16,-4-1 0-16,4 1-1 16,-4-4 1-16,-4 7 0 15,-4 0 1-15,-5 1 0 16,-8-16 0-16,-1 4-1 15,-3 0 1-15,-5 4-1 0,0 0 1 16,-4-4-1-16,-4 0 0 16,0 0-1-16,4-11 0 15,-5-1 0-15,5 5 0 16,0 3 0-16,0-3 0 16,0-1 0-16,4-3 0 15,1-4 0-15,3 0 0 16,1 0 0-16,-1-8 1 15,5 0-1-15,0-3 0 16,4-1-1-16,0-7 1 0,8 0 0 16,5-3 0-16,0-5 0 15,4-7 0-15,4-4 0 16,4-11 1-16,1 3-1 16,0-3 1-16,-5-4-1 15,4-8 0-15,-8 5 0 16,1-1 1-16,-6-15 0 15,-3 0 0-15,-9 0-1 16,-4-4 1-16,-1 4-1 16,-3-4 1-16,-1 4-1 15,-4 15 0-15,1 1 0 16,-5 3 0-16,-5 0 0 16,-3-1 0-16,-1 5 0 15,-4 0 0-15,9 0-1 16,-4-1 1-16,3 9 0 15,1 10 0-15,4-10 0 16,0 3 0-16,0 0 0 0,4 4 0 16,0-4-1-16,1 4 1 15,3 0-1-15,1 7 1 16,3 0-1-16,1 8 0 16,4 4 0-16,0 4 0 15,0 3 0-15,0-3 0 16,4 3 1-16,1 8 0 15,3 4-1-15,1 3 1 16,-1 8 0-16,1-7 0 16,-1 7 0-16,-4 7 0 0,5 5 0 15,-5-1 1-15,-4-3-1 16,0-1 1-16,-4 1-1 16,-5 7 1-16,1-7-1 15,-5-1 1-15,0-10 0 16,1-1 0-16,-1 0-1 15,9-3 0-15,-1-1 1 16,1-3 0-16,-5-4-1 16,1 0 1-16,-1 0-1 15,-3-4 0-15,-1 0 0 16,0 0 0-16,0-4 0 16,1-3 0-16,-1 0 0 15,4-5 0-15,-3 1 0 16,3 0 1-16,0-4-1 15,1 0 0-15,4 0-1 16,-1 0 1-16,1 0-1 16,4 4 1-16,0-1-1 0,4 1 1 15,9 4-1-15,4-4 0 16,0-1 1-16,5 1 0 16,-5 0 0-16,0-4 0 15,0 0 0-15,4-4 0 16,5-3 0-16,3-5 0 15,1-3 0-15,4-8 0 16,0-3 0-16,0 3 1 16,-4 0-1-16,0-7 1 0,-9-8-1 15,-4 4 1-15,-8-7 0 16,-5-5 0-16,-4 1-1 16,-4-4 1-16,-5-8-1 15,-3 15 1-15,-6 1-1 16,-3-5 0-16,4 5 0 15,-4 3 0-15,4 0 0 16,-4 8 1-16,4 7-2 16,-1 4 1-16,1 8-1 15,5-4 1-15,-1 3-1 16,4 5 1-16,1 3-1 16,4 0 1-16,-1-3-1 15,1 3 1-15,0 4-1 16,4 0 1-16,4-8-1 15,0 8 1-15,5 8-1 16,4 3 0-16,-1 8 0 0,5 11 1 16,-4 1 0-16,4-1 0 15,-4 12 0-15,4 3 0 16,-4 0 0-16,0 1 1 16,-5-1-1-16,1 1 1 15,-5 3-1-15,-4-4 1 16,-4-11 0-16,-5 0 0 15,-4 4-1-15,1 0 1 16,-5 0 0-16,-5 0 0 16,1-4-1-16,-5 3 1 15,5-2 0-15,0-5 0 16,-5-4-1-16,-4 1 1 16,-8 3-1-1,4-4 1-15,4 1-1 16,9-8 1-16,4 0-2 15,0-4 1-15,13 0-1 16,4-11 1-16,4 3-1 16,9-7 1-16,4 4 0 15,0-8 0-15,4-3 0 16,-4-8 0-16,4 3 0 16,1-18 1-16,3 7-1 15,5-7 0-15,0-4 0 16,4-8 1-16,0-3-1 15,-4 11 1-15,0-15-1 16,-5 3 1-16,-4 1-1 16,-4 0 1-16,0-8-1 0,-12-4 1 15,-5 0-1-15,-5-3 1 16,-3-1 0-16,-9 1 0 16,0 3-1-16,0 15 0 15,0 1 0-15,0 3 0 16,0-8 0-16,0 12 0 15,0 4 0-15,0 4 0 16,4-1-1-16,0 4 1 16,0 4-1-16,5 4 0 15,-1 4 0-15,5 3 0 16,4 5 0-16,0 3 0 0,4 0 0 16,1 7 0-16,3 4-1 15,5 8 1-15,0 4 0 16,-1-4 1-16,5 4-1 15,0 7 1-15,1 4 0 16,-1 8 1-16,0-1-1 16,-5 8 1-16,-3 4-1 15,-5 4 1-15,0-4-1 16,-8 4 1-16,-4 11 0 16,-5-19 0-1,-4 4-1-15,0 4 0 16,0-4 1-16,0-4 0 15,0-7-1-15,0-8 1 16,4 4-1-16,0-4 1 0,5-12 0 16,-1 1 0-16,1 0-1 15,-1-16 1-15,5 1 0 16,-1-4 0-16,1-8-1 16,0-4 0-16,4 1 0 15,0-1 0-15,0 8 0 16,0 0 0-16,8-7-1 15,5-5 1-15,4 1 0 16,0-4 0 0,13-15 0-1,0-5 0-15,-4 9 0 16,-1-8 0-16,1-4 0 16,-9-7 1-16,-5-5-1 15,-3-6 1-15,-9-9-1 16,0 9 1-16,-9-5-1 15,1 1 0-15,-9 3 0 0,0 4 1 16,0 15-1-16,0 8 0 16,-5 0 0-16,5 3 0 15,0 1-1-15,0 10 1 16,5 1-1-16,3 8 1 16,1-5-1-16,3 9 0 15,5-1 0-15,0 4 0 16,9 4-1-16,4 3 1 15,4-11 0-15,8 8 1 16,5 4-1-16,4 11 1 0,4 11-1 16,-4 8 1-16,5 7 0 15,-9 12 0-15,-1 7 0 16,-7 1 0-16,-10 3 0 16,-7 0 0-16,-5-12 0 15,-9 5 1-15,-12 3 0 16,-5-7 0-16,-8 7-1 15,-4-3 1-15,-5-8-1 16,5-11 1-16,4-16-9 16,8-7 1-16,9-12-4 15,-8-3 0-15</inkml:trace>
  <inkml:trace contextRef="#ctx0" brushRef="#br0" timeOffset="1.39938E6">10638 4465 9 0,'8'7'4'0,"9"8"0"15,-8-15 5-15,-5 4-6 16,0-4 0-16,-4 0 1 16,5 4 0-16,-5-4-5 15,0 0 1-15,-5 0 3 16,-7 0 1-16,-5 4-2 16,0-4 1-16,-13 0-1 15,-13-8 0-15,1 1-2 16,-1-5 1-16,0 1-1 15,1-8 1-15,-5 4-1 16,0 4 1-16,0-1-1 16,1 1 0-16,3 3 0 15,0 1 0-15,5 3 0 0,4 4 1 16,8 0-1-16,5 4 0 16,-4 3 0-16,8 1 0 15,4 3 0-15,4 1 1 16,1 3-1-16,3 4 0 15,1 7 1-15,0 1 0 16,0 7-1-16,4 3 1 16,-5 1 0-16,-3 4 0 15,-5-8 0-15,5 4 0 0,-5 3-1 16,0-3 1-16,0 0 0 16,5 0 1-16,4-8-2 15,-1 8 1-15,1-4 0 16,0-4 0-16,-1-11 0 15,5-4 0-15,0 1 0 16,0-9 1-16,0 1-2 16,0-1 1-16,0 1-1 15,-4 3 0-15,4 8 0 16,-4-4 0-16,0 0 0 16,4 0 0-16,-5 4-1 15,5 0 1-15,0-4 0 16,5 4 1-16,-1-4-1 15,0-3 0-15,5-5 0 16,4 9 0-16,-1-5 0 16,5 0 0-16,0 1-1 15,9-5 1-15,4 1 0 16,8-1 0-16,9 5 0 0,0-5 1 16,4 5 0-16,4-1 0 15,5 0 0-15,8 8 0 16,-8-19 0-16,-5 4 0 15,-4-4 0-15,-4-4 0 16,-5-3 0-16,-7 3 0 16,-1 4-1-16,-13-4 1 15,-4 4-7-15,-4 0 1 16,-1 0-6-16,6 11 0 0</inkml:trace>
  <inkml:trace contextRef="#ctx0" brushRef="#br0" timeOffset="1.4E6">9961 5535 8 0,'-17'4'4'0,"13"8"3"0,4-12-7 15,0 0 1-15,0 0 0 16,0 0 0-16,-5-8 0 16,1 4-2-16,0-3 1 15,-5 3 1-15,-4-4 0 16,-4-7-1-16,-4-8 1 16,-4-3 0-16,-5-4 1 15,-4-8-1-15,0 0 1 16,0-4 0-16,-1 1 0 0,6 7 0 15,-1 0 0-15,0 11-1 16,4 8 1-16,1 0-1 16,4 7 0-16,-1 4-1 15,5 1 0-15,5 3 0 16,-1 3 0-16,0-3 0 16,4 4 0-16,1 4-1 15,4-1 1-15,-1 5 0 16,1 3 1-16,0 0-1 15,4 0 0-15,0-4 0 16,4 5 0-16,-4-5-1 16,4 0 1-16,1-3-2 15,-1 3 1-15,0 4-4 16,0-7 0-16,-4-4 0 16,5-1 0-16</inkml:trace>
  <inkml:trace contextRef="#ctx0" brushRef="#br0" timeOffset="1.40117E6">9982 5343 2 0,'-25'3'1'0,"16"28"2"16,9-24-1-16,-4 1-1 15,0-1 0-15,-1 5 0 16,1-5 1-16,0 1-2 15,-1-1 0-15,1-3 2 16,-4-4 0-16,-5-4 1 16,4 4 0-16,1-7 0 15,-1-1 0-15,-3 4-1 16,3-3 1-16,1-5-1 16,3 1 0-16,1-8-1 15,0 0 0-15,0 0-1 16,-1-7 1-16,1-1-1 0,0-7 0 15,-5 0 1-15,5-4 0 16,0-7 0-16,8-8 0 16,-4 0 0-16,4-11 1 15,0-8-1-15,5 0 1 16,0 0-1-16,3-7 0 16,1 11-1-16,0 3 0 15,0 12 0-15,-9 8 0 16,4 11-1-16,1 4 1 15,-5 7-1-15,-4 4 1 0,4 8-1 16,-4 3 1-16,5 4-1 16,-5 4 1-16,0 4 0 15,4 0 0-15,0 0-1 16,5-1 1-16,8 1 0 16,-4 0 0-16,16 4-1 15,14-1 1-15,0 1 0 16,3-5 0-16,1 5-1 15,9 3 1-15,3 1 0 16,1-1 0-16,-5-3 0 16,-12-1 0-16,12-3 0 15,0-4 0-15,1 0 0 16,-14 0 1-16,-3 0 0 16,-9 0 0-16,-9 0-1 15,-13 0 1-15,-8 0-1 16,-8-4 1-16,-9 4-1 15,-9 0 1-15,1 4-1 16,-9 4 0-16,-13-5 0 16,-9-3 1-16,1 4-1 15,-5-4 0-15,-8 8 0 16,0-1 0-16,0 1 0 0,8 3 0 16,9 1 0-16,9-1 0 15,-1-7 0-15,1 3 0 16,12-3-1-16,8 4 1 15,5-1-1-15,9 1 1 16,4 7-1-16,8 0 0 16,0 8 0-16,0 3 1 15,5 8-1-15,-5 12 1 16,-4-12-1-16,0 7 1 0,0 5-1 16,-4 3 1-16,0 0 0 15,4 8 0-15,-5-4 0 16,1 7 0-16,4-11 0 15,-4 1 1-15,4-9-1 16,0-7 0-16,0 0 0 16,4-3 1-16,5-5-1 15,8-3 1-15,8-4-1 16,9-4 1-16,17 0-1 16,1-4 0-16,11-7-5 15,10 0 1-15,-5-4-2 16,-8-8 0-16</inkml:trace>
  <inkml:trace contextRef="#ctx0" brushRef="#br0" timeOffset="1.40381E6">9837 4843 9 0,'-17'-4'4'0,"26"4"-2"15,-1-3 4-15,5 6-6 16,4-3 1-16,4-7 3 15,9-5 0-15,9 5-4 16,16-1 0-16,5-3 3 16,12 3 1-16,13 8-1 15,-4 0 0-15,13 0-2 16,8 0 1-16,4 0-1 16,14 8 0-16,-1-4 0 0,9-4 0 15,4 0-1-15,12 0 1 16,1 3 0-16,-9-3 0 15,9-3 0-15,0 3 0 16,8 0-1-16,-8 0 1 16,4 0-1-16,9 0 1 15,-5 7-1-15,0 1 1 16,5-4-1-16,8 3 1 16,0-3-1-16,-8-4 1 0,4 0 0 15,4 0 1-15,-5-4-2 16,-7 4 0-16,-5-4 0 15,4 4 0-15,-8-3 0 16,8 10 0-16,-8-7 0 16,4 4 0-16,0-4 0 15,-4-4 0-15,4 4 0 16,-4 0 0-16,-1 0 0 16,-3 4 1-16,0 4-2 31,-1-5 1-31,-8-3 0 0,0 4 1 0,0 0-1 31,-8 3 1-31,8 1-1 16,-17-4 0-16,4 0 0 15,4 3 1-15,-3 1-1 16,7 3 1-16,-7-7 0 16,-1-4 0-16,9 0-1 0,-1 0 1 0,-3 4-1 15,-5-4 1-15,-4-4-1 0,-4-4 0 16,4 1 0-16,4 3 1 15,-4 4-1-15,9-4 0 16,-10-3 0-16,6-1 0 16,12 0 0-16,-13 5 0 15,4 3 0-15,-3-8 1 32,-5 1-1-32,4 7 0 15,-4 3 0-15,-13-6 1 0,0 6-1 0,1-6 0 0,-10-1 0 16,5 0 0-16,-4-4 0 15,-5 8 0-15,1-3 0 16,-5-1 0-16,0 0 0 16,-4 4 0-16,0-4 0 31,-9-3 0-31,-4-1 0 16,1 1 1-16,-6-5-2 15,-3 1 1-15,-9 3 0 16,-4 1 1-16,-4 3-1 0,-5-4 0 0,0 5 0 15,-4-1 0-15,0 4 0 16,-8 0 0-16,-1 0 0 16,-3 4 0-16,-5-1 0 31,-4-3 1-31,-5 4-1 16,-12-4 1-16,-9 0-1 0,-8 4 0 0,-9 0 0 15,-13 3 1-15,-8 1-1 16,-17-1 1-16,-4 9-1 0,-18-9 1 15,-8 4-1-15,-25 1 0 16,-13-5 0-16,-22-7 1 16,-25 0-2-16,-13 12 1 15,-17-5 0-15,-17 5 0 32,-8-1 0-32,-22-3 0 0,0 7 0 0,-12-8 0 15,-1 8 0-15,-17-7 1 0,5 7-1 16,-22-7 0-16,5 3 0 15,-9-3 0-15,-4-1 0 16,9-3 0-16,-1 0 0 16,17 0 1-16,9-4-1 15,4 0 0-15,18 0 0 16,16 0 0-16,4 0 0 16,18 0 1-16,0 0-1 31,3 0 0-31,18 0 0 15,4-4 0-15,9 0 0 16,0 0 0-16,16 0 0 16,5-3 0-16,9-1 0 15,-1 1 0-15,13 3 0 16,5 0 1-16,-5-11-1 16,9 7 0-16,-1 1 0 15,1-1 0-15,13 4 0 16,3-7 0-16,5 0 0 0,9 3 0 15,-5 1 0-15,9 3 0 16,8 0 0-16,13 4 0 16,-4 0 0-16,4 0 0 15,-4-4-1-15,4 1 1 16,9-1 0-16,-1 4 0 16,1 0 0-16,4 4 0 15,4-1 0-15,9 1 0 0,4 4 0 16,4-1 0-16,-4 1 0 15,-1-4 0-15,10-1 0 16,4 1 0-16,8 0-1 16,0-4 1-16,13 0-1 15,8 0 1-15,9 0-1 16,13 0 0-16,0 4 0 16,17-8 0-16,-5 0 0 15,9 0 0-15,13-3 0 16,17 3 1-16,13 4 0 15,12 4 0-15,5-4-1 16,17-4 1-16,16 0 0 16,18 4 0-16,0 0-1 15,12-4 1-15,14 1 0 16,16 3 0-16,-4-4-1 16,13 0 1-16,9 8 0 15,-9-4 0-15,8-4 0 16,5 12 0-16,-13-5 0 0,4-3 0 15,8 8 0-15,-20 0 0 16,3-1 0-16,5 4 1 16,-4 5-1-16,-13-9 0 15,8 1 0-15,-4 7 1 16,5-4-1-16,-18-7 0 16,5 0 0-16,-14 3 1 15,10 1-1-15,-18-8 0 0,9 0 0 16,-5 0 0-16,-3 0 0 15,-5 0 0-15,4-8 0 16,0-3 1-16,-8 3-1 16,4 5 0-16,-4-12 0 15,-4 3 0-15,3 1 0 16,-7-1 0-16,12 5-1 16,-17-4 1-16,8-1 0 15,5 5 0-15,0 3 0 16,-5 4 0-16,-8-4 0 15,5 0 0-15,-5 8-1 16,4-8 1-16,-4 1 0 16,-9-1 0-16,5 0-1 15,4 0 1-15,-8 4 0 16,-1 4 0-16,-8-8 0 16,-8 0 0-16,8 12 0 15,-5-8 1-15,-7 4-1 16,-1-4 0-16,0 0 0 0,-8 4 0 15,-1-1 0-15,-3-3 0 16,-1 0 0-16,-4 0 0 16,-4 4 0-16,-8-8 0 15,-1 4 0-15,0 4 0 16,1-4 0-16,-14 4 0 16,-3-8 0-16,-5 4 1 15,0-4-1-15,-4 4 0 16,0 0 0-16,0 0 0 15,-1 0 0-15,-3 0 1 0,-5 0-1 16,1 0 1-16,-10 0-1 16,6 0 0-16,-6 0 0 15,-3 0 1-15,4 0-1 16,4-3 1-16,0-1-1 16,4 8 0-16,-4-1 0 15,-8-6 0-15,-1 3-4 16,-3-4 1-16,-1 4-6 15,0 4 1 1</inkml:trace>
  <inkml:trace contextRef="#ctx0" brushRef="#br0" timeOffset="1.40494E6">21893 4321 9 0,'5'-8'4'0,"-1"12"2"15,0 0-6-15,5 4 0 16,3-1 0-16,5 4 0 15,5 8 0-15,8 15 0 0,4 8 0 16,0 7 0-16,4 4 1 16,-4 4-1-16,-4-12 1 15,-5 12 0-15,-3 7 1 16,-5 5 0-16,-4 2 1 16,-9 13 0-16,-8-12 0 15,-14-8 0-15,-7-4 0 16,-13-3-1-16,-9-4 0 15,-4-15-1-15,4-4 1 0,0-4-1 16,0-7 0-16,0-8 0 16,0-4 0-16,5-3 0 15,4 3 0-15,3-11 0 16,6 0 0-16,7-3-1 16,1-1 1-16,4-4-1 15,4-7 1-15,5 0-1 16,8-8 0-16,0-3 0 15,12-12 0-15,6-15 0 16,7-4 1-16,5-3 0 16,4-8 0-16,0 7 0 15,0-7 0-15,0-8-1 16,0-3 1-16,-4 3-1 16,0-3 0-16,-9 7 0 15,-4 0 0-15,-8 8-1 16,-9 7 1-16,-5 8 0 15,-3 7 0-15,-5 8-2 16,-4 11 1-16,4 8-2 0,-4 4 0 16,0-8 0-16,-4 11 1 15,4 5-1-15,4-1 1 16,0 0 0-16,5 4 1 16,4-4 0-16,4-3 1 15,0 7 0-15,8 3 0 16,1 5-1-16,-1 7 1 15,5 12 0-15,0 3 0 0,4 4 0 16,8 15 1-16,1 8 0 16,4 0 0-16,-1 3 0 15,-3 4 1-15,-9-7-1 16,-8-8 1-16,-14-3 0 16,-7 3 0-16,-14 0 0 15,-4-3 0-15,-12-1 0 16,-14 0 0-16,1-3 0 15,-5-8 0-15,1-7-9 16,-1-5 0-16</inkml:trace>
  <inkml:trace contextRef="#ctx0" brushRef="#br0" timeOffset="1.40601E6">21812 4718 11 0,'5'-4'5'0,"-10"8"1"0,5 0-3 0,-4 4-3 16,0-1 0-16,-9 4 1 16,-4-3 0-16,-8 0-2 15,-10-8 1-15,-7 0 1 16,-14 0 0-16,-12 0 0 15,-13 0 0-15,-8 0 0 16,-9-4 1-16,-8-4-1 16,-9 1 1-16,-5 3-1 15,-12 4 1-15,0 0-1 16,-8 4 1-16,-5 3-1 16,-8 5 0-16,4-5-1 15,-9 1 0-15,1-1 0 16,-10 8 1-16,6-7-1 15,-5 0 1-15,-1-5 0 16,-3 1 0-16,8 4 0 0,0-8 0 16,-4 4 0-16,17-4 0 15,-4 0-1-15,12 0 1 16,-3 0-1-16,-1 7 0 16,13 4 0-16,-4-3 1 15,8-4-1-15,-8 0 0 16,4-1 0-16,8 5 0 15,-4-4 0-15,5-4 1 0,-5 0-1 16,-4 3 0-16,9 5 0 16,-9 0 0-16,4-1 0 15,0 1 0-15,-4 3 0 16,8-3 0-16,-3 3 0 16,-5-3 0-16,4-5 0 15,-8 1 0-15,8 4 0 16,0-1 1-16,-4-3-1 15,4 0 0-15,-4 3 0 16,5-3 0-16,7 0 0 16,-3 0 0-16,8-8 0 15,0 0 0-15,0-3 0 16,4-1 1-16,1 4-1 16,3-3 0-16,5-1 0 15,4 1 0-15,-4-1 0 16,-1 4 0-16,1 4 0 15,13 0 0-15,-5 0 0 16,0-4 0-16,9-3 0 0,-4-4 0 16,-9 3 0-16,4 0 0 15,5 5 0-15,-5 3 0 16,-4-8 0-16,4 0 0 16,1 5 0-16,-9-1 0 15,8 4-1-15,13 0 1 16,-4 0 0-16,-5 0 1 15,5 0-1-15,-4-4 1 16,4 4-1-16,-5 0 0 16,5 0 0-16,8 4 0 0,1 3 0 15,3-3 0-15,5 0-1 16,0-4 1-16,13 0-3 16,8-4 1-16,8 0-6 15,5 4 1-15</inkml:trace>
  <inkml:trace contextRef="#ctx0" brushRef="#br0" timeOffset="1.40662E6">10646 4419 12 0,'-59'8'6'0,"-14"37"-4"0,52-37 4 15,-13 3-6-15,-9 1 0 16,-3-9 0-16,-5 5 1 15,-9-1-1-15,0-3 0 16,5-8 0-16,4 8 0 16,-5 0 0-16,5 4 1 15,9-5-1-15,3 1 0 0,5-4 0 16,9 4 1-16,8 4-1 16,0 7 1-16,8 0 0 15,5 0 0-15,0 4 0 16,4 11 1-16,-5 4-1 15,5 0 0-15,-4 4 0 16,-4 11 0-16,-1 0 0 16,-4 8 0-16,1 11-1 15,-1-7 1-15,0-4 0 16,0-1 0-16,5-6 0 16,4-5 0-16,4 8-1 15,4-8 1-15,4-11-1 16,9-7 1-16,5-1 0 15,12-3 0-15,0-4-1 16,4 0 0-16,9-4 0 16,8 0 1-16,18 0-1 15,-5 0 0-15,17 1-6 0,4 2 1 16,1 9-2-16,-5-4 1 16</inkml:trace>
  <inkml:trace contextRef="#ctx0" brushRef="#br0" timeOffset="1.42419E6">11008 4476 5 0,'-4'0'2'0,"4"-19"-1"0,0 12 3 15,-4-1-4-15,0 0 1 16,-1 1-1-16,-3-1 1 16,-1 5-1-16,1-1 0 15,-5 0 1-15,-4-4 0 0,0 5-1 16,0-5 1-16,0 0-1 15,0 5 0-15,-4-1 0 16,-5-4 1-16,-4 1-1 16,0 3 0-16,1 4 0 15,-1 0 0-15,4 0 0 16,1 0 0-16,-1 0-1 16,-8 8 1-16,4-1 0 15,-4 4 0-15,-4 5 0 16,0-5 0-16,3-3 0 15,6-1 0-15,-1-3 0 16,4-4 0-16,1 0 0 16,-1-8 1-16,5 5-1 15,0 3 1-15,-1-4-1 16,1 11 1-16,0 5-1 16,-1 7 0-16,1 7 0 15,4 4 0-15,0 1 0 0,0 3 0 16,0 0-1-16,-4 7 1 15,-1 1 0-15,1-12 1 16,0 4-1-16,4 4 0 16,-9-4 0-16,5 0 1 15,0-4-1-15,4-3 0 16,4 3 0-16,9-3 0 16,4 3-1-16,4-4 1 15,4 5 0-15,1-1 0 0,8-4 0 16,4-3 1-16,5 7-1 15,8-3 1-15,8-8-4 16,1 0 1-16</inkml:trace>
  <inkml:trace contextRef="#ctx0" brushRef="#br0" timeOffset="1.42524E6">10446 4957 3 0,'94'-4'1'0,"4"-19"3"0,-56 12-3 0,14 3-2 15,16 4 1-15,18 1-1 16,-1-5 1-16,13 0 0 16,9 5 1-16,8 3-1 15,5 3 0-15,-5-3 0 16,9 0 1-16,12 0-1 16,5 4 1-16,-4-4 0 15,12-4 0-15,9 4-1 16,0 4 1-16,-5-4-1 15,5 0 0-15,4 0 0 16,0 8 0-16,-13-4 0 16,5-4 1-16,12 3-1 15,-8 5 0-15,-4 0 0 16,4 3 0-16,8-4 0 16,-4 9 1-16,-4-5-1 15,4 0 0-15,-4 1 0 16,-9-1 1-16,5 0-1 0,-5-3 1 15,0-4-1-15,-4 7 0 16,9 8 0-16,-9-11 0 16,4-5 0-16,1 9 1 15,-1-9-1-15,0-3 0 16,-4-7 0-16,5-1 1 16,-14 1-1-16,13-1 1 15,-21-3-1-15,0-1 0 16,0-3 0-16,-4 4 0 0,0 0 0 15,0-1 0-15,-13 1 0 16,0 0 0-16,4-1 0 16,-4 5 0-16,0 3 0 15,0-7 1-15,-4-1-1 16,4 1 0-16,4 3 0 16,-9 1 1-16,5-1-1 15,0 1 1-15,-8-5-1 16,4 1 0-16,-1 11 0 15,-7-8 0-15,-1 8 0 16,0-3 0-16,-4 6 0 16,4-3 0-16,-8 0 0 15,-1 0 1-15,-3-3-1 16,-9 3 0-16,-9-4 0 16,1 8 1-16,-9-4 0 15,4-4 0-15,-13 4 0 16,-4-4 0-16,0-4-1 15,0 5 1-15,-4-1 0 0,0 4 0 16,0-4-1-16,-5 4 0 16,-3-4-4-16,-1 0 1 15,0 1-1-15,1-1 1 16</inkml:trace>
  <inkml:trace contextRef="#ctx0" brushRef="#br0" timeOffset="1.42562E6">22004 4158 5 0,'21'15'2'0,"56"76"0"15,-56-61 2-15,5 39-3 16,-5 14 0-16,0 4 0 15,-4 26 1-15,-4 20-2 16,0 3 0-16,-4-4 2 0,-9-14 1 16,-9-5-3-16,-25-3 1 15,-26 0-4-15,-25-4 1 16</inkml:trace>
  <inkml:trace contextRef="#ctx0" brushRef="#br0" timeOffset="1.43029E6">10629 4525 3 0,'-4'-19'1'0,"4"4"3"0,0 0 1 0,0 4-4 16,-4-4 1-16,0-1 1 15,-5 5 0-15,-16 0-3 16,-5-1 0-16,-4 1 3 16,-9 0 0-16,5-1-1 15,4 1 0-15,0 0 0 16,0-1 0-16,4 1-1 16,0 0 0-16,0-1-1 15,5 1 1-15,-1 3-1 16,0 1 0-16,1 3-1 15,-1 8 1-15,5 0-1 16,0 7 1-16,-1 4-1 16,1 0 1-16,0 12-1 15,0 3 1-15,-1 8-1 16,1 3 1-16,-5 5 0 16,1-5 1-16,-1 5 0 15,1-5 0-15,-1 1 0 0,5-8 1 16,-9 4-1-16,5 0 1 15,-1 7-1-15,5 1 1 16,-1-5-2-16,10 12 1 16,3 0-1-16,5-4 1 15,4 0-1-15,13-3 0 16,4-4 0-16,4-1 1 16,5-7-1-16,3 8 1 0,1-8-3 15,0-8 0-15,0 1-4 16,0-12 0-16</inkml:trace>
  <inkml:trace contextRef="#ctx0" brushRef="#br0" timeOffset="1.43138E6">9969 5044 5 0,'30'0'2'0,"30"3"3"0,-39-3-5 16,9-3 0-16,4-1 1 15,4-4 0-15,18 4 1 0,7-3-2 16,-3-1 0-16,12 1 1 15,9-1 1-15,9 4-1 16,4 4 1-16,8 0-1 16,0-3 0-16,13-5-1 15,13-3 0-15,8 3 0 16,0 1 0-16,0-5 0 16,5 1 1-16,0 0-1 15,-1 11 0-15,-4 0 0 16,1 0 1-16,7 0-1 15,1 0 0-15,9 0 0 16,-1-4 0-16,9 0 0 16,8 4 1-16,-4 0-1 15,-8-4 0-15,8 0 0 16,-17 4 0-16,8 4 0 16,-8-8 0-16,13 4 0 15,-8 0 0-15,3 4 0 0,-8-8 1 16,13 4-1-16,0 0 0 15,0 4 0-15,-5-4 1 16,14 0-1-16,-10 0 0 16,1 8 0-16,-8-4 0 15,7 3 0-15,1 1 0 16,-4-1 1-16,4 1 0 16,-13-1 0-16,8 1 1 15,-4 0-1-15,14 3 1 0,-14-4-1 16,9-3 1-16,-5 4-1 15,9-1 0-15,-12-3 0 16,3 0 0-16,1 3-1 16,4-3 1-16,-13 8-1 15,0-9 1-15,4 13-1 16,0-9 1-16,1 8-1 16,-10-19 1-16,14 4 0 15,-9 0 0-15,0 4-1 16,-8-4 1-16,-9 4-1 15,8-8 1-15,-8 16-1 16,-4-1 0-16,4 0 0 16,-13-11 0-16,9 8 0 15,-5-4 1-15,-8 3-1 16,-4 8 0-16,-4-3 0 16,-14-5 1-16,-12-3-1 15,-4 0 1-15,-9 0-1 16,-4-1 0-16,-13 1 0 0,-4 0 1 15,-5 4-1-15,-7-1 1 16,-6 1-1-16,-3-1 1 16,-5-3-3-16,-4-4 1 15,0 0-3-15,-4 8 0 16,0-5-3-16,0 1 0 16</inkml:trace>
  <inkml:trace contextRef="#ctx0" brushRef="#br0" timeOffset="1.43179E6">21672 4154 8 0,'8'-18'4'0,"39"44"-3"0,-25-26 1 16,3 8-2-16,5 11 0 15,8 15 1-15,13 7 0 16,5 20-1-16,-1 14 1 16,0 5 0-16,-4-1 0 15,-12 16 0-15,-9-1 1 16,-9 20 0-16,-17-4 0 16,-12-12 0-16,-22-7 1 15,-21-4-2-15,-9 8 1 16,-21-1-6-16,-30 16 1 0</inkml:trace>
  <inkml:trace contextRef="#ctx0" brushRef="#br0" timeOffset="1.43554E6">14390 3523 6 0,'-34'11'3'0,"-5"0"-2"0,31-7 4 16,-5 4-5-16,-4-1 1 15,0 1 0-15,-4-1 1 16,-9 1-2-16,0 0 0 16,-4-1 1-16,0 1 1 15,0-5 0-15,4 1 0 16,4-4 0-16,1 0 0 0,4 0-1 15,4 0 1-15,4-4-1 16,4 4 0-16,-3 0-1 16,-1 0 1-16,0 4-2 31,0 4 1-31,0 3-1 0,1 0 1 0,-5 5-1 16,0-1 1-16,-5 11-1 0,-3 5 1 15,-1-1 0-15,1 4 0 16,-1-8 0-16,5 8 0 15,-1-3-1-15,5-5 1 16,0 1 0-16,-4-5 1 16,8 1-1-16,1 0 0 15,-1-8 0-15,0 4 1 16,5-4-1-16,-1 0 1 16,0 0-1-16,5 0 1 0,0-3-1 15,4-1 1-15,4-3-1 16,0-1 1-16,5-3-1 15,0-4 1-15,-1 7-1 16,5-7 0-16,0 0 0 16,-1 4 0-16,10 4 0 15,7 3 0-15,1 1 0 16,4-1 0-16,0 4 0 16,-4-4 1-16,4-3-1 15,5 0 0-15,-1-1 0 16,0 1 1-16,1-1-1 15,-1-3 1-15,0 0-1 16,-4 0 1-16,0-1-1 16,0-3 1-16,-4 4-1 15,-4-4 1-15,-9 4-1 16,4-4 1-16,-8 0-1 16,-5 0 1-16,1 0-1 15,-9 0 1-15,0 0-1 0,-4 0 1 16,-9 0-1-16,-8 0 1 15,-5 0-1-15,-4 0 0 16,-4 0 0-16,-4-4 0 16,0 0 0-16,-1-3 1 15,9-1-1-15,-4 1 1 16,0-1-1-16,-4-3 1 16,0-4-1-16,-5-4 0 0,0 7 0 15,5 5 1-15,0-8-1 16,-1-1 0-16,1 1 0 15,0 0 0-15,4 0-1 16,0 0 1-16,4 7 0 16,4 5 0-16,5 3-1 15,4 0 1-15,4-4 0 16,0 8 0-16,9-4 0 16,0-8 0-16,8 0 0 15,0 1 0-15,5-4 0 16,-1-1 1-16,5-7-1 15,-4 0 1-15,-1-7-1 16,1-12 1-16,-1-7-1 16,1-1 1-16,-1 1-1 15,1-1 1-15,-1-3-1 16,1 4 1-16,4 7-1 16,-1 0 0-16,1-3 0 15,0 3 0-15,0 0-1 0,0 4 1 16,-5 4-1-16,1 7 1 15,-1 4-1-15,5 4 0 16,4 3 0-16,13 9 0 16,4 6 0-16,4 1 0 15,0 4 0-15,5-1 1 16,8-3 0-16,9 4 0 16,8-4-2-16,-4-1 1 15,8 1-5-15,5 0 1 16</inkml:trace>
  <inkml:trace contextRef="#ctx0" brushRef="#br0" timeOffset="1.43649E6">13508 3878 2 0,'-4'8'1'0,"8"3"4"0,0-7-7 16,5 0 4-16,-1 0 0 16,5-8 2-16,4 8 0 15,9-4-5-15,16 3 1 0,5-6 3 16,4-1 1-16,9-11-2 15,17 3 1-15,12-3-2 16,1 8 1-16,20-9-1 16,-3 9 1-16,12-12-2 15,9 15 1-15,4-3-1 16,0 7 1-16,4-8 0 16,5 0 0-16,-1 1 0 15,5 14 0-15,-5-10-1 16,5 3 1-16,0 0 0 31,0 3 0-31,4-3-1 16,-13-3 1-16,5-1-1 0,-1 0 1 15,1 4-1-15,-1-4 0 16,-8-3 0-16,5 7 0 0,-5-4 0 16,8 8 0-16,-8 0 0 15,-4-4 0-15,4-4 0 16,0 11 0-16,-4-3 0 15,-1 0 0-15,-12-8 0 16,-25 4 1-16,38-4-1 16,-31 1 0-16,23 6 0 15,-10-3 0-15,-7-3 0 16,-5-5 0-16,0 0 0 16,4 1 0-16,-9-1 0 15,-7 1 1-15,-1 3-1 16,0-4 1-16,-4 1-1 15,-13 3 0-15,0 0 0 16,0-3 1-16,-4 3-1 16,-4-4 0-16,-1 5 0 15,1-5 0-15,-9 4 0 16,-4 4 1-16,-9-4-1 0,-4 4 1 16,5 0-1-16,-5 0 1 15,4 0-1-15,-12 0 0 16,-5 0 0-16,-4 0 1 15,-9 0 0-15,1 0 0 16,0 4-1-16,-5 0 1 16,-4 0-2-16,0-4 1 15,0 0-7-15,0 0 0 16</inkml:trace>
  <inkml:trace contextRef="#ctx0" brushRef="#br0" timeOffset="1.4375E6">20403 3250 7 0,'-26'-38'3'0,"5"19"1"0,21 19-4 16,4 4 0-16,-4 4 0 15,0 3 0-15,4 12 1 16,5 3-1-16,4 16 1 16,0 0 0-16,8 11 0 15,4 7 0-15,-3 8 0 16,3 8 1-16,5 7 1 0,-4-7 0 16,-5-4 0-16,-4 3-1 15,-13-22 1-15,-8 0 0 16,-9 0 0-16,-4 0-2 15,-8-4 1-15,-5-7-1 16,-9-8 1-16,1-7-1 16,4-9 0-16,4-2 0 15,0-5 0-15,5 0 0 16,-1-3 0-16,9-4 0 16,4-1 0-16,5-3-1 15,4-3 0-15,4-5 0 16,8-3 1-16,5-8-1 15,8-4 0-15,18 0 0 16,-5 5 0-16,4-5 0 16,-8-15 0-16,-5 4 0 15,-3-8 1-15,-5-11-1 16,-9-7 1-16,1-5-1 0,-5 5 1 16,-4-4-1-16,-9 11 0 15,-3 3 0-15,-1 1 0 16,-4 11 0-16,-4 1 0 15,-5 3 0-15,1-1 0 16,7 1 0-16,6 4 0 16,-1 7-1-16,4 1 1 15,1 7 0-15,4 3 0 16,-1 1-1-16,5 0 0 16,0 7-1-16,0 4 1 0,9 4 0 15,4 11 0-15,-1 4 0 16,5 3 0-16,5 1 0 15,-1 11 0-15,-4 8 1 16,-4-1 0-16,-5 16 0 16,-3 7 0-16,-10 1 0 15,-12 7 1-15,-8-8-1 16,-5-4 1-16,-4-10 0 16,-4-13 0-16,-5-2 0 15,5-5 0-15,4-7 0 16,4-5 1-16,4-6 0 15,9-5 1-15,0-3-1 16,9-4 0-16,-1-4 0 16,5 8 0-16,0-4-1 15,4 0 0-15,4 4-8 16,4-4 1-16,9 11-3 16,0 1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6T18:11:26.26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15889 16814 8 0,'4'0'4'0,"4"-23"-1"0,-3 16 5 0,-1-1-6 16,0 1 0-16,5-1 1 16,-1 1 1-16,1-5-5 15,-1-3 1-15,5 0 3 16,0-4 0-16,4-4-1 16,0-3 0-16,0-4 0 15,0-1 0-15,4-3-1 16,-4-4 1-16,5-7-1 15,-1-4 1-15,4 15-1 16,1-12 0-16,4-3-1 16,0 0 1-16,8-4-1 15,-4 4 1-15,0-12-1 16,4 8 1-16,1-3-1 16,-9 3 1-16,-1 3-1 15,1 1 0-15,0 0 0 16,0 0 1-16,0 15-1 15,-1 0 0-15,6 0 1 0,-6 0 0 16,-7 3-1-16,-1 1 0 16,0 4 0-16,-4 3 0 15,-4 4 0-15,0 8 1 16,-5-1-2-16,1 5 1 16,-9 7 0-16,4 0 0 15,-4 4 0-15,0-1 1 16,0 1-1-16,0 4 1 15,0 7 0-15,0 0 0 0,-4 4-1 16,0 0 1-16,-1 11-1 16,1 8 1-16,4 7-1 15,-4 12 1-15,4 15-1 16,0 0 0-16,4 4 0 16,-4-12 1-16,4 0-1 15,1 8 1-15,3-4-1 16,5-4 0-16,0 8 0 15,-1 0 0-15,1 4 0 16,-4-4 1-16,3-4-1 16,-3-4 1-16,0-15-1 15,3-3 0-15,-3-1 0 16,-1 1 1-16,5-9-1 16,-4-3 1-16,-5 1-1 15,4-9 1-15,1-3-1 16,-5-4 1-16,0-4-1 15,-4 0 1-15,5-4 0 16,-5-3 0-16,0-1-1 0,0-3 1 16,-5 0 0-16,1-4 0 15,-4 0-1-15,-1-4 1 16,1-3-1-16,-5-1 1 16,0-3-1-16,-4-4 1 15,0-1-1-15,-9 1 0 16,1 0 0-16,-5 0 1 31,-21-4-1-31,4 0 0 16,-4-4 0-16,-13 5 1 0,-4-9 0 15,-4 8 0-15,3 0 0 16,1 4 0-16,9 4 0 16,3-4 1-16,5 7-1 15,4 4 0-15,9 1-1 16,0 3 1-16,12 0-2 15,5 0 1-15,8 0-6 16,9-4 0-16,17 11-6 16,8-3 0-16</inkml:trace>
  <inkml:trace contextRef="#ctx0" brushRef="#br0" timeOffset="1625.2498">15859 16610 7 0,'0'7'3'0,"-4"-14"9"16,4 7-10-16,8-4-1 16,1-4 1-16,-1-3 1 15,9 4 1-15,5-5-5 16,7 1 1-16,5 3 2 16,9 1 1-16,8 3-2 15,-4 4 1-15,17 0-1 16,4 4 1-1,26-4-1 1,-1 0 1-16,1-4-2 0,-5-4 1 16,9-3-1-16,-4 3 1 15,-9-3-1-15,-8 0 1 16,-5-1-1-16,-4 1 1 16,1 3-1-16,-6 1 0 15,1 3 0-15,-4 4 1 16,-9 0-1-16,-4 0 0 15,0 0 0-15,-5 0 1 16,-3 0-1-16,-1 0 1 16,-4 0-1-16,-4 4 1 15,-9-4 0-15,-4 4 0 0,-4-4 0 16,0 0 0-16,-5 0-1 16,1 3 1-16,-5 1-1 15,-4-4 0-15,-4 4 0 16,4-4 1-16,-4 0-1 15,-1 0 0-15,-3 4 0 16,-1 0 0-16,1-1 0 16,-5 1 1-16,0 0-1 15,-4 4 0-15,0-1 0 16,0 1 0-16,0 7 0 16,0-4 0-16,-4 4 0 15,-1 0 0-15,-3 4 0 16,-1 0 1-16,-4 0 0 15,1 0 0-15,-5 0-1 16,0 4 1-16,-1-1 0 16,6 1 0-16,3 0 0 15,1 0 0-15,3-5-1 0,5 9 1 16,-8-12-1-16,8 0 1 16,0-3-1-16,0-1 0 15,4 0 0-15,4 1 0 16,1-1-1-16,4-4 1 15,-1 1 0-15,1 0 1 16,4-5-1-16,0 5 0 16,0-4 0-16,0 0 0 15,-4-4 0 1,4 0 1-16,0 0-1 16,-5 0 1-16,1-4-1 15,0-4 1-15,0 4-1 16,-5-3 1-16,-4-1-1 15,-8 1 0-15,-4 7 0 16,-5-4 1-16,-4 4-1 16,-9 0 1-16,-12-4 0 15,-5 4 0-15,-4-7 0 16,-4-1 0-16,-17-3 0 16,4 3 1-16,0 4-1 15,0-3 0-15,5-1 0 16,7 4 0-16,14-3-2 15,12 3 1-15,9-4-7 16,13 8 1-16,13 8-5 16,8 3 1-16</inkml:trace>
  <inkml:trace contextRef="#ctx0" brushRef="#br0" timeOffset="2000.2494">16336 16553 11 0,'-17'-42'5'0,"17"50"6"16,0-4-2-16,-4 11-8 16,4 15 1-16,-5 4 0 15,-3 4 0-15,4 4-3 16,4-4 1-16,4-4 1 15,9-4 0-15,4-4-5 16,8-7 1-16,1-4-2 16,4-7 0-16</inkml:trace>
  <inkml:trace contextRef="#ctx0" brushRef="#br0" timeOffset="2281.6091">16689 16803 13 0,'0'22'6'0,"17"1"-7"0,-12-19 9 16,-1 0-7-16,0 3 1 16,0-3 0-16,5-4 0 15,4-4-4-15,4-7 0 16,4-8 0-16,5 0 0 0,8-4-2 16,0 1 1-16,0 3 0 15,-4 4 1-15,-1 3 2 16,-3 5 0-16,-5 11 3 15,-4 7 0-15,-4 4 1 16,0 4 1-16,-5 4-2 16,1 3 0-16,4-11-6 15,4 0 1-15,4-7-2 16,13-12 0-16</inkml:trace>
  <inkml:trace contextRef="#ctx0" brushRef="#br0" timeOffset="3312.8538">16553 15289 11 0,'-17'8'5'0,"21"3"-1"16,-4-7 8-16,-4 4-11 16,0-1 1-16,-5 5 0 15,5 3 1-15,0 7-4 16,-1-6 1-16,10 21 2 15,3 5 1-15,-3 11-1 16,3 7 0-16,5 20-1 16,4 11 1-16,4-4-1 15,0-4 0-15,-4-11-1 16,5 4 1-16,-1 3-1 0,0-11 1 16,1 0 0-16,-5 4 0 15,0-4 0-15,-5 0 1 16,1-11-1-16,0-4 1 15,-4-4-1-15,-1-3 1 16,-4-5-1-16,-4-14 0 16,0-5 0-16,-4 5 1 15,0-12-1-15,4 0 0 16,0-3-1-16,0-5 1 0,0 1-1 16,4-5 1-16,-4-3-1 15,4 4 1-15,5 4-1 16,-1-12 1-16,5-7-1 15,0 3 0-15,4-3 0 16,8-8 0-16,1-4 0 16,12-7 0-16,1 3 0 15,3-3 0-15,-3-4-1 16,-1 0 1-16,5 4-1 16,3-1 1-16,-3 13-1 15,0 2 1-15,-5 5 0 16,-4 7 0-16,-4-3-1 15,-9 3 1-15,0 4 0 16,-8 0 1-16,0 0-1 16,-9 0 1-16,-4 0 0 15,-8-8 0-15,-5 1 0 16,-8-5 1-16,-5-6 0 16,-4-13 0-16,0-14-1 0,-8 3 1 15,-22-18-1-15,-8-24 0 16,-4-14 0-16,-9-15 1 15,4 10 0-15,5 9 0 16,8 7-1-16,9 4 1 16,12 11 0-16,5-4 0 15,-5 8-1-15,13 4 0 16,9 7-2-16,4 15 0 0,9 8-7 16,-1 8 1-16,13 11-6 15,18 18 0-15</inkml:trace>
  <inkml:trace contextRef="#ctx0" brushRef="#br0" timeOffset="4125.5595">16229 16201 9 0,'0'-19'4'0,"5"8"7"0,-1 15-7 16,0 3-2-16,0 1 0 16,5 7 1-16,4 11 0 0,8 12-4 15,9 4 1-15,4 3 2 16,4 5 1-16,-4-1-1 15,-4-11 0-15,-4-8-4 16,-1-11 1-16,1-8-5 16,-1 0 1-16</inkml:trace>
  <inkml:trace contextRef="#ctx0" brushRef="#br0" timeOffset="4359.9358">16528 15986 11 0,'8'41'5'0,"1"46"-3"16,-5-68 4-16,0 11-6 16,5 12 1-16,3 7-1 15,5-3 1-15,5-9-1 16,3 1 0-16,9-11-2 0,-4-5 0 15,0-10-1-15,-5-1 0 16</inkml:trace>
  <inkml:trace contextRef="#ctx0" brushRef="#br0" timeOffset="4563.0615">16621 15883 12 0,'-51'-41'6'0,"72"105"-11"0,-4-37 12 0,0 14-7 16,5 12 1-16,3-7 0 16,-3 10 0-16,-1-3-1 15,0-4 0-15,0-3 0 16,1-12 1-16,-5-11-3 16,0-12 0-16,0-11-1 15,-4-15 0-15</inkml:trace>
  <inkml:trace contextRef="#ctx0" brushRef="#br0" timeOffset="4750.562">16706 15588 11 0,'9'12'5'0,"46"71"-2"16,-33-53 11-16,3 31-13 15,9 14 1-15,0 5 0 16,0-8 1-16,0 0-4 0,-4-1 1 15,0-10-2-15,0-8 1 16,-5-11-4-16,-3-8 1 16</inkml:trace>
  <inkml:trace contextRef="#ctx0" brushRef="#br0" timeOffset="13794.9188">23844 3583 5 0,'0'0'2'0,"0"0"0"0,0 0 2 16,0 4-4-16,-9 0 0 15,-4 0 1-15,-8 3 1 16,-4 1-2-16,-5-5 1 0,0 1 0 15,0 0 0-15,-4 0 0 16,0-4 1-16,4-4-1 16,5 0 0-16,3-3 0 15,5-1 0-15,5 1 0 16,3-1 0-16,1 4-1 16,3-3 1-16,1 3-1 15,0 0 1-15,4 4-1 16,0 0 0-16,0 8-1 15,0 3 0-15,0 4 1 16,0 4 0-16,-5 15-1 16,-3 19 1-16,-1 8 0 15,-3 7 1-15,-5 0 0 16,-5-8 0-16,1 5-1 16,-4-1 1-16,3-4 0 15,1 12 1-15,-5-4-1 0,9-3 0 16,0-8 0-16,5-1 0 15,3-10 0-15,0-12 0 16,5 0 0-16,0-11 1 16,0-1-1-16,4-7 0 15,4-3 0-15,0-1 0 16,5-3-1-16,4-1 1 16,8 5-1-16,4-1 0 15,9-4 0-15,1 9 0 16,7-5 0-16,1 4 1 0,4-4 0 15,-1 5 0-15,1-5 0 16,0 0 0-16,-4-7 0 16,-9 4 1-16,-4-5-2 15,-9 1 0-15,0-4-7 16,-8 4 1-16,-5 0-2 16,-12-4 1-16</inkml:trace>
  <inkml:trace contextRef="#ctx0" brushRef="#br0" timeOffset="14279.6443">23409 4317 7 0,'-8'15'3'0,"21"-3"7"16,-1-12 3-16,10-4-10 16,3 0 1-16,5 0 0 15,13-3 1-15,16-1-6 16,1-3 0-16,4-1 4 15,8 5 1-15,1-1-6 16,-5 12 0-16,-17 11-4 16,-26 4 0-16</inkml:trace>
  <inkml:trace contextRef="#ctx0" brushRef="#br0" timeOffset="27562.4372">15876 16470 5 0,'-4'15'2'0,"-1"15"1"16,5-30 3-16,0 12-4 15,-4-5 0-15,0 1 2 16,4-8 1-16,0 0-6 15,4-15 1-15,5-1 3 16,-5-6 1-16,4-12-2 16,5-12 1-16,9 1-2 15,7-4 1-15,5-16-1 16,5-7 1-16,12-11-2 16,-4 0 1-16,0 4 0 15,8 3 0-15,-4 15-1 16,-4 8 1-16,-9-11-1 15,-4 15 1-15,-8 7-1 0,-5 8 0 16,-4 12 0-16,-4 3 0 16,0 7-1-16,-1 16 1 15,1 7-1-15,-4 1 0 16,-1 7 0-16,1 0 1 16,4 3 0-16,-1 5 0 15,1 3 0-15,0 0 1 16,0-3 0-16,-5 7 1 15,1 4-1-15,-5 3 0 0,4 5 0 16,-3 7 1-16,-1 0-1 16,-4 0 0-16,0 3-1 15,0 12 0-15,0-3-2 16,8-8 0-16,5-12-3 16,0-11 1-16,0-11-4 15,0-8 1-15</inkml:trace>
  <inkml:trace contextRef="#ctx0" brushRef="#br0" timeOffset="27937.4423">16136 15702 8 0,'-22'11'4'0,"39"0"0"0,-4-7 2 0,9-4-5 16,7-4 1-16,22-3 1 16,13-1 0-16,-4-3-3 15,4 0 0-15,0 3 1 16,-5 4 1-16,-3 8-5 16,-9 7 0-1</inkml:trace>
  <inkml:trace contextRef="#ctx0" brushRef="#br0" timeOffset="28122.8285">16519 16046 16 0,'13'-30'8'0,"38"-50"-8"16,-30 65 12-16,9-7-13 15,8 3 1-15,-4 3-8 16,0 1 0-16,-4 15 8 16,-13 0 0-16</inkml:trace>
  <inkml:trace contextRef="#ctx0" brushRef="#br0" timeOffset="28279.0802">16298 16224 17 0,'8'4'8'0,"52"-19"-11"0,-35 7 16 16,9-3-13-16,5-8 0 15,3-4-5-15,5 4 0 16,0 8 3-16,-9 11 1 16</inkml:trace>
  <inkml:trace contextRef="#ctx0" brushRef="#br0" timeOffset="28435.3315">16221 16330 11 0,'-17'4'5'0,"51"-4"-5"15,-17-4 7-15,13-4-7 16,8 1 0-16,9-1 0 16,-4-3 0-16,-1 3-3 15,-4 4 1-15</inkml:trace>
  <inkml:trace contextRef="#ctx0" brushRef="#br0" timeOffset="28560.3314">16191 16667 4 0,'21'11'2'0,"73"-38"0"0,-51 12-1 16,8-4-3-16,8-3 0 15</inkml:trace>
  <inkml:trace contextRef="#ctx0" brushRef="#br0" timeOffset="28857.2101">16932 15804 6 0,'-38'72'3'0,"-18"53"-3"16,44-91 7-16,-5 4-7 15,0-4 1-15,0-8-5 16,4 4 1-16</inkml:trace>
  <inkml:trace contextRef="#ctx0" brushRef="#br0" timeOffset="29044.6615">16966 16307 14 0,'-30'42'7'0,"1"33"-8"0,16-52 13 16,-4 7-12-16,0 4 0 15,0 4-6-15,8-7 1 16,9-1 4-16,9-7 0 16</inkml:trace>
  <inkml:trace contextRef="#ctx0" brushRef="#br0" timeOffset="29420.0052">16510 15694 11 0,'26'-19'5'0,"38"-37"-4"0,-30 44 8 15,17-3-9-15,0-4 1 16,9 4-6-16,-5 4 0 16,-4 11 4-16,-12 3 0 0</inkml:trace>
  <inkml:trace contextRef="#ctx0" brushRef="#br0" timeOffset="29560.6317">16430 16182 10 0,'-13'0'5'0,"72"-11"-8"16,-42 3 8-16,9-3-7 16,12-4 0-16,13-4-2 15,9 0 1-15</inkml:trace>
  <inkml:trace contextRef="#ctx0" brushRef="#br0" timeOffset="29716.8273">16621 16254 10 0,'-21'-4'5'0,"68"-3"-7"16,-22 3 9-16,9-4-8 15,13-7 1-15,13-4-1 0,8 0 0 16,0 1-1-16,-8 6 1 15</inkml:trace>
  <inkml:trace contextRef="#ctx0" brushRef="#br0" timeOffset="29826.2595">16706 16356 7 0,'-42'0'3'0,"46"4"-4"0,5-8 4 0,8-7-6 16,8 0 0-16</inkml:trace>
  <inkml:trace contextRef="#ctx0" brushRef="#br0" timeOffset="30076.2597">16315 16443 4 0,'-39'46'2'0,"18"48"-2"16,12-71 4-16,1 7-4 16,-1-3 1-16,1-1-1 15,4-7 1-15,8-4-3 16,0-3 1-16</inkml:trace>
  <inkml:trace contextRef="#ctx0" brushRef="#br0" timeOffset="30216.8304">16600 16848 9 0,'-17'27'4'0,"21"-24"-14"0,5-6 8 0</inkml:trace>
  <inkml:trace contextRef="#ctx0" brushRef="#br0" timeOffset="30373.1357">16958 16829 10 0,'-47'76'5'0,"34"-16"-6"15,13-41 11-15,4 0-13 16,9-4 1-16,13-7-4 16,20-12 0-16</inkml:trace>
  <inkml:trace contextRef="#ctx0" brushRef="#br0" timeOffset="30498.1383">17324 17472 0 0,'8'103'0'0</inkml:trace>
  <inkml:trace contextRef="#ctx0" brushRef="#br0" timeOffset="40609.4402">24163 3579 10 0,'4'0'5'0,"1"-3"-1"0,-5 3 5 16,-5 0-8-16,-3 0 1 0,-9 3 0 16,-4 1 1-16,-9 0-4 15,-4 4 1-15,-5-1 2 16,5 1 0-16,0-5-1 16,-13 1 1-16,9-4-1 15,0 0 1-15,4 0-1 16,0 0 0-16,4 0-1 15,8 0 1-15,1 0-1 16,4 0 0-16,4 4 0 16,1 0 0-16,3-4 0 15,1 7 0-15,-1 1-1 16,5 3 1-16,0-3 0 16,-5-1 0-16,0 24 0 15,1 7 0-15,-5 3 0 16,0 8 0-16,1 8 0 15,-10 0 0-15,1-8 0 0,-5 8 0 16,1 3 0-16,4-7 0 16,-1 15 0-16,5-3 1 15,5 3 0-15,3-8 0 16,5-7-1-16,0-4 1 16,-1 1 0-16,1-12 0 15,0-4 0-15,-1 0 0 16,1-4 0-16,0-7 0 15,4-1 0-15,0-7 1 16,4 1-1-16,5-5 0 16,4-4 0-16,4-3 0 0,8 0 0 15,9 0 0-15,0 0-1 16,5-1 1-16,3 1-1 16,1 0 0-16,-5-4 0 15,-4 4 1-15,-8-4 0 16,-1 4 0-16,-3-8-5 15,-5 0 0-15,-5 4-5 16,1 0 1-16</inkml:trace>
  <inkml:trace contextRef="#ctx0" brushRef="#br0" timeOffset="41297.0402">23533 4412 13 0,'-17'4'6'0,"17"-12"3"0,0 8 3 16,4-8-11-16,5 8 0 0,3-7 1 15,10 3 0-15,12 4-3 16,13-8 1-16,4 1 1 16,8-4 1-16,18-1-1 15,8 1 0-15,-8 3 0 16,-5 5 0-16,-8-1-1 15,-4 4 1-15,-13 0 0 16,-9 0 0-16,-8 0 0 16,-18-4 1-16,-7 0-1 15,-14-3 1-15,-4-1-1 16,-8 4 1-16,-13 0-2 16,-9 4 1-16,-3 0-1 15,-10 4 0-15,5 4-1 16,-4-1 1-16,-1 1 0 15,-3 0 0-15,12-5 0 16,4 1 0-16,9-4 0 0,13 0 1 16,12-4-1-16,14-3 1 15,16-5-1-15,0-3 0 16,13 0-1-16,13-4 1 16,9 0 0-16,3 4 0 15,-8 0 0-15,-12 0 1 16,-10 4 0-16,-11 3 0 15,-23 0 0-15,-16 5 0 16,-17 3 0-16,-1 3 1 16,-8 5-1-16,-4-4 1 15,5 0-1-15,3-1 1 0,5 1-5 16,12 0 1-16,22 0-8 16,17 3 1-16</inkml:trace>
  <inkml:trace contextRef="#ctx0" brushRef="#br0" timeOffset="42031.3652">24163 3557 10 0,'-4'7'5'0,"-17"16"0"0,12-19-5 16,-4 3 0-16,-4 1 1 16,-13-1 3-16,-8 1 1 0,0 0-5 15,-13-1 0 1,-17-3 3-16,8-4 1 0,0 0-1 16,5 0 1-16,4-4-3 15,4 0 1-15,9 1-2 16,4-1 1-16,8 4-1 15,5 4 0-15,8 3-1 16,0 4 1-16,5 12-1 16,-1 19 1-16,1 3-1 15,-1 12 1-15,1 11-1 16,-1-11 1-16,-8 7 0 16,0 12 0-16,-4-4 0 15,4 11 0-15,0 0 1 16,0-7 0-16,4-8 0 15,4-4 1-15,1-3-1 16,4-8 1-16,-1-12-1 0,5-14 0 16,0-4 0-16,5-1 1 15,3-7-1-15,9-3 1 16,9-5 0-16,3 1 0 16,10-4-1-16,8-1 0 15,-1 1 0-15,6 4 0 16,3-1-1-16,0-3 1 15,-12 0-1-15,-5 0 0 16,-4 3 1-16,-4 1 0 16,0-1-7-16,-5-3 1 15,1 0-4-15,0 4 1 16</inkml:trace>
  <inkml:trace contextRef="#ctx0" brushRef="#br0" timeOffset="42250.1698">23601 4503 26 0,'-30'-50'13'0,"34"43"-18"15,5 7 20-15,17 7-16 16,20-7 1-16,5 4 0 15,26-8 0-15,17-3 0 16,12 3 1-16,5 4-7 16,-13 4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6T18:12:53.32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12009 14786 5 0,'-4'-7'2'0,"4"3"2"0,0 4 3 16,0-12-5-16,0 1 0 0,4 0 2 15,0-4 1-15,5-8-5 16,-1 0 0-16,1-3 4 16,-1-1 0-16,-3 5-1 15,-1 3 0-15,0 3 0 16,1 5 0-16,-5 4-2 15,0 14 1-15,-5 12-1 16,1 15 0-16,0 12-1 16,-5-1 1-16,1-11 0 15,-1 0 0-15,1 0 1 16,-1-4 1-16,5-3 0 16,0-4 0-16,-1-5 1 15,5-6 1-15,0-12-1 16,0-8 0-16,5 1 0 15,-1-12 0-15,0-4-2 16,0-7 1-16,1-8-2 16,-1-7 1-16,0-5-2 0,0 5 1 15,-4 7-1-15,0 8 0 16,0 3-1-16,0 20 1 16,-4 11-1-16,0 7 0 15,0 8 0-15,-1 4 0 16,1-1 0-16,0 1 0 15,0-4 2-15,-1-4 0 16,1-4 0-16,0 1 0 16,4-9 1-16,0 1 0 0,0-4-1 15,8-7 1-15,5-5-1 16,4 1 1-16,0 0-5 16,0-4 0-16,0 11-11 15,-4 15 0-15</inkml:trace>
  <inkml:trace contextRef="#ctx0" brushRef="#br0" timeOffset="1031.5116">11954 16330 10 0,'-4'-15'5'0,"-1"-4"10"15,5 11-11-15,0 8-2 0,0 0 0 16,0 0 1-16,0 4 0 16,0 11-4-16,0 12 1 15,0 10 3-15,0 16 0 16,0 12-1-16,0-5 1 15,0-7 0-15,-4 0 0 16,0-7 0-16,4-12 1 16,0-12-1-16,4-3 1 15,5-15 0-15,3-11 0 0,1-16-1 16,0-15 1-16,0-11-2 16,-1-4 0-16,1 0-1 15,0 4 0-15,-5 7-1 16,1 4 1-16,-5 16-1 15,-8 10 0-15,-5 12-1 16,-3 12 1 0,-14 33 0-1,5-7 1-15,8 0 1 16,0-12 0-16,1-7 0 16,3-11 1-16,5-8-1 15,-5-16 1-15,5-6-1 16,4-9 1-16,4-3-2 15,1 0 0-15,-1 0-1 16,0 12 0-16,-4 6 0 16,0 13 0-16,0 10-1 0,-4 8 1 15,0 4 0-15,-5 8 0 16,5 3 0-16,-1-3 1 16,5 3-1-16,0-8 0 15,0-6-5-15,0-5 1 16,13 4-10-16,9 0 0 15</inkml:trace>
  <inkml:trace contextRef="#ctx0" brushRef="#br0" timeOffset="6454.322">15284 9081 7 0,'-17'-12'3'0,"-17"-18"-1"16,25 19 3-16,-12-4-4 15,-4-4 1-15,-10-8-1 16,-3 1 0-16,0 10-2 15,-13-2 1-15,-17-1 1 16,-9-4 0-16,-13 8-1 16,-12 0 0-16,0 0 0 15,-4 7 1-15,-5 8-1 16,13 8 0-16,-4 3 0 16,0-4 0-16,4 9 0 15,4 6 1-15,0 16-1 16,1 8 1-16,-1 25-1 15,13 13 1-15,0 6-1 16,4-6 1-16,5-1 0 0,8-4 0 16,13 16-1-16,13 7 1 15,8-7-1-15,13-8 0 16,13-12 0-16,8 9 1 16,9-5-1-16,8 1 1 15,4 7 0-15,5 15 0 16,9-15-1-16,12-12 1 15,13-3 0-15,4-7 0 0,8-9 0 16,14-14 0-16,-5-12 0 16,9-7 1-16,8-4-1 15,0-8 1-15,9-3-1 16,4 3 1-16,4-15 0 16,0-7 0-16,-4-8-1 15,-4-4 0-15,-9-11 0 16,0-7 0-16,-12-20-1 15,-9 1 1-15,-5-5-1 16,-3-3 1-16,-5 8 0 16,-9-1 1-16,-7-14-2 15,-10-13 1-15,-8-2 0 16,-8 10 0-16,-5-3-2 16,-8 11 1-16,-13 4-1 15,-4 15 1 1,-39-30-1-1,5 0 1-15,-9 7-1 16,-9-4 1-16,-3 9-1 0,4 6 1 16,-1 1-1-16,-8 7 1 15,-8 8-1-15,-5 4 1 16,1 7 0-16,-1 4 0 16,-17 11 0-16,9 4 0 15,-4 0-1-15,-5 12 1 16,0-5-1-16,5-3 1 15,-1 11-1-15,-8 8 1 16,5 15-1-16,-5 4 0 0,-4 11 0 16,-1 7 1-16,18 20-1 15,0 7 0-15,8 0 0 16,-4 4 1-16,18-11-1 16,11-5 1-16,10 9-1 15,8 3 1-15,8 23-1 16,5 11 1-16,8 4 0 15,13-16 0-15,13 9 0 16,17-8 0-16,8-4 0 16,9-4 1-16,17 4-1 15,8-11 1-15,5-8-1 16,12-8 1-16,9-11-1 16,9-7 1-16,12-12 0 15,4 4 0-15,18-15 0 16,-5-11 0-16,13-8 0 15,-8-12 0-15,-5-10 0 16,-4-16 0-16,-17-19 1 16,-13-3 0-16,-4-8-1 0,-8 7 1 15,-9-11-1-15,-13-11 1 16,-9-16-1-16,-12 1 1 16,-13 4-1-16,-8-1 0 15,-22 19 0-15,-17 1 0 16,-21 3 0-16,-4 4 0 15,-5 11 0-15,-8 4 0 16,-4 11-1-16,4 12 0 0,8 15-8 16,9 19 0-16,9 11-2 15,16-15 0-15</inkml:trace>
  <inkml:trace contextRef="#ctx0" brushRef="#br0" timeOffset="8179.7551">7742 3712 1 0,'-38'0'0'0,"-1"-4"1"15,35 4 0-15,0 0-1 0,0-4 1 16,-1 0 0-16,1 4 1 16,0 0-2-16,0 0 0 15,-5 0 2-15,1 0 1 16,-5-3 0-16,4 3 1 15,-3 0-1-15,-6 0 1 16,10 3-1-16,-1 1 1 16,9 15-2-16,0 15 1 15,5 19-1-15,-1 8 1 16,0 3-2-16,0 0 0 0,5 12 0 16,-9 3 0-16,0 16 0 15,-9-4 0-15,5 3-1 16,0-10 1-16,0 3 0 15,-5-4 1-15,1-4-1 16,-1 1 1-16,5-4-1 16,0-5 0-16,4-10 0 15,4-12 0-15,0-7 0 16,5-20 1-16,3-14 0 16,1-23 0-16,9-19 0 15,-1-15 0 1,4-1 0-16,-3-25 0 15,-1-12-1-15,-4-12 0 16,0-3-1-16,-4-7 1 16,4 10-1-16,0 5 0 0,0 3-1 15,-9-4 1-15,1 12-1 16,-5 0 1-16,0 18-1 16,1 12 1-16,-1 12-1 15,-4 11 0-15,0 18-1 16,-4 27 1-16,-1 23 0 15,-7 19 0-15,-1 3 0 16,-4 20 0-16,4 22 1 16,0 12 1-16,5 7-1 15,-5-19 1-15,0 4 0 16,0-15 0-16,9-4 0 16,0-23 1-16,0-4-1 15,4-14 1-15,8-23 0 16,1-23 1-16,3-23-1 15,6-23 1-15,-6-22-1 16,-7-26 0-16,3-8-1 16,-8-1 0-16,0 24-1 15,0 18 0-15,-4 12-2 0,-5 34 1 16,1 26 0-16,4 39 0 16,-1 25 0-16,-3 9 0 15,8 18 1-15,4-8 0 16,9 8-2-16,4-7 1 15,0-19-7-15,4-16 1 16,9-18-4-16,-9-16 1 16</inkml:trace>
  <inkml:trace contextRef="#ctx0" brushRef="#br0" timeOffset="9351.8936">7998 5293 4 0,'0'0'2'0,"17"8"6"0,-13-12-7 16,4-3 1-16,5-1 1 16,4 4 1-16,0-7 0 15,5-1-5-15,-1-3 1 0,0-7 3 16,-4 3 0-16,0-4-1 16,-4 0 1-16,-5 1-1 15,-12-1 1-15,-4-4-1 16,-9 1 0-16,-5-1 0 15,-3 1 0-15,-5 0-1 16,-4 7 1-16,4 3-1 16,-8 5 1-16,-9 0-1 15,-13 11 1-15,5 4-1 16,-5 11 1-16,-4 4-1 16,-4 0 0-16,-4 7 0 15,12 8 0-15,1 8-1 16,3 3 0-16,5 4-1 15,4 0 1-15,1 4-1 16,-1 0 0-16,13 0 0 16,4 8 0-16,13-8 0 15,13 0 1-15,12 7-1 16,13 1 1-16,5-12 0 0,4 0 0 16,12-11 1-16,9-8 0 15,9-3-1-15,4-8 1 16,13-4-1-16,3-8 1 15,1-14 0-15,-4-4 0 16,4-8-1-16,-4-15 1 31,12-27 0-31,-17 1 1 0,1 7 0 16,-18 0 0-16,-4 0-1 16,-21 0 1-16,-4 0 0 15,-18-8 0-15,-8 4-1 16,-4-7 1-16,-13 7-2 15,-9 8 1-15,-8 7-1 16,-17 5 1-16,4 10-1 16,0 8 0-16,-4 8-1 15,-8 3 1-15,-5 8 0 16,0 8 0-16,0-1 0 16,0 12 0-16,-4 8-1 15,0 3 1-15,8-3 0 16,9 3 1-16,0 4-1 15,4-11 0-15,5 3 0 16,-1 1 0-16,1 10-1 16,-1-2 1-16,9 2-1 15,0-10 1-15,8-1-1 16,5 5 0-16,8-1 0 0,9 0 1 16,4 0 0-16,4 1 0 15,5-5 0-15,-1-3 0 16,1 7 0-16,-1-3 0 15,5-1 0-15,0 12 0 16,-5 0 0-16,5 0 0 16,0-1-1-16,4 1 0 15,0-4-7-15,0 4 0 16,21-4-2-16,1-26 1 0</inkml:trace>
  <inkml:trace contextRef="#ctx0" brushRef="#br0" timeOffset="11008.2078">14466 13333 9 0,'-17'0'4'16,"22"0"1"-16,-1-3 4 0,9 3-7 15,4-8 0-15,0-3 0 16,8-1 1-16,14-3-4 16,7 4 0-16,6 3 1 15,-6 4 1-15,-3 4-5 16,-9 12 0-16</inkml:trace>
  <inkml:trace contextRef="#ctx0" brushRef="#br0" timeOffset="11164.4703">14466 13519 18 0,'0'-4'9'0,"56"-19"-10"15,-39 16 14-15,8-5-13 16,14 1 0-16,7 0-2 0,6 3 0 15,-1 4-2-15,0 4 0 16</inkml:trace>
  <inkml:trace contextRef="#ctx0" brushRef="#br0" timeOffset="11508.4501">15241 12875 13 0,'13'-15'6'0,"8"-15"1"15,-12 23 7-15,0 3-12 16,-1 8 0-16,-4 7 2 16,1 8 0-16,-5 11-4 15,-5 15 0-15,1 24 3 16,0 10 1-16,0 0-2 15,-5 5 1-15,0-16-2 16,5-11 1-16,4-8-1 16,9-4 1-16,8-7-1 15,13-8 1-15,8-7-1 16,9-4 0-16,0-12-1 16,-5-3 0-16,5-4-5 15,-4 0 0-15,-9 0-5 0,-9 0 1 16</inkml:trace>
  <inkml:trace contextRef="#ctx0" brushRef="#br0" timeOffset="11695.952">14986 13424 28 0,'-51'-34'14'0,"68"4"-19"0,-4 22 22 16,16 1-16-16,14-8 0 0,4-12 0 15,8 1 1-15,9-5-3 16,8 5 1-16,-3 3-1 16,-10 4 1-16,1 15-8 15,-13 4 1-15</inkml:trace>
  <inkml:trace contextRef="#ctx0" brushRef="#br0" timeOffset="12133.4563">15689 12421 16 0,'-30'-3'8'0,"0"25"-1"0,21-10 7 16,-3 10-13-16,-1 12 0 15,4 4 1-15,9 4 1 16,5 0-4-16,12-5 1 31,47 1 3-31,-9-11 0 16,5-16 0-16,-5-7 0 0,-4-4 0 15,-8-12 1-15,-9-6-1 16,-13-13 0-16,-8-3-1 16,-13-4 0-16,-13 1 0 15,-8 3 0-15,-1 7-1 16,-7 8 0-16,-10 8 0 16,-3-1 0-16,-1 16-6 15,9 19 0-15,13 15-6 16,16-8 1-16</inkml:trace>
  <inkml:trace contextRef="#ctx0" brushRef="#br0" timeOffset="16603.0487">14862 14552 8 0,'-4'-34'4'0,"17"18"-1"16,-9 9 4-16,-4 7-4 0,0 0 0 16,0 0 1-16,0 4 0 15,0 3-5-15,-4 12 0 16,4 8 3-16,-4 10 1 15,4 5-2-15,-5 7 1 16,1-3 0-16,0-12 0 16,0 0 0-16,-5-4 1 15,1 0 0-15,3-7 1 0,1-8 0 16,0-7 0-16,4-8-1 16,0 0 1-16,4-15-1 15,5-12 0-15,3-15-1 16,-3-11 0-16,-1-7-2 15,1 7 1-15,-1 4-2 16,1 15 1-16,-5 7-2 16,-4 8 1-16,-4 19-1 15,-5 15 0-15,-3 16 1 16,-1 3 0-16,-8 11 0 16,4-3 1-16,4-4 0 15,0-4 1-15,4-8 0 16,1-7 1-16,4-8 0 15,4-11 1-15,4-11-1 16,0-12 0-16,0-11 0 16,5-4 0-16,0 1-2 15,-1-1 1-15,1 11-1 0,-5 8 0 16,-4 19-1-16,0 19 1 16,-4 8-1-16,-1 11 0 15,-3 3 1-15,-1-10 0 31,-4-1 0-31,5-7 0 16,4-8 1-16,-1 0 1 16,5-8-1-16,0-7 0 15,0-7 0-15,0-8 0 16,0 0-5-16,0 7 0 16,0 16-8-16,-4 14 0 0</inkml:trace>
  <inkml:trace contextRef="#ctx0" brushRef="#br0" timeOffset="19134.5255">3603 3723 6 0,'-17'-19'3'0,"0"15"-3"16,17 4 3-16,0 0-4 15,0 0 1-15,4 0-3 16,4 16 1-16</inkml:trace>
  <inkml:trace contextRef="#ctx0" brushRef="#br0" timeOffset="24807.3865">24086 12766 9 0,'-12'-19'4'0,"-5"-19"-1"16,12 23 5-16,-3-4-6 15,-1-8 1-15,-8-3 0 16,0 0 1-16,0 0-5 16,-4-1 0-16,0 1 3 15,-5-4 0-15,-16 8-1 16,-5-5 0-16,0 1 0 16,-4 4 0-16,-5 3-1 0,-3 4 1 15,-9 0-1-15,-5 4 0 16,9 7 1-16,-8 1 0 15,-13-1-1-15,12 1 1 16,-3-1-1-16,-9 8 1 16,-5 4-1-16,5 7 1 15,4 8-1-15,-17 4 0 16,13 0 0-16,0 7 1 16,-5 8-1-16,5 11 0 0,4 11 0 15,5 1 1-15,7 3-1 16,10-7 0-16,3 3 0 15,1 9 0-15,8-1 0 16,0 7 0-16,5 12-1 16,-1 0 1-16,5 12 0 15,4-16 1-15,8 8-1 16,5 0 1-16,12 3-1 16,5 1 1-16,17-12-1 15,8 0 1-15,13 1 0 16,5-20 0-16,3-7-1 15,14-1 0-15,12 1 0 16,13 0 1-16,4 3-1 16,13-3 1-16,-13-4-1 15,-4-11 1-15,8-8 0 16,1-8 0-16,3-7 0 16,-3-4 0-16,12-15 0 0,-12-11 1 31,42-12-1-31,-13-3 0 15,-13-4 0-15,-12-1 0 16,-9 1 0-16,-4 0 0 16,-4-4 0-16,-13-12 0 15,-5-3-1-15,-8-4 1 16,0-7-1-16,-4-5 1 16,-4 5-1-16,-1-5 1 0,-8 1-1 15,-4 4 1-15,-8 10-1 16,-5-6 0-16,-5-1 0 15,-7 0 1-15,-5-11 0 16,-9-4 0-16,-4 4-1 16,-4 0 1-16,-4 4 0 15,0-1 1-15,-1 8-1 16,-7 12 0-16,-1 7-1 16,-9 4 1-16,1 8-1 15,-4-5 1-15,3 5-1 16,1 7 0-16,0 4 0 15,4 4 0-15,4 7-5 16,4 0 0-16,13 15-6 16,5-3 1-16</inkml:trace>
  <inkml:trace contextRef="#ctx0" brushRef="#br0" timeOffset="28053.6646">18073 3398 6 0,'-4'4'3'0,"4"-12"-1"15,0 8 4-15,0-8-6 0,0 1 1 16,0-4 0-16,0-1 0 15,-4 1-1-15,0-4 0 16,-1 3 1-16,1-3 1 16,-4 4 0-16,3-4 0 15,-3 0 0-15,-1-1 0 16,1 1-1-16,3 0 1 16,1 4-1-16,0-4 1 15,0 3-2-15,4 1 1 16,0 0-1-16,0-1 1 0,0 12-1 15,4-4 1-15,4 8-1 16,5 0 1-16,4 7-1 16,9 5 1-16,4 6-1 15,8 9 1-15,13 3 0 16,13 19 0-16,0-8-1 16,-5 4 0-16,5 8 0 15,9-4 1-15,-1-4-1 16,1 8 1-16,7 0-1 15,-3 7 0 1,13 30 0 0,-18 1 1-16,-4-4 0 15,-4-15 0-15,-9 7-1 16,1 0 1-16,-5-4-1 16,-4 5 1-16,-1-9-1 15,-3 1 1-15,-5-4-1 16,1-4 1-16,3-7-1 0,5-8 0 15,0-4 0-15,-4 0 0 16,8 0 0-16,-13-4 0 16,0-3 0-16,-4 0 0 15,-4-1 0-15,0-3 0 16,-4 0 0-16,-1 4 1 16,-4-1-1-16,1-3 1 15,-5-8-1-15,-5-3 1 0,1-8-1 16,-4-4 0-16,-5 0 0 15,0-4 1-15,-4 1-1 16,0-1 1-16,-4-3-1 16,0-1 0-16,-5 1 0 15,1-1 1-15,-5-3-1 16,0 0 0-16,-4-4-1 16,0 0 1-16,0-11-1 15,0-1 1-15,-4-3 0 16,-9-11 0-16,0-12-1 15,0 7 1-15,-4 1-1 16,0 0 1-16,0 0 0 16,0-8 0-16,9 8-1 15,-1-8 1-15,0 4 0 16,5 7 0-16,4 1-1 16,0-1 1-16,4 5-2 15,1 6 1-15,3 5-1 16,5 7 0-16,4 8-3 0,0 4 1 15,0-8-2-15,0 0 0 16</inkml:trace>
  <inkml:trace contextRef="#ctx0" brushRef="#br0" timeOffset="31314.4769">14066 3197 5 0,'-21'-11'2'0,"8"-31"3"16,13 23-1-16,-4 4-3 15,4 4 1-15,0 0 2 16,0-1 0-16,0 5-4 16,4-1 0-16,5 16 2 15,8 3 1-15,4 15-1 16,9 20 1-16,4 11-2 16,17 7 1-16,13 15-1 15,0 12 1-15,12 11-1 16,9 8 1-16,5 7-1 15,8 4 0-15,8-15 0 0,5 12 0 16,-9 3-1-16,-4-4 1 16,-4-7-1-16,-1 3 1 15,-3-11 0-15,-1-15 0 16,-8 0-1-16,-8-3 1 16,-9-12-1-16,-18-8 1 15,-3-7-1-15,-9-4 1 16,-8-12-1-16,-5-11 1 15,-8-14-1-15,-5-16 1 0,-12-12-1 16,-13-18 0-16,-21-12 0 16,-18-22 0-16,-8-15 0 15,-8-20 0-15,-9-18 0 16,0 0 0-16,-17-4 0 16,-13-23 1-16,-4 0-1 15,-8-4 0-15,21 12 0 31,4 19 1-31,13 3 0 16,4 20 0-16,4 18-1 0,13 19 1 0,9 8 0 16,12 8 0-16,9 14-1 15,9 12 0-15,8 15-1 16,12 11 0-16,22 16-1 16,13 26 1-16,13 15 0 15,12 27 0-15,17 18 0 16,18 23 1-16,21 4 0 15,4 15 0-15,-17-7 0 16,4-1 0-16,0-18 0 16,-4-8 0-16,4-11 0 15,-8-12 0-15,-13-18 0 16,-9-12 0-16,-17-11 0 16,-8-20 1-16,-17-14-1 15,-17-15 0-15,-22-23 0 16,-29-27 0-16,-22-22 0 15,-20-35 0-15,-6-18 0 16,-33-12 0-16,-4-14 0 0,-1-13 0 16,5 5 0-16,17 0 0 15,-9 7 0-15,5 15 0 16,8-7 0-16,12 11 0 16,10 12 0-16,8 14 0 15,12 20 0-15,14 18 1 16,3 24-1-16,18 18 1 15,17 30-1-15,21 38 0 0,34 34-1 16,21 31 1-16,5 33-1 16,21 20 1-16,13 3 0 15,12 8 0-15,-4 4 0 16,-8-20 0-16,0 1 0 16,-5-15 0-16,-12-12 0 15,-9-23 1-15,-8-22-2 16,-5-19 1-16,-16-27-1 15,-14-18 1-15,-12-31 0 16,-22-22 0-16,-25-20 0 16,-29-33 0-16,-18-39 0 15,-21-29 0-15,-18-1 0 16,-12 1 1-16,0-12-1 16,0 15 0-16,22 8 0 15,-5 19 0-15,4 14 0 16,5 9 1-16,16 22-1 15,14 15 1-15,8 12-1 0,12 11 0 16,9 4-1-16,18 22 1 16,24 19-1-16,22 20 1 15,13 25-1-15,21 43 1 16,22 22-1-16,25 7 1 16,8 16 0-16,-8 19 0 15,-4 0 0-15,0-12 0 16,-9-15 0-16,-8-7 1 15,-5-8-1-15,-12-19 0 16,-18-23 0-16,-8-10 1 16,-16-20-1-16,-10-27 0 0,-16-29-1 15,-26-27 1-15,-22-23 0 16,-25-30 0-16,-12-30 0 16,-18-27 0-16,-12 4 0 15,-5 0 0-15,0-19 0 16,5 8 0-16,8 7 0 15,4 4 0-15,5 15 0 16,3-4 0-16,14 20 0 16,8 14 0-16,13 16 0 15,8 7 1-15,9 26-1 16,5 5 0-16,12 14 0 16,4 16 0-16,17 22 0 15,22 27 0-15,16 23 0 16,9 26 0-16,17 19 0 15,13 15 0-15,4 19 0 16,13-12 0-16,5 5 0 16,-18-1 0-16,-9-11 0 0,-3-11 1 15,-5-8-1-15,-4-15 0 16,-13-15 0-16,-4-15 0 16,-13-16 0-16,-13-22 1 15,-21-19-2-15,-17-37 1 16,-21-32 0-16,-35-29 0 15,-29-31 0-15,-17-30 0 16,-5-7 0-16,-12-4 0 16,17 15 0-16,4 3 1 0,13 20-1 15,8 11 1-15,9 22-1 16,8 28 0-16,22 6 0 16,8 20 1-16,13 7-1 15,4 15 0-15,17 19 0 16,18 31 0-16,20 26-1 15,26 26 0-15,30 24 0 16,17 25 1-16,9 24-1 16,12 10 1-16,9-3 0 15,-5-11 0-15,-4 7 0 16,-21-23 0-16,-4 1 0 16,-5-27 1-16,-3-12-1 15,-10-3 1-15,-3-4-1 16,-1-15 0-16,-4-4 0 15,-8-11 1-15,-9 3-1 16,-9-14 1-16,-3 10-1 16,-9-14 0-16,-9-8 0 15,-4-11 1-15,-4-4-1 0,-5-4 0 16,-3 0 0-16,-1-4 1 16,-8-3-1-16,-1-4 1 15,1 3-1-15,-5 1 1 16,1-4 0-16,-1 3 0 15,1 1-1-15,-5-1 1 16,0-3 0-16,5 4 0 16,-1-5-1-16,1 1 0 15,4 0 0-15,-5-4 0 16,5 0 0 0,0 0 0-16,4 0 0 15,-5 0 1-15,5 0-1 16,-4 4 0-16,0-4 0 15,4 0 1-15,0 4-1 16,0-4 1-16,-5 3-1 16,5-3 0-16,0 0 0 15,0 0 0-15,-4 0 0 16,0 0 0-16,0-3 0 16,-1 3 1-16,1 0-1 15,4 0 0-15,0-4 0 16,0 4 0-16,0 0 0 15,0 0 0-15,0 0-1 16,0 0 1-16,0 0 0 16,4 0 0-16,1 4 0 15,-1-1 0-15,0 1 0 0,-4 0 0 16,9 0 0-16,-5-4 1 16,0 4-2-16,1-4 1 15,3 0 0-15,-8 0 0 16,0 0 0-16,0 0 0 15,0 0 0-15,0 0 0 16,4 0 0-16,-4 0 1 16,0 0-1-16,0 0 0 15,0 3 0-15,0 1 0 0,0 0 0 16,-4 0 1-16,0-1-1 16,0 1 0-16,-1 0 0 15,1 0 0-15,0 0 0 16,-1-1 0-16,1 1 0 15,0-4 0-15,4 4-1 16,0-4 1-16,0 0 0 16,0 0 0-16,0 0 0 15,-4 0 0-15,-1 4 0 16,1-1 1-16,0 1-1 16,4 0 0-16,0 0 0 15,0 0 1-15,-4-1-2 16,4-3 1-16,-5 4 0 15,5-4 0-15,0 0 0 16,0 0 0-16,0 0-1 16,0 0 1-16,-4 0 0 15,4 0 0-15,0 0 0 16,0 0 0-16,0 0-1 0,0 8 1 16,0-8 0-16,0 0 0 15,0 4 0-15,4-1 0 16,-4 1-2-16,5 4 0 15,-1-1-3-15,-4 5 1 16,0-9-5-16,4 5 0 16</inkml:trace>
  <inkml:trace contextRef="#ctx0" brushRef="#br0" timeOffset="33148.0436">14360 2459 3 0,'-4'12'1'0,"-13"-12"5"0,17-4 1 16,4-7-6-16,-4-4 1 16,-4 3 2-16,-1-3 0 0,-3 0-4 15,-5 4 0-15,-4 3 3 16,-4 8 0-16,-5-8 0 15,1 1 0-15,-18-1-1 16,-4 1 1-16,-4 3-1 16,4 0 0-16,-4 4-1 15,-13 0 1-15,-8 4-1 16,4 11 1-16,0 8-1 16,4 15 0-16,0 3-1 15,8 1 0-15,5 15 0 16,5 3 0-16,7 8-1 15,5 4 0-15,9 15 0 16,3 0 1-16,5 0 0 16,4 0 0-16,13 0-1 15,13-15 1-15,17-8 0 16,13-11 0-16,16-11 0 16,18-12 0-16,8-15 0 15,-4-11 0-15,0-11 1 0,4-16 0 16,0-11 1-16,0-11 0 15,-4-12 0-15,-8-4 0 16,-9-3 0-16,-9-4 1 16,-17 7 0-16,-12 5 0 15,-18-5 0-15,-16 0 1 16,-13 8-1-16,-9 12 0 16,-17 11-1-16,-13 14 0 15,-4 20-4-15,5 11 1 0,-14 8-7 16,1 4 1-16,4 3-5 15,17-7 1-15</inkml:trace>
  <inkml:trace contextRef="#ctx0" brushRef="#br0" timeOffset="34116.8011">16523 5112 13 0,'-38'22'6'0,"-13"-41"3"15,38 8 4-15,-4 4-12 16,-4-5 0-1,-18-7 1 1,1-3 0-16,-5-5-3 16,-3 1 1-16,-5-5 1 15,-5 9 1-15,5-9 0 16,-13 1 0-16,-4 0 0 16,-9 11 1-16,1 11 0 15,-1 16 0-15,-4 0 0 16,0 14 0-16,13 12-1 0,-4 4 1 15,-1 15-3-15,5 4 1 16,-4 7-1-16,8 8 1 16,4 4-2-16,5 15 1 15,8-1 0-15,9 16 0 16,12 8-1-16,9 3 1 16,17 0 0-16,9-7 0 15,16 0-1-15,18-16 1 16,8-10-1-16,4-13 1 15,9-14-1-15,13-19 1 0,12-19-1 16,18-23 1-16,8-15 0 16,-9-22 1-16,5-24 0 15,0-14 0-15,4-12 0 16,-5-15 0-16,-16-11 0 16,-17-8 1-16,-22 0 0 15,-21-3 0-15,-25 10 0 16,-18 9 0-16,-12 6 1 15,-18 20 1-15,-20 19-1 16,-9 15 1-16,-5 18-1 16,-25 16 0-16,5 11-1 15,-5 12 0-15,4 0-3 16,9 3 0-16,17 8-8 16,17 0 0-16,29 0-5 15,14 0 0-15</inkml:trace>
  <inkml:trace contextRef="#ctx0" brushRef="#br0" timeOffset="40055.1024">13610 2985 11 0,'-25'0'5'0,"12"0"0"16,9 0 6-16,0-3-11 15,4-1 1-15,0-4 0 16,0-3 0-16,0-4-2 16,0-4 1-16,0 0 1 15,0-4 0-15,-5-7 0 16,1-12 0-16,-4-7 0 15,-1 0 0-15,-8-12 0 16,0-7 0-16,-4-11 0 16,-1 3 0-16,1-15-1 15,-5 1 1-15,1-1-1 16,-5-19 1-16,0 19-1 16,-4 0 1-16,-4 12-1 0,-5-4 1 15,-4 0-1-15,-8 7 1 16,0 4-1-16,-9 4 0 15,-4-12 0-15,0 12 1 16,4 8-1-16,-4 3 0 16,-13 8 0-16,0-4 0 15,-4 11 0-15,-13 1 1 16,0 10-1-16,8 9 0 16,-3 7 0-16,-10-4 1 0,5 11-1 15,-4 0 1-15,0 8-1 16,4 8 1-16,13 7-1 15,-5 8 0-15,-7-8-1 16,7 4 1-16,-4 11 0 16,5 8 0-16,4 4-1 15,4 7 1-15,13 0 0 16,0 8 0-16,-1 7 0 16,1-7 0-16,0 15 0 15,13-4 0-15,-1 8 0 16,5 3 1-16,9-7-1 15,-1 4 1-15,5-12 0 16,4-4 0-16,0-3 0 16,4-15 1-16,4-4-1 15,9-4 1-15,0-8-1 16,5-7 0-16,-1 0 0 16,4-8 0-16,1-3 0 15,-1-8 0-15,1 4 0 0,-1-8 0 16,1-11 0-16,3-8 0 15,-3-3-1-15,-1-12 1 16,-8 4-1-16,5-4 1 16,-5-4-1-16,-5-3 1 15,1-4-1-15,-9 7 1 16,-4-3-1-16,-4-8 0 16,-5 3 0-16,1 20 1 0,-1-8-1 15,-4-3 1-15,0-1-1 16,-4 4 0-16,0 4-1 15,0 0 1-15,-9 0 0 16,1-4 0-16,-9 0 0 16,-1-3 0-16,-3-8-1 15,-5 7 1-15,1 4 0 16,-1 0 0-16,17 1-1 16,-12 2 1-16,0-2-1 15,-9 3 1-15,0 11 0 16,0 4 0-16,-4 8-1 15,0 3 1-15,8-3 0 16,-8 3 0-16,4 1-1 16,-4 3 1-16,0 4-1 15,-1 0 1-15,1 4 0 16,4 7 0-16,9 8-1 16,4 7 1-16,0 5-1 15,-1 3 0-15,1 15 0 0,0 4 1 16,9 4-1-16,-1 7 0 15,0 0 1-15,1-7 0 16,8 7-1-16,4 4 1 16,4-3-1-16,9 3 1 15,4 4 0-15,5 0 0 16,8-12-1-16,0 1 1 16,0-5 0-16,4 1 1 15,0-15-1-15,5-4 1 0,3-16 0 16,1 1 0-16,0-4 0 15,0-8 0-15,-1 1 0 16,1-5 1-16,4-7-1 16,0-11 0-16,0-1 0 15,0-10 0-15,0-9-1 16,-4 1 1-16,4-8-1 16,0 1 1-16,-4-13-1 15,-9 5 1-15,-4 0-1 16,0-5 1-16,-9 1-1 15,-8 0 0-15,-4 7 0 16,-1 5 1-16,-3-5-2 16,-9 4 1-16,0-4 0 15,-5 1 0-15,1 7 0 16,0-12 0-16,-5 5 0 16,-8-8 0-16,-5-1 0 15,-8 13 1-15,-8-1-2 0,4 4 1 16,4 3-1-16,-8 5 1 15,-5-1-1-15,-8-3 1 16,-1 7-1-16,-7 8 0 16,16 4 1-16,-12 3 0 15,-9 5 0-15,4 3 0 16,-4 3-1-16,0 1 1 16,17 4 0-16,-13 3 0 15,5 0 0-15,-9 5 0 0,4-1-1 16,13 0 1-16,-4-4 0 15,21 1 0-15,0 7 0 16,9-16 0-16,-9 12-1 16,4 1 1-16,5 2 0 15,-1 9 0-15,1 3-1 16,4 4 1-16,4 8-1 16,-4 7 1-1,-30 27-1 1,0-8 1-16,13-8 0 15,8 5 0-15,9 10 0 16,0 1 1-16,4 7-1 16,4-3 1-16,5-8-1 15,8 3 1-15,-4 5-1 16,13-1 1-16,-5 1 0 16,5-8 0-16,-1-4-1 15,5 0 1-15,9-11 0 0,-9-5 0 16,8-2 0-16,1-5 0 15,-1-11 0-15,9-4 0 16,0-7 0-16,4-8 0 16,0-3 0-16,5-1 1 15,-1 0-1-15,5 1 1 16,-9-5-1-16,5-3 1 16,4 0-2-16,-5 3 1 15,5-7-3-15,4 0 0 16,0 4-8-16,13 4 1 0,12 7-3 15,-12-8 1-15</inkml:trace>
  <inkml:trace contextRef="#ctx0" brushRef="#br0" timeOffset="42435.0723">24074 16133 7 0,'4'-11'3'0,"13"-20"2"0,-13 16 3 16,-4 8-6-16,-4-5 1 15,-5-3 2-15,-3-4 0 16,-5 0-6-16,-9-7 0 16,-4-1 5-16,0-7 0 15,-8 4-1-15,-13 0 1 16,-4 0-2-16,-1-1 1 15,-3 1-2-15,-9 4 1 16,-5 3-1-16,-3 12 1 0,7 7-1 16,1 4 0-16,-13 7-1 15,5 8 1-15,3 1 0 16,-8 6 0-16,0 12-1 16,5 8 1-16,3 7 0 15,10-3 0-15,-6 3-1 16,6 0 0-16,7 4 0 15,-3-4 1-15,7 8-1 16,10 3 0-16,12 1 0 16,13 7 0-16,13 8 0 15,12-8 1-15,9 0-1 16,9-4 1-16,-1-11-1 16,5-4 1-16,13 4-1 15,8-7 1-15,9-8 0 16,3-8 0-16,10-4 0 15,8-3 0-15,-9-8 0 16,5-7 0-16,4-8 0 16,0-4 0-16,-1-7 0 0,1-5 0 15,-8 1 0-15,-1-4 0 16,-4-7 0-16,-4-4 0 16,-4-8 0-16,-13-8 0 15,-5 1-1-15,-3-4 1 16,-10 0 0-16,-7-4 0 15,-5 0-1-15,-9-4 1 16,1 0-1-16,-9 16 1 0,0-9-1 16,-9 5 1-16,1 3-1 15,-9-3 0-15,-5 3 0 16,-3 1 0-16,4-5 0 16,-5 9 0-16,0 6-1 15,5 5 0-15,0 3 0 16,4 8 1-16,-4 0-1 15,-1 3 1-15,1 5-1 16,0-1 1-16,-1 1 0 16,1-1 0-16,0 1 0 15,4-5 1-15,0 5-1 16,0-1 0-16,0-3 0 16,0 3 0-1,-13-3 0 1,0 3 1-16,0 1-1 15,0-1 0-15,5 1 0 0,8-1 1 16,-5 0-1-16,-3 1 0 16,-5 3-1-16,-4 4 1 15,0 4-1-15,-4 0 1 16,-1 3-1-16,-8 8 0 16,-4 4 0-16,-4 12 1 15,0 3-1-15,-1 3 1 16,5-3-1-16,4 12 1 15,1-1-1-15,-6-3 1 16,6 0-1-16,3 3 1 0,9 4-1 16,8 4 1-16,5-4-1 15,13 16 0-15,8 3 1 16,8-8 0-16,9-3 0 16,4 0 0-16,5-8 0 15,8-7 0-15,13-8 0 16,8-8 0-16,13 1 0 15,9-5 1-15,4-3 0 16,-4-7 0-16,-1-5-1 16,9-14 1-16,5-5-1 15,-5-3 1-15,0-11 0 16,-8-12 0-16,-9-4 0 16,-4-7 0-16,-9 0 0 15,-12 7 0-15,-13 0 0 16,-13 8 0-16,-9 4-1 15,-12 4 0-15,-9 3-6 16,-4 12 0-16,-4 14-7 0,-9 9 1 16</inkml:trace>
  <inkml:trace contextRef="#ctx0" brushRef="#br0" timeOffset="46075.9532">15365 6179 5 0,'-21'7'2'0,"8"-14"4"16,13-1 2-16,0 8-7 15,0-7 0-15,0 3 0 16,0 4 1-16,4-8-2 16,-4 8 0-16,0 0 1 15,0 0 1-15,0 0 0 16,4-4 0-16,-4 4 0 15,0 0 0-15,5 4 0 16,3 4 0-16,-4-4 0 16,1-1 0-16,-5 12 0 15,0 8 0-15,-5 11 0 16,-3 4 0-16,-5 11 0 16,-4 8 0-16,0 0-1 15,-9 3 0-15,-8 5 1 0,-12-5 0 16,-6-11-1-16,-7 0 1 15,-5 8-1-15,-8-4 1 16,-5-4-1-16,5-3 0 16,-1-5-1-16,-8-7 1 15,0 1-1-15,-4-9 1 16,-4 0-1-16,-5-3 1 16,0-4-1-16,5 0 1 15,-13-11-1-15,-5-1 1 0,-3-3-1 16,-1-4 1-16,0-8-1 15,5-11 1-15,-1 1-1 16,5-1 1-16,-5-4-1 16,-3 0 1-16,3 4-1 15,-3 0 0-15,-5 0 0 16,0 1 0-16,-9-1-1 16,1 0 1-16,8 4 0 15,-5-4 0-15,-3-8 0 16,-1 1 0-16,-3-5 0 15,12 1 0-15,0 0 0 16,-5-4 1-16,5-8-1 16,5 4 0-16,8-11 0 15,8 4 1-15,9-1-1 16,12 1 1-16,5-4-1 16,17 11 0-16,-9-7 0 15,-3 3 1-15,7-3-2 16,9 3 1-16,5 4 0 0,8 0 0 15,4 4 0-15,4 8 0 16,5-1-1-16,4 8 1 16,4-3-1-16,5 6 1 15,-1 9 0-15,1-1 0 16,-1 1-1-16,1 11 1 16,-1 3 0-16,1 12 0 15,-5 8-1-15,-4 3 1 0,-5-4 0 16,-3 5 0-16,-5 10 0 15,-4 5 1-15,4-1-1 16,-4 8 0-16,-13 7 1 16,-4-7 0-16,-4 0-1 15,-5-7 1-15,-4-1-1 16,-8 1 1-16,0-5-1 16,-1-3 1-16,1-4-1 15,-9 0 1-15,-4-7-1 16,0-8 1-16,-5-4-1 15,-4-8 0-15,1 5 0 16,8-5 1-16,-9-3-1 16,-4 0 1-16,0-8-1 15,0 0 0-15,0-7 0 16,4-4 1-16,-4-4-1 16,5-8 0-16,-5 5 0 15,4-12 1-15,0 3-1 16,1-7 1-16,3-7-1 0,9 0 0 15,5 3 0-15,-1-3 1 16,0-5-1-16,9-3 1 16,4 16-1-16,5-5 1 15,8-3 0-15,8 3 1 16,1 0-1-16,12 1 1 16,8 3-2-16,10 0 1 15,3 0-1-15,5 4 0 16,4-11 0-1,0 11 1-15,-4 7-3 16,-1 8 1-16,-3 12-5 16,-5 3 0-16,5 4-6 15,-5-8 0-15</inkml:trace>
  <inkml:trace contextRef="#ctx0" brushRef="#br0" timeOffset="47904.4505">23839 12300 13 0,'9'-22'6'0,"-9"-5"0"16,0 20 6-16,-4-1-11 0,-5 1 0 15,-4-5 1-15,-4 1 0 16,-8-8-2-16,-13 0 0 16,-1-4 1-16,-8-3 1 15,-4 3-1-15,-8 8 0 16,-5 7-1-16,0 8 1 16,-9 0-1-16,-12 8 1 15,4 3-1-15,-4 8 0 16,0 8 0-16,-4-5 1 0,3 16-1 15,14 11 1-15,-9 16-1 16,4 18 1-16,1 8-1 16,16-4 1-16,13-8-2 15,13 4 1-15,9 5 0 16,12 14 0-16,21-8 0 16,14 5 0-16,3-5 0 15,5-18 0-15,4 0 1 16,5-1 0-16,12-3 0 15,4-11 0-15,9-5 0 16,8-6 1-16,9-5-1 16,-4-15 1-16,8-11 0 15,9-15 0-15,8-4-1 16,-8-11 1-16,16-8-2 16,-7-15 1-16,-6-8 0 15,1 4 0-15,-8-7 0 16,-13-16 0-16,-5-7 0 0,-21 15 1 15,-8-34-1-15,-14-4 1 16,-16 8-2-16,-9 0 1 16,-16-4-1-16,-14-8 1 15,-8-7-2-15,-9 11 1 16,-20 4-1-16,-1 0 1 16,-9 15-1-16,-3 12 0 15,-10 3 0-15,1 8 1 16,0 7-1-16,-9 8 0 15,1 8 0-15,3 7 1 0,-3 11-2 16,-1 12 1-16,0 11-1 16,13 8 0-16,-4 15 0 15,9 7 0-15,3 23 0 16,9 19 0-16,13 15 1 16,9-18 0-16,7 14 0 15,10 0 0-15,8 16 1 16,13-1 0-16,12-10 0 15,13-9 0-15,9-3 0 16,4-12 1-16,13-3 0 16,17-12 1-16,17-7 0 15,0-11 0-15,30-9 0 16,-9-18 0-16,17-19 0 16,9-15 0-16,-5-8-1 15,14-3 0-15,-14-16 0 16,-4-30 1-16,-4-22-1 15,-12-12 0-15,-18 4 0 16,-26-12 1-16,-20-3-1 0,-31 0 1 16,-25 11-1-16,-21 19 0 15,-22 19-1-15,-16 15 0 16,-14 19-9-16,-12 34 0 16,4 30-2-16,-9 0 1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6T18:13:57.12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16953 11218 8 0,'0'-22'4'0,"0"-1"0"0,0 8 5 16,-4-4-7-16,-4 4 1 16,-5-4-1-16,-8-4 1 15,-5-3-4-15,-4-8 1 16,-8 0 2-16,8 7 1 15,-21-11-1-15,-13 4 0 0,-13-11-1 16,1-1 1-16,-9-7-1 16,-9 0 0-16,0 4-1 15,-12 0 1-15,-5 7-1 16,-4 8 0-16,-13 0 0 16,-4 4 0-1,-17 4-1-15,-8-5 1 0,-14 1 0 0,-3 7 0 16,-5-7 0-16,-13 11 1 0,1 8-1 15,-5-4 0-15,-9 0 0 16,9 7 0-16,-4 4 0 16,-4 0 0-16,4 4 0 15,4 4 0-15,0 0-1 16,-9 4 1-16,14 7 0 16,-5-4 0-16,0 0 0 15,9 1 0-15,-5 3 0 16,9 0 1-16,0-4-1 15,8 1 0-15,5-1 0 16,4-3 1-16,0-1-1 16,0 4 0-16,12 5 0 15,5-1 0-15,4-8 0 16,-4 5 0-16,13 7 0 16,0 0 0-16,0-4 0 15,8-8 1-15,0 1-1 16,0-1 0-16,9 5 0 15,-9-1 0-15,1 0 0 0,-1 1 1 16,0 3-1-16,9 8 0 16,4 3 0-16,-17-3 1 15,21-4-1-15,-4 3 0 16,0-3 0-16,13 0 1 16,-5 4-1-16,-3-4 0 15,-1-4 0-15,4 4 0 16,1-8 0-16,4 1 1 15,8 3-1-15,0 4 0 0,5 3 0 16,4 5 0-16,12 3 0 16,10 0 0-16,7 8 0 15,14 8 0-15,12 3 0 16,9 0 1-16,16 0-1 16,14 0 0-16,21 1 0 15,8 3 1-15,5-16-1 16,12 9 0-16,13-5 0 15,17 5 1-15,9-1-1 16,17 1 0-16,4-5 0 16,17 5 0-16,8-1 0 15,9 0 0-15,13-7 0 16,4-4 0-16,13-3 0 16,-4-5 0-16,12-3 0 15,0 3 1-15,1-3-1 16,12-4 1-16,-4 0-1 15,8 0 0-15,5-8 0 16,-5 4 0-16,13-3 0 0,-4-1 1 16,-8-4-1-16,12 5 0 15,-4 3 0-15,-4-11 0 16,-1 3 0-16,-3-3 0 16,-5 0 0-16,-13 3 1 15,9 1-1-15,-13 0 1 16,5-5-1-16,-5 5 0 15,-4-8 0-15,-5 0 0 16,1-4 0-16,-5 4 1 0,-4-11-1 16,-13 3 1-16,1-3-1 15,-14-1 1-15,-8 1-1 16,0-4 1-16,-8-4-1 16,4 4 0-16,-5-4 0 15,-8 0 1-15,0 0-1 16,0-4 0-16,-9 1 0 15,-3-5 1-15,-5-3-1 16,-5-4 0-16,-3 8 0 16,-14-1 0-16,1 1 0 15,0 3 1-15,-9-4-1 16,-4 5 0-16,-9-5 0 16,-4 1 0-16,0 3 0 15,0 0 0-15,-4 1 0 16,0 3 1-16,0 7-2 15,-4 1 1-15,-1 0 0 16,-4-1 1-16,-4-3-2 16,-4 4 1-16,-4-4 0 0,-1-1 1 15,1 1 0-15,0 0 1 16,-5 0-1-16,0-4 0 16,0 4 0-16,1-8 0 15,-10 8 0-15,-3 0 0 16,-1 0-9-16,-3 7 1 15,-5 16-3-15,0 0 1 16</inkml:trace>
  <inkml:trace contextRef="#ctx0" brushRef="#br0" timeOffset="1703.3632">24930 10972 6 0,'0'-11'3'0,"0"-12"4"15,0 16-5-15,-9-5-1 16,-8-3 0-16,-13 4 1 15,-8 3 0-15,-13-3-2 16,-4-4 0-16,-14-4 2 16,-12 0 1-16,-12-7-1 15,-9-1 0-15,-13 4 0 0,-9 1 0 16,-4-5-1-16,-21-7 0 16,-4 8-1-16,-9-1 1 15,0-7-1-15,-21-4 1 16,9 16-1-16,-5-5 1 15,-9 1-1-15,1 7 1 16,0 4-1-16,3-1 1 16,-16 1 0-16,4 4 0 0,5-4-1 15,-14 0 1-15,10 7 0 16,-1-3 0-16,4-4 0 16,5 7 0-16,21 4-1 15,-9 0 1-15,17 1 0 16,-3 3 0-16,3 3-1 15,-4 5 1-15,13 0-1 16,-4 3 0-16,-1 0 0 16,1 4 0-16,8 1 0 15,18-5 0-15,-5 4 0 16,-5 8 0-16,18 11 0 16,0 4 0-16,-5-4 0 15,9 4 0-15,-4-1 0 16,0 5 0-16,8 7 0 15,0-11 1-15,-4 0-1 16,0 0 0-16,5 3 0 16,-1 1 0-16,5 0 0 0,8 7 1 31,-30 34-1-31,17-7 0 16,17-8 0-16,14 7 0 15,7-14 0-15,9 7 0 16,9 0 0-16,8 0 0 15,13-3 0-15,17-1 1 16,17-4-1-16,21-3 1 16,13-4 0-16,30 0 1 0,17-11-1 15,21-1 0-15,26 1 0 16,25 0 1-16,13-12-1 16,18 4 0-16,7-8-1 15,18 1 1-15,0-1-1 16,12-7 1-16,5-4-1 15,8 4 0-15,0-7 0 16,5-1 1-16,-5 8-1 16,0-4 0-16,0 0 0 15,9 0 0-15,-9-3 0 16,-4 7 1-16,13 0-1 16,4-4 0-16,0 15 1 15,-17-7 0-15,4 3-1 16,-8 1 1-16,-18-8 0 15,-3-8 1-15,-1 8-1 16,-16-8 0-16,-14-3-1 16,1-8 1-16,-5 4-1 15,-16-1 1-15,-1-3-1 16,-4-3 1-16,-4 3-1 0,-5 3 1 16,-12-3-1-16,0 0 1 15,-9-7 0-15,-21-8 0 16,-4-8-1-16,-1-4 1 15,-3 1-1-15,-1-8 1 16,-8 4 0-16,-13-1 0 16,0-3-1-16,0 0 1 15,-4 0 0-15,-4-4 0 0,-13-3-1 16,-9-8 1-16,-8-16-1 16,-9-10 1-16,-8-5-1 15,0-3 0-15,-13 11 1 16,-13-7 1-16,0 3-1 15,-4 4 0-15,4 0 0 16,-8 0 0-16,-4-3 0 16,3 10 0-16,-7 8-1 15,-14 8 1-15,-12 8-12 16,-14 18 1-16,-11 19-4 16,3 12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439CA-551A-AD4A-A1C7-6786EC8045C1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9B94A-2E4C-EE45-A095-E0798497C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4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Superscript = time, subscript = dimension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C76E2-9CBA-FC47-BB8F-86D03FD6D1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9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2AF4-491E-7644-BAA9-0D59783E01F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2952-05BE-7B4A-8FA6-3C3A50D3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2AF4-491E-7644-BAA9-0D59783E01F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2952-05BE-7B4A-8FA6-3C3A50D3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2AF4-491E-7644-BAA9-0D59783E01F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2952-05BE-7B4A-8FA6-3C3A50D3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0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2AF4-491E-7644-BAA9-0D59783E01F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2952-05BE-7B4A-8FA6-3C3A50D3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2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2AF4-491E-7644-BAA9-0D59783E01F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2952-05BE-7B4A-8FA6-3C3A50D3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2AF4-491E-7644-BAA9-0D59783E01F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2952-05BE-7B4A-8FA6-3C3A50D3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7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2AF4-491E-7644-BAA9-0D59783E01F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2952-05BE-7B4A-8FA6-3C3A50D3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2AF4-491E-7644-BAA9-0D59783E01F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2952-05BE-7B4A-8FA6-3C3A50D3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4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2AF4-491E-7644-BAA9-0D59783E01F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2952-05BE-7B4A-8FA6-3C3A50D3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0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2AF4-491E-7644-BAA9-0D59783E01F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2952-05BE-7B4A-8FA6-3C3A50D3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0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2AF4-491E-7644-BAA9-0D59783E01F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2952-05BE-7B4A-8FA6-3C3A50D3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5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62AF4-491E-7644-BAA9-0D59783E01F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2952-05BE-7B4A-8FA6-3C3A50D3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0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png"/><Relationship Id="rId7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customXml" Target="../ink/ink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4063"/>
            <a:ext cx="9144000" cy="242769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912528" y="6495703"/>
            <a:ext cx="6570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link.springer.com</a:t>
            </a:r>
            <a:r>
              <a:rPr lang="en-US" dirty="0"/>
              <a:t>/article/10.1007%2Fs00454-004-1146-y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53212" y="199223"/>
            <a:ext cx="8974667" cy="1077218"/>
            <a:chOff x="453212" y="199223"/>
            <a:chExt cx="8974667" cy="1077218"/>
          </a:xfrm>
        </p:grpSpPr>
        <p:sp>
          <p:nvSpPr>
            <p:cNvPr id="29" name="TextBox 28"/>
            <p:cNvSpPr txBox="1"/>
            <p:nvPr/>
          </p:nvSpPr>
          <p:spPr>
            <a:xfrm>
              <a:off x="453212" y="199223"/>
              <a:ext cx="89746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 </a:t>
              </a:r>
              <a:r>
                <a:rPr lang="en-US" sz="3200" i="1" dirty="0" smtClean="0">
                  <a:solidFill>
                    <a:srgbClr val="0000FF"/>
                  </a:solidFill>
                </a:rPr>
                <a:t>filtered complex </a:t>
              </a:r>
              <a:r>
                <a:rPr lang="en-US" sz="3200" dirty="0" smtClean="0"/>
                <a:t>is an increasing sequence of simplicial complexes:   C</a:t>
              </a:r>
              <a:r>
                <a:rPr lang="en-US" sz="3200" baseline="30000" dirty="0" smtClean="0"/>
                <a:t>0</a:t>
              </a:r>
              <a:r>
                <a:rPr lang="en-US" sz="3200" dirty="0" smtClean="0"/>
                <a:t>        C</a:t>
              </a:r>
              <a:r>
                <a:rPr lang="en-US" sz="3200" baseline="30000" dirty="0" smtClean="0"/>
                <a:t>1</a:t>
              </a:r>
              <a:r>
                <a:rPr lang="en-US" sz="3200" dirty="0" smtClean="0"/>
                <a:t>        C</a:t>
              </a:r>
              <a:r>
                <a:rPr lang="en-US" sz="3200" baseline="30000" dirty="0" smtClean="0"/>
                <a:t>2</a:t>
              </a:r>
              <a:r>
                <a:rPr lang="en-US" sz="3200" dirty="0" smtClean="0"/>
                <a:t>       …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758225" y="815985"/>
              <a:ext cx="2752234" cy="423333"/>
              <a:chOff x="4474346" y="1294095"/>
              <a:chExt cx="2752234" cy="423333"/>
            </a:xfrm>
          </p:grpSpPr>
          <p:sp>
            <p:nvSpPr>
              <p:cNvPr id="31" name="TextBox 30"/>
              <p:cNvSpPr txBox="1"/>
              <p:nvPr/>
            </p:nvSpPr>
            <p:spPr>
              <a:xfrm rot="5400000">
                <a:off x="4555067" y="1213374"/>
                <a:ext cx="42333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5400000">
                <a:off x="5621864" y="1213374"/>
                <a:ext cx="42333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rot="5400000">
                <a:off x="6722525" y="1213374"/>
                <a:ext cx="42333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22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636"/>
            <a:ext cx="9144000" cy="2427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440" y="15497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Computing Persistent Homology by </a:t>
            </a:r>
            <a:r>
              <a:rPr lang="en-US" sz="2400" dirty="0" err="1" smtClean="0"/>
              <a:t>Afra</a:t>
            </a:r>
            <a:r>
              <a:rPr lang="en-US" sz="2400" dirty="0" smtClean="0"/>
              <a:t> </a:t>
            </a:r>
            <a:r>
              <a:rPr lang="en-US" sz="2400" dirty="0" err="1" smtClean="0"/>
              <a:t>Zomorodian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Gunnar </a:t>
            </a:r>
            <a:r>
              <a:rPr lang="en-US" sz="2400" dirty="0" err="1" smtClean="0"/>
              <a:t>Carlsson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29" y="3136895"/>
            <a:ext cx="8662417" cy="33284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12528" y="6495703"/>
            <a:ext cx="6570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link.springer.com</a:t>
            </a:r>
            <a:r>
              <a:rPr lang="en-US" dirty="0"/>
              <a:t>/article/10.1007%2Fs00454-004-1146-y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-524924" y="5369449"/>
            <a:ext cx="3820118" cy="1550359"/>
            <a:chOff x="-524924" y="5369449"/>
            <a:chExt cx="3820118" cy="1550359"/>
          </a:xfrm>
        </p:grpSpPr>
        <p:sp>
          <p:nvSpPr>
            <p:cNvPr id="24" name="Parallelogram 23"/>
            <p:cNvSpPr/>
            <p:nvPr/>
          </p:nvSpPr>
          <p:spPr>
            <a:xfrm>
              <a:off x="-524924" y="5385394"/>
              <a:ext cx="2488544" cy="754440"/>
            </a:xfrm>
            <a:prstGeom prst="parallelogram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  <a:sym typeface="Wingdings"/>
              </a:endParaRPr>
            </a:p>
          </p:txBody>
        </p:sp>
        <p:sp>
          <p:nvSpPr>
            <p:cNvPr id="25" name="Snip Single Corner Rectangle 24"/>
            <p:cNvSpPr/>
            <p:nvPr/>
          </p:nvSpPr>
          <p:spPr>
            <a:xfrm>
              <a:off x="174305" y="5480698"/>
              <a:ext cx="200739" cy="596086"/>
            </a:xfrm>
            <a:prstGeom prst="snip1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  <a:sym typeface="Wingding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468" y="5515438"/>
              <a:ext cx="2996545" cy="124136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3200" dirty="0" err="1" smtClean="0">
                  <a:solidFill>
                    <a:schemeClr val="accent1">
                      <a:lumMod val="75000"/>
                    </a:schemeClr>
                  </a:solidFill>
                  <a:sym typeface="Wingdings"/>
                </a:rPr>
                <a:t>H</a:t>
              </a:r>
              <a:r>
                <a:rPr lang="en-US" sz="3200" baseline="-25000" dirty="0" err="1">
                  <a:solidFill>
                    <a:schemeClr val="accent1">
                      <a:lumMod val="75000"/>
                    </a:schemeClr>
                  </a:solidFill>
                  <a:sym typeface="Wingdings"/>
                </a:rPr>
                <a:t>k</a:t>
              </a:r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  <a:sym typeface="Wingdings"/>
                </a:rPr>
                <a:t>    =  </a:t>
              </a:r>
            </a:p>
            <a:p>
              <a:pPr>
                <a:lnSpc>
                  <a:spcPct val="140000"/>
                </a:lnSpc>
              </a:pPr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  <a:sym typeface="Wingdings"/>
                </a:rPr>
                <a:t>  </a:t>
              </a:r>
              <a:r>
                <a:rPr lang="en-US" sz="3200" dirty="0" err="1" smtClean="0">
                  <a:solidFill>
                    <a:schemeClr val="accent1">
                      <a:lumMod val="75000"/>
                    </a:schemeClr>
                  </a:solidFill>
                  <a:sym typeface="Wingdings"/>
                </a:rPr>
                <a:t>Z</a:t>
              </a:r>
              <a:r>
                <a:rPr lang="en-US" sz="3200" baseline="-25000" dirty="0" err="1" smtClean="0">
                  <a:solidFill>
                    <a:schemeClr val="accent1">
                      <a:lumMod val="75000"/>
                    </a:schemeClr>
                  </a:solidFill>
                  <a:sym typeface="Wingdings"/>
                </a:rPr>
                <a:t>k</a:t>
              </a:r>
              <a:r>
                <a:rPr lang="en-US" sz="3200" baseline="-25000" dirty="0" smtClean="0">
                  <a:solidFill>
                    <a:schemeClr val="accent1">
                      <a:lumMod val="75000"/>
                    </a:schemeClr>
                  </a:solidFill>
                  <a:sym typeface="Wingdings"/>
                </a:rPr>
                <a:t> </a:t>
              </a:r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  <a:sym typeface="Wingdings"/>
                </a:rPr>
                <a:t>/</a:t>
              </a:r>
              <a:r>
                <a:rPr lang="en-US" sz="3200" baseline="-25000" dirty="0" smtClean="0">
                  <a:solidFill>
                    <a:schemeClr val="accent1">
                      <a:lumMod val="75000"/>
                    </a:schemeClr>
                  </a:solidFill>
                  <a:sym typeface="Wingdings"/>
                </a:rPr>
                <a:t> </a:t>
              </a:r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  <a:sym typeface="Wingdings"/>
                </a:rPr>
                <a:t>(</a:t>
              </a:r>
              <a:r>
                <a:rPr lang="en-US" sz="3200" baseline="-25000" dirty="0" smtClean="0">
                  <a:solidFill>
                    <a:schemeClr val="accent1">
                      <a:lumMod val="75000"/>
                    </a:schemeClr>
                  </a:solidFill>
                  <a:sym typeface="Wingdings"/>
                </a:rPr>
                <a:t> </a:t>
              </a:r>
              <a:r>
                <a:rPr lang="en-US" sz="3200" dirty="0" err="1" smtClean="0">
                  <a:solidFill>
                    <a:schemeClr val="accent1">
                      <a:lumMod val="75000"/>
                    </a:schemeClr>
                  </a:solidFill>
                </a:rPr>
                <a:t>B</a:t>
              </a:r>
              <a:r>
                <a:rPr lang="en-US" sz="3200" baseline="-25000" dirty="0" err="1" smtClean="0">
                  <a:solidFill>
                    <a:schemeClr val="accent1">
                      <a:lumMod val="75000"/>
                    </a:schemeClr>
                  </a:solidFill>
                </a:rPr>
                <a:t>k</a:t>
              </a:r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</a:rPr>
                <a:t>       </a:t>
              </a:r>
              <a:r>
                <a:rPr lang="en-US" sz="3200" dirty="0" err="1" smtClean="0">
                  <a:solidFill>
                    <a:schemeClr val="accent1">
                      <a:lumMod val="75000"/>
                    </a:schemeClr>
                  </a:solidFill>
                  <a:sym typeface="Wingdings"/>
                </a:rPr>
                <a:t>Z</a:t>
              </a:r>
              <a:r>
                <a:rPr lang="en-US" sz="3200" baseline="-25000" dirty="0" err="1" smtClean="0">
                  <a:solidFill>
                    <a:schemeClr val="accent1">
                      <a:lumMod val="75000"/>
                    </a:schemeClr>
                  </a:solidFill>
                  <a:sym typeface="Wingdings"/>
                </a:rPr>
                <a:t>k</a:t>
              </a:r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  <a:sym typeface="Wingdings"/>
                </a:rPr>
                <a:t> )</a:t>
              </a:r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</a:rPr>
                <a:t>  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7238" y="5369449"/>
              <a:ext cx="846318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aseline="-25000" dirty="0" err="1">
                  <a:solidFill>
                    <a:schemeClr val="accent1">
                      <a:lumMod val="75000"/>
                    </a:schemeClr>
                  </a:solidFill>
                </a:rPr>
                <a:t>i</a:t>
              </a:r>
              <a:r>
                <a:rPr lang="en-US" sz="3200" baseline="-25000" dirty="0" smtClean="0">
                  <a:solidFill>
                    <a:schemeClr val="accent1">
                      <a:lumMod val="75000"/>
                    </a:schemeClr>
                  </a:solidFill>
                </a:rPr>
                <a:t>, p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16773" y="6028259"/>
              <a:ext cx="887631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aseline="-25000" dirty="0" err="1" smtClean="0">
                  <a:solidFill>
                    <a:schemeClr val="accent1">
                      <a:lumMod val="75000"/>
                    </a:schemeClr>
                  </a:solidFill>
                </a:rPr>
                <a:t>i+p</a:t>
              </a:r>
              <a:endParaRPr lang="en-US" sz="3200" baseline="-25000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2440" y="6028259"/>
              <a:ext cx="223334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aseline="-25000" dirty="0" err="1" smtClean="0">
                  <a:solidFill>
                    <a:schemeClr val="accent1">
                      <a:lumMod val="75000"/>
                    </a:schemeClr>
                  </a:solidFill>
                </a:rPr>
                <a:t>i</a:t>
              </a:r>
              <a:endParaRPr lang="en-US" sz="3200" baseline="-25000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85388" y="6028259"/>
              <a:ext cx="223334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aseline="-25000" dirty="0" err="1" smtClean="0">
                  <a:solidFill>
                    <a:schemeClr val="accent1">
                      <a:lumMod val="75000"/>
                    </a:schemeClr>
                  </a:solidFill>
                </a:rPr>
                <a:t>i</a:t>
              </a:r>
              <a:endParaRPr lang="en-US" sz="3200" baseline="-25000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0800000">
              <a:off x="1580746" y="6335032"/>
              <a:ext cx="45841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</a:rPr>
                <a:t>U</a:t>
              </a:r>
            </a:p>
          </p:txBody>
        </p:sp>
        <p:sp>
          <p:nvSpPr>
            <p:cNvPr id="36" name="Parallelogram 35"/>
            <p:cNvSpPr/>
            <p:nvPr/>
          </p:nvSpPr>
          <p:spPr>
            <a:xfrm>
              <a:off x="-289844" y="5567111"/>
              <a:ext cx="3585038" cy="737473"/>
            </a:xfrm>
            <a:prstGeom prst="parallelogram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  <a:sym typeface="Wingdings"/>
              </a:endParaRPr>
            </a:p>
          </p:txBody>
        </p:sp>
        <p:sp>
          <p:nvSpPr>
            <p:cNvPr id="37" name="Snip Single Corner Rectangle 36"/>
            <p:cNvSpPr/>
            <p:nvPr/>
          </p:nvSpPr>
          <p:spPr>
            <a:xfrm>
              <a:off x="761701" y="5661038"/>
              <a:ext cx="200739" cy="596086"/>
            </a:xfrm>
            <a:prstGeom prst="snip1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  <a:sym typeface="Wingdings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4951" y="5492170"/>
              <a:ext cx="2578608" cy="1353312"/>
              <a:chOff x="0" y="5521848"/>
              <a:chExt cx="3318933" cy="133615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0" y="5521848"/>
                <a:ext cx="193859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938591" y="5521848"/>
                <a:ext cx="1380342" cy="684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318933" y="6206286"/>
                <a:ext cx="0" cy="6517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91840" y="298440"/>
              <a:ext cx="8084160" cy="5820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4280" y="291960"/>
                <a:ext cx="8095680" cy="583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3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49784" y="194313"/>
            <a:ext cx="8065932" cy="4436169"/>
            <a:chOff x="168831" y="317355"/>
            <a:chExt cx="9927372" cy="545994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831" y="451636"/>
              <a:ext cx="4739528" cy="2656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4598" y="317355"/>
              <a:ext cx="4671605" cy="267919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389" y="3236601"/>
              <a:ext cx="5433854" cy="25406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36" r="-226"/>
          <a:stretch/>
        </p:blipFill>
        <p:spPr>
          <a:xfrm>
            <a:off x="2520431" y="4699023"/>
            <a:ext cx="6420373" cy="20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0483"/>
            <a:ext cx="9144000" cy="2256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36" r="-226"/>
          <a:stretch/>
        </p:blipFill>
        <p:spPr>
          <a:xfrm>
            <a:off x="182880" y="375245"/>
            <a:ext cx="8814816" cy="2788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284200" y="3685680"/>
              <a:ext cx="6762960" cy="850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8800" y="3680640"/>
                <a:ext cx="6776280" cy="86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61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4063"/>
            <a:ext cx="9144000" cy="2427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3338" y="4390727"/>
            <a:ext cx="6312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a, b is in </a:t>
            </a:r>
            <a:r>
              <a:rPr lang="en-US" sz="3200" dirty="0"/>
              <a:t>C</a:t>
            </a:r>
            <a:r>
              <a:rPr lang="en-US" sz="3200" baseline="30000" dirty="0"/>
              <a:t>0</a:t>
            </a:r>
            <a:r>
              <a:rPr lang="en-US" sz="3200" dirty="0"/>
              <a:t>        C</a:t>
            </a:r>
            <a:r>
              <a:rPr lang="en-US" sz="3200" baseline="30000" dirty="0"/>
              <a:t>1</a:t>
            </a:r>
            <a:r>
              <a:rPr lang="en-US" sz="3200" dirty="0"/>
              <a:t>        C</a:t>
            </a:r>
            <a:r>
              <a:rPr lang="en-US" sz="3200" baseline="30000" dirty="0"/>
              <a:t>2</a:t>
            </a:r>
            <a:r>
              <a:rPr lang="en-US" sz="3200" dirty="0"/>
              <a:t>       </a:t>
            </a:r>
            <a:r>
              <a:rPr lang="en-US" sz="3200" dirty="0" smtClean="0"/>
              <a:t>…        C</a:t>
            </a:r>
            <a:r>
              <a:rPr lang="en-US" sz="3200" baseline="30000" dirty="0" smtClean="0"/>
              <a:t>5</a:t>
            </a:r>
          </a:p>
          <a:p>
            <a:endParaRPr lang="en-US" sz="3200" dirty="0"/>
          </a:p>
          <a:p>
            <a:r>
              <a:rPr lang="en-US" sz="3200" dirty="0" smtClean="0"/>
              <a:t>{a, b, c} is </a:t>
            </a:r>
            <a:r>
              <a:rPr lang="en-US" sz="3200" dirty="0"/>
              <a:t>in </a:t>
            </a:r>
            <a:r>
              <a:rPr lang="en-US" sz="3200" dirty="0" smtClean="0"/>
              <a:t>C</a:t>
            </a:r>
            <a:r>
              <a:rPr lang="en-US" sz="3200" baseline="30000" dirty="0" smtClean="0"/>
              <a:t>4</a:t>
            </a:r>
            <a:r>
              <a:rPr lang="en-US" sz="3200" dirty="0" smtClean="0"/>
              <a:t>        C</a:t>
            </a:r>
            <a:r>
              <a:rPr lang="en-US" sz="3200" baseline="30000" dirty="0" smtClean="0"/>
              <a:t>5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842799" y="4491600"/>
            <a:ext cx="3089752" cy="465642"/>
            <a:chOff x="2235201" y="4909946"/>
            <a:chExt cx="3089752" cy="465642"/>
          </a:xfrm>
        </p:grpSpPr>
        <p:sp>
          <p:nvSpPr>
            <p:cNvPr id="8" name="TextBox 7"/>
            <p:cNvSpPr txBox="1"/>
            <p:nvPr/>
          </p:nvSpPr>
          <p:spPr>
            <a:xfrm>
              <a:off x="3318936" y="4954960"/>
              <a:ext cx="372533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aseline="-25000" dirty="0" smtClean="0"/>
                <a:t>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06617" y="4954960"/>
              <a:ext cx="372533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aseline="-25000" dirty="0" smtClean="0"/>
                <a:t>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35201" y="4954960"/>
              <a:ext cx="372533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aseline="-25000" dirty="0" smtClean="0"/>
                <a:t>0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572719" y="4909946"/>
              <a:ext cx="2752234" cy="423333"/>
              <a:chOff x="2572719" y="4909946"/>
              <a:chExt cx="2752234" cy="423333"/>
            </a:xfrm>
          </p:grpSpPr>
          <p:sp>
            <p:nvSpPr>
              <p:cNvPr id="13" name="TextBox 12"/>
              <p:cNvSpPr txBox="1"/>
              <p:nvPr/>
            </p:nvSpPr>
            <p:spPr>
              <a:xfrm rot="5400000">
                <a:off x="2653440" y="4829225"/>
                <a:ext cx="42333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5400000">
                <a:off x="3720237" y="4829225"/>
                <a:ext cx="42333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5400000">
                <a:off x="4820898" y="4829225"/>
                <a:ext cx="42333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3469323" y="5456784"/>
            <a:ext cx="1456268" cy="465642"/>
            <a:chOff x="2235201" y="4909946"/>
            <a:chExt cx="1456268" cy="465642"/>
          </a:xfrm>
        </p:grpSpPr>
        <p:sp>
          <p:nvSpPr>
            <p:cNvPr id="20" name="TextBox 19"/>
            <p:cNvSpPr txBox="1"/>
            <p:nvPr/>
          </p:nvSpPr>
          <p:spPr>
            <a:xfrm>
              <a:off x="3318936" y="4954960"/>
              <a:ext cx="372533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aseline="-25000" dirty="0"/>
                <a:t>2</a:t>
              </a:r>
              <a:endParaRPr lang="en-US" sz="3200" baseline="-25000" dirty="0" smtClean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35201" y="4954960"/>
              <a:ext cx="372533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aseline="-25000" dirty="0" smtClean="0"/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5400000">
              <a:off x="2653440" y="4829225"/>
              <a:ext cx="4233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U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275184" y="4508533"/>
            <a:ext cx="1118750" cy="465642"/>
            <a:chOff x="2572719" y="4909946"/>
            <a:chExt cx="1118750" cy="465642"/>
          </a:xfrm>
        </p:grpSpPr>
        <p:sp>
          <p:nvSpPr>
            <p:cNvPr id="28" name="TextBox 27"/>
            <p:cNvSpPr txBox="1"/>
            <p:nvPr/>
          </p:nvSpPr>
          <p:spPr>
            <a:xfrm>
              <a:off x="3318936" y="4954960"/>
              <a:ext cx="372533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aseline="-25000" dirty="0" smtClean="0"/>
                <a:t>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5400000">
              <a:off x="2653440" y="4829225"/>
              <a:ext cx="4233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U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912528" y="6495703"/>
            <a:ext cx="6570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link.springer.com</a:t>
            </a:r>
            <a:r>
              <a:rPr lang="en-US" dirty="0"/>
              <a:t>/article/10.1007%2Fs00454-004-1146-y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53212" y="199223"/>
            <a:ext cx="8974667" cy="1077218"/>
            <a:chOff x="453212" y="199223"/>
            <a:chExt cx="8974667" cy="1077218"/>
          </a:xfrm>
        </p:grpSpPr>
        <p:sp>
          <p:nvSpPr>
            <p:cNvPr id="29" name="TextBox 28"/>
            <p:cNvSpPr txBox="1"/>
            <p:nvPr/>
          </p:nvSpPr>
          <p:spPr>
            <a:xfrm>
              <a:off x="453212" y="199223"/>
              <a:ext cx="89746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 </a:t>
              </a:r>
              <a:r>
                <a:rPr lang="en-US" sz="3200" i="1" dirty="0" smtClean="0">
                  <a:solidFill>
                    <a:srgbClr val="0000FF"/>
                  </a:solidFill>
                </a:rPr>
                <a:t>filtered complex </a:t>
              </a:r>
              <a:r>
                <a:rPr lang="en-US" sz="3200" dirty="0" smtClean="0"/>
                <a:t>is an increasing sequence of simplicial complexes:   C</a:t>
              </a:r>
              <a:r>
                <a:rPr lang="en-US" sz="3200" baseline="30000" dirty="0" smtClean="0"/>
                <a:t>0</a:t>
              </a:r>
              <a:r>
                <a:rPr lang="en-US" sz="3200" dirty="0" smtClean="0"/>
                <a:t>        C</a:t>
              </a:r>
              <a:r>
                <a:rPr lang="en-US" sz="3200" baseline="30000" dirty="0" smtClean="0"/>
                <a:t>1</a:t>
              </a:r>
              <a:r>
                <a:rPr lang="en-US" sz="3200" dirty="0" smtClean="0"/>
                <a:t>        C</a:t>
              </a:r>
              <a:r>
                <a:rPr lang="en-US" sz="3200" baseline="30000" dirty="0" smtClean="0"/>
                <a:t>2</a:t>
              </a:r>
              <a:r>
                <a:rPr lang="en-US" sz="3200" dirty="0" smtClean="0"/>
                <a:t>       …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758225" y="815985"/>
              <a:ext cx="2752234" cy="423333"/>
              <a:chOff x="4474346" y="1294095"/>
              <a:chExt cx="2752234" cy="423333"/>
            </a:xfrm>
          </p:grpSpPr>
          <p:sp>
            <p:nvSpPr>
              <p:cNvPr id="31" name="TextBox 30"/>
              <p:cNvSpPr txBox="1"/>
              <p:nvPr/>
            </p:nvSpPr>
            <p:spPr>
              <a:xfrm rot="5400000">
                <a:off x="4555067" y="1213374"/>
                <a:ext cx="42333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5400000">
                <a:off x="5621864" y="1213374"/>
                <a:ext cx="42333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rot="5400000">
                <a:off x="6722525" y="1213374"/>
                <a:ext cx="42333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11680" y="549000"/>
              <a:ext cx="8885880" cy="5512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200" y="544680"/>
                <a:ext cx="8896680" cy="552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49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125" y="1337203"/>
            <a:ext cx="4572000" cy="4572000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92874" y="228046"/>
            <a:ext cx="7119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Filtered complex from data points: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978726" y="4663291"/>
            <a:ext cx="540328" cy="581891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78725" y="3740485"/>
            <a:ext cx="540328" cy="581891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6925" y="2563091"/>
            <a:ext cx="540328" cy="581891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70418" y="1870364"/>
            <a:ext cx="540328" cy="581891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147480" y="2156040"/>
              <a:ext cx="4897080" cy="3509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0280" y="2150640"/>
                <a:ext cx="4914360" cy="352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827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9" y="983912"/>
            <a:ext cx="27432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13" y="3739279"/>
            <a:ext cx="27432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79" y="983912"/>
            <a:ext cx="27432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379" y="983912"/>
            <a:ext cx="27432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64" y="3739279"/>
            <a:ext cx="27432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2874" y="228046"/>
            <a:ext cx="7119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Filtered 1d-complex from data points: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375200" y="2153520"/>
              <a:ext cx="7585920" cy="3206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68720" y="2149200"/>
                <a:ext cx="7598520" cy="321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94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9" y="983912"/>
            <a:ext cx="27432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13" y="3739279"/>
            <a:ext cx="27432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79" y="983912"/>
            <a:ext cx="27432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379" y="983912"/>
            <a:ext cx="27432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64" y="3739279"/>
            <a:ext cx="27432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reeform 3"/>
          <p:cNvSpPr/>
          <p:nvPr/>
        </p:nvSpPr>
        <p:spPr>
          <a:xfrm>
            <a:off x="5144495" y="4743133"/>
            <a:ext cx="413467" cy="1097280"/>
          </a:xfrm>
          <a:custGeom>
            <a:avLst/>
            <a:gdLst>
              <a:gd name="connsiteX0" fmla="*/ 0 w 548640"/>
              <a:gd name="connsiteY0" fmla="*/ 1288112 h 1288112"/>
              <a:gd name="connsiteX1" fmla="*/ 0 w 548640"/>
              <a:gd name="connsiteY1" fmla="*/ 739472 h 1288112"/>
              <a:gd name="connsiteX2" fmla="*/ 548640 w 548640"/>
              <a:gd name="connsiteY2" fmla="*/ 0 h 128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640" h="1288112">
                <a:moveTo>
                  <a:pt x="0" y="1288112"/>
                </a:moveTo>
                <a:lnTo>
                  <a:pt x="0" y="739472"/>
                </a:lnTo>
                <a:lnTo>
                  <a:pt x="548640" y="0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2874" y="228046"/>
            <a:ext cx="7119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Filtered Rips complex from data points: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81080" y="248040"/>
              <a:ext cx="7222680" cy="871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2800" y="240480"/>
                <a:ext cx="7233840" cy="88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70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3212" y="199223"/>
            <a:ext cx="8974667" cy="1077218"/>
            <a:chOff x="453212" y="199223"/>
            <a:chExt cx="8974667" cy="1077218"/>
          </a:xfrm>
        </p:grpSpPr>
        <p:sp>
          <p:nvSpPr>
            <p:cNvPr id="2" name="TextBox 1"/>
            <p:cNvSpPr txBox="1"/>
            <p:nvPr/>
          </p:nvSpPr>
          <p:spPr>
            <a:xfrm>
              <a:off x="453212" y="199223"/>
              <a:ext cx="89746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 </a:t>
              </a:r>
              <a:r>
                <a:rPr lang="en-US" sz="3200" i="1" dirty="0" smtClean="0">
                  <a:solidFill>
                    <a:srgbClr val="0000FF"/>
                  </a:solidFill>
                </a:rPr>
                <a:t>filtered complex </a:t>
              </a:r>
              <a:r>
                <a:rPr lang="en-US" sz="3200" dirty="0" smtClean="0"/>
                <a:t>is an increasing sequence of simplicial complexes:   C</a:t>
              </a:r>
              <a:r>
                <a:rPr lang="en-US" sz="3200" baseline="30000" dirty="0" smtClean="0"/>
                <a:t>0</a:t>
              </a:r>
              <a:r>
                <a:rPr lang="en-US" sz="3200" dirty="0" smtClean="0"/>
                <a:t>        C</a:t>
              </a:r>
              <a:r>
                <a:rPr lang="en-US" sz="3200" baseline="30000" dirty="0" smtClean="0"/>
                <a:t>1</a:t>
              </a:r>
              <a:r>
                <a:rPr lang="en-US" sz="3200" dirty="0" smtClean="0"/>
                <a:t>        C</a:t>
              </a:r>
              <a:r>
                <a:rPr lang="en-US" sz="3200" baseline="30000" dirty="0" smtClean="0"/>
                <a:t>2</a:t>
              </a:r>
              <a:r>
                <a:rPr lang="en-US" sz="3200" dirty="0" smtClean="0"/>
                <a:t>       …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758225" y="815985"/>
              <a:ext cx="2752234" cy="423333"/>
              <a:chOff x="4474346" y="1294095"/>
              <a:chExt cx="2752234" cy="423333"/>
            </a:xfrm>
          </p:grpSpPr>
          <p:sp>
            <p:nvSpPr>
              <p:cNvPr id="3" name="TextBox 2"/>
              <p:cNvSpPr txBox="1"/>
              <p:nvPr/>
            </p:nvSpPr>
            <p:spPr>
              <a:xfrm rot="5400000">
                <a:off x="4555067" y="1213374"/>
                <a:ext cx="42333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 rot="5400000">
                <a:off x="5621864" y="1213374"/>
                <a:ext cx="42333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 rot="5400000">
                <a:off x="6722525" y="1213374"/>
                <a:ext cx="42333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30" y="1425855"/>
            <a:ext cx="6669099" cy="508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153" r="9584" b="63179"/>
          <a:stretch/>
        </p:blipFill>
        <p:spPr>
          <a:xfrm>
            <a:off x="185207" y="1987181"/>
            <a:ext cx="8657178" cy="676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491" y="2618952"/>
            <a:ext cx="5397648" cy="41146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92469" y="104590"/>
            <a:ext cx="20142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Barcode for H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3" name="Rectangle 2"/>
          <p:cNvSpPr/>
          <p:nvPr/>
        </p:nvSpPr>
        <p:spPr>
          <a:xfrm>
            <a:off x="6790888" y="3003158"/>
            <a:ext cx="2157963" cy="18979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/>
              <a:t>H</a:t>
            </a:r>
            <a:r>
              <a:rPr lang="en-US" sz="3200" baseline="-25000" dirty="0"/>
              <a:t>0</a:t>
            </a:r>
            <a:r>
              <a:rPr lang="en-US" sz="3200" dirty="0"/>
              <a:t> = </a:t>
            </a:r>
            <a:r>
              <a:rPr lang="en-US" sz="3200" dirty="0" smtClean="0">
                <a:sym typeface="Wingdings"/>
              </a:rPr>
              <a:t>Z</a:t>
            </a:r>
            <a:r>
              <a:rPr lang="en-US" sz="3200" baseline="-25000" dirty="0" smtClean="0"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/</a:t>
            </a:r>
            <a:r>
              <a:rPr lang="en-US" sz="3200" dirty="0" smtClean="0"/>
              <a:t>B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=</a:t>
            </a:r>
            <a:endParaRPr lang="en-US" sz="3200" baseline="-25000" dirty="0" smtClean="0"/>
          </a:p>
          <a:p>
            <a:endParaRPr lang="en-US" sz="3200" baseline="-25000" dirty="0"/>
          </a:p>
          <a:p>
            <a:r>
              <a:rPr lang="en-US" sz="3200" baseline="-25000" dirty="0" smtClean="0"/>
              <a:t>        </a:t>
            </a:r>
            <a:r>
              <a:rPr lang="en-US" sz="3200" dirty="0" smtClean="0"/>
              <a:t>cycles</a:t>
            </a:r>
            <a:endParaRPr lang="en-US" sz="3200" baseline="-250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boundaries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976141" y="4376057"/>
            <a:ext cx="184991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25640" y="43560"/>
              <a:ext cx="9074880" cy="6343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520" y="36360"/>
                <a:ext cx="9090000" cy="635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0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153" r="9584" b="63179"/>
          <a:stretch/>
        </p:blipFill>
        <p:spPr>
          <a:xfrm>
            <a:off x="185207" y="1987181"/>
            <a:ext cx="8657178" cy="676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491" y="2618952"/>
            <a:ext cx="5397648" cy="41146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92469" y="104590"/>
            <a:ext cx="20142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Barcode for H</a:t>
            </a:r>
            <a:r>
              <a:rPr lang="en-US" sz="2400" baseline="-25000" dirty="0"/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6790888" y="3003158"/>
            <a:ext cx="2157963" cy="18979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H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>
                <a:sym typeface="Wingdings"/>
              </a:rPr>
              <a:t>Z</a:t>
            </a:r>
            <a:r>
              <a:rPr lang="en-US" sz="3200" baseline="-25000" dirty="0" smtClean="0">
                <a:sym typeface="Wingdings"/>
              </a:rPr>
              <a:t>1</a:t>
            </a:r>
            <a:r>
              <a:rPr lang="en-US" sz="3200" dirty="0" smtClean="0">
                <a:sym typeface="Wingdings"/>
              </a:rPr>
              <a:t>/</a:t>
            </a:r>
            <a:r>
              <a:rPr lang="en-US" sz="3200" dirty="0" smtClean="0"/>
              <a:t>B</a:t>
            </a:r>
            <a:r>
              <a:rPr lang="en-US" sz="3200" baseline="-25000" dirty="0"/>
              <a:t>1</a:t>
            </a:r>
            <a:r>
              <a:rPr lang="en-US" sz="3200" dirty="0" smtClean="0"/>
              <a:t> =</a:t>
            </a:r>
            <a:endParaRPr lang="en-US" sz="3200" baseline="-25000" dirty="0" smtClean="0"/>
          </a:p>
          <a:p>
            <a:endParaRPr lang="en-US" sz="3200" baseline="-25000" dirty="0"/>
          </a:p>
          <a:p>
            <a:r>
              <a:rPr lang="en-US" sz="3200" baseline="-25000" dirty="0" smtClean="0"/>
              <a:t>        </a:t>
            </a:r>
            <a:r>
              <a:rPr lang="en-US" sz="3200" dirty="0" smtClean="0"/>
              <a:t>cycles</a:t>
            </a:r>
            <a:endParaRPr lang="en-US" sz="3200" baseline="-250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boundaries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976141" y="4376057"/>
            <a:ext cx="184991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8160" y="46440"/>
              <a:ext cx="8996760" cy="6598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80" y="42120"/>
                <a:ext cx="9010080" cy="660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10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153" r="9584" b="63179"/>
          <a:stretch/>
        </p:blipFill>
        <p:spPr>
          <a:xfrm>
            <a:off x="185207" y="1987181"/>
            <a:ext cx="8657178" cy="676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491" y="2618952"/>
            <a:ext cx="5397648" cy="41146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92469" y="104590"/>
            <a:ext cx="20142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Barcode for H</a:t>
            </a:r>
            <a:r>
              <a:rPr lang="en-US" sz="2400" baseline="-25000" dirty="0"/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6790888" y="3003158"/>
            <a:ext cx="2157963" cy="18979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>
                <a:sym typeface="Wingdings"/>
              </a:rPr>
              <a:t>Z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/</a:t>
            </a:r>
            <a:r>
              <a:rPr lang="en-US" sz="3200" dirty="0" smtClean="0"/>
              <a:t>B</a:t>
            </a:r>
            <a:r>
              <a:rPr lang="en-US" sz="3200" baseline="-25000" dirty="0"/>
              <a:t>2</a:t>
            </a:r>
            <a:r>
              <a:rPr lang="en-US" sz="3200" dirty="0" smtClean="0"/>
              <a:t> =</a:t>
            </a:r>
            <a:endParaRPr lang="en-US" sz="3200" baseline="-25000" dirty="0" smtClean="0"/>
          </a:p>
          <a:p>
            <a:endParaRPr lang="en-US" sz="3200" baseline="-25000" dirty="0"/>
          </a:p>
          <a:p>
            <a:r>
              <a:rPr lang="en-US" sz="3200" baseline="-25000" dirty="0" smtClean="0"/>
              <a:t>        </a:t>
            </a:r>
            <a:r>
              <a:rPr lang="en-US" sz="3200" dirty="0" smtClean="0"/>
              <a:t>cycles</a:t>
            </a:r>
            <a:endParaRPr lang="en-US" sz="3200" baseline="-250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boundaries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976141" y="4376057"/>
            <a:ext cx="184991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707800" y="1280520"/>
              <a:ext cx="3048120" cy="5046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4200" y="1277640"/>
                <a:ext cx="3057480" cy="50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348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180</Words>
  <Application>Microsoft Office PowerPoint</Application>
  <PresentationFormat>On-screen Show (4:3)</PresentationFormat>
  <Paragraphs>57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 D</dc:creator>
  <cp:keywords/>
  <dc:description/>
  <cp:lastModifiedBy>Darcy, Isabel K</cp:lastModifiedBy>
  <cp:revision>19</cp:revision>
  <dcterms:created xsi:type="dcterms:W3CDTF">2015-02-26T01:36:17Z</dcterms:created>
  <dcterms:modified xsi:type="dcterms:W3CDTF">2015-02-26T22:05:03Z</dcterms:modified>
  <cp:category/>
</cp:coreProperties>
</file>