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3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9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74A65-FEA9-48A0-8A14-5E477E5F65F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014F-935E-4D0C-8324-ADC3361E6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481012"/>
            <a:ext cx="6429375" cy="58959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85652" y="481012"/>
            <a:ext cx="4346369" cy="1911317"/>
            <a:chOff x="985652" y="481012"/>
            <a:chExt cx="4346369" cy="1911317"/>
          </a:xfrm>
        </p:grpSpPr>
        <p:sp>
          <p:nvSpPr>
            <p:cNvPr id="3" name="Oval 2"/>
            <p:cNvSpPr/>
            <p:nvPr/>
          </p:nvSpPr>
          <p:spPr>
            <a:xfrm>
              <a:off x="985652" y="481012"/>
              <a:ext cx="1353787" cy="777772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70068" y="1561332"/>
              <a:ext cx="2861953" cy="830997"/>
            </a:xfrm>
            <a:prstGeom prst="rect">
              <a:avLst/>
            </a:prstGeom>
            <a:solidFill>
              <a:srgbClr val="FFEFFF"/>
            </a:solidFill>
            <a:ln>
              <a:solidFill>
                <a:srgbClr val="FFEF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View Screen shot to output </a:t>
              </a:r>
              <a:r>
                <a:rPr lang="en-US" sz="2400" dirty="0" err="1" smtClean="0"/>
                <a:t>png</a:t>
              </a:r>
              <a:r>
                <a:rPr lang="en-US" sz="2400" dirty="0" smtClean="0"/>
                <a:t> of figure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endCxn id="3" idx="5"/>
            </p:cNvCxnSpPr>
            <p:nvPr/>
          </p:nvCxnSpPr>
          <p:spPr>
            <a:xfrm flipH="1" flipV="1">
              <a:off x="2141181" y="1144882"/>
              <a:ext cx="340762" cy="434536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55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67" y="602931"/>
            <a:ext cx="10511309" cy="585216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22026" y="872898"/>
            <a:ext cx="3120955" cy="1878736"/>
            <a:chOff x="1227668" y="552264"/>
            <a:chExt cx="3120955" cy="1878736"/>
          </a:xfrm>
        </p:grpSpPr>
        <p:sp>
          <p:nvSpPr>
            <p:cNvPr id="4" name="Oval 3"/>
            <p:cNvSpPr/>
            <p:nvPr/>
          </p:nvSpPr>
          <p:spPr>
            <a:xfrm>
              <a:off x="1227668" y="552264"/>
              <a:ext cx="826764" cy="777772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41050" y="1600003"/>
              <a:ext cx="2707573" cy="830997"/>
            </a:xfrm>
            <a:prstGeom prst="rect">
              <a:avLst/>
            </a:prstGeom>
            <a:solidFill>
              <a:srgbClr val="FFEFFF"/>
            </a:solidFill>
            <a:ln>
              <a:solidFill>
                <a:srgbClr val="FFEF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Save figure to output pdf of figure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endCxn id="4" idx="5"/>
            </p:cNvCxnSpPr>
            <p:nvPr/>
          </p:nvCxnSpPr>
          <p:spPr>
            <a:xfrm flipH="1" flipV="1">
              <a:off x="1933355" y="1216134"/>
              <a:ext cx="790604" cy="434536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56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5" y="119552"/>
            <a:ext cx="11213411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6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</cp:revision>
  <dcterms:created xsi:type="dcterms:W3CDTF">2017-11-22T05:11:10Z</dcterms:created>
  <dcterms:modified xsi:type="dcterms:W3CDTF">2017-11-22T05:11:50Z</dcterms:modified>
</cp:coreProperties>
</file>