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3" r:id="rId2"/>
    <p:sldId id="305" r:id="rId3"/>
    <p:sldId id="306" r:id="rId4"/>
    <p:sldId id="307" r:id="rId5"/>
    <p:sldId id="308" r:id="rId6"/>
    <p:sldId id="309" r:id="rId7"/>
    <p:sldId id="259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311" r:id="rId19"/>
    <p:sldId id="310" r:id="rId20"/>
    <p:sldId id="31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8" autoAdjust="0"/>
    <p:restoredTop sz="92359" autoAdjust="0"/>
  </p:normalViewPr>
  <p:slideViewPr>
    <p:cSldViewPr snapToGrid="0" showGuides="1">
      <p:cViewPr varScale="1">
        <p:scale>
          <a:sx n="81" d="100"/>
          <a:sy n="81" d="100"/>
        </p:scale>
        <p:origin x="744" y="58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9" d="100"/>
        <a:sy n="59" d="100"/>
      </p:scale>
      <p:origin x="0" y="-15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F2029-64E2-4CFE-B6D9-25C62350E5FB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F8EF6-2E25-4EED-9206-1C81475B6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3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0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5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4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8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4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919E7-6AF0-4478-B345-77BF25ED58CE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8E9F8-421E-4C63-93EB-EA5EF08DC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7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ics.uci.edu/ml/datasets.html" TargetMode="External"/><Relationship Id="rId2" Type="http://schemas.openxmlformats.org/officeDocument/2006/relationships/hyperlink" Target="http://danifold.net/mapper/index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kaggle.com/dataset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png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png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062" y="0"/>
            <a:ext cx="8818076" cy="700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 3 goals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sz="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1.)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Create slide(s) similar to last week where slide includes picture of data set and several different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pythonmapper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outputs for this data set (similar to last week's sample.pptx).  Upload to Lab 2 slides on ICON.  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Include slides from a “real” data set.  Put your name on these slides.  They will be collated and posted on ICON so that the entire class can see what data sets you are interested in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Survey 2/1 on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W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ork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pythonmapper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(see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mappersummary2a.pdf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http://danifold.net/mapper/index.html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on 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machine.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Create figures that you can use to illustrate TDA mapper both for your poster and project.  Consider constructing some artificial data sets by modifying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createArtificalDataSets2.r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and/or using the datasets in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pythonmapper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and/or examples in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TDAmapper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README.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Spend time working with a real data set.  You can find a real data set via</a:t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googling (or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duckduckgoing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  "topic of interest"  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type:.csv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archive.ics.uci.edu/ml/datasets.html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www.kaggle.com/datasets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the following command in R:    data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79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1218245"/>
            <a:ext cx="7505700" cy="5153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365" y="300446"/>
            <a:ext cx="82296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1</a:t>
            </a:r>
          </a:p>
        </p:txBody>
      </p:sp>
    </p:spTree>
    <p:extLst>
      <p:ext uri="{BB962C8B-B14F-4D97-AF65-F5344CB8AC3E}">
        <p14:creationId xmlns:p14="http://schemas.microsoft.com/office/powerpoint/2010/main" val="35876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097" y="0"/>
            <a:ext cx="42798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82931" y="3238998"/>
          <a:ext cx="4914130" cy="356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2931" y="3238998"/>
                        <a:ext cx="4914130" cy="3566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910" y="285587"/>
            <a:ext cx="5061145" cy="3474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80" y="285587"/>
            <a:ext cx="417496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0</a:t>
            </a:r>
          </a:p>
          <a:p>
            <a:r>
              <a:rPr lang="en-US" sz="2400" dirty="0"/>
              <a:t>5</a:t>
            </a:r>
            <a:r>
              <a:rPr lang="en-US" sz="2400" dirty="0" smtClean="0"/>
              <a:t> intervals, 50% Overlap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66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67" y="285587"/>
            <a:ext cx="5194333" cy="3566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80" y="285587"/>
            <a:ext cx="417496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1</a:t>
            </a:r>
          </a:p>
          <a:p>
            <a:r>
              <a:rPr lang="en-US" sz="2400" dirty="0"/>
              <a:t>5</a:t>
            </a:r>
            <a:r>
              <a:rPr lang="en-US" sz="2400" dirty="0" smtClean="0"/>
              <a:t> intervals, 50% Overlap  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646608" y="3429000"/>
          <a:ext cx="4284115" cy="3108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Acrobat Document" r:id="rId4" imgW="3657420" imgH="2653924" progId="Acrobat.Document.2015">
                  <p:embed/>
                </p:oleObj>
              </mc:Choice>
              <mc:Fallback>
                <p:oleObj name="Acrobat Document" r:id="rId4" imgW="3657420" imgH="2653924" progId="Acrobat.Document.2015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608" y="3429000"/>
                        <a:ext cx="4284115" cy="3108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89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58136" y="3146483"/>
          <a:ext cx="4914130" cy="356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136" y="3146483"/>
                        <a:ext cx="4914130" cy="3566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67" y="285587"/>
            <a:ext cx="5194333" cy="3566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80" y="285587"/>
            <a:ext cx="417496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1</a:t>
            </a:r>
          </a:p>
          <a:p>
            <a:r>
              <a:rPr lang="en-US" sz="2400" dirty="0" smtClean="0"/>
              <a:t>20 intervals, 20% Overlap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819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727396" y="2437904"/>
          <a:ext cx="5922154" cy="429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396" y="2437904"/>
                        <a:ext cx="5922154" cy="4297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4" r="7042"/>
          <a:stretch/>
        </p:blipFill>
        <p:spPr>
          <a:xfrm>
            <a:off x="4754880" y="285587"/>
            <a:ext cx="4023360" cy="3566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80" y="285587"/>
            <a:ext cx="417496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1</a:t>
            </a:r>
          </a:p>
          <a:p>
            <a:r>
              <a:rPr lang="en-US" sz="2400" dirty="0" smtClean="0"/>
              <a:t>20 intervals, 50% Overlap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67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584656" y="3173721"/>
          <a:ext cx="4536121" cy="3291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656" y="3173721"/>
                        <a:ext cx="4536121" cy="3291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2" r="8803"/>
          <a:stretch/>
        </p:blipFill>
        <p:spPr>
          <a:xfrm>
            <a:off x="4754880" y="285587"/>
            <a:ext cx="3931920" cy="3566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80" y="285587"/>
            <a:ext cx="417496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1</a:t>
            </a:r>
          </a:p>
          <a:p>
            <a:r>
              <a:rPr lang="en-US" sz="2400" dirty="0" smtClean="0"/>
              <a:t>20 intervals, 80% Overlap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08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792568" y="2224579"/>
          <a:ext cx="6426166" cy="466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2568" y="2224579"/>
                        <a:ext cx="6426166" cy="4663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67" y="285587"/>
            <a:ext cx="5194333" cy="3566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180" y="285587"/>
            <a:ext cx="4174965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1</a:t>
            </a:r>
          </a:p>
          <a:p>
            <a:r>
              <a:rPr lang="en-US" sz="2400" dirty="0" smtClean="0"/>
              <a:t>20 intervals, 80% Overlap</a:t>
            </a:r>
          </a:p>
          <a:p>
            <a:r>
              <a:rPr lang="en-US" sz="2400" dirty="0" smtClean="0"/>
              <a:t>--Balanced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26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98" y="97791"/>
            <a:ext cx="8686800" cy="628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5" y="162365"/>
            <a:ext cx="5369127" cy="292608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28"/>
          <a:stretch/>
        </p:blipFill>
        <p:spPr>
          <a:xfrm>
            <a:off x="2826614" y="2975065"/>
            <a:ext cx="6178250" cy="35661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5167" y="378212"/>
            <a:ext cx="40331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Metric:  Euclidian</a:t>
            </a:r>
          </a:p>
          <a:p>
            <a:r>
              <a:rPr lang="en-US" sz="2400" b="1" dirty="0"/>
              <a:t>Filter Function:  Eccentricity with </a:t>
            </a:r>
            <a:r>
              <a:rPr lang="en-US" sz="2400" b="1" i="1" dirty="0"/>
              <a:t>exponent </a:t>
            </a:r>
            <a:r>
              <a:rPr lang="en-US" sz="2400" b="1" dirty="0"/>
              <a:t>= 1</a:t>
            </a:r>
          </a:p>
          <a:p>
            <a:r>
              <a:rPr lang="en-US" sz="2400" dirty="0"/>
              <a:t>Cover:  Uniform 1-d cover</a:t>
            </a:r>
          </a:p>
          <a:p>
            <a:r>
              <a:rPr lang="en-US" sz="2400" dirty="0"/>
              <a:t>Clustering:  Single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0674" y="6427845"/>
            <a:ext cx="434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</a:t>
            </a:r>
            <a:r>
              <a:rPr lang="en-US" dirty="0" smtClean="0"/>
              <a:t>slide from Maria </a:t>
            </a:r>
            <a:r>
              <a:rPr lang="en-US" dirty="0" err="1"/>
              <a:t>Gommel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2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340014"/>
            <a:ext cx="8961120" cy="61779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6686" y="320799"/>
            <a:ext cx="431074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From:  createArtificalDataSets2.r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19207" y="1665513"/>
            <a:ext cx="2098222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You can also clean up data using excel, python scripts, etc.</a:t>
            </a:r>
          </a:p>
        </p:txBody>
      </p:sp>
    </p:spTree>
    <p:extLst>
      <p:ext uri="{BB962C8B-B14F-4D97-AF65-F5344CB8AC3E}">
        <p14:creationId xmlns:p14="http://schemas.microsoft.com/office/powerpoint/2010/main" val="30605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886863"/>
            <a:ext cx="7505700" cy="51530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1888" y="114663"/>
            <a:ext cx="584496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7030A0"/>
                </a:solidFill>
              </a:rPr>
              <a:t>k</a:t>
            </a:r>
            <a:r>
              <a:rPr lang="en-US" sz="2800" dirty="0" err="1" smtClean="0">
                <a:solidFill>
                  <a:srgbClr val="7030A0"/>
                </a:solidFill>
              </a:rPr>
              <a:t>nn</a:t>
            </a:r>
            <a:r>
              <a:rPr lang="en-US" sz="2800" dirty="0" smtClean="0">
                <a:solidFill>
                  <a:srgbClr val="7030A0"/>
                </a:solidFill>
              </a:rPr>
              <a:t> distance with k = 5 and 3 bins???</a:t>
            </a:r>
            <a:endParaRPr lang="en-US" sz="2800" dirty="0">
              <a:solidFill>
                <a:srgbClr val="7030A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580964" y="5964054"/>
            <a:ext cx="4128053" cy="533360"/>
            <a:chOff x="804636" y="6248403"/>
            <a:chExt cx="4128053" cy="533360"/>
          </a:xfrm>
        </p:grpSpPr>
        <p:sp>
          <p:nvSpPr>
            <p:cNvPr id="6" name="TextBox 5"/>
            <p:cNvSpPr txBox="1"/>
            <p:nvPr/>
          </p:nvSpPr>
          <p:spPr>
            <a:xfrm>
              <a:off x="804636" y="6248403"/>
              <a:ext cx="412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[         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800" dirty="0" smtClean="0">
                  <a:solidFill>
                    <a:schemeClr val="accent4"/>
                  </a:solidFill>
                </a:rPr>
                <a:t>(</a:t>
              </a:r>
              <a:r>
                <a:rPr lang="en-US" sz="2800" dirty="0" smtClean="0">
                  <a:solidFill>
                    <a:srgbClr val="3A2C00"/>
                  </a:solidFill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       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 )</a:t>
              </a:r>
              <a:r>
                <a:rPr lang="en-US" sz="2800" dirty="0" smtClean="0"/>
                <a:t>  </a:t>
              </a:r>
              <a:r>
                <a:rPr lang="en-US" sz="2400" dirty="0" smtClean="0"/>
                <a:t> </a:t>
              </a:r>
              <a:r>
                <a:rPr lang="en-US" sz="2800" dirty="0" smtClean="0"/>
                <a:t>       </a:t>
              </a:r>
              <a:r>
                <a:rPr lang="en-US" sz="2800" dirty="0">
                  <a:solidFill>
                    <a:schemeClr val="accent4"/>
                  </a:solidFill>
                </a:rPr>
                <a:t>)</a:t>
              </a:r>
              <a:r>
                <a:rPr lang="en-US" sz="2800" dirty="0" smtClean="0"/>
                <a:t>          </a:t>
              </a:r>
              <a:r>
                <a:rPr lang="en-US" sz="2800" dirty="0" smtClean="0">
                  <a:solidFill>
                    <a:srgbClr val="440DB3"/>
                  </a:solidFill>
                </a:rPr>
                <a:t>] </a:t>
              </a:r>
              <a:r>
                <a:rPr lang="en-US" sz="2800" dirty="0" smtClean="0"/>
                <a:t> </a:t>
              </a:r>
              <a:endParaRPr lang="en-US" sz="28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28008" y="6563695"/>
              <a:ext cx="18288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27894" y="6476609"/>
              <a:ext cx="1828800" cy="0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756808" y="6563695"/>
              <a:ext cx="1828800" cy="0"/>
            </a:xfrm>
            <a:prstGeom prst="line">
              <a:avLst/>
            </a:prstGeom>
            <a:ln w="57150">
              <a:solidFill>
                <a:srgbClr val="440D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56114" y="6258543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(</a:t>
              </a:r>
              <a:endParaRPr lang="en-US" sz="2800" kern="1200" dirty="0">
                <a:solidFill>
                  <a:srgbClr val="440DB3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0" name="Freeform 19"/>
          <p:cNvSpPr/>
          <p:nvPr/>
        </p:nvSpPr>
        <p:spPr>
          <a:xfrm>
            <a:off x="1807029" y="667657"/>
            <a:ext cx="6161314" cy="5424330"/>
          </a:xfrm>
          <a:custGeom>
            <a:avLst/>
            <a:gdLst>
              <a:gd name="connsiteX0" fmla="*/ 152400 w 6444343"/>
              <a:gd name="connsiteY0" fmla="*/ 4310743 h 5573486"/>
              <a:gd name="connsiteX1" fmla="*/ 152400 w 6444343"/>
              <a:gd name="connsiteY1" fmla="*/ 4310743 h 5573486"/>
              <a:gd name="connsiteX2" fmla="*/ 195943 w 6444343"/>
              <a:gd name="connsiteY2" fmla="*/ 3744686 h 5573486"/>
              <a:gd name="connsiteX3" fmla="*/ 239486 w 6444343"/>
              <a:gd name="connsiteY3" fmla="*/ 3461657 h 5573486"/>
              <a:gd name="connsiteX4" fmla="*/ 283029 w 6444343"/>
              <a:gd name="connsiteY4" fmla="*/ 3178629 h 5573486"/>
              <a:gd name="connsiteX5" fmla="*/ 304800 w 6444343"/>
              <a:gd name="connsiteY5" fmla="*/ 3048000 h 5573486"/>
              <a:gd name="connsiteX6" fmla="*/ 370114 w 6444343"/>
              <a:gd name="connsiteY6" fmla="*/ 2939143 h 5573486"/>
              <a:gd name="connsiteX7" fmla="*/ 391886 w 6444343"/>
              <a:gd name="connsiteY7" fmla="*/ 2895600 h 5573486"/>
              <a:gd name="connsiteX8" fmla="*/ 435429 w 6444343"/>
              <a:gd name="connsiteY8" fmla="*/ 2852057 h 5573486"/>
              <a:gd name="connsiteX9" fmla="*/ 500743 w 6444343"/>
              <a:gd name="connsiteY9" fmla="*/ 2808514 h 5573486"/>
              <a:gd name="connsiteX10" fmla="*/ 740229 w 6444343"/>
              <a:gd name="connsiteY10" fmla="*/ 2764972 h 5573486"/>
              <a:gd name="connsiteX11" fmla="*/ 1785257 w 6444343"/>
              <a:gd name="connsiteY11" fmla="*/ 2764972 h 5573486"/>
              <a:gd name="connsiteX12" fmla="*/ 2024743 w 6444343"/>
              <a:gd name="connsiteY12" fmla="*/ 2721429 h 5573486"/>
              <a:gd name="connsiteX13" fmla="*/ 2198914 w 6444343"/>
              <a:gd name="connsiteY13" fmla="*/ 2699657 h 5573486"/>
              <a:gd name="connsiteX14" fmla="*/ 2569029 w 6444343"/>
              <a:gd name="connsiteY14" fmla="*/ 2764972 h 5573486"/>
              <a:gd name="connsiteX15" fmla="*/ 2590800 w 6444343"/>
              <a:gd name="connsiteY15" fmla="*/ 2786743 h 5573486"/>
              <a:gd name="connsiteX16" fmla="*/ 2612571 w 6444343"/>
              <a:gd name="connsiteY16" fmla="*/ 2830286 h 5573486"/>
              <a:gd name="connsiteX17" fmla="*/ 2656114 w 6444343"/>
              <a:gd name="connsiteY17" fmla="*/ 2873829 h 5573486"/>
              <a:gd name="connsiteX18" fmla="*/ 2677886 w 6444343"/>
              <a:gd name="connsiteY18" fmla="*/ 2895600 h 5573486"/>
              <a:gd name="connsiteX19" fmla="*/ 2830286 w 6444343"/>
              <a:gd name="connsiteY19" fmla="*/ 2939143 h 5573486"/>
              <a:gd name="connsiteX20" fmla="*/ 2873829 w 6444343"/>
              <a:gd name="connsiteY20" fmla="*/ 2960914 h 5573486"/>
              <a:gd name="connsiteX21" fmla="*/ 2939143 w 6444343"/>
              <a:gd name="connsiteY21" fmla="*/ 3004457 h 5573486"/>
              <a:gd name="connsiteX22" fmla="*/ 3069771 w 6444343"/>
              <a:gd name="connsiteY22" fmla="*/ 3026229 h 5573486"/>
              <a:gd name="connsiteX23" fmla="*/ 3287486 w 6444343"/>
              <a:gd name="connsiteY23" fmla="*/ 3004457 h 5573486"/>
              <a:gd name="connsiteX24" fmla="*/ 3309257 w 6444343"/>
              <a:gd name="connsiteY24" fmla="*/ 2960914 h 5573486"/>
              <a:gd name="connsiteX25" fmla="*/ 3352800 w 6444343"/>
              <a:gd name="connsiteY25" fmla="*/ 2917372 h 5573486"/>
              <a:gd name="connsiteX26" fmla="*/ 3374571 w 6444343"/>
              <a:gd name="connsiteY26" fmla="*/ 2852057 h 5573486"/>
              <a:gd name="connsiteX27" fmla="*/ 3331029 w 6444343"/>
              <a:gd name="connsiteY27" fmla="*/ 1763486 h 5573486"/>
              <a:gd name="connsiteX28" fmla="*/ 3331029 w 6444343"/>
              <a:gd name="connsiteY28" fmla="*/ 1045029 h 5573486"/>
              <a:gd name="connsiteX29" fmla="*/ 3352800 w 6444343"/>
              <a:gd name="connsiteY29" fmla="*/ 870857 h 5573486"/>
              <a:gd name="connsiteX30" fmla="*/ 3374571 w 6444343"/>
              <a:gd name="connsiteY30" fmla="*/ 805543 h 5573486"/>
              <a:gd name="connsiteX31" fmla="*/ 3418114 w 6444343"/>
              <a:gd name="connsiteY31" fmla="*/ 783772 h 5573486"/>
              <a:gd name="connsiteX32" fmla="*/ 3439886 w 6444343"/>
              <a:gd name="connsiteY32" fmla="*/ 740229 h 5573486"/>
              <a:gd name="connsiteX33" fmla="*/ 3461657 w 6444343"/>
              <a:gd name="connsiteY33" fmla="*/ 674914 h 5573486"/>
              <a:gd name="connsiteX34" fmla="*/ 3483429 w 6444343"/>
              <a:gd name="connsiteY34" fmla="*/ 653143 h 5573486"/>
              <a:gd name="connsiteX35" fmla="*/ 3505200 w 6444343"/>
              <a:gd name="connsiteY35" fmla="*/ 587829 h 5573486"/>
              <a:gd name="connsiteX36" fmla="*/ 3548743 w 6444343"/>
              <a:gd name="connsiteY36" fmla="*/ 457200 h 5573486"/>
              <a:gd name="connsiteX37" fmla="*/ 3635829 w 6444343"/>
              <a:gd name="connsiteY37" fmla="*/ 348343 h 5573486"/>
              <a:gd name="connsiteX38" fmla="*/ 3679371 w 6444343"/>
              <a:gd name="connsiteY38" fmla="*/ 304800 h 5573486"/>
              <a:gd name="connsiteX39" fmla="*/ 3701143 w 6444343"/>
              <a:gd name="connsiteY39" fmla="*/ 283029 h 5573486"/>
              <a:gd name="connsiteX40" fmla="*/ 3788229 w 6444343"/>
              <a:gd name="connsiteY40" fmla="*/ 217714 h 5573486"/>
              <a:gd name="connsiteX41" fmla="*/ 4245429 w 6444343"/>
              <a:gd name="connsiteY41" fmla="*/ 152400 h 5573486"/>
              <a:gd name="connsiteX42" fmla="*/ 4332514 w 6444343"/>
              <a:gd name="connsiteY42" fmla="*/ 130629 h 5573486"/>
              <a:gd name="connsiteX43" fmla="*/ 4572000 w 6444343"/>
              <a:gd name="connsiteY43" fmla="*/ 87086 h 5573486"/>
              <a:gd name="connsiteX44" fmla="*/ 4659086 w 6444343"/>
              <a:gd name="connsiteY44" fmla="*/ 43543 h 5573486"/>
              <a:gd name="connsiteX45" fmla="*/ 4746171 w 6444343"/>
              <a:gd name="connsiteY45" fmla="*/ 0 h 5573486"/>
              <a:gd name="connsiteX46" fmla="*/ 5312229 w 6444343"/>
              <a:gd name="connsiteY46" fmla="*/ 43543 h 5573486"/>
              <a:gd name="connsiteX47" fmla="*/ 5486400 w 6444343"/>
              <a:gd name="connsiteY47" fmla="*/ 87086 h 5573486"/>
              <a:gd name="connsiteX48" fmla="*/ 5573486 w 6444343"/>
              <a:gd name="connsiteY48" fmla="*/ 130629 h 5573486"/>
              <a:gd name="connsiteX49" fmla="*/ 5704114 w 6444343"/>
              <a:gd name="connsiteY49" fmla="*/ 152400 h 5573486"/>
              <a:gd name="connsiteX50" fmla="*/ 5791200 w 6444343"/>
              <a:gd name="connsiteY50" fmla="*/ 195943 h 5573486"/>
              <a:gd name="connsiteX51" fmla="*/ 5812971 w 6444343"/>
              <a:gd name="connsiteY51" fmla="*/ 217714 h 5573486"/>
              <a:gd name="connsiteX52" fmla="*/ 5878286 w 6444343"/>
              <a:gd name="connsiteY52" fmla="*/ 239486 h 5573486"/>
              <a:gd name="connsiteX53" fmla="*/ 6008914 w 6444343"/>
              <a:gd name="connsiteY53" fmla="*/ 326572 h 5573486"/>
              <a:gd name="connsiteX54" fmla="*/ 6074229 w 6444343"/>
              <a:gd name="connsiteY54" fmla="*/ 391886 h 5573486"/>
              <a:gd name="connsiteX55" fmla="*/ 6117771 w 6444343"/>
              <a:gd name="connsiteY55" fmla="*/ 457200 h 5573486"/>
              <a:gd name="connsiteX56" fmla="*/ 6139543 w 6444343"/>
              <a:gd name="connsiteY56" fmla="*/ 478972 h 5573486"/>
              <a:gd name="connsiteX57" fmla="*/ 6226629 w 6444343"/>
              <a:gd name="connsiteY57" fmla="*/ 805543 h 5573486"/>
              <a:gd name="connsiteX58" fmla="*/ 6291943 w 6444343"/>
              <a:gd name="connsiteY58" fmla="*/ 1001486 h 5573486"/>
              <a:gd name="connsiteX59" fmla="*/ 6335486 w 6444343"/>
              <a:gd name="connsiteY59" fmla="*/ 1175657 h 5573486"/>
              <a:gd name="connsiteX60" fmla="*/ 6400800 w 6444343"/>
              <a:gd name="connsiteY60" fmla="*/ 1328057 h 5573486"/>
              <a:gd name="connsiteX61" fmla="*/ 6444343 w 6444343"/>
              <a:gd name="connsiteY61" fmla="*/ 1458686 h 5573486"/>
              <a:gd name="connsiteX62" fmla="*/ 6422571 w 6444343"/>
              <a:gd name="connsiteY62" fmla="*/ 2111829 h 5573486"/>
              <a:gd name="connsiteX63" fmla="*/ 6400800 w 6444343"/>
              <a:gd name="connsiteY63" fmla="*/ 2198914 h 5573486"/>
              <a:gd name="connsiteX64" fmla="*/ 6335486 w 6444343"/>
              <a:gd name="connsiteY64" fmla="*/ 2373086 h 5573486"/>
              <a:gd name="connsiteX65" fmla="*/ 6291943 w 6444343"/>
              <a:gd name="connsiteY65" fmla="*/ 2481943 h 5573486"/>
              <a:gd name="connsiteX66" fmla="*/ 6248400 w 6444343"/>
              <a:gd name="connsiteY66" fmla="*/ 2525486 h 5573486"/>
              <a:gd name="connsiteX67" fmla="*/ 6226629 w 6444343"/>
              <a:gd name="connsiteY67" fmla="*/ 2590800 h 5573486"/>
              <a:gd name="connsiteX68" fmla="*/ 6183086 w 6444343"/>
              <a:gd name="connsiteY68" fmla="*/ 2699657 h 5573486"/>
              <a:gd name="connsiteX69" fmla="*/ 6139543 w 6444343"/>
              <a:gd name="connsiteY69" fmla="*/ 2830286 h 5573486"/>
              <a:gd name="connsiteX70" fmla="*/ 6117771 w 6444343"/>
              <a:gd name="connsiteY70" fmla="*/ 2852057 h 5573486"/>
              <a:gd name="connsiteX71" fmla="*/ 6096000 w 6444343"/>
              <a:gd name="connsiteY71" fmla="*/ 2895600 h 5573486"/>
              <a:gd name="connsiteX72" fmla="*/ 6030686 w 6444343"/>
              <a:gd name="connsiteY72" fmla="*/ 2960914 h 5573486"/>
              <a:gd name="connsiteX73" fmla="*/ 6008914 w 6444343"/>
              <a:gd name="connsiteY73" fmla="*/ 3004457 h 5573486"/>
              <a:gd name="connsiteX74" fmla="*/ 5987143 w 6444343"/>
              <a:gd name="connsiteY74" fmla="*/ 3026229 h 5573486"/>
              <a:gd name="connsiteX75" fmla="*/ 5943600 w 6444343"/>
              <a:gd name="connsiteY75" fmla="*/ 3113314 h 5573486"/>
              <a:gd name="connsiteX76" fmla="*/ 5900057 w 6444343"/>
              <a:gd name="connsiteY76" fmla="*/ 3156857 h 5573486"/>
              <a:gd name="connsiteX77" fmla="*/ 5878286 w 6444343"/>
              <a:gd name="connsiteY77" fmla="*/ 3178629 h 5573486"/>
              <a:gd name="connsiteX78" fmla="*/ 5812971 w 6444343"/>
              <a:gd name="connsiteY78" fmla="*/ 3265714 h 5573486"/>
              <a:gd name="connsiteX79" fmla="*/ 5747657 w 6444343"/>
              <a:gd name="connsiteY79" fmla="*/ 3331029 h 5573486"/>
              <a:gd name="connsiteX80" fmla="*/ 5725886 w 6444343"/>
              <a:gd name="connsiteY80" fmla="*/ 3352800 h 5573486"/>
              <a:gd name="connsiteX81" fmla="*/ 5660571 w 6444343"/>
              <a:gd name="connsiteY81" fmla="*/ 3374572 h 5573486"/>
              <a:gd name="connsiteX82" fmla="*/ 5529943 w 6444343"/>
              <a:gd name="connsiteY82" fmla="*/ 3439886 h 5573486"/>
              <a:gd name="connsiteX83" fmla="*/ 5486400 w 6444343"/>
              <a:gd name="connsiteY83" fmla="*/ 3461657 h 5573486"/>
              <a:gd name="connsiteX84" fmla="*/ 5355771 w 6444343"/>
              <a:gd name="connsiteY84" fmla="*/ 3505200 h 5573486"/>
              <a:gd name="connsiteX85" fmla="*/ 5072743 w 6444343"/>
              <a:gd name="connsiteY85" fmla="*/ 3570514 h 5573486"/>
              <a:gd name="connsiteX86" fmla="*/ 4833257 w 6444343"/>
              <a:gd name="connsiteY86" fmla="*/ 3614057 h 5573486"/>
              <a:gd name="connsiteX87" fmla="*/ 4659086 w 6444343"/>
              <a:gd name="connsiteY87" fmla="*/ 3679372 h 5573486"/>
              <a:gd name="connsiteX88" fmla="*/ 4593771 w 6444343"/>
              <a:gd name="connsiteY88" fmla="*/ 3701143 h 5573486"/>
              <a:gd name="connsiteX89" fmla="*/ 4332514 w 6444343"/>
              <a:gd name="connsiteY89" fmla="*/ 3744686 h 5573486"/>
              <a:gd name="connsiteX90" fmla="*/ 3984171 w 6444343"/>
              <a:gd name="connsiteY90" fmla="*/ 3810000 h 5573486"/>
              <a:gd name="connsiteX91" fmla="*/ 3918857 w 6444343"/>
              <a:gd name="connsiteY91" fmla="*/ 3831772 h 5573486"/>
              <a:gd name="connsiteX92" fmla="*/ 3788229 w 6444343"/>
              <a:gd name="connsiteY92" fmla="*/ 3918857 h 5573486"/>
              <a:gd name="connsiteX93" fmla="*/ 3657600 w 6444343"/>
              <a:gd name="connsiteY93" fmla="*/ 3962400 h 5573486"/>
              <a:gd name="connsiteX94" fmla="*/ 3548743 w 6444343"/>
              <a:gd name="connsiteY94" fmla="*/ 4005943 h 5573486"/>
              <a:gd name="connsiteX95" fmla="*/ 3505200 w 6444343"/>
              <a:gd name="connsiteY95" fmla="*/ 4027714 h 5573486"/>
              <a:gd name="connsiteX96" fmla="*/ 3352800 w 6444343"/>
              <a:gd name="connsiteY96" fmla="*/ 4071257 h 5573486"/>
              <a:gd name="connsiteX97" fmla="*/ 3287486 w 6444343"/>
              <a:gd name="connsiteY97" fmla="*/ 4136572 h 5573486"/>
              <a:gd name="connsiteX98" fmla="*/ 3265714 w 6444343"/>
              <a:gd name="connsiteY98" fmla="*/ 4158343 h 5573486"/>
              <a:gd name="connsiteX99" fmla="*/ 3222171 w 6444343"/>
              <a:gd name="connsiteY99" fmla="*/ 4180114 h 5573486"/>
              <a:gd name="connsiteX100" fmla="*/ 3135086 w 6444343"/>
              <a:gd name="connsiteY100" fmla="*/ 4223657 h 5573486"/>
              <a:gd name="connsiteX101" fmla="*/ 3091543 w 6444343"/>
              <a:gd name="connsiteY101" fmla="*/ 4267200 h 5573486"/>
              <a:gd name="connsiteX102" fmla="*/ 3069771 w 6444343"/>
              <a:gd name="connsiteY102" fmla="*/ 4288972 h 5573486"/>
              <a:gd name="connsiteX103" fmla="*/ 3026229 w 6444343"/>
              <a:gd name="connsiteY103" fmla="*/ 4332514 h 5573486"/>
              <a:gd name="connsiteX104" fmla="*/ 2939143 w 6444343"/>
              <a:gd name="connsiteY104" fmla="*/ 4441372 h 5573486"/>
              <a:gd name="connsiteX105" fmla="*/ 2917371 w 6444343"/>
              <a:gd name="connsiteY105" fmla="*/ 4484914 h 5573486"/>
              <a:gd name="connsiteX106" fmla="*/ 2873829 w 6444343"/>
              <a:gd name="connsiteY106" fmla="*/ 4550229 h 5573486"/>
              <a:gd name="connsiteX107" fmla="*/ 2830286 w 6444343"/>
              <a:gd name="connsiteY107" fmla="*/ 4572000 h 5573486"/>
              <a:gd name="connsiteX108" fmla="*/ 2786743 w 6444343"/>
              <a:gd name="connsiteY108" fmla="*/ 4637314 h 5573486"/>
              <a:gd name="connsiteX109" fmla="*/ 2699657 w 6444343"/>
              <a:gd name="connsiteY109" fmla="*/ 4702629 h 5573486"/>
              <a:gd name="connsiteX110" fmla="*/ 2656114 w 6444343"/>
              <a:gd name="connsiteY110" fmla="*/ 4789714 h 5573486"/>
              <a:gd name="connsiteX111" fmla="*/ 2612571 w 6444343"/>
              <a:gd name="connsiteY111" fmla="*/ 4876800 h 5573486"/>
              <a:gd name="connsiteX112" fmla="*/ 2569029 w 6444343"/>
              <a:gd name="connsiteY112" fmla="*/ 4920343 h 5573486"/>
              <a:gd name="connsiteX113" fmla="*/ 2547257 w 6444343"/>
              <a:gd name="connsiteY113" fmla="*/ 4963886 h 5573486"/>
              <a:gd name="connsiteX114" fmla="*/ 2481943 w 6444343"/>
              <a:gd name="connsiteY114" fmla="*/ 5029200 h 5573486"/>
              <a:gd name="connsiteX115" fmla="*/ 2394857 w 6444343"/>
              <a:gd name="connsiteY115" fmla="*/ 5246914 h 5573486"/>
              <a:gd name="connsiteX116" fmla="*/ 2373086 w 6444343"/>
              <a:gd name="connsiteY116" fmla="*/ 5268686 h 5573486"/>
              <a:gd name="connsiteX117" fmla="*/ 2286000 w 6444343"/>
              <a:gd name="connsiteY117" fmla="*/ 5355772 h 5573486"/>
              <a:gd name="connsiteX118" fmla="*/ 2198914 w 6444343"/>
              <a:gd name="connsiteY118" fmla="*/ 5442857 h 5573486"/>
              <a:gd name="connsiteX119" fmla="*/ 1937657 w 6444343"/>
              <a:gd name="connsiteY119" fmla="*/ 5486400 h 5573486"/>
              <a:gd name="connsiteX120" fmla="*/ 1785257 w 6444343"/>
              <a:gd name="connsiteY120" fmla="*/ 5508172 h 5573486"/>
              <a:gd name="connsiteX121" fmla="*/ 1567543 w 6444343"/>
              <a:gd name="connsiteY121" fmla="*/ 5529943 h 5573486"/>
              <a:gd name="connsiteX122" fmla="*/ 1023257 w 6444343"/>
              <a:gd name="connsiteY122" fmla="*/ 5573486 h 5573486"/>
              <a:gd name="connsiteX123" fmla="*/ 239486 w 6444343"/>
              <a:gd name="connsiteY123" fmla="*/ 5551714 h 5573486"/>
              <a:gd name="connsiteX124" fmla="*/ 195943 w 6444343"/>
              <a:gd name="connsiteY124" fmla="*/ 5508172 h 5573486"/>
              <a:gd name="connsiteX125" fmla="*/ 152400 w 6444343"/>
              <a:gd name="connsiteY125" fmla="*/ 5442857 h 5573486"/>
              <a:gd name="connsiteX126" fmla="*/ 130629 w 6444343"/>
              <a:gd name="connsiteY126" fmla="*/ 5355772 h 5573486"/>
              <a:gd name="connsiteX127" fmla="*/ 108857 w 6444343"/>
              <a:gd name="connsiteY127" fmla="*/ 5312229 h 5573486"/>
              <a:gd name="connsiteX128" fmla="*/ 87086 w 6444343"/>
              <a:gd name="connsiteY128" fmla="*/ 5246914 h 5573486"/>
              <a:gd name="connsiteX129" fmla="*/ 43543 w 6444343"/>
              <a:gd name="connsiteY129" fmla="*/ 5029200 h 5573486"/>
              <a:gd name="connsiteX130" fmla="*/ 0 w 6444343"/>
              <a:gd name="connsiteY130" fmla="*/ 4680857 h 5573486"/>
              <a:gd name="connsiteX131" fmla="*/ 21771 w 6444343"/>
              <a:gd name="connsiteY131" fmla="*/ 4310743 h 5573486"/>
              <a:gd name="connsiteX132" fmla="*/ 43543 w 6444343"/>
              <a:gd name="connsiteY132" fmla="*/ 4288972 h 5573486"/>
              <a:gd name="connsiteX133" fmla="*/ 87086 w 6444343"/>
              <a:gd name="connsiteY133" fmla="*/ 4267200 h 5573486"/>
              <a:gd name="connsiteX134" fmla="*/ 152400 w 6444343"/>
              <a:gd name="connsiteY134" fmla="*/ 4310743 h 557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6444343" h="5573486">
                <a:moveTo>
                  <a:pt x="152400" y="4310743"/>
                </a:moveTo>
                <a:lnTo>
                  <a:pt x="152400" y="4310743"/>
                </a:lnTo>
                <a:cubicBezTo>
                  <a:pt x="166914" y="4122057"/>
                  <a:pt x="175045" y="3932772"/>
                  <a:pt x="195943" y="3744686"/>
                </a:cubicBezTo>
                <a:cubicBezTo>
                  <a:pt x="221018" y="3519004"/>
                  <a:pt x="201775" y="3612497"/>
                  <a:pt x="239486" y="3461657"/>
                </a:cubicBezTo>
                <a:cubicBezTo>
                  <a:pt x="276362" y="3166641"/>
                  <a:pt x="243132" y="3398065"/>
                  <a:pt x="283029" y="3178629"/>
                </a:cubicBezTo>
                <a:cubicBezTo>
                  <a:pt x="290926" y="3135197"/>
                  <a:pt x="294094" y="3090826"/>
                  <a:pt x="304800" y="3048000"/>
                </a:cubicBezTo>
                <a:cubicBezTo>
                  <a:pt x="311910" y="3019560"/>
                  <a:pt x="360078" y="2955869"/>
                  <a:pt x="370114" y="2939143"/>
                </a:cubicBezTo>
                <a:cubicBezTo>
                  <a:pt x="378463" y="2925228"/>
                  <a:pt x="382149" y="2908582"/>
                  <a:pt x="391886" y="2895600"/>
                </a:cubicBezTo>
                <a:cubicBezTo>
                  <a:pt x="404202" y="2879179"/>
                  <a:pt x="420915" y="2866571"/>
                  <a:pt x="435429" y="2852057"/>
                </a:cubicBezTo>
                <a:cubicBezTo>
                  <a:pt x="458671" y="2828815"/>
                  <a:pt x="463838" y="2819058"/>
                  <a:pt x="500743" y="2808514"/>
                </a:cubicBezTo>
                <a:cubicBezTo>
                  <a:pt x="543342" y="2796343"/>
                  <a:pt x="703779" y="2771047"/>
                  <a:pt x="740229" y="2764972"/>
                </a:cubicBezTo>
                <a:cubicBezTo>
                  <a:pt x="1204029" y="2789382"/>
                  <a:pt x="1260135" y="2804356"/>
                  <a:pt x="1785257" y="2764972"/>
                </a:cubicBezTo>
                <a:cubicBezTo>
                  <a:pt x="1866167" y="2758904"/>
                  <a:pt x="1944598" y="2734084"/>
                  <a:pt x="2024743" y="2721429"/>
                </a:cubicBezTo>
                <a:cubicBezTo>
                  <a:pt x="2082536" y="2712304"/>
                  <a:pt x="2140857" y="2706914"/>
                  <a:pt x="2198914" y="2699657"/>
                </a:cubicBezTo>
                <a:cubicBezTo>
                  <a:pt x="2458073" y="2718169"/>
                  <a:pt x="2437391" y="2666245"/>
                  <a:pt x="2569029" y="2764972"/>
                </a:cubicBezTo>
                <a:cubicBezTo>
                  <a:pt x="2577239" y="2771130"/>
                  <a:pt x="2583543" y="2779486"/>
                  <a:pt x="2590800" y="2786743"/>
                </a:cubicBezTo>
                <a:cubicBezTo>
                  <a:pt x="2598057" y="2801257"/>
                  <a:pt x="2602835" y="2817304"/>
                  <a:pt x="2612571" y="2830286"/>
                </a:cubicBezTo>
                <a:cubicBezTo>
                  <a:pt x="2624887" y="2846707"/>
                  <a:pt x="2641600" y="2859315"/>
                  <a:pt x="2656114" y="2873829"/>
                </a:cubicBezTo>
                <a:cubicBezTo>
                  <a:pt x="2663371" y="2881086"/>
                  <a:pt x="2667929" y="2893111"/>
                  <a:pt x="2677886" y="2895600"/>
                </a:cubicBezTo>
                <a:cubicBezTo>
                  <a:pt x="2732931" y="2909362"/>
                  <a:pt x="2778235" y="2918323"/>
                  <a:pt x="2830286" y="2939143"/>
                </a:cubicBezTo>
                <a:cubicBezTo>
                  <a:pt x="2845353" y="2945170"/>
                  <a:pt x="2859914" y="2952565"/>
                  <a:pt x="2873829" y="2960914"/>
                </a:cubicBezTo>
                <a:cubicBezTo>
                  <a:pt x="2896266" y="2974376"/>
                  <a:pt x="2914320" y="2996182"/>
                  <a:pt x="2939143" y="3004457"/>
                </a:cubicBezTo>
                <a:cubicBezTo>
                  <a:pt x="2981021" y="3018417"/>
                  <a:pt x="3026228" y="3018972"/>
                  <a:pt x="3069771" y="3026229"/>
                </a:cubicBezTo>
                <a:cubicBezTo>
                  <a:pt x="3142343" y="3018972"/>
                  <a:pt x="3217122" y="3023647"/>
                  <a:pt x="3287486" y="3004457"/>
                </a:cubicBezTo>
                <a:cubicBezTo>
                  <a:pt x="3303142" y="3000187"/>
                  <a:pt x="3299521" y="2973896"/>
                  <a:pt x="3309257" y="2960914"/>
                </a:cubicBezTo>
                <a:cubicBezTo>
                  <a:pt x="3321573" y="2944493"/>
                  <a:pt x="3352800" y="2917372"/>
                  <a:pt x="3352800" y="2917372"/>
                </a:cubicBezTo>
                <a:cubicBezTo>
                  <a:pt x="3360057" y="2895600"/>
                  <a:pt x="3374571" y="2875006"/>
                  <a:pt x="3374571" y="2852057"/>
                </a:cubicBezTo>
                <a:cubicBezTo>
                  <a:pt x="3374571" y="1872635"/>
                  <a:pt x="3459186" y="2147964"/>
                  <a:pt x="3331029" y="1763486"/>
                </a:cubicBezTo>
                <a:cubicBezTo>
                  <a:pt x="3301945" y="1385397"/>
                  <a:pt x="3298644" y="1498420"/>
                  <a:pt x="3331029" y="1045029"/>
                </a:cubicBezTo>
                <a:cubicBezTo>
                  <a:pt x="3335198" y="986669"/>
                  <a:pt x="3342334" y="928422"/>
                  <a:pt x="3352800" y="870857"/>
                </a:cubicBezTo>
                <a:cubicBezTo>
                  <a:pt x="3356905" y="848278"/>
                  <a:pt x="3360802" y="823902"/>
                  <a:pt x="3374571" y="805543"/>
                </a:cubicBezTo>
                <a:cubicBezTo>
                  <a:pt x="3384307" y="792561"/>
                  <a:pt x="3403600" y="791029"/>
                  <a:pt x="3418114" y="783772"/>
                </a:cubicBezTo>
                <a:cubicBezTo>
                  <a:pt x="3425371" y="769258"/>
                  <a:pt x="3433859" y="755296"/>
                  <a:pt x="3439886" y="740229"/>
                </a:cubicBezTo>
                <a:cubicBezTo>
                  <a:pt x="3448409" y="718921"/>
                  <a:pt x="3451394" y="695440"/>
                  <a:pt x="3461657" y="674914"/>
                </a:cubicBezTo>
                <a:cubicBezTo>
                  <a:pt x="3466247" y="665734"/>
                  <a:pt x="3476172" y="660400"/>
                  <a:pt x="3483429" y="653143"/>
                </a:cubicBezTo>
                <a:cubicBezTo>
                  <a:pt x="3490686" y="631372"/>
                  <a:pt x="3499634" y="610093"/>
                  <a:pt x="3505200" y="587829"/>
                </a:cubicBezTo>
                <a:cubicBezTo>
                  <a:pt x="3536912" y="460980"/>
                  <a:pt x="3498606" y="507337"/>
                  <a:pt x="3548743" y="457200"/>
                </a:cubicBezTo>
                <a:cubicBezTo>
                  <a:pt x="3599543" y="355600"/>
                  <a:pt x="3563257" y="384628"/>
                  <a:pt x="3635829" y="348343"/>
                </a:cubicBezTo>
                <a:lnTo>
                  <a:pt x="3679371" y="304800"/>
                </a:lnTo>
                <a:lnTo>
                  <a:pt x="3701143" y="283029"/>
                </a:lnTo>
                <a:cubicBezTo>
                  <a:pt x="3729869" y="225577"/>
                  <a:pt x="3712198" y="235259"/>
                  <a:pt x="3788229" y="217714"/>
                </a:cubicBezTo>
                <a:cubicBezTo>
                  <a:pt x="4019348" y="164379"/>
                  <a:pt x="4002852" y="174453"/>
                  <a:pt x="4245429" y="152400"/>
                </a:cubicBezTo>
                <a:cubicBezTo>
                  <a:pt x="4274457" y="145143"/>
                  <a:pt x="4303305" y="137120"/>
                  <a:pt x="4332514" y="130629"/>
                </a:cubicBezTo>
                <a:cubicBezTo>
                  <a:pt x="4423816" y="110339"/>
                  <a:pt x="4477449" y="102844"/>
                  <a:pt x="4572000" y="87086"/>
                </a:cubicBezTo>
                <a:cubicBezTo>
                  <a:pt x="4615592" y="43492"/>
                  <a:pt x="4571526" y="81069"/>
                  <a:pt x="4659086" y="43543"/>
                </a:cubicBezTo>
                <a:cubicBezTo>
                  <a:pt x="4688917" y="30758"/>
                  <a:pt x="4717143" y="14514"/>
                  <a:pt x="4746171" y="0"/>
                </a:cubicBezTo>
                <a:lnTo>
                  <a:pt x="5312229" y="43543"/>
                </a:lnTo>
                <a:cubicBezTo>
                  <a:pt x="5356250" y="47803"/>
                  <a:pt x="5440147" y="67263"/>
                  <a:pt x="5486400" y="87086"/>
                </a:cubicBezTo>
                <a:cubicBezTo>
                  <a:pt x="5516231" y="99871"/>
                  <a:pt x="5541473" y="125294"/>
                  <a:pt x="5573486" y="130629"/>
                </a:cubicBezTo>
                <a:lnTo>
                  <a:pt x="5704114" y="152400"/>
                </a:lnTo>
                <a:cubicBezTo>
                  <a:pt x="5753301" y="201587"/>
                  <a:pt x="5691133" y="145910"/>
                  <a:pt x="5791200" y="195943"/>
                </a:cubicBezTo>
                <a:cubicBezTo>
                  <a:pt x="5800379" y="200533"/>
                  <a:pt x="5803792" y="213124"/>
                  <a:pt x="5812971" y="217714"/>
                </a:cubicBezTo>
                <a:cubicBezTo>
                  <a:pt x="5833498" y="227977"/>
                  <a:pt x="5856514" y="232229"/>
                  <a:pt x="5878286" y="239486"/>
                </a:cubicBezTo>
                <a:cubicBezTo>
                  <a:pt x="5959827" y="321027"/>
                  <a:pt x="5914391" y="295063"/>
                  <a:pt x="6008914" y="326572"/>
                </a:cubicBezTo>
                <a:cubicBezTo>
                  <a:pt x="6066974" y="442688"/>
                  <a:pt x="5987140" y="304796"/>
                  <a:pt x="6074229" y="391886"/>
                </a:cubicBezTo>
                <a:cubicBezTo>
                  <a:pt x="6092731" y="410388"/>
                  <a:pt x="6102072" y="436267"/>
                  <a:pt x="6117771" y="457200"/>
                </a:cubicBezTo>
                <a:cubicBezTo>
                  <a:pt x="6123929" y="465411"/>
                  <a:pt x="6132286" y="471715"/>
                  <a:pt x="6139543" y="478972"/>
                </a:cubicBezTo>
                <a:cubicBezTo>
                  <a:pt x="6176109" y="588671"/>
                  <a:pt x="6208911" y="681513"/>
                  <a:pt x="6226629" y="805543"/>
                </a:cubicBezTo>
                <a:cubicBezTo>
                  <a:pt x="6251303" y="978263"/>
                  <a:pt x="6212114" y="921657"/>
                  <a:pt x="6291943" y="1001486"/>
                </a:cubicBezTo>
                <a:cubicBezTo>
                  <a:pt x="6338968" y="1283638"/>
                  <a:pt x="6285669" y="1042814"/>
                  <a:pt x="6335486" y="1175657"/>
                </a:cubicBezTo>
                <a:cubicBezTo>
                  <a:pt x="6391633" y="1325381"/>
                  <a:pt x="6344481" y="1271738"/>
                  <a:pt x="6400800" y="1328057"/>
                </a:cubicBezTo>
                <a:cubicBezTo>
                  <a:pt x="6422010" y="1370479"/>
                  <a:pt x="6444343" y="1407274"/>
                  <a:pt x="6444343" y="1458686"/>
                </a:cubicBezTo>
                <a:cubicBezTo>
                  <a:pt x="6444343" y="1676521"/>
                  <a:pt x="6435363" y="1894370"/>
                  <a:pt x="6422571" y="2111829"/>
                </a:cubicBezTo>
                <a:cubicBezTo>
                  <a:pt x="6420814" y="2141699"/>
                  <a:pt x="6409398" y="2170254"/>
                  <a:pt x="6400800" y="2198914"/>
                </a:cubicBezTo>
                <a:cubicBezTo>
                  <a:pt x="6299825" y="2535499"/>
                  <a:pt x="6396274" y="2221117"/>
                  <a:pt x="6335486" y="2373086"/>
                </a:cubicBezTo>
                <a:cubicBezTo>
                  <a:pt x="6322943" y="2404443"/>
                  <a:pt x="6313822" y="2452770"/>
                  <a:pt x="6291943" y="2481943"/>
                </a:cubicBezTo>
                <a:cubicBezTo>
                  <a:pt x="6279627" y="2498364"/>
                  <a:pt x="6262914" y="2510972"/>
                  <a:pt x="6248400" y="2525486"/>
                </a:cubicBezTo>
                <a:cubicBezTo>
                  <a:pt x="6241143" y="2547257"/>
                  <a:pt x="6232934" y="2568734"/>
                  <a:pt x="6226629" y="2590800"/>
                </a:cubicBezTo>
                <a:cubicBezTo>
                  <a:pt x="6197516" y="2692694"/>
                  <a:pt x="6227679" y="2655064"/>
                  <a:pt x="6183086" y="2699657"/>
                </a:cubicBezTo>
                <a:cubicBezTo>
                  <a:pt x="6170344" y="2750625"/>
                  <a:pt x="6167664" y="2788105"/>
                  <a:pt x="6139543" y="2830286"/>
                </a:cubicBezTo>
                <a:cubicBezTo>
                  <a:pt x="6133850" y="2838825"/>
                  <a:pt x="6125028" y="2844800"/>
                  <a:pt x="6117771" y="2852057"/>
                </a:cubicBezTo>
                <a:cubicBezTo>
                  <a:pt x="6110514" y="2866571"/>
                  <a:pt x="6106137" y="2882928"/>
                  <a:pt x="6096000" y="2895600"/>
                </a:cubicBezTo>
                <a:cubicBezTo>
                  <a:pt x="6076766" y="2919642"/>
                  <a:pt x="6030686" y="2960914"/>
                  <a:pt x="6030686" y="2960914"/>
                </a:cubicBezTo>
                <a:cubicBezTo>
                  <a:pt x="6023429" y="2975428"/>
                  <a:pt x="6017915" y="2990955"/>
                  <a:pt x="6008914" y="3004457"/>
                </a:cubicBezTo>
                <a:cubicBezTo>
                  <a:pt x="6003221" y="3012997"/>
                  <a:pt x="5992423" y="3017428"/>
                  <a:pt x="5987143" y="3026229"/>
                </a:cubicBezTo>
                <a:cubicBezTo>
                  <a:pt x="5970445" y="3054059"/>
                  <a:pt x="5966549" y="3090365"/>
                  <a:pt x="5943600" y="3113314"/>
                </a:cubicBezTo>
                <a:lnTo>
                  <a:pt x="5900057" y="3156857"/>
                </a:lnTo>
                <a:lnTo>
                  <a:pt x="5878286" y="3178629"/>
                </a:lnTo>
                <a:cubicBezTo>
                  <a:pt x="5839026" y="3296407"/>
                  <a:pt x="5885778" y="3207468"/>
                  <a:pt x="5812971" y="3265714"/>
                </a:cubicBezTo>
                <a:cubicBezTo>
                  <a:pt x="5788928" y="3284948"/>
                  <a:pt x="5769428" y="3309257"/>
                  <a:pt x="5747657" y="3331029"/>
                </a:cubicBezTo>
                <a:cubicBezTo>
                  <a:pt x="5740400" y="3338286"/>
                  <a:pt x="5735622" y="3349555"/>
                  <a:pt x="5725886" y="3352800"/>
                </a:cubicBezTo>
                <a:lnTo>
                  <a:pt x="5660571" y="3374572"/>
                </a:lnTo>
                <a:cubicBezTo>
                  <a:pt x="5609611" y="3425532"/>
                  <a:pt x="5654247" y="3386613"/>
                  <a:pt x="5529943" y="3439886"/>
                </a:cubicBezTo>
                <a:cubicBezTo>
                  <a:pt x="5515028" y="3446278"/>
                  <a:pt x="5500914" y="3454400"/>
                  <a:pt x="5486400" y="3461657"/>
                </a:cubicBezTo>
                <a:cubicBezTo>
                  <a:pt x="5437144" y="3510915"/>
                  <a:pt x="5479450" y="3476659"/>
                  <a:pt x="5355771" y="3505200"/>
                </a:cubicBezTo>
                <a:cubicBezTo>
                  <a:pt x="5223547" y="3535713"/>
                  <a:pt x="5192146" y="3550613"/>
                  <a:pt x="5072743" y="3570514"/>
                </a:cubicBezTo>
                <a:cubicBezTo>
                  <a:pt x="4838718" y="3609518"/>
                  <a:pt x="5000450" y="3572260"/>
                  <a:pt x="4833257" y="3614057"/>
                </a:cubicBezTo>
                <a:cubicBezTo>
                  <a:pt x="4753489" y="3693825"/>
                  <a:pt x="4820737" y="3643449"/>
                  <a:pt x="4659086" y="3679372"/>
                </a:cubicBezTo>
                <a:cubicBezTo>
                  <a:pt x="4636683" y="3684350"/>
                  <a:pt x="4616275" y="3696642"/>
                  <a:pt x="4593771" y="3701143"/>
                </a:cubicBezTo>
                <a:cubicBezTo>
                  <a:pt x="4507199" y="3718457"/>
                  <a:pt x="4419086" y="3727371"/>
                  <a:pt x="4332514" y="3744686"/>
                </a:cubicBezTo>
                <a:cubicBezTo>
                  <a:pt x="3947632" y="3821663"/>
                  <a:pt x="4368240" y="3761992"/>
                  <a:pt x="3984171" y="3810000"/>
                </a:cubicBezTo>
                <a:cubicBezTo>
                  <a:pt x="3962400" y="3817257"/>
                  <a:pt x="3938782" y="3820386"/>
                  <a:pt x="3918857" y="3831772"/>
                </a:cubicBezTo>
                <a:cubicBezTo>
                  <a:pt x="3835965" y="3879139"/>
                  <a:pt x="3856545" y="3893239"/>
                  <a:pt x="3788229" y="3918857"/>
                </a:cubicBezTo>
                <a:cubicBezTo>
                  <a:pt x="3745253" y="3934973"/>
                  <a:pt x="3657600" y="3962400"/>
                  <a:pt x="3657600" y="3962400"/>
                </a:cubicBezTo>
                <a:cubicBezTo>
                  <a:pt x="3610511" y="4009491"/>
                  <a:pt x="3657915" y="3969553"/>
                  <a:pt x="3548743" y="4005943"/>
                </a:cubicBezTo>
                <a:cubicBezTo>
                  <a:pt x="3533348" y="4011074"/>
                  <a:pt x="3520267" y="4021687"/>
                  <a:pt x="3505200" y="4027714"/>
                </a:cubicBezTo>
                <a:cubicBezTo>
                  <a:pt x="3453137" y="4048539"/>
                  <a:pt x="3407861" y="4057492"/>
                  <a:pt x="3352800" y="4071257"/>
                </a:cubicBezTo>
                <a:lnTo>
                  <a:pt x="3287486" y="4136572"/>
                </a:lnTo>
                <a:cubicBezTo>
                  <a:pt x="3280229" y="4143829"/>
                  <a:pt x="3274894" y="4153753"/>
                  <a:pt x="3265714" y="4158343"/>
                </a:cubicBezTo>
                <a:lnTo>
                  <a:pt x="3222171" y="4180114"/>
                </a:lnTo>
                <a:cubicBezTo>
                  <a:pt x="3161799" y="4240488"/>
                  <a:pt x="3260165" y="4148610"/>
                  <a:pt x="3135086" y="4223657"/>
                </a:cubicBezTo>
                <a:cubicBezTo>
                  <a:pt x="3117485" y="4234218"/>
                  <a:pt x="3106057" y="4252686"/>
                  <a:pt x="3091543" y="4267200"/>
                </a:cubicBezTo>
                <a:lnTo>
                  <a:pt x="3069771" y="4288972"/>
                </a:lnTo>
                <a:lnTo>
                  <a:pt x="3026229" y="4332514"/>
                </a:lnTo>
                <a:cubicBezTo>
                  <a:pt x="2983844" y="4459667"/>
                  <a:pt x="3037620" y="4342896"/>
                  <a:pt x="2939143" y="4441372"/>
                </a:cubicBezTo>
                <a:cubicBezTo>
                  <a:pt x="2927669" y="4452846"/>
                  <a:pt x="2925720" y="4470999"/>
                  <a:pt x="2917371" y="4484914"/>
                </a:cubicBezTo>
                <a:cubicBezTo>
                  <a:pt x="2903909" y="4507351"/>
                  <a:pt x="2892331" y="4531727"/>
                  <a:pt x="2873829" y="4550229"/>
                </a:cubicBezTo>
                <a:cubicBezTo>
                  <a:pt x="2862355" y="4561704"/>
                  <a:pt x="2844800" y="4564743"/>
                  <a:pt x="2830286" y="4572000"/>
                </a:cubicBezTo>
                <a:cubicBezTo>
                  <a:pt x="2780366" y="4621920"/>
                  <a:pt x="2839466" y="4558230"/>
                  <a:pt x="2786743" y="4637314"/>
                </a:cubicBezTo>
                <a:cubicBezTo>
                  <a:pt x="2770633" y="4661478"/>
                  <a:pt x="2711905" y="4694464"/>
                  <a:pt x="2699657" y="4702629"/>
                </a:cubicBezTo>
                <a:cubicBezTo>
                  <a:pt x="2632156" y="4905134"/>
                  <a:pt x="2713113" y="4694716"/>
                  <a:pt x="2656114" y="4789714"/>
                </a:cubicBezTo>
                <a:cubicBezTo>
                  <a:pt x="2639416" y="4817544"/>
                  <a:pt x="2630574" y="4849796"/>
                  <a:pt x="2612571" y="4876800"/>
                </a:cubicBezTo>
                <a:cubicBezTo>
                  <a:pt x="2601185" y="4893879"/>
                  <a:pt x="2581345" y="4903922"/>
                  <a:pt x="2569029" y="4920343"/>
                </a:cubicBezTo>
                <a:cubicBezTo>
                  <a:pt x="2559292" y="4933325"/>
                  <a:pt x="2557394" y="4951214"/>
                  <a:pt x="2547257" y="4963886"/>
                </a:cubicBezTo>
                <a:cubicBezTo>
                  <a:pt x="2528023" y="4987928"/>
                  <a:pt x="2499022" y="5003582"/>
                  <a:pt x="2481943" y="5029200"/>
                </a:cubicBezTo>
                <a:cubicBezTo>
                  <a:pt x="2360651" y="5211138"/>
                  <a:pt x="2454618" y="5097513"/>
                  <a:pt x="2394857" y="5246914"/>
                </a:cubicBezTo>
                <a:cubicBezTo>
                  <a:pt x="2391045" y="5256443"/>
                  <a:pt x="2378779" y="5260146"/>
                  <a:pt x="2373086" y="5268686"/>
                </a:cubicBezTo>
                <a:cubicBezTo>
                  <a:pt x="2299098" y="5379668"/>
                  <a:pt x="2430142" y="5232222"/>
                  <a:pt x="2286000" y="5355772"/>
                </a:cubicBezTo>
                <a:cubicBezTo>
                  <a:pt x="2254831" y="5382489"/>
                  <a:pt x="2238741" y="5432900"/>
                  <a:pt x="2198914" y="5442857"/>
                </a:cubicBezTo>
                <a:cubicBezTo>
                  <a:pt x="2047618" y="5480682"/>
                  <a:pt x="2156086" y="5457276"/>
                  <a:pt x="1937657" y="5486400"/>
                </a:cubicBezTo>
                <a:cubicBezTo>
                  <a:pt x="1886791" y="5493182"/>
                  <a:pt x="1836221" y="5502176"/>
                  <a:pt x="1785257" y="5508172"/>
                </a:cubicBezTo>
                <a:cubicBezTo>
                  <a:pt x="1712823" y="5516694"/>
                  <a:pt x="1640210" y="5523714"/>
                  <a:pt x="1567543" y="5529943"/>
                </a:cubicBezTo>
                <a:lnTo>
                  <a:pt x="1023257" y="5573486"/>
                </a:lnTo>
                <a:cubicBezTo>
                  <a:pt x="762000" y="5566229"/>
                  <a:pt x="500033" y="5572283"/>
                  <a:pt x="239486" y="5551714"/>
                </a:cubicBezTo>
                <a:cubicBezTo>
                  <a:pt x="219024" y="5550099"/>
                  <a:pt x="205123" y="5526531"/>
                  <a:pt x="195943" y="5508172"/>
                </a:cubicBezTo>
                <a:cubicBezTo>
                  <a:pt x="169581" y="5455449"/>
                  <a:pt x="185645" y="5476104"/>
                  <a:pt x="152400" y="5442857"/>
                </a:cubicBezTo>
                <a:cubicBezTo>
                  <a:pt x="145143" y="5413829"/>
                  <a:pt x="140091" y="5384158"/>
                  <a:pt x="130629" y="5355772"/>
                </a:cubicBezTo>
                <a:cubicBezTo>
                  <a:pt x="125497" y="5340377"/>
                  <a:pt x="114884" y="5327296"/>
                  <a:pt x="108857" y="5312229"/>
                </a:cubicBezTo>
                <a:cubicBezTo>
                  <a:pt x="100334" y="5290921"/>
                  <a:pt x="93391" y="5268980"/>
                  <a:pt x="87086" y="5246914"/>
                </a:cubicBezTo>
                <a:cubicBezTo>
                  <a:pt x="65135" y="5170084"/>
                  <a:pt x="54702" y="5111034"/>
                  <a:pt x="43543" y="5029200"/>
                </a:cubicBezTo>
                <a:cubicBezTo>
                  <a:pt x="27732" y="4913255"/>
                  <a:pt x="0" y="4680857"/>
                  <a:pt x="0" y="4680857"/>
                </a:cubicBezTo>
                <a:cubicBezTo>
                  <a:pt x="7257" y="4557486"/>
                  <a:pt x="8123" y="4433572"/>
                  <a:pt x="21771" y="4310743"/>
                </a:cubicBezTo>
                <a:cubicBezTo>
                  <a:pt x="22904" y="4300543"/>
                  <a:pt x="35003" y="4294665"/>
                  <a:pt x="43543" y="4288972"/>
                </a:cubicBezTo>
                <a:cubicBezTo>
                  <a:pt x="57045" y="4279971"/>
                  <a:pt x="71343" y="4271136"/>
                  <a:pt x="87086" y="4267200"/>
                </a:cubicBezTo>
                <a:cubicBezTo>
                  <a:pt x="101167" y="4263680"/>
                  <a:pt x="141514" y="4303486"/>
                  <a:pt x="152400" y="4310743"/>
                </a:cubicBezTo>
                <a:close/>
              </a:path>
            </a:pathLst>
          </a:custGeom>
          <a:solidFill>
            <a:schemeClr val="accent1">
              <a:alpha val="23000"/>
            </a:schemeClr>
          </a:solidFill>
          <a:ln>
            <a:solidFill>
              <a:srgbClr val="440D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96686" y="776514"/>
            <a:ext cx="6605175" cy="6074229"/>
          </a:xfrm>
          <a:custGeom>
            <a:avLst/>
            <a:gdLst>
              <a:gd name="connsiteX0" fmla="*/ 957943 w 6605175"/>
              <a:gd name="connsiteY0" fmla="*/ 2656115 h 6074229"/>
              <a:gd name="connsiteX1" fmla="*/ 957943 w 6605175"/>
              <a:gd name="connsiteY1" fmla="*/ 2656115 h 6074229"/>
              <a:gd name="connsiteX2" fmla="*/ 1023257 w 6605175"/>
              <a:gd name="connsiteY2" fmla="*/ 2612572 h 6074229"/>
              <a:gd name="connsiteX3" fmla="*/ 1066800 w 6605175"/>
              <a:gd name="connsiteY3" fmla="*/ 2590800 h 6074229"/>
              <a:gd name="connsiteX4" fmla="*/ 1088571 w 6605175"/>
              <a:gd name="connsiteY4" fmla="*/ 2569029 h 6074229"/>
              <a:gd name="connsiteX5" fmla="*/ 1175657 w 6605175"/>
              <a:gd name="connsiteY5" fmla="*/ 2547257 h 6074229"/>
              <a:gd name="connsiteX6" fmla="*/ 1524000 w 6605175"/>
              <a:gd name="connsiteY6" fmla="*/ 2503715 h 6074229"/>
              <a:gd name="connsiteX7" fmla="*/ 1654628 w 6605175"/>
              <a:gd name="connsiteY7" fmla="*/ 2438400 h 6074229"/>
              <a:gd name="connsiteX8" fmla="*/ 1828800 w 6605175"/>
              <a:gd name="connsiteY8" fmla="*/ 2373086 h 6074229"/>
              <a:gd name="connsiteX9" fmla="*/ 1915885 w 6605175"/>
              <a:gd name="connsiteY9" fmla="*/ 2329543 h 6074229"/>
              <a:gd name="connsiteX10" fmla="*/ 2068285 w 6605175"/>
              <a:gd name="connsiteY10" fmla="*/ 2286000 h 6074229"/>
              <a:gd name="connsiteX11" fmla="*/ 2177143 w 6605175"/>
              <a:gd name="connsiteY11" fmla="*/ 2242457 h 6074229"/>
              <a:gd name="connsiteX12" fmla="*/ 2656114 w 6605175"/>
              <a:gd name="connsiteY12" fmla="*/ 2177143 h 6074229"/>
              <a:gd name="connsiteX13" fmla="*/ 2917371 w 6605175"/>
              <a:gd name="connsiteY13" fmla="*/ 2133600 h 6074229"/>
              <a:gd name="connsiteX14" fmla="*/ 3200400 w 6605175"/>
              <a:gd name="connsiteY14" fmla="*/ 2155372 h 6074229"/>
              <a:gd name="connsiteX15" fmla="*/ 3243943 w 6605175"/>
              <a:gd name="connsiteY15" fmla="*/ 2177143 h 6074229"/>
              <a:gd name="connsiteX16" fmla="*/ 3309257 w 6605175"/>
              <a:gd name="connsiteY16" fmla="*/ 2198915 h 6074229"/>
              <a:gd name="connsiteX17" fmla="*/ 3418114 w 6605175"/>
              <a:gd name="connsiteY17" fmla="*/ 2264229 h 6074229"/>
              <a:gd name="connsiteX18" fmla="*/ 3505200 w 6605175"/>
              <a:gd name="connsiteY18" fmla="*/ 2329543 h 6074229"/>
              <a:gd name="connsiteX19" fmla="*/ 3570514 w 6605175"/>
              <a:gd name="connsiteY19" fmla="*/ 2373086 h 6074229"/>
              <a:gd name="connsiteX20" fmla="*/ 3614057 w 6605175"/>
              <a:gd name="connsiteY20" fmla="*/ 2416629 h 6074229"/>
              <a:gd name="connsiteX21" fmla="*/ 3635828 w 6605175"/>
              <a:gd name="connsiteY21" fmla="*/ 2438400 h 6074229"/>
              <a:gd name="connsiteX22" fmla="*/ 3657600 w 6605175"/>
              <a:gd name="connsiteY22" fmla="*/ 2481943 h 6074229"/>
              <a:gd name="connsiteX23" fmla="*/ 3701143 w 6605175"/>
              <a:gd name="connsiteY23" fmla="*/ 2525486 h 6074229"/>
              <a:gd name="connsiteX24" fmla="*/ 3722914 w 6605175"/>
              <a:gd name="connsiteY24" fmla="*/ 2547257 h 6074229"/>
              <a:gd name="connsiteX25" fmla="*/ 3744685 w 6605175"/>
              <a:gd name="connsiteY25" fmla="*/ 2569029 h 6074229"/>
              <a:gd name="connsiteX26" fmla="*/ 3788228 w 6605175"/>
              <a:gd name="connsiteY26" fmla="*/ 2590800 h 6074229"/>
              <a:gd name="connsiteX27" fmla="*/ 3810000 w 6605175"/>
              <a:gd name="connsiteY27" fmla="*/ 2634343 h 6074229"/>
              <a:gd name="connsiteX28" fmla="*/ 3831771 w 6605175"/>
              <a:gd name="connsiteY28" fmla="*/ 2656115 h 6074229"/>
              <a:gd name="connsiteX29" fmla="*/ 3853543 w 6605175"/>
              <a:gd name="connsiteY29" fmla="*/ 2699657 h 6074229"/>
              <a:gd name="connsiteX30" fmla="*/ 3897085 w 6605175"/>
              <a:gd name="connsiteY30" fmla="*/ 2743200 h 6074229"/>
              <a:gd name="connsiteX31" fmla="*/ 3918857 w 6605175"/>
              <a:gd name="connsiteY31" fmla="*/ 2764972 h 6074229"/>
              <a:gd name="connsiteX32" fmla="*/ 4071257 w 6605175"/>
              <a:gd name="connsiteY32" fmla="*/ 2743200 h 6074229"/>
              <a:gd name="connsiteX33" fmla="*/ 4093028 w 6605175"/>
              <a:gd name="connsiteY33" fmla="*/ 2721429 h 6074229"/>
              <a:gd name="connsiteX34" fmla="*/ 4071257 w 6605175"/>
              <a:gd name="connsiteY34" fmla="*/ 2329543 h 6074229"/>
              <a:gd name="connsiteX35" fmla="*/ 4027714 w 6605175"/>
              <a:gd name="connsiteY35" fmla="*/ 2155372 h 6074229"/>
              <a:gd name="connsiteX36" fmla="*/ 4005943 w 6605175"/>
              <a:gd name="connsiteY36" fmla="*/ 2046515 h 6074229"/>
              <a:gd name="connsiteX37" fmla="*/ 3962400 w 6605175"/>
              <a:gd name="connsiteY37" fmla="*/ 1937657 h 6074229"/>
              <a:gd name="connsiteX38" fmla="*/ 3940628 w 6605175"/>
              <a:gd name="connsiteY38" fmla="*/ 1872343 h 6074229"/>
              <a:gd name="connsiteX39" fmla="*/ 3875314 w 6605175"/>
              <a:gd name="connsiteY39" fmla="*/ 1785257 h 6074229"/>
              <a:gd name="connsiteX40" fmla="*/ 3853543 w 6605175"/>
              <a:gd name="connsiteY40" fmla="*/ 1741715 h 6074229"/>
              <a:gd name="connsiteX41" fmla="*/ 3788228 w 6605175"/>
              <a:gd name="connsiteY41" fmla="*/ 1567543 h 6074229"/>
              <a:gd name="connsiteX42" fmla="*/ 3744685 w 6605175"/>
              <a:gd name="connsiteY42" fmla="*/ 1524000 h 6074229"/>
              <a:gd name="connsiteX43" fmla="*/ 3701143 w 6605175"/>
              <a:gd name="connsiteY43" fmla="*/ 1415143 h 6074229"/>
              <a:gd name="connsiteX44" fmla="*/ 3679371 w 6605175"/>
              <a:gd name="connsiteY44" fmla="*/ 1393372 h 6074229"/>
              <a:gd name="connsiteX45" fmla="*/ 3679371 w 6605175"/>
              <a:gd name="connsiteY45" fmla="*/ 1284515 h 6074229"/>
              <a:gd name="connsiteX46" fmla="*/ 3592285 w 6605175"/>
              <a:gd name="connsiteY46" fmla="*/ 1132115 h 6074229"/>
              <a:gd name="connsiteX47" fmla="*/ 3526971 w 6605175"/>
              <a:gd name="connsiteY47" fmla="*/ 1001486 h 6074229"/>
              <a:gd name="connsiteX48" fmla="*/ 3505200 w 6605175"/>
              <a:gd name="connsiteY48" fmla="*/ 957943 h 6074229"/>
              <a:gd name="connsiteX49" fmla="*/ 3396343 w 6605175"/>
              <a:gd name="connsiteY49" fmla="*/ 827315 h 6074229"/>
              <a:gd name="connsiteX50" fmla="*/ 3374571 w 6605175"/>
              <a:gd name="connsiteY50" fmla="*/ 805543 h 6074229"/>
              <a:gd name="connsiteX51" fmla="*/ 3265714 w 6605175"/>
              <a:gd name="connsiteY51" fmla="*/ 718457 h 6074229"/>
              <a:gd name="connsiteX52" fmla="*/ 3222171 w 6605175"/>
              <a:gd name="connsiteY52" fmla="*/ 674915 h 6074229"/>
              <a:gd name="connsiteX53" fmla="*/ 3200400 w 6605175"/>
              <a:gd name="connsiteY53" fmla="*/ 653143 h 6074229"/>
              <a:gd name="connsiteX54" fmla="*/ 3178628 w 6605175"/>
              <a:gd name="connsiteY54" fmla="*/ 609600 h 6074229"/>
              <a:gd name="connsiteX55" fmla="*/ 3156857 w 6605175"/>
              <a:gd name="connsiteY55" fmla="*/ 587829 h 6074229"/>
              <a:gd name="connsiteX56" fmla="*/ 3069771 w 6605175"/>
              <a:gd name="connsiteY56" fmla="*/ 522515 h 6074229"/>
              <a:gd name="connsiteX57" fmla="*/ 3004457 w 6605175"/>
              <a:gd name="connsiteY57" fmla="*/ 457200 h 6074229"/>
              <a:gd name="connsiteX58" fmla="*/ 2982685 w 6605175"/>
              <a:gd name="connsiteY58" fmla="*/ 435429 h 6074229"/>
              <a:gd name="connsiteX59" fmla="*/ 2960914 w 6605175"/>
              <a:gd name="connsiteY59" fmla="*/ 391886 h 6074229"/>
              <a:gd name="connsiteX60" fmla="*/ 2917371 w 6605175"/>
              <a:gd name="connsiteY60" fmla="*/ 348343 h 6074229"/>
              <a:gd name="connsiteX61" fmla="*/ 2895600 w 6605175"/>
              <a:gd name="connsiteY61" fmla="*/ 326572 h 6074229"/>
              <a:gd name="connsiteX62" fmla="*/ 2852057 w 6605175"/>
              <a:gd name="connsiteY62" fmla="*/ 304800 h 6074229"/>
              <a:gd name="connsiteX63" fmla="*/ 2786743 w 6605175"/>
              <a:gd name="connsiteY63" fmla="*/ 217715 h 6074229"/>
              <a:gd name="connsiteX64" fmla="*/ 2764971 w 6605175"/>
              <a:gd name="connsiteY64" fmla="*/ 195943 h 6074229"/>
              <a:gd name="connsiteX65" fmla="*/ 2699657 w 6605175"/>
              <a:gd name="connsiteY65" fmla="*/ 108857 h 6074229"/>
              <a:gd name="connsiteX66" fmla="*/ 2677885 w 6605175"/>
              <a:gd name="connsiteY66" fmla="*/ 87086 h 6074229"/>
              <a:gd name="connsiteX67" fmla="*/ 2634343 w 6605175"/>
              <a:gd name="connsiteY67" fmla="*/ 65315 h 6074229"/>
              <a:gd name="connsiteX68" fmla="*/ 2590800 w 6605175"/>
              <a:gd name="connsiteY68" fmla="*/ 21772 h 6074229"/>
              <a:gd name="connsiteX69" fmla="*/ 2481943 w 6605175"/>
              <a:gd name="connsiteY69" fmla="*/ 0 h 6074229"/>
              <a:gd name="connsiteX70" fmla="*/ 1915885 w 6605175"/>
              <a:gd name="connsiteY70" fmla="*/ 21772 h 6074229"/>
              <a:gd name="connsiteX71" fmla="*/ 1828800 w 6605175"/>
              <a:gd name="connsiteY71" fmla="*/ 65315 h 6074229"/>
              <a:gd name="connsiteX72" fmla="*/ 1676400 w 6605175"/>
              <a:gd name="connsiteY72" fmla="*/ 130629 h 6074229"/>
              <a:gd name="connsiteX73" fmla="*/ 1654628 w 6605175"/>
              <a:gd name="connsiteY73" fmla="*/ 152400 h 6074229"/>
              <a:gd name="connsiteX74" fmla="*/ 1545771 w 6605175"/>
              <a:gd name="connsiteY74" fmla="*/ 239486 h 6074229"/>
              <a:gd name="connsiteX75" fmla="*/ 1524000 w 6605175"/>
              <a:gd name="connsiteY75" fmla="*/ 261257 h 6074229"/>
              <a:gd name="connsiteX76" fmla="*/ 1458685 w 6605175"/>
              <a:gd name="connsiteY76" fmla="*/ 283029 h 6074229"/>
              <a:gd name="connsiteX77" fmla="*/ 1436914 w 6605175"/>
              <a:gd name="connsiteY77" fmla="*/ 304800 h 6074229"/>
              <a:gd name="connsiteX78" fmla="*/ 1306285 w 6605175"/>
              <a:gd name="connsiteY78" fmla="*/ 370115 h 6074229"/>
              <a:gd name="connsiteX79" fmla="*/ 1240971 w 6605175"/>
              <a:gd name="connsiteY79" fmla="*/ 435429 h 6074229"/>
              <a:gd name="connsiteX80" fmla="*/ 1219200 w 6605175"/>
              <a:gd name="connsiteY80" fmla="*/ 457200 h 6074229"/>
              <a:gd name="connsiteX81" fmla="*/ 1175657 w 6605175"/>
              <a:gd name="connsiteY81" fmla="*/ 478972 h 6074229"/>
              <a:gd name="connsiteX82" fmla="*/ 1153885 w 6605175"/>
              <a:gd name="connsiteY82" fmla="*/ 500743 h 6074229"/>
              <a:gd name="connsiteX83" fmla="*/ 1045028 w 6605175"/>
              <a:gd name="connsiteY83" fmla="*/ 587829 h 6074229"/>
              <a:gd name="connsiteX84" fmla="*/ 979714 w 6605175"/>
              <a:gd name="connsiteY84" fmla="*/ 674915 h 6074229"/>
              <a:gd name="connsiteX85" fmla="*/ 849085 w 6605175"/>
              <a:gd name="connsiteY85" fmla="*/ 805543 h 6074229"/>
              <a:gd name="connsiteX86" fmla="*/ 827314 w 6605175"/>
              <a:gd name="connsiteY86" fmla="*/ 827315 h 6074229"/>
              <a:gd name="connsiteX87" fmla="*/ 740228 w 6605175"/>
              <a:gd name="connsiteY87" fmla="*/ 936172 h 6074229"/>
              <a:gd name="connsiteX88" fmla="*/ 696685 w 6605175"/>
              <a:gd name="connsiteY88" fmla="*/ 957943 h 6074229"/>
              <a:gd name="connsiteX89" fmla="*/ 653143 w 6605175"/>
              <a:gd name="connsiteY89" fmla="*/ 1088572 h 6074229"/>
              <a:gd name="connsiteX90" fmla="*/ 609600 w 6605175"/>
              <a:gd name="connsiteY90" fmla="*/ 1284515 h 6074229"/>
              <a:gd name="connsiteX91" fmla="*/ 587828 w 6605175"/>
              <a:gd name="connsiteY91" fmla="*/ 1349829 h 6074229"/>
              <a:gd name="connsiteX92" fmla="*/ 522514 w 6605175"/>
              <a:gd name="connsiteY92" fmla="*/ 1632857 h 6074229"/>
              <a:gd name="connsiteX93" fmla="*/ 457200 w 6605175"/>
              <a:gd name="connsiteY93" fmla="*/ 1807029 h 6074229"/>
              <a:gd name="connsiteX94" fmla="*/ 413657 w 6605175"/>
              <a:gd name="connsiteY94" fmla="*/ 2002972 h 6074229"/>
              <a:gd name="connsiteX95" fmla="*/ 391885 w 6605175"/>
              <a:gd name="connsiteY95" fmla="*/ 2068286 h 6074229"/>
              <a:gd name="connsiteX96" fmla="*/ 348343 w 6605175"/>
              <a:gd name="connsiteY96" fmla="*/ 2438400 h 6074229"/>
              <a:gd name="connsiteX97" fmla="*/ 283028 w 6605175"/>
              <a:gd name="connsiteY97" fmla="*/ 2569029 h 6074229"/>
              <a:gd name="connsiteX98" fmla="*/ 261257 w 6605175"/>
              <a:gd name="connsiteY98" fmla="*/ 2656115 h 6074229"/>
              <a:gd name="connsiteX99" fmla="*/ 217714 w 6605175"/>
              <a:gd name="connsiteY99" fmla="*/ 2764972 h 6074229"/>
              <a:gd name="connsiteX100" fmla="*/ 195943 w 6605175"/>
              <a:gd name="connsiteY100" fmla="*/ 2830286 h 6074229"/>
              <a:gd name="connsiteX101" fmla="*/ 152400 w 6605175"/>
              <a:gd name="connsiteY101" fmla="*/ 3243943 h 6074229"/>
              <a:gd name="connsiteX102" fmla="*/ 108857 w 6605175"/>
              <a:gd name="connsiteY102" fmla="*/ 3570515 h 6074229"/>
              <a:gd name="connsiteX103" fmla="*/ 65314 w 6605175"/>
              <a:gd name="connsiteY103" fmla="*/ 3635829 h 6074229"/>
              <a:gd name="connsiteX104" fmla="*/ 43543 w 6605175"/>
              <a:gd name="connsiteY104" fmla="*/ 3897086 h 6074229"/>
              <a:gd name="connsiteX105" fmla="*/ 0 w 6605175"/>
              <a:gd name="connsiteY105" fmla="*/ 4114800 h 6074229"/>
              <a:gd name="connsiteX106" fmla="*/ 21771 w 6605175"/>
              <a:gd name="connsiteY106" fmla="*/ 4528457 h 6074229"/>
              <a:gd name="connsiteX107" fmla="*/ 43543 w 6605175"/>
              <a:gd name="connsiteY107" fmla="*/ 4550229 h 6074229"/>
              <a:gd name="connsiteX108" fmla="*/ 65314 w 6605175"/>
              <a:gd name="connsiteY108" fmla="*/ 4680857 h 6074229"/>
              <a:gd name="connsiteX109" fmla="*/ 108857 w 6605175"/>
              <a:gd name="connsiteY109" fmla="*/ 4702629 h 6074229"/>
              <a:gd name="connsiteX110" fmla="*/ 152400 w 6605175"/>
              <a:gd name="connsiteY110" fmla="*/ 4833257 h 6074229"/>
              <a:gd name="connsiteX111" fmla="*/ 239485 w 6605175"/>
              <a:gd name="connsiteY111" fmla="*/ 4985657 h 6074229"/>
              <a:gd name="connsiteX112" fmla="*/ 261257 w 6605175"/>
              <a:gd name="connsiteY112" fmla="*/ 5007429 h 6074229"/>
              <a:gd name="connsiteX113" fmla="*/ 283028 w 6605175"/>
              <a:gd name="connsiteY113" fmla="*/ 5050972 h 6074229"/>
              <a:gd name="connsiteX114" fmla="*/ 326571 w 6605175"/>
              <a:gd name="connsiteY114" fmla="*/ 5072743 h 6074229"/>
              <a:gd name="connsiteX115" fmla="*/ 348343 w 6605175"/>
              <a:gd name="connsiteY115" fmla="*/ 5138057 h 6074229"/>
              <a:gd name="connsiteX116" fmla="*/ 391885 w 6605175"/>
              <a:gd name="connsiteY116" fmla="*/ 5181600 h 6074229"/>
              <a:gd name="connsiteX117" fmla="*/ 435428 w 6605175"/>
              <a:gd name="connsiteY117" fmla="*/ 5225143 h 6074229"/>
              <a:gd name="connsiteX118" fmla="*/ 478971 w 6605175"/>
              <a:gd name="connsiteY118" fmla="*/ 5268686 h 6074229"/>
              <a:gd name="connsiteX119" fmla="*/ 500743 w 6605175"/>
              <a:gd name="connsiteY119" fmla="*/ 5312229 h 6074229"/>
              <a:gd name="connsiteX120" fmla="*/ 566057 w 6605175"/>
              <a:gd name="connsiteY120" fmla="*/ 5377543 h 6074229"/>
              <a:gd name="connsiteX121" fmla="*/ 631371 w 6605175"/>
              <a:gd name="connsiteY121" fmla="*/ 5486400 h 6074229"/>
              <a:gd name="connsiteX122" fmla="*/ 674914 w 6605175"/>
              <a:gd name="connsiteY122" fmla="*/ 5529943 h 6074229"/>
              <a:gd name="connsiteX123" fmla="*/ 718457 w 6605175"/>
              <a:gd name="connsiteY123" fmla="*/ 5617029 h 6074229"/>
              <a:gd name="connsiteX124" fmla="*/ 805543 w 6605175"/>
              <a:gd name="connsiteY124" fmla="*/ 5660572 h 6074229"/>
              <a:gd name="connsiteX125" fmla="*/ 827314 w 6605175"/>
              <a:gd name="connsiteY125" fmla="*/ 5704115 h 6074229"/>
              <a:gd name="connsiteX126" fmla="*/ 870857 w 6605175"/>
              <a:gd name="connsiteY126" fmla="*/ 5747657 h 6074229"/>
              <a:gd name="connsiteX127" fmla="*/ 936171 w 6605175"/>
              <a:gd name="connsiteY127" fmla="*/ 5834743 h 6074229"/>
              <a:gd name="connsiteX128" fmla="*/ 979714 w 6605175"/>
              <a:gd name="connsiteY128" fmla="*/ 5856515 h 6074229"/>
              <a:gd name="connsiteX129" fmla="*/ 1023257 w 6605175"/>
              <a:gd name="connsiteY129" fmla="*/ 5900057 h 6074229"/>
              <a:gd name="connsiteX130" fmla="*/ 1045028 w 6605175"/>
              <a:gd name="connsiteY130" fmla="*/ 5921829 h 6074229"/>
              <a:gd name="connsiteX131" fmla="*/ 1066800 w 6605175"/>
              <a:gd name="connsiteY131" fmla="*/ 5965372 h 6074229"/>
              <a:gd name="connsiteX132" fmla="*/ 1110343 w 6605175"/>
              <a:gd name="connsiteY132" fmla="*/ 5987143 h 6074229"/>
              <a:gd name="connsiteX133" fmla="*/ 1219200 w 6605175"/>
              <a:gd name="connsiteY133" fmla="*/ 6052457 h 6074229"/>
              <a:gd name="connsiteX134" fmla="*/ 1306285 w 6605175"/>
              <a:gd name="connsiteY134" fmla="*/ 6074229 h 6074229"/>
              <a:gd name="connsiteX135" fmla="*/ 2155371 w 6605175"/>
              <a:gd name="connsiteY135" fmla="*/ 6030686 h 6074229"/>
              <a:gd name="connsiteX136" fmla="*/ 2438400 w 6605175"/>
              <a:gd name="connsiteY136" fmla="*/ 5965372 h 6074229"/>
              <a:gd name="connsiteX137" fmla="*/ 2569028 w 6605175"/>
              <a:gd name="connsiteY137" fmla="*/ 5921829 h 6074229"/>
              <a:gd name="connsiteX138" fmla="*/ 2612571 w 6605175"/>
              <a:gd name="connsiteY138" fmla="*/ 5900057 h 6074229"/>
              <a:gd name="connsiteX139" fmla="*/ 2699657 w 6605175"/>
              <a:gd name="connsiteY139" fmla="*/ 5878286 h 6074229"/>
              <a:gd name="connsiteX140" fmla="*/ 2786743 w 6605175"/>
              <a:gd name="connsiteY140" fmla="*/ 5834743 h 6074229"/>
              <a:gd name="connsiteX141" fmla="*/ 2917371 w 6605175"/>
              <a:gd name="connsiteY141" fmla="*/ 5791200 h 6074229"/>
              <a:gd name="connsiteX142" fmla="*/ 2982685 w 6605175"/>
              <a:gd name="connsiteY142" fmla="*/ 5747657 h 6074229"/>
              <a:gd name="connsiteX143" fmla="*/ 3004457 w 6605175"/>
              <a:gd name="connsiteY143" fmla="*/ 5725886 h 6074229"/>
              <a:gd name="connsiteX144" fmla="*/ 3048000 w 6605175"/>
              <a:gd name="connsiteY144" fmla="*/ 5704115 h 6074229"/>
              <a:gd name="connsiteX145" fmla="*/ 3091543 w 6605175"/>
              <a:gd name="connsiteY145" fmla="*/ 5660572 h 6074229"/>
              <a:gd name="connsiteX146" fmla="*/ 3178628 w 6605175"/>
              <a:gd name="connsiteY146" fmla="*/ 5617029 h 6074229"/>
              <a:gd name="connsiteX147" fmla="*/ 3222171 w 6605175"/>
              <a:gd name="connsiteY147" fmla="*/ 5573486 h 6074229"/>
              <a:gd name="connsiteX148" fmla="*/ 3243943 w 6605175"/>
              <a:gd name="connsiteY148" fmla="*/ 5529943 h 6074229"/>
              <a:gd name="connsiteX149" fmla="*/ 3287485 w 6605175"/>
              <a:gd name="connsiteY149" fmla="*/ 5486400 h 6074229"/>
              <a:gd name="connsiteX150" fmla="*/ 3309257 w 6605175"/>
              <a:gd name="connsiteY150" fmla="*/ 5464629 h 6074229"/>
              <a:gd name="connsiteX151" fmla="*/ 3352800 w 6605175"/>
              <a:gd name="connsiteY151" fmla="*/ 5442857 h 6074229"/>
              <a:gd name="connsiteX152" fmla="*/ 3374571 w 6605175"/>
              <a:gd name="connsiteY152" fmla="*/ 5421086 h 6074229"/>
              <a:gd name="connsiteX153" fmla="*/ 3418114 w 6605175"/>
              <a:gd name="connsiteY153" fmla="*/ 5399315 h 6074229"/>
              <a:gd name="connsiteX154" fmla="*/ 3461657 w 6605175"/>
              <a:gd name="connsiteY154" fmla="*/ 5355772 h 6074229"/>
              <a:gd name="connsiteX155" fmla="*/ 3526971 w 6605175"/>
              <a:gd name="connsiteY155" fmla="*/ 5268686 h 6074229"/>
              <a:gd name="connsiteX156" fmla="*/ 3614057 w 6605175"/>
              <a:gd name="connsiteY156" fmla="*/ 5225143 h 6074229"/>
              <a:gd name="connsiteX157" fmla="*/ 3657600 w 6605175"/>
              <a:gd name="connsiteY157" fmla="*/ 5203372 h 6074229"/>
              <a:gd name="connsiteX158" fmla="*/ 3722914 w 6605175"/>
              <a:gd name="connsiteY158" fmla="*/ 5159829 h 6074229"/>
              <a:gd name="connsiteX159" fmla="*/ 3744685 w 6605175"/>
              <a:gd name="connsiteY159" fmla="*/ 5138057 h 6074229"/>
              <a:gd name="connsiteX160" fmla="*/ 3810000 w 6605175"/>
              <a:gd name="connsiteY160" fmla="*/ 5094515 h 6074229"/>
              <a:gd name="connsiteX161" fmla="*/ 3831771 w 6605175"/>
              <a:gd name="connsiteY161" fmla="*/ 5072743 h 6074229"/>
              <a:gd name="connsiteX162" fmla="*/ 3918857 w 6605175"/>
              <a:gd name="connsiteY162" fmla="*/ 5029200 h 6074229"/>
              <a:gd name="connsiteX163" fmla="*/ 3962400 w 6605175"/>
              <a:gd name="connsiteY163" fmla="*/ 4985657 h 6074229"/>
              <a:gd name="connsiteX164" fmla="*/ 4049485 w 6605175"/>
              <a:gd name="connsiteY164" fmla="*/ 4942115 h 6074229"/>
              <a:gd name="connsiteX165" fmla="*/ 4093028 w 6605175"/>
              <a:gd name="connsiteY165" fmla="*/ 4920343 h 6074229"/>
              <a:gd name="connsiteX166" fmla="*/ 4114800 w 6605175"/>
              <a:gd name="connsiteY166" fmla="*/ 4876800 h 6074229"/>
              <a:gd name="connsiteX167" fmla="*/ 4180114 w 6605175"/>
              <a:gd name="connsiteY167" fmla="*/ 4855029 h 6074229"/>
              <a:gd name="connsiteX168" fmla="*/ 4397828 w 6605175"/>
              <a:gd name="connsiteY168" fmla="*/ 4811486 h 6074229"/>
              <a:gd name="connsiteX169" fmla="*/ 4484914 w 6605175"/>
              <a:gd name="connsiteY169" fmla="*/ 4789715 h 6074229"/>
              <a:gd name="connsiteX170" fmla="*/ 4615543 w 6605175"/>
              <a:gd name="connsiteY170" fmla="*/ 4746172 h 6074229"/>
              <a:gd name="connsiteX171" fmla="*/ 4811485 w 6605175"/>
              <a:gd name="connsiteY171" fmla="*/ 4680857 h 6074229"/>
              <a:gd name="connsiteX172" fmla="*/ 4876800 w 6605175"/>
              <a:gd name="connsiteY172" fmla="*/ 4637315 h 6074229"/>
              <a:gd name="connsiteX173" fmla="*/ 5029200 w 6605175"/>
              <a:gd name="connsiteY173" fmla="*/ 4615543 h 6074229"/>
              <a:gd name="connsiteX174" fmla="*/ 5116285 w 6605175"/>
              <a:gd name="connsiteY174" fmla="*/ 4593772 h 6074229"/>
              <a:gd name="connsiteX175" fmla="*/ 5312228 w 6605175"/>
              <a:gd name="connsiteY175" fmla="*/ 4572000 h 6074229"/>
              <a:gd name="connsiteX176" fmla="*/ 5551714 w 6605175"/>
              <a:gd name="connsiteY176" fmla="*/ 4528457 h 6074229"/>
              <a:gd name="connsiteX177" fmla="*/ 5617028 w 6605175"/>
              <a:gd name="connsiteY177" fmla="*/ 4506686 h 6074229"/>
              <a:gd name="connsiteX178" fmla="*/ 5769428 w 6605175"/>
              <a:gd name="connsiteY178" fmla="*/ 4441372 h 6074229"/>
              <a:gd name="connsiteX179" fmla="*/ 5834743 w 6605175"/>
              <a:gd name="connsiteY179" fmla="*/ 4397829 h 6074229"/>
              <a:gd name="connsiteX180" fmla="*/ 5856514 w 6605175"/>
              <a:gd name="connsiteY180" fmla="*/ 4376057 h 6074229"/>
              <a:gd name="connsiteX181" fmla="*/ 5921828 w 6605175"/>
              <a:gd name="connsiteY181" fmla="*/ 4354286 h 6074229"/>
              <a:gd name="connsiteX182" fmla="*/ 6008914 w 6605175"/>
              <a:gd name="connsiteY182" fmla="*/ 4310743 h 6074229"/>
              <a:gd name="connsiteX183" fmla="*/ 6052457 w 6605175"/>
              <a:gd name="connsiteY183" fmla="*/ 4288972 h 6074229"/>
              <a:gd name="connsiteX184" fmla="*/ 6117771 w 6605175"/>
              <a:gd name="connsiteY184" fmla="*/ 4267200 h 6074229"/>
              <a:gd name="connsiteX185" fmla="*/ 6226628 w 6605175"/>
              <a:gd name="connsiteY185" fmla="*/ 4223657 h 6074229"/>
              <a:gd name="connsiteX186" fmla="*/ 6291943 w 6605175"/>
              <a:gd name="connsiteY186" fmla="*/ 4180115 h 6074229"/>
              <a:gd name="connsiteX187" fmla="*/ 6444343 w 6605175"/>
              <a:gd name="connsiteY187" fmla="*/ 4136572 h 6074229"/>
              <a:gd name="connsiteX188" fmla="*/ 6531428 w 6605175"/>
              <a:gd name="connsiteY188" fmla="*/ 4071257 h 6074229"/>
              <a:gd name="connsiteX189" fmla="*/ 6553200 w 6605175"/>
              <a:gd name="connsiteY189" fmla="*/ 4049486 h 6074229"/>
              <a:gd name="connsiteX190" fmla="*/ 6574971 w 6605175"/>
              <a:gd name="connsiteY190" fmla="*/ 4027715 h 6074229"/>
              <a:gd name="connsiteX191" fmla="*/ 6574971 w 6605175"/>
              <a:gd name="connsiteY191" fmla="*/ 3722915 h 6074229"/>
              <a:gd name="connsiteX192" fmla="*/ 6553200 w 6605175"/>
              <a:gd name="connsiteY192" fmla="*/ 3701143 h 6074229"/>
              <a:gd name="connsiteX193" fmla="*/ 6487885 w 6605175"/>
              <a:gd name="connsiteY193" fmla="*/ 3679372 h 6074229"/>
              <a:gd name="connsiteX194" fmla="*/ 5856514 w 6605175"/>
              <a:gd name="connsiteY194" fmla="*/ 3701143 h 6074229"/>
              <a:gd name="connsiteX195" fmla="*/ 5769428 w 6605175"/>
              <a:gd name="connsiteY195" fmla="*/ 3722915 h 6074229"/>
              <a:gd name="connsiteX196" fmla="*/ 5747657 w 6605175"/>
              <a:gd name="connsiteY196" fmla="*/ 3744686 h 6074229"/>
              <a:gd name="connsiteX197" fmla="*/ 5617028 w 6605175"/>
              <a:gd name="connsiteY197" fmla="*/ 3810000 h 6074229"/>
              <a:gd name="connsiteX198" fmla="*/ 5486400 w 6605175"/>
              <a:gd name="connsiteY198" fmla="*/ 3831772 h 6074229"/>
              <a:gd name="connsiteX199" fmla="*/ 5421085 w 6605175"/>
              <a:gd name="connsiteY199" fmla="*/ 3853543 h 6074229"/>
              <a:gd name="connsiteX200" fmla="*/ 5246914 w 6605175"/>
              <a:gd name="connsiteY200" fmla="*/ 3897086 h 6074229"/>
              <a:gd name="connsiteX201" fmla="*/ 5159828 w 6605175"/>
              <a:gd name="connsiteY201" fmla="*/ 3918857 h 6074229"/>
              <a:gd name="connsiteX202" fmla="*/ 4920343 w 6605175"/>
              <a:gd name="connsiteY202" fmla="*/ 3940629 h 6074229"/>
              <a:gd name="connsiteX203" fmla="*/ 4833257 w 6605175"/>
              <a:gd name="connsiteY203" fmla="*/ 3962400 h 6074229"/>
              <a:gd name="connsiteX204" fmla="*/ 4789714 w 6605175"/>
              <a:gd name="connsiteY204" fmla="*/ 4005943 h 6074229"/>
              <a:gd name="connsiteX205" fmla="*/ 4724400 w 6605175"/>
              <a:gd name="connsiteY205" fmla="*/ 4027715 h 6074229"/>
              <a:gd name="connsiteX206" fmla="*/ 4702628 w 6605175"/>
              <a:gd name="connsiteY206" fmla="*/ 4049486 h 6074229"/>
              <a:gd name="connsiteX207" fmla="*/ 4593771 w 6605175"/>
              <a:gd name="connsiteY207" fmla="*/ 4093029 h 6074229"/>
              <a:gd name="connsiteX208" fmla="*/ 4550228 w 6605175"/>
              <a:gd name="connsiteY208" fmla="*/ 4114800 h 6074229"/>
              <a:gd name="connsiteX209" fmla="*/ 4528457 w 6605175"/>
              <a:gd name="connsiteY209" fmla="*/ 4136572 h 6074229"/>
              <a:gd name="connsiteX210" fmla="*/ 4354285 w 6605175"/>
              <a:gd name="connsiteY210" fmla="*/ 4180115 h 6074229"/>
              <a:gd name="connsiteX211" fmla="*/ 4332514 w 6605175"/>
              <a:gd name="connsiteY211" fmla="*/ 4223657 h 6074229"/>
              <a:gd name="connsiteX212" fmla="*/ 4288971 w 6605175"/>
              <a:gd name="connsiteY212" fmla="*/ 4267200 h 6074229"/>
              <a:gd name="connsiteX213" fmla="*/ 4267200 w 6605175"/>
              <a:gd name="connsiteY213" fmla="*/ 4288972 h 6074229"/>
              <a:gd name="connsiteX214" fmla="*/ 4245428 w 6605175"/>
              <a:gd name="connsiteY214" fmla="*/ 4310743 h 6074229"/>
              <a:gd name="connsiteX215" fmla="*/ 4180114 w 6605175"/>
              <a:gd name="connsiteY215" fmla="*/ 4332515 h 6074229"/>
              <a:gd name="connsiteX216" fmla="*/ 4158343 w 6605175"/>
              <a:gd name="connsiteY216" fmla="*/ 4376057 h 6074229"/>
              <a:gd name="connsiteX217" fmla="*/ 4136571 w 6605175"/>
              <a:gd name="connsiteY217" fmla="*/ 4397829 h 6074229"/>
              <a:gd name="connsiteX218" fmla="*/ 4114800 w 6605175"/>
              <a:gd name="connsiteY218" fmla="*/ 4463143 h 6074229"/>
              <a:gd name="connsiteX219" fmla="*/ 4071257 w 6605175"/>
              <a:gd name="connsiteY219" fmla="*/ 4506686 h 6074229"/>
              <a:gd name="connsiteX220" fmla="*/ 4027714 w 6605175"/>
              <a:gd name="connsiteY220" fmla="*/ 4550229 h 6074229"/>
              <a:gd name="connsiteX221" fmla="*/ 4005943 w 6605175"/>
              <a:gd name="connsiteY221" fmla="*/ 4572000 h 6074229"/>
              <a:gd name="connsiteX222" fmla="*/ 3962400 w 6605175"/>
              <a:gd name="connsiteY222" fmla="*/ 4593772 h 6074229"/>
              <a:gd name="connsiteX223" fmla="*/ 3918857 w 6605175"/>
              <a:gd name="connsiteY223" fmla="*/ 4637315 h 6074229"/>
              <a:gd name="connsiteX224" fmla="*/ 3875314 w 6605175"/>
              <a:gd name="connsiteY224" fmla="*/ 4680857 h 6074229"/>
              <a:gd name="connsiteX225" fmla="*/ 3853543 w 6605175"/>
              <a:gd name="connsiteY225" fmla="*/ 4702629 h 6074229"/>
              <a:gd name="connsiteX226" fmla="*/ 3831771 w 6605175"/>
              <a:gd name="connsiteY226" fmla="*/ 4724400 h 6074229"/>
              <a:gd name="connsiteX227" fmla="*/ 3788228 w 6605175"/>
              <a:gd name="connsiteY227" fmla="*/ 4789715 h 6074229"/>
              <a:gd name="connsiteX228" fmla="*/ 3722914 w 6605175"/>
              <a:gd name="connsiteY228" fmla="*/ 4876800 h 6074229"/>
              <a:gd name="connsiteX229" fmla="*/ 3657600 w 6605175"/>
              <a:gd name="connsiteY229" fmla="*/ 5029200 h 6074229"/>
              <a:gd name="connsiteX230" fmla="*/ 3614057 w 6605175"/>
              <a:gd name="connsiteY230" fmla="*/ 5072743 h 6074229"/>
              <a:gd name="connsiteX231" fmla="*/ 3592285 w 6605175"/>
              <a:gd name="connsiteY231" fmla="*/ 5094515 h 6074229"/>
              <a:gd name="connsiteX232" fmla="*/ 3570514 w 6605175"/>
              <a:gd name="connsiteY232" fmla="*/ 5138057 h 6074229"/>
              <a:gd name="connsiteX233" fmla="*/ 3526971 w 6605175"/>
              <a:gd name="connsiteY233" fmla="*/ 5159829 h 6074229"/>
              <a:gd name="connsiteX234" fmla="*/ 3483428 w 6605175"/>
              <a:gd name="connsiteY234" fmla="*/ 5203372 h 6074229"/>
              <a:gd name="connsiteX235" fmla="*/ 3461657 w 6605175"/>
              <a:gd name="connsiteY235" fmla="*/ 5225143 h 6074229"/>
              <a:gd name="connsiteX236" fmla="*/ 3439885 w 6605175"/>
              <a:gd name="connsiteY236" fmla="*/ 5246915 h 6074229"/>
              <a:gd name="connsiteX237" fmla="*/ 3396343 w 6605175"/>
              <a:gd name="connsiteY237" fmla="*/ 5268686 h 6074229"/>
              <a:gd name="connsiteX238" fmla="*/ 3374571 w 6605175"/>
              <a:gd name="connsiteY238" fmla="*/ 5290457 h 6074229"/>
              <a:gd name="connsiteX239" fmla="*/ 3309257 w 6605175"/>
              <a:gd name="connsiteY239" fmla="*/ 5312229 h 6074229"/>
              <a:gd name="connsiteX240" fmla="*/ 3243943 w 6605175"/>
              <a:gd name="connsiteY240" fmla="*/ 5399315 h 6074229"/>
              <a:gd name="connsiteX241" fmla="*/ 3200400 w 6605175"/>
              <a:gd name="connsiteY241" fmla="*/ 5421086 h 6074229"/>
              <a:gd name="connsiteX242" fmla="*/ 3156857 w 6605175"/>
              <a:gd name="connsiteY242" fmla="*/ 5464629 h 6074229"/>
              <a:gd name="connsiteX243" fmla="*/ 3135085 w 6605175"/>
              <a:gd name="connsiteY243" fmla="*/ 5486400 h 6074229"/>
              <a:gd name="connsiteX244" fmla="*/ 3069771 w 6605175"/>
              <a:gd name="connsiteY244" fmla="*/ 5508172 h 6074229"/>
              <a:gd name="connsiteX245" fmla="*/ 3048000 w 6605175"/>
              <a:gd name="connsiteY245" fmla="*/ 5529943 h 6074229"/>
              <a:gd name="connsiteX246" fmla="*/ 3004457 w 6605175"/>
              <a:gd name="connsiteY246" fmla="*/ 5595257 h 6074229"/>
              <a:gd name="connsiteX247" fmla="*/ 2917371 w 6605175"/>
              <a:gd name="connsiteY247" fmla="*/ 5617029 h 6074229"/>
              <a:gd name="connsiteX248" fmla="*/ 2786743 w 6605175"/>
              <a:gd name="connsiteY248" fmla="*/ 5660572 h 6074229"/>
              <a:gd name="connsiteX249" fmla="*/ 2590800 w 6605175"/>
              <a:gd name="connsiteY249" fmla="*/ 5704115 h 6074229"/>
              <a:gd name="connsiteX250" fmla="*/ 2438400 w 6605175"/>
              <a:gd name="connsiteY250" fmla="*/ 5725886 h 6074229"/>
              <a:gd name="connsiteX251" fmla="*/ 1676400 w 6605175"/>
              <a:gd name="connsiteY251" fmla="*/ 5747657 h 6074229"/>
              <a:gd name="connsiteX252" fmla="*/ 1088571 w 6605175"/>
              <a:gd name="connsiteY252" fmla="*/ 5747657 h 6074229"/>
              <a:gd name="connsiteX253" fmla="*/ 1001485 w 6605175"/>
              <a:gd name="connsiteY253" fmla="*/ 5704115 h 6074229"/>
              <a:gd name="connsiteX254" fmla="*/ 957943 w 6605175"/>
              <a:gd name="connsiteY254" fmla="*/ 5660572 h 6074229"/>
              <a:gd name="connsiteX255" fmla="*/ 914400 w 6605175"/>
              <a:gd name="connsiteY255" fmla="*/ 5638800 h 6074229"/>
              <a:gd name="connsiteX256" fmla="*/ 870857 w 6605175"/>
              <a:gd name="connsiteY256" fmla="*/ 5595257 h 6074229"/>
              <a:gd name="connsiteX257" fmla="*/ 849085 w 6605175"/>
              <a:gd name="connsiteY257" fmla="*/ 5573486 h 6074229"/>
              <a:gd name="connsiteX258" fmla="*/ 827314 w 6605175"/>
              <a:gd name="connsiteY258" fmla="*/ 5529943 h 6074229"/>
              <a:gd name="connsiteX259" fmla="*/ 783771 w 6605175"/>
              <a:gd name="connsiteY259" fmla="*/ 5486400 h 6074229"/>
              <a:gd name="connsiteX260" fmla="*/ 762000 w 6605175"/>
              <a:gd name="connsiteY260" fmla="*/ 5399315 h 6074229"/>
              <a:gd name="connsiteX261" fmla="*/ 696685 w 6605175"/>
              <a:gd name="connsiteY261" fmla="*/ 5203372 h 6074229"/>
              <a:gd name="connsiteX262" fmla="*/ 674914 w 6605175"/>
              <a:gd name="connsiteY262" fmla="*/ 5029200 h 6074229"/>
              <a:gd name="connsiteX263" fmla="*/ 631371 w 6605175"/>
              <a:gd name="connsiteY263" fmla="*/ 4746172 h 6074229"/>
              <a:gd name="connsiteX264" fmla="*/ 609600 w 6605175"/>
              <a:gd name="connsiteY264" fmla="*/ 4702629 h 6074229"/>
              <a:gd name="connsiteX265" fmla="*/ 587828 w 6605175"/>
              <a:gd name="connsiteY265" fmla="*/ 3243943 h 6074229"/>
              <a:gd name="connsiteX266" fmla="*/ 631371 w 6605175"/>
              <a:gd name="connsiteY266" fmla="*/ 3091543 h 6074229"/>
              <a:gd name="connsiteX267" fmla="*/ 696685 w 6605175"/>
              <a:gd name="connsiteY267" fmla="*/ 2939143 h 6074229"/>
              <a:gd name="connsiteX268" fmla="*/ 783771 w 6605175"/>
              <a:gd name="connsiteY268" fmla="*/ 2743200 h 6074229"/>
              <a:gd name="connsiteX269" fmla="*/ 849085 w 6605175"/>
              <a:gd name="connsiteY269" fmla="*/ 2677886 h 6074229"/>
              <a:gd name="connsiteX270" fmla="*/ 870857 w 6605175"/>
              <a:gd name="connsiteY270" fmla="*/ 2656115 h 6074229"/>
              <a:gd name="connsiteX271" fmla="*/ 892628 w 6605175"/>
              <a:gd name="connsiteY271" fmla="*/ 2634343 h 6074229"/>
              <a:gd name="connsiteX272" fmla="*/ 1045028 w 6605175"/>
              <a:gd name="connsiteY272" fmla="*/ 2634343 h 6074229"/>
              <a:gd name="connsiteX273" fmla="*/ 1001485 w 6605175"/>
              <a:gd name="connsiteY273" fmla="*/ 2612572 h 6074229"/>
              <a:gd name="connsiteX274" fmla="*/ 1001485 w 6605175"/>
              <a:gd name="connsiteY274" fmla="*/ 2612572 h 607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</a:cxnLst>
            <a:rect l="l" t="t" r="r" b="b"/>
            <a:pathLst>
              <a:path w="6605175" h="6074229">
                <a:moveTo>
                  <a:pt x="957943" y="2656115"/>
                </a:moveTo>
                <a:lnTo>
                  <a:pt x="957943" y="2656115"/>
                </a:lnTo>
                <a:cubicBezTo>
                  <a:pt x="979714" y="2641601"/>
                  <a:pt x="1000820" y="2626034"/>
                  <a:pt x="1023257" y="2612572"/>
                </a:cubicBezTo>
                <a:cubicBezTo>
                  <a:pt x="1037172" y="2604223"/>
                  <a:pt x="1053298" y="2599801"/>
                  <a:pt x="1066800" y="2590800"/>
                </a:cubicBezTo>
                <a:cubicBezTo>
                  <a:pt x="1075339" y="2585107"/>
                  <a:pt x="1079042" y="2572841"/>
                  <a:pt x="1088571" y="2569029"/>
                </a:cubicBezTo>
                <a:cubicBezTo>
                  <a:pt x="1116353" y="2557916"/>
                  <a:pt x="1146066" y="2551696"/>
                  <a:pt x="1175657" y="2547257"/>
                </a:cubicBezTo>
                <a:cubicBezTo>
                  <a:pt x="1291380" y="2529899"/>
                  <a:pt x="1524000" y="2503715"/>
                  <a:pt x="1524000" y="2503715"/>
                </a:cubicBezTo>
                <a:cubicBezTo>
                  <a:pt x="1567543" y="2481943"/>
                  <a:pt x="1608444" y="2453795"/>
                  <a:pt x="1654628" y="2438400"/>
                </a:cubicBezTo>
                <a:cubicBezTo>
                  <a:pt x="1800652" y="2389725"/>
                  <a:pt x="1744204" y="2415383"/>
                  <a:pt x="1828800" y="2373086"/>
                </a:cubicBezTo>
                <a:cubicBezTo>
                  <a:pt x="1870527" y="2331359"/>
                  <a:pt x="1832497" y="2362898"/>
                  <a:pt x="1915885" y="2329543"/>
                </a:cubicBezTo>
                <a:cubicBezTo>
                  <a:pt x="2030842" y="2283560"/>
                  <a:pt x="1856142" y="2328430"/>
                  <a:pt x="2068285" y="2286000"/>
                </a:cubicBezTo>
                <a:cubicBezTo>
                  <a:pt x="2113593" y="2240694"/>
                  <a:pt x="2073169" y="2273649"/>
                  <a:pt x="2177143" y="2242457"/>
                </a:cubicBezTo>
                <a:cubicBezTo>
                  <a:pt x="2451962" y="2160011"/>
                  <a:pt x="2176235" y="2207136"/>
                  <a:pt x="2656114" y="2177143"/>
                </a:cubicBezTo>
                <a:cubicBezTo>
                  <a:pt x="2717920" y="2164782"/>
                  <a:pt x="2863368" y="2133600"/>
                  <a:pt x="2917371" y="2133600"/>
                </a:cubicBezTo>
                <a:cubicBezTo>
                  <a:pt x="3011993" y="2133600"/>
                  <a:pt x="3106057" y="2148115"/>
                  <a:pt x="3200400" y="2155372"/>
                </a:cubicBezTo>
                <a:cubicBezTo>
                  <a:pt x="3214914" y="2162629"/>
                  <a:pt x="3228876" y="2171116"/>
                  <a:pt x="3243943" y="2177143"/>
                </a:cubicBezTo>
                <a:cubicBezTo>
                  <a:pt x="3265251" y="2185666"/>
                  <a:pt x="3289578" y="2187108"/>
                  <a:pt x="3309257" y="2198915"/>
                </a:cubicBezTo>
                <a:cubicBezTo>
                  <a:pt x="3458683" y="2288570"/>
                  <a:pt x="3233089" y="2202552"/>
                  <a:pt x="3418114" y="2264229"/>
                </a:cubicBezTo>
                <a:cubicBezTo>
                  <a:pt x="3473132" y="2319247"/>
                  <a:pt x="3443298" y="2298592"/>
                  <a:pt x="3505200" y="2329543"/>
                </a:cubicBezTo>
                <a:cubicBezTo>
                  <a:pt x="3571784" y="2396130"/>
                  <a:pt x="3465078" y="2294010"/>
                  <a:pt x="3570514" y="2373086"/>
                </a:cubicBezTo>
                <a:cubicBezTo>
                  <a:pt x="3586935" y="2385402"/>
                  <a:pt x="3599543" y="2402115"/>
                  <a:pt x="3614057" y="2416629"/>
                </a:cubicBezTo>
                <a:cubicBezTo>
                  <a:pt x="3621314" y="2423886"/>
                  <a:pt x="3631238" y="2429221"/>
                  <a:pt x="3635828" y="2438400"/>
                </a:cubicBezTo>
                <a:cubicBezTo>
                  <a:pt x="3643085" y="2452914"/>
                  <a:pt x="3647863" y="2468961"/>
                  <a:pt x="3657600" y="2481943"/>
                </a:cubicBezTo>
                <a:cubicBezTo>
                  <a:pt x="3669916" y="2498364"/>
                  <a:pt x="3686629" y="2510972"/>
                  <a:pt x="3701143" y="2525486"/>
                </a:cubicBezTo>
                <a:lnTo>
                  <a:pt x="3722914" y="2547257"/>
                </a:lnTo>
                <a:cubicBezTo>
                  <a:pt x="3730171" y="2554514"/>
                  <a:pt x="3735505" y="2564439"/>
                  <a:pt x="3744685" y="2569029"/>
                </a:cubicBezTo>
                <a:lnTo>
                  <a:pt x="3788228" y="2590800"/>
                </a:lnTo>
                <a:cubicBezTo>
                  <a:pt x="3795485" y="2605314"/>
                  <a:pt x="3800999" y="2620841"/>
                  <a:pt x="3810000" y="2634343"/>
                </a:cubicBezTo>
                <a:cubicBezTo>
                  <a:pt x="3815693" y="2642883"/>
                  <a:pt x="3826078" y="2647576"/>
                  <a:pt x="3831771" y="2656115"/>
                </a:cubicBezTo>
                <a:cubicBezTo>
                  <a:pt x="3840772" y="2669617"/>
                  <a:pt x="3843807" y="2686675"/>
                  <a:pt x="3853543" y="2699657"/>
                </a:cubicBezTo>
                <a:cubicBezTo>
                  <a:pt x="3865859" y="2716078"/>
                  <a:pt x="3882571" y="2728686"/>
                  <a:pt x="3897085" y="2743200"/>
                </a:cubicBezTo>
                <a:lnTo>
                  <a:pt x="3918857" y="2764972"/>
                </a:lnTo>
                <a:cubicBezTo>
                  <a:pt x="3969657" y="2757715"/>
                  <a:pt x="4021473" y="2755646"/>
                  <a:pt x="4071257" y="2743200"/>
                </a:cubicBezTo>
                <a:cubicBezTo>
                  <a:pt x="4081214" y="2740711"/>
                  <a:pt x="4093028" y="2731692"/>
                  <a:pt x="4093028" y="2721429"/>
                </a:cubicBezTo>
                <a:cubicBezTo>
                  <a:pt x="4093028" y="2590599"/>
                  <a:pt x="4086253" y="2459511"/>
                  <a:pt x="4071257" y="2329543"/>
                </a:cubicBezTo>
                <a:cubicBezTo>
                  <a:pt x="4064397" y="2270094"/>
                  <a:pt x="4039450" y="2214054"/>
                  <a:pt x="4027714" y="2155372"/>
                </a:cubicBezTo>
                <a:cubicBezTo>
                  <a:pt x="4020457" y="2119086"/>
                  <a:pt x="4016576" y="2081959"/>
                  <a:pt x="4005943" y="2046515"/>
                </a:cubicBezTo>
                <a:cubicBezTo>
                  <a:pt x="3994713" y="2009082"/>
                  <a:pt x="3976122" y="1974250"/>
                  <a:pt x="3962400" y="1937657"/>
                </a:cubicBezTo>
                <a:cubicBezTo>
                  <a:pt x="3954342" y="1916169"/>
                  <a:pt x="3949151" y="1893651"/>
                  <a:pt x="3940628" y="1872343"/>
                </a:cubicBezTo>
                <a:cubicBezTo>
                  <a:pt x="3853633" y="1654857"/>
                  <a:pt x="4001223" y="2037075"/>
                  <a:pt x="3875314" y="1785257"/>
                </a:cubicBezTo>
                <a:cubicBezTo>
                  <a:pt x="3868057" y="1770743"/>
                  <a:pt x="3859241" y="1756909"/>
                  <a:pt x="3853543" y="1741715"/>
                </a:cubicBezTo>
                <a:cubicBezTo>
                  <a:pt x="3852515" y="1738975"/>
                  <a:pt x="3813681" y="1601480"/>
                  <a:pt x="3788228" y="1567543"/>
                </a:cubicBezTo>
                <a:cubicBezTo>
                  <a:pt x="3775912" y="1551122"/>
                  <a:pt x="3759199" y="1538514"/>
                  <a:pt x="3744685" y="1524000"/>
                </a:cubicBezTo>
                <a:cubicBezTo>
                  <a:pt x="3732885" y="1488598"/>
                  <a:pt x="3722498" y="1447175"/>
                  <a:pt x="3701143" y="1415143"/>
                </a:cubicBezTo>
                <a:cubicBezTo>
                  <a:pt x="3695450" y="1406604"/>
                  <a:pt x="3686628" y="1400629"/>
                  <a:pt x="3679371" y="1393372"/>
                </a:cubicBezTo>
                <a:cubicBezTo>
                  <a:pt x="3609290" y="1253206"/>
                  <a:pt x="3706275" y="1472840"/>
                  <a:pt x="3679371" y="1284515"/>
                </a:cubicBezTo>
                <a:cubicBezTo>
                  <a:pt x="3672842" y="1238811"/>
                  <a:pt x="3614556" y="1172202"/>
                  <a:pt x="3592285" y="1132115"/>
                </a:cubicBezTo>
                <a:cubicBezTo>
                  <a:pt x="3568643" y="1089559"/>
                  <a:pt x="3548742" y="1045029"/>
                  <a:pt x="3526971" y="1001486"/>
                </a:cubicBezTo>
                <a:cubicBezTo>
                  <a:pt x="3519714" y="986972"/>
                  <a:pt x="3516675" y="969417"/>
                  <a:pt x="3505200" y="957943"/>
                </a:cubicBezTo>
                <a:cubicBezTo>
                  <a:pt x="3385716" y="838461"/>
                  <a:pt x="3487274" y="948558"/>
                  <a:pt x="3396343" y="827315"/>
                </a:cubicBezTo>
                <a:cubicBezTo>
                  <a:pt x="3390185" y="819104"/>
                  <a:pt x="3382456" y="812113"/>
                  <a:pt x="3374571" y="805543"/>
                </a:cubicBezTo>
                <a:cubicBezTo>
                  <a:pt x="3338873" y="775795"/>
                  <a:pt x="3300996" y="748698"/>
                  <a:pt x="3265714" y="718457"/>
                </a:cubicBezTo>
                <a:cubicBezTo>
                  <a:pt x="3250129" y="705099"/>
                  <a:pt x="3236685" y="689429"/>
                  <a:pt x="3222171" y="674915"/>
                </a:cubicBezTo>
                <a:cubicBezTo>
                  <a:pt x="3214914" y="667658"/>
                  <a:pt x="3204990" y="662323"/>
                  <a:pt x="3200400" y="653143"/>
                </a:cubicBezTo>
                <a:cubicBezTo>
                  <a:pt x="3193143" y="638629"/>
                  <a:pt x="3187629" y="623102"/>
                  <a:pt x="3178628" y="609600"/>
                </a:cubicBezTo>
                <a:cubicBezTo>
                  <a:pt x="3172935" y="601061"/>
                  <a:pt x="3164871" y="594240"/>
                  <a:pt x="3156857" y="587829"/>
                </a:cubicBezTo>
                <a:cubicBezTo>
                  <a:pt x="3128523" y="565162"/>
                  <a:pt x="3097647" y="545744"/>
                  <a:pt x="3069771" y="522515"/>
                </a:cubicBezTo>
                <a:cubicBezTo>
                  <a:pt x="3069751" y="522498"/>
                  <a:pt x="3015352" y="468095"/>
                  <a:pt x="3004457" y="457200"/>
                </a:cubicBezTo>
                <a:lnTo>
                  <a:pt x="2982685" y="435429"/>
                </a:lnTo>
                <a:cubicBezTo>
                  <a:pt x="2975428" y="420915"/>
                  <a:pt x="2970650" y="404868"/>
                  <a:pt x="2960914" y="391886"/>
                </a:cubicBezTo>
                <a:cubicBezTo>
                  <a:pt x="2948598" y="375465"/>
                  <a:pt x="2931885" y="362857"/>
                  <a:pt x="2917371" y="348343"/>
                </a:cubicBezTo>
                <a:cubicBezTo>
                  <a:pt x="2910114" y="341086"/>
                  <a:pt x="2904779" y="331162"/>
                  <a:pt x="2895600" y="326572"/>
                </a:cubicBezTo>
                <a:lnTo>
                  <a:pt x="2852057" y="304800"/>
                </a:lnTo>
                <a:cubicBezTo>
                  <a:pt x="2821105" y="242898"/>
                  <a:pt x="2841760" y="272732"/>
                  <a:pt x="2786743" y="217715"/>
                </a:cubicBezTo>
                <a:lnTo>
                  <a:pt x="2764971" y="195943"/>
                </a:lnTo>
                <a:cubicBezTo>
                  <a:pt x="2734021" y="134042"/>
                  <a:pt x="2754674" y="163873"/>
                  <a:pt x="2699657" y="108857"/>
                </a:cubicBezTo>
                <a:cubicBezTo>
                  <a:pt x="2692400" y="101600"/>
                  <a:pt x="2687065" y="91676"/>
                  <a:pt x="2677885" y="87086"/>
                </a:cubicBezTo>
                <a:cubicBezTo>
                  <a:pt x="2663371" y="79829"/>
                  <a:pt x="2647325" y="75051"/>
                  <a:pt x="2634343" y="65315"/>
                </a:cubicBezTo>
                <a:cubicBezTo>
                  <a:pt x="2617922" y="52999"/>
                  <a:pt x="2610928" y="25798"/>
                  <a:pt x="2590800" y="21772"/>
                </a:cubicBezTo>
                <a:lnTo>
                  <a:pt x="2481943" y="0"/>
                </a:lnTo>
                <a:cubicBezTo>
                  <a:pt x="2293257" y="7257"/>
                  <a:pt x="2103773" y="2983"/>
                  <a:pt x="1915885" y="21772"/>
                </a:cubicBezTo>
                <a:cubicBezTo>
                  <a:pt x="1883591" y="25001"/>
                  <a:pt x="1859589" y="55052"/>
                  <a:pt x="1828800" y="65315"/>
                </a:cubicBezTo>
                <a:cubicBezTo>
                  <a:pt x="1789763" y="78327"/>
                  <a:pt x="1703307" y="103723"/>
                  <a:pt x="1676400" y="130629"/>
                </a:cubicBezTo>
                <a:lnTo>
                  <a:pt x="1654628" y="152400"/>
                </a:lnTo>
                <a:cubicBezTo>
                  <a:pt x="1614715" y="232229"/>
                  <a:pt x="1654628" y="174172"/>
                  <a:pt x="1545771" y="239486"/>
                </a:cubicBezTo>
                <a:cubicBezTo>
                  <a:pt x="1536971" y="244766"/>
                  <a:pt x="1533179" y="256667"/>
                  <a:pt x="1524000" y="261257"/>
                </a:cubicBezTo>
                <a:cubicBezTo>
                  <a:pt x="1503473" y="271520"/>
                  <a:pt x="1480457" y="275772"/>
                  <a:pt x="1458685" y="283029"/>
                </a:cubicBezTo>
                <a:cubicBezTo>
                  <a:pt x="1451428" y="290286"/>
                  <a:pt x="1445825" y="299708"/>
                  <a:pt x="1436914" y="304800"/>
                </a:cubicBezTo>
                <a:cubicBezTo>
                  <a:pt x="1394646" y="328953"/>
                  <a:pt x="1340709" y="335691"/>
                  <a:pt x="1306285" y="370115"/>
                </a:cubicBezTo>
                <a:lnTo>
                  <a:pt x="1240971" y="435429"/>
                </a:lnTo>
                <a:cubicBezTo>
                  <a:pt x="1233714" y="442686"/>
                  <a:pt x="1228379" y="452610"/>
                  <a:pt x="1219200" y="457200"/>
                </a:cubicBezTo>
                <a:cubicBezTo>
                  <a:pt x="1204686" y="464457"/>
                  <a:pt x="1189159" y="469971"/>
                  <a:pt x="1175657" y="478972"/>
                </a:cubicBezTo>
                <a:cubicBezTo>
                  <a:pt x="1167117" y="484665"/>
                  <a:pt x="1161769" y="494173"/>
                  <a:pt x="1153885" y="500743"/>
                </a:cubicBezTo>
                <a:cubicBezTo>
                  <a:pt x="1118187" y="530491"/>
                  <a:pt x="1080726" y="558081"/>
                  <a:pt x="1045028" y="587829"/>
                </a:cubicBezTo>
                <a:cubicBezTo>
                  <a:pt x="1007260" y="619302"/>
                  <a:pt x="1022562" y="623497"/>
                  <a:pt x="979714" y="674915"/>
                </a:cubicBezTo>
                <a:cubicBezTo>
                  <a:pt x="979707" y="674923"/>
                  <a:pt x="849092" y="805536"/>
                  <a:pt x="849085" y="805543"/>
                </a:cubicBezTo>
                <a:cubicBezTo>
                  <a:pt x="841828" y="812800"/>
                  <a:pt x="833007" y="818776"/>
                  <a:pt x="827314" y="827315"/>
                </a:cubicBezTo>
                <a:cubicBezTo>
                  <a:pt x="811932" y="850388"/>
                  <a:pt x="771250" y="920661"/>
                  <a:pt x="740228" y="936172"/>
                </a:cubicBezTo>
                <a:lnTo>
                  <a:pt x="696685" y="957943"/>
                </a:lnTo>
                <a:cubicBezTo>
                  <a:pt x="682171" y="1001486"/>
                  <a:pt x="662145" y="1043565"/>
                  <a:pt x="653143" y="1088572"/>
                </a:cubicBezTo>
                <a:cubicBezTo>
                  <a:pt x="638181" y="1163382"/>
                  <a:pt x="630094" y="1212786"/>
                  <a:pt x="609600" y="1284515"/>
                </a:cubicBezTo>
                <a:cubicBezTo>
                  <a:pt x="603295" y="1306581"/>
                  <a:pt x="593394" y="1327565"/>
                  <a:pt x="587828" y="1349829"/>
                </a:cubicBezTo>
                <a:cubicBezTo>
                  <a:pt x="542113" y="1532689"/>
                  <a:pt x="594775" y="1398009"/>
                  <a:pt x="522514" y="1632857"/>
                </a:cubicBezTo>
                <a:cubicBezTo>
                  <a:pt x="430481" y="1931963"/>
                  <a:pt x="514798" y="1605436"/>
                  <a:pt x="457200" y="1807029"/>
                </a:cubicBezTo>
                <a:cubicBezTo>
                  <a:pt x="412491" y="1963510"/>
                  <a:pt x="458563" y="1823350"/>
                  <a:pt x="413657" y="2002972"/>
                </a:cubicBezTo>
                <a:cubicBezTo>
                  <a:pt x="408091" y="2025236"/>
                  <a:pt x="399142" y="2046515"/>
                  <a:pt x="391885" y="2068286"/>
                </a:cubicBezTo>
                <a:cubicBezTo>
                  <a:pt x="377371" y="2191657"/>
                  <a:pt x="374731" y="2317013"/>
                  <a:pt x="348343" y="2438400"/>
                </a:cubicBezTo>
                <a:cubicBezTo>
                  <a:pt x="338001" y="2485972"/>
                  <a:pt x="301108" y="2523828"/>
                  <a:pt x="283028" y="2569029"/>
                </a:cubicBezTo>
                <a:cubicBezTo>
                  <a:pt x="271915" y="2596811"/>
                  <a:pt x="270719" y="2627728"/>
                  <a:pt x="261257" y="2656115"/>
                </a:cubicBezTo>
                <a:cubicBezTo>
                  <a:pt x="248899" y="2693190"/>
                  <a:pt x="231436" y="2728379"/>
                  <a:pt x="217714" y="2764972"/>
                </a:cubicBezTo>
                <a:cubicBezTo>
                  <a:pt x="209656" y="2786460"/>
                  <a:pt x="203200" y="2808515"/>
                  <a:pt x="195943" y="2830286"/>
                </a:cubicBezTo>
                <a:cubicBezTo>
                  <a:pt x="155260" y="3115061"/>
                  <a:pt x="189591" y="2853442"/>
                  <a:pt x="152400" y="3243943"/>
                </a:cubicBezTo>
                <a:cubicBezTo>
                  <a:pt x="150481" y="3264088"/>
                  <a:pt x="124821" y="3522624"/>
                  <a:pt x="108857" y="3570515"/>
                </a:cubicBezTo>
                <a:cubicBezTo>
                  <a:pt x="100583" y="3595338"/>
                  <a:pt x="79828" y="3614058"/>
                  <a:pt x="65314" y="3635829"/>
                </a:cubicBezTo>
                <a:cubicBezTo>
                  <a:pt x="58057" y="3722915"/>
                  <a:pt x="53193" y="3810233"/>
                  <a:pt x="43543" y="3897086"/>
                </a:cubicBezTo>
                <a:cubicBezTo>
                  <a:pt x="32867" y="3993167"/>
                  <a:pt x="21622" y="4028313"/>
                  <a:pt x="0" y="4114800"/>
                </a:cubicBezTo>
                <a:cubicBezTo>
                  <a:pt x="7257" y="4252686"/>
                  <a:pt x="8032" y="4391066"/>
                  <a:pt x="21771" y="4528457"/>
                </a:cubicBezTo>
                <a:cubicBezTo>
                  <a:pt x="22792" y="4538669"/>
                  <a:pt x="40723" y="4540360"/>
                  <a:pt x="43543" y="4550229"/>
                </a:cubicBezTo>
                <a:cubicBezTo>
                  <a:pt x="55670" y="4592674"/>
                  <a:pt x="47925" y="4640283"/>
                  <a:pt x="65314" y="4680857"/>
                </a:cubicBezTo>
                <a:cubicBezTo>
                  <a:pt x="71706" y="4695773"/>
                  <a:pt x="94343" y="4695372"/>
                  <a:pt x="108857" y="4702629"/>
                </a:cubicBezTo>
                <a:cubicBezTo>
                  <a:pt x="171895" y="4828707"/>
                  <a:pt x="75274" y="4627591"/>
                  <a:pt x="152400" y="4833257"/>
                </a:cubicBezTo>
                <a:cubicBezTo>
                  <a:pt x="170480" y="4881469"/>
                  <a:pt x="207903" y="4943548"/>
                  <a:pt x="239485" y="4985657"/>
                </a:cubicBezTo>
                <a:cubicBezTo>
                  <a:pt x="245643" y="4993868"/>
                  <a:pt x="254000" y="5000172"/>
                  <a:pt x="261257" y="5007429"/>
                </a:cubicBezTo>
                <a:cubicBezTo>
                  <a:pt x="268514" y="5021943"/>
                  <a:pt x="271553" y="5039497"/>
                  <a:pt x="283028" y="5050972"/>
                </a:cubicBezTo>
                <a:cubicBezTo>
                  <a:pt x="294503" y="5062447"/>
                  <a:pt x="316834" y="5059761"/>
                  <a:pt x="326571" y="5072743"/>
                </a:cubicBezTo>
                <a:cubicBezTo>
                  <a:pt x="340341" y="5091102"/>
                  <a:pt x="336536" y="5118378"/>
                  <a:pt x="348343" y="5138057"/>
                </a:cubicBezTo>
                <a:cubicBezTo>
                  <a:pt x="358904" y="5155658"/>
                  <a:pt x="377371" y="5167086"/>
                  <a:pt x="391885" y="5181600"/>
                </a:cubicBezTo>
                <a:lnTo>
                  <a:pt x="435428" y="5225143"/>
                </a:lnTo>
                <a:cubicBezTo>
                  <a:pt x="449942" y="5239657"/>
                  <a:pt x="469791" y="5250327"/>
                  <a:pt x="478971" y="5268686"/>
                </a:cubicBezTo>
                <a:cubicBezTo>
                  <a:pt x="486228" y="5283200"/>
                  <a:pt x="490606" y="5299557"/>
                  <a:pt x="500743" y="5312229"/>
                </a:cubicBezTo>
                <a:cubicBezTo>
                  <a:pt x="519977" y="5336271"/>
                  <a:pt x="566057" y="5377543"/>
                  <a:pt x="566057" y="5377543"/>
                </a:cubicBezTo>
                <a:cubicBezTo>
                  <a:pt x="588668" y="5422767"/>
                  <a:pt x="596340" y="5442611"/>
                  <a:pt x="631371" y="5486400"/>
                </a:cubicBezTo>
                <a:cubicBezTo>
                  <a:pt x="644194" y="5502428"/>
                  <a:pt x="674914" y="5529943"/>
                  <a:pt x="674914" y="5529943"/>
                </a:cubicBezTo>
                <a:cubicBezTo>
                  <a:pt x="685770" y="5562511"/>
                  <a:pt x="686791" y="5598029"/>
                  <a:pt x="718457" y="5617029"/>
                </a:cubicBezTo>
                <a:cubicBezTo>
                  <a:pt x="746287" y="5633727"/>
                  <a:pt x="805543" y="5660572"/>
                  <a:pt x="805543" y="5660572"/>
                </a:cubicBezTo>
                <a:cubicBezTo>
                  <a:pt x="812800" y="5675086"/>
                  <a:pt x="817578" y="5691133"/>
                  <a:pt x="827314" y="5704115"/>
                </a:cubicBezTo>
                <a:cubicBezTo>
                  <a:pt x="839630" y="5720536"/>
                  <a:pt x="870857" y="5747657"/>
                  <a:pt x="870857" y="5747657"/>
                </a:cubicBezTo>
                <a:cubicBezTo>
                  <a:pt x="887310" y="5780563"/>
                  <a:pt x="899492" y="5816403"/>
                  <a:pt x="936171" y="5834743"/>
                </a:cubicBezTo>
                <a:cubicBezTo>
                  <a:pt x="950685" y="5842000"/>
                  <a:pt x="966732" y="5846778"/>
                  <a:pt x="979714" y="5856515"/>
                </a:cubicBezTo>
                <a:cubicBezTo>
                  <a:pt x="996135" y="5868831"/>
                  <a:pt x="1008743" y="5885543"/>
                  <a:pt x="1023257" y="5900057"/>
                </a:cubicBezTo>
                <a:cubicBezTo>
                  <a:pt x="1030514" y="5907314"/>
                  <a:pt x="1040438" y="5912649"/>
                  <a:pt x="1045028" y="5921829"/>
                </a:cubicBezTo>
                <a:cubicBezTo>
                  <a:pt x="1052285" y="5936343"/>
                  <a:pt x="1055325" y="5953897"/>
                  <a:pt x="1066800" y="5965372"/>
                </a:cubicBezTo>
                <a:cubicBezTo>
                  <a:pt x="1078275" y="5976846"/>
                  <a:pt x="1096428" y="5978794"/>
                  <a:pt x="1110343" y="5987143"/>
                </a:cubicBezTo>
                <a:cubicBezTo>
                  <a:pt x="1141402" y="6005779"/>
                  <a:pt x="1181871" y="6040014"/>
                  <a:pt x="1219200" y="6052457"/>
                </a:cubicBezTo>
                <a:cubicBezTo>
                  <a:pt x="1247586" y="6061919"/>
                  <a:pt x="1277257" y="6066972"/>
                  <a:pt x="1306285" y="6074229"/>
                </a:cubicBezTo>
                <a:cubicBezTo>
                  <a:pt x="1493837" y="6068179"/>
                  <a:pt x="1899734" y="6075798"/>
                  <a:pt x="2155371" y="6030686"/>
                </a:cubicBezTo>
                <a:cubicBezTo>
                  <a:pt x="2159550" y="6029949"/>
                  <a:pt x="2385226" y="5981324"/>
                  <a:pt x="2438400" y="5965372"/>
                </a:cubicBezTo>
                <a:cubicBezTo>
                  <a:pt x="2482362" y="5952183"/>
                  <a:pt x="2527976" y="5942356"/>
                  <a:pt x="2569028" y="5921829"/>
                </a:cubicBezTo>
                <a:cubicBezTo>
                  <a:pt x="2583542" y="5914572"/>
                  <a:pt x="2597176" y="5905189"/>
                  <a:pt x="2612571" y="5900057"/>
                </a:cubicBezTo>
                <a:cubicBezTo>
                  <a:pt x="2640958" y="5890595"/>
                  <a:pt x="2670628" y="5885543"/>
                  <a:pt x="2699657" y="5878286"/>
                </a:cubicBezTo>
                <a:cubicBezTo>
                  <a:pt x="2741385" y="5836558"/>
                  <a:pt x="2703353" y="5868099"/>
                  <a:pt x="2786743" y="5834743"/>
                </a:cubicBezTo>
                <a:cubicBezTo>
                  <a:pt x="2903919" y="5787873"/>
                  <a:pt x="2728115" y="5838515"/>
                  <a:pt x="2917371" y="5791200"/>
                </a:cubicBezTo>
                <a:cubicBezTo>
                  <a:pt x="2939142" y="5776686"/>
                  <a:pt x="2961752" y="5763356"/>
                  <a:pt x="2982685" y="5747657"/>
                </a:cubicBezTo>
                <a:cubicBezTo>
                  <a:pt x="2990896" y="5741499"/>
                  <a:pt x="2995917" y="5731579"/>
                  <a:pt x="3004457" y="5725886"/>
                </a:cubicBezTo>
                <a:cubicBezTo>
                  <a:pt x="3017959" y="5716885"/>
                  <a:pt x="3033486" y="5711372"/>
                  <a:pt x="3048000" y="5704115"/>
                </a:cubicBezTo>
                <a:cubicBezTo>
                  <a:pt x="3062514" y="5689601"/>
                  <a:pt x="3073184" y="5669752"/>
                  <a:pt x="3091543" y="5660572"/>
                </a:cubicBezTo>
                <a:lnTo>
                  <a:pt x="3178628" y="5617029"/>
                </a:lnTo>
                <a:cubicBezTo>
                  <a:pt x="3193142" y="5602515"/>
                  <a:pt x="3212991" y="5591845"/>
                  <a:pt x="3222171" y="5573486"/>
                </a:cubicBezTo>
                <a:cubicBezTo>
                  <a:pt x="3229428" y="5558972"/>
                  <a:pt x="3234206" y="5542925"/>
                  <a:pt x="3243943" y="5529943"/>
                </a:cubicBezTo>
                <a:cubicBezTo>
                  <a:pt x="3256259" y="5513522"/>
                  <a:pt x="3272971" y="5500914"/>
                  <a:pt x="3287485" y="5486400"/>
                </a:cubicBezTo>
                <a:cubicBezTo>
                  <a:pt x="3294742" y="5479143"/>
                  <a:pt x="3300077" y="5469219"/>
                  <a:pt x="3309257" y="5464629"/>
                </a:cubicBezTo>
                <a:cubicBezTo>
                  <a:pt x="3323771" y="5457372"/>
                  <a:pt x="3339298" y="5451858"/>
                  <a:pt x="3352800" y="5442857"/>
                </a:cubicBezTo>
                <a:cubicBezTo>
                  <a:pt x="3361339" y="5437164"/>
                  <a:pt x="3366032" y="5426779"/>
                  <a:pt x="3374571" y="5421086"/>
                </a:cubicBezTo>
                <a:cubicBezTo>
                  <a:pt x="3388073" y="5412085"/>
                  <a:pt x="3403600" y="5406572"/>
                  <a:pt x="3418114" y="5399315"/>
                </a:cubicBezTo>
                <a:cubicBezTo>
                  <a:pt x="3432628" y="5384801"/>
                  <a:pt x="3452477" y="5374131"/>
                  <a:pt x="3461657" y="5355772"/>
                </a:cubicBezTo>
                <a:cubicBezTo>
                  <a:pt x="3478110" y="5322866"/>
                  <a:pt x="3490292" y="5287025"/>
                  <a:pt x="3526971" y="5268686"/>
                </a:cubicBezTo>
                <a:lnTo>
                  <a:pt x="3614057" y="5225143"/>
                </a:lnTo>
                <a:lnTo>
                  <a:pt x="3657600" y="5203372"/>
                </a:lnTo>
                <a:cubicBezTo>
                  <a:pt x="3707517" y="5153452"/>
                  <a:pt x="3643831" y="5212552"/>
                  <a:pt x="3722914" y="5159829"/>
                </a:cubicBezTo>
                <a:cubicBezTo>
                  <a:pt x="3731453" y="5154136"/>
                  <a:pt x="3736474" y="5144215"/>
                  <a:pt x="3744685" y="5138057"/>
                </a:cubicBezTo>
                <a:cubicBezTo>
                  <a:pt x="3765618" y="5122357"/>
                  <a:pt x="3789067" y="5110215"/>
                  <a:pt x="3810000" y="5094515"/>
                </a:cubicBezTo>
                <a:cubicBezTo>
                  <a:pt x="3818211" y="5088357"/>
                  <a:pt x="3822970" y="5078023"/>
                  <a:pt x="3831771" y="5072743"/>
                </a:cubicBezTo>
                <a:cubicBezTo>
                  <a:pt x="3859601" y="5056045"/>
                  <a:pt x="3895908" y="5052149"/>
                  <a:pt x="3918857" y="5029200"/>
                </a:cubicBezTo>
                <a:cubicBezTo>
                  <a:pt x="3933371" y="5014686"/>
                  <a:pt x="3944041" y="4994837"/>
                  <a:pt x="3962400" y="4985657"/>
                </a:cubicBezTo>
                <a:lnTo>
                  <a:pt x="4049485" y="4942115"/>
                </a:lnTo>
                <a:lnTo>
                  <a:pt x="4093028" y="4920343"/>
                </a:lnTo>
                <a:cubicBezTo>
                  <a:pt x="4100285" y="4905829"/>
                  <a:pt x="4101818" y="4886537"/>
                  <a:pt x="4114800" y="4876800"/>
                </a:cubicBezTo>
                <a:cubicBezTo>
                  <a:pt x="4133159" y="4863031"/>
                  <a:pt x="4158048" y="4861334"/>
                  <a:pt x="4180114" y="4855029"/>
                </a:cubicBezTo>
                <a:cubicBezTo>
                  <a:pt x="4298116" y="4821314"/>
                  <a:pt x="4255254" y="4840000"/>
                  <a:pt x="4397828" y="4811486"/>
                </a:cubicBezTo>
                <a:cubicBezTo>
                  <a:pt x="4427169" y="4805618"/>
                  <a:pt x="4456254" y="4798313"/>
                  <a:pt x="4484914" y="4789715"/>
                </a:cubicBezTo>
                <a:cubicBezTo>
                  <a:pt x="4528877" y="4776526"/>
                  <a:pt x="4615543" y="4746172"/>
                  <a:pt x="4615543" y="4746172"/>
                </a:cubicBezTo>
                <a:cubicBezTo>
                  <a:pt x="4763948" y="4647235"/>
                  <a:pt x="4576833" y="4759074"/>
                  <a:pt x="4811485" y="4680857"/>
                </a:cubicBezTo>
                <a:cubicBezTo>
                  <a:pt x="4836308" y="4672583"/>
                  <a:pt x="4851737" y="4644834"/>
                  <a:pt x="4876800" y="4637315"/>
                </a:cubicBezTo>
                <a:cubicBezTo>
                  <a:pt x="4925952" y="4622570"/>
                  <a:pt x="4978712" y="4624723"/>
                  <a:pt x="5029200" y="4615543"/>
                </a:cubicBezTo>
                <a:cubicBezTo>
                  <a:pt x="5058639" y="4610190"/>
                  <a:pt x="5086711" y="4598322"/>
                  <a:pt x="5116285" y="4593772"/>
                </a:cubicBezTo>
                <a:cubicBezTo>
                  <a:pt x="5181237" y="4583779"/>
                  <a:pt x="5247088" y="4580685"/>
                  <a:pt x="5312228" y="4572000"/>
                </a:cubicBezTo>
                <a:cubicBezTo>
                  <a:pt x="5353836" y="4566452"/>
                  <a:pt x="5504792" y="4540187"/>
                  <a:pt x="5551714" y="4528457"/>
                </a:cubicBezTo>
                <a:cubicBezTo>
                  <a:pt x="5573978" y="4522891"/>
                  <a:pt x="5595257" y="4513943"/>
                  <a:pt x="5617028" y="4506686"/>
                </a:cubicBezTo>
                <a:cubicBezTo>
                  <a:pt x="5781006" y="4397368"/>
                  <a:pt x="5572604" y="4525725"/>
                  <a:pt x="5769428" y="4441372"/>
                </a:cubicBezTo>
                <a:cubicBezTo>
                  <a:pt x="5793479" y="4431065"/>
                  <a:pt x="5813810" y="4413529"/>
                  <a:pt x="5834743" y="4397829"/>
                </a:cubicBezTo>
                <a:cubicBezTo>
                  <a:pt x="5842954" y="4391671"/>
                  <a:pt x="5847334" y="4380647"/>
                  <a:pt x="5856514" y="4376057"/>
                </a:cubicBezTo>
                <a:cubicBezTo>
                  <a:pt x="5877040" y="4365794"/>
                  <a:pt x="5900057" y="4361543"/>
                  <a:pt x="5921828" y="4354286"/>
                </a:cubicBezTo>
                <a:cubicBezTo>
                  <a:pt x="5963557" y="4312559"/>
                  <a:pt x="5925525" y="4344099"/>
                  <a:pt x="6008914" y="4310743"/>
                </a:cubicBezTo>
                <a:cubicBezTo>
                  <a:pt x="6023981" y="4304716"/>
                  <a:pt x="6037390" y="4294999"/>
                  <a:pt x="6052457" y="4288972"/>
                </a:cubicBezTo>
                <a:cubicBezTo>
                  <a:pt x="6073765" y="4280449"/>
                  <a:pt x="6096283" y="4275258"/>
                  <a:pt x="6117771" y="4267200"/>
                </a:cubicBezTo>
                <a:cubicBezTo>
                  <a:pt x="6154364" y="4253478"/>
                  <a:pt x="6191673" y="4241134"/>
                  <a:pt x="6226628" y="4223657"/>
                </a:cubicBezTo>
                <a:cubicBezTo>
                  <a:pt x="6250032" y="4211955"/>
                  <a:pt x="6268539" y="4191817"/>
                  <a:pt x="6291943" y="4180115"/>
                </a:cubicBezTo>
                <a:cubicBezTo>
                  <a:pt x="6323182" y="4164496"/>
                  <a:pt x="6416433" y="4143549"/>
                  <a:pt x="6444343" y="4136572"/>
                </a:cubicBezTo>
                <a:cubicBezTo>
                  <a:pt x="6506246" y="4105619"/>
                  <a:pt x="6476409" y="4126275"/>
                  <a:pt x="6531428" y="4071257"/>
                </a:cubicBezTo>
                <a:lnTo>
                  <a:pt x="6553200" y="4049486"/>
                </a:lnTo>
                <a:lnTo>
                  <a:pt x="6574971" y="4027715"/>
                </a:lnTo>
                <a:cubicBezTo>
                  <a:pt x="6618298" y="3897736"/>
                  <a:pt x="6612070" y="3945508"/>
                  <a:pt x="6574971" y="3722915"/>
                </a:cubicBezTo>
                <a:cubicBezTo>
                  <a:pt x="6573284" y="3712791"/>
                  <a:pt x="6562380" y="3705733"/>
                  <a:pt x="6553200" y="3701143"/>
                </a:cubicBezTo>
                <a:cubicBezTo>
                  <a:pt x="6532674" y="3690880"/>
                  <a:pt x="6509657" y="3686629"/>
                  <a:pt x="6487885" y="3679372"/>
                </a:cubicBezTo>
                <a:cubicBezTo>
                  <a:pt x="6277428" y="3686629"/>
                  <a:pt x="6066710" y="3688404"/>
                  <a:pt x="5856514" y="3701143"/>
                </a:cubicBezTo>
                <a:cubicBezTo>
                  <a:pt x="5826647" y="3702953"/>
                  <a:pt x="5797210" y="3711802"/>
                  <a:pt x="5769428" y="3722915"/>
                </a:cubicBezTo>
                <a:cubicBezTo>
                  <a:pt x="5759899" y="3726727"/>
                  <a:pt x="5755867" y="3738528"/>
                  <a:pt x="5747657" y="3744686"/>
                </a:cubicBezTo>
                <a:cubicBezTo>
                  <a:pt x="5698210" y="3781772"/>
                  <a:pt x="5676503" y="3796783"/>
                  <a:pt x="5617028" y="3810000"/>
                </a:cubicBezTo>
                <a:cubicBezTo>
                  <a:pt x="5573936" y="3819576"/>
                  <a:pt x="5529492" y="3822196"/>
                  <a:pt x="5486400" y="3831772"/>
                </a:cubicBezTo>
                <a:cubicBezTo>
                  <a:pt x="5463997" y="3836750"/>
                  <a:pt x="5443226" y="3847505"/>
                  <a:pt x="5421085" y="3853543"/>
                </a:cubicBezTo>
                <a:cubicBezTo>
                  <a:pt x="5363350" y="3869289"/>
                  <a:pt x="5304971" y="3882572"/>
                  <a:pt x="5246914" y="3897086"/>
                </a:cubicBezTo>
                <a:cubicBezTo>
                  <a:pt x="5217885" y="3904343"/>
                  <a:pt x="5189627" y="3916148"/>
                  <a:pt x="5159828" y="3918857"/>
                </a:cubicBezTo>
                <a:lnTo>
                  <a:pt x="4920343" y="3940629"/>
                </a:lnTo>
                <a:cubicBezTo>
                  <a:pt x="4891314" y="3947886"/>
                  <a:pt x="4860020" y="3949019"/>
                  <a:pt x="4833257" y="3962400"/>
                </a:cubicBezTo>
                <a:cubicBezTo>
                  <a:pt x="4814898" y="3971580"/>
                  <a:pt x="4807315" y="3995382"/>
                  <a:pt x="4789714" y="4005943"/>
                </a:cubicBezTo>
                <a:cubicBezTo>
                  <a:pt x="4770035" y="4017750"/>
                  <a:pt x="4746171" y="4020458"/>
                  <a:pt x="4724400" y="4027715"/>
                </a:cubicBezTo>
                <a:cubicBezTo>
                  <a:pt x="4717143" y="4034972"/>
                  <a:pt x="4711168" y="4043793"/>
                  <a:pt x="4702628" y="4049486"/>
                </a:cubicBezTo>
                <a:cubicBezTo>
                  <a:pt x="4664336" y="4075013"/>
                  <a:pt x="4638024" y="4075328"/>
                  <a:pt x="4593771" y="4093029"/>
                </a:cubicBezTo>
                <a:cubicBezTo>
                  <a:pt x="4578704" y="4099056"/>
                  <a:pt x="4564742" y="4107543"/>
                  <a:pt x="4550228" y="4114800"/>
                </a:cubicBezTo>
                <a:cubicBezTo>
                  <a:pt x="4542971" y="4122057"/>
                  <a:pt x="4538194" y="4133326"/>
                  <a:pt x="4528457" y="4136572"/>
                </a:cubicBezTo>
                <a:cubicBezTo>
                  <a:pt x="4471684" y="4155497"/>
                  <a:pt x="4354285" y="4180115"/>
                  <a:pt x="4354285" y="4180115"/>
                </a:cubicBezTo>
                <a:cubicBezTo>
                  <a:pt x="4347028" y="4194629"/>
                  <a:pt x="4342250" y="4210675"/>
                  <a:pt x="4332514" y="4223657"/>
                </a:cubicBezTo>
                <a:cubicBezTo>
                  <a:pt x="4320198" y="4240078"/>
                  <a:pt x="4303485" y="4252686"/>
                  <a:pt x="4288971" y="4267200"/>
                </a:cubicBezTo>
                <a:lnTo>
                  <a:pt x="4267200" y="4288972"/>
                </a:lnTo>
                <a:cubicBezTo>
                  <a:pt x="4259943" y="4296229"/>
                  <a:pt x="4255164" y="4307497"/>
                  <a:pt x="4245428" y="4310743"/>
                </a:cubicBezTo>
                <a:lnTo>
                  <a:pt x="4180114" y="4332515"/>
                </a:lnTo>
                <a:cubicBezTo>
                  <a:pt x="4172857" y="4347029"/>
                  <a:pt x="4167344" y="4362555"/>
                  <a:pt x="4158343" y="4376057"/>
                </a:cubicBezTo>
                <a:cubicBezTo>
                  <a:pt x="4152650" y="4384597"/>
                  <a:pt x="4141161" y="4388649"/>
                  <a:pt x="4136571" y="4397829"/>
                </a:cubicBezTo>
                <a:cubicBezTo>
                  <a:pt x="4126308" y="4418355"/>
                  <a:pt x="4126607" y="4443464"/>
                  <a:pt x="4114800" y="4463143"/>
                </a:cubicBezTo>
                <a:cubicBezTo>
                  <a:pt x="4104239" y="4480744"/>
                  <a:pt x="4085771" y="4492172"/>
                  <a:pt x="4071257" y="4506686"/>
                </a:cubicBezTo>
                <a:lnTo>
                  <a:pt x="4027714" y="4550229"/>
                </a:lnTo>
                <a:cubicBezTo>
                  <a:pt x="4020457" y="4557486"/>
                  <a:pt x="4015122" y="4567410"/>
                  <a:pt x="4005943" y="4572000"/>
                </a:cubicBezTo>
                <a:cubicBezTo>
                  <a:pt x="3991429" y="4579257"/>
                  <a:pt x="3975382" y="4584035"/>
                  <a:pt x="3962400" y="4593772"/>
                </a:cubicBezTo>
                <a:cubicBezTo>
                  <a:pt x="3945979" y="4606088"/>
                  <a:pt x="3933371" y="4622801"/>
                  <a:pt x="3918857" y="4637315"/>
                </a:cubicBezTo>
                <a:lnTo>
                  <a:pt x="3875314" y="4680857"/>
                </a:lnTo>
                <a:lnTo>
                  <a:pt x="3853543" y="4702629"/>
                </a:lnTo>
                <a:lnTo>
                  <a:pt x="3831771" y="4724400"/>
                </a:lnTo>
                <a:cubicBezTo>
                  <a:pt x="3779130" y="4829684"/>
                  <a:pt x="3838096" y="4723225"/>
                  <a:pt x="3788228" y="4789715"/>
                </a:cubicBezTo>
                <a:cubicBezTo>
                  <a:pt x="3714374" y="4888187"/>
                  <a:pt x="3772843" y="4826871"/>
                  <a:pt x="3722914" y="4876800"/>
                </a:cubicBezTo>
                <a:cubicBezTo>
                  <a:pt x="3709903" y="4915836"/>
                  <a:pt x="3684505" y="5002295"/>
                  <a:pt x="3657600" y="5029200"/>
                </a:cubicBezTo>
                <a:lnTo>
                  <a:pt x="3614057" y="5072743"/>
                </a:lnTo>
                <a:cubicBezTo>
                  <a:pt x="3606800" y="5080000"/>
                  <a:pt x="3596875" y="5085335"/>
                  <a:pt x="3592285" y="5094515"/>
                </a:cubicBezTo>
                <a:cubicBezTo>
                  <a:pt x="3585028" y="5109029"/>
                  <a:pt x="3581988" y="5126583"/>
                  <a:pt x="3570514" y="5138057"/>
                </a:cubicBezTo>
                <a:cubicBezTo>
                  <a:pt x="3559039" y="5149532"/>
                  <a:pt x="3539953" y="5150092"/>
                  <a:pt x="3526971" y="5159829"/>
                </a:cubicBezTo>
                <a:cubicBezTo>
                  <a:pt x="3510550" y="5172145"/>
                  <a:pt x="3497942" y="5188858"/>
                  <a:pt x="3483428" y="5203372"/>
                </a:cubicBezTo>
                <a:lnTo>
                  <a:pt x="3461657" y="5225143"/>
                </a:lnTo>
                <a:cubicBezTo>
                  <a:pt x="3454400" y="5232400"/>
                  <a:pt x="3449065" y="5242325"/>
                  <a:pt x="3439885" y="5246915"/>
                </a:cubicBezTo>
                <a:cubicBezTo>
                  <a:pt x="3425371" y="5254172"/>
                  <a:pt x="3409845" y="5259685"/>
                  <a:pt x="3396343" y="5268686"/>
                </a:cubicBezTo>
                <a:cubicBezTo>
                  <a:pt x="3387803" y="5274379"/>
                  <a:pt x="3383751" y="5285867"/>
                  <a:pt x="3374571" y="5290457"/>
                </a:cubicBezTo>
                <a:cubicBezTo>
                  <a:pt x="3354045" y="5300720"/>
                  <a:pt x="3331028" y="5304972"/>
                  <a:pt x="3309257" y="5312229"/>
                </a:cubicBezTo>
                <a:cubicBezTo>
                  <a:pt x="3292805" y="5345132"/>
                  <a:pt x="3280619" y="5380977"/>
                  <a:pt x="3243943" y="5399315"/>
                </a:cubicBezTo>
                <a:cubicBezTo>
                  <a:pt x="3229429" y="5406572"/>
                  <a:pt x="3213382" y="5411350"/>
                  <a:pt x="3200400" y="5421086"/>
                </a:cubicBezTo>
                <a:cubicBezTo>
                  <a:pt x="3183979" y="5433402"/>
                  <a:pt x="3171371" y="5450115"/>
                  <a:pt x="3156857" y="5464629"/>
                </a:cubicBezTo>
                <a:cubicBezTo>
                  <a:pt x="3149600" y="5471886"/>
                  <a:pt x="3144821" y="5483154"/>
                  <a:pt x="3135085" y="5486400"/>
                </a:cubicBezTo>
                <a:lnTo>
                  <a:pt x="3069771" y="5508172"/>
                </a:lnTo>
                <a:cubicBezTo>
                  <a:pt x="3062514" y="5515429"/>
                  <a:pt x="3053693" y="5521404"/>
                  <a:pt x="3048000" y="5529943"/>
                </a:cubicBezTo>
                <a:cubicBezTo>
                  <a:pt x="3038330" y="5544448"/>
                  <a:pt x="3027146" y="5586181"/>
                  <a:pt x="3004457" y="5595257"/>
                </a:cubicBezTo>
                <a:cubicBezTo>
                  <a:pt x="2976675" y="5606370"/>
                  <a:pt x="2946031" y="5608431"/>
                  <a:pt x="2917371" y="5617029"/>
                </a:cubicBezTo>
                <a:cubicBezTo>
                  <a:pt x="2873409" y="5630218"/>
                  <a:pt x="2831271" y="5649440"/>
                  <a:pt x="2786743" y="5660572"/>
                </a:cubicBezTo>
                <a:cubicBezTo>
                  <a:pt x="2708467" y="5680141"/>
                  <a:pt x="2673706" y="5690297"/>
                  <a:pt x="2590800" y="5704115"/>
                </a:cubicBezTo>
                <a:cubicBezTo>
                  <a:pt x="2540182" y="5712551"/>
                  <a:pt x="2489658" y="5723445"/>
                  <a:pt x="2438400" y="5725886"/>
                </a:cubicBezTo>
                <a:cubicBezTo>
                  <a:pt x="2184584" y="5737972"/>
                  <a:pt x="1930400" y="5740400"/>
                  <a:pt x="1676400" y="5747657"/>
                </a:cubicBezTo>
                <a:cubicBezTo>
                  <a:pt x="1433040" y="5845002"/>
                  <a:pt x="1547614" y="5818278"/>
                  <a:pt x="1088571" y="5747657"/>
                </a:cubicBezTo>
                <a:cubicBezTo>
                  <a:pt x="1056494" y="5742722"/>
                  <a:pt x="1001485" y="5704115"/>
                  <a:pt x="1001485" y="5704115"/>
                </a:cubicBezTo>
                <a:cubicBezTo>
                  <a:pt x="986971" y="5689601"/>
                  <a:pt x="976302" y="5669752"/>
                  <a:pt x="957943" y="5660572"/>
                </a:cubicBezTo>
                <a:cubicBezTo>
                  <a:pt x="943429" y="5653315"/>
                  <a:pt x="927382" y="5648537"/>
                  <a:pt x="914400" y="5638800"/>
                </a:cubicBezTo>
                <a:cubicBezTo>
                  <a:pt x="897979" y="5626484"/>
                  <a:pt x="885371" y="5609771"/>
                  <a:pt x="870857" y="5595257"/>
                </a:cubicBezTo>
                <a:lnTo>
                  <a:pt x="849085" y="5573486"/>
                </a:lnTo>
                <a:cubicBezTo>
                  <a:pt x="841828" y="5558972"/>
                  <a:pt x="837050" y="5542925"/>
                  <a:pt x="827314" y="5529943"/>
                </a:cubicBezTo>
                <a:cubicBezTo>
                  <a:pt x="814998" y="5513522"/>
                  <a:pt x="783771" y="5486400"/>
                  <a:pt x="783771" y="5486400"/>
                </a:cubicBezTo>
                <a:cubicBezTo>
                  <a:pt x="776514" y="5457372"/>
                  <a:pt x="771462" y="5427701"/>
                  <a:pt x="762000" y="5399315"/>
                </a:cubicBezTo>
                <a:cubicBezTo>
                  <a:pt x="680012" y="5153350"/>
                  <a:pt x="748862" y="5412074"/>
                  <a:pt x="696685" y="5203372"/>
                </a:cubicBezTo>
                <a:cubicBezTo>
                  <a:pt x="689428" y="5145315"/>
                  <a:pt x="681750" y="5087308"/>
                  <a:pt x="674914" y="5029200"/>
                </a:cubicBezTo>
                <a:cubicBezTo>
                  <a:pt x="662616" y="4924663"/>
                  <a:pt x="663264" y="4841852"/>
                  <a:pt x="631371" y="4746172"/>
                </a:cubicBezTo>
                <a:cubicBezTo>
                  <a:pt x="626239" y="4730777"/>
                  <a:pt x="616857" y="4717143"/>
                  <a:pt x="609600" y="4702629"/>
                </a:cubicBezTo>
                <a:cubicBezTo>
                  <a:pt x="519383" y="4071111"/>
                  <a:pt x="535145" y="4297610"/>
                  <a:pt x="587828" y="3243943"/>
                </a:cubicBezTo>
                <a:cubicBezTo>
                  <a:pt x="590466" y="3191176"/>
                  <a:pt x="615834" y="3142039"/>
                  <a:pt x="631371" y="3091543"/>
                </a:cubicBezTo>
                <a:cubicBezTo>
                  <a:pt x="672961" y="2956378"/>
                  <a:pt x="643622" y="2992208"/>
                  <a:pt x="696685" y="2939143"/>
                </a:cubicBezTo>
                <a:cubicBezTo>
                  <a:pt x="716037" y="2881087"/>
                  <a:pt x="745985" y="2780986"/>
                  <a:pt x="783771" y="2743200"/>
                </a:cubicBezTo>
                <a:lnTo>
                  <a:pt x="849085" y="2677886"/>
                </a:lnTo>
                <a:lnTo>
                  <a:pt x="870857" y="2656115"/>
                </a:lnTo>
                <a:cubicBezTo>
                  <a:pt x="878114" y="2648858"/>
                  <a:pt x="882365" y="2634343"/>
                  <a:pt x="892628" y="2634343"/>
                </a:cubicBezTo>
                <a:lnTo>
                  <a:pt x="1045028" y="2634343"/>
                </a:lnTo>
                <a:lnTo>
                  <a:pt x="1001485" y="2612572"/>
                </a:lnTo>
                <a:lnTo>
                  <a:pt x="1001485" y="2612572"/>
                </a:lnTo>
              </a:path>
            </a:pathLst>
          </a:cu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563244" y="2130226"/>
            <a:ext cx="5020470" cy="3584814"/>
          </a:xfrm>
          <a:custGeom>
            <a:avLst/>
            <a:gdLst>
              <a:gd name="connsiteX0" fmla="*/ 5020470 w 5020470"/>
              <a:gd name="connsiteY0" fmla="*/ 2637717 h 3584814"/>
              <a:gd name="connsiteX1" fmla="*/ 5020470 w 5020470"/>
              <a:gd name="connsiteY1" fmla="*/ 2637717 h 3584814"/>
              <a:gd name="connsiteX2" fmla="*/ 4955156 w 5020470"/>
              <a:gd name="connsiteY2" fmla="*/ 2572403 h 3584814"/>
              <a:gd name="connsiteX3" fmla="*/ 4933385 w 5020470"/>
              <a:gd name="connsiteY3" fmla="*/ 2528860 h 3584814"/>
              <a:gd name="connsiteX4" fmla="*/ 4889842 w 5020470"/>
              <a:gd name="connsiteY4" fmla="*/ 2485317 h 3584814"/>
              <a:gd name="connsiteX5" fmla="*/ 4802756 w 5020470"/>
              <a:gd name="connsiteY5" fmla="*/ 2376460 h 3584814"/>
              <a:gd name="connsiteX6" fmla="*/ 4780985 w 5020470"/>
              <a:gd name="connsiteY6" fmla="*/ 2354688 h 3584814"/>
              <a:gd name="connsiteX7" fmla="*/ 4759213 w 5020470"/>
              <a:gd name="connsiteY7" fmla="*/ 2311145 h 3584814"/>
              <a:gd name="connsiteX8" fmla="*/ 4715670 w 5020470"/>
              <a:gd name="connsiteY8" fmla="*/ 2289374 h 3584814"/>
              <a:gd name="connsiteX9" fmla="*/ 4650356 w 5020470"/>
              <a:gd name="connsiteY9" fmla="*/ 2136974 h 3584814"/>
              <a:gd name="connsiteX10" fmla="*/ 4585042 w 5020470"/>
              <a:gd name="connsiteY10" fmla="*/ 2028117 h 3584814"/>
              <a:gd name="connsiteX11" fmla="*/ 4563270 w 5020470"/>
              <a:gd name="connsiteY11" fmla="*/ 1875717 h 3584814"/>
              <a:gd name="connsiteX12" fmla="*/ 4519727 w 5020470"/>
              <a:gd name="connsiteY12" fmla="*/ 1832174 h 3584814"/>
              <a:gd name="connsiteX13" fmla="*/ 4497956 w 5020470"/>
              <a:gd name="connsiteY13" fmla="*/ 1788631 h 3584814"/>
              <a:gd name="connsiteX14" fmla="*/ 4432642 w 5020470"/>
              <a:gd name="connsiteY14" fmla="*/ 1723317 h 3584814"/>
              <a:gd name="connsiteX15" fmla="*/ 4367327 w 5020470"/>
              <a:gd name="connsiteY15" fmla="*/ 1701545 h 3584814"/>
              <a:gd name="connsiteX16" fmla="*/ 4280242 w 5020470"/>
              <a:gd name="connsiteY16" fmla="*/ 1679774 h 3584814"/>
              <a:gd name="connsiteX17" fmla="*/ 4193156 w 5020470"/>
              <a:gd name="connsiteY17" fmla="*/ 1636231 h 3584814"/>
              <a:gd name="connsiteX18" fmla="*/ 4149613 w 5020470"/>
              <a:gd name="connsiteY18" fmla="*/ 1614460 h 3584814"/>
              <a:gd name="connsiteX19" fmla="*/ 4106070 w 5020470"/>
              <a:gd name="connsiteY19" fmla="*/ 1570917 h 3584814"/>
              <a:gd name="connsiteX20" fmla="*/ 4084299 w 5020470"/>
              <a:gd name="connsiteY20" fmla="*/ 1549145 h 3584814"/>
              <a:gd name="connsiteX21" fmla="*/ 4018985 w 5020470"/>
              <a:gd name="connsiteY21" fmla="*/ 1462060 h 3584814"/>
              <a:gd name="connsiteX22" fmla="*/ 3997213 w 5020470"/>
              <a:gd name="connsiteY22" fmla="*/ 1440288 h 3584814"/>
              <a:gd name="connsiteX23" fmla="*/ 3061042 w 5020470"/>
              <a:gd name="connsiteY23" fmla="*/ 1418517 h 3584814"/>
              <a:gd name="connsiteX24" fmla="*/ 2973956 w 5020470"/>
              <a:gd name="connsiteY24" fmla="*/ 1396745 h 3584814"/>
              <a:gd name="connsiteX25" fmla="*/ 2930413 w 5020470"/>
              <a:gd name="connsiteY25" fmla="*/ 1374974 h 3584814"/>
              <a:gd name="connsiteX26" fmla="*/ 2821556 w 5020470"/>
              <a:gd name="connsiteY26" fmla="*/ 1353203 h 3584814"/>
              <a:gd name="connsiteX27" fmla="*/ 2756242 w 5020470"/>
              <a:gd name="connsiteY27" fmla="*/ 1287888 h 3584814"/>
              <a:gd name="connsiteX28" fmla="*/ 2734470 w 5020470"/>
              <a:gd name="connsiteY28" fmla="*/ 1266117 h 3584814"/>
              <a:gd name="connsiteX29" fmla="*/ 2669156 w 5020470"/>
              <a:gd name="connsiteY29" fmla="*/ 1244345 h 3584814"/>
              <a:gd name="connsiteX30" fmla="*/ 2582070 w 5020470"/>
              <a:gd name="connsiteY30" fmla="*/ 1200803 h 3584814"/>
              <a:gd name="connsiteX31" fmla="*/ 2494985 w 5020470"/>
              <a:gd name="connsiteY31" fmla="*/ 1113717 h 3584814"/>
              <a:gd name="connsiteX32" fmla="*/ 2473213 w 5020470"/>
              <a:gd name="connsiteY32" fmla="*/ 1091945 h 3584814"/>
              <a:gd name="connsiteX33" fmla="*/ 2451442 w 5020470"/>
              <a:gd name="connsiteY33" fmla="*/ 1070174 h 3584814"/>
              <a:gd name="connsiteX34" fmla="*/ 2386127 w 5020470"/>
              <a:gd name="connsiteY34" fmla="*/ 1026631 h 3584814"/>
              <a:gd name="connsiteX35" fmla="*/ 2342585 w 5020470"/>
              <a:gd name="connsiteY35" fmla="*/ 983088 h 3584814"/>
              <a:gd name="connsiteX36" fmla="*/ 2299042 w 5020470"/>
              <a:gd name="connsiteY36" fmla="*/ 939545 h 3584814"/>
              <a:gd name="connsiteX37" fmla="*/ 2190185 w 5020470"/>
              <a:gd name="connsiteY37" fmla="*/ 874231 h 3584814"/>
              <a:gd name="connsiteX38" fmla="*/ 2146642 w 5020470"/>
              <a:gd name="connsiteY38" fmla="*/ 852460 h 3584814"/>
              <a:gd name="connsiteX39" fmla="*/ 2037785 w 5020470"/>
              <a:gd name="connsiteY39" fmla="*/ 743603 h 3584814"/>
              <a:gd name="connsiteX40" fmla="*/ 2016013 w 5020470"/>
              <a:gd name="connsiteY40" fmla="*/ 721831 h 3584814"/>
              <a:gd name="connsiteX41" fmla="*/ 1972470 w 5020470"/>
              <a:gd name="connsiteY41" fmla="*/ 700060 h 3584814"/>
              <a:gd name="connsiteX42" fmla="*/ 1950699 w 5020470"/>
              <a:gd name="connsiteY42" fmla="*/ 656517 h 3584814"/>
              <a:gd name="connsiteX43" fmla="*/ 1928927 w 5020470"/>
              <a:gd name="connsiteY43" fmla="*/ 634745 h 3584814"/>
              <a:gd name="connsiteX44" fmla="*/ 1885385 w 5020470"/>
              <a:gd name="connsiteY44" fmla="*/ 525888 h 3584814"/>
              <a:gd name="connsiteX45" fmla="*/ 1798299 w 5020470"/>
              <a:gd name="connsiteY45" fmla="*/ 460574 h 3584814"/>
              <a:gd name="connsiteX46" fmla="*/ 1689442 w 5020470"/>
              <a:gd name="connsiteY46" fmla="*/ 417031 h 3584814"/>
              <a:gd name="connsiteX47" fmla="*/ 1667670 w 5020470"/>
              <a:gd name="connsiteY47" fmla="*/ 395260 h 3584814"/>
              <a:gd name="connsiteX48" fmla="*/ 1515270 w 5020470"/>
              <a:gd name="connsiteY48" fmla="*/ 329945 h 3584814"/>
              <a:gd name="connsiteX49" fmla="*/ 1449956 w 5020470"/>
              <a:gd name="connsiteY49" fmla="*/ 264631 h 3584814"/>
              <a:gd name="connsiteX50" fmla="*/ 1319327 w 5020470"/>
              <a:gd name="connsiteY50" fmla="*/ 242860 h 3584814"/>
              <a:gd name="connsiteX51" fmla="*/ 1232242 w 5020470"/>
              <a:gd name="connsiteY51" fmla="*/ 221088 h 3584814"/>
              <a:gd name="connsiteX52" fmla="*/ 1058070 w 5020470"/>
              <a:gd name="connsiteY52" fmla="*/ 177545 h 3584814"/>
              <a:gd name="connsiteX53" fmla="*/ 992756 w 5020470"/>
              <a:gd name="connsiteY53" fmla="*/ 155774 h 3584814"/>
              <a:gd name="connsiteX54" fmla="*/ 883899 w 5020470"/>
              <a:gd name="connsiteY54" fmla="*/ 134003 h 3584814"/>
              <a:gd name="connsiteX55" fmla="*/ 644413 w 5020470"/>
              <a:gd name="connsiteY55" fmla="*/ 68688 h 3584814"/>
              <a:gd name="connsiteX56" fmla="*/ 600870 w 5020470"/>
              <a:gd name="connsiteY56" fmla="*/ 25145 h 3584814"/>
              <a:gd name="connsiteX57" fmla="*/ 165442 w 5020470"/>
              <a:gd name="connsiteY57" fmla="*/ 25145 h 3584814"/>
              <a:gd name="connsiteX58" fmla="*/ 13042 w 5020470"/>
              <a:gd name="connsiteY58" fmla="*/ 112231 h 3584814"/>
              <a:gd name="connsiteX59" fmla="*/ 78356 w 5020470"/>
              <a:gd name="connsiteY59" fmla="*/ 504117 h 3584814"/>
              <a:gd name="connsiteX60" fmla="*/ 121899 w 5020470"/>
              <a:gd name="connsiteY60" fmla="*/ 525888 h 3584814"/>
              <a:gd name="connsiteX61" fmla="*/ 208985 w 5020470"/>
              <a:gd name="connsiteY61" fmla="*/ 612974 h 3584814"/>
              <a:gd name="connsiteX62" fmla="*/ 230756 w 5020470"/>
              <a:gd name="connsiteY62" fmla="*/ 634745 h 3584814"/>
              <a:gd name="connsiteX63" fmla="*/ 274299 w 5020470"/>
              <a:gd name="connsiteY63" fmla="*/ 656517 h 3584814"/>
              <a:gd name="connsiteX64" fmla="*/ 383156 w 5020470"/>
              <a:gd name="connsiteY64" fmla="*/ 743603 h 3584814"/>
              <a:gd name="connsiteX65" fmla="*/ 426699 w 5020470"/>
              <a:gd name="connsiteY65" fmla="*/ 787145 h 3584814"/>
              <a:gd name="connsiteX66" fmla="*/ 513785 w 5020470"/>
              <a:gd name="connsiteY66" fmla="*/ 830688 h 3584814"/>
              <a:gd name="connsiteX67" fmla="*/ 557327 w 5020470"/>
              <a:gd name="connsiteY67" fmla="*/ 852460 h 3584814"/>
              <a:gd name="connsiteX68" fmla="*/ 622642 w 5020470"/>
              <a:gd name="connsiteY68" fmla="*/ 917774 h 3584814"/>
              <a:gd name="connsiteX69" fmla="*/ 644413 w 5020470"/>
              <a:gd name="connsiteY69" fmla="*/ 939545 h 3584814"/>
              <a:gd name="connsiteX70" fmla="*/ 666185 w 5020470"/>
              <a:gd name="connsiteY70" fmla="*/ 961317 h 3584814"/>
              <a:gd name="connsiteX71" fmla="*/ 687956 w 5020470"/>
              <a:gd name="connsiteY71" fmla="*/ 1004860 h 3584814"/>
              <a:gd name="connsiteX72" fmla="*/ 709727 w 5020470"/>
              <a:gd name="connsiteY72" fmla="*/ 1026631 h 3584814"/>
              <a:gd name="connsiteX73" fmla="*/ 775042 w 5020470"/>
              <a:gd name="connsiteY73" fmla="*/ 1113717 h 3584814"/>
              <a:gd name="connsiteX74" fmla="*/ 796813 w 5020470"/>
              <a:gd name="connsiteY74" fmla="*/ 1157260 h 3584814"/>
              <a:gd name="connsiteX75" fmla="*/ 818585 w 5020470"/>
              <a:gd name="connsiteY75" fmla="*/ 1179031 h 3584814"/>
              <a:gd name="connsiteX76" fmla="*/ 840356 w 5020470"/>
              <a:gd name="connsiteY76" fmla="*/ 1222574 h 3584814"/>
              <a:gd name="connsiteX77" fmla="*/ 883899 w 5020470"/>
              <a:gd name="connsiteY77" fmla="*/ 1266117 h 3584814"/>
              <a:gd name="connsiteX78" fmla="*/ 927442 w 5020470"/>
              <a:gd name="connsiteY78" fmla="*/ 1309660 h 3584814"/>
              <a:gd name="connsiteX79" fmla="*/ 949213 w 5020470"/>
              <a:gd name="connsiteY79" fmla="*/ 1331431 h 3584814"/>
              <a:gd name="connsiteX80" fmla="*/ 992756 w 5020470"/>
              <a:gd name="connsiteY80" fmla="*/ 1353203 h 3584814"/>
              <a:gd name="connsiteX81" fmla="*/ 1014527 w 5020470"/>
              <a:gd name="connsiteY81" fmla="*/ 1396745 h 3584814"/>
              <a:gd name="connsiteX82" fmla="*/ 1058070 w 5020470"/>
              <a:gd name="connsiteY82" fmla="*/ 1462060 h 3584814"/>
              <a:gd name="connsiteX83" fmla="*/ 1079842 w 5020470"/>
              <a:gd name="connsiteY83" fmla="*/ 1527374 h 3584814"/>
              <a:gd name="connsiteX84" fmla="*/ 1123385 w 5020470"/>
              <a:gd name="connsiteY84" fmla="*/ 1570917 h 3584814"/>
              <a:gd name="connsiteX85" fmla="*/ 1166927 w 5020470"/>
              <a:gd name="connsiteY85" fmla="*/ 1658003 h 3584814"/>
              <a:gd name="connsiteX86" fmla="*/ 1232242 w 5020470"/>
              <a:gd name="connsiteY86" fmla="*/ 1701545 h 3584814"/>
              <a:gd name="connsiteX87" fmla="*/ 1319327 w 5020470"/>
              <a:gd name="connsiteY87" fmla="*/ 1853945 h 3584814"/>
              <a:gd name="connsiteX88" fmla="*/ 1384642 w 5020470"/>
              <a:gd name="connsiteY88" fmla="*/ 1962803 h 3584814"/>
              <a:gd name="connsiteX89" fmla="*/ 1428185 w 5020470"/>
              <a:gd name="connsiteY89" fmla="*/ 2006345 h 3584814"/>
              <a:gd name="connsiteX90" fmla="*/ 1449956 w 5020470"/>
              <a:gd name="connsiteY90" fmla="*/ 2049888 h 3584814"/>
              <a:gd name="connsiteX91" fmla="*/ 1471727 w 5020470"/>
              <a:gd name="connsiteY91" fmla="*/ 2071660 h 3584814"/>
              <a:gd name="connsiteX92" fmla="*/ 1493499 w 5020470"/>
              <a:gd name="connsiteY92" fmla="*/ 2115203 h 3584814"/>
              <a:gd name="connsiteX93" fmla="*/ 1537042 w 5020470"/>
              <a:gd name="connsiteY93" fmla="*/ 2158745 h 3584814"/>
              <a:gd name="connsiteX94" fmla="*/ 1558813 w 5020470"/>
              <a:gd name="connsiteY94" fmla="*/ 2180517 h 3584814"/>
              <a:gd name="connsiteX95" fmla="*/ 1580585 w 5020470"/>
              <a:gd name="connsiteY95" fmla="*/ 2224060 h 3584814"/>
              <a:gd name="connsiteX96" fmla="*/ 1645899 w 5020470"/>
              <a:gd name="connsiteY96" fmla="*/ 2245831 h 3584814"/>
              <a:gd name="connsiteX97" fmla="*/ 1667670 w 5020470"/>
              <a:gd name="connsiteY97" fmla="*/ 2311145 h 3584814"/>
              <a:gd name="connsiteX98" fmla="*/ 1711213 w 5020470"/>
              <a:gd name="connsiteY98" fmla="*/ 2332917 h 3584814"/>
              <a:gd name="connsiteX99" fmla="*/ 1754756 w 5020470"/>
              <a:gd name="connsiteY99" fmla="*/ 2376460 h 3584814"/>
              <a:gd name="connsiteX100" fmla="*/ 1820070 w 5020470"/>
              <a:gd name="connsiteY100" fmla="*/ 2441774 h 3584814"/>
              <a:gd name="connsiteX101" fmla="*/ 1863613 w 5020470"/>
              <a:gd name="connsiteY101" fmla="*/ 2485317 h 3584814"/>
              <a:gd name="connsiteX102" fmla="*/ 1928927 w 5020470"/>
              <a:gd name="connsiteY102" fmla="*/ 2550631 h 3584814"/>
              <a:gd name="connsiteX103" fmla="*/ 1950699 w 5020470"/>
              <a:gd name="connsiteY103" fmla="*/ 2594174 h 3584814"/>
              <a:gd name="connsiteX104" fmla="*/ 2037785 w 5020470"/>
              <a:gd name="connsiteY104" fmla="*/ 2659488 h 3584814"/>
              <a:gd name="connsiteX105" fmla="*/ 2081327 w 5020470"/>
              <a:gd name="connsiteY105" fmla="*/ 2703031 h 3584814"/>
              <a:gd name="connsiteX106" fmla="*/ 2103099 w 5020470"/>
              <a:gd name="connsiteY106" fmla="*/ 2746574 h 3584814"/>
              <a:gd name="connsiteX107" fmla="*/ 2168413 w 5020470"/>
              <a:gd name="connsiteY107" fmla="*/ 2811888 h 3584814"/>
              <a:gd name="connsiteX108" fmla="*/ 2190185 w 5020470"/>
              <a:gd name="connsiteY108" fmla="*/ 2833660 h 3584814"/>
              <a:gd name="connsiteX109" fmla="*/ 2255499 w 5020470"/>
              <a:gd name="connsiteY109" fmla="*/ 2855431 h 3584814"/>
              <a:gd name="connsiteX110" fmla="*/ 2277270 w 5020470"/>
              <a:gd name="connsiteY110" fmla="*/ 2898974 h 3584814"/>
              <a:gd name="connsiteX111" fmla="*/ 2299042 w 5020470"/>
              <a:gd name="connsiteY111" fmla="*/ 2920745 h 3584814"/>
              <a:gd name="connsiteX112" fmla="*/ 2320813 w 5020470"/>
              <a:gd name="connsiteY112" fmla="*/ 2964288 h 3584814"/>
              <a:gd name="connsiteX113" fmla="*/ 2364356 w 5020470"/>
              <a:gd name="connsiteY113" fmla="*/ 3007831 h 3584814"/>
              <a:gd name="connsiteX114" fmla="*/ 2386127 w 5020470"/>
              <a:gd name="connsiteY114" fmla="*/ 3029603 h 3584814"/>
              <a:gd name="connsiteX115" fmla="*/ 2364356 w 5020470"/>
              <a:gd name="connsiteY115" fmla="*/ 2920745 h 3584814"/>
              <a:gd name="connsiteX116" fmla="*/ 2429670 w 5020470"/>
              <a:gd name="connsiteY116" fmla="*/ 2942517 h 3584814"/>
              <a:gd name="connsiteX117" fmla="*/ 2451442 w 5020470"/>
              <a:gd name="connsiteY117" fmla="*/ 2964288 h 3584814"/>
              <a:gd name="connsiteX118" fmla="*/ 2516756 w 5020470"/>
              <a:gd name="connsiteY118" fmla="*/ 2986060 h 3584814"/>
              <a:gd name="connsiteX119" fmla="*/ 2603842 w 5020470"/>
              <a:gd name="connsiteY119" fmla="*/ 3029603 h 3584814"/>
              <a:gd name="connsiteX120" fmla="*/ 2647385 w 5020470"/>
              <a:gd name="connsiteY120" fmla="*/ 3051374 h 3584814"/>
              <a:gd name="connsiteX121" fmla="*/ 2712699 w 5020470"/>
              <a:gd name="connsiteY121" fmla="*/ 3073145 h 3584814"/>
              <a:gd name="connsiteX122" fmla="*/ 2734470 w 5020470"/>
              <a:gd name="connsiteY122" fmla="*/ 3094917 h 3584814"/>
              <a:gd name="connsiteX123" fmla="*/ 2756242 w 5020470"/>
              <a:gd name="connsiteY123" fmla="*/ 3138460 h 3584814"/>
              <a:gd name="connsiteX124" fmla="*/ 2799785 w 5020470"/>
              <a:gd name="connsiteY124" fmla="*/ 3160231 h 3584814"/>
              <a:gd name="connsiteX125" fmla="*/ 2908642 w 5020470"/>
              <a:gd name="connsiteY125" fmla="*/ 3269088 h 3584814"/>
              <a:gd name="connsiteX126" fmla="*/ 2930413 w 5020470"/>
              <a:gd name="connsiteY126" fmla="*/ 3290860 h 3584814"/>
              <a:gd name="connsiteX127" fmla="*/ 2952185 w 5020470"/>
              <a:gd name="connsiteY127" fmla="*/ 3312631 h 3584814"/>
              <a:gd name="connsiteX128" fmla="*/ 3017499 w 5020470"/>
              <a:gd name="connsiteY128" fmla="*/ 3377945 h 3584814"/>
              <a:gd name="connsiteX129" fmla="*/ 3061042 w 5020470"/>
              <a:gd name="connsiteY129" fmla="*/ 3421488 h 3584814"/>
              <a:gd name="connsiteX130" fmla="*/ 3104585 w 5020470"/>
              <a:gd name="connsiteY130" fmla="*/ 3443260 h 3584814"/>
              <a:gd name="connsiteX131" fmla="*/ 3126356 w 5020470"/>
              <a:gd name="connsiteY131" fmla="*/ 3465031 h 3584814"/>
              <a:gd name="connsiteX132" fmla="*/ 3191670 w 5020470"/>
              <a:gd name="connsiteY132" fmla="*/ 3486803 h 3584814"/>
              <a:gd name="connsiteX133" fmla="*/ 3365842 w 5020470"/>
              <a:gd name="connsiteY133" fmla="*/ 3530345 h 3584814"/>
              <a:gd name="connsiteX134" fmla="*/ 3779499 w 5020470"/>
              <a:gd name="connsiteY134" fmla="*/ 3530345 h 3584814"/>
              <a:gd name="connsiteX135" fmla="*/ 3910127 w 5020470"/>
              <a:gd name="connsiteY135" fmla="*/ 3508574 h 3584814"/>
              <a:gd name="connsiteX136" fmla="*/ 4149613 w 5020470"/>
              <a:gd name="connsiteY136" fmla="*/ 3443260 h 3584814"/>
              <a:gd name="connsiteX137" fmla="*/ 4236699 w 5020470"/>
              <a:gd name="connsiteY137" fmla="*/ 3399717 h 3584814"/>
              <a:gd name="connsiteX138" fmla="*/ 4280242 w 5020470"/>
              <a:gd name="connsiteY138" fmla="*/ 3377945 h 3584814"/>
              <a:gd name="connsiteX139" fmla="*/ 4367327 w 5020470"/>
              <a:gd name="connsiteY139" fmla="*/ 3312631 h 3584814"/>
              <a:gd name="connsiteX140" fmla="*/ 4389099 w 5020470"/>
              <a:gd name="connsiteY140" fmla="*/ 3290860 h 3584814"/>
              <a:gd name="connsiteX141" fmla="*/ 4476185 w 5020470"/>
              <a:gd name="connsiteY141" fmla="*/ 3225545 h 3584814"/>
              <a:gd name="connsiteX142" fmla="*/ 4497956 w 5020470"/>
              <a:gd name="connsiteY142" fmla="*/ 3203774 h 3584814"/>
              <a:gd name="connsiteX143" fmla="*/ 4563270 w 5020470"/>
              <a:gd name="connsiteY143" fmla="*/ 3138460 h 3584814"/>
              <a:gd name="connsiteX144" fmla="*/ 4585042 w 5020470"/>
              <a:gd name="connsiteY144" fmla="*/ 3094917 h 3584814"/>
              <a:gd name="connsiteX145" fmla="*/ 4628585 w 5020470"/>
              <a:gd name="connsiteY145" fmla="*/ 3051374 h 3584814"/>
              <a:gd name="connsiteX146" fmla="*/ 4650356 w 5020470"/>
              <a:gd name="connsiteY146" fmla="*/ 3029603 h 3584814"/>
              <a:gd name="connsiteX147" fmla="*/ 4672127 w 5020470"/>
              <a:gd name="connsiteY147" fmla="*/ 2986060 h 3584814"/>
              <a:gd name="connsiteX148" fmla="*/ 4715670 w 5020470"/>
              <a:gd name="connsiteY148" fmla="*/ 2942517 h 3584814"/>
              <a:gd name="connsiteX149" fmla="*/ 4737442 w 5020470"/>
              <a:gd name="connsiteY149" fmla="*/ 2920745 h 3584814"/>
              <a:gd name="connsiteX150" fmla="*/ 4780985 w 5020470"/>
              <a:gd name="connsiteY150" fmla="*/ 2898974 h 3584814"/>
              <a:gd name="connsiteX151" fmla="*/ 4933385 w 5020470"/>
              <a:gd name="connsiteY151" fmla="*/ 2746574 h 3584814"/>
              <a:gd name="connsiteX152" fmla="*/ 4998699 w 5020470"/>
              <a:gd name="connsiteY152" fmla="*/ 2681260 h 3584814"/>
              <a:gd name="connsiteX153" fmla="*/ 5020470 w 5020470"/>
              <a:gd name="connsiteY153" fmla="*/ 2637717 h 3584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5020470" h="3584814">
                <a:moveTo>
                  <a:pt x="5020470" y="2637717"/>
                </a:moveTo>
                <a:lnTo>
                  <a:pt x="5020470" y="2637717"/>
                </a:lnTo>
                <a:cubicBezTo>
                  <a:pt x="4998699" y="2615946"/>
                  <a:pt x="4974390" y="2596445"/>
                  <a:pt x="4955156" y="2572403"/>
                </a:cubicBezTo>
                <a:cubicBezTo>
                  <a:pt x="4945019" y="2559731"/>
                  <a:pt x="4943121" y="2541842"/>
                  <a:pt x="4933385" y="2528860"/>
                </a:cubicBezTo>
                <a:cubicBezTo>
                  <a:pt x="4921069" y="2512439"/>
                  <a:pt x="4899022" y="2503676"/>
                  <a:pt x="4889842" y="2485317"/>
                </a:cubicBezTo>
                <a:cubicBezTo>
                  <a:pt x="4839042" y="2383717"/>
                  <a:pt x="4875328" y="2412745"/>
                  <a:pt x="4802756" y="2376460"/>
                </a:cubicBezTo>
                <a:cubicBezTo>
                  <a:pt x="4795499" y="2369203"/>
                  <a:pt x="4786678" y="2363228"/>
                  <a:pt x="4780985" y="2354688"/>
                </a:cubicBezTo>
                <a:cubicBezTo>
                  <a:pt x="4771984" y="2341186"/>
                  <a:pt x="4770688" y="2322620"/>
                  <a:pt x="4759213" y="2311145"/>
                </a:cubicBezTo>
                <a:cubicBezTo>
                  <a:pt x="4747738" y="2299671"/>
                  <a:pt x="4730184" y="2296631"/>
                  <a:pt x="4715670" y="2289374"/>
                </a:cubicBezTo>
                <a:cubicBezTo>
                  <a:pt x="4616565" y="2091163"/>
                  <a:pt x="4714421" y="2297140"/>
                  <a:pt x="4650356" y="2136974"/>
                </a:cubicBezTo>
                <a:cubicBezTo>
                  <a:pt x="4633619" y="2095130"/>
                  <a:pt x="4610602" y="2066456"/>
                  <a:pt x="4585042" y="2028117"/>
                </a:cubicBezTo>
                <a:cubicBezTo>
                  <a:pt x="4577785" y="1977317"/>
                  <a:pt x="4579498" y="1924399"/>
                  <a:pt x="4563270" y="1875717"/>
                </a:cubicBezTo>
                <a:cubicBezTo>
                  <a:pt x="4556779" y="1856244"/>
                  <a:pt x="4519727" y="1832174"/>
                  <a:pt x="4519727" y="1832174"/>
                </a:cubicBezTo>
                <a:cubicBezTo>
                  <a:pt x="4512470" y="1817660"/>
                  <a:pt x="4508093" y="1801303"/>
                  <a:pt x="4497956" y="1788631"/>
                </a:cubicBezTo>
                <a:cubicBezTo>
                  <a:pt x="4478722" y="1764589"/>
                  <a:pt x="4461851" y="1733054"/>
                  <a:pt x="4432642" y="1723317"/>
                </a:cubicBezTo>
                <a:cubicBezTo>
                  <a:pt x="4410870" y="1716060"/>
                  <a:pt x="4389393" y="1707850"/>
                  <a:pt x="4367327" y="1701545"/>
                </a:cubicBezTo>
                <a:cubicBezTo>
                  <a:pt x="4338557" y="1693325"/>
                  <a:pt x="4308259" y="1690280"/>
                  <a:pt x="4280242" y="1679774"/>
                </a:cubicBezTo>
                <a:cubicBezTo>
                  <a:pt x="4249853" y="1668378"/>
                  <a:pt x="4222185" y="1650745"/>
                  <a:pt x="4193156" y="1636231"/>
                </a:cubicBezTo>
                <a:lnTo>
                  <a:pt x="4149613" y="1614460"/>
                </a:lnTo>
                <a:lnTo>
                  <a:pt x="4106070" y="1570917"/>
                </a:lnTo>
                <a:lnTo>
                  <a:pt x="4084299" y="1549145"/>
                </a:lnTo>
                <a:cubicBezTo>
                  <a:pt x="4050923" y="1449020"/>
                  <a:pt x="4087630" y="1507824"/>
                  <a:pt x="4018985" y="1462060"/>
                </a:cubicBezTo>
                <a:cubicBezTo>
                  <a:pt x="4010445" y="1456367"/>
                  <a:pt x="4007466" y="1440754"/>
                  <a:pt x="3997213" y="1440288"/>
                </a:cubicBezTo>
                <a:cubicBezTo>
                  <a:pt x="3685394" y="1426114"/>
                  <a:pt x="3373099" y="1425774"/>
                  <a:pt x="3061042" y="1418517"/>
                </a:cubicBezTo>
                <a:cubicBezTo>
                  <a:pt x="3032013" y="1411260"/>
                  <a:pt x="3002343" y="1406207"/>
                  <a:pt x="2973956" y="1396745"/>
                </a:cubicBezTo>
                <a:cubicBezTo>
                  <a:pt x="2958561" y="1391613"/>
                  <a:pt x="2946016" y="1379432"/>
                  <a:pt x="2930413" y="1374974"/>
                </a:cubicBezTo>
                <a:cubicBezTo>
                  <a:pt x="2894832" y="1364808"/>
                  <a:pt x="2857842" y="1360460"/>
                  <a:pt x="2821556" y="1353203"/>
                </a:cubicBezTo>
                <a:lnTo>
                  <a:pt x="2756242" y="1287888"/>
                </a:lnTo>
                <a:cubicBezTo>
                  <a:pt x="2748985" y="1280631"/>
                  <a:pt x="2744206" y="1269363"/>
                  <a:pt x="2734470" y="1266117"/>
                </a:cubicBezTo>
                <a:cubicBezTo>
                  <a:pt x="2712699" y="1258860"/>
                  <a:pt x="2690250" y="1253385"/>
                  <a:pt x="2669156" y="1244345"/>
                </a:cubicBezTo>
                <a:cubicBezTo>
                  <a:pt x="2639325" y="1231560"/>
                  <a:pt x="2582070" y="1200803"/>
                  <a:pt x="2582070" y="1200803"/>
                </a:cubicBezTo>
                <a:lnTo>
                  <a:pt x="2494985" y="1113717"/>
                </a:lnTo>
                <a:lnTo>
                  <a:pt x="2473213" y="1091945"/>
                </a:lnTo>
                <a:cubicBezTo>
                  <a:pt x="2465956" y="1084688"/>
                  <a:pt x="2459981" y="1075867"/>
                  <a:pt x="2451442" y="1070174"/>
                </a:cubicBezTo>
                <a:cubicBezTo>
                  <a:pt x="2429670" y="1055660"/>
                  <a:pt x="2406559" y="1042977"/>
                  <a:pt x="2386127" y="1026631"/>
                </a:cubicBezTo>
                <a:cubicBezTo>
                  <a:pt x="2370099" y="1013808"/>
                  <a:pt x="2357099" y="997602"/>
                  <a:pt x="2342585" y="983088"/>
                </a:cubicBezTo>
                <a:lnTo>
                  <a:pt x="2299042" y="939545"/>
                </a:lnTo>
                <a:cubicBezTo>
                  <a:pt x="2254325" y="894828"/>
                  <a:pt x="2286436" y="922356"/>
                  <a:pt x="2190185" y="874231"/>
                </a:cubicBezTo>
                <a:lnTo>
                  <a:pt x="2146642" y="852460"/>
                </a:lnTo>
                <a:lnTo>
                  <a:pt x="2037785" y="743603"/>
                </a:lnTo>
                <a:cubicBezTo>
                  <a:pt x="2030528" y="736346"/>
                  <a:pt x="2025193" y="726421"/>
                  <a:pt x="2016013" y="721831"/>
                </a:cubicBezTo>
                <a:lnTo>
                  <a:pt x="1972470" y="700060"/>
                </a:lnTo>
                <a:cubicBezTo>
                  <a:pt x="1965213" y="685546"/>
                  <a:pt x="1959700" y="670019"/>
                  <a:pt x="1950699" y="656517"/>
                </a:cubicBezTo>
                <a:cubicBezTo>
                  <a:pt x="1945006" y="647977"/>
                  <a:pt x="1933517" y="643925"/>
                  <a:pt x="1928927" y="634745"/>
                </a:cubicBezTo>
                <a:cubicBezTo>
                  <a:pt x="1906974" y="590839"/>
                  <a:pt x="1913919" y="563934"/>
                  <a:pt x="1885385" y="525888"/>
                </a:cubicBezTo>
                <a:cubicBezTo>
                  <a:pt x="1858406" y="489915"/>
                  <a:pt x="1838035" y="476468"/>
                  <a:pt x="1798299" y="460574"/>
                </a:cubicBezTo>
                <a:cubicBezTo>
                  <a:pt x="1754036" y="442869"/>
                  <a:pt x="1727739" y="442562"/>
                  <a:pt x="1689442" y="417031"/>
                </a:cubicBezTo>
                <a:cubicBezTo>
                  <a:pt x="1680902" y="411338"/>
                  <a:pt x="1676850" y="399850"/>
                  <a:pt x="1667670" y="395260"/>
                </a:cubicBezTo>
                <a:cubicBezTo>
                  <a:pt x="1615627" y="369239"/>
                  <a:pt x="1560571" y="375246"/>
                  <a:pt x="1515270" y="329945"/>
                </a:cubicBezTo>
                <a:cubicBezTo>
                  <a:pt x="1493499" y="308174"/>
                  <a:pt x="1478092" y="277136"/>
                  <a:pt x="1449956" y="264631"/>
                </a:cubicBezTo>
                <a:cubicBezTo>
                  <a:pt x="1409617" y="246703"/>
                  <a:pt x="1362613" y="251517"/>
                  <a:pt x="1319327" y="242860"/>
                </a:cubicBezTo>
                <a:cubicBezTo>
                  <a:pt x="1289986" y="236992"/>
                  <a:pt x="1261270" y="228345"/>
                  <a:pt x="1232242" y="221088"/>
                </a:cubicBezTo>
                <a:cubicBezTo>
                  <a:pt x="1171861" y="160710"/>
                  <a:pt x="1232242" y="212379"/>
                  <a:pt x="1058070" y="177545"/>
                </a:cubicBezTo>
                <a:cubicBezTo>
                  <a:pt x="1035567" y="173044"/>
                  <a:pt x="1015020" y="161340"/>
                  <a:pt x="992756" y="155774"/>
                </a:cubicBezTo>
                <a:cubicBezTo>
                  <a:pt x="956857" y="146799"/>
                  <a:pt x="919956" y="142324"/>
                  <a:pt x="883899" y="134003"/>
                </a:cubicBezTo>
                <a:cubicBezTo>
                  <a:pt x="724293" y="97171"/>
                  <a:pt x="752376" y="104677"/>
                  <a:pt x="644413" y="68688"/>
                </a:cubicBezTo>
                <a:cubicBezTo>
                  <a:pt x="629899" y="54174"/>
                  <a:pt x="619229" y="34325"/>
                  <a:pt x="600870" y="25145"/>
                </a:cubicBezTo>
                <a:cubicBezTo>
                  <a:pt x="489787" y="-30397"/>
                  <a:pt x="198110" y="23103"/>
                  <a:pt x="165442" y="25145"/>
                </a:cubicBezTo>
                <a:cubicBezTo>
                  <a:pt x="25634" y="95050"/>
                  <a:pt x="69237" y="56036"/>
                  <a:pt x="13042" y="112231"/>
                </a:cubicBezTo>
                <a:cubicBezTo>
                  <a:pt x="13091" y="113018"/>
                  <a:pt x="-43394" y="443243"/>
                  <a:pt x="78356" y="504117"/>
                </a:cubicBezTo>
                <a:lnTo>
                  <a:pt x="121899" y="525888"/>
                </a:lnTo>
                <a:lnTo>
                  <a:pt x="208985" y="612974"/>
                </a:lnTo>
                <a:cubicBezTo>
                  <a:pt x="216242" y="620231"/>
                  <a:pt x="221577" y="630155"/>
                  <a:pt x="230756" y="634745"/>
                </a:cubicBezTo>
                <a:lnTo>
                  <a:pt x="274299" y="656517"/>
                </a:lnTo>
                <a:cubicBezTo>
                  <a:pt x="335981" y="779884"/>
                  <a:pt x="230761" y="591212"/>
                  <a:pt x="383156" y="743603"/>
                </a:cubicBezTo>
                <a:cubicBezTo>
                  <a:pt x="397670" y="758117"/>
                  <a:pt x="408340" y="777965"/>
                  <a:pt x="426699" y="787145"/>
                </a:cubicBezTo>
                <a:lnTo>
                  <a:pt x="513785" y="830688"/>
                </a:lnTo>
                <a:cubicBezTo>
                  <a:pt x="528299" y="837945"/>
                  <a:pt x="545852" y="840986"/>
                  <a:pt x="557327" y="852460"/>
                </a:cubicBezTo>
                <a:lnTo>
                  <a:pt x="622642" y="917774"/>
                </a:lnTo>
                <a:lnTo>
                  <a:pt x="644413" y="939545"/>
                </a:lnTo>
                <a:lnTo>
                  <a:pt x="666185" y="961317"/>
                </a:lnTo>
                <a:cubicBezTo>
                  <a:pt x="673442" y="975831"/>
                  <a:pt x="678955" y="991358"/>
                  <a:pt x="687956" y="1004860"/>
                </a:cubicBezTo>
                <a:cubicBezTo>
                  <a:pt x="693649" y="1013399"/>
                  <a:pt x="704034" y="1018092"/>
                  <a:pt x="709727" y="1026631"/>
                </a:cubicBezTo>
                <a:cubicBezTo>
                  <a:pt x="771629" y="1119484"/>
                  <a:pt x="680875" y="1019550"/>
                  <a:pt x="775042" y="1113717"/>
                </a:cubicBezTo>
                <a:cubicBezTo>
                  <a:pt x="782299" y="1128231"/>
                  <a:pt x="787812" y="1143758"/>
                  <a:pt x="796813" y="1157260"/>
                </a:cubicBezTo>
                <a:cubicBezTo>
                  <a:pt x="802506" y="1165799"/>
                  <a:pt x="812892" y="1170492"/>
                  <a:pt x="818585" y="1179031"/>
                </a:cubicBezTo>
                <a:cubicBezTo>
                  <a:pt x="827586" y="1192533"/>
                  <a:pt x="830620" y="1209592"/>
                  <a:pt x="840356" y="1222574"/>
                </a:cubicBezTo>
                <a:cubicBezTo>
                  <a:pt x="852672" y="1238995"/>
                  <a:pt x="869385" y="1251603"/>
                  <a:pt x="883899" y="1266117"/>
                </a:cubicBezTo>
                <a:lnTo>
                  <a:pt x="927442" y="1309660"/>
                </a:lnTo>
                <a:cubicBezTo>
                  <a:pt x="934699" y="1316917"/>
                  <a:pt x="940034" y="1326841"/>
                  <a:pt x="949213" y="1331431"/>
                </a:cubicBezTo>
                <a:lnTo>
                  <a:pt x="992756" y="1353203"/>
                </a:lnTo>
                <a:cubicBezTo>
                  <a:pt x="1000013" y="1367717"/>
                  <a:pt x="1005526" y="1383243"/>
                  <a:pt x="1014527" y="1396745"/>
                </a:cubicBezTo>
                <a:cubicBezTo>
                  <a:pt x="1056061" y="1459046"/>
                  <a:pt x="1018606" y="1363400"/>
                  <a:pt x="1058070" y="1462060"/>
                </a:cubicBezTo>
                <a:cubicBezTo>
                  <a:pt x="1066593" y="1483368"/>
                  <a:pt x="1068035" y="1507695"/>
                  <a:pt x="1079842" y="1527374"/>
                </a:cubicBezTo>
                <a:cubicBezTo>
                  <a:pt x="1090403" y="1544975"/>
                  <a:pt x="1123385" y="1570917"/>
                  <a:pt x="1123385" y="1570917"/>
                </a:cubicBezTo>
                <a:cubicBezTo>
                  <a:pt x="1137899" y="1599946"/>
                  <a:pt x="1137898" y="1643489"/>
                  <a:pt x="1166927" y="1658003"/>
                </a:cubicBezTo>
                <a:cubicBezTo>
                  <a:pt x="1219650" y="1684364"/>
                  <a:pt x="1198995" y="1668300"/>
                  <a:pt x="1232242" y="1701545"/>
                </a:cubicBezTo>
                <a:cubicBezTo>
                  <a:pt x="1302146" y="1841353"/>
                  <a:pt x="1263132" y="1797750"/>
                  <a:pt x="1319327" y="1853945"/>
                </a:cubicBezTo>
                <a:cubicBezTo>
                  <a:pt x="1347590" y="1938732"/>
                  <a:pt x="1324872" y="1903033"/>
                  <a:pt x="1384642" y="1962803"/>
                </a:cubicBezTo>
                <a:lnTo>
                  <a:pt x="1428185" y="2006345"/>
                </a:lnTo>
                <a:cubicBezTo>
                  <a:pt x="1435442" y="2020859"/>
                  <a:pt x="1440955" y="2036386"/>
                  <a:pt x="1449956" y="2049888"/>
                </a:cubicBezTo>
                <a:cubicBezTo>
                  <a:pt x="1455649" y="2058428"/>
                  <a:pt x="1466034" y="2063120"/>
                  <a:pt x="1471727" y="2071660"/>
                </a:cubicBezTo>
                <a:cubicBezTo>
                  <a:pt x="1480728" y="2085162"/>
                  <a:pt x="1483762" y="2102221"/>
                  <a:pt x="1493499" y="2115203"/>
                </a:cubicBezTo>
                <a:cubicBezTo>
                  <a:pt x="1505815" y="2131624"/>
                  <a:pt x="1522528" y="2144231"/>
                  <a:pt x="1537042" y="2158745"/>
                </a:cubicBezTo>
                <a:cubicBezTo>
                  <a:pt x="1544299" y="2166002"/>
                  <a:pt x="1554223" y="2171337"/>
                  <a:pt x="1558813" y="2180517"/>
                </a:cubicBezTo>
                <a:cubicBezTo>
                  <a:pt x="1566070" y="2195031"/>
                  <a:pt x="1567603" y="2214323"/>
                  <a:pt x="1580585" y="2224060"/>
                </a:cubicBezTo>
                <a:cubicBezTo>
                  <a:pt x="1598944" y="2237829"/>
                  <a:pt x="1624128" y="2238574"/>
                  <a:pt x="1645899" y="2245831"/>
                </a:cubicBezTo>
                <a:cubicBezTo>
                  <a:pt x="1653156" y="2267602"/>
                  <a:pt x="1653901" y="2292786"/>
                  <a:pt x="1667670" y="2311145"/>
                </a:cubicBezTo>
                <a:cubicBezTo>
                  <a:pt x="1677407" y="2324127"/>
                  <a:pt x="1698231" y="2323180"/>
                  <a:pt x="1711213" y="2332917"/>
                </a:cubicBezTo>
                <a:cubicBezTo>
                  <a:pt x="1727634" y="2345233"/>
                  <a:pt x="1740242" y="2361946"/>
                  <a:pt x="1754756" y="2376460"/>
                </a:cubicBezTo>
                <a:lnTo>
                  <a:pt x="1820070" y="2441774"/>
                </a:lnTo>
                <a:lnTo>
                  <a:pt x="1863613" y="2485317"/>
                </a:lnTo>
                <a:cubicBezTo>
                  <a:pt x="1892642" y="2543374"/>
                  <a:pt x="1870871" y="2521603"/>
                  <a:pt x="1928927" y="2550631"/>
                </a:cubicBezTo>
                <a:cubicBezTo>
                  <a:pt x="1936184" y="2565145"/>
                  <a:pt x="1940962" y="2581192"/>
                  <a:pt x="1950699" y="2594174"/>
                </a:cubicBezTo>
                <a:cubicBezTo>
                  <a:pt x="1983710" y="2638189"/>
                  <a:pt x="1993280" y="2637236"/>
                  <a:pt x="2037785" y="2659488"/>
                </a:cubicBezTo>
                <a:cubicBezTo>
                  <a:pt x="2052299" y="2674002"/>
                  <a:pt x="2072147" y="2684672"/>
                  <a:pt x="2081327" y="2703031"/>
                </a:cubicBezTo>
                <a:cubicBezTo>
                  <a:pt x="2088584" y="2717545"/>
                  <a:pt x="2092962" y="2733902"/>
                  <a:pt x="2103099" y="2746574"/>
                </a:cubicBezTo>
                <a:cubicBezTo>
                  <a:pt x="2122333" y="2770616"/>
                  <a:pt x="2146642" y="2790117"/>
                  <a:pt x="2168413" y="2811888"/>
                </a:cubicBezTo>
                <a:cubicBezTo>
                  <a:pt x="2175670" y="2819145"/>
                  <a:pt x="2180448" y="2830414"/>
                  <a:pt x="2190185" y="2833660"/>
                </a:cubicBezTo>
                <a:lnTo>
                  <a:pt x="2255499" y="2855431"/>
                </a:lnTo>
                <a:cubicBezTo>
                  <a:pt x="2262756" y="2869945"/>
                  <a:pt x="2268269" y="2885472"/>
                  <a:pt x="2277270" y="2898974"/>
                </a:cubicBezTo>
                <a:cubicBezTo>
                  <a:pt x="2282963" y="2907513"/>
                  <a:pt x="2293349" y="2912206"/>
                  <a:pt x="2299042" y="2920745"/>
                </a:cubicBezTo>
                <a:cubicBezTo>
                  <a:pt x="2308043" y="2934247"/>
                  <a:pt x="2311077" y="2951306"/>
                  <a:pt x="2320813" y="2964288"/>
                </a:cubicBezTo>
                <a:cubicBezTo>
                  <a:pt x="2333129" y="2980709"/>
                  <a:pt x="2349842" y="2993317"/>
                  <a:pt x="2364356" y="3007831"/>
                </a:cubicBezTo>
                <a:lnTo>
                  <a:pt x="2386127" y="3029603"/>
                </a:lnTo>
                <a:cubicBezTo>
                  <a:pt x="2378870" y="2993317"/>
                  <a:pt x="2347807" y="2953843"/>
                  <a:pt x="2364356" y="2920745"/>
                </a:cubicBezTo>
                <a:cubicBezTo>
                  <a:pt x="2374619" y="2900219"/>
                  <a:pt x="2409144" y="2932254"/>
                  <a:pt x="2429670" y="2942517"/>
                </a:cubicBezTo>
                <a:cubicBezTo>
                  <a:pt x="2438850" y="2947107"/>
                  <a:pt x="2442262" y="2959698"/>
                  <a:pt x="2451442" y="2964288"/>
                </a:cubicBezTo>
                <a:cubicBezTo>
                  <a:pt x="2471968" y="2974551"/>
                  <a:pt x="2494985" y="2978803"/>
                  <a:pt x="2516756" y="2986060"/>
                </a:cubicBezTo>
                <a:cubicBezTo>
                  <a:pt x="2558483" y="3027787"/>
                  <a:pt x="2520453" y="2996247"/>
                  <a:pt x="2603842" y="3029603"/>
                </a:cubicBezTo>
                <a:cubicBezTo>
                  <a:pt x="2618909" y="3035630"/>
                  <a:pt x="2632318" y="3045347"/>
                  <a:pt x="2647385" y="3051374"/>
                </a:cubicBezTo>
                <a:cubicBezTo>
                  <a:pt x="2668693" y="3059897"/>
                  <a:pt x="2690928" y="3065888"/>
                  <a:pt x="2712699" y="3073145"/>
                </a:cubicBezTo>
                <a:cubicBezTo>
                  <a:pt x="2719956" y="3080402"/>
                  <a:pt x="2728777" y="3086377"/>
                  <a:pt x="2734470" y="3094917"/>
                </a:cubicBezTo>
                <a:cubicBezTo>
                  <a:pt x="2743471" y="3108419"/>
                  <a:pt x="2744767" y="3126985"/>
                  <a:pt x="2756242" y="3138460"/>
                </a:cubicBezTo>
                <a:cubicBezTo>
                  <a:pt x="2767717" y="3149934"/>
                  <a:pt x="2785271" y="3152974"/>
                  <a:pt x="2799785" y="3160231"/>
                </a:cubicBezTo>
                <a:lnTo>
                  <a:pt x="2908642" y="3269088"/>
                </a:lnTo>
                <a:lnTo>
                  <a:pt x="2930413" y="3290860"/>
                </a:lnTo>
                <a:lnTo>
                  <a:pt x="2952185" y="3312631"/>
                </a:lnTo>
                <a:cubicBezTo>
                  <a:pt x="2992824" y="3393911"/>
                  <a:pt x="2947830" y="3325694"/>
                  <a:pt x="3017499" y="3377945"/>
                </a:cubicBezTo>
                <a:cubicBezTo>
                  <a:pt x="3033920" y="3390261"/>
                  <a:pt x="3042683" y="3412308"/>
                  <a:pt x="3061042" y="3421488"/>
                </a:cubicBezTo>
                <a:cubicBezTo>
                  <a:pt x="3075556" y="3428745"/>
                  <a:pt x="3091083" y="3434259"/>
                  <a:pt x="3104585" y="3443260"/>
                </a:cubicBezTo>
                <a:cubicBezTo>
                  <a:pt x="3113124" y="3448953"/>
                  <a:pt x="3117177" y="3460441"/>
                  <a:pt x="3126356" y="3465031"/>
                </a:cubicBezTo>
                <a:cubicBezTo>
                  <a:pt x="3146882" y="3475294"/>
                  <a:pt x="3169530" y="3480765"/>
                  <a:pt x="3191670" y="3486803"/>
                </a:cubicBezTo>
                <a:cubicBezTo>
                  <a:pt x="3249405" y="3502549"/>
                  <a:pt x="3365842" y="3530345"/>
                  <a:pt x="3365842" y="3530345"/>
                </a:cubicBezTo>
                <a:cubicBezTo>
                  <a:pt x="3549583" y="3622217"/>
                  <a:pt x="3426071" y="3580834"/>
                  <a:pt x="3779499" y="3530345"/>
                </a:cubicBezTo>
                <a:cubicBezTo>
                  <a:pt x="3823199" y="3524102"/>
                  <a:pt x="3867302" y="3519280"/>
                  <a:pt x="3910127" y="3508574"/>
                </a:cubicBezTo>
                <a:cubicBezTo>
                  <a:pt x="4352073" y="3398088"/>
                  <a:pt x="3773061" y="3518569"/>
                  <a:pt x="4149613" y="3443260"/>
                </a:cubicBezTo>
                <a:lnTo>
                  <a:pt x="4236699" y="3399717"/>
                </a:lnTo>
                <a:cubicBezTo>
                  <a:pt x="4251213" y="3392460"/>
                  <a:pt x="4268767" y="3389420"/>
                  <a:pt x="4280242" y="3377945"/>
                </a:cubicBezTo>
                <a:cubicBezTo>
                  <a:pt x="4330169" y="3328018"/>
                  <a:pt x="4268860" y="3386481"/>
                  <a:pt x="4367327" y="3312631"/>
                </a:cubicBezTo>
                <a:cubicBezTo>
                  <a:pt x="4375538" y="3306473"/>
                  <a:pt x="4380559" y="3296553"/>
                  <a:pt x="4389099" y="3290860"/>
                </a:cubicBezTo>
                <a:cubicBezTo>
                  <a:pt x="4481949" y="3228961"/>
                  <a:pt x="4382022" y="3319708"/>
                  <a:pt x="4476185" y="3225545"/>
                </a:cubicBezTo>
                <a:lnTo>
                  <a:pt x="4497956" y="3203774"/>
                </a:lnTo>
                <a:cubicBezTo>
                  <a:pt x="4556011" y="3087662"/>
                  <a:pt x="4476186" y="3225543"/>
                  <a:pt x="4563270" y="3138460"/>
                </a:cubicBezTo>
                <a:cubicBezTo>
                  <a:pt x="4574745" y="3126985"/>
                  <a:pt x="4575305" y="3107899"/>
                  <a:pt x="4585042" y="3094917"/>
                </a:cubicBezTo>
                <a:cubicBezTo>
                  <a:pt x="4597358" y="3078496"/>
                  <a:pt x="4614071" y="3065888"/>
                  <a:pt x="4628585" y="3051374"/>
                </a:cubicBezTo>
                <a:lnTo>
                  <a:pt x="4650356" y="3029603"/>
                </a:lnTo>
                <a:cubicBezTo>
                  <a:pt x="4657613" y="3015089"/>
                  <a:pt x="4662391" y="2999042"/>
                  <a:pt x="4672127" y="2986060"/>
                </a:cubicBezTo>
                <a:cubicBezTo>
                  <a:pt x="4684443" y="2969639"/>
                  <a:pt x="4701156" y="2957031"/>
                  <a:pt x="4715670" y="2942517"/>
                </a:cubicBezTo>
                <a:cubicBezTo>
                  <a:pt x="4722927" y="2935260"/>
                  <a:pt x="4728262" y="2925335"/>
                  <a:pt x="4737442" y="2920745"/>
                </a:cubicBezTo>
                <a:lnTo>
                  <a:pt x="4780985" y="2898974"/>
                </a:lnTo>
                <a:lnTo>
                  <a:pt x="4933385" y="2746574"/>
                </a:lnTo>
                <a:lnTo>
                  <a:pt x="4998699" y="2681260"/>
                </a:lnTo>
                <a:lnTo>
                  <a:pt x="5020470" y="2637717"/>
                </a:lnTo>
                <a:close/>
              </a:path>
            </a:pathLst>
          </a:custGeom>
          <a:solidFill>
            <a:schemeClr val="accent4">
              <a:alpha val="29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15" y="966107"/>
            <a:ext cx="8412480" cy="54204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6676" y="304471"/>
            <a:ext cx="3518807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First 10 rows from iris data</a:t>
            </a:r>
          </a:p>
        </p:txBody>
      </p:sp>
    </p:spTree>
    <p:extLst>
      <p:ext uri="{BB962C8B-B14F-4D97-AF65-F5344CB8AC3E}">
        <p14:creationId xmlns:p14="http://schemas.microsoft.com/office/powerpoint/2010/main" val="27646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1714500"/>
            <a:ext cx="8677275" cy="3429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747409" y="392475"/>
            <a:ext cx="1673535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?write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72" y="980396"/>
            <a:ext cx="8961120" cy="515285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82137" y="263112"/>
            <a:ext cx="3347070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?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Lucida Console" panose="020B0609040504020204" pitchFamily="49" charset="0"/>
              </a:rPr>
              <a:t>write.table</a:t>
            </a:r>
            <a:endParaRPr kumimoji="0" lang="en-US" alt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5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495301"/>
            <a:ext cx="9052560" cy="62036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7906" y="133019"/>
            <a:ext cx="352697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</a:t>
            </a:r>
            <a:r>
              <a:rPr lang="en-US" sz="2400" dirty="0"/>
              <a:t>:  </a:t>
            </a:r>
            <a:r>
              <a:rPr lang="en-US" sz="2400" dirty="0" err="1"/>
              <a:t>uploadDatatoRetc.R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76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027" y="70277"/>
            <a:ext cx="8432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</a:rPr>
              <a:t>mapper.filters.dm_eigenvector</a:t>
            </a:r>
            <a:r>
              <a:rPr lang="en-US" sz="2400" dirty="0" smtClean="0">
                <a:solidFill>
                  <a:srgbClr val="C00000"/>
                </a:solidFill>
              </a:rPr>
              <a:t>(data, k=0, </a:t>
            </a:r>
            <a:r>
              <a:rPr lang="en-US" sz="2400" dirty="0" err="1" smtClean="0">
                <a:solidFill>
                  <a:srgbClr val="C00000"/>
                </a:solidFill>
              </a:rPr>
              <a:t>mean_center</a:t>
            </a:r>
            <a:r>
              <a:rPr lang="en-US" sz="2400" dirty="0" smtClean="0">
                <a:solidFill>
                  <a:srgbClr val="C00000"/>
                </a:solidFill>
              </a:rPr>
              <a:t>=True, </a:t>
            </a:r>
            <a:r>
              <a:rPr lang="en-US" sz="2400" dirty="0" err="1" smtClean="0">
                <a:solidFill>
                  <a:srgbClr val="C00000"/>
                </a:solidFill>
              </a:rPr>
              <a:t>metricpar</a:t>
            </a:r>
            <a:r>
              <a:rPr lang="en-US" sz="2400" dirty="0" smtClean="0">
                <a:solidFill>
                  <a:srgbClr val="C00000"/>
                </a:solidFill>
              </a:rPr>
              <a:t>={}, verbose=True, callback=None)</a:t>
            </a:r>
          </a:p>
          <a:p>
            <a:endParaRPr lang="en-US" sz="2400" dirty="0" smtClean="0"/>
          </a:p>
          <a:p>
            <a:r>
              <a:rPr lang="en-US" sz="2400" dirty="0" smtClean="0"/>
              <a:t>Return the k-</a:t>
            </a:r>
            <a:r>
              <a:rPr lang="en-US" sz="2400" dirty="0" err="1" smtClean="0"/>
              <a:t>th</a:t>
            </a:r>
            <a:r>
              <a:rPr lang="en-US" sz="2400" dirty="0" smtClean="0"/>
              <a:t> eigenvector of the distance matrix.</a:t>
            </a:r>
          </a:p>
          <a:p>
            <a:endParaRPr lang="en-US" sz="2400" dirty="0" smtClean="0"/>
          </a:p>
          <a:p>
            <a:r>
              <a:rPr lang="en-US" sz="2400" dirty="0" smtClean="0"/>
              <a:t>The matrix of pairwise distances is symmetric, so it has an orthonormal basis of eigenvectors. </a:t>
            </a:r>
          </a:p>
          <a:p>
            <a:endParaRPr lang="en-US" sz="2400" dirty="0"/>
          </a:p>
          <a:p>
            <a:r>
              <a:rPr lang="en-US" sz="2400" dirty="0" smtClean="0"/>
              <a:t>The parameter k can be either an integer or an array of integers (for multi-dimensional filter functions). </a:t>
            </a:r>
          </a:p>
          <a:p>
            <a:endParaRPr lang="en-US" sz="2400" dirty="0"/>
          </a:p>
          <a:p>
            <a:r>
              <a:rPr lang="en-US" sz="2400" dirty="0" smtClean="0"/>
              <a:t>The index is zero-based, and eigenvalues are sorted by absolute value, so k=0 returns the eigenvector corresponding to the largest eigenvalue in magnitude.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mean_center</a:t>
            </a:r>
            <a:r>
              <a:rPr lang="en-US" sz="2400" dirty="0" smtClean="0"/>
              <a:t> is True, the distance matrix is double-mean-centered before the eigenvalue decomposition.</a:t>
            </a:r>
          </a:p>
          <a:p>
            <a:r>
              <a:rPr lang="en-US" sz="2400" dirty="0" smtClean="0"/>
              <a:t>Reference: [R6], subsection “Principal metric SVD filters”.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4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19" y="1102468"/>
            <a:ext cx="7505700" cy="5153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23507" y="206156"/>
            <a:ext cx="366141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Distance Matrix </a:t>
            </a:r>
            <a:r>
              <a:rPr lang="en-US" sz="2400" dirty="0" smtClean="0"/>
              <a:t>Eigenvector</a:t>
            </a:r>
          </a:p>
          <a:p>
            <a:r>
              <a:rPr lang="en-US" sz="2400" dirty="0" smtClean="0"/>
              <a:t>Order </a:t>
            </a:r>
            <a:r>
              <a:rPr lang="en-US" sz="2400" dirty="0"/>
              <a:t>of eigenvector:  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3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1244375"/>
            <a:ext cx="7505700" cy="5153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3365" y="300446"/>
            <a:ext cx="82296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Distance Matrix Eigenvector, Mean Centered Distance Matrix</a:t>
            </a:r>
          </a:p>
          <a:p>
            <a:r>
              <a:rPr lang="en-US" sz="2400" dirty="0" smtClean="0"/>
              <a:t>Order of eigenvector:  0</a:t>
            </a:r>
          </a:p>
        </p:txBody>
      </p:sp>
    </p:spTree>
    <p:extLst>
      <p:ext uri="{BB962C8B-B14F-4D97-AF65-F5344CB8AC3E}">
        <p14:creationId xmlns:p14="http://schemas.microsoft.com/office/powerpoint/2010/main" val="10332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7193</TotalTime>
  <Words>333</Words>
  <Application>Microsoft Office PowerPoint</Application>
  <PresentationFormat>On-screen Show (4:3)</PresentationFormat>
  <Paragraphs>67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Lucida Console</vt:lpstr>
      <vt:lpstr>Symbol</vt:lpstr>
      <vt:lpstr>Times New Roman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Darcy, Isabel K</cp:lastModifiedBy>
  <cp:revision>50</cp:revision>
  <dcterms:created xsi:type="dcterms:W3CDTF">2017-02-05T18:02:13Z</dcterms:created>
  <dcterms:modified xsi:type="dcterms:W3CDTF">2018-01-30T14:57:07Z</dcterms:modified>
</cp:coreProperties>
</file>