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6" r:id="rId4"/>
    <p:sldId id="260" r:id="rId5"/>
    <p:sldId id="267" r:id="rId6"/>
    <p:sldId id="306" r:id="rId7"/>
    <p:sldId id="307" r:id="rId8"/>
    <p:sldId id="309" r:id="rId9"/>
    <p:sldId id="308" r:id="rId10"/>
    <p:sldId id="261" r:id="rId11"/>
    <p:sldId id="304" r:id="rId12"/>
    <p:sldId id="271" r:id="rId13"/>
    <p:sldId id="303" r:id="rId14"/>
    <p:sldId id="278" r:id="rId15"/>
    <p:sldId id="30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F5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84" autoAdjust="0"/>
    <p:restoredTop sz="94660"/>
  </p:normalViewPr>
  <p:slideViewPr>
    <p:cSldViewPr snapToGrid="0">
      <p:cViewPr varScale="1">
        <p:scale>
          <a:sx n="52" d="100"/>
          <a:sy n="52" d="100"/>
        </p:scale>
        <p:origin x="835" y="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0035-CDF7-41AA-A205-6A5FC0775ADA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1637B-0B08-46B8-800D-67286C824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727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0035-CDF7-41AA-A205-6A5FC0775ADA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1637B-0B08-46B8-800D-67286C824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41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0035-CDF7-41AA-A205-6A5FC0775ADA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1637B-0B08-46B8-800D-67286C824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00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0035-CDF7-41AA-A205-6A5FC0775ADA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1637B-0B08-46B8-800D-67286C824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61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0035-CDF7-41AA-A205-6A5FC0775ADA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1637B-0B08-46B8-800D-67286C824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719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0035-CDF7-41AA-A205-6A5FC0775ADA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1637B-0B08-46B8-800D-67286C824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65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0035-CDF7-41AA-A205-6A5FC0775ADA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1637B-0B08-46B8-800D-67286C824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80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0035-CDF7-41AA-A205-6A5FC0775ADA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1637B-0B08-46B8-800D-67286C824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282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0035-CDF7-41AA-A205-6A5FC0775ADA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1637B-0B08-46B8-800D-67286C824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73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0035-CDF7-41AA-A205-6A5FC0775ADA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1637B-0B08-46B8-800D-67286C824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56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0035-CDF7-41AA-A205-6A5FC0775ADA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1637B-0B08-46B8-800D-67286C824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2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70035-CDF7-41AA-A205-6A5FC0775ADA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1637B-0B08-46B8-800D-67286C824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70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help.github.com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help.github.com/articles/git-and-github-learning-resources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git-scm.com/book/en/v2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itbucket.org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blog/1707-soft-wrapping-on-prose-diff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github.com/MLWave/kepler-mapper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Git &amp; Github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cap="none" dirty="0" smtClean="0"/>
              <a:t>Timothy </a:t>
            </a:r>
            <a:r>
              <a:rPr lang="en-US" cap="none" dirty="0" err="1" smtClean="0"/>
              <a:t>McRoy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98155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195" y="341599"/>
            <a:ext cx="7886700" cy="4351338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200" dirty="0" smtClean="0"/>
              <a:t>Share and collaborate</a:t>
            </a:r>
          </a:p>
          <a:p>
            <a:pPr lvl="1">
              <a:spcAft>
                <a:spcPts val="1200"/>
              </a:spcAft>
            </a:pPr>
            <a:r>
              <a:rPr lang="en-US" sz="2800" dirty="0" smtClean="0"/>
              <a:t>Easy to distribute work</a:t>
            </a:r>
          </a:p>
          <a:p>
            <a:pPr lvl="2">
              <a:spcAft>
                <a:spcPts val="1200"/>
              </a:spcAft>
            </a:pPr>
            <a:r>
              <a:rPr lang="en-US" sz="2400" dirty="0" smtClean="0"/>
              <a:t>clone</a:t>
            </a:r>
          </a:p>
          <a:p>
            <a:pPr lvl="1">
              <a:spcAft>
                <a:spcPts val="1200"/>
              </a:spcAft>
            </a:pPr>
            <a:r>
              <a:rPr lang="en-US" sz="2800" dirty="0" smtClean="0"/>
              <a:t>Easy to improve on the work of others</a:t>
            </a:r>
          </a:p>
          <a:p>
            <a:pPr lvl="2">
              <a:spcAft>
                <a:spcPts val="1200"/>
              </a:spcAft>
            </a:pPr>
            <a:r>
              <a:rPr lang="en-US" sz="2400" dirty="0" smtClean="0"/>
              <a:t>fork</a:t>
            </a:r>
          </a:p>
          <a:p>
            <a:pPr lvl="1">
              <a:spcAft>
                <a:spcPts val="1200"/>
              </a:spcAft>
            </a:pPr>
            <a:r>
              <a:rPr lang="en-US" sz="2800" dirty="0" smtClean="0"/>
              <a:t>Easy to take help from others</a:t>
            </a:r>
          </a:p>
          <a:p>
            <a:pPr lvl="2">
              <a:spcAft>
                <a:spcPts val="1200"/>
              </a:spcAft>
            </a:pPr>
            <a:r>
              <a:rPr lang="en-US" sz="2400" dirty="0" smtClean="0"/>
              <a:t>pull</a:t>
            </a:r>
            <a:endParaRPr lang="en-US" sz="18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7006587" y="6227015"/>
            <a:ext cx="21734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cap="none" dirty="0" smtClean="0"/>
              <a:t>Modified from slides </a:t>
            </a:r>
          </a:p>
          <a:p>
            <a:r>
              <a:rPr lang="en-US" cap="none" dirty="0" smtClean="0"/>
              <a:t>Of Timothy </a:t>
            </a:r>
            <a:r>
              <a:rPr lang="en-US" cap="none" dirty="0" err="1" smtClean="0"/>
              <a:t>McRoy</a:t>
            </a:r>
            <a:endParaRPr lang="en-US" cap="none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61195" y="4669409"/>
            <a:ext cx="7782704" cy="15576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dirty="0" smtClean="0"/>
              <a:t>Résumé pad</a:t>
            </a:r>
            <a:endParaRPr lang="en-US" sz="800" dirty="0" smtClean="0"/>
          </a:p>
          <a:p>
            <a:pPr lvl="1">
              <a:spcAft>
                <a:spcPts val="1200"/>
              </a:spcAft>
            </a:pPr>
            <a:r>
              <a:rPr lang="en-US" dirty="0" smtClean="0"/>
              <a:t>A </a:t>
            </a:r>
            <a:r>
              <a:rPr lang="en-US" dirty="0" err="1" smtClean="0"/>
              <a:t>Github</a:t>
            </a:r>
            <a:r>
              <a:rPr lang="en-US" dirty="0" smtClean="0"/>
              <a:t> profile is a great way to showcase your work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Link to LinkedIn, but it’s not a LinkedIn replacement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1040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84772" y="316717"/>
            <a:ext cx="33747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hlinkClick r:id="rId2"/>
              </a:rPr>
              <a:t>https://help.github.com</a:t>
            </a:r>
            <a:r>
              <a:rPr lang="en-US" sz="2400" dirty="0" smtClean="0">
                <a:hlinkClick r:id="rId2"/>
              </a:rPr>
              <a:t>/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32" y="1324654"/>
            <a:ext cx="9144000" cy="407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08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289" y="18555"/>
            <a:ext cx="91964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2"/>
              </a:rPr>
              <a:t>https://help.github.com/articles/git-and-github-learning-resources</a:t>
            </a:r>
            <a:r>
              <a:rPr lang="en-US" sz="2400" dirty="0" smtClean="0">
                <a:hlinkClick r:id="rId2"/>
              </a:rPr>
              <a:t>/</a:t>
            </a:r>
            <a:r>
              <a:rPr lang="en-US" sz="2400" dirty="0" smtClean="0"/>
              <a:t> </a:t>
            </a: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146" y="496823"/>
            <a:ext cx="7955280" cy="625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70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310" y="91440"/>
            <a:ext cx="7725057" cy="67665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98479" y="137544"/>
            <a:ext cx="4193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git-scm.com/book/en/v2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8121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0355"/>
            <a:ext cx="9144000" cy="61458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45051" y="93646"/>
            <a:ext cx="6020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O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ther 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Distributed Version Control 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Systems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1584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3191"/>
            <a:ext cx="9144000" cy="55768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06961" y="144999"/>
            <a:ext cx="33300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hlinkClick r:id="rId3"/>
              </a:rPr>
              <a:t>https://</a:t>
            </a:r>
            <a:r>
              <a:rPr lang="en-US" sz="2800" dirty="0" smtClean="0">
                <a:hlinkClick r:id="rId3"/>
              </a:rPr>
              <a:t>bitbucket.org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6124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276" y="-114696"/>
            <a:ext cx="7886700" cy="1325563"/>
          </a:xfrm>
        </p:spPr>
        <p:txBody>
          <a:bodyPr/>
          <a:lstStyle/>
          <a:p>
            <a:r>
              <a:rPr lang="en-US" dirty="0" smtClean="0"/>
              <a:t>Git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6451" y="352785"/>
            <a:ext cx="6709906" cy="3645976"/>
          </a:xfrm>
        </p:spPr>
        <p:txBody>
          <a:bodyPr>
            <a:normAutofit/>
          </a:bodyPr>
          <a:lstStyle/>
          <a:p>
            <a:r>
              <a:rPr lang="en-US" dirty="0" smtClean="0"/>
              <a:t>Version Control System</a:t>
            </a:r>
          </a:p>
          <a:p>
            <a:pPr lvl="1"/>
            <a:r>
              <a:rPr lang="en-US" dirty="0" smtClean="0"/>
              <a:t>Allows you to track changes in a project</a:t>
            </a:r>
          </a:p>
        </p:txBody>
      </p:sp>
      <p:pic>
        <p:nvPicPr>
          <p:cNvPr id="9" name="Picture 2" descr="https://camo.githubusercontent.com/a052efae848ef25d6a825516fb3d7e213a419d3f/68747470733a2f2f662e636c6f75642e6769746875622e636f6d2f6173736574732f3137332f313635373831322f64336661623262652d356238392d313165332d383362352d6563656363626535323135382e706e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808" y="1453771"/>
            <a:ext cx="7725192" cy="475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ine Callout 1 9"/>
          <p:cNvSpPr/>
          <p:nvPr/>
        </p:nvSpPr>
        <p:spPr>
          <a:xfrm>
            <a:off x="122049" y="2840879"/>
            <a:ext cx="1147843" cy="558584"/>
          </a:xfrm>
          <a:prstGeom prst="borderCallout1">
            <a:avLst>
              <a:gd name="adj1" fmla="val 53443"/>
              <a:gd name="adj2" fmla="val 100691"/>
              <a:gd name="adj3" fmla="val 62524"/>
              <a:gd name="adj4" fmla="val 123935"/>
            </a:avLst>
          </a:prstGeom>
          <a:solidFill>
            <a:schemeClr val="accent1">
              <a:lumMod val="5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Old Line</a:t>
            </a:r>
          </a:p>
        </p:txBody>
      </p:sp>
      <p:sp>
        <p:nvSpPr>
          <p:cNvPr id="11" name="Line Callout 1 10"/>
          <p:cNvSpPr/>
          <p:nvPr/>
        </p:nvSpPr>
        <p:spPr>
          <a:xfrm>
            <a:off x="122049" y="4295292"/>
            <a:ext cx="1147843" cy="558584"/>
          </a:xfrm>
          <a:prstGeom prst="borderCallout1">
            <a:avLst>
              <a:gd name="adj1" fmla="val 49418"/>
              <a:gd name="adj2" fmla="val 98732"/>
              <a:gd name="adj3" fmla="val -56003"/>
              <a:gd name="adj4" fmla="val 154875"/>
            </a:avLst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New Line</a:t>
            </a:r>
            <a:endParaRPr lang="en-US" sz="1350" dirty="0"/>
          </a:p>
        </p:txBody>
      </p:sp>
      <p:sp>
        <p:nvSpPr>
          <p:cNvPr id="12" name="TextBox 11"/>
          <p:cNvSpPr txBox="1"/>
          <p:nvPr/>
        </p:nvSpPr>
        <p:spPr>
          <a:xfrm>
            <a:off x="122049" y="6437274"/>
            <a:ext cx="8711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github.com/blog/1707-soft-wrapping-on-prose-diffs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7006587" y="6227015"/>
            <a:ext cx="21734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cap="none" dirty="0" smtClean="0"/>
              <a:t>Modified from slides </a:t>
            </a:r>
          </a:p>
          <a:p>
            <a:r>
              <a:rPr lang="en-US" cap="none" dirty="0" smtClean="0"/>
              <a:t>Of Timothy </a:t>
            </a:r>
            <a:r>
              <a:rPr lang="en-US" cap="none" dirty="0" err="1" smtClean="0"/>
              <a:t>McRoy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132027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833" y="27851"/>
            <a:ext cx="8724275" cy="1325563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latin typeface="+mn-lt"/>
              </a:rPr>
              <a:t>Git</a:t>
            </a:r>
            <a:r>
              <a:rPr lang="en-US" sz="3200" dirty="0" smtClean="0">
                <a:latin typeface="+mn-lt"/>
              </a:rPr>
              <a:t>:  Can download and run on your own computer.</a:t>
            </a:r>
            <a:endParaRPr lang="en-US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483" y="1387912"/>
            <a:ext cx="7994227" cy="3645976"/>
          </a:xfrm>
        </p:spPr>
        <p:txBody>
          <a:bodyPr>
            <a:no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3200" dirty="0" smtClean="0"/>
              <a:t>Not a backup system</a:t>
            </a:r>
          </a:p>
          <a:p>
            <a:pPr lvl="1">
              <a:spcAft>
                <a:spcPts val="1800"/>
              </a:spcAft>
            </a:pPr>
            <a:r>
              <a:rPr lang="en-US" sz="3200" dirty="0" smtClean="0"/>
              <a:t>A backup system is used to recover files in case something bad happens to the original copy</a:t>
            </a:r>
          </a:p>
          <a:p>
            <a:pPr lvl="1">
              <a:spcAft>
                <a:spcPts val="1800"/>
              </a:spcAft>
            </a:pPr>
            <a:r>
              <a:rPr lang="en-US" sz="3200" dirty="0" smtClean="0"/>
              <a:t>Git tracks changes locally in a directory called .git</a:t>
            </a:r>
          </a:p>
          <a:p>
            <a:pPr lvl="2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800" dirty="0" smtClean="0"/>
              <a:t>If that directory was deleted, git would lose all of the previous versions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7006587" y="6227015"/>
            <a:ext cx="21734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cap="none" dirty="0" smtClean="0"/>
              <a:t>Modified from slides </a:t>
            </a:r>
          </a:p>
          <a:p>
            <a:r>
              <a:rPr lang="en-US" cap="none" dirty="0" smtClean="0"/>
              <a:t>Of Timothy </a:t>
            </a:r>
            <a:r>
              <a:rPr lang="en-US" cap="none" dirty="0" err="1" smtClean="0"/>
              <a:t>McRoy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405754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372" y="-99567"/>
            <a:ext cx="7886700" cy="1325563"/>
          </a:xfrm>
        </p:spPr>
        <p:txBody>
          <a:bodyPr/>
          <a:lstStyle/>
          <a:p>
            <a:r>
              <a:rPr lang="en-US" dirty="0" err="1" smtClean="0"/>
              <a:t>Github</a:t>
            </a:r>
            <a:r>
              <a:rPr lang="en-US" dirty="0" smtClean="0"/>
              <a:t>:  </a:t>
            </a:r>
            <a:r>
              <a:rPr lang="en-US" dirty="0"/>
              <a:t>Web-based collaboration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709" y="1181048"/>
            <a:ext cx="8485370" cy="4351338"/>
          </a:xfrm>
        </p:spPr>
        <p:txBody>
          <a:bodyPr>
            <a:noAutofit/>
          </a:bodyPr>
          <a:lstStyle/>
          <a:p>
            <a:pPr lvl="1">
              <a:spcAft>
                <a:spcPts val="1200"/>
              </a:spcAft>
            </a:pPr>
            <a:r>
              <a:rPr lang="en-US" sz="3200" dirty="0" err="1" smtClean="0"/>
              <a:t>Github</a:t>
            </a:r>
            <a:r>
              <a:rPr lang="en-US" sz="3200" dirty="0" smtClean="0"/>
              <a:t> is a website which will help visualize some of the features of git</a:t>
            </a:r>
          </a:p>
          <a:p>
            <a:pPr lvl="1">
              <a:spcAft>
                <a:spcPts val="1200"/>
              </a:spcAft>
            </a:pPr>
            <a:r>
              <a:rPr lang="en-US" sz="3200" dirty="0" smtClean="0"/>
              <a:t>Github, like many code hosting websites, allows for public hosting of programs</a:t>
            </a:r>
          </a:p>
          <a:p>
            <a:pPr lvl="2">
              <a:spcAft>
                <a:spcPts val="1200"/>
              </a:spcAft>
            </a:pPr>
            <a:r>
              <a:rPr lang="en-US" sz="2800" dirty="0" smtClean="0"/>
              <a:t>This allows for interested programmers to take part in furthering development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7006587" y="6227015"/>
            <a:ext cx="21734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cap="none" dirty="0" smtClean="0"/>
              <a:t>Modified from slides </a:t>
            </a:r>
          </a:p>
          <a:p>
            <a:r>
              <a:rPr lang="en-US" cap="none" dirty="0" smtClean="0"/>
              <a:t>Of Timothy </a:t>
            </a:r>
            <a:r>
              <a:rPr lang="en-US" cap="none" dirty="0" err="1" smtClean="0"/>
              <a:t>McRoy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265433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372" y="-99567"/>
            <a:ext cx="7886700" cy="1325563"/>
          </a:xfrm>
        </p:spPr>
        <p:txBody>
          <a:bodyPr/>
          <a:lstStyle/>
          <a:p>
            <a:r>
              <a:rPr lang="en-US" dirty="0" smtClean="0"/>
              <a:t>Github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925" y="1181048"/>
            <a:ext cx="8972547" cy="4351338"/>
          </a:xfrm>
        </p:spPr>
        <p:txBody>
          <a:bodyPr>
            <a:noAutofit/>
          </a:bodyPr>
          <a:lstStyle/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3200" dirty="0" err="1" smtClean="0"/>
              <a:t>Github</a:t>
            </a:r>
            <a:r>
              <a:rPr lang="en-US" sz="3200" dirty="0" smtClean="0"/>
              <a:t> will store your work, but it is not a backup system</a:t>
            </a:r>
          </a:p>
          <a:p>
            <a:pPr lvl="2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 smtClean="0"/>
              <a:t>It may be somewhere other than your computer</a:t>
            </a:r>
          </a:p>
          <a:p>
            <a:pPr lvl="2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 smtClean="0"/>
              <a:t>Limited file size (100MB)</a:t>
            </a:r>
          </a:p>
          <a:p>
            <a:pPr lvl="2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 smtClean="0"/>
              <a:t>Not part of the design of Git or Github</a:t>
            </a:r>
          </a:p>
          <a:p>
            <a:pPr lvl="3">
              <a:lnSpc>
                <a:spcPct val="150000"/>
              </a:lnSpc>
              <a:spcAft>
                <a:spcPts val="1200"/>
              </a:spcAft>
            </a:pPr>
            <a:r>
              <a:rPr lang="en-US" sz="2400" dirty="0" smtClean="0"/>
              <a:t>Encryption, distributed copies, guarantee of uptime, etc.</a:t>
            </a:r>
          </a:p>
        </p:txBody>
      </p:sp>
      <p:sp>
        <p:nvSpPr>
          <p:cNvPr id="4" name="Rectangle 3"/>
          <p:cNvSpPr/>
          <p:nvPr/>
        </p:nvSpPr>
        <p:spPr>
          <a:xfrm>
            <a:off x="7006587" y="6227015"/>
            <a:ext cx="21734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cap="none" dirty="0" smtClean="0"/>
              <a:t>Modified from slides </a:t>
            </a:r>
          </a:p>
          <a:p>
            <a:r>
              <a:rPr lang="en-US" cap="none" dirty="0" smtClean="0"/>
              <a:t>Of Timothy </a:t>
            </a:r>
            <a:r>
              <a:rPr lang="en-US" cap="none" dirty="0" err="1" smtClean="0"/>
              <a:t>McRoy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68942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7102"/>
            <a:ext cx="9144000" cy="58470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6752" y="162559"/>
            <a:ext cx="8943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Can</a:t>
            </a:r>
            <a:r>
              <a:rPr lang="en-US" sz="2400" dirty="0" smtClean="0"/>
              <a:t> use </a:t>
            </a:r>
            <a:r>
              <a:rPr lang="en-US" sz="2400" dirty="0" err="1" smtClean="0"/>
              <a:t>github</a:t>
            </a:r>
            <a:r>
              <a:rPr lang="en-US" sz="2400" dirty="0" smtClean="0"/>
              <a:t> to collaborate on writing a book.  </a:t>
            </a:r>
          </a:p>
          <a:p>
            <a:pPr algn="ctr"/>
            <a:r>
              <a:rPr lang="en-US" sz="2400" dirty="0" smtClean="0"/>
              <a:t>For example (which I have not looked at yet):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39979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5461"/>
            <a:ext cx="9144000" cy="2884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919" y="3619629"/>
            <a:ext cx="5486400" cy="33080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16347" y="135358"/>
            <a:ext cx="57802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hlinkClick r:id="rId4"/>
              </a:rPr>
              <a:t>https://</a:t>
            </a:r>
            <a:r>
              <a:rPr lang="en-US" sz="2400" dirty="0" smtClean="0">
                <a:hlinkClick r:id="rId4"/>
              </a:rPr>
              <a:t>github.com/MLWave/kepler-mapper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4683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32" y="1083536"/>
            <a:ext cx="9144000" cy="423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30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93" y="854529"/>
            <a:ext cx="9144000" cy="552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3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1950</TotalTime>
  <Words>291</Words>
  <Application>Microsoft Office PowerPoint</Application>
  <PresentationFormat>On-screen Show (4:3)</PresentationFormat>
  <Paragraphs>51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Office Theme</vt:lpstr>
      <vt:lpstr>Git &amp; Github</vt:lpstr>
      <vt:lpstr>Git</vt:lpstr>
      <vt:lpstr>Git:  Can download and run on your own computer.</vt:lpstr>
      <vt:lpstr>Github:  Web-based collaboration</vt:lpstr>
      <vt:lpstr>Github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University of Iowa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Darcy, Isabel K</dc:creator>
  <cp:lastModifiedBy>Darcy, Isabel K</cp:lastModifiedBy>
  <cp:revision>36</cp:revision>
  <dcterms:created xsi:type="dcterms:W3CDTF">2015-04-29T22:59:27Z</dcterms:created>
  <dcterms:modified xsi:type="dcterms:W3CDTF">2018-02-20T05:18:33Z</dcterms:modified>
</cp:coreProperties>
</file>