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30A5C-1A71-4229-B798-1433FADFA45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DFA9-0751-464C-8AF5-853FB101E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3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30A5C-1A71-4229-B798-1433FADFA45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DFA9-0751-464C-8AF5-853FB101E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0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30A5C-1A71-4229-B798-1433FADFA45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DFA9-0751-464C-8AF5-853FB101E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72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30A5C-1A71-4229-B798-1433FADFA45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DFA9-0751-464C-8AF5-853FB101E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92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30A5C-1A71-4229-B798-1433FADFA45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DFA9-0751-464C-8AF5-853FB101E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26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30A5C-1A71-4229-B798-1433FADFA45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DFA9-0751-464C-8AF5-853FB101E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1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30A5C-1A71-4229-B798-1433FADFA45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DFA9-0751-464C-8AF5-853FB101E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9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30A5C-1A71-4229-B798-1433FADFA45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DFA9-0751-464C-8AF5-853FB101E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8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30A5C-1A71-4229-B798-1433FADFA45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DFA9-0751-464C-8AF5-853FB101E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7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30A5C-1A71-4229-B798-1433FADFA45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DFA9-0751-464C-8AF5-853FB101E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3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30A5C-1A71-4229-B798-1433FADFA45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4DFA9-0751-464C-8AF5-853FB101E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1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30A5C-1A71-4229-B798-1433FADFA45E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4DFA9-0751-464C-8AF5-853FB101E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2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57008" y="2905125"/>
          <a:ext cx="5040133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3" imgW="3657420" imgH="2653924" progId="Acrobat.Document.2015">
                  <p:embed/>
                </p:oleObj>
              </mc:Choice>
              <mc:Fallback>
                <p:oleObj name="Acrobat Document" r:id="rId3" imgW="3657420" imgH="2653924" progId="Acrobat.Document.2015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008" y="2905125"/>
                        <a:ext cx="5040133" cy="365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0845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Acrobat Document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Darcy, Isabel K</dc:creator>
  <cp:lastModifiedBy>Darcy, Isabel K</cp:lastModifiedBy>
  <cp:revision>1</cp:revision>
  <dcterms:created xsi:type="dcterms:W3CDTF">2018-02-27T20:13:25Z</dcterms:created>
  <dcterms:modified xsi:type="dcterms:W3CDTF">2018-02-27T20:13:45Z</dcterms:modified>
</cp:coreProperties>
</file>