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15" r:id="rId2"/>
    <p:sldId id="414" r:id="rId3"/>
    <p:sldId id="409" r:id="rId4"/>
    <p:sldId id="412" r:id="rId5"/>
    <p:sldId id="262" r:id="rId6"/>
    <p:sldId id="419" r:id="rId7"/>
    <p:sldId id="263" r:id="rId8"/>
    <p:sldId id="325" r:id="rId9"/>
    <p:sldId id="328" r:id="rId10"/>
    <p:sldId id="327" r:id="rId11"/>
    <p:sldId id="326" r:id="rId12"/>
    <p:sldId id="334" r:id="rId13"/>
    <p:sldId id="265" r:id="rId14"/>
    <p:sldId id="329" r:id="rId15"/>
    <p:sldId id="332" r:id="rId16"/>
    <p:sldId id="331" r:id="rId17"/>
    <p:sldId id="417" r:id="rId18"/>
    <p:sldId id="33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989" autoAdjust="0"/>
  </p:normalViewPr>
  <p:slideViewPr>
    <p:cSldViewPr snapToGrid="0" snapToObjects="1">
      <p:cViewPr varScale="1">
        <p:scale>
          <a:sx n="81" d="100"/>
          <a:sy n="81" d="100"/>
        </p:scale>
        <p:origin x="68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asdi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DAmapp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danifold.net/mapp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Gurjeet</a:t>
            </a:r>
            <a:r>
              <a:rPr lang="en-US" dirty="0" smtClean="0"/>
              <a:t> Singh </a:t>
            </a:r>
            <a:r>
              <a:rPr lang="en-US" dirty="0"/>
              <a:t>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 smtClean="0"/>
              <a:t>Mémoli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Gunnar </a:t>
            </a:r>
            <a:r>
              <a:rPr lang="en-US" dirty="0" err="1" smtClean="0"/>
              <a:t>Carlsson’s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Mapper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 smtClean="0">
                <a:solidFill>
                  <a:srgbClr val="006C31"/>
                </a:solidFill>
              </a:rPr>
              <a:t>Guest lecturer:  Isabel </a:t>
            </a:r>
            <a:r>
              <a:rPr lang="en-US" sz="3800" dirty="0">
                <a:solidFill>
                  <a:srgbClr val="006C31"/>
                </a:solidFill>
              </a:rPr>
              <a:t>K. Darcy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2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12998" y="400753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73000">
                  <a:srgbClr val="CCFFCC"/>
                </a:gs>
                <a:gs pos="90000">
                  <a:srgbClr val="0000FF"/>
                </a:gs>
                <a:gs pos="8000">
                  <a:srgbClr val="FF0000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49246" b="32208"/>
          <a:stretch/>
        </p:blipFill>
        <p:spPr>
          <a:xfrm>
            <a:off x="1055344" y="4551008"/>
            <a:ext cx="5195961" cy="20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32000"/>
          <a:stretch/>
        </p:blipFill>
        <p:spPr>
          <a:xfrm>
            <a:off x="232139" y="138547"/>
            <a:ext cx="4325112" cy="6370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128265" y="138547"/>
            <a:ext cx="5836012" cy="598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79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</p:txBody>
      </p:sp>
    </p:spTree>
    <p:extLst>
      <p:ext uri="{BB962C8B-B14F-4D97-AF65-F5344CB8AC3E}">
        <p14:creationId xmlns:p14="http://schemas.microsoft.com/office/powerpoint/2010/main" val="36593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Edge = nonempty intersection             </a:t>
            </a:r>
          </a:p>
          <a:p>
            <a:r>
              <a:rPr lang="en-US" sz="3200" dirty="0" smtClean="0"/>
              <a:t>                                 between clusters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Edge = nonempty intersection             </a:t>
            </a:r>
          </a:p>
          <a:p>
            <a:r>
              <a:rPr lang="en-US" sz="3200" dirty="0" smtClean="0"/>
              <a:t>                                 between clusters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53954" y="1175930"/>
            <a:ext cx="840360" cy="914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2"/>
          </p:cNvCxnSpPr>
          <p:nvPr/>
        </p:nvCxnSpPr>
        <p:spPr>
          <a:xfrm flipV="1">
            <a:off x="3774981" y="1555337"/>
            <a:ext cx="869280" cy="159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6"/>
          </p:cNvCxnSpPr>
          <p:nvPr/>
        </p:nvCxnSpPr>
        <p:spPr>
          <a:xfrm flipV="1">
            <a:off x="3916521" y="1908157"/>
            <a:ext cx="900180" cy="5029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6"/>
          </p:cNvCxnSpPr>
          <p:nvPr/>
        </p:nvCxnSpPr>
        <p:spPr>
          <a:xfrm>
            <a:off x="4835751" y="877480"/>
            <a:ext cx="851862" cy="5805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0271" y="1196325"/>
            <a:ext cx="997342" cy="25937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191" y="1463089"/>
            <a:ext cx="966622" cy="9389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50941" y="1477523"/>
            <a:ext cx="957478" cy="43036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08419" y="1457787"/>
            <a:ext cx="643154" cy="122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00821" y="2066379"/>
            <a:ext cx="613921" cy="5347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51573" y="1478179"/>
            <a:ext cx="850655" cy="2556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08578" y="1497451"/>
            <a:ext cx="943413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336982" y="1507317"/>
            <a:ext cx="866495" cy="5708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B)  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 smtClean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 smtClean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Vertex = a cluster of a bin. 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Edge = nonempty intersection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between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4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81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37" y="33194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2483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4096"/>
            <a:ext cx="9144000" cy="5632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1460" y="208528"/>
            <a:ext cx="58210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hlinkClick r:id="rId3"/>
              </a:rPr>
              <a:t>http://www.ayasdi.com</a:t>
            </a:r>
            <a:r>
              <a:rPr lang="en-US" sz="4400" dirty="0" smtClean="0">
                <a:hlinkClick r:id="rId3"/>
              </a:rPr>
              <a:t>/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61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30236"/>
            <a:ext cx="9144000" cy="3927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9400" cy="3099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73149"/>
            <a:ext cx="8686800" cy="3278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491" y="3105835"/>
            <a:ext cx="845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https://cran.r-project.org/web/packages/TDAmapper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10933" y="0"/>
            <a:ext cx="4522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4"/>
              </a:rPr>
              <a:t> http</a:t>
            </a:r>
            <a:r>
              <a:rPr lang="en-US" sz="2800" dirty="0">
                <a:hlinkClick r:id="rId4"/>
              </a:rPr>
              <a:t>://danifold.net/mapper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76" y="429768"/>
            <a:ext cx="8686800" cy="247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95138"/>
            <a:ext cx="9144000" cy="3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4" y="242183"/>
            <a:ext cx="9144000" cy="46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73274" y="4678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3341" b="-4022"/>
          <a:stretch/>
        </p:blipFill>
        <p:spPr>
          <a:xfrm>
            <a:off x="5902608" y="4267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438967" y="4806693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173274" y="3281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3341" b="-4022"/>
          <a:stretch/>
        </p:blipFill>
        <p:spPr>
          <a:xfrm>
            <a:off x="5902608" y="2870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2669" b="32396"/>
          <a:stretch/>
        </p:blipFill>
        <p:spPr>
          <a:xfrm>
            <a:off x="2438967" y="3409693"/>
            <a:ext cx="3166261" cy="1024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067" y="1974414"/>
            <a:ext cx="78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Data            Overlapping bins                Graph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28800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90154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2056" y="357352"/>
            <a:ext cx="699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3469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" b="76001"/>
          <a:stretch/>
        </p:blipFill>
        <p:spPr>
          <a:xfrm>
            <a:off x="907669" y="461819"/>
            <a:ext cx="7328662" cy="38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829978" y="4270532"/>
            <a:ext cx="583601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08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91065" y="399120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36425" y="399120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84000">
                  <a:srgbClr val="CCFFCC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562</Words>
  <Application>Microsoft Office PowerPoint</Application>
  <PresentationFormat>On-screen Show (4:3)</PresentationFormat>
  <Paragraphs>110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 Introduction to Gurjeet Singh 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112</cp:revision>
  <dcterms:created xsi:type="dcterms:W3CDTF">2013-08-26T01:50:39Z</dcterms:created>
  <dcterms:modified xsi:type="dcterms:W3CDTF">2016-02-22T03:58:31Z</dcterms:modified>
  <cp:category/>
</cp:coreProperties>
</file>