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45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19E7-6AF0-4478-B345-77BF25ED58C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eb_grap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eeb_gra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3D-Leveltorus-Reeb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4" y="773410"/>
            <a:ext cx="746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2373" y="187300"/>
            <a:ext cx="641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en.wikipedia.org/wiki/Reeb_graph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16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37" y="15118"/>
            <a:ext cx="3129685" cy="677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4440289" y="176324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4" name="Picture 2" descr="File:3D-Leveltorus-Reeb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" y="1504563"/>
            <a:ext cx="5029200" cy="3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634" y="959460"/>
            <a:ext cx="4642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en.wikipedia.org/wiki/Reeb_graph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90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9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Darcy, Isabel K</cp:lastModifiedBy>
  <cp:revision>12</cp:revision>
  <dcterms:created xsi:type="dcterms:W3CDTF">2017-02-05T18:02:13Z</dcterms:created>
  <dcterms:modified xsi:type="dcterms:W3CDTF">2017-02-23T18:50:19Z</dcterms:modified>
</cp:coreProperties>
</file>