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781"/>
    <a:srgbClr val="F3E04B"/>
    <a:srgbClr val="F3DB4B"/>
    <a:srgbClr val="F3F34B"/>
    <a:srgbClr val="1A9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AAC91-AEBC-44AB-9ECB-6ED71ABA394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8388" y="1143000"/>
            <a:ext cx="472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6135-8356-4C6B-918A-2B09B367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5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4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7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0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1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9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5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3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6B95286-9CBF-42F7-8BDB-D5E935D4B01C}"/>
              </a:ext>
            </a:extLst>
          </p:cNvPr>
          <p:cNvSpPr/>
          <p:nvPr/>
        </p:nvSpPr>
        <p:spPr>
          <a:xfrm>
            <a:off x="0" y="-121878"/>
            <a:ext cx="11887200" cy="12520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5" dirty="0"/>
          </a:p>
        </p:txBody>
      </p:sp>
      <p:sp>
        <p:nvSpPr>
          <p:cNvPr id="4" name="Text Box 71">
            <a:extLst>
              <a:ext uri="{FF2B5EF4-FFF2-40B4-BE49-F238E27FC236}">
                <a16:creationId xmlns:a16="http://schemas.microsoft.com/office/drawing/2014/main" id="{094E828E-19A6-4D3A-8921-26A768557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58" y="70556"/>
            <a:ext cx="10180285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3200" dirty="0">
                <a:solidFill>
                  <a:srgbClr val="F3E04B"/>
                </a:solidFill>
                <a:latin typeface="Arial Black" pitchFamily="8" charset="0"/>
              </a:rPr>
              <a:t>Poster Title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id="{CD897EE3-6BB0-4C5E-BCA5-F0D2AF4F4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1833" y="606484"/>
            <a:ext cx="9551576" cy="39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89" b="1" dirty="0">
                <a:solidFill>
                  <a:schemeClr val="bg1"/>
                </a:solidFill>
              </a:rPr>
              <a:t>Authors</a:t>
            </a:r>
            <a:r>
              <a:rPr lang="en-US" sz="1889" b="1" i="1" dirty="0">
                <a:solidFill>
                  <a:schemeClr val="bg1"/>
                </a:solidFill>
              </a:rPr>
              <a:t>,  </a:t>
            </a:r>
            <a:r>
              <a:rPr lang="en-US" sz="1700" i="1" dirty="0">
                <a:solidFill>
                  <a:schemeClr val="bg1"/>
                </a:solidFill>
              </a:rPr>
              <a:t>Affiliations</a:t>
            </a: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05BE8621-3884-4137-A112-E3BEAFEA0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25" y="-119593"/>
            <a:ext cx="2633718" cy="12801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7BF37EB-DC4E-4DB1-840E-6A455182141D}"/>
              </a:ext>
            </a:extLst>
          </p:cNvPr>
          <p:cNvSpPr txBox="1"/>
          <p:nvPr/>
        </p:nvSpPr>
        <p:spPr>
          <a:xfrm>
            <a:off x="747059" y="1155083"/>
            <a:ext cx="1856607" cy="38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9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2078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70214ED-7575-4F9D-85B4-AC8378656C6E}"/>
              </a:ext>
            </a:extLst>
          </p:cNvPr>
          <p:cNvSpPr/>
          <p:nvPr/>
        </p:nvSpPr>
        <p:spPr>
          <a:xfrm>
            <a:off x="3582443" y="1130215"/>
            <a:ext cx="4216270" cy="6584950"/>
          </a:xfrm>
          <a:prstGeom prst="roundRect">
            <a:avLst>
              <a:gd name="adj" fmla="val 61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5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71D9F7-C7FC-49D6-88BC-682CD776567D}"/>
              </a:ext>
            </a:extLst>
          </p:cNvPr>
          <p:cNvSpPr txBox="1"/>
          <p:nvPr/>
        </p:nvSpPr>
        <p:spPr>
          <a:xfrm>
            <a:off x="4994146" y="1155083"/>
            <a:ext cx="1406444" cy="38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9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2078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79BD48-8596-4BE2-97B2-228D9F67CA78}"/>
              </a:ext>
            </a:extLst>
          </p:cNvPr>
          <p:cNvSpPr txBox="1"/>
          <p:nvPr/>
        </p:nvSpPr>
        <p:spPr>
          <a:xfrm>
            <a:off x="8587441" y="1155083"/>
            <a:ext cx="1796636" cy="38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9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078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D4F36E-D7D8-4F26-8063-C3D83D7F2DCF}"/>
              </a:ext>
            </a:extLst>
          </p:cNvPr>
          <p:cNvSpPr txBox="1"/>
          <p:nvPr/>
        </p:nvSpPr>
        <p:spPr>
          <a:xfrm>
            <a:off x="465050" y="1543051"/>
            <a:ext cx="3041650" cy="571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Include lots of figures and detailed figure captions.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4AA1B4-FABA-416C-B66C-F40A97957CDB}"/>
              </a:ext>
            </a:extLst>
          </p:cNvPr>
          <p:cNvSpPr txBox="1"/>
          <p:nvPr/>
        </p:nvSpPr>
        <p:spPr>
          <a:xfrm>
            <a:off x="3626285" y="1543051"/>
            <a:ext cx="3885765" cy="2874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2397" indent="-202397">
              <a:buFont typeface="Arial" panose="020B0604020202020204" pitchFamily="34" charset="0"/>
              <a:buChar char="■"/>
            </a:pPr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Bullet points are much better than long paragraphs.</a:t>
            </a:r>
          </a:p>
          <a:p>
            <a:pPr marL="202397" indent="-202397">
              <a:buFont typeface="Arial" panose="020B0604020202020204" pitchFamily="34" charset="0"/>
              <a:buChar char="■"/>
            </a:pPr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2397" indent="-202397">
              <a:buFont typeface="Arial" panose="020B0604020202020204" pitchFamily="34" charset="0"/>
              <a:buChar char="■"/>
            </a:pPr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You do not need to use the headings in this sample.</a:t>
            </a:r>
          </a:p>
          <a:p>
            <a:pPr marL="202397" indent="-202397">
              <a:buFont typeface="Arial" panose="020B0604020202020204" pitchFamily="34" charset="0"/>
              <a:buChar char="■"/>
            </a:pPr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2397" indent="-202397">
              <a:buFont typeface="Arial" panose="020B0604020202020204" pitchFamily="34" charset="0"/>
              <a:buChar char="■"/>
            </a:pPr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Teach us one thing.</a:t>
            </a:r>
          </a:p>
          <a:p>
            <a:endParaRPr lang="en-US" sz="94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8287" lvl="2" indent="-202397">
              <a:buFont typeface="Wingdings" panose="05000000000000000000" pitchFamily="2" charset="2"/>
              <a:buChar char="Ø"/>
            </a:pPr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You can do that using your data (</a:t>
            </a:r>
            <a:r>
              <a:rPr lang="en-US" sz="1558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 from written project) or if you have a good artificial data example, you can use that.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6C2FEB-CABB-4793-AD7C-0707CE8237E0}"/>
              </a:ext>
            </a:extLst>
          </p:cNvPr>
          <p:cNvSpPr txBox="1"/>
          <p:nvPr/>
        </p:nvSpPr>
        <p:spPr>
          <a:xfrm>
            <a:off x="7950200" y="1543051"/>
            <a:ext cx="3430956" cy="632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You can easily resize the columns if (for example) a wider middle column better accommodates your figures.</a:t>
            </a: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If you are working in a group: </a:t>
            </a: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Both names should be listed as authors.  However,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You should each turn in a different poster as you will be giving different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58" dirty="0">
                <a:latin typeface="Arial" panose="020B0604020202020204" pitchFamily="34" charset="0"/>
                <a:cs typeface="Arial" panose="020B0604020202020204" pitchFamily="34" charset="0"/>
              </a:rPr>
              <a:t>Posters can be related, but there should be an important difference.  For example, you may each cover a different technique.</a:t>
            </a: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5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070C71-B05B-40F2-8E31-844DC9FC471E}"/>
              </a:ext>
            </a:extLst>
          </p:cNvPr>
          <p:cNvSpPr txBox="1"/>
          <p:nvPr/>
        </p:nvSpPr>
        <p:spPr>
          <a:xfrm>
            <a:off x="7950200" y="6724073"/>
            <a:ext cx="264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Bullet point is too small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815A6AE-9F59-472A-A662-FBD4B240F523}"/>
              </a:ext>
            </a:extLst>
          </p:cNvPr>
          <p:cNvCxnSpPr>
            <a:cxnSpLocks/>
          </p:cNvCxnSpPr>
          <p:nvPr/>
        </p:nvCxnSpPr>
        <p:spPr>
          <a:xfrm flipV="1">
            <a:off x="8072583" y="5181601"/>
            <a:ext cx="0" cy="15424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924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24177</TotalTime>
  <Words>153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379</cp:revision>
  <dcterms:created xsi:type="dcterms:W3CDTF">2020-09-07T00:11:40Z</dcterms:created>
  <dcterms:modified xsi:type="dcterms:W3CDTF">2024-04-12T16:42:16Z</dcterms:modified>
</cp:coreProperties>
</file>