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896" r:id="rId2"/>
    <p:sldId id="580" r:id="rId3"/>
    <p:sldId id="897" r:id="rId4"/>
    <p:sldId id="898" r:id="rId5"/>
    <p:sldId id="893" r:id="rId6"/>
    <p:sldId id="862" r:id="rId7"/>
    <p:sldId id="261" r:id="rId8"/>
    <p:sldId id="582" r:id="rId9"/>
    <p:sldId id="585" r:id="rId10"/>
    <p:sldId id="859" r:id="rId11"/>
    <p:sldId id="908" r:id="rId12"/>
    <p:sldId id="909" r:id="rId13"/>
    <p:sldId id="895" r:id="rId14"/>
    <p:sldId id="910" r:id="rId15"/>
    <p:sldId id="911" r:id="rId16"/>
    <p:sldId id="899" r:id="rId17"/>
    <p:sldId id="900" r:id="rId18"/>
    <p:sldId id="881" r:id="rId19"/>
    <p:sldId id="901" r:id="rId20"/>
    <p:sldId id="889" r:id="rId21"/>
    <p:sldId id="894" r:id="rId22"/>
    <p:sldId id="891" r:id="rId23"/>
    <p:sldId id="890" r:id="rId24"/>
    <p:sldId id="902" r:id="rId25"/>
    <p:sldId id="858" r:id="rId26"/>
    <p:sldId id="912" r:id="rId27"/>
    <p:sldId id="892" r:id="rId28"/>
    <p:sldId id="271" r:id="rId29"/>
    <p:sldId id="374" r:id="rId30"/>
    <p:sldId id="266" r:id="rId31"/>
    <p:sldId id="344" r:id="rId32"/>
    <p:sldId id="278" r:id="rId33"/>
    <p:sldId id="873" r:id="rId34"/>
    <p:sldId id="853" r:id="rId35"/>
    <p:sldId id="854" r:id="rId36"/>
    <p:sldId id="872" r:id="rId37"/>
    <p:sldId id="855" r:id="rId38"/>
    <p:sldId id="877" r:id="rId39"/>
    <p:sldId id="874" r:id="rId40"/>
    <p:sldId id="875" r:id="rId41"/>
    <p:sldId id="332" r:id="rId42"/>
    <p:sldId id="333" r:id="rId43"/>
    <p:sldId id="334" r:id="rId44"/>
    <p:sldId id="36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2B23CB"/>
    <a:srgbClr val="006C31"/>
    <a:srgbClr val="293315"/>
    <a:srgbClr val="A7DF7D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3989" autoAdjust="0"/>
  </p:normalViewPr>
  <p:slideViewPr>
    <p:cSldViewPr snapToGrid="0" snapToObjects="1">
      <p:cViewPr varScale="1">
        <p:scale>
          <a:sx n="86" d="100"/>
          <a:sy n="86" d="100"/>
        </p:scale>
        <p:origin x="12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5527 0 0,'0'0'498'0'0,"1"-2"-146"0"0,0 0 1340 0 0,0-1 1 0 0,0 0 0 0 0,0 1-1 0 0,4-5 1 0 0,0 1-1464 0 0,-5 4 160 0 0,2 1-192 0 0,0 0-132 0 0,0 0-43 0 0,-1 0 0 0 0,-1 0 1 0 0,2 1-1 0 0,-1-1 0 0 0,0 0 0 0 0,0 0 0 0 0,0 1 0 0 0,0 0 0 0 0,3-1 0 0 0,4 0-764 0 0,-1 3-2974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10135 0 0,'0'0'778'0'0,"2"2"-506"0"0,35 21 950 0 0,-30-18-617 0 0,12 6 0 0 0,-15-9-373 0 0,0 0 0 0 0,1 1 1 0 0,-1-1-1 0 0,0 1 0 0 0,-1 0 0 0 0,1 0 1 0 0,-1 0-1 0 0,0 0 0 0 0,4 5 0 0 0,-4-3-134 0 0,0-1 0 0 0,-1 0-1 0 0,0 1 1 0 0,1-1-1 0 0,-2 1 1 0 0,1 0 0 0 0,-1 0-1 0 0,1 0 1 0 0,-1 0 0 0 0,-1 0-1 0 0,1 0 1 0 0,-1 0-1 0 0,1 0 1 0 0,-2 0 0 0 0,1 1-1 0 0,-1-2 1 0 0,1 2 0 0 0,-1-2-1 0 0,0 2 1 0 0,0-2-1 0 0,-1 2 1 0 0,0-2 0 0 0,0 1-1 0 0,0 0 1 0 0,0-1 0 0 0,-5 6-1 0 0,-17 21 1131 0 0,-49 48 0 0 0,64-70-989 0 0,2-1 0 0 0,0 1 0 0 0,-7 11 0 0 0,13-19-59 0 0,1 1-108 0 0,2 5 1 0 0,0-4-53 0 0,-1 1-1 0 0,2-1 0 0 0,-1 0 0 0 0,0 0 0 0 0,1 0 0 0 0,-1-1 0 0 0,5 5 0 0 0,22 14 62 0 0,-14-12-68 0 0,-1 0 0 0 0,2-2 1 0 0,29 12-1 0 0,-30-15 10 0 0,1-1-1 0 0,-1 0 0 0 0,1 0 1 0 0,0-2-1 0 0,17 1 1 0 0,78-9 89 0 0,-9-4-2283 0 0,-87 10 423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6911 0 0,'0'0'1756'0'0,"0"-1"-617"0"0,0 0-939 0 0,0 1 0 0 0,0 0-1 0 0,0 0 1 0 0,0-1 0 0 0,0 1 0 0 0,0-1 0 0 0,1 1-1 0 0,-1-1 1 0 0,0 1 0 0 0,0 0 0 0 0,1 0 0 0 0,-1 0-1 0 0,0-1 1 0 0,0 1 0 0 0,0-1 0 0 0,0 1 0 0 0,1 0-1 0 0,-1-1 1 0 0,0 1 0 0 0,1 0 0 0 0,-1 0 0 0 0,1 0-1 0 0,-1 0 1 0 0,0 0 0 0 0,0 0 0 0 0,1 0 0 0 0,-1-1-1 0 0,1 1 1 0 0,-1 0 0 0 0,1 0 0 0 0,-1 0 0 0 0,0 0-1 0 0,1 0 1 0 0,8-1-361 0 0,1 5-687 0 0,-1 0-327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0,'0'0'2478'0'0,"2"2"-2400"0"0,32 23-398 0 0,-32-24 100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3679 0 0,'0'0'284'0'0,"-1"2"-30"0"0,-1 5 7400 0 0,3-5-7183 0 0,1-1-288 0 0,0 1 0 0 0,1-1 0 0 0,-1 0 1 0 0,0 1-1 0 0,1-2 0 0 0,-1 1 0 0 0,6 2 0 0 0,1-1-351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0,'0'0'5927'0'0,"2"3"-5295"0"0,16 26 483 0 0,15 33 1 0 0,-21-37-764 0 0,8 18 455 0 0,20 62 1 0 0,-21-50-329 0 0,33 109-9 0 0,-33-54-238 0 0,-19-104-260 0 0,0-5-396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8407 0 0,'0'0'758'0'0,"-1"2"-620"0"0,-23 14-18 0 0,9-2 820 0 0,2 1-1 0 0,-23 30 1 0 0,18-21-404 0 0,-154 215 2845 0 0,170-236-3374 0 0,-101 156 893 0 0,75-114-549 0 0,-32 78-1 0 0,55-112-412 0 0,1 1-1 0 0,-1 1 0 0 0,2 0 1 0 0,-4 19-1 0 0,7-32 25 0 0,0 0-1 0 0,0 1 1 0 0,0-1 0 0 0,0 0 0 0 0,0 0-1 0 0,0 0 1 0 0,0 1 0 0 0,0-1 0 0 0,0 0 0 0 0,0 0-1 0 0,0 0 1 0 0,0 0 0 0 0,0 0 0 0 0,0 0-1 0 0,0 0 1 0 0,0 0 0 0 0,0 1 0 0 0,1-1-1 0 0,-1 0 1 0 0,0 0 0 0 0,0 0 0 0 0,0 0-1 0 0,0 1 1 0 0,0-1 0 0 0,4 5-3999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36 215 5527 0 0,'0'0'423'0'0,"-1"1"-278"0"0,-5 3 925 0 0,1 0 0 0 0,-1 0 0 0 0,-12 6 4326 0 0,19-12-4978 0 0,4-9-132 0 0,1-1 0 0 0,0 2-1 0 0,1-1 1 0 0,0 1 0 0 0,0 0 0 0 0,12-12-1 0 0,0 4-47 0 0,27-28 204 0 0,-37 38-376 0 0,1 0 0 0 0,0 1 0 0 0,14-7 0 0 0,-18 10-55 0 0,66-32 149 0 0,-68 35-146 0 0,1-1 0 0 0,0 1 0 0 0,-1-1 1 0 0,1 2-1 0 0,0-1 0 0 0,0 0 0 0 0,0 1 0 0 0,5 0 0 0 0,-8 0-5 0 0,-1 0 0 0 0,1 0 0 0 0,-1 0 0 0 0,1 1 0 0 0,0-1 0 0 0,-1 1 0 0 0,1-1 0 0 0,-1 0 0 0 0,1 1 0 0 0,-1 0 0 0 0,1-1 0 0 0,-1 1 0 0 0,0 0 0 0 0,1 0-1 0 0,-2 0 1 0 0,2-1 0 0 0,-1 2 0 0 0,0-1 0 0 0,0 0 0 0 0,0 0 0 0 0,0 1 0 0 0,0-1 0 0 0,0 0 0 0 0,0 0 0 0 0,-1 1 0 0 0,1 0 0 0 0,-1-1 0 0 0,2 3 0 0 0,-1 5-8 0 0,0 0 1 0 0,0 0 0 0 0,-1 0 0 0 0,0 0-1 0 0,-3 14 1 0 0,1-12 20 0 0,1 0 0 0 0,-2 0-1 0 0,-7 19 1 0 0,-17 29 138 0 0,5-11-80 0 0,19-41-8 0 0,3-6 7 0 0,2-2-61 0 0,0 1 0 0 0,-1 0 0 0 0,2 0 0 0 0,-2-1 0 0 0,2 0 0 0 0,-2 0 0 0 0,1 0 0 0 0,2-2 0 0 0,0 1 36 0 0,6-4 51 0 0,0 0 0 0 0,0-1 0 0 0,12-13 1 0 0,8-6-37 0 0,-11 12-53 0 0,0 1 0 0 0,0 0 0 0 0,2 2 0 0 0,31-14 0 0 0,-49 24-16 0 0,0 0 0 0 0,0 0 0 0 0,0 0 0 0 0,0 1 0 0 0,0-1 0 0 0,0 1 0 0 0,0 0 0 0 0,0 0 0 0 0,0 0 0 0 0,0 0 0 0 0,1 0 0 0 0,4 1 0 0 0,-6 0 0 0 0,0 0 0 0 0,-1 0 0 0 0,2 0 0 0 0,-2-1 0 0 0,1 2 0 0 0,0-1 0 0 0,0 0 0 0 0,-1 0 0 0 0,1 0 0 0 0,-1 1 0 0 0,1 0 0 0 0,-1-1 0 0 0,0 1 0 0 0,1-1 0 0 0,-1 1 0 0 0,0-1 0 0 0,0 2 0 0 0,0-2 0 0 0,2 4 0 0 0,0 5 8 0 0,0 0 0 0 0,-1 0 1 0 0,2 14-1 0 0,1 32 44 0 0,-4-47-46 0 0,1 36 57 0 0,0 12 33 0 0,-1-44-88 0 0,1-2-1 0 0,5 21 0 0 0,1-14-1273 0 0,-8-16-140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13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1 3679 0 0,'0'0'8728'0'0,"1"2"-8354"0"0,1 4-192 0 0,-1 0 0 0 0,1-1 0 0 0,-1 1 0 0 0,0 1 1 0 0,-1-1-1 0 0,1 1 0 0 0,-1 8 0 0 0,-6 46 765 0 0,6-61-946 0 0,-17 81 746 0 0,2-7-302 0 0,12-62-391 0 0,2 1 0 0 0,1-1 0 0 0,0 25 0 0 0,4-22-11 0 0,-4-12-35 0 0,0-2-3 0 0,0 1 0 0 0,0-1 0 0 0,1-1-1 0 0,-1 1 1 0 0,0 0 0 0 0,1 0 0 0 0,-1-1-1 0 0,1 1 1 0 0,-1 1 0 0 0,0-2 0 0 0,1 1-1 0 0,0 1 1 0 0,0-1 9 0 0,-1 0-6 0 0,0-1 0 0 0,0 1-1 0 0,1 0 1 0 0,-1-1 0 0 0,1 0 0 0 0,-1 1 0 0 0,1 0 0 0 0,-1-1-1 0 0,1 1 1 0 0,-1-1 0 0 0,0 0 0 0 0,1 1 0 0 0,-1-1-1 0 0,1 1 1 0 0,0-1 0 0 0,-1 1 0 0 0,3 0 25 0 0,-1 1-1 0 0,0-1 1 0 0,1 0 0 0 0,0 0-1 0 0,-1 0 1 0 0,0-1 0 0 0,1 1-1 0 0,0 0 1 0 0,-1-1 0 0 0,0 1-1 0 0,1-1 1 0 0,0 0 0 0 0,-1 0-1 0 0,1 0 1 0 0,-1 0 0 0 0,1-1-1 0 0,4-1 1 0 0,0 0 62 0 0,-1 0 0 0 0,1-1 0 0 0,0 0 0 0 0,-1 0 0 0 0,1-1 1 0 0,-1 0-1 0 0,-1-1 0 0 0,8-5 0 0 0,4-6 93 0 0,19-22 0 0 0,-10 7-103 0 0,-19 25-80 0 0,-1-2-1 0 0,-1 1 1 0 0,8-12 0 0 0,6-11-8 0 0,-12 20 15 0 0,-6 8 12 0 0,0 4 0 0 0,0 6-14 0 0,-1 1 0 0 0,1-1 0 0 0,-1 0 0 0 0,-1 0-1 0 0,1 1 1 0 0,-1-1 0 0 0,-1 0 0 0 0,1 0 0 0 0,-5 10 0 0 0,-1 2 33 0 0,-1 0 0 0 0,-16 28 0 0 0,-6 10-7 0 0,-19 33 143 0 0,47-87-163 0 0,-8 12 126 0 0,-1 0 0 0 0,-21 25-1 0 0,2-8 210 0 0,14-14-66 0 0,-30 26-1 0 0,31-32-129 0 0,-23 13 0 0 0,31-21-117 0 0,-1-1 0 0 0,1 0 1 0 0,0-1-1 0 0,-2 0 0 0 0,-14 4 0 0 0,21-7-21 0 0,-1 1 0 0 0,1-1 1 0 0,-2 0-1 0 0,1 0 0 0 0,0 0 0 0 0,1 0 1 0 0,-1 0-1 0 0,0-1 0 0 0,1 1 1 0 0,-2-1-1 0 0,2 0 0 0 0,-1 0 0 0 0,1 1 1 0 0,-1-2-1 0 0,0 1 0 0 0,1 0 1 0 0,0-1-1 0 0,-1 1 0 0 0,1-1 0 0 0,0 0 1 0 0,0 0-1 0 0,-4-4 0 0 0,4 3-2 0 0,0 0-1 0 0,0 1 1 0 0,0-2-1 0 0,1 1 1 0 0,-1 0-1 0 0,2 0 1 0 0,-2-1 0 0 0,1 1-1 0 0,1 0 1 0 0,-1-5-1 0 0,1 6-18 0 0,-1-2 0 0 0,2 2 1 0 0,-1 0-1 0 0,0-1 0 0 0,1 0 0 0 0,-1 1 0 0 0,0 0 0 0 0,1 0 0 0 0,1-2 0 0 0,-2 2 0 0 0,1 0 0 0 0,1 0 0 0 0,-2 0 0 0 0,4-4 1 0 0,-1 4-25 0 0,-2-1 1 0 0,1 1 0 0 0,0 0 0 0 0,0 0-1 0 0,1 0 1 0 0,-1 0 0 0 0,0 0 0 0 0,1 0-1 0 0,0 1 1 0 0,-1-1 0 0 0,1 1 0 0 0,-1 0-1 0 0,4-1 1 0 0,6-1-39 0 0,-2 0 39 0 0,0 3 1 0 0,-1-2 0 0 0,1 2 0 0 0,0 0-1 0 0,15 2 1 0 0,-12 1-112 0 0,3 1-1521 0 0,-6-1 672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6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15 553 1839 0 0,'0'0'5176'0'0,"-1"2"-4330"0"0,-4 4-176 0 0,5-5 577 0 0,0 0-1163 0 0,-1 0-1 0 0,1-1 1 0 0,-1 1 0 0 0,1-1-1 0 0,-6 6 6702 0 0,7-9-6487 0 0,2-7 72 0 0,0-1 0 0 0,9-16 0 0 0,14-22 366 0 0,-7 15-382 0 0,34-54 245 0 0,2-1-262 0 0,-54 84-325 0 0,23-40 157 0 0,30-45 0 0 0,-25 46-48 0 0,12-17-72 0 0,-33 53-49 0 0,2 3 0 0 0,-9 5 0 0 0,-1 0 0 0 0,1 0 0 0 0,-1-1 0 0 0,1 1 0 0 0,-1 0 0 0 0,0 0 0 0 0,0 0 0 0 0,1 0 0 0 0,-1-1 0 0 0,1 1 0 0 0,0 0 0 0 0,-1 0 0 0 0,0 0 0 0 0,0 0 0 0 0,1 1 0 0 0,-1-1 0 0 0,1 0 0 0 0,-1 0 0 0 0,1 0 0 0 0,-1 1 0 0 0,1-1 0 0 0,1 1 0 0 0,-1 1 0 0 0,-1-2 0 0 0,1 2 0 0 0,0-1 0 0 0,0 0 0 0 0,-1 1 0 0 0,0-1 0 0 0,1 0 0 0 0,-1 1 0 0 0,1-1 0 0 0,-1 1 0 0 0,1-2 0 0 0,-1 2 0 0 0,0 2 0 0 0,0 3 0 0 0,0 0 0 0 0,0 7 0 0 0,-11 78 0 0 0,6-51 0 0 0,-2 16 0 0 0,-15 134 0 0 0,20-63 160 0 0,3-114-144 0 0,2-1-16 0 0,4 8-13 0 0,-7-19-62 0 0,2 0-174 0 0,2 7 62 0 0,-3-7-218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9215 0 0,'0'0'707'0'0,"2"-1"-464"0"0,7-1 233 0 0,0 0 0 0 0,18 0 1 0 0,22 1 2159 0 0,-39 1-2431 0 0,-4 0 34 0 0,139 5 3829 0 0,-74 2-2995 0 0,-68-7-978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6447 0 0,'0'2'499'0'0,"-8"14"786"0"0,7-12-123 0 0,-3 6 4572 0 0,4-8-5572 0 0,11 8-1262 0 0</inkml:trace>
  <inkml:trace contextRef="#ctx0" brushRef="#br0" timeOffset="1">1 458 8287 0 0,'0'0'1848'0'0,"8"6"-792"0"0,1-4-856 0 0,0-2-64 0 0,0 0-8 0 0,4-2-4784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30 2303 0 0,'0'0'4723'0'0,"1"-1"-3208"0"0,3-5-446 0 0,-3 4-196 0 0,4-7 778 0 0,-4 7-874 0 0,5-7 4602 0 0,-7 11-4960 0 0,-29 111 1208 0 0,16-63-1356 0 0,-14 53 4 0 0,26-93-247 0 0,0 0 1 0 0,1 0-1 0 0,0 19 0 0 0,1-8-94 0 0,0-19-8 0 0,10-3-4636 0 0,-8 0 3172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74 10135 0 0,'0'0'778'0'0,"1"-2"-506"0"0,2-7-146 0 0,-1 5 113 0 0,0 0 0 0 0,2 1 0 0 0,-2-1-1 0 0,1 1 1 0 0,0 0 0 0 0,0 0 0 0 0,0 1-1 0 0,0-1 1 0 0,1 1 0 0 0,-1-1 0 0 0,1 1-1 0 0,0 0 1 0 0,6-3 0 0 0,-1 1 445 0 0,1 0 0 0 0,0 1 1 0 0,0 1-1 0 0,16-3 0 0 0,-4 4 175 0 0,30 0-1 0 0,-25 2-645 0 0,-2 0-404 0 0,-1 0 1 0 0,1 2 0 0 0,33 8-1 0 0,-56-10-477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5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22 745 2759 0 0,'-1'0'207'0'0,"-4"2"80"0"0,-4 4 7151 0 0,7-6-6291 0 0,-3 0 3173 0 0,5 0-4255 0 0,5-7 169 0 0,1-5 99 0 0,0 1 0 0 0,11-13-1 0 0,28-26 590 0 0,-24 28-499 0 0,24-32-1 0 0,-42 48-378 0 0,67-94 594 0 0,-9-4-213 0 0,-3-4 20 0 0,73-104 0 0 0,-117 195-434 0 0,7-6 66 0 0,-20 21 75 0 0,0 4-88 0 0,2 1-59 0 0,-1 0 1 0 0,0 1-1 0 0,0-1 0 0 0,-1 0 0 0 0,1 1 0 0 0,-1-1 1 0 0,0 0-1 0 0,1 1 0 0 0,-1 0 0 0 0,-1-1 1 0 0,2 8-1 0 0,-1 5-3 0 0,-2 24 0 0 0,0-21-52 0 0,-14 338-35 0 0,8-231 96 0 0,7-122 0 0 0,-1 5-2 0 0,0 1-1 0 0,1 0 0 0 0,0 0 1 0 0,3 9-1 0 0,-1-8-48 0 0,-2-10 15 0 0,0-1-1 0 0,0 0 0 0 0,0 1 1 0 0,1 0-1 0 0,-1 0 1 0 0,0-1-1 0 0,0 0 1 0 0,0 1-1 0 0,0 0 0 0 0,1 0 1 0 0,-1-1-1 0 0,1 0 1 0 0,0 1-1 0 0,-1-1 1 0 0,1 2-1 0 0,1-1-63 0 0,-1 1-221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6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9215 0 0,'0'0'831'0'0,"2"-1"-686"0"0,7-2 137 0 0,-2 0 0 0 0,2 0 0 0 0,-1 2 0 0 0,15-3 0 0 0,110-3 6923 0 0,-104 7-6466 0 0,32 0 138 0 0,-30 1-544 0 0,-21-1-329 0 0,0 0 1 0 0,0 1-1 0 0,13 2 1 0 0,-20-2-162 0 0,-1 0 26 0 0,-1-1 1 0 0,0 1 0 0 0,-1-1-1 0 0,2 0 1 0 0,-1 0 0 0 0,-1 0-1 0 0,1 0 1 0 0,1 0 0 0 0,-1 0 0 0 0,10 0-784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8495 0 0,'0'0'766'0'0,"2"-1"-521"0"0,2-1 209 0 0,2 0 1 0 0,-1 0-1 0 0,1 0 1 0 0,9-1-1 0 0,28-1 1163 0 0,-17 1-893 0 0,63-2 1412 0 0,-72 5-2063 0 0,0 1 1 0 0,0 0-1 0 0,17 5 1 0 0,-32-6-1370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 10591 0 0,'0'0'819'0'0,"2"0"-534"0"0,61-7 2137 0 0,70-10 2802 0 0,-1 3-3678 0 0,-124 14-2015 0 0,15 1 0 0 0,-10 1-689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1 696 3223 0 0,'0'0'3922'0'0,"0"-1"-2728"0"0,3-5-785 0 0,0 0 0 0 0,0-1 0 0 0,0 2-1 0 0,1-1 1 0 0,0 0 0 0 0,1 1 0 0 0,8-9-1 0 0,7-8 462 0 0,-4 2-206 0 0,0-2 0 0 0,-1 0-1 0 0,-2 0 1 0 0,18-39 0 0 0,18-72 487 0 0,-3 9-374 0 0,-28 85-228 0 0,38-60 0 0 0,-21 42-46 0 0,-33 53-383 0 0,1 1 0 0 0,4-6 0 0 0,-6 7 104 0 0,1 4-132 0 0,0 1-85 0 0,0 0 0 0 0,1 0 0 0 0,-1 0 0 0 0,-1 0 0 0 0,2 1 0 0 0,-2-1 0 0 0,1 1 0 0 0,-1 0 0 0 0,0-1 0 0 0,0 0 0 0 0,1 8 0 0 0,1 6-14 0 0,-1 24 0 0 0,-2-30 13 0 0,6 221-6 0 0,-6-167 2 0 0,2 32 79 0 0,2-17 26 0 0,-3-58-97 0 0,-1-18-10 0 0,0 7-14 0 0,0-8-57 0 0,-1-2-4 0 0,-3 19-1713 0 0,4-18-176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6911 0 0,'0'0'528'0'0,"2"-1"-341"0"0,6-3 621 0 0,0 1 1 0 0,1-1-1 0 0,-1 2 1 0 0,1-1-1 0 0,-1 1 0 0 0,2 0 1 0 0,12 0-1 0 0,-1 0 788 0 0,2 2 1 0 0,21 2-1 0 0,-1 3-617 0 0,46 12-1 0 0,-78-15-994 0 0,-9-1-972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0 4143 0 0,'0'0'11894'0'0,"1"2"-11404"0"0,-1 6-265 0 0,1-1 1 0 0,0 0-1 0 0,-1 1 0 0 0,0-2 0 0 0,-1 2 0 0 0,0-1 1 0 0,0 0-1 0 0,-3 8 0 0 0,-2 7 253 0 0,-13 29 0 0 0,-47 100 498 0 0,31-68-689 0 0,33-79-234 0 0,1 4-28 0 0,0-6-15 0 0,3-1-841 0 0,7 2 322 0 0,-9-3 452 0 0,0 0 0 0 0,0 0 1 0 0,0 1-1 0 0,1-1 1 0 0,-1 0-1 0 0,0 0 0 0 0,0 0 1 0 0,0 0-1 0 0,0 0 0 0 0,0 0 1 0 0,0 0-1 0 0,1 0 1 0 0,-1 0-1 0 0,0 0 0 0 0,0 0 1 0 0,1 0-1 0 0,-1 0 1 0 0,0 0-1 0 0,0 0 0 0 0,1-1 1 0 0,-1 1-1 0 0,11-4-1507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 9671 0 0,'0'0'748'0'0,"2"-1"-373"0"0,1-1-127 0 0,-3 0-78 0 0,2 2 0 0 0,-1-1 0 0 0,1-1 0 0 0,0 2-1 0 0,-1-1 1 0 0,1 0 0 0 0,-1 0 0 0 0,1 1 0 0 0,0 0 0 0 0,0-1 0 0 0,2 0 0 0 0,45-4 2382 0 0,34-4 277 0 0,80-3 140 0 0,-99 4-2081 0 0,-59 7-744 0 0,7-2-64 0 0,-2 1-40 0 0,-7 2-104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0,'0'0'696'0'0,"0"10"-696"0"0,0 1 5600 0 0,2-4-4352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3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27 2303 0 0,'0'0'7212'0'0,"-2"-1"-6582"0"0,-3-6-57 0 0,3 6 490 0 0,1-1-573 0 0,-4-5 1862 0 0,4 5-1912 0 0,-6-4 1520 0 0,7 6-1942 0 0,-1 0-1 0 0,1 0 0 0 0,0 0 1 0 0,-1 0-1 0 0,0 1 0 0 0,1-1 1 0 0,-1 0-1 0 0,1 0 0 0 0,0 1 1 0 0,-1-1-1 0 0,1 0 0 0 0,-2 1 0 0 0,2 0 12 0 0,-4 1 27 0 0,2 2-31 0 0,0 1 1 0 0,0-2-1 0 0,-1 2 0 0 0,2 0 1 0 0,-1-1-1 0 0,-2 9 1 0 0,-3 32 129 0 0,6-30-116 0 0,-10 108 283 0 0,0 0-123 0 0,4-47 174 0 0,4-51-213 0 0,3-24-80 0 0,0 1 6 0 0,-1 9 1564 0 0,2-12-1394 0 0,10-8-50 0 0,-2 0 0 0 0,11-10 0 0 0,-5 3-108 0 0,-11 12-81 0 0,0 1-1 0 0,-1 1 1 0 0,2-1-1 0 0,-1 1 1 0 0,7-4-1 0 0,5-1 9 0 0,-11 4-25 0 0,1-1 0 0 0,1 2 0 0 0,-1-1 0 0 0,1 1 0 0 0,10-3 0 0 0,-4 4 0 0 0,0 1 0 0 0,0 6 0 0 0,-1 2-12 0 0,-3 4-36 0 0,-2-1 26 0 0,-4-6 8 0 0,-2 0 1 0 0,1 0 0 0 0,1 8-1 0 0,0 1 14 0 0,-2 0 0 0 0,-5 14 0 0 0,1-16 0 0 0,-4 0 0 0 0,2-7 29 0 0,0 2 0 0 0,0-2 0 0 0,0 0-1 0 0,-1 0 1 0 0,-1 0 0 0 0,1-1 0 0 0,0 0 0 0 0,-9 4-1 0 0,-4 2 191 0 0,-35 10-1 0 0,47-17-189 0 0,0-1 0 0 0,0 0 0 0 0,-1-1 1 0 0,1 0-1 0 0,0 0 0 0 0,0-1 0 0 0,-1 0 0 0 0,1 0 0 0 0,-1-1 0 0 0,-6-1 0 0 0,11 1-19 0 0,0 0 0 0 0,0 0 0 0 0,0 0 0 0 0,1-1 0 0 0,-1 1 0 0 0,0-1 0 0 0,0 1 0 0 0,1-1 0 0 0,0 0 0 0 0,-1 0 0 0 0,-3-4 0 0 0,2 1 23 0 0,1-1 1 0 0,-1 1 0 0 0,1 0-1 0 0,-4-8 1 0 0,6 12 19 0 0,3-19-290 0 0,-2 17-98 0 0,6-4-967 0 0,4-1-413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4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76 6967 0 0,'0'0'316'0'0,"-3"0"-2"0"0,-7 0-204 0 0,1 0 9 0 0,8 0-84 0 0,1 0 0 0 0,0 0 0 0 0,0 0 0 0 0,-1 0-1 0 0,-6 3 7973 0 0,15-1-7666 0 0,-4-1-234 0 0,-1-1 0 0 0,0 1-1 0 0,1-1 1 0 0,-1 0 0 0 0,0 0 0 0 0,6 0-1 0 0,-1-2 46 0 0,-2 0-2 0 0,0 1 0 0 0,0 0 1 0 0,-1 0-1 0 0,11 1 0 0 0,5 0 415 0 0,34-4 1 0 0,-32 1-248 0 0,16-1 220 0 0,-19 1-136 0 0,24 0 0 0 0,-21 1-147 0 0,-16 2-135 0 0,0-1 0 0 0,10 2 1 0 0,-8-1 29 0 0,-1 0-12 0 0,13 2 161 0 0,-19-2 772 0 0,-3-2-927 0 0,0 0-112 0 0,-1 0-1 0 0,1 0 1 0 0,0 0 0 0 0,-1 1-1 0 0,0-1 1 0 0,0 0-1 0 0,1 1 1 0 0,-1-1 0 0 0,-4-1-1 0 0,-21-12 119 0 0,20 11-136 0 0,0 0-3 0 0,-5-5-13 0 0,11 7-36 0 0,-1 1 0 0 0,1-1-70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5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63 3679 0 0,'-7'0'12305'0'0,"16"1"-10412"0"0,15 2-2339 0 0,101 7 2134 0 0,-88-7-1010 0 0,63 14-1 0 0,-46-8-232 0 0,-51-9-369 0 0,-3 0-70 0 0,0 0 1 0 0,0 0-1 0 0,1 0 0 0 0,-1 0 0 0 0,1 0 0 0 0,-1 0 1 0 0,1 0-1 0 0,-1 0 0 0 0,0 0 0 0 0,0 0 1 0 0,0 0-1 0 0,1 1 0 0 0,-1-1 0 0 0,1 0 0 0 0,-1 0 1 0 0,1 1-1 0 0,7 1 184 0 0,1-1-98 0 0,-7-1 356 0 0,-2 0-444 0 0,-1 0 0 0 0,2 0 0 0 0,-1-1 0 0 0,0 1 0 0 0,0 0 1 0 0,0 0-1 0 0,0-1 0 0 0,0 1 0 0 0,0 0 0 0 0,0 0 0 0 0,0 0 0 0 0,0 0 0 0 0,0 0 0 0 0,0 0 0 0 0,1 0 0 0 0,-1-1 0 0 0,0 1 0 0 0,0 0 0 0 0,0 0 0 0 0,0 0 1 0 0,0 0-1 0 0,0-1 0 0 0,0 1 0 0 0,1 0-1 0 0,-1 0 0 0 0,0-1 0 0 0,0 1 1 0 0,1 0-1 0 0,-1 0 0 0 0,0 0 1 0 0,0 0-1 0 0,0 0 0 0 0,1 0 0 0 0,-1-1 1 0 0,0 1-1 0 0,0 0 0 0 0,0-1 0 0 0,0 1 1 0 0,0 0-1 0 0,1-1 0 0 0,-1 1 0 0 0,0 0 1 0 0,0 0-1 0 0,0 0 0 0 0,0 0 0 0 0,0-1 1 0 0,0 1-1 0 0,0 0 0 0 0,0 0 0 0 0,0-1 1 0 0,0 1-1 0 0,-1-1 0 0 0,1-2 22 0 0,-1 0 3 0 0,1 0 1 0 0,-1 0-1 0 0,0 0 1 0 0,1 0-1 0 0,-2-1 0 0 0,1 1 1 0 0,-2-3-1 0 0,1 1-19 0 0,-2-2 23 0 0,-7-10-1 0 0,4 10-8 0 0,0 0 19 0 0,-1-3-31 0 0,2 3-11 0 0,1 0-119 0 0,4 6-499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36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5512 297 3079 0 0,'0'0'363'0'0,"9"9"10129"0"0,-11-9-10156 0 0,-3-7-86 0 0,1 4-60 0 0,-1-2 1 0 0,2 1-1 0 0,-2 0 0 0 0,-7-4 0 0 0,-31-21 777 0 0,33 22-697 0 0,-11-8 1 0 0,14 9-150 0 0,-1 1 0 0 0,0-1 0 0 0,-12-5 0 0 0,-140-55 653 0 0,35 31-639 0 0,-4 10-25 0 0,101 20-85 0 0,-65-7 37 0 0,11 2 64 0 0,-80-10-106 0 0,63 10-24 0 0,31 3 36 0 0,-96 2 0 0 0,104 6-34 0 0,-66 3 15 0 0,19 2 20 0 0,-7 1-13 0 0,16-1-20 0 0,10-2 0 0 0,-131 10 0 0 0,151-13 0 0 0,0 0 0 0 0,-114-2 44 0 0,71-1-24 0 0,-48 6-23 0 0,76-2 60 0 0,29 0-46 0 0,-41 1-12 0 0,-21 0 1 0 0,41 0 0 0 0,-101 6 0 0 0,124-3 0 0 0,-90 21 0 0 0,55-9 0 0 0,-9 1 0 0 0,-28 2 0 0 0,47-9 0 0 0,-39 5 0 0 0,-37 7 0 0 0,77-4 0 0 0,51-12 0 0 0,-1-1 0 0 0,-36 5 0 0 0,9-2 0 0 0,12-2 0 0 0,-22 3 0 0 0,-25 4 0 0 0,20-2 0 0 0,36-5 11 0 0,-167 43 53 0 0,161-39-111 0 0,-46 21 1 0 0,36-14-13 0 0,-20 11 64 0 0,35-16-5 0 0,-7 5 0 0 0,-8 4-35 0 0,5-3 6 0 0,-22 18 29 0 0,51-30 0 0 0,1 2 0 0 0,-19 18 0 0 0,27-22 0 0 0,-34 29 0 0 0,36-32-2 0 0,-1 0 0 0 0,1 0 0 0 0,0 1 0 0 0,0-1 0 0 0,0 1 0 0 0,1 0 0 0 0,-1 0 0 0 0,-3 7-1 0 0,1 2-13 0 0,-6 21 0 0 0,-2 3 3 0 0,6-21 13 0 0,1 1 0 0 0,1 0 0 0 0,-5 22 0 0 0,9-28 0 0 0,-12 48 0 0 0,11-48 0 0 0,0-1 0 0 0,0 1 0 0 0,0 17 0 0 0,4 32 0 0 0,-2-42 0 0 0,0-9 0 0 0,1-1 0 0 0,0 1 0 0 0,2 9 0 0 0,2 6 0 0 0,-4-19 0 0 0,4 15 20 0 0,7 19-1 0 0,1-1 17 0 0,-8-23 17 0 0,1-1-25 0 0,0 0 0 0 0,1-1 0 0 0,14 18 0 0 0,-16-24-5 0 0,0 0 0 0 0,2-1 0 0 0,-2 0 0 0 0,2 0-1 0 0,-1 0 1 0 0,1-1 0 0 0,11 8 0 0 0,-2-6 81 0 0,0 1 0 0 0,19 6 0 0 0,35 7 99 0 0,-5-1-103 0 0,82 25-3 0 0,-53-17-56 0 0,4-6 7 0 0,-51-13-32 0 0,25 3 46 0 0,-2-1 15 0 0,153 38-24 0 0,-42-8 11 0 0,-145-33-64 0 0,40 2 0 0 0,-5-1 0 0 0,156 23 128 0 0,-164-25-128 0 0,-5 1 0 0 0,58 0 0 0 0,121 13 63 0 0,-215-18-62 0 0,127 7-1 0 0,-103-7 27 0 0,11 1 10 0 0,-31-4-37 0 0,162 6 0 0 0,-144-2 0 0 0,29 2 0 0 0,-6 1 32 0 0,107-3 0 0 0,-124-6-34 0 0,50 0 16 0 0,104 9 46 0 0,-124-2-60 0 0,-21 0 0 0 0,118-6 55 0 0,-124-2-46 0 0,-10 2-9 0 0,23-2 0 0 0,49 1 69 0 0,59 1-74 0 0,-59-2 5 0 0,-63 1 0 0 0,23-3 0 0 0,-30 1 0 0 0,84-7 64 0 0,-56 5-64 0 0,33-2 0 0 0,-32 2 0 0 0,-44 4 0 0 0,32-7 0 0 0,-29 2 54 0 0,13-2-49 0 0,64-22 0 0 0,-48 12 6 0 0,5 1 42 0 0,-19 3-53 0 0,-15 5 0 0 0,1-2 26 0 0,61-30-1 0 0,-79 35-12 0 0,-3 0-8 0 0,-1 0 0 0 0,0-1 1 0 0,17-13-1 0 0,31-33 45 0 0,-26 22-46 0 0,-20 18 22 0 0,0 0 0 0 0,-2-2 0 0 0,1 1 0 0 0,-2-1 0 0 0,0-1 0 0 0,-1 0 0 0 0,15-34 0 0 0,-12 21 129 0 0,28-74 343 0 0,-35 88-430 0 0,19-70 123 0 0,2-96 366 0 0,-25 169-490 0 0,4-15 1 0 0,-3 18-24 0 0,-1 0 0 0 0,0-1 1 0 0,0-15-1 0 0,3-68 209 0 0,-1 48-66 0 0,-4 41-130 0 0,-1-1 0 0 0,1 1 0 0 0,-1-1 0 0 0,0 2 0 0 0,0-2 0 0 0,-2 1 0 0 0,-1-7 0 0 0,-3-2 139 0 0,-13-18 0 0 0,19 29-174 0 0,-10-11 87 0 0,10 12-95 0 0,-33-36 189 0 0,4 6-119 0 0,9 11-23 0 0,15 14-18 0 0,0 1 1 0 0,-1 0-1 0 0,-14-10 1 0 0,-28-19 122 0 0,40 30-126 0 0,1-1 1 0 0,0 0-1 0 0,-8-8 0 0 0,-19-24 116 0 0,29 33-134 0 0,-25-34 65 0 0,22 29-59 0 0,5 4-10 0 0,0 2-1 0 0,-1-1 1 0 0,1 0 0 0 0,-7-4 0 0 0,3 4-3 0 0,3 1-2 0 0,2 1-1 0 0,-2 0 0 0 0,-8-4 0 0 0,9 5-12 0 0,-14-6 0 0 0,7 3 0 0 0,5 2 0 0 0,-17-5 0 0 0,13 5 0 0 0,0 2-15 0 0,9 0-139 0 0,2 3-358 0 0,2 1 194 0 0,-1-1 0 0 0,0 0 0 0 0,1 0 0 0 0,0 0 0 0 0,0 0 0 0 0,3 1 0 0 0,12 5-5447 0 0,3-1-1627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00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0 6911 0 0,'0'0'3431'0'0,"2"2"-3166"0"0,9 17 202 0 0,0 0-1 0 0,9 23 1 0 0,-3-6-56 0 0,87 198 148 0 0,-92-207-545 0 0,7 18 2 0 0,3-2 0 0 0,2 0 0 0 0,29 40 0 0 0,-35-59 5 0 0,1-1 0 0 0,1-1-1 0 0,46 39 1 0 0,-53-51 59 0 0,0 0 1 0 0,0-1-1 0 0,1-1 1 0 0,0 0-1 0 0,0-1 0 0 0,1-1 1 0 0,-1 0-1 0 0,2-1 1 0 0,-1-1-1 0 0,1 0 0 0 0,0-1 1 0 0,21 2-1 0 0,33-3 494 0 0,73-7-1 0 0,-94 3-436 0 0,18-1 3 0 0,-29-2-49 0 0,0-1 0 0 0,37-11-1 0 0,-40 7 12 0 0,0 0-1 0 0,44-23 0 0 0,66-34 243 0 0,108-44 210 0 0,-203 92-430 0 0,91-31 181 0 0,88-10-112 0 0,-139 42-161 0 0,96-6 0 0 0,-89 15-32 0 0,85-9 0 0 0,-40 7 0 0 0,1 9 0 0 0,97-6 0 0 0,-223 7 0 0 0,133-10 0 0 0,-68 8 0 0 0,159-5 0 0 0,-89 6-3 0 0,63 0 18 0 0,105 24 45 0 0,-194-13-45 0 0,-2 0 16 0 0,-1 11-2 0 0,44 24 38 0 0,-130-31-50 0 0,0 2-1 0 0,47 26 1 0 0,-71-33-4 0 0,0 1-1 0 0,0 1 1 0 0,0-1-1 0 0,12 15 0 0 0,40 49-11 0 0,-24-26 0 0 0,-23-27 30 0 0,-1 0 0 0 0,24 40 0 0 0,-35-50 38 0 0,-1 0 1 0 0,0 0-1 0 0,-1 0 1 0 0,0 1-1 0 0,0 0 0 0 0,-1 1 1 0 0,-1-2-1 0 0,3 23 1 0 0,-5-28 31 0 0,0 0 1 0 0,0 0 0 0 0,0 0 0 0 0,-1 0-1 0 0,-2 8 1 0 0,2-8 66 0 0,1-5-159 0 0,0 0 1 0 0,0 0 0 0 0,1 0 0 0 0,-1 0 0 0 0,0 1 0 0 0,0-1-1 0 0,0 0 1 0 0,0 0 0 0 0,0 0 0 0 0,0 0 0 0 0,0 0 0 0 0,0 0 0 0 0,0 0-1 0 0,0 0 1 0 0,0 0 0 0 0,0 0 0 0 0,0 0 0 0 0,0 0 0 0 0,0 0 0 0 0,0 0-1 0 0,0 0 1 0 0,0 0 0 0 0,1 0 0 0 0,-1 0 0 0 0,0 0 0 0 0,0 0-1 0 0,0 0 1 0 0,0 0 0 0 0,0 0 0 0 0,0 0 0 0 0,0 0 0 0 0,0 0 0 0 0,0 0-1 0 0,0 0 1 0 0,0 0 0 0 0,0 0 0 0 0,0 0 0 0 0,1 0 0 0 0,-1 0-1 0 0,0 0 1 0 0,0 0 0 0 0,0 0 0 0 0,0 0 0 0 0,0 0 0 0 0,0 0 0 0 0,0 0-1 0 0,9-8 740 0 0,-5 3-864 0 0,10-10 361 0 0,-8 8-158 0 0,1 0 0 0 0,9-7 0 0 0,6-2-68 0 0,1 1 0 0 0,34-18 1 0 0,54-17 24 0 0,-58 30-45 0 0,92-22 0 0 0,-110 34 0 0 0,1 1 0 0 0,66-2 0 0 0,-54 8 0 0 0,78 11 0 0 0,232 41-12 0 0,-129-17-44 0 0,-169-26 52 0 0,353 32 4 0 0,-223-20 0 0 0,60 3 0 0 0,-147-20 0 0 0,14 1 0 0 0,-7 4 0 0 0,97 6 0 0 0,2-9 0 0 0,24 0 0 0 0,-60 0 0 0 0,-112-4 0 0 0,137-1 0 0 0,37-1 0 0 0,-67 1 0 0 0,-1-7 0 0 0,-22-10 45 0 0,12-1 38 0 0,-91 12 17 0 0,0-3 0 0 0,0-4 0 0 0,102-32 0 0 0,-91 18-12 0 0,150-45 174 0 0,-211 68-256 0 0,160-41 288 0 0,-5-8 27 0 0,-54 12-253 0 0,-117 41-72 0 0,0 0 1 0 0,0 0 0 0 0,0 0-1 0 0,0 0 1 0 0,0 0-1 0 0,0 0 1 0 0,0 0 0 0 0,0 0-1 0 0,0 0 1 0 0,0 0-1 0 0,0 0 1 0 0,0 0 0 0 0,0 0-1 0 0,0 0 1 0 0,0 0-1 0 0,1 0 1 0 0,-1-1-1 0 0,0 1 1 0 0,0 0 0 0 0,0 0-1 0 0,0 0 1 0 0,0 0-1 0 0,0 0 1 0 0,0 0 0 0 0,0 0-1 0 0,0 0 1 0 0,0-1-1 0 0,0 1 1 0 0,0 0 0 0 0,0 0-1 0 0,0 0 1 0 0,1 0-1 0 0,-1 0 1 0 0,0 0 0 0 0,0-1-1 0 0,0 1 17 0 0,0-7-1611 0 0,-3 0-3170 0 0,-4 0-2243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0 4143 0 0,'0'0'7264'0'0,"0"2"-7014"0"0,-2 0-167 0 0,1 0 1 0 0,-1 1 0 0 0,1 0 0 0 0,-1 0 0 0 0,0 4-1 0 0,-2 9 121 0 0,1 0-1 0 0,-2 21 0 0 0,2 34 239 0 0,0 1-190 0 0,-19 227 606 0 0,22-240-610 0 0,0-13-16 0 0,-7 101 606 0 0,1-72-508 0 0,-2 66 114 0 0,5-35-178 0 0,-5 18 100 0 0,1-31-166 0 0,3-39-111 0 0,-1-14-26 0 0,2-3 21 0 0,-2 40 72 0 0,4-72-152 0 0,0 14 28 0 0,1 0-1 0 0,0-1 1 0 0,4 21-1 0 0,0 7 20 0 0,-3-31-15 0 0,3 19 1 0 0,8 50 91 0 0,-5-20 26 0 0,-5-49-133 0 0,16 165 307 0 0,-16-168-275 0 0,-1 21-1 0 0,-1-23-40 0 0,0-10-12 0 0,0 7 39 0 0,0 0 0 0 0,1 0-1 0 0,0 0 1 0 0,0-1 0 0 0,2 9-1 0 0,-1-5-22 0 0,1 2-5 0 0,0-3 42 0 0,-1 1 11 0 0,-1-1-10 0 0,0 5 10 0 0,0-4-54 0 0,0-1 6 0 0,-1-4 64 0 0,0 4-14 0 0,0-5-109 0 0,0 6 39 0 0,0-7 47 0 0,0 5-21 0 0,0-6 186 0 0,2-1-132 0 0,7 3-44 0 0,-7-3 43 0 0,1 0-6 0 0,25 4 59 0 0,-13-3-64 0 0,44-2 58 0 0,-22-2-49 0 0,-19 2-48 0 0,7 0 15 0 0,33 4 0 0 0,86 4 71 0 0,-127-8-98 0 0,82 0 8 0 0,42 1 33 0 0,-50 6 0 0 0,112 5-44 0 0,-9-8 54 0 0,-136 0-50 0 0,160 12 25 0 0,32-4-39 0 0,-132-9 0 0 0,-25 4 37 0 0,-27-2 5 0 0,39 7 98 0 0,30 1-207 0 0,-70-11 67 0 0,38 0 0 0 0,-64 0 0 0 0,16-1 0 0 0,-48-1 0 0 0,13 1 0 0 0,-15 0 0 0 0,1 0 0 0 0,0-1 0 0 0,7-1 0 0 0,10-1 0 0 0,0 1 0 0 0,0 1 0 0 0,27 3 0 0 0,-37-1 11 0 0,-1 2 32 0 0,0-1-46 0 0,-10-2-977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1042 30 919 0 0,'0'0'2952'0'0,"1"-2"-1357"0"0,5-4-120 0 0,-4 5-581 0 0,-1-1-255 0 0,14-17 6206 0 0,-16 21-6734 0 0,1 1 0 0 0,-1 0 0 0 0,1-1-1 0 0,-1 0 1 0 0,0 1 0 0 0,0 2 0 0 0,-3 2 39 0 0,1 2 41 0 0,0 1 1 0 0,-2-1 0 0 0,0 1 0 0 0,-9 13-1 0 0,-24 41 295 0 0,10-13-256 0 0,27-49-223 0 0,-46 77 249 0 0,-14 33 9 0 0,27-52 96 0 0,-72 99 0 0 0,87-133-217 0 0,-13 15 89 0 0,1-1-9 0 0,2 2 1 0 0,-28 49-1 0 0,0 15-5 0 0,37-65-140 0 0,12-25-13 0 0,-12 32 1 0 0,-20 48 104 0 0,13-34-109 0 0,6-18 25 0 0,1-1 4 0 0,13-27 4 0 0,-13 20 0 0 0,-3 7 37 0 0,-24 42 58 0 0,43-76-160 0 0,-1 0 0 0 0,-3 13 1 0 0,-7 11 24 0 0,-10 15-27 0 0,-48 85 132 0 0,32-70 7 0 0,39-60-145 0 0,0 0 1 0 0,0-1-1 0 0,1 1 0 0 0,-3 5 0 0 0,3-6-10 0 0,0 1 0 0 0,0-2-1 0 0,-1 1 1 0 0,1 0-1 0 0,-1 0 1 0 0,1 0-1 0 0,-4 3 1 0 0,-2 4 56 0 0,1 0 12 0 0,3-3 28 0 0,0-1-1 0 0,-9 10 1 0 0,12-13-99 0 0,-2-2 63 0 0,1 2 10 0 0,-2 5 6 0 0,1-6 818 0 0,4-3-848 0 0,8-6-47 0 0,-4 2-517 0 0,2 2-1 0 0,14-8 1 0 0,-18 10 365 0 0,21-11-6717 0 0,-11 6 192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1351 919 0 0,'0'0'11483'0'0,"2"-1"-11103"0"0,9-5 14 0 0,1 0-1 0 0,-2-1 1 0 0,13-9-1 0 0,1-1 66 0 0,120-75 797 0 0,-15 4-614 0 0,-47 29-333 0 0,99-68 252 0 0,-71 51-233 0 0,7-4 16 0 0,-101 67-284 0 0,94-77 130 0 0,58-64-33 0 0,-124 114-145 0 0,7-3 105 0 0,68-47 1 0 0,-7 27 9 0 0,-87 51-105 0 0,13-8 22 0 0,0 2 30 0 0,53-36 0 0 0,-19 5 39 0 0,-63 44-87 0 0,1-1 0 0 0,0 1 0 0 0,12-4-1 0 0,6-4 43 0 0,-21 8-22 0 0,1 1 1 0 0,-1-2-1 0 0,11-9 0 0 0,-1-1 50 0 0,-10 10-17 0 0,29-14 102 0 0,-29 16-121 0 0,0 2-6 0 0,12-5-33 0 0,-10 3 22 0 0,-1 2-22 0 0,-4 2 22 0 0,2 0-22 0 0,-4 0 96 0 0,0 1-63 0 0,4 0-33 0 0,-5 0-17 0 0,0-1 1 0 0,0 1 0 0 0,0-1-1 0 0,0 1 1 0 0,0-1 0 0 0,0 0-1 0 0,-1 1 1 0 0,1 0 0 0 0,1 0-1 0 0,2 2 3 0 0,6 5-7 0 0,23 19 0 0 0,-13-12 0 0 0,-10-9 0 0 0,12 8 0 0 0,-12-9 0 0 0,16 14 0 0 0,17 11 35 0 0,-4-3-6 0 0,48 40 12 0 0,62 51 54 0 0,-31-27-95 0 0,-59-46 0 0 0,21 10-3 0 0,-13-11 60 0 0,-45-28-50 0 0,96 73-4 0 0,-75-55-8 0 0,71 55 74 0 0,-38-34 11 0 0,42 29-16 0 0,39 15 49 0 0,-54-34 17 0 0,-43-30-57 0 0,22 16-18 0 0,182 131 204 0 0,-168-118-97 0 0,-62-41-76 0 0,37 23 220 0 0,-56-37-27 0 0,23 20 1 0 0,-36-29-211 0 0,-12 2-1101 0 0,4-2 268 0 0,1 1 0 0 0,-8-2 0 0 0,-8-1-6372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7311 0 0,'0'0'548'0'0,"2"1"-280"0"0,9 3 722 0 0,-5-2-597 0 0,1 0 1 0 0,-1 1-1 0 0,0 0 1 0 0,9 6 0 0 0,269 171 4483 0 0,-117-77-3362 0 0,-23-17-635 0 0,70 49-222 0 0,-149-91-558 0 0,21 12 104 0 0,-16-11-58 0 0,29 18 48 0 0,48 21 165 0 0,7-11 126 0 0,-81-41-325 0 0,-1 2 0 0 0,72 49 0 0 0,-46-26-59 0 0,-72-41-68 0 0,56 34 89 0 0,74 51 153 0 0,-62-38-131 0 0,-47-34-89 0 0,32 22 31 0 0,-51-30-58 0 0,30 24 76 0 0,0 14-28 0 0,-39-40-21 0 0,-13-14-21 0 0,-1 1-1 0 0,9 8 0 0 0,-7-3 40 0 0,0 2-1 0 0,0-1 1 0 0,10 27 0 0 0,-14-32-65 0 0,2 6 45 0 0,12 36 24 0 0,-11-36-66 0 0,-2-3 45 0 0,-3-7 554 0 0,1-3-519 0 0,6 2 5 0 0,-7-2-91 0 0,-1 0-1 0 0,0 0 0 0 0,0 0 1 0 0,1 0-1 0 0,-1 1 0 0 0,0-1 1 0 0,0 0-1 0 0,0 0 0 0 0,0 0 1 0 0,0 0-1 0 0,0 0 1 0 0,1-1-1 0 0,-1 1 0 0 0,0 0 1 0 0,0 0-1 0 0,1 0 0 0 0,-1 0 1 0 0,0 0-1 0 0,0 0 0 0 0,1 0 1 0 0,-1-1-1 0 0,5-1 38 0 0,0-1 0 0 0,-1 1 1 0 0,1-2-1 0 0,0 1 0 0 0,6-7 0 0 0,21-25 104 0 0,-20 22-100 0 0,91-92 37 0 0,-99 102-83 0 0,115-102 33 0 0,-9-10-2 0 0,45-52-31 0 0,-120 132-7 0 0,154-142 78 0 0,67-36-7 0 0,-52 60 167 0 0,-195 147-210 0 0,31-20 114 0 0,49-24 1 0 0,46-14 72 0 0,-20 19 45 0 0,-106 43-242 0 0,-7 1-9 0 0,-4 0-447 0 0,-7-1-1314 0 0,-2-1-3532 0 0,-3 0-2347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129 82 2759 0 0,'0'0'7192'0'0,"-2"2"-6802"0"0,-12 9 476 0 0,12-9-314 0 0,0-1-272 0 0,-5 4 1960 0 0,8-7-2160 0 0,4-6-54 0 0,0 0-1 0 0,0 1 0 0 0,0 1 1 0 0,1-1-1 0 0,12-11 0 0 0,-11 13-24 0 0,-3 1 1 0 0,1 0 1 0 0,0 0-1 0 0,6-3 1 0 0,13-6 61 0 0,-14 8-9 0 0,-1 2 19 0 0,1 2 22 0 0,-8 0-80 0 0,0 1 338 0 0,-1 2-246 0 0,3 7 10 0 0,-4-9-111 0 0,1 0 0 0 0,-1 1-1 0 0,0-1 1 0 0,0 0 0 0 0,0 0-1 0 0,0 0 1 0 0,0 0 0 0 0,0 0-1 0 0,0 1 1 0 0,1-1 0 0 0,-1 1-1 0 0,0-1 1 0 0,0 0 0 0 0,0 1-1 0 0,0-1 1 0 0,-1 0 0 0 0,1 0-1 0 0,-1 7 61 0 0,-1-1 1 0 0,1 1-1 0 0,-1-1 0 0 0,0 0 0 0 0,0 0 0 0 0,-1 0 1 0 0,-3 7-1 0 0,0-4 37 0 0,1-1-1 0 0,-1 1 1 0 0,-1-1 0 0 0,-7 9-1 0 0,10-15-25 0 0,1 1 0 0 0,-1 1 0 0 0,0-2 0 0 0,0 0 0 0 0,1 0 1 0 0,-2 1-1 0 0,-5 1 0 0 0,-29 7 859 0 0,37-10-899 0 0,0 0 321 0 0,0-1-231 0 0,-5 0-7 0 0,5 0 86 0 0,1-2-139 0 0,-3-6-43 0 0,2 5-21 0 0,1 0 0 0 0,1 1-1 0 0,-1-1 1 0 0,1 0 0 0 0,-1 1-1 0 0,1-2 1 0 0,-1 1 0 0 0,1 1-1 0 0,0-1 1 0 0,1 0 0 0 0,-1 1-1 0 0,0-1 1 0 0,1 0 0 0 0,0 0-1 0 0,-1 1 1 0 0,1-1 0 0 0,1-3-1 0 0,2-1-5 0 0,-1 1-1 0 0,1 0 0 0 0,0 0 0 0 0,1 0 0 0 0,7-8 1 0 0,-4 6-41 0 0,-5 6 34 0 0,5-3-14 0 0,1 0-16 0 0,1 1 27 0 0,0 3-1 0 0,-6 2-52 0 0,-2 1 59 0 0,0 0 1 0 0,0 0 0 0 0,1 0 0 0 0,-2-1 0 0 0,2 2 0 0 0,-2-1 0 0 0,1 0 0 0 0,0 1 0 0 0,0-1 0 0 0,-2 1 0 0 0,2-1-1 0 0,-1 1 1 0 0,0 0 0 0 0,0-1 0 0 0,0 1 0 0 0,-1 0 0 0 0,2 5 0 0 0,-1 0-4 0 0,0 0 0 0 0,-1 0 0 0 0,0 1 0 0 0,0-1 0 0 0,-3 11 0 0 0,-1-5 9 0 0,-1-3 0 0 0,3-8 19 0 0,0 1 0 0 0,0-1 0 0 0,0 0 0 0 0,-1 0 0 0 0,1 0 0 0 0,-1 0 0 0 0,1 0 0 0 0,-2-1 0 0 0,1 1 0 0 0,0 0 0 0 0,0-2 0 0 0,0 1 0 0 0,-1 1 0 0 0,1-2 0 0 0,-1 1 0 0 0,-4 1 0 0 0,2-1 75 0 0,-1 0 0 0 0,1-1 1 0 0,-1 0-1 0 0,-8 1 0 0 0,12-2-68 0 0,1 0 0 0 0,-1 0 0 0 0,0 0-1 0 0,0-1 1 0 0,0 0 0 0 0,0 1 0 0 0,0-1 0 0 0,1 0 0 0 0,-1 0-1 0 0,0 0 1 0 0,-4-3 0 0 0,0-2 54 0 0,5 4-74 0 0,1 0-1 0 0,0 0 1 0 0,-1 0 0 0 0,2 0-1 0 0,-1 0 1 0 0,-1 0 0 0 0,2-1-1 0 0,-1 1 1 0 0,1 0 0 0 0,-1-1-1 0 0,0 1 1 0 0,1 0 0 0 0,0-1-1 0 0,-1 1 1 0 0,1 0 0 0 0,1-4-1 0 0,2-4-5 0 0,1 2-12 0 0,-1 1 1 0 0,8-11-1 0 0,-9 16-1 0 0,0 0-1 0 0,0-1 1 0 0,0 1 0 0 0,1 0 0 0 0,-1-1-1 0 0,0 2 1 0 0,1-1 0 0 0,0 0-1 0 0,4-2 1 0 0,10-4-55 0 0,-8 3 54 0 0,-1 1 1 0 0,1 0-1 0 0,12-2 1 0 0,-8 4-30 0 0,-9 2 39 0 0,1 0 0 0 0,-1 1 1 0 0,0 0-1 0 0,-1-1 0 0 0,2 1 0 0 0,-1 1 0 0 0,0-2 1 0 0,0 2-1 0 0,-1 0 0 0 0,0 0 0 0 0,1 0 1 0 0,0 0-1 0 0,-1 0 0 0 0,0 0 0 0 0,0 1 0 0 0,0 0 1 0 0,1 0-1 0 0,-1 0 0 0 0,-1 0 0 0 0,1 0 1 0 0,-1 1-1 0 0,1-1 0 0 0,-2 1 0 0 0,1-1 1 0 0,0 1-1 0 0,0-1 0 0 0,-1 1 0 0 0,1 0 0 0 0,-1 0 1 0 0,0 0-1 0 0,0 0 0 0 0,-1 0 0 0 0,0 0 1 0 0,0 0-1 0 0,0 1 0 0 0,0-2 0 0 0,0 1 0 0 0,0 1 1 0 0,-1-1-1 0 0,-1 7 0 0 0,0-6 25 0 0,0 1 1 0 0,-1-1-1 0 0,0 2 0 0 0,0-2 1 0 0,0 0-1 0 0,0 1 0 0 0,-1-2 0 0 0,0 2 1 0 0,1-2-1 0 0,-2 1 0 0 0,1 0 1 0 0,0-2-1 0 0,-8 6 0 0 0,3-2 33 0 0,-1-2-1 0 0,0 1 0 0 0,0-1 1 0 0,-1 0-1 0 0,1-1 1 0 0,-17 4-1 0 0,21-6 15 0 0,0-1 1 0 0,0 1-1 0 0,-1-2 0 0 0,1 1 0 0 0,-1-1 0 0 0,0 0 0 0 0,-7-1 1 0 0,12 1-47 0 0,-1 0 0 0 0,0-1 0 0 0,1 0-1 0 0,0 0 1 0 0,-1 0 0 0 0,1 1 0 0 0,0-1 0 0 0,-1-1 0 0 0,2 2 0 0 0,-2-2 0 0 0,1 1 0 0 0,1-1 0 0 0,-2 0 0 0 0,2 1 0 0 0,-2-1 0 0 0,2 1 0 0 0,-1-1 0 0 0,1 0 0 0 0,-1 0 0 0 0,1 0 0 0 0,0 0 0 0 0,-1-3 0 0 0,0 1-24 0 0,1 1 1 0 0,-1-1 0 0 0,1 0-1 0 0,1 0 1 0 0,-1 0 0 0 0,0 0-1 0 0,1 0 1 0 0,0 1-1 0 0,0-1 1 0 0,0-1 0 0 0,0 1-1 0 0,1 0 1 0 0,0 1 0 0 0,-1-1-1 0 0,1 0 1 0 0,1 0-1 0 0,-1 0 1 0 0,1 0 0 0 0,-1 1-1 0 0,1-1 1 0 0,0 1 0 0 0,0 0-1 0 0,1-1 1 0 0,-1 1-1 0 0,0 0 1 0 0,1 0 0 0 0,0 0-1 0 0,0 1 1 0 0,0 0 0 0 0,6-5-1 0 0,0 2-47 0 0,-1 0-1 0 0,0 1 1 0 0,12-4 0 0 0,-13 7 28 0 0,-2-1 0 0 0,1 0 0 0 0,0 2 0 0 0,0-1 0 0 0,-1 0 0 0 0,10 2 0 0 0,-1 1 9 0 0,-11-1 4 0 0,0 0-1 0 0,0 0 1 0 0,0 0-1 0 0,-1 1 1 0 0,1-1 0 0 0,0 1-1 0 0,-1-1 1 0 0,0 2-1 0 0,0-2 1 0 0,1 1-1 0 0,-2 1 1 0 0,2-1 0 0 0,1 3-1 0 0,-1-1 3 0 0,-2-1 0 0 0,1 0 0 0 0,-1 1 0 0 0,1-1 0 0 0,-1 1 1 0 0,0 0-1 0 0,1 0 0 0 0,-2-1 0 0 0,1 8 0 0 0,0-6 5 0 0,-1 1 0 0 0,-1 0 1 0 0,1-1-1 0 0,-1 0 0 0 0,1 2 1 0 0,-2-2-1 0 0,0 0 0 0 0,1 1 0 0 0,-1-1 1 0 0,0 0-1 0 0,0 0 0 0 0,-1 0 1 0 0,0 0-1 0 0,-5 7 0 0 0,3-7 28 0 0,1 0 0 0 0,-1 0-1 0 0,0 0 1 0 0,0-2 0 0 0,-1 1 0 0 0,1 0 0 0 0,-1-1-1 0 0,0 1 1 0 0,0-2 0 0 0,0 1 0 0 0,0 0-1 0 0,-1-1 1 0 0,-10 2 0 0 0,8-2 54 0 0,8-1 127 0 0,-1-3-144 0 0,1 1-57 0 0,1-1-1 0 0,-1 0 1 0 0,0 1 0 0 0,0-2-1 0 0,1 2 1 0 0,-1-1-1 0 0,0 0 1 0 0,1 0-1 0 0,0 0 1 0 0,-1 0 0 0 0,1 0-1 0 0,0 0 1 0 0,0 0-1 0 0,0 0 1 0 0,0 0 0 0 0,1-3-1 0 0,1 2 3 0 0,-2-1 0 0 0,2 0 0 0 0,-1 1 0 0 0,1-1 0 0 0,-1 1 0 0 0,1-1-1 0 0,0 1 1 0 0,3-4 0 0 0,-1 3-22 0 0,0-1-1 0 0,0 1 1 0 0,0 1-1 0 0,1-1 1 0 0,-1 0-1 0 0,2 0 1 0 0,4-2-1 0 0,5-2-66 0 0,17-6 0 0 0,-16 7 58 0 0,-15 7 17 0 0,-1 0 1 0 0,1-1 0 0 0,0 1-1 0 0,0 0 1 0 0,-1-1 0 0 0,1 1 0 0 0,0 0-1 0 0,0 0 1 0 0,-1 0 0 0 0,0 0 0 0 0,1 0-1 0 0,1 0 1 0 0,0 0-4 0 0,-1 0 6 0 0,-1 0 0 0 0,0 0 0 0 0,0 0 0 0 0,0 0 0 0 0,1 0 0 0 0,-1 0 1 0 0,0 0-1 0 0,0 0 0 0 0,0 0 0 0 0,0 0 0 0 0,0 0 0 0 0,0 0 0 0 0,0 0 1 0 0,0 0-1 0 0,1 0 0 0 0,-1 0 0 0 0,0 0 0 0 0,0 0 0 0 0,0 0 0 0 0,0 0 1 0 0,1 1-1 0 0,-1-1 0 0 0,6 4-19 0 0,-6-4 19 0 0,0 0 1 0 0,1 0 0 0 0,-1 0-1 0 0,0 0 1 0 0,0 0 0 0 0,0 0-1 0 0,0 0 1 0 0,0 0 0 0 0,0 0 0 0 0,1 0-1 0 0,-1 0 1 0 0,0 1 0 0 0,0-1-1 0 0,0 0 1 0 0,0 0 0 0 0,0 0 0 0 0,0 0-1 0 0,0 0 1 0 0,0 0 0 0 0,0 1-1 0 0,0-1 1 0 0,0 0 0 0 0,0 0-1 0 0,0 0 1 0 0,0 0 0 0 0,0 1 0 0 0,0-1-1 0 0,0 0 1 0 0,0 0 0 0 0,0 0-1 0 0,0 0 1 0 0,0 1 0 0 0,0 2 4 0 0,-1 0 0 0 0,1 0 0 0 0,-1 0-1 0 0,0 0 1 0 0,1 0 0 0 0,-2 0 0 0 0,1 0 0 0 0,0 0 0 0 0,-1 0 0 0 0,1 0 0 0 0,-1 0 0 0 0,1-1 0 0 0,-2 1-1 0 0,-2 3 1 0 0,1-2-132 0 0,-1 0-1 0 0,2 0 0 0 0,-2 0 0 0 0,0-1 0 0 0,1 1 1 0 0,-2-2-1 0 0,-7 5 0 0 0,12-6-822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3223 0 0,'0'0'2446'0'0,"2"0"-1274"0"0,26 1 837 0 0,14 1-616 0 0,255-16 1563 0 0,-272 13-2705 0 0,-1 1-1 0 0,42 7 0 0 0,-51-5-153 0 0,1 1 0 0 0,-1 2 0 0 0,0 0 0 0 0,-1-1 0 0 0,20 12 1 0 0,-25-12-68 0 0,-1 2 0 0 0,0 0 0 0 0,0-1 0 0 0,0 1 0 0 0,0 1 0 0 0,-2 0 0 0 0,1 1 1 0 0,8 10-1 0 0,-5-4 18 0 0,-1 1 1 0 0,-1 0-1 0 0,0 0 0 0 0,5 17 1 0 0,1 7 80 0 0,13 59 1 0 0,-1 43 130 0 0,-19-91-84 0 0,-2 2 1 0 0,-4 90-1 0 0,-24 103 79 0 0,12-133-178 0 0,7-78-49 0 0,-7 92 93 0 0,8 1 37 0 0,14 33-145 0 0,-5-117-14 0 0,18 72-1 0 0,1-35 150 0 0,62 141 0 0 0,-60-171 159 0 0,2 0 0 0 0,67 85-1 0 0,-60-88-42 0 0,63 61 0 0 0,-16-25-121 0 0,23 21-3 0 0,-71-72-129 0 0,217 184 95 0 0,-172-153-31 0 0,-58-49-29 0 0,28 14 0 0 0,11 9 91 0 0,-55-34-111 0 0,-2 0-4 0 0,-1-1-1 0 0,1 0 0 0 0,-1 1 1 0 0,0 0-1 0 0,1 0 1 0 0,-1 0-1 0 0,3 4 1 0 0,-2 1-12 0 0,-4-7-8 0 0,0 0 0 0 0,0 0 0 0 0,0 0 0 0 0,0 0 0 0 0,0 0 0 0 0,0 0 0 0 0,0 0-1 0 0,0 0 1 0 0,0-1 0 0 0,0 2 0 0 0,0-1 0 0 0,0 0 0 0 0,-1-1 0 0 0,1 2 0 0 0,-1-1 0 0 0,1-1 0 0 0,-1 1 0 0 0,1 0-1 0 0,0 0 1 0 0,-2 1 0 0 0,-1 2 31 0 0,-1 0 1 0 0,-7 6-1 0 0,0 1 9 0 0,-3 4 15 0 0,-1-1 1 0 0,-16 14 0 0 0,3-5-1 0 0,-61 51 73 0 0,62-52-118 0 0,-17 15-14 0 0,23-14 18 0 0,1 0 0 0 0,0 1 0 0 0,-27 46 0 0 0,27-34 6 0 0,2 1-1 0 0,-19 51 0 0 0,-65 234-21 0 0,84-248-13 0 0,3 2 1 0 0,4 0-1 0 0,2 1 0 0 0,3 123 0 0 0,27 27 13 0 0,10-40 0 0 0,8-4 0 0 0,-24-113 0 0 0,31 119 0 0 0,-11-43 0 0 0,-16-64 0 0 0,26 115 0 0 0,16 159 0 0 0,-37-109 32 0 0,-21-180-16 0 0,-10 115 0 0 0,-22 56-16 0 0,-18-2 0 0 0,-17-16 1 0 0,-9-3 62 0 0,-90 169 76 0 0,132-326-39 0 0,-3-1 0 0 0,-70 92 0 0 0,78-121 83 0 0,-58 54 1 0 0,61-64-60 0 0,8-7-24 0 0,-1 0 0 0 0,-1-1 0 0 0,0 0 1 0 0,-21 9-1 0 0,-34 22 193 0 0,7-3 7 0 0,-59 37 284 0 0,81-49-480 0 0,31-21-88 0 0,0 0 0 0 0,-2 0 0 0 0,1-1 0 0 0,0-1 0 0 0,-1 0 0 0 0,1-1 0 0 0,-17 2 0 0 0,17-4-16 0 0,1-3-44 0 0,3-2-184 0 0,8 3 219 0 0,1 0 0 0 0,0 0 0 0 0,0 0 0 0 0,0 0 0 0 0,0 0 0 0 0,0 0 0 0 0,0 0 0 0 0,-1 0 0 0 0,1-1 0 0 0,0 1 0 0 0,0 0 0 0 0,0 0 0 0 0,0 0 0 0 0,0 0 0 0 0,0 0 0 0 0,0 0 0 0 0,0 0 1 0 0,-1 0-1 0 0,1 0 0 0 0,0 0 0 0 0,0 0 0 0 0,0 0 0 0 0,0 0 0 0 0,0 0 0 0 0,0 0 0 0 0,0 0 0 0 0,0 0 0 0 0,0 0 0 0 0,0-1 0 0 0,0 1 0 0 0,0 0 0 0 0,0 0 0 0 0,0 0 0 0 0,0-2-393 0 0,0 2 0 0 0,0-2-1 0 0,0 1 1 0 0,0 0 0 0 0,0 0 0 0 0,0-1 0 0 0,0 2 0 0 0,0-2-1 0 0,1 1 1 0 0,-1 0 0 0 0,1 0 0 0 0,-1-1 0 0 0,1 2 0 0 0,0-1-1 0 0,0-1 1 0 0,8-12-6466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290 0 6647 0 0,'0'0'4912'0'0,"-1"2"-4398"0"0,-93 128 3042 0 0,44-53-3420 0 0,34-54-194 0 0,-35 40 1 0 0,-3 4-878 0 0,42-48 335 0 0,0-1-28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185 1 3223 0 0,'-15'12'821'0'0,"0"2"-1"0"0,-13 16 1 0 0,3-4 557 0 0,20-20-1296 0 0,0 0-1 0 0,1-1 0 0 0,1 1 1 0 0,-6 11-1 0 0,3-7-64 0 0,0 3-17 0 0,4-7 18 0 0,-1-2 0 0 0,-4 9 0 0 0,-7 8 55 0 0,-19 39 0 0 0,28-51-73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451 0 2303 0 0,'0'0'102'0'0,"-1"2"-1"0"0,-9 12-95 0 0,6-10 471 0 0,1 0 0 0 0,0 0 0 0 0,-2 6-1 0 0,-7 14 998 0 0,-12 32 0 0 0,5-12-2427 0 0,2-5-46 0 0,10-20 723 0 0,0 0 0 0 0,-2 0 0 0 0,-10 17 0 0 0,7-15 267 0 0,6-11 34 0 0,-7 13-1 0 0,-24 25 1848 0 0,31-40-1313 0 0,1 0-1 0 0,-1 1 1 0 0,2 0-1 0 0,-8 17 0 0 0,1-3 26 0 0,11-21-492 0 0,0-1-17 0 0,-6 15-10 0 0,4-11-65 0 0,1-3 0 0 0,0 1 0 0 0,1-1 0 0 0,-1 0 0 0 0,0 0 0 0 0,0 0 0 0 0,0 0 0 0 0,-2 2 0 0 0,0 1 2 0 0,0-1-1 0 0,0 0 0 0 0,-1-1 0 0 0,1 1 0 0 0,0 0 0 0 0,-1-1 1 0 0,0 0-1 0 0,-5 3 0 0 0,6-3 18 0 0,-1-1 0 0 0,-4 6 0 0 0,-4 3 127 0 0,-14 12 475 0 0,24-23-400 0 0,1 1 3 0 0,-4 6 283 0 0,-1-1 0 0 0,-9 9-1 0 0,15-14-488 0 0,-1-1 0 0 0,1 0 0 0 0,0 0-1 0 0,0 0 1 0 0,-1 1 0 0 0,1-1 0 0 0,-1 1-1 0 0,1-1 1 0 0,0 1 0 0 0,-1-1 0 0 0,1 0-1 0 0,0 1 1 0 0,0-1 0 0 0,-1 1 0 0 0,1 0-1 0 0,0 2 34 0 0,-4 2 92 0 0,1 1-1 0 0,-2-1 1 0 0,1 0 0 0 0,-7 8-1 0 0,8-12-71 0 0,2 1 0 0 0,-1 0 0 0 0,0 0 0 0 0,1 0 0 0 0,-1 0 0 0 0,-2 4 0 0 0,-4 5 304 0 0,5-5-308 0 0,-1-2-43 0 0,3-2-4 0 0,10 0-4239 0 0,2-1-273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677 235 4143 0 0,'0'0'9682'0'0,"-2"0"-9328"0"0,-1 1-241 0 0,0-1-1 0 0,-1 0 1 0 0,1 0-1 0 0,0-1 1 0 0,0 1-1 0 0,0 0 1 0 0,0-1 0 0 0,0 0-1 0 0,0 0 1 0 0,0 0-1 0 0,0-1 1 0 0,0 1-1 0 0,-4-3 1 0 0,-4-3 237 0 0,-19-17 0 0 0,13 9-67 0 0,12 10-205 0 0,-2 0-1 0 0,2-1 1 0 0,-9-3 0 0 0,-172-92 331 0 0,183 99-396 0 0,-10-7 27 0 0,6 2-40 0 0,2 1 11 0 0,5 3 32 0 0,2-4-21 0 0,-2 6-20 0 0,0 1 0 0 0,1-1 0 0 0,-1 0 0 0 0,0 1 0 0 0,0 0 0 0 0,0 0 0 0 0,0-1 0 0 0,0 1 0 0 0,1-1 0 0 0,-1 1 0 0 0,0-1 0 0 0,1 1 0 0 0,-1 0 0 0 0,1 0 0 0 0,0-1-1 0 0,-1 1 15 0 0,0 0-1 0 0,0 0 0 0 0,0-1 1 0 0,0 1-1 0 0,0 0 0 0 0,0 0 1 0 0,1 0-1 0 0,-1 0 0 0 0,0-1 1 0 0,0 1-1 0 0,0 0 0 0 0,0 0 1 0 0,0-1-1 0 0,0 1 0 0 0,1 0 0 0 0,-1 0 1 0 0,0 0-1 0 0,0 0 0 0 0,0 0 1 0 0,0 0-1 0 0,0 0 0 0 0,0-1 1 0 0,0 1-1 0 0,0 0 0 0 0,0-1 1 0 0,1 0 42 0 0,7-3-35 0 0,-6 3 424 0 0,-3 3-382 0 0,-5 11-16 0 0,-1 0 0 0 0,-14 20 0 0 0,-23 23 101 0 0,8-17-64 0 0,18-20 6 0 0,-13 9 85 0 0,0 0-40 0 0,-51 57 130 0 0,75-76-229 0 0,-15 8 0 0 0,-2 3 86 0 0,21-17-81 0 0,1 0-34 0 0,-6 8 56 0 0,6-9 439 0 0,5-3-450 0 0,22-9 32 0 0,-15 5-44 0 0,14-3 0 0 0,16-5-66 0 0,13-3-1404 0 0,-32 11 608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88 403 3679 0 0,'0'0'284'0'0,"-2"0"-92"0"0,-5 3 308 0 0,6-2 151 0 0,-1 0 28 0 0,-29 6 1911 0 0,30-7-2552 0 0,0 0 0 0 0,1 0-1 0 0,-1 0 1 0 0,1 0-1 0 0,0 0 1 0 0,0 0-1 0 0,-1 1 1 0 0,1-1 0 0 0,-1 0-1 0 0,1 0 1 0 0,-1 0-1 0 0,0 0 1 0 0,1 0-1 0 0,0 0 1 0 0,-1 1 0 0 0,-5 3 1007 0 0,-3-1-684 0 0,7-2 335 0 0,0-1-346 0 0,-4 2 22 0 0,3-1 1080 0 0,2-2-1162 0 0,-7-1 1110 0 0,9 0-1137 0 0,1-5-134 0 0,0 2 1 0 0,1 0-1 0 0,1-1 1 0 0,3-5-1 0 0,19-22 337 0 0,-6 13-216 0 0,-13 13-131 0 0,13-15 0 0 0,-12 11-41 0 0,-2 1 22 0 0,11-10 1 0 0,12-15 56 0 0,-21 23-142 0 0,0 2 1 0 0,12-12 0 0 0,-16 18-3 0 0,-1 0 0 0 0,1 0 1 0 0,2-5-1 0 0,-3 4-10 0 0,1 1-1 0 0,-1 0 1 0 0,5-5 0 0 0,15-10 47 0 0,2-1 7 0 0,2-6 80 0 0,-16 14-33 0 0,-5 8-32 0 0,0 0 9 0 0,-4 3-69 0 0,10-10 76 0 0,-4 3-40 0 0,0 1-36 0 0,8-6-1 0 0,-13 11 42 0 0,14-4 14 0 0,-15 5-56 0 0,1 1 58 0 0,-2-1 8 0 0,2 1-65 0 0,6-3 46 0 0,1 0-48 0 0,0 1 1 0 0,-6 2 32 0 0,6 1-21 0 0,-7 0 4 0 0,-3-1-23 0 0,1 0 1 0 0,0 0-1 0 0,0 0 0 0 0,-1 0 1 0 0,1 0-1 0 0,0 0 1 0 0,0 0-1 0 0,-1 0 0 0 0,1 0 1 0 0,0 1-1 0 0,1 0 1 0 0,4 2 64 0 0,-2-2-41 0 0,1 3 50 0 0,0-2 0 0 0,0 1 0 0 0,8 6 0 0 0,92 66 177 0 0,-71-52-1 0 0,-8-7-90 0 0,35 22 325 0 0,-22-12-73 0 0,-16-5-222 0 0,7 3 191 0 0,-13-11-192 0 0,-16-12-97 0 0,1 0-6 0 0,15 10 167 0 0,-15-11 360 0 0,-2 0-604 0 0,1 0 0 0 0,-1 1 0 0 0,0-1-1 0 0,1 0 1 0 0,0 0 0 0 0,-1 1 0 0 0,1-1 0 0 0,0 0-1 0 0,-1 1 1 0 0,0-1 0 0 0,1 0 0 0 0,0 1 0 0 0,0-1 10 0 0,0 1 515 0 0,-4-12-10626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6103 0 0,'0'0'5000'0'0,"-1"2"-4408"0"0,-7 11-197 0 0,0 0-1 0 0,2 1 0 0 0,0 0 0 0 0,1 0 0 0 0,-6 21 1 0 0,11-35-393 0 0,-89 323 2597 0 0,23-109-1528 0 0,13 5-429 0 0,48-181-450 0 0,4-35-50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7831 0 0,'0'0'1996'0'0,"2"0"-1360"0"0,-2-1-524 0 0,1 1 0 0 0,0 0 0 0 0,0-1 0 0 0,0 1 0 0 0,0 0 0 0 0,0 0 0 0 0,0 0 0 0 0,0 0 0 0 0,0 0 0 0 0,0 0 0 0 0,0 1 0 0 0,0-1 0 0 0,0 0 0 0 0,0 0 0 0 0,0 1 0 0 0,0-1 0 0 0,19 9 407 0 0,-1 0 0 0 0,-1 2 0 0 0,0 0 0 0 0,0 0 0 0 0,-1 2-1 0 0,29 28 1 0 0,127 158 880 0 0,-97-84-1177 0 0,-43-62-137 0 0,-21-32 42 0 0,12 25 1 0 0,-11-19-97 0 0,-9-20-164 0 0,-3-5-554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7831 0 0,'0'0'1928'0'0,"-1"2"-713"0"0,0 4-446 0 0,-1 2 0 0 0,0-1 1 0 0,-1 0-1 0 0,1 0 0 0 0,-5 7 0 0 0,-23 33 805 0 0,-61 98 984 0 0,33-52-1606 0 0,-28 29-400 0 0,46-68-458 0 0,18-24-44 0 0,-32 30 0 0 0,-12 16-1218 0 0,65-75 70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10591 0 0,'-13'22'633'0'0,"-21"29"-1"0"0,18-27 217 0 0,-3 3 406 0 0,-65 106 2978 0 0,74-115-4078 0 0,2 1 1 0 0,-1 0-1 0 0,2 0 1 0 0,0 1-1 0 0,-5 32 1 0 0,9-33-1517 0 0,0 2-5005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4807 0 0,'-2'1'157'0'0,"-13"10"4422"0"0,19-10-4059 0 0,17 0 496 0 0,6-3-105 0 0,-1-1-1 0 0,25-6 0 0 0,172-23 1280 0 0,-171 26-1892 0 0,108-6 117 0 0,-101 8-342 0 0,-21 4-201 0 0,-21 1-181 0 0,-15-1-64 0 0,-1 0 0 0 0,0 0 0 0 0,0 0 1 0 0,1 0-1 0 0,-1 0 0 0 0,0 1 0 0 0,0-1 1 0 0,3 0-1 0 0,-1 1-1014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9439 0 0,'0'0'859'0'0,"2"1"-710"0"0,4 1-91 0 0,-2 0 0 0 0,2 0 0 0 0,-1-1 0 0 0,0 0 0 0 0,1 0 0 0 0,-1 0 0 0 0,1-1 0 0 0,-1 0 0 0 0,1 0 0 0 0,6 0 0 0 0,10-3 360 0 0,28-7 1 0 0,-8 3 78 0 0,94-23 580 0 0,-56 13-884 0 0,-26 6-1343 0 0,-52 11 90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0,'0'0'2698'0'0,"3"1"-2308"0"0,9 2 2 0 0,-1 0 0 0 0,1-2 0 0 0,18 3 0 0 0,108-9 1392 0 0,-104 3-1500 0 0,0 3-1 0 0,0 1 1 0 0,0 1-1 0 0,-1 1 0 0 0,0 3 1 0 0,41 12-1 0 0,-58-13-147 0 0,1 0 0 0 0,0 1 0 0 0,19 11-1 0 0,-24-11-41 0 0,-1 0-1 0 0,-1 1 1 0 0,0 0-1 0 0,0 0 1 0 0,11 14-1 0 0,-11-11 15 0 0,-1 1 0 0 0,-1 0 0 0 0,1 0 0 0 0,-2 1 0 0 0,0 0 0 0 0,-1 1 0 0 0,10 25 0 0 0,-11-18 37 0 0,1 0-1 0 0,-3 1 1 0 0,1-1-1 0 0,-1 44 0 0 0,-3-37 45 0 0,-3 1 0 0 0,0-1 0 0 0,-9 37 0 0 0,8-51-71 0 0,-1 0 1 0 0,1 1 0 0 0,-2-1 0 0 0,0-1 0 0 0,-1 0 0 0 0,-1 0 0 0 0,-11 15 0 0 0,9-15 11 0 0,0 0 0 0 0,-2-1 1 0 0,0 0-1 0 0,0 0 1 0 0,-2-1-1 0 0,-14 9 0 0 0,26-19-123 0 0,-56 35 315 0 0,43-27-273 0 0,0-2-1 0 0,-18 7 1 0 0,28-13-105 0 0,1 1 0 0 0,1-1 0 0 0,-2-1 0 0 0,-7 2 0 0 0,12-2 32 0 0,-2 0 0 0 0,1 0 0 0 0,1 0 0 0 0,-1 0 0 0 0,0 0 0 0 0,0 0 0 0 0,0-1 0 0 0,0 1 0 0 0,0 0 0 0 0,0-1 0 0 0,1 1 0 0 0,-3-1 0 0 0,3 1 7 0 0,0-1 0 0 0,-1 1 0 0 0,1-1 0 0 0,-1 0 0 0 0,1 1 0 0 0,-1 0 0 0 0,1 0 0 0 0,0-1 0 0 0,0 0 0 0 0,0 0 0 0 0,0 1 0 0 0,-1 0 0 0 0,1-1 0 0 0,0 1 0 0 0,0-1 0 0 0,0 0 0 0 0,0 1 0 0 0,0-1 1 0 0,0 1-1 0 0,0-1 0 0 0,0 0 0 0 0,0 0 0 0 0,3-12-1282 0 0,4-4-372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2303 0 0,'0'0'374'0'0,"2"-1"726"0"0,12-13 4870 0 0,-12 13-5263 0 0,-1 1-35 0 0,1 1-575 0 0,-1-1 0 0 0,1 1 0 0 0,-1-1 0 0 0,1 0 0 0 0,0 1 0 0 0,0 0 0 0 0,-1-1 0 0 0,1 1 0 0 0,-1 0 0 0 0,0 0 0 0 0,1 0 0 0 0,-1-1 0 0 0,1 2 0 0 0,0 0 0 0 0,5 5 346 0 0,8 10-1 0 0,-12-13-311 0 0,79 110 1810 0 0,-9 6-819 0 0,-52-86-923 0 0,19 42 94 0 0,-34-62-213 0 0,0 2 0 0 0,0-2-1 0 0,3 23 1 0 0,-8-30-103 0 0,1 1 0 0 0,-1 0 0 0 0,2-1 0 0 0,0 1 0 0 0,0 0 0 0 0,5 6 0 0 0,-8-12-474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5 7831 0 0,'0'0'603'0'0,"0"0"-396"0"0,-6-1 82 0 0,0-1 0 0 0,1 2 0 0 0,-8-2 0 0 0,10 2-99 0 0,0 0 0 0 0,1 1 1 0 0,0-1-1 0 0,-1 1 1 0 0,0-1-1 0 0,0 0 0 0 0,1 1 1 0 0,0 0-1 0 0,-5 3 1 0 0,-6 3 393 0 0,0 1 0 0 0,0 1 0 0 0,-13 11 0 0 0,-31 36 789 0 0,-31 44 125 0 0,6 7-523 0 0,68-89-852 0 0,-90 131 821 0 0,85-119-801 0 0,2 3 1 0 0,-28 66 0 0 0,31-53-40 0 0,13-41-99 0 0,1-2 0 0 0,-1 2-1 0 0,0 0 1 0 0,1-1 0 0 0,0 0-1 0 0,0 1 1 0 0,0-1 0 0 0,2 9-1 0 0,-2-13-13 0 0,1 2-1 0 0,0 0 1 0 0,-1-1-1 0 0,1 1 1 0 0,-1-2 0 0 0,1 2-1 0 0,0-1 1 0 0,0 0-1 0 0,0 1 1 0 0,0-1-1 0 0,0 0 1 0 0,0 0 0 0 0,0 0-1 0 0,1-1 1 0 0,-2 2-1 0 0,2-1 1 0 0,-1-1-1 0 0,2 1 1 0 0,-1 1-137 0 0,1-1 0 0 0,0-1 0 0 0,0 1 0 0 0,0 0 0 0 0,0 0 0 0 0,0-1 0 0 0,-1 0 0 0 0,5 0 0 0 0,13 0-1225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4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Standard_deviation_diagram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cikit-learn.org/stable/modules/clustering.html#cluste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ikit-learn.org/stable/auto_examples/cluster/plot_cluster_comparison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clustering.html#clusteri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.se/genex/hs515.ht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File:Hierarchical_clustering_simple_diagram.svg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.ai/courses/machine-learning-specialization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ogistic_regression" TargetMode="External"/><Relationship Id="rId5" Type="http://schemas.openxmlformats.org/officeDocument/2006/relationships/image" Target="../media/image35.emf"/><Relationship Id="rId4" Type="http://schemas.openxmlformats.org/officeDocument/2006/relationships/hyperlink" Target="https://en.wikipedia.org/wiki/Linear_regress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ogistic_regression" TargetMode="External"/><Relationship Id="rId5" Type="http://schemas.openxmlformats.org/officeDocument/2006/relationships/image" Target="../media/image35.emf"/><Relationship Id="rId4" Type="http://schemas.openxmlformats.org/officeDocument/2006/relationships/hyperlink" Target="https://en.wikipedia.org/wiki/Linear_regress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File:K_Means_Example_Step_1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Linear_regression" TargetMode="Externa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Linear_regression" TargetMode="Externa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.png"/><Relationship Id="rId480" Type="http://schemas.openxmlformats.org/officeDocument/2006/relationships/customXml" Target="../ink/ink40.xml"/><Relationship Id="rId485" Type="http://schemas.openxmlformats.org/officeDocument/2006/relationships/customXml" Target="../ink/ink43.xml"/><Relationship Id="rId459" Type="http://schemas.openxmlformats.org/officeDocument/2006/relationships/image" Target="../media/image242.png"/><Relationship Id="rId433" Type="http://schemas.openxmlformats.org/officeDocument/2006/relationships/image" Target="../media/image229.png"/><Relationship Id="rId454" Type="http://schemas.openxmlformats.org/officeDocument/2006/relationships/customXml" Target="../ink/ink25.xml"/><Relationship Id="rId470" Type="http://schemas.openxmlformats.org/officeDocument/2006/relationships/customXml" Target="../ink/ink33.xml"/><Relationship Id="rId475" Type="http://schemas.openxmlformats.org/officeDocument/2006/relationships/customXml" Target="../ink/ink36.xml"/><Relationship Id="rId491" Type="http://schemas.openxmlformats.org/officeDocument/2006/relationships/image" Target="../media/image49.png"/><Relationship Id="rId496" Type="http://schemas.openxmlformats.org/officeDocument/2006/relationships/customXml" Target="../ink/ink48.xml"/><Relationship Id="rId11" Type="http://schemas.openxmlformats.org/officeDocument/2006/relationships/customXml" Target="../ink/ink5.xml"/><Relationship Id="rId102" Type="http://schemas.openxmlformats.org/officeDocument/2006/relationships/customXml" Target="../ink/ink7.xml"/><Relationship Id="rId123" Type="http://schemas.openxmlformats.org/officeDocument/2006/relationships/image" Target="../media/image74.png"/><Relationship Id="rId128" Type="http://schemas.openxmlformats.org/officeDocument/2006/relationships/customXml" Target="../ink/ink16.xml"/><Relationship Id="rId500" Type="http://schemas.openxmlformats.org/officeDocument/2006/relationships/image" Target="../media/image55.png"/><Relationship Id="rId5" Type="http://schemas.openxmlformats.org/officeDocument/2006/relationships/customXml" Target="../ink/ink2.xml"/><Relationship Id="rId449" Type="http://schemas.openxmlformats.org/officeDocument/2006/relationships/image" Target="../media/image237.png"/><Relationship Id="rId423" Type="http://schemas.openxmlformats.org/officeDocument/2006/relationships/image" Target="../media/image224.png"/><Relationship Id="rId444" Type="http://schemas.openxmlformats.org/officeDocument/2006/relationships/customXml" Target="../ink/ink20.xml"/><Relationship Id="rId460" Type="http://schemas.openxmlformats.org/officeDocument/2006/relationships/customXml" Target="../ink/ink28.xml"/><Relationship Id="rId465" Type="http://schemas.openxmlformats.org/officeDocument/2006/relationships/image" Target="../media/image245.png"/><Relationship Id="rId481" Type="http://schemas.openxmlformats.org/officeDocument/2006/relationships/image" Target="../media/image44.png"/><Relationship Id="rId486" Type="http://schemas.openxmlformats.org/officeDocument/2006/relationships/customXml" Target="../ink/ink44.xml"/><Relationship Id="rId113" Type="http://schemas.openxmlformats.org/officeDocument/2006/relationships/image" Target="../media/image69.png"/><Relationship Id="rId118" Type="http://schemas.openxmlformats.org/officeDocument/2006/relationships/customXml" Target="../ink/ink11.xml"/><Relationship Id="rId450" Type="http://schemas.openxmlformats.org/officeDocument/2006/relationships/customXml" Target="../ink/ink23.xml"/><Relationship Id="rId455" Type="http://schemas.openxmlformats.org/officeDocument/2006/relationships/image" Target="../media/image240.png"/><Relationship Id="rId471" Type="http://schemas.openxmlformats.org/officeDocument/2006/relationships/image" Target="../media/image248.png"/><Relationship Id="rId476" Type="http://schemas.openxmlformats.org/officeDocument/2006/relationships/customXml" Target="../ink/ink37.xml"/><Relationship Id="rId497" Type="http://schemas.openxmlformats.org/officeDocument/2006/relationships/image" Target="../media/image52.png"/><Relationship Id="rId103" Type="http://schemas.openxmlformats.org/officeDocument/2006/relationships/image" Target="../media/image64.png"/><Relationship Id="rId124" Type="http://schemas.openxmlformats.org/officeDocument/2006/relationships/customXml" Target="../ink/ink14.xml"/><Relationship Id="rId129" Type="http://schemas.openxmlformats.org/officeDocument/2006/relationships/image" Target="../media/image77.png"/><Relationship Id="rId492" Type="http://schemas.openxmlformats.org/officeDocument/2006/relationships/customXml" Target="../ink/ink46.xml"/><Relationship Id="rId501" Type="http://schemas.openxmlformats.org/officeDocument/2006/relationships/image" Target="../media/image56.png"/><Relationship Id="rId132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445" Type="http://schemas.openxmlformats.org/officeDocument/2006/relationships/image" Target="../media/image235.png"/><Relationship Id="rId453" Type="http://schemas.openxmlformats.org/officeDocument/2006/relationships/image" Target="../media/image239.png"/><Relationship Id="rId458" Type="http://schemas.openxmlformats.org/officeDocument/2006/relationships/customXml" Target="../ink/ink27.xml"/><Relationship Id="rId466" Type="http://schemas.openxmlformats.org/officeDocument/2006/relationships/customXml" Target="../ink/ink31.xml"/><Relationship Id="rId474" Type="http://schemas.openxmlformats.org/officeDocument/2006/relationships/customXml" Target="../ink/ink35.xml"/><Relationship Id="rId479" Type="http://schemas.openxmlformats.org/officeDocument/2006/relationships/image" Target="../media/image43.png"/><Relationship Id="rId437" Type="http://schemas.openxmlformats.org/officeDocument/2006/relationships/image" Target="../media/image231.png"/><Relationship Id="rId487" Type="http://schemas.openxmlformats.org/officeDocument/2006/relationships/image" Target="../media/image46.png"/><Relationship Id="rId114" Type="http://schemas.openxmlformats.org/officeDocument/2006/relationships/customXml" Target="../ink/ink9.xml"/><Relationship Id="rId119" Type="http://schemas.openxmlformats.org/officeDocument/2006/relationships/image" Target="../media/image72.png"/><Relationship Id="rId127" Type="http://schemas.openxmlformats.org/officeDocument/2006/relationships/image" Target="../media/image76.png"/><Relationship Id="rId461" Type="http://schemas.openxmlformats.org/officeDocument/2006/relationships/image" Target="../media/image243.png"/><Relationship Id="rId482" Type="http://schemas.openxmlformats.org/officeDocument/2006/relationships/customXml" Target="../ink/ink41.xml"/><Relationship Id="rId490" Type="http://schemas.openxmlformats.org/officeDocument/2006/relationships/customXml" Target="../ink/ink45.xml"/><Relationship Id="rId495" Type="http://schemas.openxmlformats.org/officeDocument/2006/relationships/image" Target="../media/image51.png"/><Relationship Id="rId10" Type="http://schemas.openxmlformats.org/officeDocument/2006/relationships/image" Target="../media/image40.png"/><Relationship Id="rId99" Type="http://schemas.openxmlformats.org/officeDocument/2006/relationships/image" Target="../media/image62.png"/><Relationship Id="rId101" Type="http://schemas.openxmlformats.org/officeDocument/2006/relationships/image" Target="../media/image63.png"/><Relationship Id="rId122" Type="http://schemas.openxmlformats.org/officeDocument/2006/relationships/customXml" Target="../ink/ink13.xml"/><Relationship Id="rId130" Type="http://schemas.openxmlformats.org/officeDocument/2006/relationships/customXml" Target="../ink/ink17.xml"/><Relationship Id="rId419" Type="http://schemas.openxmlformats.org/officeDocument/2006/relationships/image" Target="../media/image222.png"/><Relationship Id="rId4" Type="http://schemas.openxmlformats.org/officeDocument/2006/relationships/image" Target="../media/image37.png"/><Relationship Id="rId9" Type="http://schemas.openxmlformats.org/officeDocument/2006/relationships/customXml" Target="../ink/ink4.xml"/><Relationship Id="rId443" Type="http://schemas.openxmlformats.org/officeDocument/2006/relationships/image" Target="../media/image234.png"/><Relationship Id="rId448" Type="http://schemas.openxmlformats.org/officeDocument/2006/relationships/customXml" Target="../ink/ink22.xml"/><Relationship Id="rId456" Type="http://schemas.openxmlformats.org/officeDocument/2006/relationships/customXml" Target="../ink/ink26.xml"/><Relationship Id="rId464" Type="http://schemas.openxmlformats.org/officeDocument/2006/relationships/customXml" Target="../ink/ink30.xml"/><Relationship Id="rId469" Type="http://schemas.openxmlformats.org/officeDocument/2006/relationships/image" Target="../media/image247.png"/><Relationship Id="rId477" Type="http://schemas.openxmlformats.org/officeDocument/2006/relationships/customXml" Target="../ink/ink38.xml"/><Relationship Id="rId435" Type="http://schemas.openxmlformats.org/officeDocument/2006/relationships/image" Target="../media/image230.png"/><Relationship Id="rId498" Type="http://schemas.openxmlformats.org/officeDocument/2006/relationships/image" Target="../media/image53.png"/><Relationship Id="rId451" Type="http://schemas.openxmlformats.org/officeDocument/2006/relationships/image" Target="../media/image238.png"/><Relationship Id="rId472" Type="http://schemas.openxmlformats.org/officeDocument/2006/relationships/customXml" Target="../ink/ink34.xml"/><Relationship Id="rId493" Type="http://schemas.openxmlformats.org/officeDocument/2006/relationships/image" Target="../media/image50.png"/><Relationship Id="rId502" Type="http://schemas.openxmlformats.org/officeDocument/2006/relationships/image" Target="../media/image57.png"/><Relationship Id="rId104" Type="http://schemas.openxmlformats.org/officeDocument/2006/relationships/customXml" Target="../ink/ink8.xml"/><Relationship Id="rId120" Type="http://schemas.openxmlformats.org/officeDocument/2006/relationships/customXml" Target="../ink/ink12.xml"/><Relationship Id="rId125" Type="http://schemas.openxmlformats.org/officeDocument/2006/relationships/image" Target="../media/image75.png"/><Relationship Id="rId7" Type="http://schemas.openxmlformats.org/officeDocument/2006/relationships/customXml" Target="../ink/ink3.xml"/><Relationship Id="rId446" Type="http://schemas.openxmlformats.org/officeDocument/2006/relationships/customXml" Target="../ink/ink21.xml"/><Relationship Id="rId467" Type="http://schemas.openxmlformats.org/officeDocument/2006/relationships/image" Target="../media/image246.png"/><Relationship Id="rId425" Type="http://schemas.openxmlformats.org/officeDocument/2006/relationships/image" Target="../media/image225.png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33.png"/><Relationship Id="rId462" Type="http://schemas.openxmlformats.org/officeDocument/2006/relationships/customXml" Target="../ink/ink29.xml"/><Relationship Id="rId483" Type="http://schemas.openxmlformats.org/officeDocument/2006/relationships/image" Target="../media/image45.png"/><Relationship Id="rId488" Type="http://schemas.openxmlformats.org/officeDocument/2006/relationships/image" Target="../media/image47.png"/><Relationship Id="rId115" Type="http://schemas.openxmlformats.org/officeDocument/2006/relationships/image" Target="../media/image70.png"/><Relationship Id="rId131" Type="http://schemas.openxmlformats.org/officeDocument/2006/relationships/image" Target="../media/image41.png"/><Relationship Id="rId457" Type="http://schemas.openxmlformats.org/officeDocument/2006/relationships/image" Target="../media/image241.png"/><Relationship Id="rId452" Type="http://schemas.openxmlformats.org/officeDocument/2006/relationships/customXml" Target="../ink/ink24.xml"/><Relationship Id="rId473" Type="http://schemas.openxmlformats.org/officeDocument/2006/relationships/image" Target="../media/image42.png"/><Relationship Id="rId478" Type="http://schemas.openxmlformats.org/officeDocument/2006/relationships/customXml" Target="../ink/ink39.xml"/><Relationship Id="rId494" Type="http://schemas.openxmlformats.org/officeDocument/2006/relationships/customXml" Target="../ink/ink47.xml"/><Relationship Id="rId499" Type="http://schemas.openxmlformats.org/officeDocument/2006/relationships/image" Target="../media/image54.png"/><Relationship Id="rId100" Type="http://schemas.openxmlformats.org/officeDocument/2006/relationships/customXml" Target="../ink/ink6.xml"/><Relationship Id="rId126" Type="http://schemas.openxmlformats.org/officeDocument/2006/relationships/customXml" Target="../ink/ink15.xml"/><Relationship Id="rId503" Type="http://schemas.openxmlformats.org/officeDocument/2006/relationships/image" Target="../media/image58.png"/><Relationship Id="rId8" Type="http://schemas.openxmlformats.org/officeDocument/2006/relationships/image" Target="../media/image39.png"/><Relationship Id="rId121" Type="http://schemas.openxmlformats.org/officeDocument/2006/relationships/image" Target="../media/image73.png"/><Relationship Id="rId447" Type="http://schemas.openxmlformats.org/officeDocument/2006/relationships/image" Target="../media/image236.png"/><Relationship Id="rId3" Type="http://schemas.openxmlformats.org/officeDocument/2006/relationships/customXml" Target="../ink/ink1.xml"/><Relationship Id="rId442" Type="http://schemas.openxmlformats.org/officeDocument/2006/relationships/customXml" Target="../ink/ink19.xml"/><Relationship Id="rId463" Type="http://schemas.openxmlformats.org/officeDocument/2006/relationships/image" Target="../media/image244.png"/><Relationship Id="rId468" Type="http://schemas.openxmlformats.org/officeDocument/2006/relationships/customXml" Target="../ink/ink32.xml"/><Relationship Id="rId421" Type="http://schemas.openxmlformats.org/officeDocument/2006/relationships/image" Target="../media/image223.png"/><Relationship Id="rId484" Type="http://schemas.openxmlformats.org/officeDocument/2006/relationships/customXml" Target="../ink/ink42.xml"/><Relationship Id="rId489" Type="http://schemas.openxmlformats.org/officeDocument/2006/relationships/image" Target="../media/image48.png"/><Relationship Id="rId116" Type="http://schemas.openxmlformats.org/officeDocument/2006/relationships/customXml" Target="../ink/ink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web.williams.edu/Mathematics/sjmiller/public_html/BrownClasses/54/handouts/MethodLeastSquares.pdf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6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image" Target="../media/image70.jpg"/><Relationship Id="rId5" Type="http://schemas.openxmlformats.org/officeDocument/2006/relationships/image" Target="../media/image67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stanford.edu/class/msande247s/kchap17.ppt" TargetMode="External"/><Relationship Id="rId3" Type="http://schemas.openxmlformats.org/officeDocument/2006/relationships/image" Target="../media/image83.w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File:K_Means_Example_Step_1.sv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6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67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.ai/courses/machine-learning-specializati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hyperlink" Target="http://sites.northwestern.edu/msia/2016/1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.ai/courses/machine-learning-specializatio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.ai/courses/machine-learning-specializa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18B0C2-D01D-4BAF-B775-7E4329BD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9060240" cy="4023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B434E-0CFB-43A6-853D-AB0D4569D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08" y="2514600"/>
            <a:ext cx="426339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3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005C935-A495-4C2D-8519-BC83039D7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72" y="599540"/>
            <a:ext cx="5420566" cy="410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CB5D30-8C2B-402A-940D-B03BB259AEE7}"/>
              </a:ext>
            </a:extLst>
          </p:cNvPr>
          <p:cNvGrpSpPr/>
          <p:nvPr/>
        </p:nvGrpSpPr>
        <p:grpSpPr>
          <a:xfrm>
            <a:off x="5556229" y="4614051"/>
            <a:ext cx="3587772" cy="1764401"/>
            <a:chOff x="504306" y="2413461"/>
            <a:chExt cx="7711440" cy="48729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5A0F40-886F-4C62-ACE3-F2398F73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06" y="2413461"/>
              <a:ext cx="7620000" cy="3810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D780B6-C187-4DE0-BF04-0AE6E974C24B}"/>
                </a:ext>
              </a:extLst>
            </p:cNvPr>
            <p:cNvSpPr/>
            <p:nvPr/>
          </p:nvSpPr>
          <p:spPr>
            <a:xfrm>
              <a:off x="756459" y="5854130"/>
              <a:ext cx="7459287" cy="1432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85" dirty="0">
                  <a:hlinkClick r:id="rId4"/>
                </a:rPr>
                <a:t>https://commons.wikimedia.org/wiki/File:Standard_deviation_diagram.svg</a:t>
              </a:r>
              <a:r>
                <a:rPr lang="en-US" sz="1385" dirty="0"/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B01A8F-9853-48E9-9BBB-B09A8385F91E}"/>
              </a:ext>
            </a:extLst>
          </p:cNvPr>
          <p:cNvSpPr txBox="1"/>
          <p:nvPr/>
        </p:nvSpPr>
        <p:spPr>
          <a:xfrm>
            <a:off x="295626" y="4991228"/>
            <a:ext cx="4556709" cy="108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4" dirty="0"/>
              <a:t>Many algorithms work best with normal distributions. But often data does NOT follow a normal 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E08ABC-09A9-9F4D-B958-4DB1101198C7}"/>
              </a:ext>
            </a:extLst>
          </p:cNvPr>
          <p:cNvSpPr txBox="1"/>
          <p:nvPr/>
        </p:nvSpPr>
        <p:spPr>
          <a:xfrm>
            <a:off x="764098" y="137875"/>
            <a:ext cx="761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Clusters are not normally distributed around their centroids</a:t>
            </a:r>
          </a:p>
        </p:txBody>
      </p:sp>
    </p:spTree>
    <p:extLst>
      <p:ext uri="{BB962C8B-B14F-4D97-AF65-F5344CB8AC3E}">
        <p14:creationId xmlns:p14="http://schemas.microsoft.com/office/powerpoint/2010/main" val="121928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9857" y="5681280"/>
            <a:ext cx="7804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Maybe start with: Ward’s linkage hierarchical clustering, k-means, etc.</a:t>
            </a:r>
          </a:p>
          <a:p>
            <a:pPr algn="ctr"/>
            <a:r>
              <a:rPr lang="en-US" sz="2000" dirty="0">
                <a:hlinkClick r:id="rId2"/>
              </a:rPr>
              <a:t>2.3. Clustering — scikit-learn 1.2.2 documentation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0B3F8-29D5-4336-B888-B7C69068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9" y="1485385"/>
            <a:ext cx="2571750" cy="346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7A4B69-D855-4931-97FE-38B516228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919" y="1196112"/>
            <a:ext cx="6463642" cy="4243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DBC41B-7429-449A-9B82-1B5D31049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6" y="303165"/>
            <a:ext cx="9144000" cy="5199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6C523-75FC-4CB6-8E06-55F77CA7FC6B}"/>
              </a:ext>
            </a:extLst>
          </p:cNvPr>
          <p:cNvSpPr txBox="1"/>
          <p:nvPr/>
        </p:nvSpPr>
        <p:spPr>
          <a:xfrm>
            <a:off x="300432" y="-10643"/>
            <a:ext cx="8276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hlinkClick r:id="rId6"/>
              </a:rPr>
              <a:t>http://scikit-learn.org/stable/auto_examples/cluster/plot_cluster_comparison.html</a:t>
            </a:r>
            <a:endParaRPr lang="en-US" sz="1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999944-D0F4-467B-F37C-E05A00D0EEF5}"/>
              </a:ext>
            </a:extLst>
          </p:cNvPr>
          <p:cNvSpPr/>
          <p:nvPr/>
        </p:nvSpPr>
        <p:spPr>
          <a:xfrm>
            <a:off x="5251622" y="1196112"/>
            <a:ext cx="914400" cy="91440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5679A2-BC0D-4C56-A13C-388142652841}"/>
              </a:ext>
            </a:extLst>
          </p:cNvPr>
          <p:cNvSpPr/>
          <p:nvPr/>
        </p:nvSpPr>
        <p:spPr>
          <a:xfrm>
            <a:off x="5251622" y="1196112"/>
            <a:ext cx="463378" cy="289273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9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FD721-5C32-467C-AF00-5B3B6DB8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54"/>
            <a:ext cx="9144000" cy="5851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F6C34F-68E8-4B85-ADA2-CCCD31392B66}"/>
              </a:ext>
            </a:extLst>
          </p:cNvPr>
          <p:cNvSpPr/>
          <p:nvPr/>
        </p:nvSpPr>
        <p:spPr>
          <a:xfrm>
            <a:off x="669857" y="6150839"/>
            <a:ext cx="7804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Maybe start with: Ward’s linkage hierarchical clustering, k-means, etc.</a:t>
            </a:r>
          </a:p>
          <a:p>
            <a:pPr algn="ctr"/>
            <a:r>
              <a:rPr lang="en-US" sz="2000" dirty="0">
                <a:hlinkClick r:id="rId3"/>
              </a:rPr>
              <a:t>2.3. Clustering — scikit-learn 1.2.2 documentation</a:t>
            </a:r>
            <a:r>
              <a:rPr lang="en-US" sz="2000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C233DD-AF2A-42D8-45E8-FB0A558EDF21}"/>
              </a:ext>
            </a:extLst>
          </p:cNvPr>
          <p:cNvSpPr/>
          <p:nvPr/>
        </p:nvSpPr>
        <p:spPr>
          <a:xfrm>
            <a:off x="0" y="2034312"/>
            <a:ext cx="1360714" cy="502058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466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37D94-2E5C-454D-9013-167E15B1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40"/>
            <a:ext cx="5505696" cy="585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0E96E-460F-4580-8F70-C922B7511F2C}"/>
              </a:ext>
            </a:extLst>
          </p:cNvPr>
          <p:cNvSpPr txBox="1"/>
          <p:nvPr/>
        </p:nvSpPr>
        <p:spPr>
          <a:xfrm>
            <a:off x="0" y="82510"/>
            <a:ext cx="89957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Ward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minimizes the sum of squared differences within all clusters. It is a variance-minimizing approach and in this sense is similar to the k-means objective function but tackled with an agglomerative hierarchical approach.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3C381C-136A-469B-9E70-6BA368686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696" y="1940228"/>
            <a:ext cx="3607811" cy="2926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94DB9C-6F78-4C36-A778-0030A99E924E}"/>
              </a:ext>
            </a:extLst>
          </p:cNvPr>
          <p:cNvSpPr txBox="1"/>
          <p:nvPr/>
        </p:nvSpPr>
        <p:spPr>
          <a:xfrm>
            <a:off x="5505696" y="703556"/>
            <a:ext cx="3731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Warning:</a:t>
            </a:r>
            <a:r>
              <a:rPr lang="en-US" b="1" dirty="0">
                <a:solidFill>
                  <a:srgbClr val="212529"/>
                </a:solidFill>
                <a:latin typeface="-apple-system"/>
              </a:rPr>
              <a:t>  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Connectivity constraints with single, average and complete linkage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can enhance the ‘rich getting richer’…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B1EF75-17B5-4804-8594-7C4570CCA8C8}"/>
              </a:ext>
            </a:extLst>
          </p:cNvPr>
          <p:cNvSpPr/>
          <p:nvPr/>
        </p:nvSpPr>
        <p:spPr>
          <a:xfrm>
            <a:off x="5465504" y="653146"/>
            <a:ext cx="3731822" cy="434591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A7621-E05E-4C2A-8505-8E07B367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504" y="5010451"/>
            <a:ext cx="1828800" cy="1849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23896C-C44D-4F0F-8E98-16A6AD415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610" y="5010451"/>
            <a:ext cx="18075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97" y="2610127"/>
            <a:ext cx="4254681" cy="2926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7597" y="5987534"/>
            <a:ext cx="401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http://www.multid.se/genex/hs515.htm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703" y="470625"/>
            <a:ext cx="76322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Linux Libertine"/>
              </a:rPr>
              <a:t>Different type of h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Linux Libertine"/>
              </a:rPr>
              <a:t>ierarchical clustering </a:t>
            </a:r>
          </a:p>
          <a:p>
            <a:endParaRPr lang="en-US" sz="3200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200" b="0" i="0" dirty="0">
                <a:solidFill>
                  <a:srgbClr val="7030A0"/>
                </a:solidFill>
                <a:effectLst/>
                <a:latin typeface="Linux Libertine"/>
              </a:rPr>
              <a:t>What is the distance between 2 clusters?</a:t>
            </a: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" y="2602244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332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http://en.wikipedia.org/wiki/File:Hierarchical_clustering_simple_diagram.svg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26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1089024"/>
            <a:ext cx="7971692" cy="2339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847" y="6121258"/>
            <a:ext cx="360900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9" dirty="0"/>
              <a:t>Figures courtesy of Wako </a:t>
            </a:r>
            <a:r>
              <a:rPr lang="en-US" sz="1569" dirty="0" err="1"/>
              <a:t>Bungula</a:t>
            </a:r>
            <a:endParaRPr lang="en-US" sz="156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33" y="3604287"/>
            <a:ext cx="3097335" cy="2341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847" y="3968232"/>
            <a:ext cx="2081498" cy="202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92" dirty="0"/>
              <a:t>If you care about connected components:</a:t>
            </a:r>
          </a:p>
          <a:p>
            <a:pPr lvl="1"/>
            <a:r>
              <a:rPr lang="en-US" sz="2092" dirty="0"/>
              <a:t>Single linkage</a:t>
            </a:r>
          </a:p>
          <a:p>
            <a:pPr lvl="1"/>
            <a:r>
              <a:rPr lang="en-US" sz="2092" dirty="0" err="1"/>
              <a:t>DBscan</a:t>
            </a:r>
            <a:endParaRPr lang="en-US" sz="2092" dirty="0"/>
          </a:p>
        </p:txBody>
      </p:sp>
      <p:sp>
        <p:nvSpPr>
          <p:cNvPr id="6" name="TextBox 5"/>
          <p:cNvSpPr txBox="1"/>
          <p:nvPr/>
        </p:nvSpPr>
        <p:spPr>
          <a:xfrm>
            <a:off x="6225389" y="3807241"/>
            <a:ext cx="2231670" cy="202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92" dirty="0"/>
              <a:t>If you care about closeness:</a:t>
            </a:r>
          </a:p>
          <a:p>
            <a:r>
              <a:rPr lang="en-US" sz="2092" dirty="0"/>
              <a:t>  Complete linkage</a:t>
            </a:r>
          </a:p>
          <a:p>
            <a:r>
              <a:rPr lang="en-US" sz="2092" dirty="0"/>
              <a:t>  Average linkage</a:t>
            </a:r>
          </a:p>
          <a:p>
            <a:r>
              <a:rPr lang="en-US" sz="2092" dirty="0"/>
              <a:t>  Ward’s linkage</a:t>
            </a:r>
          </a:p>
          <a:p>
            <a:r>
              <a:rPr lang="en-US" sz="2092" dirty="0"/>
              <a:t>  K-means</a:t>
            </a:r>
          </a:p>
        </p:txBody>
      </p:sp>
    </p:spTree>
    <p:extLst>
      <p:ext uri="{BB962C8B-B14F-4D97-AF65-F5344CB8AC3E}">
        <p14:creationId xmlns:p14="http://schemas.microsoft.com/office/powerpoint/2010/main" val="405680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F6332-4318-48D4-AA19-29652A4512B1}"/>
              </a:ext>
            </a:extLst>
          </p:cNvPr>
          <p:cNvSpPr txBox="1"/>
          <p:nvPr/>
        </p:nvSpPr>
        <p:spPr>
          <a:xfrm>
            <a:off x="300037" y="58846"/>
            <a:ext cx="837723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Examples of </a:t>
            </a:r>
            <a:r>
              <a:rPr lang="en-US" sz="3600" b="1" u="sng" dirty="0"/>
              <a:t>un</a:t>
            </a:r>
            <a:r>
              <a:rPr lang="en-US" sz="3600" b="1" dirty="0"/>
              <a:t>supervised</a:t>
            </a:r>
            <a:r>
              <a:rPr lang="en-US" sz="3600" dirty="0"/>
              <a:t> learning:</a:t>
            </a:r>
          </a:p>
          <a:p>
            <a:pPr algn="l"/>
            <a:endParaRPr lang="en-US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PCA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Clustering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l"/>
            <a:r>
              <a:rPr lang="en-US" sz="3600" dirty="0"/>
              <a:t>since </a:t>
            </a:r>
            <a:r>
              <a:rPr lang="en-US" sz="3600" b="1" dirty="0"/>
              <a:t>NO</a:t>
            </a:r>
            <a:r>
              <a:rPr lang="en-US" sz="3600" dirty="0"/>
              <a:t> labels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Lab 2:  Clustering (labels not needed)</a:t>
            </a:r>
          </a:p>
          <a:p>
            <a:pPr algn="l"/>
            <a:endParaRPr lang="en-US" sz="3600" dirty="0">
              <a:solidFill>
                <a:srgbClr val="C00000"/>
              </a:solidFill>
            </a:endParaRPr>
          </a:p>
          <a:p>
            <a:pPr algn="l"/>
            <a:r>
              <a:rPr lang="en-US" sz="3600" dirty="0">
                <a:solidFill>
                  <a:srgbClr val="C00000"/>
                </a:solidFill>
              </a:rPr>
              <a:t>Example of </a:t>
            </a:r>
            <a:r>
              <a:rPr lang="en-US" sz="3600" b="1" dirty="0">
                <a:solidFill>
                  <a:srgbClr val="C00000"/>
                </a:solidFill>
              </a:rPr>
              <a:t>supervised</a:t>
            </a:r>
            <a:r>
              <a:rPr lang="en-US" sz="3600" dirty="0">
                <a:solidFill>
                  <a:srgbClr val="C00000"/>
                </a:solidFill>
              </a:rPr>
              <a:t> learning:</a:t>
            </a:r>
          </a:p>
          <a:p>
            <a:pPr algn="l"/>
            <a:endParaRPr lang="en-US" sz="1200" dirty="0">
              <a:solidFill>
                <a:srgbClr val="C00000"/>
              </a:solidFill>
            </a:endParaRPr>
          </a:p>
          <a:p>
            <a:pPr algn="l"/>
            <a:r>
              <a:rPr lang="en-US" sz="3600" dirty="0">
                <a:solidFill>
                  <a:srgbClr val="C00000"/>
                </a:solidFill>
              </a:rPr>
              <a:t>Lab 3:  Linear regression (labels needed)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</a:rPr>
              <a:t>In lab 3, we will do 1-variable linear regression.  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</a:rPr>
              <a:t>Thus you will choose one variable column and the label column.</a:t>
            </a:r>
          </a:p>
        </p:txBody>
      </p:sp>
    </p:spTree>
    <p:extLst>
      <p:ext uri="{BB962C8B-B14F-4D97-AF65-F5344CB8AC3E}">
        <p14:creationId xmlns:p14="http://schemas.microsoft.com/office/powerpoint/2010/main" val="9555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AFEB8-2E9E-4200-8FD8-E64899F9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178"/>
            <a:ext cx="9144000" cy="5041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A1CF4-259F-4857-A14F-DDAF88CBB110}"/>
              </a:ext>
            </a:extLst>
          </p:cNvPr>
          <p:cNvSpPr txBox="1"/>
          <p:nvPr/>
        </p:nvSpPr>
        <p:spPr>
          <a:xfrm>
            <a:off x="295275" y="3685037"/>
            <a:ext cx="87344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https://www.deeplearning.ai/courses/machine-learning-specialization/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See also Coursera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Currently using python (but octave material is still available). </a:t>
            </a:r>
          </a:p>
        </p:txBody>
      </p:sp>
    </p:spTree>
    <p:extLst>
      <p:ext uri="{BB962C8B-B14F-4D97-AF65-F5344CB8AC3E}">
        <p14:creationId xmlns:p14="http://schemas.microsoft.com/office/powerpoint/2010/main" val="271036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62DE000-2DBF-4C07-A268-49DC57AC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09" y="4144768"/>
            <a:ext cx="3701670" cy="25603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0040BE-6AD8-4D55-9476-618F879643A3}"/>
              </a:ext>
            </a:extLst>
          </p:cNvPr>
          <p:cNvGrpSpPr/>
          <p:nvPr/>
        </p:nvGrpSpPr>
        <p:grpSpPr>
          <a:xfrm>
            <a:off x="6277467" y="953544"/>
            <a:ext cx="2616012" cy="2894182"/>
            <a:chOff x="6277467" y="953544"/>
            <a:chExt cx="2616012" cy="289418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467" y="953544"/>
              <a:ext cx="2230223" cy="2758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6462526" y="3625229"/>
              <a:ext cx="2333133" cy="22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4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3BA252-9232-4A56-96CC-C83E74C0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4914" y="2464068"/>
              <a:ext cx="1318565" cy="457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342056" y="152912"/>
            <a:ext cx="8551423" cy="463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/>
              <a:t>Supervised Learning:  Use labeled data to predict unlabeled data.</a:t>
            </a:r>
          </a:p>
          <a:p>
            <a:endParaRPr lang="en-US" sz="2461" dirty="0"/>
          </a:p>
          <a:p>
            <a:r>
              <a:rPr lang="en-US" sz="2461" dirty="0"/>
              <a:t>2 types of supervised learning: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r>
              <a:rPr lang="en-US" sz="2461" dirty="0"/>
              <a:t>Regression:  Predict continuous values.</a:t>
            </a:r>
          </a:p>
          <a:p>
            <a:pPr lvl="2"/>
            <a:r>
              <a:rPr lang="en-US" sz="2461" dirty="0"/>
              <a:t> Ex:  Linear regression.</a:t>
            </a:r>
          </a:p>
          <a:p>
            <a:endParaRPr lang="en-US" sz="2461" dirty="0"/>
          </a:p>
          <a:p>
            <a:r>
              <a:rPr lang="en-US" sz="2461" dirty="0"/>
              <a:t>				F(</a:t>
            </a:r>
            <a:r>
              <a:rPr lang="en-US" sz="2461" dirty="0" err="1"/>
              <a:t>x</a:t>
            </a:r>
            <a:r>
              <a:rPr lang="en-US" sz="2461" baseline="-25000" dirty="0" err="1"/>
              <a:t>new</a:t>
            </a:r>
            <a:r>
              <a:rPr lang="en-US" sz="2461" dirty="0"/>
              <a:t>) = b</a:t>
            </a:r>
            <a:r>
              <a:rPr lang="en-US" sz="2461" baseline="-25000" dirty="0"/>
              <a:t>0</a:t>
            </a:r>
            <a:r>
              <a:rPr lang="en-US" sz="2461" dirty="0"/>
              <a:t> + b</a:t>
            </a:r>
            <a:r>
              <a:rPr lang="en-US" sz="2461" baseline="-25000" dirty="0"/>
              <a:t>1</a:t>
            </a:r>
            <a:r>
              <a:rPr lang="en-US" sz="2461" dirty="0"/>
              <a:t>x</a:t>
            </a:r>
            <a:r>
              <a:rPr lang="en-US" sz="2461" baseline="-25000" dirty="0"/>
              <a:t>new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endParaRPr lang="en-US" sz="2461" dirty="0"/>
          </a:p>
          <a:p>
            <a:r>
              <a:rPr lang="en-US" sz="2461" dirty="0"/>
              <a:t>2.  Classification:  Predict discrete values.</a:t>
            </a:r>
          </a:p>
          <a:p>
            <a:pPr lvl="2"/>
            <a:r>
              <a:rPr lang="en-US" sz="2461" dirty="0"/>
              <a:t>Ex:  Logistic regression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052AD-6862-4376-A218-112D288E4C0B}"/>
              </a:ext>
            </a:extLst>
          </p:cNvPr>
          <p:cNvSpPr txBox="1"/>
          <p:nvPr/>
        </p:nvSpPr>
        <p:spPr>
          <a:xfrm>
            <a:off x="5693079" y="6596390"/>
            <a:ext cx="32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https://en.wikipedia.org/wiki/Logistic_regression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62DE000-2DBF-4C07-A268-49DC57AC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09" y="4144768"/>
            <a:ext cx="3701670" cy="25603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0040BE-6AD8-4D55-9476-618F879643A3}"/>
              </a:ext>
            </a:extLst>
          </p:cNvPr>
          <p:cNvGrpSpPr/>
          <p:nvPr/>
        </p:nvGrpSpPr>
        <p:grpSpPr>
          <a:xfrm>
            <a:off x="6277467" y="953544"/>
            <a:ext cx="2616012" cy="2894182"/>
            <a:chOff x="6277467" y="953544"/>
            <a:chExt cx="2616012" cy="289418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467" y="953544"/>
              <a:ext cx="2230223" cy="2758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6462526" y="3625229"/>
              <a:ext cx="2333133" cy="22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4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3BA252-9232-4A56-96CC-C83E74C0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4914" y="2464068"/>
              <a:ext cx="1318565" cy="457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342056" y="152912"/>
            <a:ext cx="8551423" cy="463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/>
              <a:t>Supervised Learning:  Use labeled data to predict unlabeled data.</a:t>
            </a:r>
          </a:p>
          <a:p>
            <a:endParaRPr lang="en-US" sz="2461" dirty="0"/>
          </a:p>
          <a:p>
            <a:r>
              <a:rPr lang="en-US" sz="2461" dirty="0"/>
              <a:t>2 types of supervised learning: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r>
              <a:rPr lang="en-US" sz="2461" dirty="0"/>
              <a:t>Regression:  Predict continuous LABELS.</a:t>
            </a:r>
          </a:p>
          <a:p>
            <a:pPr lvl="2"/>
            <a:r>
              <a:rPr lang="en-US" sz="2461" dirty="0"/>
              <a:t> Ex:  Linear regression.</a:t>
            </a:r>
          </a:p>
          <a:p>
            <a:endParaRPr lang="en-US" sz="2461" dirty="0"/>
          </a:p>
          <a:p>
            <a:r>
              <a:rPr lang="en-US" sz="2461" dirty="0"/>
              <a:t>				F(</a:t>
            </a:r>
            <a:r>
              <a:rPr lang="en-US" sz="2461" dirty="0" err="1"/>
              <a:t>x</a:t>
            </a:r>
            <a:r>
              <a:rPr lang="en-US" sz="2461" baseline="-25000" dirty="0" err="1"/>
              <a:t>new</a:t>
            </a:r>
            <a:r>
              <a:rPr lang="en-US" sz="2461" dirty="0"/>
              <a:t>) = b</a:t>
            </a:r>
            <a:r>
              <a:rPr lang="en-US" sz="2461" baseline="-25000" dirty="0"/>
              <a:t>0</a:t>
            </a:r>
            <a:r>
              <a:rPr lang="en-US" sz="2461" dirty="0"/>
              <a:t> + b</a:t>
            </a:r>
            <a:r>
              <a:rPr lang="en-US" sz="2461" baseline="-25000" dirty="0"/>
              <a:t>1</a:t>
            </a:r>
            <a:r>
              <a:rPr lang="en-US" sz="2461" dirty="0"/>
              <a:t>x</a:t>
            </a:r>
            <a:r>
              <a:rPr lang="en-US" sz="2461" baseline="-25000" dirty="0"/>
              <a:t>new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endParaRPr lang="en-US" sz="2461" dirty="0"/>
          </a:p>
          <a:p>
            <a:r>
              <a:rPr lang="en-US" sz="2461" dirty="0"/>
              <a:t>2.  Classification:  Predict discrete LABELS.</a:t>
            </a:r>
          </a:p>
          <a:p>
            <a:pPr lvl="2"/>
            <a:r>
              <a:rPr lang="en-US" sz="2461" dirty="0"/>
              <a:t>Ex:  Logistic regression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052AD-6862-4376-A218-112D288E4C0B}"/>
              </a:ext>
            </a:extLst>
          </p:cNvPr>
          <p:cNvSpPr txBox="1"/>
          <p:nvPr/>
        </p:nvSpPr>
        <p:spPr>
          <a:xfrm>
            <a:off x="5693079" y="6596390"/>
            <a:ext cx="32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https://en.wikipedia.org/wiki/Logistic_regression</a:t>
            </a:r>
            <a:r>
              <a:rPr lang="en-US" sz="11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5AF91-C04C-67F9-DDFA-C9BAD80D2CF2}"/>
              </a:ext>
            </a:extLst>
          </p:cNvPr>
          <p:cNvSpPr txBox="1"/>
          <p:nvPr/>
        </p:nvSpPr>
        <p:spPr>
          <a:xfrm>
            <a:off x="423949" y="5004262"/>
            <a:ext cx="3528243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What are your labels?</a:t>
            </a:r>
          </a:p>
        </p:txBody>
      </p:sp>
    </p:spTree>
    <p:extLst>
      <p:ext uri="{BB962C8B-B14F-4D97-AF65-F5344CB8AC3E}">
        <p14:creationId xmlns:p14="http://schemas.microsoft.com/office/powerpoint/2010/main" val="1946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9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7661" y="2873854"/>
            <a:ext cx="57102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Re-partition data set into 3 </a:t>
            </a:r>
            <a:r>
              <a:rPr lang="en-US" sz="2800" dirty="0" err="1"/>
              <a:t>voronoi</a:t>
            </a:r>
            <a:r>
              <a:rPr lang="en-US" sz="2800" dirty="0"/>
              <a:t> cells corresponding to the 3 centroids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0873" y="5967703"/>
            <a:ext cx="1237961" cy="523220"/>
          </a:xfrm>
          <a:prstGeom prst="rect">
            <a:avLst/>
          </a:prstGeom>
          <a:solidFill>
            <a:srgbClr val="FFD9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851" y="6574558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modified from  </a:t>
            </a:r>
            <a:r>
              <a:rPr lang="en-US" dirty="0">
                <a:hlinkClick r:id="rId4"/>
              </a:rPr>
              <a:t>https://en.wikipedia.org/wiki/File:K_Means_Example_Step_1.svg</a:t>
            </a:r>
            <a:r>
              <a:rPr lang="en-US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7905" y="3666975"/>
            <a:ext cx="3292217" cy="3191025"/>
            <a:chOff x="-40820" y="-443250"/>
            <a:chExt cx="3292217" cy="3191025"/>
          </a:xfrm>
        </p:grpSpPr>
        <p:pic>
          <p:nvPicPr>
            <p:cNvPr id="11" name="Picture 8" descr="http://upload.wikimedia.org/wikipedia/commons/thumb/5/5e/K_Means_Example_Step_1.svg/500px-K_Means_Example_Step_1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20" y="-425920"/>
              <a:ext cx="3292217" cy="317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09207" y="-443250"/>
              <a:ext cx="1021276" cy="1884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9871" y="1120736"/>
              <a:ext cx="605641" cy="64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http://upload.wikimedia.org/wikipedia/commons/thumb/3/3e/K_Means_Example_Step_3.svg/500px-K_Means_Example_Step_3.svg.png">
            <a:extLst>
              <a:ext uri="{FF2B5EF4-FFF2-40B4-BE49-F238E27FC236}">
                <a16:creationId xmlns:a16="http://schemas.microsoft.com/office/drawing/2014/main" id="{55BD5C29-A2EA-40A8-8CB4-36DE9281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39" y="209663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0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288960" y="6186866"/>
            <a:ext cx="3987855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329465" y="230671"/>
            <a:ext cx="8806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Linear regression = Least squares line (single variable x)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                                   (or hyperplane for multiple variables)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2B34D3-1987-46D4-ABED-1341C3AC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5" y="1974211"/>
            <a:ext cx="319545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1834D-9B9C-4EE0-96B0-D3415F086B2A}"/>
              </a:ext>
            </a:extLst>
          </p:cNvPr>
          <p:cNvSpPr txBox="1"/>
          <p:nvPr/>
        </p:nvSpPr>
        <p:spPr>
          <a:xfrm>
            <a:off x="4365221" y="1640172"/>
            <a:ext cx="44898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Supervised learning</a:t>
            </a:r>
          </a:p>
          <a:p>
            <a:endParaRPr lang="en-US" sz="2400" dirty="0"/>
          </a:p>
          <a:p>
            <a:r>
              <a:rPr lang="en-US" sz="2400" dirty="0"/>
              <a:t>Data:  x</a:t>
            </a:r>
            <a:r>
              <a:rPr lang="en-US" sz="2400" baseline="-25000" dirty="0"/>
              <a:t>i</a:t>
            </a:r>
            <a:r>
              <a:rPr lang="en-US" sz="2400" dirty="0"/>
              <a:t> = input data with no noise</a:t>
            </a:r>
          </a:p>
          <a:p>
            <a:r>
              <a:rPr lang="en-US" sz="2400" dirty="0"/>
              <a:t>           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 = labels</a:t>
            </a:r>
          </a:p>
          <a:p>
            <a:endParaRPr lang="en-US" sz="2400" dirty="0"/>
          </a:p>
          <a:p>
            <a:r>
              <a:rPr lang="en-US" sz="2400" dirty="0"/>
              <a:t>Find function</a:t>
            </a:r>
          </a:p>
          <a:p>
            <a:r>
              <a:rPr lang="en-US" sz="2400" dirty="0"/>
              <a:t>f: R </a:t>
            </a:r>
            <a:r>
              <a:rPr lang="en-US" sz="2400" dirty="0">
                <a:sym typeface="Wingdings" panose="05000000000000000000" pitchFamily="2" charset="2"/>
              </a:rPr>
              <a:t> R</a:t>
            </a:r>
            <a:endParaRPr lang="en-US" sz="2400" dirty="0"/>
          </a:p>
          <a:p>
            <a:r>
              <a:rPr lang="en-US" sz="2400" dirty="0"/>
              <a:t>f(x) = mx + b</a:t>
            </a:r>
          </a:p>
          <a:p>
            <a:endParaRPr lang="en-US" sz="2400" dirty="0"/>
          </a:p>
          <a:p>
            <a:r>
              <a:rPr lang="en-US" sz="2400" dirty="0"/>
              <a:t>x = independent variable</a:t>
            </a:r>
          </a:p>
          <a:p>
            <a:r>
              <a:rPr lang="en-US" sz="2400" dirty="0"/>
              <a:t>y = dependent variable</a:t>
            </a:r>
          </a:p>
          <a:p>
            <a:endParaRPr lang="en-US" sz="2400" dirty="0"/>
          </a:p>
          <a:p>
            <a:r>
              <a:rPr lang="en-US" sz="2400" dirty="0"/>
              <a:t>(x, y) </a:t>
            </a:r>
            <a:r>
              <a:rPr lang="en-US" sz="2400" dirty="0">
                <a:sym typeface="Wingdings" panose="05000000000000000000" pitchFamily="2" charset="2"/>
              </a:rPr>
              <a:t> (x, y’)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388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92" y="363802"/>
            <a:ext cx="7966832" cy="5978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6737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24023C-B66D-48D8-8CA5-DB80AD70D398}"/>
              </a:ext>
            </a:extLst>
          </p:cNvPr>
          <p:cNvGrpSpPr/>
          <p:nvPr/>
        </p:nvGrpSpPr>
        <p:grpSpPr>
          <a:xfrm>
            <a:off x="279745" y="845457"/>
            <a:ext cx="2866533" cy="3046581"/>
            <a:chOff x="7033364" y="2698511"/>
            <a:chExt cx="4647157" cy="502781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BF048E-0E2B-4DF3-B2B9-615FEDE79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DBD339-6C17-4DCD-80D4-A92E8B5A1CBD}"/>
                </a:ext>
              </a:extLst>
            </p:cNvPr>
            <p:cNvSpPr txBox="1"/>
            <p:nvPr/>
          </p:nvSpPr>
          <p:spPr>
            <a:xfrm>
              <a:off x="7033364" y="7359132"/>
              <a:ext cx="4647157" cy="36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5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28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301451" y="6100488"/>
            <a:ext cx="8683565" cy="51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Modified from</a:t>
            </a:r>
          </a:p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168692" y="321104"/>
            <a:ext cx="8806616" cy="103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77" dirty="0">
                <a:solidFill>
                  <a:srgbClr val="000000"/>
                </a:solidFill>
                <a:latin typeface="Linux Libertine"/>
              </a:rPr>
              <a:t>PCA:  perturb all variables     </a:t>
            </a:r>
            <a:r>
              <a:rPr lang="en-US" sz="3077" dirty="0">
                <a:solidFill>
                  <a:srgbClr val="A86ED4"/>
                </a:solidFill>
                <a:latin typeface="Linux Libertine"/>
              </a:rPr>
              <a:t>(x, y) </a:t>
            </a:r>
            <a:r>
              <a:rPr lang="en-US" sz="3077" dirty="0">
                <a:solidFill>
                  <a:srgbClr val="A86ED4"/>
                </a:solidFill>
                <a:latin typeface="Linux Libertine"/>
                <a:sym typeface="Wingdings" panose="05000000000000000000" pitchFamily="2" charset="2"/>
              </a:rPr>
              <a:t> (x’, y’)</a:t>
            </a:r>
            <a:endParaRPr lang="en-US" sz="3077" dirty="0">
              <a:solidFill>
                <a:srgbClr val="A86ED4"/>
              </a:solidFill>
              <a:latin typeface="Linux Libertine"/>
            </a:endParaRPr>
          </a:p>
          <a:p>
            <a:pPr algn="l"/>
            <a:endParaRPr lang="en-US" sz="3077" dirty="0">
              <a:solidFill>
                <a:srgbClr val="000000"/>
              </a:solidFill>
              <a:latin typeface="Linux Libertin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037E-21A7-4EC3-BAB0-7319FB35ED29}"/>
              </a:ext>
            </a:extLst>
          </p:cNvPr>
          <p:cNvGrpSpPr>
            <a:grpSpLocks noChangeAspect="1"/>
          </p:cNvGrpSpPr>
          <p:nvPr/>
        </p:nvGrpSpPr>
        <p:grpSpPr>
          <a:xfrm>
            <a:off x="168692" y="1253160"/>
            <a:ext cx="3380518" cy="4663440"/>
            <a:chOff x="536836" y="1253160"/>
            <a:chExt cx="2781220" cy="383671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4E04597-A250-4319-9D7D-4B0A78CAC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36" y="1588062"/>
              <a:ext cx="2781220" cy="3501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8C7AE9-7CDC-464A-B430-FFCC71884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8" y="1253160"/>
              <a:ext cx="2353408" cy="3687746"/>
            </a:xfrm>
            <a:prstGeom prst="line">
              <a:avLst/>
            </a:prstGeom>
            <a:ln w="57150">
              <a:solidFill>
                <a:srgbClr val="A86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3D4F3A-3A9E-4D13-B755-5C349F6DE33E}"/>
                </a:ext>
              </a:extLst>
            </p:cNvPr>
            <p:cNvCxnSpPr/>
            <p:nvPr/>
          </p:nvCxnSpPr>
          <p:spPr>
            <a:xfrm>
              <a:off x="1336437" y="3674813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9FC22A-CC93-47F3-95D3-891EEA13BD0A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02" y="3980629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CC868E-8FDF-496A-90A6-7006B3A3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140303" y="3087759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D677DD-B43E-4A3D-A1D8-7B77AD0C8F9D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22" y="1803246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1FA5FF-51CF-414E-9E5B-80DDFDB85BF2}"/>
              </a:ext>
            </a:extLst>
          </p:cNvPr>
          <p:cNvSpPr txBox="1"/>
          <p:nvPr/>
        </p:nvSpPr>
        <p:spPr>
          <a:xfrm>
            <a:off x="4038483" y="879924"/>
            <a:ext cx="50557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PCA component </a:t>
            </a:r>
            <a:r>
              <a:rPr lang="en-US" sz="2400" dirty="0">
                <a:solidFill>
                  <a:srgbClr val="A86ED4"/>
                </a:solidFill>
              </a:rPr>
              <a:t>(purple line)</a:t>
            </a:r>
          </a:p>
          <a:p>
            <a:r>
              <a:rPr lang="en-US" sz="2400" dirty="0"/>
              <a:t>         = direction of most variance</a:t>
            </a:r>
          </a:p>
          <a:p>
            <a:r>
              <a:rPr lang="en-US" sz="2400" dirty="0"/>
              <a:t>            direction = eigenvector with </a:t>
            </a:r>
          </a:p>
          <a:p>
            <a:r>
              <a:rPr lang="en-US" sz="2400" dirty="0"/>
              <a:t>                                   largest eigenvalue.</a:t>
            </a:r>
          </a:p>
          <a:p>
            <a:r>
              <a:rPr lang="en-US" sz="2400" dirty="0"/>
              <a:t>         = best fit line, but using</a:t>
            </a:r>
          </a:p>
          <a:p>
            <a:r>
              <a:rPr lang="en-US" sz="2400" dirty="0"/>
              <a:t>            perpendicular distance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</a:t>
            </a:r>
            <a:r>
              <a:rPr lang="en-US" sz="2400" dirty="0">
                <a:solidFill>
                  <a:srgbClr val="2B23CB"/>
                </a:solidFill>
              </a:rPr>
              <a:t>Not the same line as 1 variable    </a:t>
            </a:r>
          </a:p>
          <a:p>
            <a:r>
              <a:rPr lang="en-US" sz="2400" dirty="0">
                <a:solidFill>
                  <a:srgbClr val="2B23CB"/>
                </a:solidFill>
              </a:rPr>
              <a:t>    linear regression line (blue).    </a:t>
            </a:r>
          </a:p>
          <a:p>
            <a:endParaRPr lang="en-US" sz="2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PCA  (not needed in this example since data is 2D)</a:t>
            </a:r>
          </a:p>
          <a:p>
            <a:r>
              <a:rPr lang="en-US" dirty="0"/>
              <a:t>         = direction of 2</a:t>
            </a:r>
            <a:r>
              <a:rPr lang="en-US" baseline="30000" dirty="0"/>
              <a:t>nd</a:t>
            </a:r>
            <a:r>
              <a:rPr lang="en-US" dirty="0"/>
              <a:t> most variance,</a:t>
            </a:r>
          </a:p>
          <a:p>
            <a:r>
              <a:rPr lang="en-US" dirty="0"/>
              <a:t>             perpendicular to first.</a:t>
            </a:r>
          </a:p>
          <a:p>
            <a:r>
              <a:rPr lang="en-US" dirty="0"/>
              <a:t>             direction = eigenvector with </a:t>
            </a:r>
          </a:p>
          <a:p>
            <a:r>
              <a:rPr lang="en-US" dirty="0"/>
              <a:t>                                   2</a:t>
            </a:r>
            <a:r>
              <a:rPr lang="en-US" baseline="30000" dirty="0"/>
              <a:t>nd</a:t>
            </a:r>
            <a:r>
              <a:rPr lang="en-US" dirty="0"/>
              <a:t> largest eigenvalue.</a:t>
            </a:r>
          </a:p>
          <a:p>
            <a:endParaRPr lang="en-US" sz="700" dirty="0"/>
          </a:p>
          <a:p>
            <a:r>
              <a:rPr lang="en-US" sz="2400" dirty="0">
                <a:solidFill>
                  <a:srgbClr val="2B23CB"/>
                </a:solidFill>
              </a:rPr>
              <a:t>PCA hyperplane not the same plane as multivariable regression hyperplane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31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271477" y="207524"/>
            <a:ext cx="7358048" cy="565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77" dirty="0">
                <a:solidFill>
                  <a:srgbClr val="000000"/>
                </a:solidFill>
                <a:latin typeface="Linux Libertine"/>
              </a:rPr>
              <a:t>Linear regression (Supervised learning)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DC0EA-AB9F-44C0-91CC-AE585E7D0913}"/>
                  </a:ext>
                </a:extLst>
              </p:cNvPr>
              <p:cNvSpPr txBox="1"/>
              <p:nvPr/>
            </p:nvSpPr>
            <p:spPr>
              <a:xfrm>
                <a:off x="271477" y="804735"/>
                <a:ext cx="8713539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Given 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input data and 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y</a:t>
                </a:r>
                <a:r>
                  <a:rPr lang="en-US" sz="2400" baseline="-250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f(x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) = label.     </a:t>
                </a:r>
                <a:r>
                  <a:rPr lang="en-US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   Learn f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Supervised learning:  use labeled data to create model:  f(x) = mx + b</a:t>
                </a: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Then use model to estimate new values:</a:t>
                </a: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     Given new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’s label via f(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= 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+ b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DC0EA-AB9F-44C0-91CC-AE585E7D0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77" y="804735"/>
                <a:ext cx="8713539" cy="2677656"/>
              </a:xfrm>
              <a:prstGeom prst="rect">
                <a:avLst/>
              </a:prstGeom>
              <a:blipFill>
                <a:blip r:embed="rId2"/>
                <a:stretch>
                  <a:fillRect l="-1120" t="-2050" r="-7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4E04597-A250-4319-9D7D-4B0A78CA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08" y="2213941"/>
            <a:ext cx="3050202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5358248" y="6253222"/>
            <a:ext cx="3759873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>
                <a:hlinkClick r:id="rId4"/>
              </a:rPr>
              <a:t>https://en.wikipedia.org/wiki/Linear_regression</a:t>
            </a:r>
            <a:r>
              <a:rPr lang="en-US" sz="1385"/>
              <a:t> </a:t>
            </a:r>
            <a:endParaRPr lang="en-US" sz="1385" dirty="0"/>
          </a:p>
        </p:txBody>
      </p:sp>
    </p:spTree>
    <p:extLst>
      <p:ext uri="{BB962C8B-B14F-4D97-AF65-F5344CB8AC3E}">
        <p14:creationId xmlns:p14="http://schemas.microsoft.com/office/powerpoint/2010/main" val="2191760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B929-A08B-9218-D744-BBE73C4DA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1D2A283-D92E-5B3D-66DE-1566C9A68A5B}"/>
                  </a:ext>
                </a:extLst>
              </p14:cNvPr>
              <p14:cNvContentPartPr/>
              <p14:nvPr/>
            </p14:nvContentPartPr>
            <p14:xfrm>
              <a:off x="1745111" y="2176384"/>
              <a:ext cx="17723" cy="13569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1D2A283-D92E-5B3D-66DE-1566C9A68A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069" y="2167457"/>
                <a:ext cx="35446" cy="31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4CBD6AA-71B9-8A05-FFAF-AB83891A078E}"/>
                  </a:ext>
                </a:extLst>
              </p14:cNvPr>
              <p14:cNvContentPartPr/>
              <p14:nvPr/>
            </p14:nvContentPartPr>
            <p14:xfrm>
              <a:off x="1745111" y="2315677"/>
              <a:ext cx="17723" cy="16753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4CBD6AA-71B9-8A05-FFAF-AB83891A0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6069" y="2306689"/>
                <a:ext cx="35446" cy="185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FC9B75-B15E-9DAE-FE77-1D77427C64DB}"/>
                  </a:ext>
                </a:extLst>
              </p14:cNvPr>
              <p14:cNvContentPartPr/>
              <p14:nvPr/>
            </p14:nvContentPartPr>
            <p14:xfrm>
              <a:off x="1753557" y="2603676"/>
              <a:ext cx="831" cy="10246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FC9B75-B15E-9DAE-FE77-1D77427C64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6632" y="2594843"/>
                <a:ext cx="14404" cy="27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ED6A61E-4EFD-489D-D211-CCCB20B83693}"/>
                  </a:ext>
                </a:extLst>
              </p14:cNvPr>
              <p14:cNvContentPartPr/>
              <p14:nvPr/>
            </p14:nvContentPartPr>
            <p14:xfrm>
              <a:off x="3405684" y="622292"/>
              <a:ext cx="689815" cy="3067477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ED6A61E-4EFD-489D-D211-CCCB20B836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6683" y="613292"/>
                <a:ext cx="707456" cy="3085117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9CB03265-75E0-D63F-DB62-30FC48EE340E}"/>
              </a:ext>
            </a:extLst>
          </p:cNvPr>
          <p:cNvGrpSpPr/>
          <p:nvPr/>
        </p:nvGrpSpPr>
        <p:grpSpPr>
          <a:xfrm>
            <a:off x="4279653" y="1481861"/>
            <a:ext cx="433385" cy="307662"/>
            <a:chOff x="5563549" y="1730302"/>
            <a:chExt cx="5634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F6A6283-E775-4FF7-A9D4-AD2C8CF9DC5A}"/>
                    </a:ext>
                  </a:extLst>
                </p14:cNvPr>
                <p14:cNvContentPartPr/>
                <p14:nvPr/>
              </p14:nvContentPartPr>
              <p14:xfrm>
                <a:off x="5563549" y="1886542"/>
                <a:ext cx="32544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54549" y="1877902"/>
                  <a:ext cx="343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59180A-CB87-9418-BD7F-B463BC7A9941}"/>
                    </a:ext>
                  </a:extLst>
                </p14:cNvPr>
                <p14:cNvContentPartPr/>
                <p14:nvPr/>
              </p14:nvContentPartPr>
              <p14:xfrm>
                <a:off x="5676589" y="1955662"/>
                <a:ext cx="212760" cy="37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7589" y="1947022"/>
                  <a:ext cx="23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FC9813-DEE6-DF7C-E8AF-266A419D1EEF}"/>
                    </a:ext>
                  </a:extLst>
                </p14:cNvPr>
                <p14:cNvContentPartPr/>
                <p14:nvPr/>
              </p14:nvContentPartPr>
              <p14:xfrm>
                <a:off x="5782429" y="1730302"/>
                <a:ext cx="344520" cy="39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73429" y="1721302"/>
                  <a:ext cx="36216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66CC76-E2AE-9B22-034D-7D465ED8E6C7}"/>
              </a:ext>
            </a:extLst>
          </p:cNvPr>
          <p:cNvGrpSpPr/>
          <p:nvPr/>
        </p:nvGrpSpPr>
        <p:grpSpPr>
          <a:xfrm>
            <a:off x="5578703" y="1464019"/>
            <a:ext cx="423969" cy="348369"/>
            <a:chOff x="8046829" y="1575502"/>
            <a:chExt cx="5511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8D796F-C833-C452-2332-E3F32FF584A5}"/>
                    </a:ext>
                  </a:extLst>
                </p14:cNvPr>
                <p14:cNvContentPartPr/>
                <p14:nvPr/>
              </p14:nvContentPartPr>
              <p14:xfrm>
                <a:off x="8065189" y="1623022"/>
                <a:ext cx="155880" cy="246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6189" y="1614022"/>
                  <a:ext cx="173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E7AEC2C-D7EF-D15C-F4EC-CC5C9DF3792F}"/>
                    </a:ext>
                  </a:extLst>
                </p14:cNvPr>
                <p14:cNvContentPartPr/>
                <p14:nvPr/>
              </p14:nvContentPartPr>
              <p14:xfrm>
                <a:off x="8046829" y="1575502"/>
                <a:ext cx="266760" cy="358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38189" y="1566502"/>
                  <a:ext cx="284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DE8B69-1393-CE95-BAA7-E6212A4A3087}"/>
                    </a:ext>
                  </a:extLst>
                </p14:cNvPr>
                <p14:cNvContentPartPr/>
                <p14:nvPr/>
              </p14:nvContentPartPr>
              <p14:xfrm>
                <a:off x="8372269" y="1801582"/>
                <a:ext cx="225720" cy="22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63629" y="1792942"/>
                  <a:ext cx="2433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EB93119-5E09-342F-894E-05789D8F4DFB}"/>
              </a:ext>
            </a:extLst>
          </p:cNvPr>
          <p:cNvGrpSpPr/>
          <p:nvPr/>
        </p:nvGrpSpPr>
        <p:grpSpPr>
          <a:xfrm>
            <a:off x="5763272" y="2118942"/>
            <a:ext cx="54831" cy="378554"/>
            <a:chOff x="7769629" y="2426902"/>
            <a:chExt cx="7128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D8D3154-3001-15D3-C1BD-34564B139244}"/>
                    </a:ext>
                  </a:extLst>
                </p14:cNvPr>
                <p14:cNvContentPartPr/>
                <p14:nvPr/>
              </p14:nvContentPartPr>
              <p14:xfrm>
                <a:off x="7769629" y="2426902"/>
                <a:ext cx="18000" cy="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0989" y="2417902"/>
                  <a:ext cx="3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61A8F5-EFC5-1A31-5999-4E0EA686DC84}"/>
                    </a:ext>
                  </a:extLst>
                </p14:cNvPr>
                <p14:cNvContentPartPr/>
                <p14:nvPr/>
              </p14:nvContentPartPr>
              <p14:xfrm>
                <a:off x="7808149" y="2704822"/>
                <a:ext cx="18000" cy="1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99509" y="2696182"/>
                  <a:ext cx="3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34FA321-7155-2D89-E60A-A8CAC9117619}"/>
                    </a:ext>
                  </a:extLst>
                </p14:cNvPr>
                <p14:cNvContentPartPr/>
                <p14:nvPr/>
              </p14:nvContentPartPr>
              <p14:xfrm>
                <a:off x="7824349" y="2907862"/>
                <a:ext cx="16560" cy="11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5709" y="2898862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B5ACF6-F8C6-1A43-7D56-AA15EC464EB8}"/>
              </a:ext>
            </a:extLst>
          </p:cNvPr>
          <p:cNvGrpSpPr/>
          <p:nvPr/>
        </p:nvGrpSpPr>
        <p:grpSpPr>
          <a:xfrm>
            <a:off x="5595180" y="3059096"/>
            <a:ext cx="391015" cy="412615"/>
            <a:chOff x="8168149" y="3649102"/>
            <a:chExt cx="50832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357E5D3-2A68-7121-3531-F02969B415D0}"/>
                    </a:ext>
                  </a:extLst>
                </p14:cNvPr>
                <p14:cNvContentPartPr/>
                <p14:nvPr/>
              </p14:nvContentPartPr>
              <p14:xfrm>
                <a:off x="8173909" y="3729382"/>
                <a:ext cx="101160" cy="28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64909" y="3720382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B7D3B41-DA98-DDC3-A2D5-D4108611B321}"/>
                    </a:ext>
                  </a:extLst>
                </p14:cNvPr>
                <p14:cNvContentPartPr/>
                <p14:nvPr/>
              </p14:nvContentPartPr>
              <p14:xfrm>
                <a:off x="8168149" y="3649102"/>
                <a:ext cx="232200" cy="36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59149" y="3640102"/>
                  <a:ext cx="249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34E182-90A0-A4C0-7CBF-54C94005E377}"/>
                    </a:ext>
                  </a:extLst>
                </p14:cNvPr>
                <p14:cNvContentPartPr/>
                <p14:nvPr/>
              </p14:nvContentPartPr>
              <p14:xfrm>
                <a:off x="8384869" y="3977062"/>
                <a:ext cx="291600" cy="20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75869" y="3968422"/>
                  <a:ext cx="30924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97783365-DBB8-CE09-B031-539103449148}"/>
                  </a:ext>
                </a:extLst>
              </p14:cNvPr>
              <p14:cNvContentPartPr/>
              <p14:nvPr/>
            </p14:nvContentPartPr>
            <p14:xfrm>
              <a:off x="8172054" y="6086186"/>
              <a:ext cx="168923" cy="276369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97783365-DBB8-CE09-B031-53910344914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63069" y="6077178"/>
                <a:ext cx="186534" cy="294025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357D3AD-0B3F-A9A4-DE66-E7CF4745BB0B}"/>
              </a:ext>
            </a:extLst>
          </p:cNvPr>
          <p:cNvGrpSpPr/>
          <p:nvPr/>
        </p:nvGrpSpPr>
        <p:grpSpPr>
          <a:xfrm>
            <a:off x="6578639" y="5797078"/>
            <a:ext cx="2104892" cy="667108"/>
            <a:chOff x="4068469" y="6964702"/>
            <a:chExt cx="273636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1C973AF-4107-689C-7551-23019CE6DAD2}"/>
                    </a:ext>
                  </a:extLst>
                </p14:cNvPr>
                <p14:cNvContentPartPr/>
                <p14:nvPr/>
              </p14:nvContentPartPr>
              <p14:xfrm>
                <a:off x="4324429" y="7291942"/>
                <a:ext cx="168120" cy="291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15789" y="7282942"/>
                  <a:ext cx="185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AE43F65-D440-42BF-2D94-11F8A6C13563}"/>
                    </a:ext>
                  </a:extLst>
                </p14:cNvPr>
                <p14:cNvContentPartPr/>
                <p14:nvPr/>
              </p14:nvContentPartPr>
              <p14:xfrm>
                <a:off x="4329109" y="7502542"/>
                <a:ext cx="155160" cy="6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20109" y="7493902"/>
                  <a:ext cx="17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7E8614D-4D78-4928-8115-7A077EF98650}"/>
                    </a:ext>
                  </a:extLst>
                </p14:cNvPr>
                <p14:cNvContentPartPr/>
                <p14:nvPr/>
              </p14:nvContentPartPr>
              <p14:xfrm>
                <a:off x="4649869" y="7226062"/>
                <a:ext cx="37440" cy="164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41229" y="7217422"/>
                  <a:ext cx="5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9CB78EB-4882-5D5A-6515-38A99F68874A}"/>
                    </a:ext>
                  </a:extLst>
                </p14:cNvPr>
                <p14:cNvContentPartPr/>
                <p14:nvPr/>
              </p14:nvContentPartPr>
              <p14:xfrm>
                <a:off x="4612069" y="7201222"/>
                <a:ext cx="165960" cy="34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03069" y="7192222"/>
                  <a:ext cx="183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F2F8AEF-3375-EF3E-6175-FC98F28E2C97}"/>
                    </a:ext>
                  </a:extLst>
                </p14:cNvPr>
                <p14:cNvContentPartPr/>
                <p14:nvPr/>
              </p14:nvContentPartPr>
              <p14:xfrm>
                <a:off x="4756429" y="7238302"/>
                <a:ext cx="245520" cy="35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47429" y="7229662"/>
                  <a:ext cx="263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A253D74-974D-8579-D006-A0DCB0D2EE9A}"/>
                    </a:ext>
                  </a:extLst>
                </p14:cNvPr>
                <p14:cNvContentPartPr/>
                <p14:nvPr/>
              </p14:nvContentPartPr>
              <p14:xfrm>
                <a:off x="4827349" y="7443142"/>
                <a:ext cx="182880" cy="10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18349" y="7434502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F3FF560-8350-5E0A-1159-26467962F836}"/>
                    </a:ext>
                  </a:extLst>
                </p14:cNvPr>
                <p14:cNvContentPartPr/>
                <p14:nvPr/>
              </p14:nvContentPartPr>
              <p14:xfrm>
                <a:off x="5466349" y="7375822"/>
                <a:ext cx="133200" cy="11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57709" y="7367182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DCFD53-1A69-2AF2-271D-582D604DBDE5}"/>
                    </a:ext>
                  </a:extLst>
                </p14:cNvPr>
                <p14:cNvContentPartPr/>
                <p14:nvPr/>
              </p14:nvContentPartPr>
              <p14:xfrm>
                <a:off x="5440069" y="7444222"/>
                <a:ext cx="175320" cy="18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31429" y="7435582"/>
                  <a:ext cx="192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2823F7C-7926-00C7-086C-A65938A74684}"/>
                    </a:ext>
                  </a:extLst>
                </p14:cNvPr>
                <p14:cNvContentPartPr/>
                <p14:nvPr/>
              </p14:nvContentPartPr>
              <p14:xfrm>
                <a:off x="5741389" y="7236862"/>
                <a:ext cx="190800" cy="325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732749" y="7228222"/>
                  <a:ext cx="208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F1C0CFC-55CE-900D-3F24-3A6418404747}"/>
                    </a:ext>
                  </a:extLst>
                </p14:cNvPr>
                <p14:cNvContentPartPr/>
                <p14:nvPr/>
              </p14:nvContentPartPr>
              <p14:xfrm>
                <a:off x="5765509" y="7440262"/>
                <a:ext cx="148320" cy="12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56509" y="7431622"/>
                  <a:ext cx="16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155EF6D-D870-7DAB-D395-98E0C9D62AD5}"/>
                    </a:ext>
                  </a:extLst>
                </p14:cNvPr>
                <p14:cNvContentPartPr/>
                <p14:nvPr/>
              </p14:nvContentPartPr>
              <p14:xfrm>
                <a:off x="6054589" y="7166302"/>
                <a:ext cx="64440" cy="187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45589" y="7157302"/>
                  <a:ext cx="82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4DA6AB7-190A-4AFF-8C71-F70A2EC7DC0D}"/>
                    </a:ext>
                  </a:extLst>
                </p14:cNvPr>
                <p14:cNvContentPartPr/>
                <p14:nvPr/>
              </p14:nvContentPartPr>
              <p14:xfrm>
                <a:off x="5987269" y="7156582"/>
                <a:ext cx="194400" cy="25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78629" y="7147942"/>
                  <a:ext cx="21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A924B41-EC47-2A52-7AA9-17F8FCF52427}"/>
                    </a:ext>
                  </a:extLst>
                </p14:cNvPr>
                <p14:cNvContentPartPr/>
                <p14:nvPr/>
              </p14:nvContentPartPr>
              <p14:xfrm>
                <a:off x="5176909" y="7256662"/>
                <a:ext cx="136800" cy="280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67909" y="7248022"/>
                  <a:ext cx="154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F681464-98A5-5B8F-9C55-850648F878AE}"/>
                    </a:ext>
                  </a:extLst>
                </p14:cNvPr>
                <p14:cNvContentPartPr/>
                <p14:nvPr/>
              </p14:nvContentPartPr>
              <p14:xfrm>
                <a:off x="5154949" y="7128862"/>
                <a:ext cx="178200" cy="38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46309" y="7120222"/>
                  <a:ext cx="195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0DF004F-4935-BACF-2A85-0267588FFC9F}"/>
                    </a:ext>
                  </a:extLst>
                </p14:cNvPr>
                <p14:cNvContentPartPr/>
                <p14:nvPr/>
              </p14:nvContentPartPr>
              <p14:xfrm>
                <a:off x="6247909" y="7201222"/>
                <a:ext cx="178920" cy="52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239269" y="7192582"/>
                  <a:ext cx="196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25793E9-10BE-A306-A75C-F3E80DCFEC4D}"/>
                    </a:ext>
                  </a:extLst>
                </p14:cNvPr>
                <p14:cNvContentPartPr/>
                <p14:nvPr/>
              </p14:nvContentPartPr>
              <p14:xfrm>
                <a:off x="4068469" y="6964702"/>
                <a:ext cx="2736360" cy="867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059469" y="6956062"/>
                  <a:ext cx="2754000" cy="884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3008090D-15AB-AA4F-7B9B-24A6E4851CDA}"/>
              </a:ext>
            </a:extLst>
          </p:cNvPr>
          <p:cNvSpPr txBox="1"/>
          <p:nvPr/>
        </p:nvSpPr>
        <p:spPr>
          <a:xfrm>
            <a:off x="547359" y="143220"/>
            <a:ext cx="985719" cy="53860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>
              <a:defRPr sz="2400" dirty="0" smtClean="0">
                <a:solidFill>
                  <a:srgbClr val="C00000"/>
                </a:solidFill>
              </a:defRPr>
            </a:pPr>
            <a:r>
              <a:rPr lang="en-US" sz="2900" dirty="0">
                <a:solidFill>
                  <a:srgbClr val="000000"/>
                </a:solidFill>
              </a:rPr>
              <a:t>Solve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C8E42BF-CBCE-EAB2-1EB1-476E3A762454}"/>
              </a:ext>
            </a:extLst>
          </p:cNvPr>
          <p:cNvSpPr txBox="1"/>
          <p:nvPr/>
        </p:nvSpPr>
        <p:spPr>
          <a:xfrm>
            <a:off x="5197977" y="4330996"/>
            <a:ext cx="3718162" cy="133882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defRPr sz="2400" dirty="0" smtClean="0">
                <a:solidFill>
                  <a:srgbClr val="C00000"/>
                </a:solidFill>
              </a:defRPr>
            </a:pPr>
            <a:r>
              <a:rPr lang="en-US" sz="2400" dirty="0">
                <a:solidFill>
                  <a:srgbClr val="7030A0"/>
                </a:solidFill>
              </a:rPr>
              <a:t>Too many equations, so find best solution</a:t>
            </a:r>
          </a:p>
          <a:p>
            <a:pPr algn="ctr">
              <a:defRPr sz="2400" dirty="0" smtClean="0">
                <a:solidFill>
                  <a:srgbClr val="C00000"/>
                </a:solidFill>
              </a:defRPr>
            </a:pPr>
            <a:endParaRPr lang="en-US" sz="800" dirty="0">
              <a:solidFill>
                <a:srgbClr val="7030A0"/>
              </a:solidFill>
            </a:endParaRPr>
          </a:p>
          <a:p>
            <a:pPr algn="ctr">
              <a:defRPr sz="2400" dirty="0" smtClean="0">
                <a:solidFill>
                  <a:srgbClr val="C00000"/>
                </a:solidFill>
              </a:defRPr>
            </a:pPr>
            <a:r>
              <a:rPr lang="en-US" sz="2500" dirty="0">
                <a:solidFill>
                  <a:srgbClr val="7030A0"/>
                </a:solidFill>
              </a:rPr>
              <a:t>     =  </a:t>
            </a:r>
            <a:r>
              <a:rPr lang="en-US" sz="2400" dirty="0">
                <a:solidFill>
                  <a:srgbClr val="7030A0"/>
                </a:solidFill>
              </a:rPr>
              <a:t>least squares 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530D2C-9526-A1AF-4487-24A20F5226A0}"/>
                  </a:ext>
                </a:extLst>
              </p14:cNvPr>
              <p14:cNvContentPartPr/>
              <p14:nvPr/>
            </p14:nvContentPartPr>
            <p14:xfrm>
              <a:off x="4879807" y="3862428"/>
              <a:ext cx="3986862" cy="32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530D2C-9526-A1AF-4487-24A20F5226A0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870807" y="3853428"/>
                <a:ext cx="4004501" cy="345240"/>
              </a:xfrm>
              <a:prstGeom prst="rect">
                <a:avLst/>
              </a:prstGeom>
            </p:spPr>
          </p:pic>
        </mc:Fallback>
      </mc:AlternateContent>
      <p:sp>
        <p:nvSpPr>
          <p:cNvPr id="155" name="Connecteur droit 154">
            <a:extLst>
              <a:ext uri="{FF2B5EF4-FFF2-40B4-BE49-F238E27FC236}">
                <a16:creationId xmlns:a16="http://schemas.microsoft.com/office/drawing/2014/main" id="{9C62AB78-95EE-E2C0-EFED-89EE0B829BF2}"/>
              </a:ext>
            </a:extLst>
          </p:cNvPr>
          <p:cNvSpPr/>
          <p:nvPr/>
        </p:nvSpPr>
        <p:spPr>
          <a:xfrm rot="-684659">
            <a:off x="9183416" y="6124320"/>
            <a:ext cx="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>
            <a:spAutoFit/>
          </a:bodyPr>
          <a:lstStyle/>
          <a:p>
            <a:pPr algn="l">
              <a:defRPr sz="2400" dirty="0" smtClean="0">
                <a:solidFill>
                  <a:srgbClr val="C00000"/>
                </a:solidFill>
              </a:defRPr>
            </a:pPr>
            <a:endParaRPr lang="en-US" sz="2400" dirty="0">
              <a:solidFill>
                <a:srgbClr val="E71224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773F08-68A3-FF92-E36E-C22CC54727A7}"/>
              </a:ext>
            </a:extLst>
          </p:cNvPr>
          <p:cNvGrpSpPr/>
          <p:nvPr/>
        </p:nvGrpSpPr>
        <p:grpSpPr>
          <a:xfrm>
            <a:off x="4417223" y="4956106"/>
            <a:ext cx="1363846" cy="1512000"/>
            <a:chOff x="4199149" y="5208262"/>
            <a:chExt cx="1773000" cy="19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D25F819-0C0A-FD84-848A-F833812DBE2E}"/>
                    </a:ext>
                  </a:extLst>
                </p14:cNvPr>
                <p14:cNvContentPartPr/>
                <p14:nvPr/>
              </p14:nvContentPartPr>
              <p14:xfrm>
                <a:off x="4689469" y="5208262"/>
                <a:ext cx="1282680" cy="1140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01BA80C-6C70-4415-BBFF-B90B16A630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680829" y="5199262"/>
                  <a:ext cx="1300320" cy="11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B691DC-529A-4CDD-FB2C-3BCA7AAAE50E}"/>
                    </a:ext>
                  </a:extLst>
                </p14:cNvPr>
                <p14:cNvContentPartPr/>
                <p14:nvPr/>
              </p14:nvContentPartPr>
              <p14:xfrm>
                <a:off x="4199149" y="6283582"/>
                <a:ext cx="499320" cy="890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20EBF8-C089-4AFC-BC9C-5C793F6D5AA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90149" y="6274582"/>
                  <a:ext cx="516960" cy="90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B043BC-7BBA-420B-03F3-34E4884A0CFD}"/>
              </a:ext>
            </a:extLst>
          </p:cNvPr>
          <p:cNvGrpSpPr/>
          <p:nvPr/>
        </p:nvGrpSpPr>
        <p:grpSpPr>
          <a:xfrm>
            <a:off x="4329715" y="5270137"/>
            <a:ext cx="1542462" cy="1096338"/>
            <a:chOff x="4085389" y="5616502"/>
            <a:chExt cx="2005200" cy="14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CBB0661-CF45-238E-D6C7-5404A4F097CB}"/>
                    </a:ext>
                  </a:extLst>
                </p14:cNvPr>
                <p14:cNvContentPartPr/>
                <p14:nvPr/>
              </p14:nvContentPartPr>
              <p14:xfrm>
                <a:off x="4127509" y="5616502"/>
                <a:ext cx="1955520" cy="727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91C9B92-5F31-4C63-8C8A-C592FD0CC4B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118869" y="5607862"/>
                  <a:ext cx="197316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0037B2-1058-3441-CB0F-BAA8AB9ABE52}"/>
                    </a:ext>
                  </a:extLst>
                </p14:cNvPr>
                <p14:cNvContentPartPr/>
                <p14:nvPr/>
              </p14:nvContentPartPr>
              <p14:xfrm>
                <a:off x="4085389" y="6222022"/>
                <a:ext cx="2005200" cy="819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C8FD61-54D4-4209-9EE6-AB071C8240B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76389" y="6213382"/>
                  <a:ext cx="2022840" cy="83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2C39567-BE77-BF16-B01C-AFA651A6EA08}"/>
                  </a:ext>
                </a:extLst>
              </p14:cNvPr>
              <p14:cNvContentPartPr/>
              <p14:nvPr/>
            </p14:nvContentPartPr>
            <p14:xfrm>
              <a:off x="5538484" y="4809613"/>
              <a:ext cx="93600" cy="122677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2C39567-BE77-BF16-B01C-AFA651A6EA08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529449" y="4800619"/>
                <a:ext cx="111308" cy="140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DCCC654-1938-786F-28B1-7AED1B2F4179}"/>
                  </a:ext>
                </a:extLst>
              </p14:cNvPr>
              <p14:cNvContentPartPr/>
              <p14:nvPr/>
            </p14:nvContentPartPr>
            <p14:xfrm>
              <a:off x="5447653" y="4941983"/>
              <a:ext cx="104677" cy="144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DCCC654-1938-786F-28B1-7AED1B2F4179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5438660" y="4932983"/>
                <a:ext cx="122303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5FDD25B-CAD4-57F7-6127-B07A59C63259}"/>
                  </a:ext>
                </a:extLst>
              </p14:cNvPr>
              <p14:cNvContentPartPr/>
              <p14:nvPr/>
            </p14:nvContentPartPr>
            <p14:xfrm>
              <a:off x="5301161" y="5200075"/>
              <a:ext cx="67015" cy="93323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5FDD25B-CAD4-57F7-6127-B07A59C63259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292154" y="5191067"/>
                <a:ext cx="84669" cy="110979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D89E207-6C92-191F-C8B1-62558294BC66}"/>
              </a:ext>
            </a:extLst>
          </p:cNvPr>
          <p:cNvGrpSpPr/>
          <p:nvPr/>
        </p:nvGrpSpPr>
        <p:grpSpPr>
          <a:xfrm>
            <a:off x="4918453" y="5401675"/>
            <a:ext cx="324554" cy="265569"/>
            <a:chOff x="4850749" y="5787502"/>
            <a:chExt cx="42192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7BDA400-B195-30E0-B133-D27495884B24}"/>
                    </a:ext>
                  </a:extLst>
                </p14:cNvPr>
                <p14:cNvContentPartPr/>
                <p14:nvPr/>
              </p14:nvContentPartPr>
              <p14:xfrm>
                <a:off x="5061349" y="5795422"/>
                <a:ext cx="211320" cy="337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EEE87BE-477A-4EE1-A450-490D1E27AF8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52709" y="5786422"/>
                  <a:ext cx="228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8870EAE-B897-3AAF-A3A3-01623B97C732}"/>
                    </a:ext>
                  </a:extLst>
                </p14:cNvPr>
                <p14:cNvContentPartPr/>
                <p14:nvPr/>
              </p14:nvContentPartPr>
              <p14:xfrm>
                <a:off x="4882069" y="5787502"/>
                <a:ext cx="317160" cy="178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EE27E86-16FA-43BB-B35F-3212A22373B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873069" y="5778502"/>
                  <a:ext cx="334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55A3DA-C6EC-0B9C-6936-653DA05EFCC3}"/>
                    </a:ext>
                  </a:extLst>
                </p14:cNvPr>
                <p14:cNvContentPartPr/>
                <p14:nvPr/>
              </p14:nvContentPartPr>
              <p14:xfrm>
                <a:off x="4850749" y="5798302"/>
                <a:ext cx="401040" cy="200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0967DCC-D85F-44D6-90DB-11BE7F8E482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41749" y="5789662"/>
                  <a:ext cx="4186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id="{D519A1AD-2A52-D9B7-695D-261A2E711271}"/>
                  </a:ext>
                </a:extLst>
              </p:cNvPr>
              <p:cNvSpPr txBox="1"/>
              <p:nvPr/>
            </p:nvSpPr>
            <p:spPr>
              <a:xfrm>
                <a:off x="480707" y="780082"/>
                <a:ext cx="2546531" cy="52322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>
                  <a:defRPr sz="2400" dirty="0" smtClean="0">
                    <a:solidFill>
                      <a:srgbClr val="C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id="{D519A1AD-2A52-D9B7-695D-261A2E711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07" y="780082"/>
                <a:ext cx="2546531" cy="523220"/>
              </a:xfrm>
              <a:prstGeom prst="rect">
                <a:avLst/>
              </a:prstGeom>
              <a:blipFill>
                <a:blip r:embed="rId4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CuadroTexto 199">
                <a:extLst>
                  <a:ext uri="{FF2B5EF4-FFF2-40B4-BE49-F238E27FC236}">
                    <a16:creationId xmlns:a16="http://schemas.microsoft.com/office/drawing/2014/main" id="{F76693A8-B4D0-96D5-A091-05FF80ED18ED}"/>
                  </a:ext>
                </a:extLst>
              </p:cNvPr>
              <p:cNvSpPr txBox="1"/>
              <p:nvPr/>
            </p:nvSpPr>
            <p:spPr>
              <a:xfrm>
                <a:off x="475705" y="1407035"/>
                <a:ext cx="2556534" cy="52322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>
                  <a:defRPr sz="2400" dirty="0" smtClean="0">
                    <a:solidFill>
                      <a:srgbClr val="C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0" name="CuadroTexto 199">
                <a:extLst>
                  <a:ext uri="{FF2B5EF4-FFF2-40B4-BE49-F238E27FC236}">
                    <a16:creationId xmlns:a16="http://schemas.microsoft.com/office/drawing/2014/main" id="{F76693A8-B4D0-96D5-A091-05FF80ED1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05" y="1407035"/>
                <a:ext cx="2556534" cy="523220"/>
              </a:xfrm>
              <a:prstGeom prst="rect">
                <a:avLst/>
              </a:prstGeom>
              <a:blipFill>
                <a:blip r:embed="rId4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0DBDED-B300-6ED1-EF25-20D3D4116B58}"/>
                  </a:ext>
                </a:extLst>
              </p:cNvPr>
              <p:cNvSpPr txBox="1"/>
              <p:nvPr/>
            </p:nvSpPr>
            <p:spPr>
              <a:xfrm>
                <a:off x="460637" y="2992559"/>
                <a:ext cx="2586670" cy="52322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>
                  <a:defRPr sz="2400" dirty="0" smtClean="0">
                    <a:solidFill>
                      <a:srgbClr val="C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0DBDED-B300-6ED1-EF25-20D3D4116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37" y="2992559"/>
                <a:ext cx="2586670" cy="523220"/>
              </a:xfrm>
              <a:prstGeom prst="rect">
                <a:avLst/>
              </a:prstGeom>
              <a:blipFill>
                <a:blip r:embed="rId4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2EE4F4B-CB97-AC24-E823-33C8EC1CE0B2}"/>
              </a:ext>
            </a:extLst>
          </p:cNvPr>
          <p:cNvGrpSpPr/>
          <p:nvPr/>
        </p:nvGrpSpPr>
        <p:grpSpPr>
          <a:xfrm>
            <a:off x="5384164" y="799680"/>
            <a:ext cx="813046" cy="425078"/>
            <a:chOff x="5697776" y="987201"/>
            <a:chExt cx="813046" cy="4250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CF8BBB-AA19-A5B2-BD07-2FA918E6C3C2}"/>
                    </a:ext>
                  </a:extLst>
                </p14:cNvPr>
                <p14:cNvContentPartPr/>
                <p14:nvPr/>
              </p14:nvContentPartPr>
              <p14:xfrm>
                <a:off x="5697776" y="987201"/>
                <a:ext cx="93323" cy="324554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CF8BBB-AA19-A5B2-BD07-2FA918E6C3C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88803" y="978216"/>
                  <a:ext cx="110911" cy="342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5354C7F-08D5-1A5F-9D46-463B4E755140}"/>
                    </a:ext>
                  </a:extLst>
                </p14:cNvPr>
                <p14:cNvContentPartPr/>
                <p14:nvPr/>
              </p14:nvContentPartPr>
              <p14:xfrm>
                <a:off x="6216176" y="1073048"/>
                <a:ext cx="183877" cy="207969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5354C7F-08D5-1A5F-9D46-463B4E75514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207180" y="1064053"/>
                  <a:ext cx="201509" cy="2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166F0F-A610-696D-3B7C-A587539B65E3}"/>
                    </a:ext>
                  </a:extLst>
                </p14:cNvPr>
                <p14:cNvContentPartPr/>
                <p14:nvPr/>
              </p14:nvContentPartPr>
              <p14:xfrm>
                <a:off x="6251068" y="1055602"/>
                <a:ext cx="168092" cy="24507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166F0F-A610-696D-3B7C-A587539B65E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42069" y="1046592"/>
                  <a:ext cx="185729" cy="262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7125E2-F58F-136C-6DAB-64CAD2652658}"/>
                    </a:ext>
                  </a:extLst>
                </p14:cNvPr>
                <p14:cNvContentPartPr/>
                <p14:nvPr/>
              </p14:nvContentPartPr>
              <p14:xfrm>
                <a:off x="6429684" y="1251941"/>
                <a:ext cx="81138" cy="160338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7125E2-F58F-136C-6DAB-64CAD265265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420709" y="1242933"/>
                  <a:ext cx="98730" cy="1779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43CA089-7B25-3B15-C943-5AC5A95A58B0}"/>
                  </a:ext>
                </a:extLst>
              </p:cNvPr>
              <p:cNvSpPr txBox="1"/>
              <p:nvPr/>
            </p:nvSpPr>
            <p:spPr>
              <a:xfrm>
                <a:off x="5208605" y="773124"/>
                <a:ext cx="1164165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43CA089-7B25-3B15-C943-5AC5A95A5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605" y="773124"/>
                <a:ext cx="1164165" cy="492443"/>
              </a:xfrm>
              <a:prstGeom prst="rect">
                <a:avLst/>
              </a:prstGeom>
              <a:blipFill>
                <a:blip r:embed="rId49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A40FF95-F827-D74F-1223-5D1643443B09}"/>
                  </a:ext>
                </a:extLst>
              </p:cNvPr>
              <p:cNvSpPr txBox="1"/>
              <p:nvPr/>
            </p:nvSpPr>
            <p:spPr>
              <a:xfrm>
                <a:off x="5203860" y="1333302"/>
                <a:ext cx="1173655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A40FF95-F827-D74F-1223-5D1643443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860" y="1333302"/>
                <a:ext cx="1173655" cy="492443"/>
              </a:xfrm>
              <a:prstGeom prst="rect">
                <a:avLst/>
              </a:prstGeom>
              <a:blipFill>
                <a:blip r:embed="rId49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CDD7232F-1C0F-AFB6-1DBC-AD3424C7F62C}"/>
                  </a:ext>
                </a:extLst>
              </p:cNvPr>
              <p:cNvSpPr txBox="1"/>
              <p:nvPr/>
            </p:nvSpPr>
            <p:spPr>
              <a:xfrm>
                <a:off x="5190876" y="2968514"/>
                <a:ext cx="1199623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CDD7232F-1C0F-AFB6-1DBC-AD3424C7F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76" y="2968514"/>
                <a:ext cx="1199623" cy="492443"/>
              </a:xfrm>
              <a:prstGeom prst="rect">
                <a:avLst/>
              </a:prstGeom>
              <a:blipFill>
                <a:blip r:embed="rId50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C85DB70B-49B0-B9BB-69E5-313DD79652F7}"/>
              </a:ext>
            </a:extLst>
          </p:cNvPr>
          <p:cNvSpPr/>
          <p:nvPr/>
        </p:nvSpPr>
        <p:spPr>
          <a:xfrm>
            <a:off x="6049925" y="657914"/>
            <a:ext cx="489098" cy="3094075"/>
          </a:xfrm>
          <a:custGeom>
            <a:avLst/>
            <a:gdLst>
              <a:gd name="connsiteX0" fmla="*/ 116958 w 489098"/>
              <a:gd name="connsiteY0" fmla="*/ 85061 h 3094075"/>
              <a:gd name="connsiteX1" fmla="*/ 191386 w 489098"/>
              <a:gd name="connsiteY1" fmla="*/ 53163 h 3094075"/>
              <a:gd name="connsiteX2" fmla="*/ 393405 w 489098"/>
              <a:gd name="connsiteY2" fmla="*/ 0 h 3094075"/>
              <a:gd name="connsiteX3" fmla="*/ 425303 w 489098"/>
              <a:gd name="connsiteY3" fmla="*/ 21265 h 3094075"/>
              <a:gd name="connsiteX4" fmla="*/ 435935 w 489098"/>
              <a:gd name="connsiteY4" fmla="*/ 233917 h 3094075"/>
              <a:gd name="connsiteX5" fmla="*/ 446568 w 489098"/>
              <a:gd name="connsiteY5" fmla="*/ 478465 h 3094075"/>
              <a:gd name="connsiteX6" fmla="*/ 457200 w 489098"/>
              <a:gd name="connsiteY6" fmla="*/ 1679945 h 3094075"/>
              <a:gd name="connsiteX7" fmla="*/ 467833 w 489098"/>
              <a:gd name="connsiteY7" fmla="*/ 1924493 h 3094075"/>
              <a:gd name="connsiteX8" fmla="*/ 489098 w 489098"/>
              <a:gd name="connsiteY8" fmla="*/ 2488019 h 3094075"/>
              <a:gd name="connsiteX9" fmla="*/ 478465 w 489098"/>
              <a:gd name="connsiteY9" fmla="*/ 2721935 h 3094075"/>
              <a:gd name="connsiteX10" fmla="*/ 457200 w 489098"/>
              <a:gd name="connsiteY10" fmla="*/ 3094075 h 3094075"/>
              <a:gd name="connsiteX11" fmla="*/ 170121 w 489098"/>
              <a:gd name="connsiteY11" fmla="*/ 3051545 h 3094075"/>
              <a:gd name="connsiteX12" fmla="*/ 31898 w 489098"/>
              <a:gd name="connsiteY12" fmla="*/ 3062177 h 3094075"/>
              <a:gd name="connsiteX13" fmla="*/ 0 w 489098"/>
              <a:gd name="connsiteY13" fmla="*/ 3072810 h 30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098" h="3094075">
                <a:moveTo>
                  <a:pt x="116958" y="85061"/>
                </a:moveTo>
                <a:cubicBezTo>
                  <a:pt x="141767" y="74428"/>
                  <a:pt x="165588" y="61101"/>
                  <a:pt x="191386" y="53163"/>
                </a:cubicBezTo>
                <a:cubicBezTo>
                  <a:pt x="257939" y="32685"/>
                  <a:pt x="393405" y="0"/>
                  <a:pt x="393405" y="0"/>
                </a:cubicBezTo>
                <a:cubicBezTo>
                  <a:pt x="404038" y="7088"/>
                  <a:pt x="423017" y="8692"/>
                  <a:pt x="425303" y="21265"/>
                </a:cubicBezTo>
                <a:cubicBezTo>
                  <a:pt x="437999" y="91093"/>
                  <a:pt x="432638" y="163021"/>
                  <a:pt x="435935" y="233917"/>
                </a:cubicBezTo>
                <a:cubicBezTo>
                  <a:pt x="439726" y="315422"/>
                  <a:pt x="443024" y="396949"/>
                  <a:pt x="446568" y="478465"/>
                </a:cubicBezTo>
                <a:cubicBezTo>
                  <a:pt x="450112" y="878958"/>
                  <a:pt x="451311" y="1279479"/>
                  <a:pt x="457200" y="1679945"/>
                </a:cubicBezTo>
                <a:cubicBezTo>
                  <a:pt x="458400" y="1761529"/>
                  <a:pt x="465244" y="1842941"/>
                  <a:pt x="467833" y="1924493"/>
                </a:cubicBezTo>
                <a:cubicBezTo>
                  <a:pt x="485036" y="2466405"/>
                  <a:pt x="465823" y="2185457"/>
                  <a:pt x="489098" y="2488019"/>
                </a:cubicBezTo>
                <a:cubicBezTo>
                  <a:pt x="485554" y="2565991"/>
                  <a:pt x="481465" y="2643940"/>
                  <a:pt x="478465" y="2721935"/>
                </a:cubicBezTo>
                <a:cubicBezTo>
                  <a:pt x="465090" y="3069676"/>
                  <a:pt x="489061" y="2934775"/>
                  <a:pt x="457200" y="3094075"/>
                </a:cubicBezTo>
                <a:cubicBezTo>
                  <a:pt x="361507" y="3079898"/>
                  <a:pt x="266587" y="3058780"/>
                  <a:pt x="170121" y="3051545"/>
                </a:cubicBezTo>
                <a:cubicBezTo>
                  <a:pt x="124040" y="3048089"/>
                  <a:pt x="77752" y="3056445"/>
                  <a:pt x="31898" y="3062177"/>
                </a:cubicBezTo>
                <a:cubicBezTo>
                  <a:pt x="20777" y="3063567"/>
                  <a:pt x="0" y="3072810"/>
                  <a:pt x="0" y="307281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BE0972E4-435E-0066-1F3D-92B87EFC51C6}"/>
              </a:ext>
            </a:extLst>
          </p:cNvPr>
          <p:cNvSpPr/>
          <p:nvPr/>
        </p:nvSpPr>
        <p:spPr>
          <a:xfrm flipH="1">
            <a:off x="4968946" y="650823"/>
            <a:ext cx="489098" cy="3094075"/>
          </a:xfrm>
          <a:custGeom>
            <a:avLst/>
            <a:gdLst>
              <a:gd name="connsiteX0" fmla="*/ 116958 w 489098"/>
              <a:gd name="connsiteY0" fmla="*/ 85061 h 3094075"/>
              <a:gd name="connsiteX1" fmla="*/ 191386 w 489098"/>
              <a:gd name="connsiteY1" fmla="*/ 53163 h 3094075"/>
              <a:gd name="connsiteX2" fmla="*/ 393405 w 489098"/>
              <a:gd name="connsiteY2" fmla="*/ 0 h 3094075"/>
              <a:gd name="connsiteX3" fmla="*/ 425303 w 489098"/>
              <a:gd name="connsiteY3" fmla="*/ 21265 h 3094075"/>
              <a:gd name="connsiteX4" fmla="*/ 435935 w 489098"/>
              <a:gd name="connsiteY4" fmla="*/ 233917 h 3094075"/>
              <a:gd name="connsiteX5" fmla="*/ 446568 w 489098"/>
              <a:gd name="connsiteY5" fmla="*/ 478465 h 3094075"/>
              <a:gd name="connsiteX6" fmla="*/ 457200 w 489098"/>
              <a:gd name="connsiteY6" fmla="*/ 1679945 h 3094075"/>
              <a:gd name="connsiteX7" fmla="*/ 467833 w 489098"/>
              <a:gd name="connsiteY7" fmla="*/ 1924493 h 3094075"/>
              <a:gd name="connsiteX8" fmla="*/ 489098 w 489098"/>
              <a:gd name="connsiteY8" fmla="*/ 2488019 h 3094075"/>
              <a:gd name="connsiteX9" fmla="*/ 478465 w 489098"/>
              <a:gd name="connsiteY9" fmla="*/ 2721935 h 3094075"/>
              <a:gd name="connsiteX10" fmla="*/ 457200 w 489098"/>
              <a:gd name="connsiteY10" fmla="*/ 3094075 h 3094075"/>
              <a:gd name="connsiteX11" fmla="*/ 170121 w 489098"/>
              <a:gd name="connsiteY11" fmla="*/ 3051545 h 3094075"/>
              <a:gd name="connsiteX12" fmla="*/ 31898 w 489098"/>
              <a:gd name="connsiteY12" fmla="*/ 3062177 h 3094075"/>
              <a:gd name="connsiteX13" fmla="*/ 0 w 489098"/>
              <a:gd name="connsiteY13" fmla="*/ 3072810 h 30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098" h="3094075">
                <a:moveTo>
                  <a:pt x="116958" y="85061"/>
                </a:moveTo>
                <a:cubicBezTo>
                  <a:pt x="141767" y="74428"/>
                  <a:pt x="165588" y="61101"/>
                  <a:pt x="191386" y="53163"/>
                </a:cubicBezTo>
                <a:cubicBezTo>
                  <a:pt x="257939" y="32685"/>
                  <a:pt x="393405" y="0"/>
                  <a:pt x="393405" y="0"/>
                </a:cubicBezTo>
                <a:cubicBezTo>
                  <a:pt x="404038" y="7088"/>
                  <a:pt x="423017" y="8692"/>
                  <a:pt x="425303" y="21265"/>
                </a:cubicBezTo>
                <a:cubicBezTo>
                  <a:pt x="437999" y="91093"/>
                  <a:pt x="432638" y="163021"/>
                  <a:pt x="435935" y="233917"/>
                </a:cubicBezTo>
                <a:cubicBezTo>
                  <a:pt x="439726" y="315422"/>
                  <a:pt x="443024" y="396949"/>
                  <a:pt x="446568" y="478465"/>
                </a:cubicBezTo>
                <a:cubicBezTo>
                  <a:pt x="450112" y="878958"/>
                  <a:pt x="451311" y="1279479"/>
                  <a:pt x="457200" y="1679945"/>
                </a:cubicBezTo>
                <a:cubicBezTo>
                  <a:pt x="458400" y="1761529"/>
                  <a:pt x="465244" y="1842941"/>
                  <a:pt x="467833" y="1924493"/>
                </a:cubicBezTo>
                <a:cubicBezTo>
                  <a:pt x="485036" y="2466405"/>
                  <a:pt x="465823" y="2185457"/>
                  <a:pt x="489098" y="2488019"/>
                </a:cubicBezTo>
                <a:cubicBezTo>
                  <a:pt x="485554" y="2565991"/>
                  <a:pt x="481465" y="2643940"/>
                  <a:pt x="478465" y="2721935"/>
                </a:cubicBezTo>
                <a:cubicBezTo>
                  <a:pt x="465090" y="3069676"/>
                  <a:pt x="489061" y="2934775"/>
                  <a:pt x="457200" y="3094075"/>
                </a:cubicBezTo>
                <a:cubicBezTo>
                  <a:pt x="361507" y="3079898"/>
                  <a:pt x="266587" y="3058780"/>
                  <a:pt x="170121" y="3051545"/>
                </a:cubicBezTo>
                <a:cubicBezTo>
                  <a:pt x="124040" y="3048089"/>
                  <a:pt x="77752" y="3056445"/>
                  <a:pt x="31898" y="3062177"/>
                </a:cubicBezTo>
                <a:cubicBezTo>
                  <a:pt x="20777" y="3063567"/>
                  <a:pt x="0" y="3072810"/>
                  <a:pt x="0" y="307281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2A2A1A76-BBF6-44B3-F57C-491EFEFDF883}"/>
                  </a:ext>
                </a:extLst>
              </p:cNvPr>
              <p:cNvSpPr txBox="1"/>
              <p:nvPr/>
            </p:nvSpPr>
            <p:spPr>
              <a:xfrm>
                <a:off x="6646027" y="1627526"/>
                <a:ext cx="802336" cy="934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200" i="0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200" i="0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2A2A1A76-BBF6-44B3-F57C-491EFEFDF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027" y="1627526"/>
                <a:ext cx="802336" cy="934679"/>
              </a:xfrm>
              <a:prstGeom prst="rect">
                <a:avLst/>
              </a:prstGeom>
              <a:blipFill>
                <a:blip r:embed="rId50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C93295CF-941E-7820-85A6-0041BE5FE544}"/>
                  </a:ext>
                </a:extLst>
              </p:cNvPr>
              <p:cNvSpPr txBox="1"/>
              <p:nvPr/>
            </p:nvSpPr>
            <p:spPr>
              <a:xfrm>
                <a:off x="8038409" y="799463"/>
                <a:ext cx="902363" cy="28285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/>
                                      <m:e/>
                                      <m:e/>
                                      <m:e/>
                                      <m:e/>
                                    </m:eqAr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C93295CF-941E-7820-85A6-0041BE5F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409" y="799463"/>
                <a:ext cx="902363" cy="2828595"/>
              </a:xfrm>
              <a:prstGeom prst="rect">
                <a:avLst/>
              </a:prstGeom>
              <a:blipFill>
                <a:blip r:embed="rId5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TextBox 228">
            <a:extLst>
              <a:ext uri="{FF2B5EF4-FFF2-40B4-BE49-F238E27FC236}">
                <a16:creationId xmlns:a16="http://schemas.microsoft.com/office/drawing/2014/main" id="{301A326D-F40A-7418-89ED-5B92C7152899}"/>
              </a:ext>
            </a:extLst>
          </p:cNvPr>
          <p:cNvSpPr txBox="1"/>
          <p:nvPr/>
        </p:nvSpPr>
        <p:spPr>
          <a:xfrm>
            <a:off x="7448363" y="1744255"/>
            <a:ext cx="82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62EC80-5B43-56F0-B696-01DB46075C29}"/>
                  </a:ext>
                </a:extLst>
              </p:cNvPr>
              <p:cNvSpPr txBox="1"/>
              <p:nvPr/>
            </p:nvSpPr>
            <p:spPr>
              <a:xfrm>
                <a:off x="60440" y="3962060"/>
                <a:ext cx="4716804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Data: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independent variable (no noise)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dependent variable (label)</a:t>
                </a: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62EC80-5B43-56F0-B696-01DB4607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" y="3962060"/>
                <a:ext cx="4716804" cy="2308324"/>
              </a:xfrm>
              <a:prstGeom prst="rect">
                <a:avLst/>
              </a:prstGeom>
              <a:blipFill>
                <a:blip r:embed="rId503"/>
                <a:stretch>
                  <a:fillRect l="-2067" t="-2111"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96BF55-2793-A310-5386-BB5E8FB5F032}"/>
              </a:ext>
            </a:extLst>
          </p:cNvPr>
          <p:cNvCxnSpPr/>
          <p:nvPr/>
        </p:nvCxnSpPr>
        <p:spPr>
          <a:xfrm>
            <a:off x="0" y="3899499"/>
            <a:ext cx="4529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567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2719B-4F6A-4BB4-A0E3-6D1D03F3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89"/>
            <a:ext cx="9144000" cy="1935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70227-FC68-4D31-A34A-1C8F605C4573}"/>
              </a:ext>
            </a:extLst>
          </p:cNvPr>
          <p:cNvSpPr txBox="1"/>
          <p:nvPr/>
        </p:nvSpPr>
        <p:spPr>
          <a:xfrm>
            <a:off x="2523281" y="6433589"/>
            <a:ext cx="892961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77" dirty="0">
                <a:hlinkClick r:id="rId3"/>
              </a:rPr>
              <a:t>https://web.williams.edu/Mathematics/sjmiller/public_html/BrownClasses/54/handouts/MethodLeastSquares.pdf</a:t>
            </a:r>
            <a:r>
              <a:rPr lang="en-US" sz="1077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F26B-4456-47C6-8CE0-0EA1281F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24720"/>
            <a:ext cx="4068805" cy="148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BA15E-470A-4BA2-9F93-58107C42D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731" y="2562089"/>
            <a:ext cx="4047495" cy="1543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5BE92-C983-4804-8A5E-0C2AE4A98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524" y="4670967"/>
            <a:ext cx="5369028" cy="108223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6138BD-D3BD-455D-B2B4-B62A2723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5" y="4050462"/>
            <a:ext cx="1845181" cy="23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B1D30-7464-9A22-7346-5E6B8CDCDF9A}"/>
              </a:ext>
            </a:extLst>
          </p:cNvPr>
          <p:cNvSpPr txBox="1"/>
          <p:nvPr/>
        </p:nvSpPr>
        <p:spPr>
          <a:xfrm>
            <a:off x="125128" y="41873"/>
            <a:ext cx="893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E = RSS = residual sum of squared errors = SSE = sum of squared errors.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9963E6-842B-89A0-F6F2-AAD45F84221B}"/>
                  </a:ext>
                </a:extLst>
              </p:cNvPr>
              <p:cNvSpPr txBox="1"/>
              <p:nvPr/>
            </p:nvSpPr>
            <p:spPr>
              <a:xfrm>
                <a:off x="2080700" y="4876118"/>
                <a:ext cx="1662891" cy="646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9963E6-842B-89A0-F6F2-AAD45F84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00" y="4876118"/>
                <a:ext cx="1662891" cy="646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60409C-565A-EC5A-CE58-AAE514481AF3}"/>
                  </a:ext>
                </a:extLst>
              </p:cNvPr>
              <p:cNvSpPr txBox="1"/>
              <p:nvPr/>
            </p:nvSpPr>
            <p:spPr>
              <a:xfrm>
                <a:off x="7160807" y="5908731"/>
                <a:ext cx="1117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60409C-565A-EC5A-CE58-AAE514481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807" y="5908731"/>
                <a:ext cx="111703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27F961E-315D-B923-E3CB-B126023472FD}"/>
              </a:ext>
            </a:extLst>
          </p:cNvPr>
          <p:cNvSpPr txBox="1"/>
          <p:nvPr/>
        </p:nvSpPr>
        <p:spPr>
          <a:xfrm>
            <a:off x="3881120" y="2763520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= 0   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7B0A-E5E8-D659-D3FB-C6AAB78E15B1}"/>
              </a:ext>
            </a:extLst>
          </p:cNvPr>
          <p:cNvSpPr txBox="1"/>
          <p:nvPr/>
        </p:nvSpPr>
        <p:spPr>
          <a:xfrm>
            <a:off x="3428016" y="3473271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= 0         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72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FB9950-5A9E-DA0E-5122-3CA13359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C74E4B7-67FF-0AB8-715D-CC56A31C0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22" y="425510"/>
            <a:ext cx="8953760" cy="587118"/>
          </a:xfrm>
        </p:spPr>
        <p:txBody>
          <a:bodyPr>
            <a:normAutofit/>
          </a:bodyPr>
          <a:lstStyle/>
          <a:p>
            <a:r>
              <a:rPr lang="en-US" altLang="en-US" sz="2769" dirty="0"/>
              <a:t>Find the Equation of a Linear Regression 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37D9CA8-069E-D29D-6371-FE2C54939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887" y="991566"/>
            <a:ext cx="7174523" cy="1278792"/>
          </a:xfrm>
        </p:spPr>
        <p:txBody>
          <a:bodyPr>
            <a:normAutofit/>
          </a:bodyPr>
          <a:lstStyle/>
          <a:p>
            <a:pPr marL="246330" indent="-246330"/>
            <a:r>
              <a:rPr lang="en-US" altLang="en-US" sz="2154" dirty="0"/>
              <a:t>The equation is determined by: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0</a:t>
            </a:r>
            <a:r>
              <a:rPr lang="en-US" altLang="en-US" sz="2154" dirty="0"/>
              <a:t>: </a:t>
            </a:r>
            <a:r>
              <a:rPr lang="en-US" altLang="en-US" sz="2154" i="1" dirty="0"/>
              <a:t>y</a:t>
            </a:r>
            <a:r>
              <a:rPr lang="en-US" altLang="en-US" sz="2154" dirty="0"/>
              <a:t>-intercept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1</a:t>
            </a:r>
            <a:r>
              <a:rPr lang="en-US" altLang="en-US" sz="2154" dirty="0"/>
              <a:t>: slope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147F9DA9-7715-25D0-9B62-CC099240B3CC}"/>
              </a:ext>
            </a:extLst>
          </p:cNvPr>
          <p:cNvGrpSpPr>
            <a:grpSpLocks/>
          </p:cNvGrpSpPr>
          <p:nvPr/>
        </p:nvGrpSpPr>
        <p:grpSpPr bwMode="auto">
          <a:xfrm>
            <a:off x="260318" y="2585904"/>
            <a:ext cx="7506677" cy="2590800"/>
            <a:chOff x="144" y="2160"/>
            <a:chExt cx="5424" cy="1872"/>
          </a:xfrm>
        </p:grpSpPr>
        <p:graphicFrame>
          <p:nvGraphicFramePr>
            <p:cNvPr id="121861" name="Object 5">
              <a:extLst>
                <a:ext uri="{FF2B5EF4-FFF2-40B4-BE49-F238E27FC236}">
                  <a16:creationId xmlns:a16="http://schemas.microsoft.com/office/drawing/2014/main" id="{7EC7DB43-5209-610B-E2DE-8578EADCA83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0" y="2656"/>
            <a:ext cx="2386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97280" imgH="939600" progId="Equation.3">
                    <p:embed/>
                  </p:oleObj>
                </mc:Choice>
                <mc:Fallback>
                  <p:oleObj name="Equation" r:id="rId2" imgW="3797280" imgH="939600" progId="Equation.3">
                    <p:embed/>
                    <p:pic>
                      <p:nvPicPr>
                        <p:cNvPr id="121861" name="Object 5">
                          <a:extLst>
                            <a:ext uri="{FF2B5EF4-FFF2-40B4-BE49-F238E27FC236}">
                              <a16:creationId xmlns:a16="http://schemas.microsoft.com/office/drawing/2014/main" id="{30DEDF0D-ABA5-44E1-9256-FE56CD6E77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" y="2656"/>
                          <a:ext cx="2386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1CE48E15-3E45-B3FC-0766-5A0C450AED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" y="3542"/>
            <a:ext cx="250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987720" imgH="787320" progId="Equation.3">
                    <p:embed/>
                  </p:oleObj>
                </mc:Choice>
                <mc:Fallback>
                  <p:oleObj name="Equation" r:id="rId4" imgW="3987720" imgH="787320" progId="Equation.3">
                    <p:embed/>
                    <p:pic>
                      <p:nvPicPr>
                        <p:cNvPr id="121862" name="Object 6">
                          <a:extLst>
                            <a:ext uri="{FF2B5EF4-FFF2-40B4-BE49-F238E27FC236}">
                              <a16:creationId xmlns:a16="http://schemas.microsoft.com/office/drawing/2014/main" id="{EAF7B195-2C71-4D8B-90C6-2B5DEC21CD8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3542"/>
                          <a:ext cx="250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3" name="Rectangle 7">
              <a:extLst>
                <a:ext uri="{FF2B5EF4-FFF2-40B4-BE49-F238E27FC236}">
                  <a16:creationId xmlns:a16="http://schemas.microsoft.com/office/drawing/2014/main" id="{9F45BD1B-AC42-A569-6EF5-3C3A577C6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60"/>
              <a:ext cx="54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2575" indent="-2825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92"/>
                <a:t>Values that satisfy the least squares criterion: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09FC69-02BE-C750-95FC-A9F1DEABB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658" y="1255572"/>
            <a:ext cx="1760904" cy="6105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79063C3-FE3F-846D-C369-373FE9C541F7}"/>
              </a:ext>
            </a:extLst>
          </p:cNvPr>
          <p:cNvGrpSpPr/>
          <p:nvPr/>
        </p:nvGrpSpPr>
        <p:grpSpPr>
          <a:xfrm>
            <a:off x="3329032" y="5221211"/>
            <a:ext cx="5814968" cy="1339322"/>
            <a:chOff x="0" y="6031281"/>
            <a:chExt cx="7559458" cy="174111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B76DC1BC-1631-4E5D-10F6-6A60285E1D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697" y="6080646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596880" progId="Equation.3">
                    <p:embed/>
                  </p:oleObj>
                </mc:Choice>
                <mc:Fallback>
                  <p:oleObj name="Equation" r:id="rId7" imgW="1726920" imgH="596880" progId="Equation.3">
                    <p:embed/>
                    <p:pic>
                      <p:nvPicPr>
                        <p:cNvPr id="10" name="Object 54">
                          <a:extLst>
                            <a:ext uri="{FF2B5EF4-FFF2-40B4-BE49-F238E27FC236}">
                              <a16:creationId xmlns:a16="http://schemas.microsoft.com/office/drawing/2014/main" id="{04A69765-385F-430C-815D-FFFC7D371C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6080646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DAA4A865-D049-FA1C-A71D-0CFC373516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9232" y="6116036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0" imgH="634680" progId="Equation.3">
                    <p:embed/>
                  </p:oleObj>
                </mc:Choice>
                <mc:Fallback>
                  <p:oleObj name="Equation" r:id="rId9" imgW="1143000" imgH="634680" progId="Equation.3">
                    <p:embed/>
                    <p:pic>
                      <p:nvPicPr>
                        <p:cNvPr id="11" name="Object 38">
                          <a:extLst>
                            <a:ext uri="{FF2B5EF4-FFF2-40B4-BE49-F238E27FC236}">
                              <a16:creationId xmlns:a16="http://schemas.microsoft.com/office/drawing/2014/main" id="{B50E67E4-1075-41E4-9EE7-6401CDC3DD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6116036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41486B-EDB5-2180-0DC7-296354F11CC3}"/>
                </a:ext>
              </a:extLst>
            </p:cNvPr>
            <p:cNvSpPr/>
            <p:nvPr/>
          </p:nvSpPr>
          <p:spPr>
            <a:xfrm>
              <a:off x="0" y="6031281"/>
              <a:ext cx="7559458" cy="1741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/>
            </a:p>
          </p:txBody>
        </p:sp>
      </p:grpSp>
      <p:pic>
        <p:nvPicPr>
          <p:cNvPr id="5" name="Picture 4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37F2C3F9-2939-77A7-B1BB-D384485C25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7951" y="3284947"/>
            <a:ext cx="3326049" cy="1645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D8E62-6398-AE03-DB0C-9EDA739A0636}"/>
              </a:ext>
            </a:extLst>
          </p:cNvPr>
          <p:cNvSpPr txBox="1"/>
          <p:nvPr/>
        </p:nvSpPr>
        <p:spPr>
          <a:xfrm>
            <a:off x="6150429" y="3043753"/>
            <a:ext cx="27996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Standard deviation</a:t>
            </a:r>
          </a:p>
          <a:p>
            <a:pPr algn="l"/>
            <a:endParaRPr lang="en-US" sz="2200" dirty="0">
              <a:solidFill>
                <a:srgbClr val="C00000"/>
              </a:solidFill>
            </a:endParaRPr>
          </a:p>
          <a:p>
            <a:pPr algn="l"/>
            <a:endParaRPr lang="en-US" sz="2400" dirty="0">
              <a:solidFill>
                <a:srgbClr val="C00000"/>
              </a:solidFill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</a:rPr>
              <a:t>                          -1</a:t>
            </a:r>
          </a:p>
          <a:p>
            <a:pPr algn="l"/>
            <a:endParaRPr lang="en-US" sz="2400" dirty="0">
              <a:solidFill>
                <a:srgbClr val="C00000"/>
              </a:solidFill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</a:rPr>
              <a:t>              Variance = </a:t>
            </a:r>
            <a:r>
              <a:rPr lang="en-US" sz="2400" dirty="0" err="1">
                <a:solidFill>
                  <a:srgbClr val="C00000"/>
                </a:solidFill>
              </a:rPr>
              <a:t>sd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08178-FDCA-1849-FF32-32AC508A4BB1}"/>
              </a:ext>
            </a:extLst>
          </p:cNvPr>
          <p:cNvSpPr txBox="1"/>
          <p:nvPr/>
        </p:nvSpPr>
        <p:spPr>
          <a:xfrm>
            <a:off x="8732543" y="4752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547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43A00-4FAC-4B0E-862F-67C1862A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784"/>
            <a:ext cx="9144000" cy="5652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38831-66A9-4D40-AB7D-3454C2AA9837}"/>
              </a:ext>
            </a:extLst>
          </p:cNvPr>
          <p:cNvSpPr txBox="1"/>
          <p:nvPr/>
        </p:nvSpPr>
        <p:spPr>
          <a:xfrm>
            <a:off x="6737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16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7DEE2BB-43D5-402C-A550-6AC7F76BC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Correlations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0AA796-91EC-4216-89ED-9EF9B73DC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Linear relations or </a:t>
            </a:r>
            <a:r>
              <a:rPr lang="en-US" altLang="en-US" dirty="0">
                <a:solidFill>
                  <a:srgbClr val="FF0000"/>
                </a:solidFill>
              </a:rPr>
              <a:t>linear correlations</a:t>
            </a:r>
            <a:r>
              <a:rPr lang="en-US" altLang="en-US" dirty="0"/>
              <a:t> have points that cluster around </a:t>
            </a:r>
            <a:r>
              <a:rPr lang="en-US" altLang="en-US" u="sng" dirty="0"/>
              <a:t>a line</a:t>
            </a:r>
          </a:p>
          <a:p>
            <a:r>
              <a:rPr lang="en-US" altLang="en-US" dirty="0"/>
              <a:t>Linear relations can be either </a:t>
            </a:r>
            <a:r>
              <a:rPr lang="en-US" altLang="en-US" u="sng" dirty="0">
                <a:solidFill>
                  <a:srgbClr val="FF0000"/>
                </a:solidFill>
              </a:rPr>
              <a:t>positive</a:t>
            </a:r>
            <a:r>
              <a:rPr lang="en-US" altLang="en-US" dirty="0"/>
              <a:t> (the points slants upwards to the right) or </a:t>
            </a:r>
            <a:r>
              <a:rPr lang="en-US" altLang="en-US" u="sng" dirty="0">
                <a:solidFill>
                  <a:srgbClr val="FF0000"/>
                </a:solidFill>
              </a:rPr>
              <a:t>negative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(the points slant downwards to the right)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F6AF6221-CC32-49FA-A260-045C5B67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5" y="4010270"/>
            <a:ext cx="3985846" cy="16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1768A-4C7F-40A8-8084-61194AF7F685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D6AA07F-DBFF-4B0F-969E-6E810BC3F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323" y="757931"/>
            <a:ext cx="7886700" cy="1155619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9E9FF"/>
                    </a:gs>
                    <a:gs pos="50000">
                      <a:schemeClr val="bg1"/>
                    </a:gs>
                    <a:gs pos="100000">
                      <a:srgbClr val="E9E9FF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Please Note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C78FD375-48B6-429F-8205-D0D820D2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19" y="1783142"/>
            <a:ext cx="8016497" cy="7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154" dirty="0"/>
              <a:t>The </a:t>
            </a:r>
            <a:r>
              <a:rPr lang="en-US" altLang="en-US" sz="2154" dirty="0">
                <a:solidFill>
                  <a:srgbClr val="FF0000"/>
                </a:solidFill>
              </a:rPr>
              <a:t>slope </a:t>
            </a:r>
            <a:r>
              <a:rPr lang="en-US" altLang="en-US" sz="2154" i="1" dirty="0">
                <a:solidFill>
                  <a:srgbClr val="FF0000"/>
                </a:solidFill>
              </a:rPr>
              <a:t>b</a:t>
            </a:r>
            <a:r>
              <a:rPr lang="en-US" altLang="en-US" sz="2154" baseline="-25000" dirty="0">
                <a:solidFill>
                  <a:srgbClr val="FF0000"/>
                </a:solidFill>
              </a:rPr>
              <a:t>1</a:t>
            </a:r>
            <a:r>
              <a:rPr lang="en-US" altLang="en-US" sz="2154" dirty="0"/>
              <a:t> represents  </a:t>
            </a:r>
          </a:p>
          <a:p>
            <a:pPr marL="0" indent="0">
              <a:spcBef>
                <a:spcPts val="0"/>
              </a:spcBef>
              <a:buSzPct val="75000"/>
              <a:buNone/>
            </a:pPr>
            <a:r>
              <a:rPr lang="en-US" altLang="en-US" sz="2154" dirty="0">
                <a:solidFill>
                  <a:srgbClr val="FF0000"/>
                </a:solidFill>
              </a:rPr>
              <a:t>                            the predicted change in </a:t>
            </a:r>
            <a:r>
              <a:rPr lang="en-US" altLang="en-US" sz="2154" i="1" dirty="0">
                <a:solidFill>
                  <a:srgbClr val="FF0000"/>
                </a:solidFill>
              </a:rPr>
              <a:t>y</a:t>
            </a:r>
            <a:r>
              <a:rPr lang="en-US" altLang="en-US" sz="2154" dirty="0">
                <a:solidFill>
                  <a:srgbClr val="FF0000"/>
                </a:solidFill>
              </a:rPr>
              <a:t> per unit increase in </a:t>
            </a:r>
            <a:r>
              <a:rPr lang="en-US" altLang="en-US" sz="2154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1CF40D3D-4607-45FB-8648-D7D51D6F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19" y="2733934"/>
            <a:ext cx="8657251" cy="7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154" dirty="0"/>
              <a:t>The </a:t>
            </a:r>
            <a:r>
              <a:rPr lang="en-US" altLang="en-US" sz="2154" i="1" dirty="0">
                <a:solidFill>
                  <a:srgbClr val="FF0000"/>
                </a:solidFill>
              </a:rPr>
              <a:t>y</a:t>
            </a:r>
            <a:r>
              <a:rPr lang="en-US" altLang="en-US" sz="2154" dirty="0">
                <a:solidFill>
                  <a:srgbClr val="FF0000"/>
                </a:solidFill>
              </a:rPr>
              <a:t>-intercept </a:t>
            </a:r>
            <a:r>
              <a:rPr lang="en-US" altLang="en-US" sz="2154" dirty="0"/>
              <a:t>is the value of </a:t>
            </a:r>
            <a:r>
              <a:rPr lang="en-US" altLang="en-US" sz="2154" i="1" dirty="0"/>
              <a:t>y</a:t>
            </a:r>
            <a:r>
              <a:rPr lang="en-US" altLang="en-US" sz="2154" dirty="0"/>
              <a:t> where the line of best fit intersects the </a:t>
            </a:r>
            <a:r>
              <a:rPr lang="en-US" altLang="en-US" sz="2154" i="1" dirty="0"/>
              <a:t>y</a:t>
            </a:r>
            <a:r>
              <a:rPr lang="en-US" altLang="en-US" sz="2154" dirty="0"/>
              <a:t>-axis.  That is, it is </a:t>
            </a:r>
            <a:r>
              <a:rPr lang="en-US" altLang="en-US" sz="2154" dirty="0">
                <a:solidFill>
                  <a:srgbClr val="FF0000"/>
                </a:solidFill>
              </a:rPr>
              <a:t>the predicted value of y when x is zero.</a:t>
            </a:r>
          </a:p>
        </p:txBody>
      </p:sp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31D1E6D2-AF5B-4CFC-A47F-C1C25C75B1C0}"/>
              </a:ext>
            </a:extLst>
          </p:cNvPr>
          <p:cNvGraphicFramePr>
            <a:graphicFrameLocks/>
          </p:cNvGraphicFramePr>
          <p:nvPr/>
        </p:nvGraphicFramePr>
        <p:xfrm>
          <a:off x="7297066" y="4367452"/>
          <a:ext cx="748498" cy="41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3">
                  <p:embed/>
                </p:oleObj>
              </mc:Choice>
              <mc:Fallback>
                <p:oleObj name="Equation" r:id="rId2" imgW="698400" imgH="393480" progId="Equation.3">
                  <p:embed/>
                  <p:pic>
                    <p:nvPicPr>
                      <p:cNvPr id="135176" name="Object 8">
                        <a:extLst>
                          <a:ext uri="{FF2B5EF4-FFF2-40B4-BE49-F238E27FC236}">
                            <a16:creationId xmlns:a16="http://schemas.microsoft.com/office/drawing/2014/main" id="{31D1E6D2-AF5B-4CFC-A47F-C1C25C75B1C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066" y="4367452"/>
                        <a:ext cx="748498" cy="413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7" name="Rectangle 9">
            <a:extLst>
              <a:ext uri="{FF2B5EF4-FFF2-40B4-BE49-F238E27FC236}">
                <a16:creationId xmlns:a16="http://schemas.microsoft.com/office/drawing/2014/main" id="{186D3DFC-9F45-4C47-9F8A-5E279448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19" y="4378473"/>
            <a:ext cx="7506677" cy="41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154" dirty="0"/>
              <a:t>The line of best fit will always pass through the point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DAC1F-C90D-46B2-91D5-F7E91AE60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10350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F1C0A-7C21-462F-9DD3-0E8BDCC2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762250"/>
            <a:ext cx="8486775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A45DC-2EE5-49B9-BD02-DAC13699E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4205287"/>
            <a:ext cx="2886075" cy="2447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325F77-6260-4F1A-8513-CB41BE561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90" y="4205287"/>
            <a:ext cx="3314700" cy="2314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557B4-716D-4764-87E6-02EC4DE8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000"/>
          </a:blip>
          <a:stretch>
            <a:fillRect/>
          </a:stretch>
        </p:blipFill>
        <p:spPr>
          <a:xfrm>
            <a:off x="4672012" y="4119561"/>
            <a:ext cx="28860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07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954" y="4757616"/>
            <a:ext cx="797169" cy="1992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862" y="4226170"/>
            <a:ext cx="3856890" cy="8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This is the slope of the line.</a:t>
            </a:r>
          </a:p>
          <a:p>
            <a:pPr algn="l"/>
            <a:r>
              <a:rPr lang="en-US" altLang="en-US" sz="1569" dirty="0"/>
              <a:t>For each additional mile on the odometer,</a:t>
            </a:r>
          </a:p>
          <a:p>
            <a:pPr algn="l"/>
            <a:r>
              <a:rPr lang="en-US" altLang="en-US" sz="1569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6215" y="1336431"/>
          <a:ext cx="4450862" cy="223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215" y="1336431"/>
                        <a:ext cx="4450862" cy="2230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539" y="3495431"/>
          <a:ext cx="2118865" cy="40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539" y="3495431"/>
                        <a:ext cx="2118865" cy="4041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568" y="4226170"/>
            <a:ext cx="2311980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The intercept is b</a:t>
            </a:r>
            <a:r>
              <a:rPr lang="en-US" altLang="en-US" sz="1569" baseline="-25000"/>
              <a:t>0</a:t>
            </a:r>
            <a:r>
              <a:rPr lang="en-US" altLang="en-US" sz="1569"/>
              <a:t> = 6533.</a:t>
            </a:r>
          </a:p>
          <a:p>
            <a:pPr algn="l"/>
            <a:endParaRPr lang="en-US" altLang="en-US" sz="1569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9816" y="3827584"/>
            <a:ext cx="797169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015" y="3827584"/>
            <a:ext cx="531446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4505569" y="3815130"/>
            <a:ext cx="1328615" cy="1274640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1560472" y="971063"/>
            <a:ext cx="1779791" cy="1642778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7184" y="1721177"/>
            <a:ext cx="3151309" cy="59649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34177" y="1333664"/>
            <a:ext cx="1839302" cy="38059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7" y="1170354"/>
            <a:ext cx="595035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914" y="2698262"/>
            <a:ext cx="287258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631" y="2764693"/>
            <a:ext cx="826380" cy="333809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-5400000">
            <a:off x="2346569" y="1867877"/>
            <a:ext cx="132862" cy="1660769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66" y="5221008"/>
            <a:ext cx="3494996" cy="5752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Do not interpret the intercept as the </a:t>
            </a:r>
          </a:p>
          <a:p>
            <a:pPr algn="l"/>
            <a:r>
              <a:rPr lang="en-US" altLang="en-US" sz="1569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1184031" y="3096846"/>
            <a:ext cx="797169" cy="2125785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5447" y="4226170"/>
            <a:ext cx="826233" cy="849760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4704862" y="6140207"/>
            <a:ext cx="4572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6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0" grpId="0" autoUpdateAnimBg="0"/>
      <p:bldP spid="14356" grpId="0" autoUpdateAnimBg="0"/>
      <p:bldP spid="14359" grpId="0" autoUpdateAnimBg="0"/>
      <p:bldP spid="14360" grpId="0" animBg="1" autoUpdateAnimBg="0"/>
      <p:bldP spid="1436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5F55C50-45F6-4C3B-BACC-2451ECFD5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Please Note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0205763-B037-4CA4-AB82-76283E24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446" y="1701801"/>
            <a:ext cx="7174523" cy="778809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80271" tIns="40135" rIns="80271" bIns="40135" rtlCol="0">
            <a:spAutoFit/>
          </a:bodyPr>
          <a:lstStyle/>
          <a:p>
            <a:pPr marL="399941" indent="-399941"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 i="1">
                <a:solidFill>
                  <a:srgbClr val="CC0000"/>
                </a:solidFill>
              </a:rPr>
              <a:t>Perfect positive correlation</a:t>
            </a:r>
            <a:r>
              <a:rPr lang="en-US" altLang="en-US" sz="2267">
                <a:solidFill>
                  <a:srgbClr val="CC0000"/>
                </a:solidFill>
              </a:rPr>
              <a:t>:</a:t>
            </a:r>
            <a:r>
              <a:rPr lang="en-US" altLang="en-US" sz="2267"/>
              <a:t> all the points lie along a line with positive slope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8032CD31-A2A0-49AF-AE2E-97E2CA2A6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2483746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 i="1">
                <a:solidFill>
                  <a:srgbClr val="CC0000"/>
                </a:solidFill>
              </a:rPr>
              <a:t>Perfect negative correlation</a:t>
            </a:r>
            <a:r>
              <a:rPr lang="en-US" altLang="en-US" sz="2267">
                <a:solidFill>
                  <a:srgbClr val="CC0000"/>
                </a:solidFill>
              </a:rPr>
              <a:t>:</a:t>
            </a:r>
            <a:r>
              <a:rPr lang="en-US" altLang="en-US" sz="2267"/>
              <a:t> all the points lie along a line with negative slope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25465133-0674-48CB-AC68-4E70FEF0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3362570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If the points lie along a horizontal or vertical line: </a:t>
            </a:r>
            <a:r>
              <a:rPr lang="en-US" altLang="en-US" sz="2267" i="1">
                <a:solidFill>
                  <a:srgbClr val="CC0000"/>
                </a:solidFill>
              </a:rPr>
              <a:t>no correlation</a:t>
            </a:r>
            <a:endParaRPr lang="en-US" altLang="en-US" sz="2267">
              <a:solidFill>
                <a:srgbClr val="CC0000"/>
              </a:solidFill>
            </a:endParaRP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4B8DD69C-E291-4C00-B603-C7AE6943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4292601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If the points exhibit some other nonlinear pattern: </a:t>
            </a:r>
            <a:r>
              <a:rPr lang="en-US" altLang="en-US" sz="2267" i="1">
                <a:solidFill>
                  <a:srgbClr val="FF0000"/>
                </a:solidFill>
              </a:rPr>
              <a:t>non</a:t>
            </a:r>
            <a:r>
              <a:rPr lang="en-US" altLang="en-US" sz="2267" i="1">
                <a:solidFill>
                  <a:srgbClr val="CC0000"/>
                </a:solidFill>
              </a:rPr>
              <a:t>linear relationship</a:t>
            </a:r>
            <a:endParaRPr lang="en-US" altLang="en-US" sz="2267">
              <a:solidFill>
                <a:srgbClr val="CC0000"/>
              </a:solidFill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BDE69828-5B06-4F69-9F94-D2AC612A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77" y="5156201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Need some way to measure the strength of correlation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1BD7E8-1166-4A4A-B808-24BDEA92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4031" y="771502"/>
            <a:ext cx="6775938" cy="99646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2790"/>
              <a:t>  Coefficient of determination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DBD057E-FE3E-4C08-962C-104C46EA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4031" y="1701533"/>
            <a:ext cx="6775938" cy="797169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altLang="en-US"/>
              <a:t>When we want to measure the strength of the linear relationship, we use the coefficient of determination.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8ACDCAFB-4582-4030-B92D-F4A94DE22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9036" y="3290337"/>
          <a:ext cx="6470081" cy="122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3">
                  <p:embed/>
                </p:oleObj>
              </mc:Choice>
              <mc:Fallback>
                <p:oleObj name="Equation" r:id="rId2" imgW="2425680" imgH="457200" progId="Equation.3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8ACDCAFB-4582-4030-B92D-F4A94DE22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036" y="3290337"/>
                        <a:ext cx="6470081" cy="12206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18671156" algn="ctr" rotWithShape="0">
                          <a:schemeClr val="tx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>
            <a:extLst>
              <a:ext uri="{FF2B5EF4-FFF2-40B4-BE49-F238E27FC236}">
                <a16:creationId xmlns:a16="http://schemas.microsoft.com/office/drawing/2014/main" id="{C63BE658-F382-430A-ABF2-4F0BDBA02B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921" y="5117036"/>
          <a:ext cx="2945098" cy="96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596880" progId="Equation.3">
                  <p:embed/>
                </p:oleObj>
              </mc:Choice>
              <mc:Fallback>
                <p:oleObj name="Equation" r:id="rId4" imgW="1726920" imgH="596880" progId="Equation.3">
                  <p:embed/>
                  <p:pic>
                    <p:nvPicPr>
                      <p:cNvPr id="7" name="Object 54">
                        <a:extLst>
                          <a:ext uri="{FF2B5EF4-FFF2-40B4-BE49-F238E27FC236}">
                            <a16:creationId xmlns:a16="http://schemas.microsoft.com/office/drawing/2014/main" id="{C63BE658-F382-430A-ABF2-4F0BDBA02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21" y="5117036"/>
                        <a:ext cx="2945098" cy="967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">
            <a:extLst>
              <a:ext uri="{FF2B5EF4-FFF2-40B4-BE49-F238E27FC236}">
                <a16:creationId xmlns:a16="http://schemas.microsoft.com/office/drawing/2014/main" id="{EB9DA849-7621-42E3-990B-6A337D3ED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94" y="5144259"/>
          <a:ext cx="1777382" cy="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634680" progId="Equation.3">
                  <p:embed/>
                </p:oleObj>
              </mc:Choice>
              <mc:Fallback>
                <p:oleObj name="Equation" r:id="rId6" imgW="1143000" imgH="634680" progId="Equation.3">
                  <p:embed/>
                  <p:pic>
                    <p:nvPicPr>
                      <p:cNvPr id="8" name="Object 38">
                        <a:extLst>
                          <a:ext uri="{FF2B5EF4-FFF2-40B4-BE49-F238E27FC236}">
                            <a16:creationId xmlns:a16="http://schemas.microsoft.com/office/drawing/2014/main" id="{EB9DA849-7621-42E3-990B-6A337D3ED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94" y="5144259"/>
                        <a:ext cx="1777382" cy="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AA6C29-4F8C-4C79-9B1E-BE9C60044899}"/>
              </a:ext>
            </a:extLst>
          </p:cNvPr>
          <p:cNvSpPr/>
          <p:nvPr/>
        </p:nvSpPr>
        <p:spPr>
          <a:xfrm>
            <a:off x="0" y="5079063"/>
            <a:ext cx="5814968" cy="1339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E68A6-DC97-47FA-A6CC-7203FF721A12}"/>
              </a:ext>
            </a:extLst>
          </p:cNvPr>
          <p:cNvSpPr txBox="1"/>
          <p:nvPr/>
        </p:nvSpPr>
        <p:spPr>
          <a:xfrm>
            <a:off x="4748566" y="7502"/>
            <a:ext cx="4574408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8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64408-8A8D-4D50-BBCC-690A46181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1542" y="5225837"/>
            <a:ext cx="2250831" cy="967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F02AD-DA02-273D-086C-6A9389FE5DCC}"/>
              </a:ext>
            </a:extLst>
          </p:cNvPr>
          <p:cNvSpPr txBox="1"/>
          <p:nvPr/>
        </p:nvSpPr>
        <p:spPr>
          <a:xfrm>
            <a:off x="359229" y="511632"/>
            <a:ext cx="5892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RSS = SSE is very affected by outliers, thus use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EF9C1-C7CA-4AE0-96C6-2569B22A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472"/>
            <a:ext cx="9144000" cy="50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0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15340-1288-47A7-A5EA-04EC7354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68"/>
            <a:ext cx="9144000" cy="50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4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293"/>
            <a:ext cx="9144000" cy="5055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654"/>
            <a:ext cx="9144000" cy="51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764"/>
            <a:ext cx="9144000" cy="5055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45"/>
            <a:ext cx="9144000" cy="5071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648"/>
            <a:ext cx="9144000" cy="5118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78081-4F0B-681B-BA79-D3534A5C3578}"/>
              </a:ext>
            </a:extLst>
          </p:cNvPr>
          <p:cNvSpPr txBox="1"/>
          <p:nvPr/>
        </p:nvSpPr>
        <p:spPr>
          <a:xfrm>
            <a:off x="241069" y="252847"/>
            <a:ext cx="571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</a:rPr>
              <a:t>Suppose you only have 2 data points:</a:t>
            </a:r>
          </a:p>
        </p:txBody>
      </p:sp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9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0658" y="2873854"/>
            <a:ext cx="57102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Re-partition data set into 3 </a:t>
            </a:r>
            <a:r>
              <a:rPr lang="en-US" sz="2800" dirty="0" err="1"/>
              <a:t>voronoi</a:t>
            </a:r>
            <a:r>
              <a:rPr lang="en-US" sz="2800" dirty="0"/>
              <a:t> cells corresponding to the 3 centroids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0873" y="5967703"/>
            <a:ext cx="1237961" cy="523220"/>
          </a:xfrm>
          <a:prstGeom prst="rect">
            <a:avLst/>
          </a:prstGeom>
          <a:solidFill>
            <a:srgbClr val="FFD9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851" y="6574558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modified from  </a:t>
            </a:r>
            <a:r>
              <a:rPr lang="en-US" dirty="0">
                <a:hlinkClick r:id="rId4"/>
              </a:rPr>
              <a:t>https://en.wikipedia.org/wiki/File:K_Means_Example_Step_1.svg</a:t>
            </a:r>
            <a:r>
              <a:rPr lang="en-US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7905" y="3666975"/>
            <a:ext cx="3292217" cy="3191025"/>
            <a:chOff x="-40820" y="-443250"/>
            <a:chExt cx="3292217" cy="3191025"/>
          </a:xfrm>
        </p:grpSpPr>
        <p:pic>
          <p:nvPicPr>
            <p:cNvPr id="11" name="Picture 8" descr="http://upload.wikimedia.org/wikipedia/commons/thumb/5/5e/K_Means_Example_Step_1.svg/500px-K_Means_Example_Step_1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20" y="-425920"/>
              <a:ext cx="3292217" cy="317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09207" y="-443250"/>
              <a:ext cx="1021276" cy="1884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9871" y="1120736"/>
              <a:ext cx="605641" cy="64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http://upload.wikimedia.org/wikipedia/commons/thumb/3/3e/K_Means_Example_Step_3.svg/500px-K_Means_Example_Step_3.svg.png">
            <a:extLst>
              <a:ext uri="{FF2B5EF4-FFF2-40B4-BE49-F238E27FC236}">
                <a16:creationId xmlns:a16="http://schemas.microsoft.com/office/drawing/2014/main" id="{55BD5C29-A2EA-40A8-8CB4-36DE9281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39" y="209663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EC071-C45A-B1CD-7DA1-6C55F8915A1E}"/>
              </a:ext>
            </a:extLst>
          </p:cNvPr>
          <p:cNvSpPr/>
          <p:nvPr/>
        </p:nvSpPr>
        <p:spPr>
          <a:xfrm>
            <a:off x="148282" y="-11899"/>
            <a:ext cx="4843416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Linux Libertine"/>
              </a:rPr>
              <a:t>k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Linux Libertine"/>
              </a:rPr>
              <a:t>-means clustering</a:t>
            </a:r>
            <a:endParaRPr lang="en-US" sz="2800" b="1" dirty="0">
              <a:solidFill>
                <a:srgbClr val="000000"/>
              </a:solidFill>
              <a:latin typeface="Linux Libertine"/>
            </a:endParaRPr>
          </a:p>
          <a:p>
            <a:pPr>
              <a:lnSpc>
                <a:spcPct val="150000"/>
              </a:lnSpc>
            </a:pPr>
            <a:r>
              <a:rPr lang="en-US" sz="2800" b="0" i="1" dirty="0">
                <a:solidFill>
                  <a:srgbClr val="000000"/>
                </a:solidFill>
                <a:effectLst/>
                <a:latin typeface="Linux Libertine"/>
              </a:rPr>
              <a:t>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Linux Libertine"/>
              </a:rPr>
              <a:t> = desired number of clusters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F6575-19CE-7ECA-AF41-591DAACFB094}"/>
              </a:ext>
            </a:extLst>
          </p:cNvPr>
          <p:cNvSpPr txBox="1"/>
          <p:nvPr/>
        </p:nvSpPr>
        <p:spPr>
          <a:xfrm>
            <a:off x="154365" y="1369683"/>
            <a:ext cx="324344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Data set = boxes.     Let </a:t>
            </a:r>
            <a:r>
              <a:rPr lang="en-US" sz="2000" i="1" dirty="0"/>
              <a:t>k</a:t>
            </a:r>
            <a:r>
              <a:rPr lang="en-US" sz="2000" dirty="0"/>
              <a:t> = 3.</a:t>
            </a:r>
          </a:p>
          <a:p>
            <a:r>
              <a:rPr lang="en-US" sz="2000" dirty="0"/>
              <a:t>Randomly choose 3 points (circles) to partition data set into 3 </a:t>
            </a:r>
            <a:r>
              <a:rPr lang="en-US" sz="2000" dirty="0" err="1"/>
              <a:t>voronoi</a:t>
            </a:r>
            <a:r>
              <a:rPr lang="en-US" sz="2000" dirty="0"/>
              <a:t> cells corresponding to randomly chosen points (points need not be in data set)</a:t>
            </a:r>
          </a:p>
        </p:txBody>
      </p:sp>
    </p:spTree>
    <p:extLst>
      <p:ext uri="{BB962C8B-B14F-4D97-AF65-F5344CB8AC3E}">
        <p14:creationId xmlns:p14="http://schemas.microsoft.com/office/powerpoint/2010/main" val="3904736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738"/>
            <a:ext cx="9144000" cy="51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1718A1-1E70-4549-B734-880C703AC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Lurking Variable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6313A8-1C2D-43A0-95D4-26FFC3D78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Sometimes it is not clear which variable is the explanatory variable and which is the response variable</a:t>
            </a:r>
          </a:p>
          <a:p>
            <a:r>
              <a:rPr lang="en-US" altLang="en-US"/>
              <a:t>Sometimes the two variables are related without either one being an explanatory variable</a:t>
            </a:r>
          </a:p>
          <a:p>
            <a:r>
              <a:rPr lang="en-US" altLang="en-US"/>
              <a:t>Sometimes the two variables are both affected by a third variable, a </a:t>
            </a:r>
            <a:r>
              <a:rPr lang="en-US" altLang="en-US" u="sng">
                <a:solidFill>
                  <a:srgbClr val="FF0000"/>
                </a:solidFill>
              </a:rPr>
              <a:t>lurking</a:t>
            </a:r>
            <a:r>
              <a:rPr lang="en-US" altLang="en-US"/>
              <a:t> </a:t>
            </a:r>
            <a:r>
              <a:rPr lang="en-US" altLang="en-US" u="sng">
                <a:solidFill>
                  <a:srgbClr val="FF0000"/>
                </a:solidFill>
              </a:rPr>
              <a:t>variable</a:t>
            </a:r>
            <a:r>
              <a:rPr lang="en-US" altLang="en-US"/>
              <a:t>, that had not been included in the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1D7A-F29A-4721-9D53-79603355EF84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438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76A4C85-30E8-4AF0-83A3-2CD82E37D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EE4A012-6BCC-4D11-8D89-1C99A8C0F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example of a lurking variable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researcher studies a group of elementary school children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Y</a:t>
            </a:r>
            <a:r>
              <a:rPr lang="en-US" altLang="en-US"/>
              <a:t> = the student’s height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X</a:t>
            </a:r>
            <a:r>
              <a:rPr lang="en-US" altLang="en-US"/>
              <a:t> = the student’s shoe size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is not reasonable to claim that shoe size causes height to change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lurking variable of age affects both of these two variables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EEA7-887A-4A19-85A8-6727BC4E9738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337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F8D0DEF-62D4-4B41-94EB-28E5E771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Examples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4A60D3-4ABE-4E03-B8F2-2FF8BA9DB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other examples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Rainfall amounts and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rainfall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amount of sunlight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Exercise and cholesterol levels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amount of exercise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cholesterol level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diet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EE9A3-CFA8-4567-9FD6-5716393F6C35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327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3D7945A-8BB7-4553-BF8B-B70ADEEB7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22" y="425510"/>
            <a:ext cx="8953760" cy="587118"/>
          </a:xfrm>
        </p:spPr>
        <p:txBody>
          <a:bodyPr>
            <a:normAutofit/>
          </a:bodyPr>
          <a:lstStyle/>
          <a:p>
            <a:r>
              <a:rPr lang="en-US" altLang="en-US" sz="2769" dirty="0"/>
              <a:t>Find the Equation of a Linear Regression 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A6D5589-C643-4A3D-9FC4-384157D4D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887" y="991566"/>
            <a:ext cx="7174523" cy="1278792"/>
          </a:xfrm>
        </p:spPr>
        <p:txBody>
          <a:bodyPr>
            <a:normAutofit/>
          </a:bodyPr>
          <a:lstStyle/>
          <a:p>
            <a:pPr marL="246330" indent="-246330"/>
            <a:r>
              <a:rPr lang="en-US" altLang="en-US" sz="2154" dirty="0"/>
              <a:t>The equation is determined by: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0</a:t>
            </a:r>
            <a:r>
              <a:rPr lang="en-US" altLang="en-US" sz="2154" dirty="0"/>
              <a:t>: </a:t>
            </a:r>
            <a:r>
              <a:rPr lang="en-US" altLang="en-US" sz="2154" i="1" dirty="0"/>
              <a:t>y</a:t>
            </a:r>
            <a:r>
              <a:rPr lang="en-US" altLang="en-US" sz="2154" dirty="0"/>
              <a:t>-intercept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1</a:t>
            </a:r>
            <a:r>
              <a:rPr lang="en-US" altLang="en-US" sz="2154" dirty="0"/>
              <a:t>: slope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A1DF62A7-01DF-4875-A868-482A26F2C0DE}"/>
              </a:ext>
            </a:extLst>
          </p:cNvPr>
          <p:cNvGrpSpPr>
            <a:grpSpLocks/>
          </p:cNvGrpSpPr>
          <p:nvPr/>
        </p:nvGrpSpPr>
        <p:grpSpPr bwMode="auto">
          <a:xfrm>
            <a:off x="260318" y="2585904"/>
            <a:ext cx="7506677" cy="2590800"/>
            <a:chOff x="144" y="2160"/>
            <a:chExt cx="5424" cy="1872"/>
          </a:xfrm>
        </p:grpSpPr>
        <p:graphicFrame>
          <p:nvGraphicFramePr>
            <p:cNvPr id="121861" name="Object 5">
              <a:extLst>
                <a:ext uri="{FF2B5EF4-FFF2-40B4-BE49-F238E27FC236}">
                  <a16:creationId xmlns:a16="http://schemas.microsoft.com/office/drawing/2014/main" id="{30DEDF0D-ABA5-44E1-9256-FE56CD6E775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0" y="2656"/>
            <a:ext cx="2386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97280" imgH="939600" progId="Equation.3">
                    <p:embed/>
                  </p:oleObj>
                </mc:Choice>
                <mc:Fallback>
                  <p:oleObj name="Equation" r:id="rId2" imgW="3797280" imgH="939600" progId="Equation.3">
                    <p:embed/>
                    <p:pic>
                      <p:nvPicPr>
                        <p:cNvPr id="121861" name="Object 5">
                          <a:extLst>
                            <a:ext uri="{FF2B5EF4-FFF2-40B4-BE49-F238E27FC236}">
                              <a16:creationId xmlns:a16="http://schemas.microsoft.com/office/drawing/2014/main" id="{30DEDF0D-ABA5-44E1-9256-FE56CD6E77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" y="2656"/>
                          <a:ext cx="2386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EAF7B195-2C71-4D8B-90C6-2B5DEC21CD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" y="3542"/>
            <a:ext cx="250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987720" imgH="787320" progId="Equation.3">
                    <p:embed/>
                  </p:oleObj>
                </mc:Choice>
                <mc:Fallback>
                  <p:oleObj name="Equation" r:id="rId4" imgW="3987720" imgH="787320" progId="Equation.3">
                    <p:embed/>
                    <p:pic>
                      <p:nvPicPr>
                        <p:cNvPr id="121862" name="Object 6">
                          <a:extLst>
                            <a:ext uri="{FF2B5EF4-FFF2-40B4-BE49-F238E27FC236}">
                              <a16:creationId xmlns:a16="http://schemas.microsoft.com/office/drawing/2014/main" id="{EAF7B195-2C71-4D8B-90C6-2B5DEC21CD8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3542"/>
                          <a:ext cx="250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3" name="Rectangle 7">
              <a:extLst>
                <a:ext uri="{FF2B5EF4-FFF2-40B4-BE49-F238E27FC236}">
                  <a16:creationId xmlns:a16="http://schemas.microsoft.com/office/drawing/2014/main" id="{7A767709-AAF4-40D7-ACFD-F76B6E150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60"/>
              <a:ext cx="54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2575" indent="-2825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92"/>
                <a:t>Values that satisfy the least squares criterion: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4EDA48-05D4-41CB-B414-097ED2F9C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658" y="1255572"/>
            <a:ext cx="1760904" cy="6105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D0A904-37C6-4E54-AB95-D1FF9ACABEC8}"/>
              </a:ext>
            </a:extLst>
          </p:cNvPr>
          <p:cNvGrpSpPr/>
          <p:nvPr/>
        </p:nvGrpSpPr>
        <p:grpSpPr>
          <a:xfrm>
            <a:off x="3329032" y="5221211"/>
            <a:ext cx="5814968" cy="1339322"/>
            <a:chOff x="0" y="6031281"/>
            <a:chExt cx="7559458" cy="174111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04A69765-385F-430C-815D-FFFC7D371C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697" y="6080646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596880" progId="Equation.3">
                    <p:embed/>
                  </p:oleObj>
                </mc:Choice>
                <mc:Fallback>
                  <p:oleObj name="Equation" r:id="rId7" imgW="1726920" imgH="596880" progId="Equation.3">
                    <p:embed/>
                    <p:pic>
                      <p:nvPicPr>
                        <p:cNvPr id="10" name="Object 54">
                          <a:extLst>
                            <a:ext uri="{FF2B5EF4-FFF2-40B4-BE49-F238E27FC236}">
                              <a16:creationId xmlns:a16="http://schemas.microsoft.com/office/drawing/2014/main" id="{04A69765-385F-430C-815D-FFFC7D371C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6080646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B50E67E4-1075-41E4-9EE7-6401CDC3DD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9232" y="6116036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0" imgH="634680" progId="Equation.3">
                    <p:embed/>
                  </p:oleObj>
                </mc:Choice>
                <mc:Fallback>
                  <p:oleObj name="Equation" r:id="rId9" imgW="1143000" imgH="634680" progId="Equation.3">
                    <p:embed/>
                    <p:pic>
                      <p:nvPicPr>
                        <p:cNvPr id="11" name="Object 38">
                          <a:extLst>
                            <a:ext uri="{FF2B5EF4-FFF2-40B4-BE49-F238E27FC236}">
                              <a16:creationId xmlns:a16="http://schemas.microsoft.com/office/drawing/2014/main" id="{B50E67E4-1075-41E4-9EE7-6401CDC3DD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6116036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C39DE4-F83F-4345-B5EB-D9D47A61CAB4}"/>
                </a:ext>
              </a:extLst>
            </p:cNvPr>
            <p:cNvSpPr/>
            <p:nvPr/>
          </p:nvSpPr>
          <p:spPr>
            <a:xfrm>
              <a:off x="0" y="6031281"/>
              <a:ext cx="7559458" cy="1741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CB6031-DBED-4CE4-9868-EEAB187D9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73" y="1069058"/>
            <a:ext cx="5898225" cy="497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3D8581-F5F3-4C9F-B3E3-7A7F9A6F1BCC}"/>
              </a:ext>
            </a:extLst>
          </p:cNvPr>
          <p:cNvSpPr txBox="1"/>
          <p:nvPr/>
        </p:nvSpPr>
        <p:spPr>
          <a:xfrm>
            <a:off x="144379" y="6418712"/>
            <a:ext cx="6942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https://www.deeplearning.ai/courses/machine-learning-specialization/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82B3C-1361-43AE-8141-0529E670DDF5}"/>
              </a:ext>
            </a:extLst>
          </p:cNvPr>
          <p:cNvSpPr txBox="1"/>
          <p:nvPr/>
        </p:nvSpPr>
        <p:spPr>
          <a:xfrm>
            <a:off x="240632" y="85344"/>
            <a:ext cx="8650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Depending on initial choice of points, can get stuck in a local minimum: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07963-70B8-4763-9F61-580E04360DDA}"/>
              </a:ext>
            </a:extLst>
          </p:cNvPr>
          <p:cNvSpPr txBox="1"/>
          <p:nvPr/>
        </p:nvSpPr>
        <p:spPr>
          <a:xfrm>
            <a:off x="240632" y="2394284"/>
            <a:ext cx="2466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practice run k-means 50 – 1000 times, and then choose optimal clustering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B0C12-8659-7289-8337-3F335DDB3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2" y="1493798"/>
            <a:ext cx="3980498" cy="64008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6433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89E839AD-B978-4164-A468-24DBDE75CB86}"/>
              </a:ext>
            </a:extLst>
          </p:cNvPr>
          <p:cNvGrpSpPr/>
          <p:nvPr/>
        </p:nvGrpSpPr>
        <p:grpSpPr>
          <a:xfrm>
            <a:off x="888665" y="777790"/>
            <a:ext cx="1195994" cy="1631567"/>
            <a:chOff x="1245296" y="875950"/>
            <a:chExt cx="1554792" cy="21210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D34E36-1003-4B56-8129-5845FCD790BA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1009104"/>
              <a:chOff x="2329841" y="1277655"/>
              <a:chExt cx="630477" cy="100910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7CE40C-5925-4EBF-91DE-0755BD1ED5D3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81B37A-63E4-495C-9C42-4BE79090E17A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DE6969-9FCC-4213-8426-296C592FB589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ACAF1-D948-46E9-9C6A-592671B14BF8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3D41C0-A6BB-4B89-9ED0-6295C3FE3AB4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1009104"/>
              <a:chOff x="2329841" y="1277655"/>
              <a:chExt cx="630477" cy="100910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7BA099-BAE9-42C1-B958-3742B7E64265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3AA79F-AE65-4AF5-942D-1D146BD10D49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0953B8-0248-4A09-8B27-6611D37F543A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5FCEAB-29FA-482A-A21E-E50E35E28EF3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F61C33-5645-44EC-AD85-5FC2DDE2DDD8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1009104"/>
              <a:chOff x="2329841" y="1277655"/>
              <a:chExt cx="630477" cy="100910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E45F4E-95E7-4DB8-A90D-B7FF4602679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D2C0DB-4BCB-4B42-81F2-44D78C93A566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431899-6FC6-46D5-B7DE-AC066B15DC5E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9CA186-C182-4EA4-8AA1-AF4DD175B699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4580B2-0191-4A7B-B933-87F07822371A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1009104"/>
              <a:chOff x="2329841" y="1277655"/>
              <a:chExt cx="630477" cy="100910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FCF212-3460-4FF1-9E60-C16E34794E9B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5B14CB-AA5F-4207-A996-4675A7A6639B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FABDEF-C180-4D5E-8977-6D56F990C0C7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3495F0-9F8D-4AD9-BAEA-550F69B8231C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191B15-4272-4401-977F-A573240A677F}"/>
              </a:ext>
            </a:extLst>
          </p:cNvPr>
          <p:cNvGrpSpPr/>
          <p:nvPr/>
        </p:nvGrpSpPr>
        <p:grpSpPr>
          <a:xfrm>
            <a:off x="895893" y="4292013"/>
            <a:ext cx="1195994" cy="1631567"/>
            <a:chOff x="1245296" y="875950"/>
            <a:chExt cx="1554792" cy="2121037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6C5EFF7-E54C-4DFD-8953-440C82371BA2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1009104"/>
              <a:chOff x="2329841" y="1277655"/>
              <a:chExt cx="630477" cy="1009104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5925ECC-BB13-4746-B462-93EAF96E6182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0EEA21-D48E-45F9-B0D5-703C7FEBE15D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D0A52D0-88D5-46A8-8688-9F884CC008DA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605419C-7546-472A-8981-F6A8B1F39D1D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19DCB88-43FE-4152-97FF-D4FE876F27AA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1009104"/>
              <a:chOff x="2329841" y="1277655"/>
              <a:chExt cx="630477" cy="1009104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C30307-5DE1-4EE2-9A36-DB9EAA263FA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CFBC2F5-39B2-4130-8FBC-6DFD4496194C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3C3B152-88EB-461D-9861-BC352350F499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DB6BF6B-3086-4A1F-A17D-D94A461EECA4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DA2544F-E09C-4BA3-A62F-838A70617E56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1009104"/>
              <a:chOff x="2329841" y="1277655"/>
              <a:chExt cx="630477" cy="1009104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DEA1B10-CEE5-4273-82DF-7312B9F620A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6C43F4-3CE6-4F5F-9961-A5B1E094B8D7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1F362A-0666-4DA5-9E3B-00EE618EC18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A7BFF54-3A6C-4AEC-8BD4-9F4107264AB1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840754-060B-4CF8-A418-13626D935C18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1009104"/>
              <a:chOff x="2329841" y="1277655"/>
              <a:chExt cx="630477" cy="1009104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4AD4CE5-4CD5-46EA-99A5-8C6427C69B13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7040C75-33C0-4C2F-8BD5-6A9EBEA2E87C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95D0F67-45A6-485D-8CF8-62F48F9FEA85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2F75FD4-5F99-4237-BCBC-CDAA260C8A5F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120F8B7-5EE6-42E5-8088-414856CF74FF}"/>
              </a:ext>
            </a:extLst>
          </p:cNvPr>
          <p:cNvGrpSpPr/>
          <p:nvPr/>
        </p:nvGrpSpPr>
        <p:grpSpPr>
          <a:xfrm>
            <a:off x="6731534" y="785080"/>
            <a:ext cx="1195994" cy="1631567"/>
            <a:chOff x="1245296" y="875950"/>
            <a:chExt cx="1554792" cy="2121037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A98B8B6-1E2B-4149-A74C-1B197D2A5E34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1009104"/>
              <a:chOff x="2329841" y="1277655"/>
              <a:chExt cx="630477" cy="1009104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5AE16B8-67B6-4043-9396-880D6ABE2B75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74A11CD-9E47-41F6-9F27-9DFE5ACAE06E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4E1CF8B-5E7A-4C6D-94A5-3EE489AB491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A45B146-14D1-4F19-9D6F-21B5618E6524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C9BF450-9A68-4B2E-BD6D-0CDC69D5E4F8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1009104"/>
              <a:chOff x="2329841" y="1277655"/>
              <a:chExt cx="630477" cy="1009104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E330A31-48F2-492E-97BA-7CFFCDCE67E4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165E9879-54C6-44B3-B142-ABD63FBA788D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84AFCD9-5EF3-49F1-AC73-0FFE2A66424B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67CB750-9392-48B7-A419-CBBE7D6A80F3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2B5A577-1E59-4DDA-8297-989E4B1F1470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1009104"/>
              <a:chOff x="2329841" y="1277655"/>
              <a:chExt cx="630477" cy="1009104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2A52AA3-C746-4366-863A-CA80BCFDE3AB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CCD27F9-47BA-480A-9AA1-AD46444B7772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C427E0C2-E1A8-49F7-B3C2-33B89A4C5F26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FA1CAA4-03F8-4256-85CC-17380824EF01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A509F1A-C46E-452A-AD44-6CCB31AC6629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1009104"/>
              <a:chOff x="2329841" y="1277655"/>
              <a:chExt cx="630477" cy="1009104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4177001-5153-49FE-A3A9-5A2D131F6892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F5EA6F5-A650-48B6-A0DC-925426273E24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A3ABC55-EA67-4D8C-972C-D445761393B8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1ACFEFE-3836-4B58-8E91-294B49C3E111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E519D02-8CCE-477A-81A2-5712C019813F}"/>
              </a:ext>
            </a:extLst>
          </p:cNvPr>
          <p:cNvGrpSpPr/>
          <p:nvPr/>
        </p:nvGrpSpPr>
        <p:grpSpPr>
          <a:xfrm>
            <a:off x="6735951" y="4303688"/>
            <a:ext cx="1195994" cy="1631567"/>
            <a:chOff x="1245296" y="875950"/>
            <a:chExt cx="1554792" cy="2121037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C350CC6-76EB-4876-A0DE-291CC616DF8E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1009104"/>
              <a:chOff x="2329841" y="1277655"/>
              <a:chExt cx="630477" cy="1009104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09F4081-94A6-444E-98BC-3DFB57E59F77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56838C0-5C9B-427E-87F7-D196A79E02FC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4C264D2-A685-4BA5-9668-948267E42CE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FABF483-3311-41EE-AB1D-7FE956422E4F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BF23238-8751-4BDB-8C2E-9DF75F9AE04A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1009104"/>
              <a:chOff x="2329841" y="1277655"/>
              <a:chExt cx="630477" cy="1009104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0F3D193-0E03-424E-B15D-48B90F4E6118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1F0535-8EB5-4C10-8084-497368672E2F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78AD633-DB16-4CBA-9AA3-5C739AF1E93F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FC98CCEE-673E-4151-8F7C-62E9C89C1727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232A745-8B91-4D6F-AC9D-98F6ADDA5D8A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1009104"/>
              <a:chOff x="2329841" y="1277655"/>
              <a:chExt cx="630477" cy="1009104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3595E93-A3E1-4924-B953-3F8FA755C769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035DB63-2077-4760-9C73-E6A6D786B4C4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0D4A56A-9FDA-4FD4-87BD-881DF8BD8A77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459575D-64C0-4A15-8912-A7B9ADA50CD9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1E81A3-6871-4ABF-BA49-979FE0223820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1009104"/>
              <a:chOff x="2329841" y="1277655"/>
              <a:chExt cx="630477" cy="1009104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45CDB0A-0954-42D5-8FBE-576865C089D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38C1F02-57CA-4724-AB53-4C9A15314A42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50FFC69-F7EE-4C1F-87F4-CE739EC45E6B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A7A1E2D-D761-4B53-B987-36DBA92B6B91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E2A0BE7F-906F-4838-844C-D1CA32189D4B}"/>
              </a:ext>
            </a:extLst>
          </p:cNvPr>
          <p:cNvSpPr txBox="1"/>
          <p:nvPr/>
        </p:nvSpPr>
        <p:spPr>
          <a:xfrm>
            <a:off x="3030206" y="846736"/>
            <a:ext cx="3083588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dirty="0">
                <a:solidFill>
                  <a:srgbClr val="7030A0"/>
                </a:solidFill>
              </a:rPr>
              <a:t>How many clusters?</a:t>
            </a:r>
          </a:p>
        </p:txBody>
      </p:sp>
    </p:spTree>
    <p:extLst>
      <p:ext uri="{BB962C8B-B14F-4D97-AF65-F5344CB8AC3E}">
        <p14:creationId xmlns:p14="http://schemas.microsoft.com/office/powerpoint/2010/main" val="60290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29" y="5462185"/>
            <a:ext cx="6609862" cy="10628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8360" y="1217702"/>
            <a:ext cx="5731708" cy="4320657"/>
            <a:chOff x="958468" y="248420"/>
            <a:chExt cx="6574607" cy="4956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68" y="248420"/>
              <a:ext cx="6574607" cy="49560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92400" y="433755"/>
              <a:ext cx="4572000" cy="659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569" dirty="0">
                  <a:hlinkClick r:id="rId4"/>
                </a:rPr>
                <a:t>http://sites.northwestern.edu/msia/2016/12/</a:t>
              </a:r>
              <a:endParaRPr lang="en-US" sz="1569" dirty="0"/>
            </a:p>
            <a:p>
              <a:r>
                <a:rPr lang="en-US" sz="1569" u="sng" dirty="0">
                  <a:solidFill>
                    <a:srgbClr val="0070C0"/>
                  </a:solidFill>
                </a:rPr>
                <a:t>08/k-means-</a:t>
              </a:r>
              <a:r>
                <a:rPr lang="en-US" sz="1569" u="sng" dirty="0" err="1">
                  <a:solidFill>
                    <a:srgbClr val="0070C0"/>
                  </a:solidFill>
                </a:rPr>
                <a:t>shouldnt</a:t>
              </a:r>
              <a:r>
                <a:rPr lang="en-US" sz="1569" u="sng" dirty="0">
                  <a:solidFill>
                    <a:srgbClr val="0070C0"/>
                  </a:solidFill>
                </a:rPr>
                <a:t>-be-our-only-choice/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75582" y="59697"/>
            <a:ext cx="2980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Choosing k:</a:t>
            </a:r>
          </a:p>
          <a:p>
            <a:r>
              <a:rPr lang="en-US" sz="3200" dirty="0">
                <a:solidFill>
                  <a:srgbClr val="7030A0"/>
                </a:solidFill>
              </a:rPr>
              <a:t>Elbow method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EDAA0383-05C1-441C-8E2F-3A01819A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26" y="402646"/>
            <a:ext cx="2252575" cy="22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8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3C618-7056-41A8-9483-4001AA0F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56"/>
            <a:ext cx="9144000" cy="4985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52769-1594-4181-9B00-6095ABB85C8B}"/>
              </a:ext>
            </a:extLst>
          </p:cNvPr>
          <p:cNvSpPr txBox="1"/>
          <p:nvPr/>
        </p:nvSpPr>
        <p:spPr>
          <a:xfrm>
            <a:off x="144379" y="6418712"/>
            <a:ext cx="6942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https://www.deeplearning.ai/courses/machine-learning-specialization/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427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167F5-ADC0-4AAF-A045-2A16F7E6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12"/>
            <a:ext cx="9144000" cy="4798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1E825-3B0D-45AF-952A-47CC7FFF8015}"/>
              </a:ext>
            </a:extLst>
          </p:cNvPr>
          <p:cNvSpPr txBox="1"/>
          <p:nvPr/>
        </p:nvSpPr>
        <p:spPr>
          <a:xfrm>
            <a:off x="144379" y="6418712"/>
            <a:ext cx="6942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https://www.deeplearning.ai/courses/machine-learning-specialization/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97B51-C5AB-0812-D227-C4B29A8990C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17483" r="7622" b="21558"/>
          <a:stretch/>
        </p:blipFill>
        <p:spPr>
          <a:xfrm>
            <a:off x="7258343" y="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8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16726</TotalTime>
  <Words>1984</Words>
  <Application>Microsoft Office PowerPoint</Application>
  <PresentationFormat>On-screen Show (4:3)</PresentationFormat>
  <Paragraphs>310</Paragraphs>
  <Slides>44</Slides>
  <Notes>1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-apple-system</vt:lpstr>
      <vt:lpstr>Arial</vt:lpstr>
      <vt:lpstr>Calibri</vt:lpstr>
      <vt:lpstr>Cambria Math</vt:lpstr>
      <vt:lpstr>Linux Libertine</vt:lpstr>
      <vt:lpstr>Roboto</vt:lpstr>
      <vt:lpstr>Wingdings</vt:lpstr>
      <vt:lpstr>Office Theme</vt:lpstr>
      <vt:lpstr>Equation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Equation of a Linear Regression Line</vt:lpstr>
      <vt:lpstr>PowerPoint Presentation</vt:lpstr>
      <vt:lpstr>Linear Correlations</vt:lpstr>
      <vt:lpstr>Please Note</vt:lpstr>
      <vt:lpstr>PowerPoint Presentation</vt:lpstr>
      <vt:lpstr>Please Note</vt:lpstr>
      <vt:lpstr>  Coefficient of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Lurking Variable</vt:lpstr>
      <vt:lpstr>Example 1</vt:lpstr>
      <vt:lpstr>More Examples</vt:lpstr>
      <vt:lpstr>Find the Equation of a Linear Regression 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215</cp:revision>
  <dcterms:created xsi:type="dcterms:W3CDTF">2013-08-26T01:50:39Z</dcterms:created>
  <dcterms:modified xsi:type="dcterms:W3CDTF">2024-04-01T17:02:59Z</dcterms:modified>
  <cp:category/>
</cp:coreProperties>
</file>