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880" r:id="rId2"/>
    <p:sldId id="874" r:id="rId3"/>
    <p:sldId id="876" r:id="rId4"/>
    <p:sldId id="892" r:id="rId5"/>
    <p:sldId id="888" r:id="rId6"/>
    <p:sldId id="886" r:id="rId7"/>
    <p:sldId id="887" r:id="rId8"/>
    <p:sldId id="852" r:id="rId9"/>
    <p:sldId id="884" r:id="rId10"/>
    <p:sldId id="833" r:id="rId11"/>
    <p:sldId id="267" r:id="rId12"/>
    <p:sldId id="289" r:id="rId13"/>
    <p:sldId id="893" r:id="rId14"/>
    <p:sldId id="885" r:id="rId15"/>
    <p:sldId id="856" r:id="rId16"/>
    <p:sldId id="894" r:id="rId17"/>
    <p:sldId id="895" r:id="rId18"/>
    <p:sldId id="889" r:id="rId19"/>
    <p:sldId id="881" r:id="rId20"/>
    <p:sldId id="891" r:id="rId21"/>
    <p:sldId id="890" r:id="rId22"/>
    <p:sldId id="271" r:id="rId23"/>
    <p:sldId id="869" r:id="rId24"/>
    <p:sldId id="858" r:id="rId25"/>
    <p:sldId id="861" r:id="rId26"/>
    <p:sldId id="26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cy, Isabel K" initials="DIK" lastIdx="1" clrIdx="0">
    <p:extLst>
      <p:ext uri="{19B8F6BF-5375-455C-9EA6-DF929625EA0E}">
        <p15:presenceInfo xmlns:p15="http://schemas.microsoft.com/office/powerpoint/2012/main" userId="S::idarcy@uiowa.edu::5d8a52e5-9f78-483b-907b-7a2910db21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ED4"/>
    <a:srgbClr val="006C31"/>
    <a:srgbClr val="293315"/>
    <a:srgbClr val="A7DF7D"/>
    <a:srgbClr val="00AE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667" autoAdjust="0"/>
    <p:restoredTop sz="93989" autoAdjust="0"/>
  </p:normalViewPr>
  <p:slideViewPr>
    <p:cSldViewPr snapToGrid="0" snapToObjects="1">
      <p:cViewPr varScale="1">
        <p:scale>
          <a:sx n="76" d="100"/>
          <a:sy n="76" d="100"/>
        </p:scale>
        <p:origin x="18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52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29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771 40 5063 0 0,'0'0'619'0'0,"2"0"-135"0"0,14-2 783 0 0,-14 2 61 0 0,0 0-650 0 0,2-3 2 0 0,-2 3-41 0 0,-1 0-174 0 0,7-3 3565 0 0,-8 2-3964 0 0,-1-1 0 0 0,0 1 0 0 0,1 0 0 0 0,-1-1 0 0 0,0 2 0 0 0,0-2 1 0 0,1 1-1 0 0,-1 0 0 0 0,0 0 0 0 0,-1-1 0 0 0,2 2 0 0 0,-1-1 0 0 0,-1 0 0 0 0,-1-1 1 0 0,0 0-2 0 0,0 2 0 0 0,0-1 1 0 0,-1-1-1 0 0,1 1 1 0 0,0 1-1 0 0,-7 0 1 0 0,-4-3 94 0 0,-4 1-27 0 0,-1 0-1 0 0,-1 1 0 0 0,1 1 0 0 0,-28 3 1 0 0,-74 17-51 0 0,58-7-14 0 0,-95 33 0 0 0,152-44-68 0 0,0 0 0 0 0,0 1 0 0 0,1 0 0 0 0,-1 0 0 0 0,0 0 0 0 0,2 1 0 0 0,-11 7 0 0 0,10-4 0 0 0,2 1 0 0 0,3 1 0 0 0,0-7 2 0 0,2 1 0 0 0,-1 0 0 0 0,0-1 0 0 0,1 1 0 0 0,-2-1-1 0 0,2 1 1 0 0,0-1 0 0 0,0 0 0 0 0,-1 1 0 0 0,2-2 0 0 0,-1 1 0 0 0,0 0-1 0 0,3 2 1 0 0,4 3 15 0 0,0-1 0 0 0,11 5-1 0 0,-17-10-12 0 0,31 18 78 0 0,-1 1-1 0 0,0 0 0 0 0,44 41 1 0 0,-67-52-74 0 0,0 1 0 0 0,0 0 0 0 0,-1 0 0 0 0,-1 2 0 0 0,0-1 0 0 0,0 1 0 0 0,7 17 0 0 0,-12-22 25 0 0,0 0 0 0 0,0 1 1 0 0,0-1-1 0 0,-2 1 0 0 0,1 0 0 0 0,-1 0 0 0 0,0-1 0 0 0,0 1 0 0 0,-1 0 0 0 0,0-1 0 0 0,-1 2 1 0 0,0-2-1 0 0,0 1 0 0 0,-2 11 0 0 0,0-9 61 0 0,-1 0 0 0 0,1-1 0 0 0,-1 0 0 0 0,-1 0 0 0 0,1 1 0 0 0,-2-2 0 0 0,1 0 1 0 0,-1 1-1 0 0,-1-1 0 0 0,1-1 0 0 0,-1 1 0 0 0,0-1 0 0 0,0 0 0 0 0,-2-1 0 0 0,-12 9 0 0 0,-1-2 51 0 0,0-3 0 0 0,-1 1-1 0 0,-1-2 1 0 0,0 0 0 0 0,0-1 0 0 0,-31 4 0 0 0,36-10-94 0 0,1 1 1 0 0,-1-3-1 0 0,0 1 1 0 0,1-2-1 0 0,-1 0 1 0 0,0-1-1 0 0,1-1 1 0 0,-20-5 0 0 0,30 5-45 0 0,1 1 1 0 0,0-1 0 0 0,0 0 0 0 0,-8-5-1 0 0,13 7-30 0 0,0 1-1 0 0,1-2 0 0 0,-2 1 0 0 0,2 0 0 0 0,-1-1 0 0 0,1 1 0 0 0,-1-1 0 0 0,1 1 0 0 0,0-1 1 0 0,-1 1-1 0 0,1-1 0 0 0,0 0 0 0 0,0 0 0 0 0,0 0 0 0 0,0 0 0 0 0,0 0 0 0 0,1 1 1 0 0,-1-2-1 0 0,0-3 0 0 0,1 5-30 0 0,0 0 1 0 0,0-1 0 0 0,0 1-1 0 0,1-1 1 0 0,-1 1-1 0 0,1 0 1 0 0,-1-1-1 0 0,0 1 1 0 0,1-1 0 0 0,-1 1-1 0 0,1 0 1 0 0,0 0-1 0 0,-1 0 1 0 0,1 0-1 0 0,0-1 1 0 0,0 2 0 0 0,0-2-1 0 0,2 0 1 0 0,0-1-329 0 0,1 0 0 0 0,0 0 0 0 0,0 1 1 0 0,6-3-1 0 0,8-4-949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7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1375 0 0,'0'0'7003'0'0,"-1"2"-6543"0"0,-6 8 221 0 0,-15 30 1006 0 0,-48 125 1306 0 0,52-113-2475 0 0,-20 63 308 0 0,28-84-510 0 0,-6 56-1 0 0,15-82-253 0 0,0 0 1 0 0,1 1-1 0 0,0-1 1 0 0,0 0-1 0 0,1 1 1 0 0,-1 0-1 0 0,3 8 1 0 0,-2-13 110 0 0,-1 0 3 0 0,3 0-128 0 0,-2 0-1 0 0,1-1 0 0 0,0 1 0 0 0,0 0 1 0 0,-1-1-1 0 0,1 1 0 0 0,0 0 1 0 0,0-1-1 0 0,0 0 0 0 0,0 0 1 0 0,0 0-1 0 0,2 0 0 0 0,0 0 24 0 0,-1-1-1 0 0,1 0 0 0 0,0 0 1 0 0,0 0-1 0 0,6-3 1 0 0,-1-1 49 0 0,0 0 1 0 0,0-1 0 0 0,14-10-1 0 0,18-12 24 0 0,81-44 0 0 0,-114 68-143 0 0,-1 0-1 0 0,1 1 0 0 0,0 0 1 0 0,-1 0-1 0 0,1 0 0 0 0,10-1 1 0 0,-14 4-2 0 0,-1 0 1 0 0,-1 0-1 0 0,1 0 0 0 0,0 0 1 0 0,0 0-1 0 0,0 0 1 0 0,0 0-1 0 0,0 0 0 0 0,0 1 1 0 0,-1 0-1 0 0,1 0 1 0 0,0 0-1 0 0,-1 0 0 0 0,1 1 1 0 0,0-1-1 0 0,-1 1 1 0 0,0-1-1 0 0,1 1 0 0 0,-1-1 1 0 0,0 2-1 0 0,3 0 1 0 0,-2 2-4 0 0,0-1 0 0 0,0 1 0 0 0,0-1 0 0 0,0 1 0 0 0,-1-1 0 0 0,0 2 1 0 0,0-2-1 0 0,1 8 0 0 0,0-1-2 0 0,-1 1-1 0 0,1 20 1 0 0,-2-19 52 0 0,-2 1-1 0 0,1 0 1 0 0,-2 0-1 0 0,0 0 1 0 0,-1-1-1 0 0,0 1 0 0 0,-5 12 1 0 0,2-10 33 0 0,0 0 1 0 0,-2 0 0 0 0,-1 0-1 0 0,1-2 1 0 0,-14 18 0 0 0,13-21 43 0 0,-1 0 0 0 0,1-1 1 0 0,-2 0-1 0 0,0-1 1 0 0,0 1-1 0 0,-1-2 0 0 0,-16 10 1 0 0,18-13-66 0 0,-1 1 1 0 0,0-2 0 0 0,1 0 0 0 0,-1 0-1 0 0,-1-1 1 0 0,1 0 0 0 0,0-1 0 0 0,-1 0-1 0 0,-17-1 1 0 0,24-1-68 0 0,-1 0-1 0 0,1 0 1 0 0,0-1-1 0 0,-1-1 1 0 0,1 1-1 0 0,0-1 1 0 0,0 1-1 0 0,0-2 1 0 0,0 2-1 0 0,0-2 1 0 0,1 0-1 0 0,-1 0 1 0 0,0 0-1 0 0,1 0 1 0 0,0 0 0 0 0,0-1-1 0 0,0 0 1 0 0,0 1-1 0 0,1-2 1 0 0,-1 1-1 0 0,1 0 1 0 0,0-1-1 0 0,0 0 1 0 0,1 1-1 0 0,0-1 1 0 0,-1 0-1 0 0,-1-10 1 0 0,1 8-202 0 0,2 0 0 0 0,0 0 0 0 0,-1-11 0 0 0,2 14-193 0 0,0 0 1 0 0,0 0 0 0 0,1 0-1 0 0,-1 1 1 0 0,0 0-1 0 0,1-1 1 0 0,1 0 0 0 0,1-7-1 0 0,6-3-5704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2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5527 0 0,'0'0'250'0'0,"-1"1"-2"0"0,-7 3-149 0 0,-9 6-1 0 0,11-7 495 0 0,1 1-1 0 0,0-1 0 0 0,0 0 0 0 0,-1 1 0 0 0,-5 6 0 0 0,3 0-74 0 0,1-1 0 0 0,0 1 0 0 0,1 0 0 0 0,1 1 0 0 0,-1-1 0 0 0,1 1 0 0 0,1 0 0 0 0,-6 20 0 0 0,8-21-371 0 0,0-1 0 0 0,1 0 0 0 0,0 0 0 0 0,0 1 0 0 0,2 15 0 0 0,0-18-96 0 0,-1 0-1 0 0,1 0 1 0 0,1 0 0 0 0,0 0 0 0 0,0-1-1 0 0,0 1 1 0 0,1-1 0 0 0,4 8-1 0 0,-6-11-15 0 0,0-2 0 0 0,1 2-1 0 0,-1-2 1 0 0,1 1 0 0 0,-1-1-1 0 0,1 1 1 0 0,-1-1 0 0 0,1 1 0 0 0,0-1-1 0 0,0 1 1 0 0,0-1 0 0 0,0 0-1 0 0,0 0 1 0 0,4 1 0 0 0,-3-1 42 0 0,0 0 0 0 0,0 0 0 0 0,1-1 0 0 0,-1 0 0 0 0,0 0 1 0 0,1 0-1 0 0,-1 0 0 0 0,0 0 0 0 0,5-1 0 0 0,1-2 84 0 0,-1 1 0 0 0,0-1 1 0 0,1-1-1 0 0,-1 1 0 0 0,0-1 0 0 0,13-9 0 0 0,-12 7-128 0 0,0-1 0 0 0,-1-1 1 0 0,0 1-1 0 0,-1-1 0 0 0,1 0 0 0 0,-1-1 0 0 0,9-15 0 0 0,-6 7 20 0 0,-1 0 0 0 0,0-1-1 0 0,8-27 1 0 0,-16 43-55 0 0,0 2-4 0 0,0 5-15 0 0,-1 9-24 0 0,-15 122-14 0 0,14-129 54 0 0,-42 218 268 0 0,-17-4 446 0 0,42-164-259 0 0,-4-1 0 0 0,-43 82 0 0 0,60-129-364 0 0,-2 4 59 0 0,0 0 0 0 0,-15 19-1 0 0,9-19 31 0 0,12-13-102 0 0,1 0-61 0 0,-2-1 0 0 0,1 0 0 0 0,1 0 0 0 0,-1 0 0 0 0,0 0 0 0 0,0 0 0 0 0,1 0 0 0 0,-1 1 0 0 0,1-2 0 0 0,-1 1 0 0 0,0-2 0 0 0,0-1-54 0 0,0 1 0 0 0,-1-2 1 0 0,2 1-1 0 0,-1 0 0 0 0,1 0 0 0 0,-1 0 0 0 0,1-7 0 0 0,5-30-623 0 0,-4 34 549 0 0,7-33-6142 0 0,-4 20 48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22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38 3223 0 0,'-2'0'240'0'0,"-25"20"1038"0"0,21-16 905 0 0,-1 0-1 0 0,-11 5 1 0 0,-10 1 2998 0 0,28-10-5108 0 0,0 0 1 0 0,0 0-1 0 0,0 0 0 0 0,-1 0 1 0 0,1 1-1 0 0,0-1 0 0 0,0 0 1 0 0,0 0-1 0 0,0 0 0 0 0,0 0 1 0 0,0 0-1 0 0,0 0 1 0 0,0 0-1 0 0,-1 0 0 0 0,1 0 1 0 0,0 0-1 0 0,0 0 0 0 0,-1 0 1 0 0,1 0-1 0 0,0 0 0 0 0,0 0 1 0 0,-1 0-1 0 0,1 0 0 0 0,0 0 1 0 0,0 0-1 0 0,0 0 0 0 0,0 0 1 0 0,0 0-1 0 0,0 0 1 0 0,0 0-1 0 0,-1-1 0 0 0,1 1 1 0 0,0 0-1 0 0,0 0 0 0 0,0 0 1 0 0,0 0-1 0 0,-1 0 0 0 0,1 0 1 0 0,0 0-1 0 0,0 0 0 0 0,0 0 1 0 0,0 0-1 0 0,0-1 0 0 0,1-6 920 0 0,-1 6-1162 0 0,2-4 231 0 0,0-1 1 0 0,1 0 0 0 0,-1 1 0 0 0,1-1-1 0 0,1 1 1 0 0,-1 0 0 0 0,1 0 0 0 0,0 0-1 0 0,0 1 1 0 0,0-1 0 0 0,1 1 0 0 0,-1 1-1 0 0,7-6 1 0 0,-10 8-63 0 0,-1 1 0 0 0,1 0 0 0 0,-1 0 0 0 0,0 0 0 0 0,0 0 0 0 0,1 0 0 0 0,-1-1 0 0 0,1 1 0 0 0,-1 0 0 0 0,1 0 0 0 0,-1 0 0 0 0,1-1 0 0 0,-1 1 0 0 0,1 0 0 0 0,0 1 0 0 0,0-1 0 0 0,-1 1 0 0 0,1-1 0 0 0,0 0 0 0 0,0 0 0 0 0,-1 1 0 0 0,1 0 0 0 0,0 0 0 0 0,0-1 0 0 0,0 0 0 0 0,-1 1 0 0 0,1 0 0 0 0,-1 0 0 0 0,1-1 0 0 0,0 1 0 0 0,-1 0 0 0 0,0 0 0 0 0,0 0 0 0 0,1 0 0 0 0,0 1 0 0 0,0 3 0 0 0,1 0 0 0 0,1 8 0 0 0,-2-4 0 0 0,0 1 0 0 0,-1-1 0 0 0,0 1 0 0 0,0-1 0 0 0,-4 16 0 0 0,-12 46 0 0 0,13-61-1 0 0,-7 15 0 0 0,0-1 19 0 0,9-22 266 0 0,4-7-86 0 0,-1 3-160 0 0,24-40 426 0 0,-13 22-327 0 0,20-25 1 0 0,-28 38-132 0 0,1 1 0 0 0,1-1 0 0 0,0 1 0 0 0,0-1-1 0 0,0 2 1 0 0,1 0 0 0 0,-1 0 0 0 0,18-7 0 0 0,-24 11-6 0 0,1 0 0 0 0,0 0 0 0 0,0 1 0 0 0,0 0 0 0 0,0-1 0 0 0,0 1 0 0 0,0 0 0 0 0,0-1 0 0 0,-1 1 0 0 0,2 0 0 0 0,-2 1 0 0 0,2-1 0 0 0,-2 0 0 0 0,1 1 0 0 0,0-1 0 0 0,-1 0 0 0 0,2 1 0 0 0,-2 0 0 0 0,1 0 0 0 0,0-1 0 0 0,0 1 0 0 0,-1 0 0 0 0,1 1 0 0 0,-1-2 0 0 0,1 2 0 0 0,1 0 0 0 0,0 1 0 0 0,-1 0 0 0 0,1 1 0 0 0,0-1 0 0 0,-1 1 0 0 0,0-1 0 0 0,1 1 0 0 0,-2 0 0 0 0,1 0 0 0 0,-1 0 0 0 0,3 7 0 0 0,-2 0 14 0 0,0 0-1 0 0,-1-1 0 0 0,0 1 1 0 0,-1 0-1 0 0,-1 12 1 0 0,-1-1 25 0 0,-7 31 0 0 0,8-50-111 0 0,0 4-2364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23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4143 0 0,'0'0'570'0'0,"1"-1"174"0"0,13-12 3605 0 0,-12 11-3741 0 0,0 2-8 0 0,7-2-7 0 0,-9 2-566 0 0,0 0 0 0 0,0 0 0 0 0,0 0 0 0 0,0 0 0 0 0,0 0 0 0 0,0 0 0 0 0,1 0 0 0 0,-1 0-1 0 0,0 0 1 0 0,0 0 0 0 0,1 0 0 0 0,-1 0 0 0 0,0 0 0 0 0,0 0 0 0 0,1 0 0 0 0,-1 0 0 0 0,0 0 0 0 0,0 0 0 0 0,1 0-1 0 0,-1 0 1 0 0,0 1 0 0 0,6 2 224 0 0,0 0-1 0 0,0 1 0 0 0,-1 0 1 0 0,1-1-1 0 0,-1 2 0 0 0,1 0 1 0 0,-2-1-1 0 0,6 7 0 0 0,32 48 951 0 0,-32-43-991 0 0,6 10 225 0 0,-2 0-1 0 0,17 46 0 0 0,-20-44-225 0 0,42 129 687 0 0,-45-128-608 0 0,6 54 1 0 0,-5 33 446 0 0,-11-23-117 0 0,-8 0 2 0 0,9-88-586 0 0,-3 18 212 0 0,-1 0-1 0 0,-13 42 1 0 0,-28 40 394 0 0,26-69-472 0 0,17-31-149 0 0,0 0 0 0 0,-1-1 0 0 0,0 0 0 0 0,0 1 0 0 0,-5 3 0 0 0,-7 5 45 0 0,16-12-62 0 0,-1-1 1 0 0,1 0-1 0 0,0 1 1 0 0,-1-1 0 0 0,1 0-1 0 0,-1 1 1 0 0,1-1-1 0 0,0 0 1 0 0,0 0-1 0 0,0 0 1 0 0,-1 0-1 0 0,1 0 1 0 0,-1 0-1 0 0,1 1 1 0 0,-1-1-1 0 0,1 0 1 0 0,-1 0 0 0 0,0 0-8 0 0,1 0 4 0 0,0 0 0 0 0,0 0 0 0 0,0 0-1 0 0,-1 0 1 0 0,1 1 0 0 0,0-1 0 0 0,0 0 0 0 0,0 0 0 0 0,0 0-1 0 0,0 0 1 0 0,0 0 0 0 0,0 0 0 0 0,0 0 0 0 0,0 0 0 0 0,0 0-1 0 0,-1 0 1 0 0,1 0 0 0 0,0 0 0 0 0,0 0 0 0 0,0 0 0 0 0,0 0-1 0 0,0 0 1 0 0,0 0 0 0 0,0 0 0 0 0,0 0 0 0 0,0-1 0 0 0,0 1-1 0 0,0 0 1 0 0,0 0 0 0 0,0 0 0 0 0,0 0 0 0 0,0 0 0 0 0,0 0-1 0 0,0 0 1 0 0,0 0 0 0 0,0 0 0 0 0,0 0 0 0 0,0 0 0 0 0,0 0-1 0 0,0 0 1 0 0,-2-1-80 0 0,1 0-1 0 0,1-1 0 0 0,-1 1 1 0 0,0 0-1 0 0,0-1 0 0 0,0 1 1 0 0,1-1-1 0 0,0 2 0 0 0,-1-2 1 0 0,0 1-1 0 0,1-1 1 0 0,-1 0-1 0 0,1-1 0 0 0,0-1-413 0 0,0 0-1 0 0,0-1 0 0 0,0 1 1 0 0,1-4-1 0 0,2-7-767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2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15 2303 0 0,'0'0'7711'0'0,"2"-1"-7362"0"0,6-2-25 0 0,-1 0 0 0 0,1 1-1 0 0,0 1 1 0 0,1-1 0 0 0,-1 1 0 0 0,0 0-1 0 0,1 0 1 0 0,11 2 0 0 0,-17-1-203 0 0,0 1 1 0 0,1-1 0 0 0,-1 1-1 0 0,0 1 1 0 0,4 0 0 0 0,-5-1-64 0 0,-1-1-30 0 0,-1 0 1 0 0,1 0-1 0 0,0 1 1 0 0,0 0-1 0 0,0-1 1 0 0,-1 1-1 0 0,1-1 1 0 0,0 1 0 0 0,-1-1-1 0 0,1 1 1 0 0,-1 0-1 0 0,2 0 1 0 0,0 2 38 0 0,1 1-17 0 0,0-1 0 0 0,0 0-1 0 0,-1 1 1 0 0,0-1 0 0 0,1 1-1 0 0,-2 0 1 0 0,1 0 0 0 0,0 1-1 0 0,0-2 1 0 0,-1 1 0 0 0,0 1-1 0 0,0-1 1 0 0,-1 0 0 0 0,1 1-1 0 0,0 4 1 0 0,-1 7 124 0 0,-1 0 0 0 0,-5 29-1 0 0,3-22-10 0 0,-11 72 301 0 0,-7 51 225 0 0,21-129-633 0 0,-1 1-1 0 0,2-1 1 0 0,-1 1 0 0 0,3 0-1 0 0,-1-1 1 0 0,8 24 0 0 0,-7-32-52 0 0,1 1 0 0 0,0-2 0 0 0,1 1 1 0 0,8 13-1 0 0,-11-21 6 0 0,-1 2 1 0 0,1-2-1 0 0,-1 1 1 0 0,2-1-1 0 0,-2 1 1 0 0,1-1-1 0 0,2 2 0 0 0,0 0 35 0 0,-2-2 40 0 0,0-1 3 0 0,33 2 176 0 0,-33-2-176 0 0,0-1 0 0 0,21-5 11 0 0,-23 6-96 0 0,0-1 0 0 0,1 1 0 0 0,-1 0-1 0 0,1 0 1 0 0,0 0 0 0 0,-1-1 0 0 0,0 1 0 0 0,1 0 0 0 0,-1 0 0 0 0,1 0 0 0 0,-1-1 0 0 0,1 1 0 0 0,-1-1 0 0 0,0 1-1 0 0,0-1 1 0 0,1 1 0 0 0,-1-1 0 0 0,1 1 0 0 0,0-1 6 0 0,2-2 44 0 0,1-6 11 0 0,1 1 0 0 0,-5 7-60 0 0,0 1 0 0 0,1-1 0 0 0,-1 1 0 0 0,0 0-1 0 0,0-1 1 0 0,0 1 0 0 0,0-1 0 0 0,1 0 0 0 0,-1 1 0 0 0,0 0-1 0 0,0-1 1 0 0,0 1 0 0 0,0-1 0 0 0,0 0 0 0 0,-1 1 0 0 0,1-1-1 0 0,0-1 7 0 0,0 0 18 0 0,-12 0-91 0 0,2 2 63 0 0,7 0 0 0 0,0 2 0 0 0,1-1 0 0 0,0-1 0 0 0,-1 2 0 0 0,1-1 0 0 0,0 1 0 0 0,-1 0 0 0 0,1-1 0 0 0,0 1 0 0 0,-2 1 0 0 0,-2 3 0 0 0,2-2 0 0 0,-8 13 0 0 0,7-9-2 0 0,0 1-1 0 0,1-1 1 0 0,0 0-1 0 0,1 1 1 0 0,0 0-1 0 0,0 0 1 0 0,0 1 0 0 0,2-1-1 0 0,-1 0 1 0 0,1 0-1 0 0,0 1 1 0 0,1 16-1 0 0,2-4-3 0 0,1 1-1 0 0,1-1 1 0 0,2 0 0 0 0,7 26-1 0 0,-6-27 7 0 0,59 194 0 0 0,-45-110 614 0 0,-18-91-486 0 0,-3 0 1 0 0,1 0 0 0 0,-1 0-1 0 0,0-1 1 0 0,-4 22 0 0 0,2-30 15 0 0,0 2 0 0 0,0-2 0 0 0,0 0 0 0 0,-1 1 0 0 0,0-1 0 0 0,0 0 0 0 0,-6 9 0 0 0,4-7 32 0 0,-2 3 88 0 0,-2-1 1 0 0,2 1-1 0 0,-2-1 1 0 0,0-1 0 0 0,-10 9-1 0 0,-54 31 506 0 0,65-43-726 0 0,-1 0-1 0 0,0 0 1 0 0,0-1 0 0 0,-1-1-1 0 0,1 1 1 0 0,-1-1 0 0 0,0 0-1 0 0,-14 0 1 0 0,20-2-356 0 0,0-1 1 0 0,0 0-1 0 0,1-1 0 0 0,-7 1 1 0 0,7-1-495 0 0,-1-1 0 0 0,1 2 0 0 0,-1-2 0 0 0,1 1 1 0 0,-1 0-1 0 0,1-1 0 0 0,-7-4 0 0 0,2 0-6117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4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16 4143 0 0,'0'0'5832'0'0,"0"-2"-5372"0"0,0 2-445 0 0,1 0 50 0 0,-1-1 0 0 0,0 1 0 0 0,0 0 0 0 0,0-1-1 0 0,0 1 1 0 0,0-1 0 0 0,0 1 0 0 0,-1-1 0 0 0,1 1-1 0 0,0-1 1 0 0,0 1 0 0 0,0 0 0 0 0,0 0 0 0 0,-1-1 0 0 0,1 1-1 0 0,0-1 1 0 0,0 1 0 0 0,0 0 0 0 0,0-1 0 0 0,0 1-1 0 0,-1 0 1 0 0,1 0 0 0 0,0 0 0 0 0,-1-1 0 0 0,1 1-1 0 0,-1 0 1 0 0,1-1 0 0 0,-1 1 0 0 0,1 0 0 0 0,0 0-1 0 0,0-1 1 0 0,-1 1 0 0 0,1 0 0 0 0,-1 0 0 0 0,0 0-1 0 0,-2 0 35 0 0,-1-1-1 0 0,1 0 1 0 0,0 1-1 0 0,-1 0 0 0 0,1 0 1 0 0,-1 0-1 0 0,0 1 0 0 0,1-1 1 0 0,-5 1-1 0 0,-9 5 110 0 0,1 0 0 0 0,0 1 0 0 0,-17 9 0 0 0,14-6-72 0 0,-38 26 256 0 0,36-21-272 0 0,-22 19 96 0 0,35-28-179 0 0,0 1 1 0 0,2 1-1 0 0,-9 9 1 0 0,9-10-17 0 0,5-4 35 0 0,3 5 21 0 0,0-7-67 0 0,-1 1-1 0 0,0-1 0 0 0,0 0 1 0 0,0 1-1 0 0,1-2 0 0 0,-1 2 0 0 0,0-1 1 0 0,1 0-1 0 0,-1 0 0 0 0,1 0 1 0 0,2 1-1 0 0,21 8 60 0 0,-19-8-58 0 0,85 21 241 0 0,-15-5-117 0 0,-70-16-106 0 0,0 0-1 0 0,0 0 1 0 0,-1 1 0 0 0,1 0 0 0 0,-1 0-1 0 0,0 1 1 0 0,1-1 0 0 0,-2 1-1 0 0,1-1 1 0 0,7 9 0 0 0,-11-11-15 0 0,0 1 0 0 0,0 0 1 0 0,0-1-1 0 0,0 1 0 0 0,0-1 0 0 0,0 1 1 0 0,-1 0-1 0 0,1 0 0 0 0,-1-1 0 0 0,1 1 1 0 0,-1 0-1 0 0,0-1 0 0 0,1 4 0 0 0,-1-2 18 0 0,-1 0 0 0 0,1 0 0 0 0,-1 0 0 0 0,1 0 0 0 0,-1 1 0 0 0,0-1 0 0 0,-2 4 0 0 0,0-1 46 0 0,0 0 0 0 0,0 0 0 0 0,-1-1 0 0 0,1 1 0 0 0,-2 0 0 0 0,-7 6 0 0 0,-11 11 164 0 0,-1-2-1 0 0,-39 28 0 0 0,53-43-192 0 0,0 1-38 0 0,-10 8 0 0 0,17-13 32 0 0,0 4-33 0 0,3-3-10 0 0,1-1 0 0 0,-1 1 0 0 0,1-1 0 0 0,-1 1 0 0 0,1-1 0 0 0,-1 0 0 0 0,1 1 0 0 0,1-1 0 0 0,-2 0 0 0 0,4 4 0 0 0,1 4 0 0 0,3 7 0 0 0,-5-10 0 0 0,0 1 0 0 0,4 8 0 0 0,-3 0 0 0 0,0 0 0 0 0,-1 0 0 0 0,2 25 0 0 0,-9 66 0 0 0,1-47 0 0 0,2-45 2 0 0,1 0 0 0 0,1-1 0 0 0,0 1-1 0 0,2-1 1 0 0,5 25 0 0 0,-6-35 9 0 0,-1 0 0 0 0,2 1 0 0 0,-2-1-1 0 0,1 0 1 0 0,1-1 0 0 0,-1 1 0 0 0,1 0 0 0 0,0 0 0 0 0,0-1 0 0 0,0 0 0 0 0,0 0-1 0 0,0 0 1 0 0,7 4 0 0 0,-4-3-194 0 0,-1-1 1 0 0,1 0-1 0 0,1 0 0 0 0,-1 0 1 0 0,0-1-1 0 0,0-1 0 0 0,1 1 1 0 0,11 1-1 0 0,9-1-5928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4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2 1839 0 0,'0'0'8859'0'0,"-1"-1"-8343"0"0,-2 1-358 0 0,-1 0-1 0 0,1-1 1 0 0,0 2-1 0 0,-1-1 1 0 0,1 0-1 0 0,-1 1 1 0 0,1-1-1 0 0,0 1 1 0 0,-1 0-1 0 0,1 0 1 0 0,0 0-1 0 0,0 1 1 0 0,-7 2-1 0 0,-2 4 284 0 0,-22 17 0 0 0,33-24-415 0 0,-38 31 725 0 0,-51 54 0 0 0,73-67-575 0 0,0 1 1 0 0,2 0-1 0 0,0 2 1 0 0,-19 38-1 0 0,19-29 94 0 0,-16 55 0 0 0,24-66-197 0 0,3 0 0 0 0,0 1 0 0 0,-2 40 0 0 0,5-50-46 0 0,2 0 1 0 0,0 0-1 0 0,0 0 0 0 0,1 0 1 0 0,0 0-1 0 0,6 17 0 0 0,-5-21-8 0 0,0 0-1 0 0,0 1 1 0 0,1-2-1 0 0,0 1 1 0 0,0 0-1 0 0,0-1 1 0 0,1 0-1 0 0,0 0 1 0 0,0 0-1 0 0,10 8 1 0 0,-7-8-17 0 0,-1-1-1 0 0,1 1 1 0 0,0-2 0 0 0,0 1-1 0 0,1-1 1 0 0,-1 0 0 0 0,12 3-1 0 0,-4-2-36 0 0,0-1 0 0 0,0-1 0 0 0,32 2 0 0 0,-35-5-146 0 0,-8 1-39 0 0,0-1 0 0 0,0 0 1 0 0,0-1-1 0 0,-1 1 1 0 0,2-1-1 0 0,5-2 1 0 0,0-1-1147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5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7311 0 0,'0'0'660'0'0,"1"2"-434"0"0,6 14 1244 0 0,0 1 0 0 0,14 22 0 0 0,5 10 109 0 0,-2 3-407 0 0,30 62 367 0 0,-3-21-1297 0 0,-45-83-194 0 0,1 3-36 0 0,-1-6-68 0 0,-5-6-232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9671 0 0,'0'0'1547'0'0,"0"2"-988"0"0,-14 20 1466 0 0,-20 45-1 0 0,-5 29-105 0 0,22-52-1302 0 0,-10 34 227 0 0,4-12-483 0 0,-15 48-117 0 0,28-82-221 0 0,10-31-11 0 0,8-8-3971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5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10047 0 0,'-1'22'448'0'0,"-1"-13"88"0"0,1 1-432 0 0,-4 7-104 0 0,0 1 0 0 0,1-1 0 0 0,-1-1 568 0 0,1-2 88 0 0,1-2 16 0 0,0 1 8 0 0,2 0-80 0 0,-4-1-96 0 0,5-1-504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6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4143 0 0,'0'0'319'0'0,"0"2"-210"0"0,4 7 699 0 0,-1-1 0 0 0,0 1 0 0 0,0 1-1 0 0,-1-1 1 0 0,2 12 0 0 0,-2 3 1116 0 0,0 23 0 0 0,-2-33-1611 0 0,-1-1 0 0 0,0 0 0 0 0,0 0-1 0 0,-2 0 1 0 0,0 0 0 0 0,0 1 0 0 0,-1-2 0 0 0,0 1 0 0 0,-2-1-1 0 0,1 0 1 0 0,-1 0 0 0 0,-1 0 0 0 0,-12 15 0 0 0,-32 31 432 0 0,48-56-678 0 0,3-2-67 0 0,-1 1 1 0 0,0-1 0 0 0,0 1 1 0 0,1-1-1 0 0,0 0 0 0 0,-1 1 0 0 0,0-1 0 0 0,0 0 1 0 0,1 0-1 0 0,-1 0 0 0 0,-1 0 0 0 0,2 0-10 0 0,-1 0-1 0 0,1 0 1 0 0,0 0-1 0 0,0 0 1 0 0,-1 0-1 0 0,1 0 1 0 0,-1-1-1 0 0,1 1 1 0 0,-1 0-1 0 0,1-1 1 0 0,0 1-1 0 0,0 0 1 0 0,0-1-1 0 0,-1 1 1 0 0,1 0-1 0 0,0 0 1 0 0,-1-1 0 0 0,1 1-1 0 0,0-1 1 0 0,0 1-1 0 0,-1-1 1 0 0,1 1-1 0 0,0-1 1 0 0,-2-10-770 0 0,2-4-323 0 0,4-2-38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7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7831 0 0,'0'0'603'0'0,"1"2"-396"0"0,2 11 554 0 0,-1 0 0 0 0,-1 1 0 0 0,1 0 1 0 0,-2-1-1 0 0,0 1 0 0 0,-3 20 0 0 0,-21 82 2508 0 0,10-55-2453 0 0,-16 54 17 0 0,28-106-822 0 0,1-8-87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8751 0 0,'0'0'794'0'0,"-1"2"-545"0"0,-5 4 402 0 0,0 2-1 0 0,1 0 1 0 0,0 0-1 0 0,-7 15 1 0 0,2-3 149 0 0,1-5-323 0 0,1 1 0 0 0,1 0 0 0 0,0 0-1 0 0,-3 21 1 0 0,5-20-115 0 0,-1 22 1 0 0,5-33-299 0 0,1 1 0 0 0,0 0-1 0 0,0-1 1 0 0,1 1 0 0 0,0 0 0 0 0,2 8 0 0 0,-3-12-46 0 0,1 0-1 0 0,0 0 0 0 0,0-1 1 0 0,2 3-1 0 0,-2-3-6 0 0,0-1 1 0 0,1 2-1 0 0,-2-2 0 0 0,2 1 1 0 0,-1-1-1 0 0,1 1 0 0 0,0-1 1 0 0,-1 1-1 0 0,1-1 1 0 0,0 0-1 0 0,-1 0 0 0 0,2 1 1 0 0,-2-2-1 0 0,2 1 0 0 0,-2 0 1 0 0,1 0-1 0 0,5 0 1 0 0,-4 0 23 0 0,1-1 1 0 0,-1 1-1 0 0,0-1 1 0 0,1 0-1 0 0,-1-1 1 0 0,0 1 0 0 0,1-1-1 0 0,-1 0 1 0 0,1 1-1 0 0,5-3 1 0 0,-1-1 67 0 0,1 1 1 0 0,0-2 0 0 0,-1 0-1 0 0,0 0 1 0 0,0-1-1 0 0,0 0 1 0 0,11-12-1 0 0,-6 5-32 0 0,-1-1-1 0 0,0-1 1 0 0,10-17 0 0 0,-13 16-45 0 0,0-1 1 0 0,10-30-1 0 0,-15 37-31 0 0,-1 2 16 0 0,1 17 42 0 0,-3 1-53 0 0,1-1 0 0 0,-2 1 0 0 0,0 0 0 0 0,0 12 0 0 0,0 2 0 0 0,-3 55 80 0 0,-3 0 0 0 0,-4-1 0 0 0,-32 132 0 0 0,13-110 236 0 0,19-72-73 0 0,-18 38 1 0 0,27-63-225 0 0,-24 43 418 0 0,20-38-304 0 0,0 0 0 0 0,-1 0 0 0 0,-10 9 0 0 0,9-10 20 0 0,6-5 69 0 0,0-4-148 0 0,-1 1-76 0 0,1-1 1 0 0,-1 1-1 0 0,1-1 0 0 0,0 1 0 0 0,0-1 0 0 0,0 0 1 0 0,-1 0-1 0 0,1 0 0 0 0,1 0 0 0 0,-1 0 1 0 0,0 0-1 0 0,0 0 0 0 0,1 0 0 0 0,0 0 0 0 0,0 0 1 0 0,-1 0-1 0 0,1-1 0 0 0,0 1 0 0 0,0 1 1 0 0,1-6-1 0 0,0-3-253 0 0,1 0 1 0 0,5-20 0 0 0,-6 27 173 0 0,21-61-2443 0 0,-14 48 753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7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7367 0 0,'1'2'334'0'0,"0"8"-228"0"0,0-1 0 0 0,0-1 1 0 0,-1 11-1 0 0,-3 30 1419 0 0,1-20 1342 0 0,-2 0-1 0 0,-10 42 0 0 0,10-56-2472 0 0,-9 27 533 0 0,12-37-770 0 0,-1 2-105 0 0,2-2 39 0 0,-1 3-100 0 0,0-6-342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7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6791 0 0,'0'0'615'0'0,"1"-2"-398"0"0,4-16 1889 0 0,-3 15-1356 0 0,1 1-578 0 0,0 0-1 0 0,0 0 0 0 0,-1 0 1 0 0,1 1-1 0 0,0-1 1 0 0,0 1-1 0 0,1 0 0 0 0,-1 0 1 0 0,0 0-1 0 0,1 1 0 0 0,-1-1 1 0 0,0 0-1 0 0,1 1 0 0 0,-1 0 1 0 0,1 0-1 0 0,-1 0 1 0 0,0 0-1 0 0,6 2 0 0 0,-2 1-11 0 0,0 0 0 0 0,0 0 0 0 0,0 1 0 0 0,-1-1 0 0 0,1 2 0 0 0,0-1 0 0 0,5 7 0 0 0,-4-3-11 0 0,1 1 0 0 0,-2-1-1 0 0,1 1 1 0 0,9 16 0 0 0,-13-19-86 0 0,14 23 174 0 0,0 1 0 0 0,-3 1-1 0 0,0 1 1 0 0,20 65 0 0 0,-22-53-21 0 0,-2 1 0 0 0,-2 0 1 0 0,-2 1-1 0 0,2 55 0 0 0,-9-66 97 0 0,-2-1 0 0 0,-8 53 0 0 0,6-62-72 0 0,-2-1 1 0 0,-1 1 0 0 0,-1-1 0 0 0,-13 27 0 0 0,10-28-47 0 0,-2-1 0 0 0,-14 22 0 0 0,17-32-101 0 0,1 1-1 0 0,-1-3 0 0 0,0 2 1 0 0,-21 16-1 0 0,28-27-104 0 0,2 1 0 0 0,-1-2-1 0 0,-1 2 1 0 0,1-1 0 0 0,-1 0 0 0 0,1 0-1 0 0,-1 0 1 0 0,-4 0 0 0 0,4-1-522 0 0,2-1 368 0 0,0 0 1 0 0,-1-1-1 0 0,1 2 1 0 0,0-1-1 0 0,0-1 1 0 0,0 1 0 0 0,-2-2-1 0 0,3 2-299 0 0,-1 0-1 0 0,1 0 1 0 0,-1 1 0 0 0,1-1-1 0 0,-1 0 1 0 0,1 0 0 0 0,0 0-1 0 0,0 0 1 0 0,0 0-1 0 0,0 1 1 0 0,0-3 0 0 0,0-8-5470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6911 0 0,'0'2'528'0'0,"1"14"250"0"0,0-1 0 0 0,-1 1 0 0 0,-4 27-1 0 0,-14 47 3466 0 0,14-74-3682 0 0,-2 0 0 0 0,0 0 0 0 0,0-1 0 0 0,-12 18 0 0 0,14-25-425 0 0,-2 0 0 0 0,1-1 0 0 0,0 0 1 0 0,-2 0-1 0 0,1 0 0 0 0,-9 6 0 0 0,14-13-143 0 0,1 1-1 0 0,0-1 0 0 0,-1 0 1 0 0,1 1-1 0 0,0-1 1 0 0,0 0-1 0 0,-1 0 0 0 0,1 1 1 0 0,-1-1-1 0 0,1 0 0 0 0,-1 0 1 0 0,1 0-1 0 0,-1 0 1 0 0,1 0-1 0 0,0 0 0 0 0,0 0 1 0 0,-1 0-1 0 0,0 0 0 0 0,0 0-629 0 0,-4-10-9485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8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9095 0 0,'0'0'3528'0'0,"9"-3"-4040"0"0,0-2-128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8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6415 0 0,'0'0'1107'0'0,"2"1"-651"0"0,4 2 21 0 0,-5-2 875 0 0,1-1-920 0 0,4 3-4 0 0,-5-2 384 0 0,1 0-412 0 0,4 0-6 0 0,-4-1 987 0 0,0 0-1253 0 0,5-1-96 0 0,-6 0 297 0 0,2 1-269 0 0,4-1-62 0 0,-5 1-93 0 0,-1 0-104 0 0,16-3-4013 0 0,-7 1 36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1 221 6103 0 0,'0'0'3472'0'0,"2"-1"-3085"0"0,1 0-216 0 0,0-1 0 0 0,-1 1 0 0 0,1-2 0 0 0,0 2-1 0 0,4-6 1 0 0,7-4 279 0 0,-6 5-85 0 0,12-11 0 0 0,4-3-5 0 0,86-63 448 0 0,-91 70-618 0 0,1 1 0 0 0,1-1 0 0 0,42-15 0 0 0,-63 27-14 0 0,1 1-152 0 0,0 0 0 0 0,0 0-1 0 0,-1 0 1 0 0,0 0-1 0 0,1 0 1 0 0,0 0 0 0 0,0 1-1 0 0,-1-1 1 0 0,0 0 0 0 0,2 1-1 0 0,-1-1-17 0 0,-1 0-1 0 0,1 1 1 0 0,-1-1-1 0 0,0 1 1 0 0,0 0-1 0 0,1-1 1 0 0,-1 0-1 0 0,0 1 1 0 0,1 0-1 0 0,-1-1 1 0 0,0 1-1 0 0,0 0 1 0 0,1 1 6 0 0,1 3 30 0 0,-1 1-1 0 0,1 0 1 0 0,0 0-1 0 0,-1 0 1 0 0,0-1-1 0 0,-1 2 1 0 0,1-1 0 0 0,-1 0-1 0 0,-1 7 1 0 0,-1 5 131 0 0,-9 29 0 0 0,7-31-91 0 0,-1 4 39 0 0,-15 30-1 0 0,5-11 14 0 0,13-30-108 0 0,-1 12-205 0 0,1-17 48 0 0,1-3 50 0 0,1-1 1 0 0,-1 0-1 0 0,1 1 0 0 0,0 0 0 0 0,0 0 1 0 0,0-1-1 0 0,0 1 0 0 0,0-1 0 0 0,0 1 1 0 0,-1 0-1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5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1 6967 0 0,'0'0'630'0'0,"0"2"-424"0"0,-12 14 868 0 0,-18 30 972 0 0,12-18-1169 0 0,-2-2-1 0 0,-26 30 1 0 0,18-24-340 0 0,-73 72 796 0 0,17-20-743 0 0,60-59-513 0 0,-15 19-1365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5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6735 0 0,'0'0'608'0'0,"0"2"-500"0"0,1 8 438 0 0,0 0-1 0 0,0 0 0 0 0,0 0 1 0 0,-2 13-1 0 0,-4 6 725 0 0,-12 41 0 0 0,9-38-663 0 0,-3 7 30 0 0,-4 13 0 0 0,14-45-853 0 0,-2 7 793 0 0,2-6-5007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3679 0 0,'0'2'167'0'0,"0"2"-130"0"0,-1 1-1 0 0,0 0 1 0 0,1 0-1 0 0,-2-1 1 0 0,-2 9-1 0 0,-12 24 1707 0 0,14-33-1121 0 0,-10 21 1508 0 0,-1-1 0 0 0,-23 35 1417 0 0,37-61-3410 0 0,5-8 40 0 0,13-17 0 0 0,-7 11-132 0 0,-6 6-44 0 0,2 0 0 0 0,-2 1 0 0 0,3 0 0 0 0,-1 0 1 0 0,1 1-1 0 0,0 0 0 0 0,0 1 0 0 0,14-8 0 0 0,-22 14-4 0 0,1 0 0 0 0,0 0 0 0 0,0 0 0 0 0,-1 0 0 0 0,1 1 0 0 0,0 0 0 0 0,0 0 0 0 0,0-1 0 0 0,0 1 0 0 0,0 0 0 0 0,0-1 0 0 0,-1 1 0 0 0,2 1 0 0 0,-2-1 0 0 0,2 0 0 0 0,-2 1 0 0 0,1-1 0 0 0,3 1 0 0 0,-2 1-4 0 0,-1-1 0 0 0,2 0 1 0 0,-2 1-1 0 0,1 0 0 0 0,-1-1 1 0 0,1 2-1 0 0,-1-2 0 0 0,0 1 1 0 0,0 1-1 0 0,0-1 1 0 0,3 4-1 0 0,-1 0 5 0 0,0 1 0 0 0,0 0 0 0 0,-1 0 0 0 0,0 0 0 0 0,-1 0 0 0 0,1 1 0 0 0,-1-1 0 0 0,0 0 0 0 0,0 1 0 0 0,-1 0-1 0 0,-1-1 1 0 0,1 1 0 0 0,-1 0 0 0 0,-1 14 0 0 0,-8 35 297 0 0,8-52-254 0 0,1-3 23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8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5839 0 0,'0'0'5418'0'0,"2"2"-4918"0"0,5 4 218 0 0,16 11 1 0 0,-13-10-152 0 0,12 11-1 0 0,32 38 662 0 0,-27-28-784 0 0,12 16 208 0 0,38 57 0 0 0,-76-99-645 0 0,25 38 265 0 0,38 77-1 0 0,-58-103-221 0 0,12 24 93 0 0,-11-21-65 0 0,1-1 1 0 0,0 0-1 0 0,18 23 0 0 0,-26-37 36 0 0,1-1-210 0 0,0-1 23 0 0,-1 0-37 0 0,1 1 0 0 0,-1-1 0 0 0,0 0-1 0 0,1 0 1 0 0,-1 1 0 0 0,1-1 0 0 0,-1 0-1 0 0,1 1 1 0 0,0-1 0 0 0,-1 0 0 0 0,0 0-1 0 0,1 0 1 0 0,-1 1 0 0 0,1-1-1 0 0,0 0 1 0 0,-1 0 0 0 0,0 0 0 0 0,1 0-1 0 0,-1 0 1 0 0,1 0 0 0 0,0 0 0 0 0,-1 0-1 0 0,0 0 1 0 0,1-1 0 0 0,-1 1 0 0 0,2 0-1 0 0,4-4-1305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127 225 2759 0 0,'0'0'5639'0'0,"-1"0"-5180"0"0,-3 2-270 0 0,0 0 0 0 0,-1 1 1 0 0,1-1-1 0 0,1 1 1 0 0,0 0-1 0 0,-1-1 0 0 0,1 2 1 0 0,-1-1-1 0 0,-4 6 1 0 0,-2 5 280 0 0,-11 19-1 0 0,11-16-104 0 0,1-2 80 0 0,-7 19 0 0 0,9-18-199 0 0,5-13-184 0 0,1 0-21 0 0,-1 0 0 0 0,1 0 0 0 0,0 0 0 0 0,0 0 0 0 0,1 1 0 0 0,-1-1 0 0 0,0 0 0 0 0,1 0 0 0 0,0 1 1 0 0,0 6-1 0 0,0-8 37 0 0,2-2 9 0 0,-1 1-61 0 0,1-1-1 0 0,-1 0 1 0 0,1 0-1 0 0,0 1 1 0 0,0-1-1 0 0,-1 0 1 0 0,1 0 0 0 0,0 0-1 0 0,-1 0 1 0 0,1-1-1 0 0,0 1 1 0 0,-1 0-1 0 0,1 0 1 0 0,1-2 0 0 0,1 1 10 0 0,-1 0-1 0 0,0-1 1 0 0,-1 0 0 0 0,1 0 0 0 0,-1 0 0 0 0,1 1 0 0 0,2-4 0 0 0,3-4 52 0 0,-1 0 1 0 0,0-1-1 0 0,7-11 1 0 0,-12 19-81 0 0,10-19 22 0 0,0-1 0 0 0,11-28 0 0 0,9-50 24 0 0,-22 65-22 0 0,8-62 0 0 0,-18 91-24 0 0,1 2-2 0 0,-1 1 0 0 0,1-1 0 0 0,-1 1 0 0 0,-1-1 0 0 0,1 1 0 0 0,-1 0 0 0 0,0-6 0 0 0,0 7-80 0 0,1 5 44 0 0,0-1 1 0 0,-1 1 0 0 0,1-1 0 0 0,-2 5 0 0 0,-1 3 12 0 0,-5 32 65 0 0,1 0 1 0 0,-1 64-1 0 0,6-40 18 0 0,1 34 24 0 0,2-89-248 0 0,5 20 1 0 0,-6-29 118 0 0,1 0-396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7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7311 0 0,'0'0'660'0'0,"1"2"-541"0"0,10 12-20 0 0,-10-13-16 0 0,1 0 0 0 0,-2-1 0 0 0,1 0 0 0 0,0 1 0 0 0,0-1 0 0 0,-1 1 0 0 0,1-1 1 0 0,1 0-1 0 0,-1 1 0 0 0,-1-1 0 0 0,1 0 0 0 0,1 0 0 0 0,-2 0 0 0 0,1 0 0 0 0,0 0 0 0 0,2 0 1 0 0,-1 0 155 0 0,5-1-17 0 0,-1 0 1 0 0,1 0-1 0 0,-1 1 1 0 0,1-2-1 0 0,-1 0 1 0 0,0 0-1 0 0,0 0 1 0 0,0-1-1 0 0,7-3 1 0 0,1-3 77 0 0,1-1 0 0 0,16-12 0 0 0,-26 17-208 0 0,0 1 0 0 0,-1 0 0 0 0,1-2 1 0 0,-1 2-1 0 0,-1-2 0 0 0,1 1 0 0 0,5-10 0 0 0,-5 8 60 0 0,-4 7 192 0 0,0-3-58 0 0,0 3-278 0 0,0 0 1 0 0,0 0-1 0 0,0 0 1 0 0,0 0-1 0 0,0-1 1 0 0,0 1-1 0 0,0 0 0 0 0,0 0 1 0 0,0 0-1 0 0,0 0 1 0 0,0-1-1 0 0,0 1 1 0 0,0 0-1 0 0,0 0 0 0 0,0 0 1 0 0,0 0-1 0 0,0-1 1 0 0,0 1-1 0 0,0 0 0 0 0,0 0 1 0 0,0 0-1 0 0,0 0 1 0 0,0 0-1 0 0,0 0 1 0 0,-1 0-1 0 0,1 0 0 0 0,0 0 1 0 0,0 0-1 0 0,0 0 1 0 0,0 0-1 0 0,0 0 1 0 0,0 0-1 0 0,-1 0 0 0 0,1 0 1 0 0,0 0-1 0 0,0-1 1 0 0,-2 1 40 0 0,0 0 1 0 0,0-1 0 0 0,0 1 0 0 0,0 0-1 0 0,1 0 1 0 0,-1 1 0 0 0,0-1 0 0 0,0 0 0 0 0,0 1-1 0 0,0-1 1 0 0,1 0 0 0 0,-2 1 0 0 0,2 0-1 0 0,-1 0 1 0 0,1-1 0 0 0,-1 2 0 0 0,0-1 0 0 0,0-1-1 0 0,1 2 1 0 0,-2 0 0 0 0,-3 4 50 0 0,-1 1-1 0 0,1 0 1 0 0,-6 8 0 0 0,1-1 54 0 0,-23 29 205 0 0,30-36-294 0 0,-1 0 0 0 0,1 1 0 0 0,1 0 0 0 0,-5 10 0 0 0,7-16-55 0 0,0 0 0 0 0,1 0-1 0 0,0 0 1 0 0,0 0 0 0 0,0 0-1 0 0,0 0 1 0 0,-1 0 0 0 0,2 0-1 0 0,-1 0 1 0 0,0 0 0 0 0,0 0-1 0 0,0 0 1 0 0,1 0 0 0 0,-1 0-1 0 0,2 2 1 0 0,-2-2-15 0 0,1-2 0 0 0,0 2 0 0 0,0-1 0 0 0,-1 0 1 0 0,1 0-1 0 0,1 1 0 0 0,-1-2 0 0 0,-1 1 0 0 0,2 1 0 0 0,-1-2 0 0 0,0 1 0 0 0,0 0 0 0 0,0 0 0 0 0,1 0 0 0 0,-1-1 0 0 0,0 0 1 0 0,1 1-1 0 0,-1 0 0 0 0,0-1 0 0 0,1 1 0 0 0,2-1 0 0 0,2 0-235 0 0,0 1-1 0 0,-1-1 1 0 0,8-1 0 0 0,7-2-3750 0 0,0-3-1242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7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64 7687 0 0,'-23'84'778'0'0,"4"-23"84"0"0,-1 7 1741 0 0,-1-1-767 0 0,10-25-732 0 0,10-40 260 0 0,3-4-1151 0 0,41-84 676 0 0,-32 61-770 0 0,14-32 1 0 0,9-21-128 0 0,-26 63 8 0 0,27-48 0 0 0,-30 56 0 0 0,0 0 0 0 0,0 1 0 0 0,0-1 0 0 0,1 2 0 0 0,0-1 0 0 0,12-8 0 0 0,-15 12 3 0 0,0 0-1 0 0,0 1 0 0 0,0-1 1 0 0,6-1-1 0 0,-5 4 46 0 0,18 7 35 0 0,-18-4 16 0 0,-1-1-69 0 0,0 0 1 0 0,-1 1 0 0 0,0-1-1 0 0,1 1 1 0 0,-2-1 0 0 0,1 1-1 0 0,0 0 1 0 0,-1 0 0 0 0,0-1-1 0 0,2 9 1 0 0,-2-4 33 0 0,-1 2 0 0 0,1-2 0 0 0,-1 1 0 0 0,-1 1 0 0 0,0-2 0 0 0,-4 18 0 0 0,2-14 0 0 0,-1 0-1 0 0,-1 0 0 0 0,1-1 1 0 0,-11 16-1 0 0,5-9-45 0 0,-14 18-1 0 0,5-15-5298 0 0,8-11-601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8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0,'0'0'768'0'0,"0"2"-472"0"0,2 24 461 0 0,-2-15-83 0 0,3 20-1 0 0,6 16 811 0 0,5 64 0 0 0,-13-101-1313 0 0,1-2 0 0 0,2 11-1 0 0,-3-17 270 0 0,1-3-309 0 0,3 0-37 0 0,0-2 0 0 0,1 1 1 0 0,-1 0-1 0 0,0-1 0 0 0,-1 0 1 0 0,1-1-1 0 0,0 1 0 0 0,-1 0 0 0 0,1-1 1 0 0,4-6-1 0 0,6-6 131 0 0,16-24 0 0 0,22-27-78 0 0,-43 55-142 0 0,0 1 0 0 0,2 1 0 0 0,18-15-1 0 0,-20 19-4 0 0,-1 1-10 0 0,-5 4-245 0 0,-1 1 0 0 0,1-1 1 0 0,0 1-1 0 0,6-1 0 0 0,-1 1-4949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8895 0 0,'0'0'808'0'0,"-1"2"-664"0"0,-4 4 242 0 0,0 0-1 0 0,-1-1 0 0 0,0 1 0 0 0,-6 4 0 0 0,3-4 571 0 0,-14 16 0 0 0,13-11-571 0 0,0 0 1 0 0,1 1 0 0 0,1 0 0 0 0,-1 1-1 0 0,-5 15 1 0 0,2-3 42 0 0,11-25-414 0 0,1 0-1 0 0,0 1 0 0 0,0 0 1 0 0,0 0-1 0 0,-1-1 0 0 0,1 0 1 0 0,0 1-1 0 0,0 0 0 0 0,-1 0 1 0 0,1 0-1 0 0,0-1 0 0 0,0 1 1 0 0,0 0-1 0 0,0 0 0 0 0,0 0 1 0 0,1 1 24 0 0,-2 1 153 0 0,3-2-119 0 0,1-1-49 0 0,0 0-1 0 0,-1 1 1 0 0,1 0 0 0 0,-1-1 0 0 0,1 0-1 0 0,0 0 1 0 0,0 0 0 0 0,-1 0-1 0 0,1 0 1 0 0,0-1 0 0 0,-1 1 0 0 0,1-1-1 0 0,-1 1 1 0 0,1-1 0 0 0,0-1-1 0 0,-1 1 1 0 0,0 1 0 0 0,1-2 0 0 0,-1 1-1 0 0,0-1 1 0 0,0 1 0 0 0,1-1 0 0 0,2-3-1 0 0,7-6 99 0 0,-5 5-78 0 0,1-2 0 0 0,-1 1-1 0 0,0-1 1 0 0,0 1 0 0 0,-1-2-1 0 0,-1 1 1 0 0,1-1 0 0 0,-1 0 0 0 0,4-10-1 0 0,-5 10-18 0 0,-3 9 0 0 0,0 1 0 0 0,3 11-21 0 0,-1 0-1 0 0,0 0 1 0 0,-1 1-1 0 0,1 16 0 0 0,-2-23-2 0 0,1 8 0 0 0,0-9-6 0 0,-1 1 0 0 0,5 9 0 0 0,-5-13-94 0 0,1 0-47 0 0,5 4-774 0 0,-7-6 783 0 0,1 2-1926 0 0,-1-2 1926 0 0,0 0 1 0 0,1 0-1 0 0,-1 0 1 0 0,0 0-1 0 0,0 0 0 0 0,0 0 1 0 0,1 0-1 0 0,-1 0 1 0 0,0 0-1 0 0,0 0 0 0 0,0 0 1 0 0,1 0-1 0 0,-1-1 1 0 0,13 0-5373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8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5983 0 0,'-17'44'648'0'0,"-12"27"3184"0"0,-4 6 4326 0 0,35-78-7932 0 0,3-1-147 0 0,0 0 0 0 0,0 0-1 0 0,0-1 1 0 0,-1 0 0 0 0,0 0 0 0 0,1 0-1 0 0,-2 0 1 0 0,6-5 0 0 0,29-36 190 0 0,-4 5-161 0 0,11-7-34 0 0,-37 38-74 0 0,1 3-10 0 0,-5 4-33 0 0,3 2-10 0 0,-6-1 31 0 0,0 0 1 0 0,-1 0 0 0 0,1 0 0 0 0,-1 0 0 0 0,0 1 0 0 0,1-1 0 0 0,0 0-1 0 0,-1 0 1 0 0,1 1 0 0 0,-1-1 0 0 0,0 0 0 0 0,0 0 0 0 0,1 0 0 0 0,-1 0-1 0 0,1 1 1 0 0,-1-1 0 0 0,1 1 0 0 0,0 0 0 0 0,-1-1-56 0 0,2 2-52 0 0,0-1 0 0 0,0 0 0 0 0,-1 1 0 0 0,0-1 0 0 0,1 2 0 0 0,-1-2 0 0 0,1 1 0 0 0,-2-1 0 0 0,3 4 0 0 0,0 0-553 0 0,4 5-897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9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10103 0 0,'0'0'919'0'0,"-3"2"-759"0"0,-3 5 334 0 0,1 0 0 0 0,-1 0 0 0 0,1 1 1 0 0,0-1-1 0 0,0 2 0 0 0,1-1 0 0 0,-4 12 0 0 0,-15 47 1457 0 0,18-51-1550 0 0,1 1 0 0 0,-1 19 0 0 0,4-29-323 0 0,1 2 0 0 0,2 10 1 0 0,-1 1-1 0 0,1-16-35 0 0,3 4-73 0 0,-4-7-186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9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126 364 7487 0 0,'0'0'675'0'0,"-2"0"-555"0"0,-35 6 2655 0 0,33-5-2413 0 0,0 1-1 0 0,1-1 1 0 0,-8 4-1 0 0,8-4-193 0 0,0 2 0 0 0,1-2-1 0 0,-1 1 1 0 0,1 0 0 0 0,-1 0 0 0 0,-2 5-1 0 0,0-2 83 0 0,4-4-172 0 0,0 1 1 0 0,0-1-1 0 0,-1 1 0 0 0,1 0 0 0 0,0 0 0 0 0,0 0 0 0 0,-1 2 1 0 0,-1 3 71 0 0,0-2 17 0 0,-1 2 121 0 0,0 0 1 0 0,-3 8-1 0 0,1 6 120 0 0,5-18-205 0 0,1-1-127 0 0,0 7-11 0 0,0-7 69 0 0,2 0-60 0 0,0 0-61 0 0,7 5 81 0 0,-5-4-66 0 0,3 2 57 0 0,19 5 75 0 0,-12-6-101 0 0,0 0 6 0 0,-1-2-1 0 0,11-1 16 0 0,-22-1-1 0 0,0-1 9 0 0,8-3-37 0 0,-1-1 1 0 0,1 1-1 0 0,-1-2 1 0 0,0 1-1 0 0,0 0 0 0 0,-1-2 1 0 0,1 1-1 0 0,11-14 1 0 0,-4 1-11 0 0,1 0 1 0 0,20-33 0 0 0,-28 38-21 0 0,-2 1 0 0 0,0-1 0 0 0,9-28 0 0 0,8-47-81 0 0,-20 64-77 0 0,1 1 1 0 0,-3-2-1 0 0,0-41 0 0 0,-2 1-367 0 0,0 64 390 0 0,-1 4-46 0 0,-6 9 163 0 0,1 1 1 0 0,0 0-1 0 0,1 0 1 0 0,0 1-1 0 0,2-1 1 0 0,-5 19-1 0 0,-8 82 295 0 0,14-106-266 0 0,-4 107 364 0 0,7-92-289 0 0,0-1 0 0 0,2 1 0 0 0,6 26 0 0 0,-8-44-93 0 0,0 1 1 0 0,1-1-1 0 0,0 0 0 0 0,0 1 0 0 0,0-1 0 0 0,0 0 1 0 0,1 0-1 0 0,-1 0 0 0 0,1 0 0 0 0,4 4 0 0 0,-3-5 34 0 0,0-2-33 0 0,0 1 0 0 0,0-1 0 0 0,1 0 0 0 0,-2 0 0 0 0,10 0 0 0 0,-12-1-10 0 0,-1 0 1 0 0,1 0-1 0 0,1 0 1 0 0,-2 0-1 0 0,1 0 1 0 0,0 0-1 0 0,0 0 1 0 0,-1 0-1 0 0,1 0 1 0 0,0-1-1 0 0,0 1 1 0 0,1-2-1 0 0,1 1 10 0 0,3-2 47 0 0,0 0-1 0 0,0-1 0 0 0,-1 1 1 0 0,1-1-1 0 0,7-9 0 0 0,2-1 98 0 0,-10 7-86 0 0,-4 5-61 0 0,1 0 132 0 0,-1 1-192 0 0,7-2 20 0 0,3 1-20 0 0,15-1 36 0 0,-13 1 12 0 0,-8 0-24 0 0,-1 0-1 0 0,0 0 1 0 0,1 0 0 0 0,-1 0-1 0 0,6-5 1 0 0,19-17-180 0 0,-28 23 200 0 0,7-7-26 0 0,0 0 1 0 0,-1-1-1 0 0,10-12 0 0 0,-4 2 7 0 0,-5 8 23 0 0,0-1 0 0 0,12-24 0 0 0,6-28 0 0 0,-18 44 0 0 0,-1 3 0 0 0,-6 16 0 0 0,2-15 0 0 0,-2 11-15 0 0,2-10 65 0 0,-4 10-41 0 0,1-1 0 0 0,-3-8 0 0 0,3 13-84 0 0,-1 3-45 0 0,-6 9 125 0 0,2-1 0 0 0,0 1 0 0 0,0 0 0 0 0,0 0 1 0 0,2 1-1 0 0,0 0 0 0 0,-1-1 0 0 0,2 1 0 0 0,1 1 0 0 0,-1-2 0 0 0,2 2 1 0 0,-1-1-1 0 0,4 17 0 0 0,1-5-286 0 0,2 0 0 0 0,0-1 1 0 0,13 29-1 0 0,-18-50 120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0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9671 0 0,'-18'3'1048'0'0,"10"-6"4760"0"0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0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7487 0 0,'0'0'1367'0'0,"2"-1"-747"0"0,6-4 61 0 0,0 0 1 0 0,0-1-1 0 0,13-12 0 0 0,-13 10-372 0 0,2 1 1 0 0,10-8-1 0 0,-19 14-270 0 0,1 0 1 0 0,0 0-1 0 0,0 0 0 0 0,0 0 0 0 0,-1 1 0 0 0,1 0 0 0 0,0-1 0 0 0,2 0 0 0 0,-2 1-13 0 0,1 1-1 0 0,-1-1 0 0 0,0 1 0 0 0,1-1 0 0 0,-2 0 1 0 0,1 1-1 0 0,1 1 0 0 0,-1-2 0 0 0,0 1 1 0 0,0 1-1 0 0,-1-2 0 0 0,2 2 0 0 0,-2 0 1 0 0,1-1-1 0 0,-1 1 0 0 0,1-1 0 0 0,-1 1 0 0 0,1-1 1 0 0,2 5-1 0 0,1 1 17 0 0,0 1 0 0 0,-1 0 0 0 0,5 12 1 0 0,27 60-29 0 0,-8-12 55 0 0,-7-14 54 0 0,-15-42-91 0 0,-1-2 0 0 0,13 19 0 0 0,-17-26-32 0 0,1-1 0 0 0,8 7 0 0 0,-4-3-48 0 0,-5-6 13 0 0,-1 1-1 0 0,1-1 1 0 0,-1 0-1 0 0,0 0 1 0 0,1 1-1 0 0,0-1 1 0 0,0 1-1 0 0,-1-1 1 0 0,1 0-1 0 0,0 1 1 0 0,-1-1-1 0 0,1 0 1 0 0,0 0-1 0 0,2 0-77 0 0,-1 1-1106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14 5063 0 0,'0'0'390'0'0,"0"-1"-252"0"0,5-11 9782 0 0,-11 17-9533 0 0,2 0 0 0 0,-1 0 0 0 0,1 1 1 0 0,0 0-1 0 0,-5 7 0 0 0,-5 9 248 0 0,-50 72 1093 0 0,32-42-1126 0 0,-10 19-22 0 0,-87 168 147 0 0,106-201-680 0 0,12-19-16 0 0,1 0 1 0 0,-10 26-1 0 0,19-43-53 0 0,0 0 0 0 0,1 0-1 0 0,-1 1 1 0 0,1-1 0 0 0,-1 3 0 0 0,3-2-99 0 0,-2-2 49 0 0,2 0 1 0 0,-1 0-1 0 0,0 0 1 0 0,0-1-1 0 0,0 1 1 0 0,1 0-1 0 0,-1 0 1 0 0,0-1-1 0 0,1 0 1 0 0,-1 0-1 0 0,1 1 1 0 0,-1-1-1 0 0,0 1 1 0 0,2-1 0 0 0,1 0-459 0 0,-1 0 1 0 0,1 0 0 0 0,-1 0 0 0 0,0-1 0 0 0,6-1 0 0 0,7-2-6026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1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3223 0 0,'0'0'5651'0'0,"-1"1"-4946"0"0,-2 1-360 0 0,1 1 0 0 0,0-1 0 0 0,-1 2 0 0 0,1-1 0 0 0,0 0 0 0 0,0 0 0 0 0,1 0 0 0 0,-2 0 0 0 0,3 1 0 0 0,-2-1 0 0 0,1 0 0 0 0,0 1 0 0 0,0 0 0 0 0,0 4 0 0 0,0 5 45 0 0,0 1 1 0 0,2-1-1 0 0,3 26 0 0 0,3-5 118 0 0,12 40-1 0 0,-15-62-408 0 0,1 0 0 0 0,0 0 0 0 0,1 0 0 0 0,0-2 0 0 0,1 2 0 0 0,13 16 0 0 0,36 32 332 0 0,-44-47-284 0 0,1-2 0 0 0,26 17 0 0 0,-20-16 25 0 0,1-2 0 0 0,37 15 1 0 0,45 8 188 0 0,-17-17-164 0 0,-64-13-157 0 0,38 3 81 0 0,-4-1 79 0 0,-45-3-1687 0 0,-1-1 1 0 0,0 1-1 0 0,16 7 1 0 0,-13-3-4700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2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283 442 4143 0 0,'0'0'319'0'0,"-1"0"-116"0"0,-13-2 639 0 0,1 1 0 0 0,-1 0 0 0 0,0 1-1 0 0,0 1 1 0 0,-14 2 0 0 0,21-2-682 0 0,-1 1-1 0 0,0-1 1 0 0,1 2-1 0 0,0 0 1 0 0,-1 0 0 0 0,1 0-1 0 0,0 1 1 0 0,0 0-1 0 0,0-1 1 0 0,-8 10-1 0 0,3-3-46 0 0,1 1 0 0 0,0 0 0 0 0,0 1-1 0 0,-10 16 1 0 0,17-22-87 0 0,0 0 0 0 0,1 1 1 0 0,-1-1-1 0 0,1 1 0 0 0,1 0 0 0 0,-1-1 0 0 0,1 1 0 0 0,1 0 0 0 0,-1 0 0 0 0,1 1 1 0 0,-1 8-1 0 0,4 2-5 0 0,-2-17-12 0 0,0 2 0 0 0,1-1 0 0 0,0-1 0 0 0,0 2-1 0 0,1 2 1 0 0,0-2 2 0 0,1 1 0 0 0,-1-1 1 0 0,1 0-1 0 0,-1 0 0 0 0,1 0 0 0 0,0 0 0 0 0,0-1 0 0 0,1 0 0 0 0,-1 1 0 0 0,0-1 0 0 0,1 0 0 0 0,-1 0 0 0 0,1-1 1 0 0,0 1-1 0 0,0-1 0 0 0,4 2 0 0 0,-2-2 29 0 0,0 0 0 0 0,-1 0 1 0 0,1 0-1 0 0,0-1 0 0 0,0 0 1 0 0,-1 0-1 0 0,2 0 0 0 0,-2-1 1 0 0,0-1-1 0 0,12-2 0 0 0,-6 0 59 0 0,0-1-1 0 0,0 0 0 0 0,-1-1 1 0 0,0 0-1 0 0,0-1 0 0 0,0 0 0 0 0,0 0 1 0 0,-2-1-1 0 0,0 0 0 0 0,13-15 1 0 0,-3 0 11 0 0,-1-1 1 0 0,-1 0 0 0 0,15-32-1 0 0,-14 20-56 0 0,18-56 0 0 0,4-40 46 0 0,-21 48-85 0 0,-14 61-28 0 0,0-40-1 0 0,-4-9-794 0 0,-1 74 755 0 0,-5 8 58 0 0,0 0-1 0 0,2 1 1 0 0,-1 0-1 0 0,-3 16 1 0 0,-9 50 224 0 0,14-64-184 0 0,-30 222 258 0 0,31-151-236 0 0,2-72-57 0 0,2 1 0 0 0,-1-2 0 0 0,1 1 0 0 0,7 22 0 0 0,-8-30-71 0 0,1 0-1 0 0,0 1 0 0 0,-1-2 0 0 0,1 1 1 0 0,1-1-1 0 0,-1 1 0 0 0,1 0 0 0 0,-1-1 1 0 0,8 6-1 0 0,-7-7-1147 0 0,7 2-3437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3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4143 0 0,'0'0'191'0'0,"2"1"-11"0"0,9 16-91 0 0,-9-15 19 0 0,2 1 719 0 0,0-1-507 0 0,0 1-1 0 0,1-2 1 0 0,-2 1 0 0 0,1 0-1 0 0,1-1 1 0 0,-1 0-1 0 0,0 0 1 0 0,0 1 0 0 0,1-2-1 0 0,-1 0 1 0 0,1 0-1 0 0,-1 1 1 0 0,6-2 0 0 0,-3 1-108 0 0,-3-1-33 0 0,1 0 1 0 0,0 0-1 0 0,-1 0 0 0 0,1-1 0 0 0,6-2 1 0 0,-1-1 238 0 0,0 0 1 0 0,0-2 0 0 0,16-12 0 0 0,-23 16-357 0 0,0 1 0 0 0,0-1 1 0 0,-1 0-1 0 0,1 0 1 0 0,0-1-1 0 0,-1 1 0 0 0,0 0 1 0 0,0-1-1 0 0,-1 1 0 0 0,1 0 1 0 0,-1-1-1 0 0,1 0 1 0 0,0 0-1 0 0,-1-4 0 0 0,0 6-49 0 0,-1 1 1 0 0,0 0-1 0 0,-1-1 0 0 0,1 1 0 0 0,0 0 0 0 0,0-1 1 0 0,-1 1-1 0 0,1 0 0 0 0,0-1 0 0 0,0 2 0 0 0,-1-2 1 0 0,0 1-1 0 0,0-2 0 0 0,0 2 10 0 0,-2-2 31 0 0,1 1-49 0 0,-2-1 13 0 0,0 1-1 0 0,1-1 0 0 0,-7-1 0 0 0,9 3-9 0 0,-1 0 1 0 0,1 1-1 0 0,-1 0 0 0 0,1-1 1 0 0,-1 1-1 0 0,1 0 1 0 0,-1-1-1 0 0,0 1 0 0 0,1 0 1 0 0,-1 0-1 0 0,0 0 1 0 0,1 1-1 0 0,-4 0 1 0 0,1-1 5 0 0,0 2 0 0 0,0 0 0 0 0,0 0 0 0 0,0 0 0 0 0,0 0 0 0 0,1 1 1 0 0,-1-1-1 0 0,1 0 0 0 0,-1 1 0 0 0,1 0 0 0 0,-4 5 0 0 0,-2 4 26 0 0,-16 23-1 0 0,23-32-31 0 0,-3 5 24 0 0,2-1 1 0 0,-2 1 0 0 0,2 1 0 0 0,-1-2-1 0 0,-3 17 1 0 0,6-18-17 0 0,0-2 1 0 0,0 2-1 0 0,1-1 0 0 0,-1 0 1 0 0,1 1-1 0 0,1-1 0 0 0,-1 0 0 0 0,1 0 1 0 0,0 0-1 0 0,0 1 0 0 0,2 4 1 0 0,-2-6-4 0 0,1-1 1 0 0,0 1 0 0 0,-1-1 0 0 0,2 0 0 0 0,-1 0 0 0 0,0 0-1 0 0,1-1 1 0 0,-1 1 0 0 0,1 0 0 0 0,-1 0 0 0 0,7 3 0 0 0,-5-4-17 0 0,-1 1 0 0 0,1-1 0 0 0,0 0 0 0 0,0 0 0 0 0,1 0 0 0 0,-2-1 0 0 0,2 1 0 0 0,-1-1 0 0 0,8 1 0 0 0,4-2-643 0 0,1-2-250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64 7367 0 0,'-7'15'590'0'0,"-27"55"542"0"0,25-52 54 0 0,-1 0 1 0 0,-6 23 0 0 0,-9 41 705 0 0,-2 3-742 0 0,13-53-755 0 0,14-31 784 0 0,1-3-949 0 0,10-43 266 0 0,0 2-268 0 0,6-15-144 0 0,12-38 15 0 0,-23 80-90 0 0,1 1 0 0 0,0 0 0 0 0,1 1 0 0 0,10-15 0 0 0,-8 16-26 0 0,-1 1 0 0 0,2 0 0 0 0,-1 0 0 0 0,24-19 0 0 0,-22 24-48 0 0,-1 2-7 0 0,-11 5 70 0 0,0 0 0 0 0,0 0 1 0 0,0 0-1 0 0,0 0 1 0 0,0 0-1 0 0,0 0 0 0 0,0 0 1 0 0,0 0-1 0 0,0 0 0 0 0,0 0 1 0 0,0 0-1 0 0,1 0 1 0 0,-1 0-1 0 0,0 0 0 0 0,0 0 1 0 0,0 0-1 0 0,0 0 1 0 0,1 0-1 0 0,-1 0 0 0 0,0 0 1 0 0,0 0-1 0 0,0 0 1 0 0,0 0-1 0 0,1 0 0 0 0,-1 0 1 0 0,0 0-1 0 0,0 0 1 0 0,0 1-1 0 0,0-1 0 0 0,0 0 1 0 0,0 0-1 0 0,0 0 1 0 0,0 0-1 0 0,2 1-2 0 0,-1 1 0 0 0,2-1 0 0 0,-2 2 0 0 0,1-2 0 0 0,-1 1 0 0 0,0 0 0 0 0,1 0-1 0 0,-2 0 1 0 0,2-1 0 0 0,-1 2 0 0 0,0-1 0 0 0,-1 0 0 0 0,1 1 0 0 0,1 3 0 0 0,-2-3-3 0 0,0 1 0 0 0,0-1 0 0 0,1 0 0 0 0,-2 0 0 0 0,1 0 1 0 0,0 1-1 0 0,0-1 0 0 0,-1 0 0 0 0,0 0 0 0 0,0 0 0 0 0,-1 4 0 0 0,-6 9-53 0 0,0 0 0 0 0,-1-2 1 0 0,-1 1-1 0 0,-20 22 0 0 0,14-16-812 0 0,15-18-20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4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2 128 4143 0 0,'0'0'5103'0'0,"2"0"-4559"0"0,7-3-259 0 0,-1 0 0 0 0,0-1 1 0 0,1 0-1 0 0,-1 0 0 0 0,-1 0 0 0 0,1-2 0 0 0,9-7 0 0 0,-12 9-176 0 0,-1 0-1 0 0,0-2 1 0 0,1 2-1 0 0,2-8 0 0 0,3-1 70 0 0,-8 11-148 0 0,-1-1-1 0 0,1 0 1 0 0,-1 1-1 0 0,0 0 0 0 0,0-1 1 0 0,0 0-1 0 0,0 0 1 0 0,-1 1-1 0 0,2-4 1 0 0,-2 5-21 0 0,0 0 135 0 0,-1-1-77 0 0,-6-6-42 0 0,6 8-21 0 0,1 0-1 0 0,0 0 1 0 0,-1 0-1 0 0,0-1 0 0 0,0 1 1 0 0,1 0-1 0 0,-1-1 1 0 0,1 1-1 0 0,-1 0 1 0 0,0 0-1 0 0,0 0 0 0 0,1 0 1 0 0,-2 0-1 0 0,1 0-1 0 0,-2 0-1 0 0,1 1 1 0 0,0-1 0 0 0,0 1-1 0 0,0-1 1 0 0,0 0-1 0 0,0 1 1 0 0,0 0 0 0 0,0 0-1 0 0,0-1 1 0 0,-3 3-1 0 0,2 0 5 0 0,0-1 0 0 0,0 1 0 0 0,0-1-1 0 0,0 2 1 0 0,-3 3 0 0 0,-1 3 2 0 0,1 0 0 0 0,-1 0 1 0 0,-3 13-1 0 0,-9 22 91 0 0,17-38-74 0 0,0 1-1 0 0,0-1 0 0 0,1 1 1 0 0,-1 9-1 0 0,2-3 56 0 0,1-10-61 0 0,0-1-1 0 0,0 0 0 0 0,1 1 0 0 0,-1-1 0 0 0,2 3 1 0 0,-3-5-14 0 0,1-1-1 0 0,0 1 1 0 0,-1 0 0 0 0,1 0 0 0 0,-1-1 0 0 0,0 1 0 0 0,1-1 0 0 0,0 1 0 0 0,-1 0 0 0 0,1-1 0 0 0,-1 0 0 0 0,1 1 0 0 0,1 0 0 0 0,2 1 6 0 0,-2 0-6 0 0,1-1 1 0 0,0 1 0 0 0,0-1-1 0 0,0 1 1 0 0,0-1-1 0 0,1 0 1 0 0,-1 0 0 0 0,6 1-1 0 0,-8-2-229 0 0,0 0-1 0 0,0 0 1 0 0,0 0-1 0 0,0 0 0 0 0,1 0 1 0 0,-2 0-1 0 0,2 0 1 0 0,-1 0-1 0 0,-1-1 0 0 0,2 1 1 0 0,0-1-1 0 0,3 0-1008 0 0,11-3-3095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4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4 5527 0 0,'0'2'423'0'0,"-3"5"-265"0"0,0 0-1 0 0,0 0 1 0 0,0-1 0 0 0,-1 1-1 0 0,0-1 1 0 0,-6 8 0 0 0,-5 9 1325 0 0,-32 47 2357 0 0,35-53-3038 0 0,4-5 1191 0 0,17-22-1339 0 0,17-25-372 0 0,1 0-124 0 0,-4 7-104 0 0,-12 15-29 0 0,0 0 0 0 0,14-13 0 0 0,-3 9 35 0 0,-21 17-60 0 0,0-1 0 0 0,0 0 0 0 0,0 1 0 0 0,0-1 0 0 0,1 1 0 0 0,-1-1 0 0 0,1 0 0 0 0,8 1-10 0 0,-10 0 8 0 0,1 0 0 0 0,-1 0 0 0 0,0 0 0 0 0,0 0 0 0 0,0 1 0 0 0,0-1 0 0 0,0 0 0 0 0,0 0 0 0 0,0 0 0 0 0,1 0 0 0 0,-1 0 0 0 0,0 0 0 0 0,0 0 0 0 0,1 0 0 0 0,-1 1 1 0 0,0-1-1 0 0,0 0 0 0 0,0 0 0 0 0,0 0 0 0 0,1 0 0 0 0,-1 0 0 0 0,6 6-19 0 0,-4-1-22 0 0,0 2 29 0 0,-1 1 1 0 0,0-1-1 0 0,0 0 0 0 0,-1 0 1 0 0,0 1-1 0 0,0 0 0 0 0,-3 13 1 0 0,-17 54-27 0 0,8-33 13 0 0,12-42 16 0 0,0 1 0 0 0,-1 0-1 0 0,1-1 1 0 0,0 0 0 0 0,0 1 0 0 0,0 0 0 0 0,0-1-1 0 0,0 1 1 0 0,0-1 0 0 0,0 0 0 0 0,0 1 0 0 0,0 0-1 0 0,1 1 1 0 0,-2 3-568 0 0,4-4-282 0 0,7 3-241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166 281 1839 0 0,'-2'0'9207'0'0,"-4"1"-8684"0"0,0-1-1 0 0,-11-1 1 0 0,13 2-290 0 0,-56 32 405 0 0,53-28-600 0 0,1 0 0 0 0,0-1 0 0 0,0 2 1 0 0,0-1-1 0 0,-9 13 0 0 0,11-14-14 0 0,0 2-1 0 0,0 0 1 0 0,-3 8 0 0 0,7-12-12 0 0,-5 10-2 0 0,5-11-10 0 0,0 1 0 0 0,0-1 0 0 0,0 1 0 0 0,0-1 0 0 0,0 1 0 0 0,0 2 0 0 0,1-4 0 0 0,-1 1 0 0 0,0 0 0 0 0,0 0 0 0 0,1-1 0 0 0,-1 1 0 0 0,0 1 0 0 0,0-1 0 0 0,1-1 0 0 0,0 1 0 0 0,0 1 0 0 0,0-2 3 0 0,0 1 1 0 0,0 0-1 0 0,0 0 0 0 0,0-1 0 0 0,1 1 0 0 0,-2 0 0 0 0,2-1 0 0 0,-1 1 0 0 0,0 0 1 0 0,1-1-1 0 0,-1 0 0 0 0,0 0 0 0 0,1 0 0 0 0,-1 0 0 0 0,1 0 0 0 0,-2 0 1 0 0,2 0-1 0 0,-1 0 0 0 0,0 0 0 0 0,1 0 0 0 0,-1 0 0 0 0,2-1 0 0 0,3-1 16 0 0,-2 1 1 0 0,0-1-1 0 0,1 1 0 0 0,7-6 0 0 0,-1 0 45 0 0,-2 0-1 0 0,1-1 0 0 0,-1 0 0 0 0,0 0 1 0 0,11-15-1 0 0,-7 6 17 0 0,0-1 1 0 0,12-22 0 0 0,-13 17-45 0 0,-1-1 1 0 0,9-28-1 0 0,10-51 57 0 0,-27 93-93 0 0,-2 0 0 0 0,1 0 0 0 0,-1 0 0 0 0,0-1 0 0 0,-1-10 0 0 0,0 21 0 0 0,0 0 0 0 0,0-1 0 0 0,0 1 0 0 0,0-1 0 0 0,0 1 0 0 0,0-1 0 0 0,-1 1 0 0 0,1 0 0 0 0,0-1 0 0 0,0 1 0 0 0,0-1 0 0 0,0 1 0 0 0,0-1 0 0 0,0 1 0 0 0,0 0 0 0 0,0 0 0 0 0,-1 0 0 0 0,1-1 0 0 0,-1 0 0 0 0,0 1 0 0 0,1 0 1 0 0,0 1-1 0 0,-1-1 0 0 0,1 0 0 0 0,-1 0 0 0 0,1 1 0 0 0,-1-1 0 0 0,0 0 1 0 0,1 0-1 0 0,0 0 0 0 0,0 0 0 0 0,-1 1 0 0 0,1-1 0 0 0,-1 1 1 0 0,1-1-1 0 0,-1 1 0 0 0,1-1 0 0 0,0 0 0 0 0,0 2 0 0 0,-10 10-14 0 0,10-12 13 0 0,-10 19-14 0 0,-1 1 0 0 0,2 0 0 0 0,-13 39 0 0 0,20-52 16 0 0,-31 111 219 0 0,26-88-119 0 0,-6 61 1 0 0,13-78-139 0 0,2 23 1 0 0,-2-30 8 0 0,1 0 0 0 0,0-1 0 0 0,1 1 0 0 0,-1 0 0 0 0,6 10 0 0 0,-7-15-791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5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 5527 0 0,'0'0'423'0'0,"1"1"-139"0"0,0 3-48 0 0,-1-1 81 0 0,1 1 2782 0 0,1-4-2264 0 0,1 0-590 0 0,1 0 0 0 0,-2-1 1 0 0,1 1-1 0 0,0 0 0 0 0,0-1 1 0 0,-1 0-1 0 0,1 0 0 0 0,0 1 1 0 0,0-2-1 0 0,2-1 0 0 0,0 1-20 0 0,-1-1-1 0 0,0 0 1 0 0,-1-1 0 0 0,1 1-1 0 0,-1 0 1 0 0,6-7-1 0 0,-8 8 280 0 0,-3 3-450 0 0,0 0-49 0 0,-1-1 0 0 0,0 1 0 0 0,0 0 0 0 0,1 0 1 0 0,0 0-1 0 0,-1 1 0 0 0,1-1 0 0 0,0 1 0 0 0,-1-1 1 0 0,1 1-1 0 0,1 0 0 0 0,-2 0 0 0 0,-2 4 0 0 0,-2 3 28 0 0,1 0 0 0 0,-7 11-1 0 0,10-14-1 0 0,0-1 0 0 0,0 1 0 0 0,-3 10-1 0 0,5-13-16 0 0,1 0-1 0 0,-1 0 0 0 0,1 0 1 0 0,-1 0-1 0 0,1 0 0 0 0,0 0 0 0 0,0 1 1 0 0,0-1-1 0 0,1 3 0 0 0,3 6 3 0 0,-4-11-16 0 0,0 1 0 0 0,1-1 0 0 0,0 1 0 0 0,0-1 0 0 0,0 0 0 0 0,2 2 0 0 0,-2-1-13 0 0,1-1-1 0 0,-1 1 0 0 0,1-1 1 0 0,0 0-1 0 0,0 1 0 0 0,-1-1 0 0 0,1 0 1 0 0,1 0-1 0 0,-2 0 0 0 0,2-1 1 0 0,-1 1-1 0 0,0 0 0 0 0,0 0 1 0 0,0-1-1 0 0,0 0 0 0 0,4 0 1 0 0,-2 0-96 0 0,1 0 1 0 0,0 0 0 0 0,0-1 0 0 0,0 0 0 0 0,-1 0 0 0 0,8-2 0 0 0,2-3-999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6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7423 0 0,'-7'8'141'0'0,"2"2"-1"0"0,0-1 0 0 0,0 0 0 0 0,-3 12 1 0 0,4-10 391 0 0,-1-1 0 0 0,0 0 1 0 0,-8 10-1 0 0,-15 24 6455 0 0,30-46-6830 0 0,61-63 348 0 0,-51 54-478 0 0,-1-1 0 0 0,18-12-1 0 0,-19 18-26 0 0,-10 6-1 0 0,1-1 1 0 0,-1 1-1 0 0,1 0 0 0 0,-1-1 0 0 0,1 1 1 0 0,0 0-1 0 0,-1-1 0 0 0,1 1 0 0 0,-1 0 1 0 0,1 0-1 0 0,-1 0 0 0 0,1 0 0 0 0,0 0 1 0 0,-1 0-1 0 0,2 0 0 0 0,-1 1-1 0 0,-1-1-1 0 0,1 1 0 0 0,0 0 0 0 0,0-1 1 0 0,0 0-1 0 0,-1 1 0 0 0,0 0 1 0 0,1 0-1 0 0,0-1 0 0 0,-1 0 0 0 0,1 1 1 0 0,-1 0-1 0 0,0 0 0 0 0,1-1 1 0 0,-1 2-1 0 0,1-1 0 0 0,-1 0 0 0 0,0-1 1 0 0,1 1-1 0 0,-1 1 0 0 0,0 2 0 0 0,1 1-1 0 0,0-1 0 0 0,-1 5 0 0 0,-2 8-7 0 0,1-1 0 0 0,-1 0 0 0 0,-1 0 0 0 0,-9 24 0 0 0,4-11 6 0 0,5-15 5 0 0,2-1-140 0 0,1-3-1557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6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6447 0 0,'0'0'499'0'0,"-2"1"-328"0"0,-2 3-138 0 0,0-1 362 0 0,1 2 0 0 0,-1-1 1 0 0,-3 4-1 0 0,-12 22 1381 0 0,1-1-1 0 0,-15 35 1 0 0,-50 175 1596 0 0,77-214-3214 0 0,0 1 0 0 0,2 1 0 0 0,0 0 0 0 0,1 30 1 0 0,3-46-140 0 0,1 0 0 0 0,0-1 1 0 0,0 1-1 0 0,2-1 0 0 0,-1 0 1 0 0,0 0-1 0 0,8 17 0 0 0,-7-21-42 0 0,1-3 0 0 0,-1 2-1 0 0,0 0 1 0 0,0-1 0 0 0,6 5-1 0 0,-5-7-334 0 0,4 0-98 0 0,-3-2-704 0 0,4-3-2872 0 0</inkml:trace>
  <inkml:trace contextRef="#ctx0" brushRef="#br0" timeOffset="1">0 364 8287 0 0,'0'0'979'0'0,"2"0"-356"0"0,36-2 1385 0 0,10-1-475 0 0,26-3-73 0 0,-61 7-1367 0 0,0-1 0 0 0,1 2 0 0 0,18 3 0 0 0,-12 0-237 0 0,1-2-15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9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11055 0 0,'-6'27'1091'0'0,"-1"-1"0"0"0,-1 0-1 0 0,-19 40 1 0 0,-19 29 1769 0 0,27-51-2294 0 0,5-12-451 0 0,10-23-103 0 0,0 1-1 0 0,1-1 0 0 0,-3 17 1 0 0,5-24-530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6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36 5983 0 0,'0'0'464'0'0,"-1"1"-305"0"0,-22 42 1400 0 0,-12 27 2071 0 0,27-53-2805 0 0,2 0 0 0 0,-7 24 0 0 0,5 0-6 0 0,8-41-807 0 0,0 1 0 0 0,0 0 1 0 0,0 0-1 0 0,0-1 1 0 0,0 1-1 0 0,0 0 0 0 0,0 0 1 0 0,0-1-1 0 0,0 1 1 0 0,0-1-1 0 0,1 3 0 0 0,0 3 280 0 0,0-5-150 0 0,1-1-102 0 0,0 0 0 0 0,0 1-1 0 0,0-1 1 0 0,0 1 0 0 0,0-1-1 0 0,0 0 1 0 0,-1 0 0 0 0,2 0 0 0 0,-1 0-1 0 0,0-1 1 0 0,0 1 0 0 0,-1-1-1 0 0,2 1 1 0 0,-2 0 0 0 0,1-1-1 0 0,0 0 1 0 0,0 0 0 0 0,-1 0-1 0 0,2 1 1 0 0,-2-2 0 0 0,3 0 0 0 0,1-2 92 0 0,0-1-1 0 0,0 2 1 0 0,-1-2 0 0 0,1 0 0 0 0,6-9 0 0 0,17-31 238 0 0,-12 17-207 0 0,10-18-56 0 0,-21 35-80 0 0,1-1-1 0 0,0 1 0 0 0,1 0 0 0 0,15-18 0 0 0,18-14 29 0 0,-38 41 472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7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4 5983 0 0,'0'0'274'0'0,"-2"-1"-6"0"0,-19-1-162 0 0,9 2 74 0 0,9 1 94 0 0,0 0 0 0 0,0-1 0 0 0,1 1 1 0 0,-1 0-1 0 0,0 0 0 0 0,0 0 0 0 0,1 1 0 0 0,-1-1 0 0 0,1 1 0 0 0,-1-1 0 0 0,1 2 0 0 0,0-2 0 0 0,-1 1 0 0 0,-1 4 0 0 0,1-3-46 0 0,0 1 0 0 0,0 0 0 0 0,0 0 0 0 0,1 0 0 0 0,0 1 0 0 0,0-1 0 0 0,0 0 0 0 0,-1 7 0 0 0,-3 6 150 0 0,4-12-249 0 0,0 1 0 0 0,1-1 1 0 0,-1 0-1 0 0,2 1 0 0 0,-2 11 0 0 0,2-17-123 0 0,0 0 0 0 0,0 0 0 0 0,0 0 0 0 0,0 0-1 0 0,0 1 1 0 0,0-1 0 0 0,0 0 0 0 0,0 0 0 0 0,0 1-1 0 0,1-1 1 0 0,-1 0 0 0 0,0 0 0 0 0,0 1 0 0 0,0-1-1 0 0,0 0 1 0 0,1 0 0 0 0,-1 1 0 0 0,0-1 0 0 0,0 0-1 0 0,0 0 1 0 0,0 0 0 0 0,0 0 21 0 0,1 0 0 0 0,-1 0-1 0 0,0 1 1 0 0,0-1 0 0 0,0 0 0 0 0,1 0 0 0 0,-1 0-1 0 0,0 1 1 0 0,0-1 0 0 0,0 0 0 0 0,0 0 0 0 0,1 1-1 0 0,-1-1 1 0 0,0 0 0 0 0,0 0 0 0 0,0 0 0 0 0,0 0-1 0 0,0 1 1 0 0,0-1 0 0 0,0 0 0 0 0,0 1 0 0 0,2-1 159 0 0,7 1 8 0 0,-4-1 4 0 0,0-3-74 0 0,1 2-1 0 0,-2-1 0 0 0,2-2 1 0 0,-2 2-1 0 0,1-1 0 0 0,-1 0 1 0 0,0 0-1 0 0,1-1 0 0 0,-1 0 1 0 0,0 0-1 0 0,4-4 0 0 0,-6 4 28 0 0,4-2-70 0 0,-6 6-80 0 0,0 0 0 0 0,0 0 0 0 0,0 0-1 0 0,0 0 1 0 0,0 0 0 0 0,0 1 0 0 0,0-1-1 0 0,0 0 1 0 0,0 0 0 0 0,0 0 0 0 0,0 0 0 0 0,0 0-1 0 0,0 0 1 0 0,0 0 0 0 0,0 0 0 0 0,0 0-1 0 0,0 0 1 0 0,0 0 0 0 0,0 0 0 0 0,0 0-1 0 0,0 0 1 0 0,0 0 0 0 0,0 0 0 0 0,0 0 0 0 0,0 0-1 0 0,0 0 1 0 0,0 0 0 0 0,0 0 0 0 0,0 0-1 0 0,0 0 1 0 0,0 0 0 0 0,0 0 0 0 0,0 0 0 0 0,0 0-1 0 0,0 0 1 0 0,0 0 0 0 0,0 0 0 0 0,0 0-1 0 0,1 0 1 0 0,-1 0 0 0 0,0 0 0 0 0,0 0-1 0 0,0 0 1 0 0,0 0 0 0 0,0 0 0 0 0,0 0 0 0 0,0 0-1 0 0,0 0 1 0 0,0 0 0 0 0,0 0 0 0 0,0 0-1 0 0,0 0 1 0 0,1 0 0 0 0,-1 0 0 0 0,0 0 0 0 0,0 0-1 0 0,0 0 1 0 0,0 0 0 0 0,0 0 0 0 0,0 0-1 0 0,0 0 1 0 0,0 0 0 0 0,0 0 0 0 0,0 0 0 0 0,0 0-1 0 0,0 0 1 0 0,0 0 0 0 0,0 0 0 0 0,3 5-2 0 0,-1 0-1 0 0,1 1 1 0 0,-1-1 0 0 0,3 9 0 0 0,2 14-65 0 0,-4-14 119 0 0,2-1-66 0 0,0-3-115 0 0,-2-7-739 0 0,6 3-3074 0 0,2-1-1321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7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18 4607 0 0,'0'2'208'0'0,"-19"30"5"0"0,-5 11 774 0 0,9-14 3224 0 0,5-6 2010 0 0,12-24-5831 0 0,11-16 258 0 0,13-19 0 0 0,-19 26-564 0 0,0 0 1 0 0,0 0 0 0 0,2 0 0 0 0,-1 1 0 0 0,11-9 0 0 0,-9 11-42 0 0,-1-2-33 0 0,2 3-10 0 0,-8 5-148 0 0,-2 1 7 0 0,-1 0 1 0 0,1-1-1 0 0,0 1 0 0 0,0 0 1 0 0,0-1-1 0 0,0 1 0 0 0,0 0 1 0 0,-1 0-1 0 0,3 0 1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7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6911 0 0,'0'0'528'0'0,"-1"2"-341"0"0,-4 8 831 0 0,-12 17 0 0 0,4-7 1025 0 0,-13 19 1131 0 0,15-21-2045 0 0,-1 0 1 0 0,-9 21-1 0 0,21-37-1055 0 0,-3 6 18 0 0,3-3-16 0 0,-2 3-271 0 0,2-6-865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8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153 582 4607 0 0,'0'0'5395'0'0,"-1"2"-3798"0"0,-26 17 24 0 0,17-13-1069 0 0,-16 14 1 0 0,-25 33 809 0 0,45-45-1153 0 0,-1 1 1 0 0,1 0-1 0 0,1 0 1 0 0,-8 16-1 0 0,12-24-96 0 0,2 1-2 0 0,0 8-6 0 0,-1-8-1 0 0,6 5 103 0 0,-2-6-110 0 0,-1-1-63 0 0,1 0 0 0 0,-1 0-1 0 0,1 0 1 0 0,0 0 0 0 0,0-1-1 0 0,-1 0 1 0 0,1 0 0 0 0,0 1-1 0 0,-1-2 1 0 0,5-1 0 0 0,4-3 95 0 0,18-13 1 0 0,-24 15-92 0 0,-1 0 1 0 0,8-8 0 0 0,-3 1-9 0 0,-7 8-27 0 0,-2 3-9 0 0,10-14 69 0 0,-2 5-40 0 0,0 1 20 0 0,1 1-33 0 0,0 1-10 0 0,-3 3 0 0 0,0 0 0 0 0,0 0 0 0 0,12-1 0 0 0,2-2 0 0 0,-2 0-27 0 0,0-1-1 0 0,-1-1 1 0 0,-1-1 0 0 0,1-1-1 0 0,-1 0 1 0 0,27-21-1 0 0,-35 22 16 0 0,0 0 1 0 0,0 0-1 0 0,7-11 0 0 0,21-34-20 0 0,-30 43 31 0 0,3-5-7 0 0,-1-1 0 0 0,-1 0 0 0 0,0 0 0 0 0,-1 0 0 0 0,-1-1-1 0 0,6-23 1 0 0,-7 11-17 0 0,0 0 1 0 0,-2 0-1 0 0,-1-34 0 0 0,-2 41-52 0 0,1 9-53 0 0,-1 0 0 0 0,-4-26-1 0 0,4 38 51 0 0,-2 4-80 0 0,-4 2 131 0 0,1 0 0 0 0,-1 0 0 0 0,2 1 0 0 0,-1-1 0 0 0,1 2 1 0 0,-1-1-1 0 0,-4 8 0 0 0,-24 45 14 0 0,30-51 11 0 0,-26 47-19 0 0,-20 63 1 0 0,37-84 51 0 0,2 1 0 0 0,0 1 0 0 0,-3 44 1 0 0,10-66-20 0 0,2 0 2 0 0,-1 0 0 0 0,1 0 0 0 0,1-1 0 0 0,2 18 0 0 0,0-18 12 0 0,-2-9 40 0 0,3-2 28 0 0,3 4 4 0 0,-6-5-91 0 0,0 1 0 0 0,1-1 0 0 0,-1 0-1 0 0,0 0 1 0 0,0 0 0 0 0,1 0 0 0 0,-1 0 0 0 0,0 0-1 0 0,1 0 1 0 0,-1 0 0 0 0,0 0 0 0 0,0 0 0 0 0,1 0-1 0 0,-1 0 1 0 0,0 0 0 0 0,0 0 0 0 0,0 0 0 0 0,0 0-1 0 0,1 0 1 0 0,3 0 45 0 0,0 0 0 0 0,0 0-1 0 0,-1 0 1 0 0,1-1 0 0 0,-1 0 0 0 0,1 0-1 0 0,0 0 1 0 0,0 0 0 0 0,3-2 0 0 0,-2 0 16 0 0,0 0 0 0 0,-1-1 0 0 0,1 0 0 0 0,0 0 1 0 0,-1 0-1 0 0,0 0 0 0 0,0-1 0 0 0,4-5 0 0 0,2-6 27 0 0,11-21 0 0 0,-2 4-17 0 0,22-34-23 0 0,-34 57-53 0 0,-1 2-13 0 0,-4 7-52 0 0,-1 0-126 0 0,6-5 134 0 0,0 0 0 0 0,16-8 0 0 0,-17 11 29 0 0,-2 0 0 0 0,0 0 0 0 0,1-1-1 0 0,-1 0 1 0 0,-1 0 0 0 0,1-1 0 0 0,0 2-1 0 0,5-10 1 0 0,-5 7 16 0 0,10-14-35 0 0,-2-1 1 0 0,15-32 0 0 0,-27 52 45 0 0,11-23-74 0 0,-2-1 1 0 0,10-35-1 0 0,3-51-99 0 0,-20 98 126 0 0,-2 13 48 0 0,0-1 0 0 0,0 1 1 0 0,0-1-1 0 0,0 1 0 0 0,0-1 0 0 0,0 1 0 0 0,0 0 0 0 0,0 0 0 0 0,0-1 1 0 0,0 1-1 0 0,0-1 0 0 0,0 1 0 0 0,0-1 0 0 0,0 1 0 0 0,-1 0 0 0 0,1 0 0 0 0,0 0 1 0 0,0-1-1 0 0,-1 0 0 0 0,0 1 4 0 0,1 0 0 0 0,0 0 1 0 0,0 0-1 0 0,-1 0 0 0 0,0 0 1 0 0,1 1-1 0 0,-1-1 0 0 0,0 0 0 0 0,1 0 1 0 0,0 0-1 0 0,0 1 0 0 0,-1-1 0 0 0,1 0 1 0 0,-1 0-1 0 0,0 0 0 0 0,1 0 0 0 0,0 1 1 0 0,-1 0-1 0 0,-9 8 68 0 0,3 0 12 0 0,0 0-1 0 0,-11 16 0 0 0,-9 24 165 0 0,21-36-190 0 0,-35 82 421 0 0,31-70-367 0 0,-3 15 6 0 0,1 0 0 0 0,2 0 0 0 0,-7 56 0 0 0,16-88-122 0 0,-22 121-3105 0 0,17-109-2861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8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4143 0 0,'0'0'1848'0'0,"12"2"1560"0"0,3 4-8760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9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8495 0 0,'0'0'2636'0'0,"-1"3"-1686"0"0,-5 21 359 0 0,3-9-444 0 0,-6 18-1 0 0,1-13-250 0 0,-33 105 1596 0 0,35-97-2017 0 0,5-16-3882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9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12007 0 0,'0'0'528'0'0,"-5"11"112"0"0,-1 1-512 0 0,0 2-128 0 0,-1-1 0 0 0,-1 2 0 0 0,0 1 728 0 0,1-1 112 0 0,1 0 24 0 0,-1-1 8 0 0,0-1-496 0 0,1 1-104 0 0,-1 1-16 0 0,4-3-8 0 0,0 2-248 0 0,1 1-7112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50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1 919 0 0,'0'0'370'0'0,"0"2"1214"0"0,0 6 1337 0 0,-3 15 1 0 0,-9 27 268 0 0,6-26-2439 0 0,4-11-431 0 0,-62 227 3314 0 0,12-77-2691 0 0,51-161-1032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5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 5527 0 0,'0'0'1251'0'0,"-2"0"-507"0"0,-12 3 885 0 0,-26 9-1 0 0,2-1-809 0 0,24-7-582 0 0,0 0 1 0 0,0 1-1 0 0,1 1 1 0 0,-18 9-1 0 0,25-11-160 0 0,-1 0 0 0 0,0 1 0 0 0,1 0 0 0 0,-1 0 0 0 0,1 0-1 0 0,1 1 1 0 0,-1 0 0 0 0,1 0 0 0 0,-6 10 0 0 0,9-13-49 0 0,0 0-1 0 0,1 0 1 0 0,-1 0-1 0 0,2 0 1 0 0,-2 0 0 0 0,1 0-1 0 0,1 0 1 0 0,-1 0 0 0 0,1 0-1 0 0,-1 0 1 0 0,1 0-1 0 0,0 1 1 0 0,0 5 0 0 0,2-5 25 0 0,-1-3-47 0 0,1 1 1 0 0,-1 0-1 0 0,1 0 1 0 0,0 0-1 0 0,0-1 0 0 0,-1 1 1 0 0,1-1-1 0 0,1 0 0 0 0,-2 1 1 0 0,2-1-1 0 0,-1 0 1 0 0,0 0-1 0 0,0 0 0 0 0,1-1 1 0 0,-1 1-1 0 0,0 0 1 0 0,1 0-1 0 0,-1-1 0 0 0,0 0 1 0 0,1 0-1 0 0,-1 0 0 0 0,0 0 1 0 0,4 0-1 0 0,4-2 9 0 0,0 1 1 0 0,0-2-1 0 0,-1 0 0 0 0,0 0 0 0 0,0-1 0 0 0,1 0 1 0 0,-1 1-1 0 0,-1-3 0 0 0,1 2 0 0 0,-1-2 0 0 0,0 0 1 0 0,0 0-1 0 0,-1 0 0 0 0,14-16 0 0 0,-13 12-4 0 0,0 2 32 0 0,-8 8-43 0 0,1-1 1 0 0,0 0 0 0 0,-1 1 0 0 0,0-1 0 0 0,1 1 0 0 0,0 0-1 0 0,0-1 1 0 0,0 1 0 0 0,-1 0 0 0 0,0-1 0 0 0,1 1-1 0 0,1-1 1 0 0,0 1 0 0 0,-1 1-1 0 0,0-1 0 0 0,0 0 1 0 0,1 1-1 0 0,-2-1 1 0 0,2 1-1 0 0,-1-1 0 0 0,0 0 1 0 0,0 1-1 0 0,0 0 0 0 0,0 0 1 0 0,0 0-1 0 0,0-1 1 0 0,0 1-1 0 0,0 0 0 0 0,1 1 1 0 0,2 3-21 0 0,-1-1 0 0 0,0 0 0 0 0,4 6 0 0 0,5 7-107 0 0,-11-15-75 0 0,0-1-52 0 0,5 5-566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9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8863 0 0,'0'0'1962'0'0,"2"0"-1418"0"0,31-9 880 0 0,10-1-606 0 0,37 0-115 0 0,-24 5-474 0 0,16 0-91 0 0,-37 5-4290 0 0,-18-2-378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50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0 919 0 0,'-1'2'392'0'0,"-2"13"2167"0"0,0 0-1 0 0,0 0 0 0 0,-11 22 0 0 0,-22 44-151 0 0,11-26-991 0 0,-17 44 16 0 0,-17 40-368 0 0,24-53-744 0 0,34-85-21 0 0,3-1-230 0 0,13-11-35 0 0,-1 0 0 0 0,15-16 0 0 0,3-1-8 0 0,-26 22-31 0 0,49-37-255 0 0,-48 39 223 0 0,0-1-1 0 0,0 1 1 0 0,1 0-1 0 0,-1 1 0 0 0,1 0 1 0 0,10-3-1 0 0,-14 5 4 0 0,1 1-1 0 0,9-1 0 0 0,-14 1 33 0 0,0 0-1 0 0,0 0 0 0 0,0 0 1 0 0,0 0-1 0 0,0 0 0 0 0,1 0 1 0 0,-1 0-1 0 0,0 0 0 0 0,0 0 1 0 0,0 0-1 0 0,1 0 0 0 0,-1 0 1 0 0,0 0-1 0 0,0 0 0 0 0,0 0 1 0 0,0 0-1 0 0,1 1 0 0 0,-1-1 1 0 0,0 0-1 0 0,0 0 0 0 0,0 0 1 0 0,0 0-1 0 0,1 0 0 0 0,-1 1 1 0 0,0-1-1 0 0,0 0 0 0 0,0 0 1 0 0,0 0-1 0 0,0 1 0 0 0,3 2-11 0 0,-1 0-1 0 0,-1 1 0 0 0,2-1 1 0 0,-1 1-1 0 0,0 0 0 0 0,-1-1 1 0 0,1 1-1 0 0,-2 0 0 0 0,2 0 1 0 0,-1 0-1 0 0,0 0 0 0 0,-1 0 1 0 0,0 0-1 0 0,0 0 0 0 0,0 1 1 0 0,0-2-1 0 0,0 8 0 0 0,-2-3 15 0 0,0-1 0 0 0,0 0 0 0 0,0 0 0 0 0,-1 0 0 0 0,0 0 0 0 0,0-1 0 0 0,-1 1 0 0 0,-7 10 0 0 0,5-10 0 0 0,0 0 0 0 0,0 0 0 0 0,-1-1 0 0 0,0 0 0 0 0,1 0 0 0 0,-17 8 0 0 0,11-6 31 0 0,-26 10-1 0 0,34-16-35 0 0,-1 0 1 0 0,0-1-1 0 0,1 1 1 0 0,-1-2-1 0 0,1 1 0 0 0,-1 0 1 0 0,0-1-1 0 0,1 1 1 0 0,-9-2-1 0 0,11 1-75 0 0,1-1 0 0 0,0 1 0 0 0,-1 0 0 0 0,1-1 0 0 0,0 1 0 0 0,-1 0 0 0 0,2-1 0 0 0,-2 1 0 0 0,1-1 0 0 0,1 0 0 0 0,-2 1 0 0 0,1-1 0 0 0,-1-2 0 0 0,-7-3-1127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51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 7367 0 0,'1'2'334'0'0,"7"6"-1"0"0,3-1-213 0 0,-5-4-10 0 0,-1 0-1 0 0,1-1 1 0 0,8 3-1 0 0,-10-5 99 0 0,-1 0-1 0 0,0 1 0 0 0,0-1 0 0 0,1 0 0 0 0,-1 0 0 0 0,0 0 0 0 0,1 0 1 0 0,3-1-1 0 0,0 0 85 0 0,-1-1 1 0 0,0 1 0 0 0,1-1-1 0 0,-1 0 1 0 0,0-1 0 0 0,0 1-1 0 0,0-1 1 0 0,-1-1 0 0 0,8-4-1 0 0,-6 3-18 0 0,4-4 345 0 0,13-13-1 0 0,-21 19-525 0 0,-1 0 0 0 0,1-1-1 0 0,0 1 1 0 0,-1-1 0 0 0,0 0-1 0 0,1 0 1 0 0,-2 0 0 0 0,4-6 0 0 0,-5 9-64 0 0,0 0 1 0 0,1 0 0 0 0,-1 1 0 0 0,0-2-1 0 0,0 1 1 0 0,0 0 0 0 0,0 0 0 0 0,0 0 0 0 0,0 0-1 0 0,0 0 1 0 0,0 0 0 0 0,0 0 0 0 0,0 0-1 0 0,-1 0 1 0 0,1 0 0 0 0,-1 0 0 0 0,1 0-1 0 0,-1 0 1 0 0,1 0 0 0 0,-1 1 0 0 0,0-3 0 0 0,0 3 8 0 0,0-2 0 0 0,0 1 0 0 0,-1 0 1 0 0,2 0-1 0 0,-2 0 0 0 0,0 0 0 0 0,2 1 1 0 0,-2-1-1 0 0,1 0 0 0 0,-1 1 0 0 0,1-1 1 0 0,-1 1-1 0 0,-2-1 0 0 0,0 0 149 0 0,0 1-1 0 0,1 0 0 0 0,-1 0 1 0 0,0 0-1 0 0,1 0 0 0 0,-1 1 1 0 0,0-1-1 0 0,0 1 1 0 0,-6 2-1 0 0,2 0-271 0 0,-1 1 0 0 0,-14 9 1 0 0,13-7-8 0 0,0 1 0 0 0,0 0 0 0 0,2 1 1 0 0,-1 1-1 0 0,0 0 0 0 0,1-1 0 0 0,1 1 1 0 0,0 1-1 0 0,0 0 0 0 0,-7 15 0 0 0,12-21 92 0 0,0 0 0 0 0,0 0 0 0 0,0-1 0 0 0,2 2 0 0 0,-2-1 0 0 0,1 1 0 0 0,1-2 0 0 0,-1 2 0 0 0,0 0 0 0 0,1-2 0 0 0,0 10 0 0 0,0-12 0 0 0,1 0 0 0 0,-1 0 0 0 0,0 0 0 0 0,1 0 0 0 0,-1 1 0 0 0,0-2 0 0 0,2 4 0 0 0,-1-3 3 0 0,1 1-1 0 0,-1 0 0 0 0,1-1 0 0 0,0 1 1 0 0,-1 0-1 0 0,1-1 0 0 0,0 1 1 0 0,-1-1-1 0 0,2 0 0 0 0,-2 0 1 0 0,2 0-1 0 0,-1 0 0 0 0,-1 0 0 0 0,2 0 1 0 0,-1-1-1 0 0,0 1 0 0 0,1 0 1 0 0,-1-1-1 0 0,0 1 0 0 0,4-1 0 0 0,2 0 5 0 0,1 0 0 0 0,0-1-1 0 0,16-3 1 0 0,-9 0-41 0 0,0 0-1 0 0,28-12 1 0 0,26-18-2786 0 0,-46 22-2572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51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0 6911 0 0,'0'2'528'0'0,"-30"58"895"0"0,6-15 892 0 0,-57 113 2775 0 0,49-95-3966 0 0,-32 72 572 0 0,59-119-1584 0 0,1 0-1 0 0,0 1 1 0 0,1-1-1 0 0,-2 34 1 0 0,6-34-102 0 0,1-4 1 0 0,3 0-263 0 0,-2-12 69 0 0,-1 1-58 0 0,1-1 0 0 0,0 1-1 0 0,0-1 1 0 0,0 1 0 0 0,0-1-1 0 0,1 0 1 0 0,-2 0 0 0 0,1-1-1 0 0,0 1 1 0 0,0-1 0 0 0,6-1-1 0 0,4-5-1254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5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1 2303 0 0,'0'0'3610'0'0,"-2"0"-1729"0"0,-4 0-1171 0 0,2-1 1 0 0,-2 2-1 0 0,2-1 0 0 0,-2 1 0 0 0,-8 2 1 0 0,-27 9 1386 0 0,29-7-1575 0 0,0 1 1 0 0,0 1 0 0 0,-15 10 0 0 0,15-8-230 0 0,-42 30 828 0 0,45-32-914 0 0,2 0 1 0 0,-1 0-1 0 0,2 0 1 0 0,-11 14-1 0 0,14-14-102 0 0,0-1-1 0 0,0 0 1 0 0,1 1 0 0 0,0 0-1 0 0,-3 12 1 0 0,3-11 11 0 0,2-5 11 0 0,0-1-40 0 0,0 0-65 0 0,1-1-13 0 0,-1 0 0 0 0,0-1 0 0 0,0 1 0 0 0,1 0 0 0 0,-1 0 0 0 0,1 0 0 0 0,-1-1 0 0 0,0 1 0 0 0,0-1 0 0 0,1 1 0 0 0,1 0 0 0 0,0 3 25 0 0,1-1-1 0 0,0 0 1 0 0,0 0-1 0 0,0 1 0 0 0,0-1 1 0 0,1-1-1 0 0,0 0 1 0 0,-1 1-1 0 0,1-1 1 0 0,6 2-1 0 0,11 5 157 0 0,0 1 0 0 0,-1 1 0 0 0,27 19 0 0 0,-44-27-116 0 0,1 0 0 0 0,0 0 0 0 0,-1 0 0 0 0,1 1 0 0 0,-1 0 0 0 0,0 0 0 0 0,5 7 0 0 0,-7-7 69 0 0,-2-2-98 0 0,1 1 1 0 0,-1-1-1 0 0,0-1 1 0 0,1 2-1 0 0,-1-1 1 0 0,0 0 0 0 0,0 0-1 0 0,0 0 1 0 0,0 0-1 0 0,0 0 1 0 0,0 0-1 0 0,-1-1 1 0 0,1 1-1 0 0,-1 0 1 0 0,0-1-1 0 0,1 1 1 0 0,-1 0-1 0 0,0-2 1 0 0,-2 3-1 0 0,-9 5 161 0 0,1-2 0 0 0,-1 0 0 0 0,-25 9 0 0 0,17-9-17 0 0,-40 6 1 0 0,48-10-151 0 0,-1-1 1 0 0,0 0-1 0 0,1-1 0 0 0,-1-1 1 0 0,-16-3-1 0 0,20 2-173 0 0,0-1 1 0 0,0 1-1 0 0,0-2 0 0 0,0 0 1 0 0,1 0-1 0 0,0 0 0 0 0,-14-9 1 0 0,17 9-329 0 0,0-1 1 0 0,0 1-1 0 0,-6-8 0 0 0,0-2-1090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08.0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6911 0 0,'0'0'3431'0'0,"2"2"-3166"0"0,9 17 202 0 0,0 0-1 0 0,9 23 1 0 0,-3-6-56 0 0,87 198 148 0 0,-92-207-545 0 0,7 18 2 0 0,3-2 0 0 0,2 0 0 0 0,29 40 0 0 0,-35-59 5 0 0,1-1 0 0 0,1-1-1 0 0,46 39 1 0 0,-53-51 59 0 0,0 0 1 0 0,0-1-1 0 0,1-1 1 0 0,0 0-1 0 0,0-1 0 0 0,1-1 1 0 0,-1 0-1 0 0,2-1 1 0 0,-1-1-1 0 0,1 0 0 0 0,0-1 1 0 0,21 2-1 0 0,33-3 494 0 0,73-7-1 0 0,-94 3-436 0 0,18-1 3 0 0,-29-2-49 0 0,0-1 0 0 0,37-11-1 0 0,-40 7 12 0 0,0 0-1 0 0,44-23 0 0 0,66-34 243 0 0,108-44 210 0 0,-203 92-430 0 0,91-31 181 0 0,88-10-112 0 0,-139 42-161 0 0,96-6 0 0 0,-89 15-32 0 0,85-9 0 0 0,-40 7 0 0 0,1 9 0 0 0,97-6 0 0 0,-223 7 0 0 0,133-10 0 0 0,-68 8 0 0 0,159-5 0 0 0,-89 6-3 0 0,63 0 18 0 0,105 24 45 0 0,-194-13-45 0 0,-2 0 16 0 0,-1 11-2 0 0,44 24 38 0 0,-130-31-50 0 0,0 2-1 0 0,47 26 1 0 0,-71-33-4 0 0,0 1-1 0 0,0 1 1 0 0,0-1-1 0 0,12 15 0 0 0,40 49-11 0 0,-24-26 0 0 0,-23-27 30 0 0,-1 0 0 0 0,24 40 0 0 0,-35-50 38 0 0,-1 0 1 0 0,0 0-1 0 0,-1 0 1 0 0,0 1-1 0 0,0 0 0 0 0,-1 1 1 0 0,-1-2-1 0 0,3 23 1 0 0,-5-28 31 0 0,0 0 1 0 0,0 0 0 0 0,0 0 0 0 0,-1 0-1 0 0,-2 8 1 0 0,2-8 66 0 0,1-5-159 0 0,0 0 1 0 0,0 0 0 0 0,1 0 0 0 0,-1 0 0 0 0,0 1 0 0 0,0-1-1 0 0,0 0 1 0 0,0 0 0 0 0,0 0 0 0 0,0 0 0 0 0,0 0 0 0 0,0 0 0 0 0,0 0-1 0 0,0 0 1 0 0,0 0 0 0 0,0 0 0 0 0,0 0 0 0 0,0 0 0 0 0,0 0 0 0 0,0 0-1 0 0,0 0 1 0 0,0 0 0 0 0,1 0 0 0 0,-1 0 0 0 0,0 0 0 0 0,0 0-1 0 0,0 0 1 0 0,0 0 0 0 0,0 0 0 0 0,0 0 0 0 0,0 0 0 0 0,0 0 0 0 0,0 0-1 0 0,0 0 1 0 0,0 0 0 0 0,0 0 0 0 0,0 0 0 0 0,1 0 0 0 0,-1 0-1 0 0,0 0 1 0 0,0 0 0 0 0,0 0 0 0 0,0 0 0 0 0,0 0 0 0 0,0 0 0 0 0,0 0-1 0 0,9-8 740 0 0,-5 3-864 0 0,10-10 361 0 0,-8 8-158 0 0,1 0 0 0 0,9-7 0 0 0,6-2-68 0 0,1 1 0 0 0,34-18 1 0 0,54-17 24 0 0,-58 30-45 0 0,92-22 0 0 0,-110 34 0 0 0,1 1 0 0 0,66-2 0 0 0,-54 8 0 0 0,78 11 0 0 0,232 41-12 0 0,-129-17-44 0 0,-169-26 52 0 0,353 32 4 0 0,-223-20 0 0 0,60 3 0 0 0,-147-20 0 0 0,14 1 0 0 0,-7 4 0 0 0,97 6 0 0 0,2-9 0 0 0,24 0 0 0 0,-60 0 0 0 0,-112-4 0 0 0,137-1 0 0 0,37-1 0 0 0,-67 1 0 0 0,-1-7 0 0 0,-22-10 45 0 0,12-1 38 0 0,-91 12 17 0 0,0-3 0 0 0,0-4 0 0 0,102-32 0 0 0,-91 18-12 0 0,150-45 174 0 0,-211 68-256 0 0,160-41 288 0 0,-5-8 27 0 0,-54 12-253 0 0,-117 41-72 0 0,0 0 1 0 0,0 0 0 0 0,0 0-1 0 0,0 0 1 0 0,0 0-1 0 0,0 0 1 0 0,0 0 0 0 0,0 0-1 0 0,0 0 1 0 0,0 0-1 0 0,0 0 1 0 0,0 0 0 0 0,0 0-1 0 0,0 0 1 0 0,0 0-1 0 0,1 0 1 0 0,-1-1-1 0 0,0 1 1 0 0,0 0 0 0 0,0 0-1 0 0,0 0 1 0 0,0 0-1 0 0,0 0 1 0 0,0 0 0 0 0,0 0-1 0 0,0 0 1 0 0,0-1-1 0 0,0 1 1 0 0,0 0 0 0 0,0 0-1 0 0,0 0 1 0 0,1 0-1 0 0,-1 0 1 0 0,0 0 0 0 0,0-1-1 0 0,0 1 17 0 0,0-7-1611 0 0,-3 0-3170 0 0,-4 0-2243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08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38 5527 0 0,'0'0'423'0'0,"0"-1"-278"0"0,1-3 214 0 0,0-1-1 0 0,-1-9 0 0 0,0 9 291 0 0,0 5 293 0 0,0-2-25 0 0,-2-4 3708 0 0,1 7-4099 0 0,-3 5-331 0 0,0 0 0 0 0,1-1 0 0 0,-1 2 1 0 0,1 0-1 0 0,0-1 0 0 0,-3 11 1 0 0,-8 45 299 0 0,12-51-403 0 0,-56 300 996 0 0,8-111-798 0 0,24-105-158 0 0,22-81-93 0 0,2-8-31 0 0,0 0 1 0 0,1-1-1 0 0,0 1 1 0 0,0 0-1 0 0,0-1 1 0 0,1 12-1 0 0,0-15-246 0 0,2-3-324 0 0,2-1 265 0 0,0 0-1 0 0,-1 0 1 0 0,1 0-1 0 0,-1-1 1 0 0,1 0-1 0 0,-1 1 1 0 0,0-1-1 0 0,4-6 1 0 0,4-5-1010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09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0 262 7367 0 0,'2'-1'568'0'0,"60"-32"1050"0"0,66-25 0 0 0,70-15 876 0 0,-99 42-1655 0 0,110-19 0 0 0,-106 35-706 0 0,-59 14-4472 0 0,-25 3-447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09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185 85 6911 0 0,'0'0'860'0'0,"-1"0"-186"0"0,-5 0-238 0 0,3 0-176 0 0,0 0 1 0 0,0 0-1 0 0,0 0 1 0 0,0 1-1 0 0,0-1 1 0 0,1 0-1 0 0,-1 1 0 0 0,0 0 1 0 0,-1 0-1 0 0,-2 2 1 0 0,-2 1 90 0 0,-1 2 0 0 0,2-1 0 0 0,-9 8 0 0 0,-21 23 508 0 0,24-23-541 0 0,7-6-200 0 0,0-1 0 0 0,1 0-1 0 0,0 1 1 0 0,0 0 0 0 0,1 0-1 0 0,-5 10 1 0 0,7-13-81 0 0,0 2 0 0 0,0-1 0 0 0,1 0 0 0 0,-1 1 0 0 0,1 0 1 0 0,1-1-1 0 0,-1 1 0 0 0,0 0 0 0 0,1-1 0 0 0,1 7 0 0 0,-1-10-24 0 0,1 1 0 0 0,-1-1 0 0 0,0 1 0 0 0,1-1 0 0 0,0 0-1 0 0,0 1 1 0 0,-1-1 0 0 0,2 0 0 0 0,-1 1 0 0 0,0-1 0 0 0,1 0 0 0 0,-1 1-1 0 0,4 2 1 0 0,-3-3 20 0 0,1 1 0 0 0,0-2 1 0 0,0 1-1 0 0,0 0 0 0 0,-1 0 0 0 0,1 0 0 0 0,0-1 0 0 0,1 0 0 0 0,4 2 0 0 0,-3-1 55 0 0,1-2 1 0 0,-1 2 0 0 0,0-1-1 0 0,1-1 1 0 0,0 0 0 0 0,-1 0-1 0 0,1 0 1 0 0,0 0-1 0 0,-1-1 1 0 0,1-1 0 0 0,-1 2-1 0 0,7-4 1 0 0,-5 1 98 0 0,1-1 1 0 0,-2-1-1 0 0,1 1 0 0 0,0 0 1 0 0,-1-2-1 0 0,0 2 0 0 0,0-2 1 0 0,0 0-1 0 0,7-10 0 0 0,-10 13-103 0 0,-1-2 0 0 0,1 2 0 0 0,0-1 0 0 0,-1-1 0 0 0,-1 1 0 0 0,2 0 0 0 0,-2-1 0 0 0,1 0 0 0 0,-1 1 0 0 0,0-1 0 0 0,0 1 0 0 0,0-1 0 0 0,-1 0 0 0 0,0 1 0 0 0,0-2 0 0 0,0 2 0 0 0,0-1 0 0 0,-1 1 0 0 0,0-1 0 0 0,0 0 0 0 0,-3-6 0 0 0,-1-5 76 0 0,0 1 0 0 0,-1 0 0 0 0,-17-28 0 0 0,18 34-115 0 0,-1 0-42 0 0,1 0 0 0 0,-1 0 0 0 0,-1 0 0 0 0,0 0 0 0 0,0 2 0 0 0,-11-10-1 0 0,1 4-591 0 0,16 12 217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09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23 8663 0 0,'0'0'787'0'0,"-1"1"-646"0"0,-12 14-52 0 0,-9 9 1073 0 0,18-18-852 0 0,-9 10 873 0 0,-15 28 0 0 0,25-39-1028 0 0,1 1 0 0 0,-1 0 0 0 0,1 0 1 0 0,0-1-1 0 0,1 1 0 0 0,-1 0 0 0 0,1 1 1 0 0,0-1-1 0 0,0 9 0 0 0,1-13-119 0 0,0-1-1 0 0,0 1 1 0 0,0-1-1 0 0,1 2 1 0 0,-1-2-1 0 0,1 1 1 0 0,-1-1 0 0 0,0 1-1 0 0,1-1 1 0 0,0 1-1 0 0,0-1 1 0 0,-1 1-1 0 0,1-1 1 0 0,0 0 0 0 0,0 1-1 0 0,2 1 1 0 0,-2-2 3 0 0,2 1 0 0 0,-1 0 1 0 0,-1 0-1 0 0,2-1 0 0 0,-1 0 1 0 0,1 1-1 0 0,-1-2 0 0 0,1 2 1 0 0,3-1-1 0 0,-1 1 33 0 0,1 0 1 0 0,0-2 0 0 0,-1 1-1 0 0,1 0 1 0 0,0-1-1 0 0,0 0 1 0 0,-1 0-1 0 0,11-2 1 0 0,-1-2 287 0 0,0 1 1 0 0,25-11 0 0 0,-36 12-266 0 0,-1 1 1 0 0,1-2 0 0 0,-1 1-1 0 0,1 0 1 0 0,0-1 0 0 0,-1 1 0 0 0,0-1-1 0 0,0 0 1 0 0,0 0 0 0 0,0 0-1 0 0,0 0 1 0 0,0-1 0 0 0,-1 1-1 0 0,3-6 1 0 0,-4 6-49 0 0,0 2 0 0 0,0-2 0 0 0,-1 1 0 0 0,1 1 0 0 0,-1-2 0 0 0,0 2 0 0 0,0-2 0 0 0,0 1 0 0 0,0 1 0 0 0,0-2 0 0 0,0 1 0 0 0,0 0 0 0 0,0 0 0 0 0,-1 0 0 0 0,1 0 0 0 0,-1 0 0 0 0,0 0 0 0 0,0 0 0 0 0,1 1 0 0 0,-2-2 0 0 0,0 0 1 0 0,-3-4 111 0 0,1 0 1 0 0,-2 0 0 0 0,-10-9 0 0 0,15 14-131 0 0,-10-7 194 0 0,-1 0 1 0 0,1-1 0 0 0,-15-7 0 0 0,0 0-1418 0 0,-1-3-4223 0 0,18 12-1121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0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31 7111 0 0,'0'0'324'0'0,"0"-3"-4"0"0,2-7 3044 0 0,-4 12-2942 0 0,-2 2-279 0 0,1 0 1 0 0,0-1-1 0 0,0 1 0 0 0,0 0 1 0 0,-4 7-1 0 0,-11 25 425 0 0,8-15-282 0 0,-19 34 440 0 0,-17 38 372 0 0,41-83-810 0 0,-10 16-1 0 0,13-24 916 0 0,4-4-861 0 0,62-68 1115 0 0,-47 51-1319 0 0,22-31 50 0 0,12-10-123 0 0,-34 43-65 0 0,18-15 0 0 0,-26 25 0 0 0,-1 1 0 0 0,1 1 0 0 0,0-1 0 0 0,18-7 0 0 0,-24 12 0 0 0,1 0 0 0 0,-1 0 0 0 0,1 0 0 0 0,-1 1 0 0 0,1-1 0 0 0,4 0 0 0 0,-6 1 0 0 0,-1 0 0 0 0,1 0 0 0 0,-1 1 0 0 0,1-1 0 0 0,-1 0 0 0 0,2 1 0 0 0,-1 0 0 0 0,-1-1 0 0 0,0 1 0 0 0,0 0 0 0 0,0-1 0 0 0,0 1 0 0 0,0 0 0 0 0,0 0 0 0 0,0-1 0 0 0,0 2 0 0 0,2 0 0 0 0,-2 1 0 0 0,1 0 0 0 0,-1-1 0 0 0,1 1 0 0 0,-2 0 0 0 0,2-1 0 0 0,-1 2 0 0 0,0-1 0 0 0,-1 0 0 0 0,1 0 0 0 0,0-1 0 0 0,-1 1 0 0 0,0 0 0 0 0,0 0 0 0 0,0 0 0 0 0,0 0 0 0 0,-1 5 0 0 0,-1 4 0 0 0,-1 0 0 0 0,-8 23 0 0 0,2-15 15 0 0,-1 0 0 0 0,0 0 0 0 0,-1-1 0 0 0,-18 22 0 0 0,28-38 398 0 0,2-5-282 0 0,243-156 930 0 0,-242 157-1061 0 0,12-7 0 0 0,18-8 0 0 0,-28 15 0 0 0,0-1 0 0 0,0 0 0 0 0,0 2 0 0 0,0-2 0 0 0,1 1 0 0 0,-2 1 0 0 0,1 0 0 0 0,1 0 0 0 0,-1 0 0 0 0,6 0 0 0 0,-8 0 0 0 0,0 1-1 0 0,0 0 0 0 0,-1-1 1 0 0,2 1-1 0 0,-2 0 1 0 0,1 0-1 0 0,0 0 1 0 0,0 0-1 0 0,-1 0 0 0 0,1 1 1 0 0,-1-2-1 0 0,1 2 1 0 0,-1-1-1 0 0,1 1 1 0 0,-1 0-1 0 0,0-1 0 0 0,0 1 1 0 0,1 0-1 0 0,-2-1 1 0 0,1 1-1 0 0,0 0 0 0 0,0 0 1 0 0,-1 0-1 0 0,2 2 1 0 0,-1 3-12 0 0,1 0 1 0 0,0 0 0 0 0,-2 0-1 0 0,1 0 1 0 0,-1 12 0 0 0,-1-6 3 0 0,0 1 0 0 0,-2-1 0 0 0,-5 25 0 0 0,-19 37-13 0 0,21-57 20 0 0,-6 11 1 0 0,5-15 0 0 0,1 0 0 0 0,-5 26 0 0 0,8-23 0 0 0,3-14-9 0 0,-1-2 0 0 0,1 1 1 0 0,0 0-1 0 0,0-1 0 0 0,1 4 0 0 0,3 5-263 0 0,-4-10 259 0 0,0 0 1 0 0,0 0 0 0 0,0 1-1 0 0,0-1 1 0 0,0 0 0 0 0,0 0-1 0 0,0 0 1 0 0,0 0-1 0 0,0 1 1 0 0,0-1 0 0 0,0 0-1 0 0,0 0 1 0 0,0 0 0 0 0,0 0-1 0 0,1 0 1 0 0,-1 0-1 0 0,0 0 1 0 0,0 0 0 0 0,0 0-1 0 0,1 0 1 0 0,-1 0-1 0 0,0 0 1 0 0,0 0 0 0 0,0 0-1 0 0,1 0 1 0 0,-1 0 0 0 0,0 0-1 0 0,3 1-629 0 0,1-1 0 0 0,-1 0 0 0 0,0 0-1 0 0,0 0 1 0 0,0 0 0 0 0,0 0 0 0 0,1-1-1 0 0,2 0 1 0 0,14-6-5442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0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4143 0 0,'0'0'319'0'0,"2"0"65"0"0,9 1 1419 0 0,0 0-1 0 0,0-1 1 0 0,13-2-1 0 0,36-5 658 0 0,-38 3-2113 0 0,135-25 1413 0 0,-17 2-3261 0 0,-112 22 602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1.1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329 15 8495 0 0,'0'0'766'0'0,"-1"-1"-628"0"0,-4-3-30 0 0,3 3 49 0 0,0 0-1 0 0,0-1 0 0 0,1 2 1 0 0,-2-1-1 0 0,2 0 0 0 0,-2 0 0 0 0,2 1 1 0 0,-1-1-1 0 0,-1 1 0 0 0,2-1 1 0 0,-2 1-1 0 0,1 0 0 0 0,1 0 1 0 0,-6 0-1 0 0,2 1 51 0 0,0 0 0 0 0,0-1 0 0 0,0 1 0 0 0,-7 3 0 0 0,-6 2 160 0 0,1 2 0 0 0,-1-1 0 0 0,1 2 0 0 0,0 1-1 0 0,1 0 1 0 0,1 1 0 0 0,-25 21 0 0 0,27-20-150 0 0,2 0 0 0 0,-1 1 1 0 0,2 0-1 0 0,-14 20 0 0 0,21-26-159 0 0,-1 0 0 0 0,0 0 0 0 0,1 1 0 0 0,0-1 0 0 0,0 1 0 0 0,1 0 0 0 0,1-1 0 0 0,-1 1 0 0 0,1 0 0 0 0,0 0 1 0 0,0 11-1 0 0,2-16-50 0 0,0 1 1 0 0,-1 0 0 0 0,1 0-1 0 0,1 0 1 0 0,-2 0 0 0 0,2 0-1 0 0,-1-1 1 0 0,2 0 0 0 0,1 4-1 0 0,-1-3 40 0 0,0-2-34 0 0,-1-1 1 0 0,1 1-1 0 0,-1-1 0 0 0,1 0 0 0 0,0 1 0 0 0,-1-2 1 0 0,1 1-1 0 0,0 0 0 0 0,0 0 0 0 0,0-1 0 0 0,0 1 1 0 0,0-1-1 0 0,0 0 0 0 0,-1 0 0 0 0,6-1 0 0 0,-3 0 44 0 0,-1 0-1 0 0,1 0 0 0 0,-1 0 0 0 0,1-1 0 0 0,0 1 0 0 0,-2-1 0 0 0,2 0 1 0 0,-1 0-1 0 0,7-5 0 0 0,-4 1 12 0 0,0 0 0 0 0,-1 0 0 0 0,0-1-1 0 0,0 1 1 0 0,-1-1 0 0 0,1-1 0 0 0,5-9 0 0 0,-4 4 9 0 0,-1 0-1 0 0,1-1 1 0 0,6-22-1 0 0,-3 4 41 0 0,-10 42-116 0 0,0-1 1 0 0,1 1 0 0 0,0-1-1 0 0,5 17 1 0 0,-4-20-3 0 0,1 0-1 0 0,-1 0 1 0 0,1 0 0 0 0,0 1-1 0 0,0-2 1 0 0,1 1 0 0 0,8 10-1 0 0,-7-11-24 0 0,7 9-849 0 0,18 15 1 0 0,-26-25 411 0 0,1 0 0 0 0,-1-1 0 0 0,2 0 1 0 0,-2 0-1 0 0,2 0 0 0 0,-1-1 1 0 0,1 1-1 0 0,6 1 0 0 0,6-1-5394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1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0 9215 0 0,'-1'2'422'0'0,"-18"18"163"0"0,12-14-546 0 0,1 0 1 0 0,0 0 0 0 0,-6 9 0 0 0,4-2 558 0 0,-6 8 901 0 0,7-12-762 0 0,-3 3 518 0 0,-13 22 0 0 0,9-11-407 0 0,3 0 1 0 0,-16 42 0 0 0,18-38-575 0 0,8-25 235 0 0,3-4-338 0 0,9-6 51 0 0,-1-1 1 0 0,15-16-1 0 0,15-24 83 0 0,8-11-221 0 0,-39 51-83 0 0,-1 1 0 0 0,1 0 1 0 0,1 0-1 0 0,13-8 0 0 0,-20 14-1 0 0,1 0 0 0 0,-1 1 0 0 0,0-1 0 0 0,1 1 0 0 0,-1 0 0 0 0,7-1 0 0 0,2 1 0 0 0,-10 1 0 0 0,0 1 0 0 0,-1 0 1 0 0,2-1-1 0 0,-2 0 0 0 0,1 1 0 0 0,-1 0 0 0 0,1 0 0 0 0,-1 0 0 0 0,1 0 0 0 0,-1 0 1 0 0,1 0-1 0 0,-1 1 0 0 0,1-1 0 0 0,-1 0 0 0 0,0 1 0 0 0,0-1 0 0 0,1 1 0 0 0,-2-1 1 0 0,1 1-1 0 0,0-1 0 0 0,1 4 0 0 0,1 1-11 0 0,-1 0-1 0 0,0 0 1 0 0,0 1 0 0 0,1 12 0 0 0,1 78 6 0 0,-3-47-95 0 0,0-36-784 0 0,4 21 1 0 0,-1-17-4264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1.8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0 12119 0 0,'0'2'555'0'0,"-1"6"-292"0"0,0 0-1 0 0,-3 12 1 0 0,3-12 112 0 0,-1 0 0 0 0,2 0 0 0 0,-2 15 0 0 0,3-15-38 0 0,0 0 0 0 0,1 0-1 0 0,-1 0 1 0 0,2 0 0 0 0,-1-1 0 0 0,6 13 0 0 0,26 40-226 0 0,-26-47-150 0 0,0 0 0 0 0,2-1 0 0 0,10 11 0 0 0,-13-17-2428 0 0,9 8 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2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355 1 6447 0 0,'0'2'499'0'0,"-10"32"1544"0"0,-20 48 0 0 0,-21 32 2317 0 0,49-110-4347 0 0,-110 241 3594 0 0,14 6-2249 0 0,85-208-1431 0 0,2 0-1 0 0,-10 88 1 0 0,15-74-847 0 0,5-42 433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2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0 231 7279 0 0,'0'0'660'0'0,"1"2"-541"0"0,-1 3-100 0 0,1-1-1 0 0,0 1 1 0 0,1 0 0 0 0,-1-1-1 0 0,3 6 1 0 0,-1-6 492 0 0,2 0-238 0 0,1 0 0 0 0,0 0 0 0 0,-1-1 0 0 0,2 0 1 0 0,-1 1-1 0 0,0-1 0 0 0,0-1 0 0 0,0 0 0 0 0,11 2 1 0 0,6 0 327 0 0,0-2 0 0 0,0 1 0 0 0,1-3 0 0 0,41-4 1 0 0,-35 0-63 0 0,1-2 0 0 0,-1 0 0 0 0,33-14 0 0 0,-25 6 23 0 0,-1-1-1 0 0,39-23 0 0 0,-60 30-456 0 0,0-1 0 0 0,-1-2 0 0 0,0 0-1 0 0,18-17 1 0 0,-29 25-83 0 0,0-2 0 0 0,-1 1 0 0 0,1 0 0 0 0,-1-1-1 0 0,0 0 1 0 0,0 0 0 0 0,4-7 0 0 0,-7 10-6 0 0,1-1-1 0 0,0 0 1 0 0,0 0-1 0 0,-1 0 1 0 0,1 0-1 0 0,-1 0 1 0 0,0 0 0 0 0,0 0-1 0 0,0 0 1 0 0,0 0-1 0 0,-1 0 1 0 0,1 0-1 0 0,0 0 1 0 0,-1 0 0 0 0,-1-4-1 0 0,0 4 4 0 0,1 0-1 0 0,-1 0 1 0 0,0 0-1 0 0,1-1 1 0 0,-1 1-1 0 0,0 0 1 0 0,0 1-1 0 0,-4-4 1 0 0,5 4-13 0 0,-1 2 1 0 0,1-2 0 0 0,-1 0-1 0 0,0 2 1 0 0,0-2-1 0 0,1 1 1 0 0,-2 1-1 0 0,2-1 1 0 0,-1 0 0 0 0,0 0-1 0 0,1 1 1 0 0,-2 0-1 0 0,1-1 1 0 0,0 1 0 0 0,-3-1-1 0 0,0 2 12 0 0,-2-1 0 0 0,2 1 1 0 0,0 0-1 0 0,-1 0 0 0 0,0 0 0 0 0,-7 4 0 0 0,-32 17 31 0 0,15-5-47 0 0,-55 41 0 0 0,-20 31 58 0 0,88-73-60 0 0,0 0 0 0 0,-19 28 0 0 0,30-38 0 0 0,2 1 0 0 0,-1 1 0 0 0,0 0 0 0 0,2-1 0 0 0,-1 1 0 0 0,1 1 0 0 0,0-1 0 0 0,0 1 0 0 0,-1 13 0 0 0,3-19 0 0 0,1-1 0 0 0,0 1 0 0 0,0-1 0 0 0,0 1 0 0 0,0-1 0 0 0,1 1 0 0 0,-1-1 0 0 0,0 1 0 0 0,1-1 0 0 0,0 1 0 0 0,0-1 0 0 0,0 0 0 0 0,0 0 0 0 0,0 1 0 0 0,0-1 0 0 0,1 0 0 0 0,-1 0 0 0 0,1 0 0 0 0,0 0 0 0 0,-1-1 0 0 0,1 2 0 0 0,0-2 0 0 0,0 1 0 0 0,0-1 0 0 0,2 2 0 0 0,3 1 0 0 0,0-1 0 0 0,-1 0 0 0 0,2 0 0 0 0,-1 0 0 0 0,0-1 0 0 0,1 0 0 0 0,8 1 0 0 0,25 2-40 0 0,0-2-1 0 0,47-2 0 0 0,-48-2-150 0 0,55-3-943 0 0,-26 0-1524 0 0,-46 3 1555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3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338 27 7831 0 0,'0'0'706'0'0,"-2"-2"-464"0"0,-3-1 218 0 0,-1-1 0 0 0,0 2-1 0 0,0-1 1 0 0,0 1 0 0 0,0-1-1 0 0,0 2 1 0 0,-13-3 0 0 0,9 3-93 0 0,0 0 1 0 0,0 0 0 0 0,-1 1 0 0 0,1 1 0 0 0,0 0 0 0 0,0-1-1 0 0,-16 6 1 0 0,-59 24 1187 0 0,73-26-1402 0 0,-1 2-1 0 0,1 1 1 0 0,0 0-1 0 0,-17 13 1 0 0,26-18-145 0 0,-8 11 101 0 0,9-12-54 0 0,2 1 3 0 0,2 6-35 0 0,-2-7 37 0 0,3 0 39 0 0,4 0-39 0 0,-1 0 0 0 0,1-1-1 0 0,0 0 1 0 0,0 0 0 0 0,9-2 0 0 0,0-1 46 0 0,19-6-1 0 0,-31 9-71 0 0,0-1-7 0 0,16-1 26 0 0,-9 1-32 0 0,-11 1-19 0 0,0 0-1 0 0,0 0 1 0 0,0 0 0 0 0,0 0-1 0 0,0 0 1 0 0,0 0 0 0 0,1 0 0 0 0,-1 0-1 0 0,0 0 1 0 0,0 0 0 0 0,0 0-1 0 0,1 0 1 0 0,-1 0 0 0 0,0 0-1 0 0,0 0 1 0 0,0 0 0 0 0,1 0 0 0 0,-1 0-1 0 0,0 1 1 0 0,0-1 0 0 0,0 0-1 0 0,0 0 1 0 0,0 0 0 0 0,0 0 0 0 0,8 7 8 0 0,-7-6-10 0 0,0 1 0 0 0,-1-2 0 0 0,1 2 0 0 0,0-1 0 0 0,-1 0 0 0 0,1 0 0 0 0,-1 1 0 0 0,1 1 0 0 0,-1 1 0 0 0,1 2 0 0 0,-1-2 0 0 0,0 2 0 0 0,0-2 0 0 0,-1 1 0 0 0,1 0 0 0 0,-1 0 0 0 0,0-1 0 0 0,-3 10 0 0 0,-3 3 0 0 0,-9 20 0 0 0,15-37 0 0 0,-62 123-2 0 0,29-57 15 0 0,27-53-5 0 0,2-1 0 0 0,0 1 0 0 0,1 0 0 0 0,0 1 0 0 0,1-1 0 0 0,0 1 0 0 0,-1 17 0 0 0,4-24 10 0 0,0-1-1 0 0,2 8 1 0 0,1-2-7 0 0,3-1 32 0 0,-5-9-42 0 0,-1-1 0 0 0,1 0 1 0 0,1 0-1 0 0,-2 0 0 0 0,1 0 1 0 0,0 0-1 0 0,1 1 0 0 0,0-2 1 0 0,-1 0-1 0 0,0 1 1 0 0,1 0-1 0 0,-2-1 1 0 0,2 1-1 0 0,-1-1 1 0 0,3 1-1 0 0,6-1 58 0 0,-10 0-55 0 0,1 0 1 0 0,0 0-1 0 0,0 0 1 0 0,-1 0-1 0 0,1 0 1 0 0,0 0-1 0 0,0 0 0 0 0,-1-1 1 0 0,1 1-1 0 0,0 0 1 0 0,-1-1-1 0 0,1 1 1 0 0,0-1-1 0 0,0 0 1 0 0,2 0 4 0 0,17-9 56 0 0,-19 10-60 0 0,0-1 1 0 0,0 1-1 0 0,0-1 0 0 0,0 1 0 0 0,0 0 0 0 0,-1-1 1 0 0,1 0-1 0 0,0 1 0 0 0,0-1 0 0 0,0 0 0 0 0,1-2-2 0 0,5-5-53 0 0,5-7-1713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3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12 9559 0 0,'0'0'860'0'0,"-2"1"-705"0"0,-6 5 138 0 0,0 1-1 0 0,1 0 1 0 0,0-1 0 0 0,0 2-1 0 0,1 0 1 0 0,-1 0 0 0 0,1 0-1 0 0,1 0 1 0 0,0 1 0 0 0,1-1-1 0 0,-1 2 1 0 0,1-1 0 0 0,-3 11-1 0 0,5-8-84 0 0,-1 0-1 0 0,1 0 1 0 0,1 0 0 0 0,0 24-1 0 0,1-31-166 0 0,1 0 0 0 0,0 2-1 0 0,-1-2 1 0 0,2 0 0 0 0,-1 1 0 0 0,1 0 0 0 0,-1-1-1 0 0,2 0 1 0 0,-1 0 0 0 0,0 1 0 0 0,1-2-1 0 0,6 9 1 0 0,-6-10-15 0 0,-1 0 0 0 0,1 0 1 0 0,0-1-1 0 0,0 0 0 0 0,1 1 0 0 0,-1-1 0 0 0,0 0 0 0 0,0 0 0 0 0,1 0 0 0 0,-1 0 0 0 0,4 0 0 0 0,-1 0 43 0 0,-1-1-1 0 0,1 0 0 0 0,-1 0 0 0 0,0-1 0 0 0,1 0 0 0 0,-1 0 0 0 0,7 0 0 0 0,-2-1 92 0 0,-1-1 0 0 0,0 0 0 0 0,0 0-1 0 0,1-1 1 0 0,-1 0 0 0 0,-1 0 0 0 0,1-2-1 0 0,14-8 1 0 0,-5 1 248 0 0,-1-1 0 0 0,29-25 0 0 0,-39 31-321 0 0,-1-1 1 0 0,1 0-1 0 0,-2 1 0 0 0,1-1 0 0 0,0 0 0 0 0,-2-1 0 0 0,1 1 0 0 0,5-15 0 0 0,-6 10-33 0 0,-1 2 1 0 0,0-2-1 0 0,-1 1 0 0 0,0 0 0 0 0,-2 0 1 0 0,1-1-1 0 0,-1 0 0 0 0,-1-12 0 0 0,-1 13-90 0 0,-2 5-153 0 0,3 5-76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4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3 5063 0 0,'0'0'232'0'0,"-1"-1"-13"0"0,-2 1 179 0 0,1 0 0 0 0,-1-1 0 0 0,1 1 0 0 0,-1-1 0 0 0,1 1 0 0 0,-1 0 0 0 0,1 0 0 0 0,-1 1 0 0 0,1-1 0 0 0,-1 1 0 0 0,1-1 0 0 0,-1 0 0 0 0,1 1 0 0 0,0 0 0 0 0,-4 1 0 0 0,-3 3 375 0 0,1 0 1 0 0,-14 10-1 0 0,15-11-817 0 0,-2 3 241 0 0,1-1 0 0 0,-2 2-1 0 0,3-1 1 0 0,-13 14 0 0 0,17-17-163 0 0,1-1 0 0 0,-1 1-1 0 0,1-1 1 0 0,-1 1 0 0 0,1 1 0 0 0,0-1 0 0 0,1 0-1 0 0,-1 0 1 0 0,1 1 0 0 0,-1-1 0 0 0,2 0 0 0 0,-1 1-1 0 0,0 7 1 0 0,1-10-23 0 0,0-1-1 0 0,0 1 1 0 0,0-1-1 0 0,1 1 1 0 0,-1-1-1 0 0,1 3 1 0 0,0-2 3 0 0,0 0-1 0 0,0 0 1 0 0,0 0 0 0 0,0 0 0 0 0,0-1 0 0 0,1 1 0 0 0,0-1 0 0 0,-2 1 0 0 0,3-1 0 0 0,-2 1 0 0 0,1-1 0 0 0,-1 1 0 0 0,1-1 0 0 0,0 0 0 0 0,0 0-1 0 0,0 0 1 0 0,-1-1 0 0 0,2 2 0 0 0,-1-2 0 0 0,0 1 0 0 0,0 0 0 0 0,0-1 0 0 0,1 0 0 0 0,1 0 0 0 0,2 1 61 0 0,-1-1 0 0 0,0 0 0 0 0,1-1-1 0 0,-1 1 1 0 0,0 0 0 0 0,0-2 0 0 0,0 1 0 0 0,0 0 0 0 0,6-3 0 0 0,2-2 181 0 0,0-1 1 0 0,0-1 0 0 0,-1 0-1 0 0,1 0 1 0 0,-1-1-1 0 0,12-12 1 0 0,-20 16-205 0 0,-3 4-29 0 0,1-1 1 0 0,0 1-1 0 0,0-1 0 0 0,-1 1 1 0 0,1 0-1 0 0,0-1 0 0 0,0 2 1 0 0,0-1-1 0 0,2-2 0 0 0,-4 3-22 0 0,0 0 0 0 0,0 0 0 0 0,0 0-1 0 0,0 0 1 0 0,0 0 0 0 0,1 0 0 0 0,-1 0-1 0 0,0 0 1 0 0,0 0 0 0 0,0 0 0 0 0,0 0-1 0 0,0 0 1 0 0,0 0 0 0 0,0 0 0 0 0,0 0-1 0 0,0 0 1 0 0,0 0 0 0 0,0 0 0 0 0,1 0-1 0 0,-1 0 1 0 0,0 0 0 0 0,0 0 0 0 0,0 0-1 0 0,0 0 1 0 0,0 0 0 0 0,0 0 0 0 0,0 0 0 0 0,0 0-1 0 0,0 0 1 0 0,0 0 0 0 0,0 0 0 0 0,1 0-1 0 0,-1 0 1 0 0,0 0 0 0 0,0 0 0 0 0,0 0-1 0 0,0 0 1 0 0,0 1 0 0 0,0-1 0 0 0,0 0-1 0 0,0 0 1 0 0,0 0 0 0 0,0 0 0 0 0,0 0-1 0 0,0 0 1 0 0,0 0 0 0 0,0 0 0 0 0,0 0 0 0 0,0 0-1 0 0,0 0 1 0 0,0 0 0 0 0,0 1 0 0 0,0-1-1 0 0,0 0 1 0 0,0 0 0 0 0,0 0 0 0 0,0 0-1 0 0,0 0 1 0 0,0 0 0 0 0,0 0 0 0 0,0 0-1 0 0,0 0 1 0 0,3 11 8 0 0,1 12 0 0 0,-2-12-26 0 0,0-1 1 0 0,6 17-1 0 0,-7-24-1 0 0,0-1 0 0 0,0 0 1 0 0,1 1-1 0 0,-1 0 0 0 0,1-1 0 0 0,-1 0 0 0 0,1 1 0 0 0,0-1 0 0 0,0 0 1 0 0,0 0-1 0 0,0 0 0 0 0,1 0 0 0 0,-1 0 0 0 0,3 2 0 0 0,-1-2-73 0 0,1 0 1 0 0,-1 0-1 0 0,1-1 0 0 0,0 1 0 0 0,-1-1 0 0 0,2-1 0 0 0,-2 1 0 0 0,7 1 1 0 0,-2-2-1292 0 0,0 0 0 0 0,0-1 0 0 0,14-2 0 0 0,2-2-3913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4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320 1 6447 0 0,'-7'5'155'0'0,"-1"2"0"0"0,1-1 0 0 0,0 1 0 0 0,0 0 0 0 0,1-1 0 0 0,-8 14 0 0 0,-28 50 3154 0 0,12-6-1212 0 0,-26 77 1 0 0,41-97-1624 0 0,-18 54-271 0 0,4 0 1 0 0,-27 190 0 0 0,54-276-4127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4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1375 0 0,'2'0'107'0'0,"61"-3"1746"0"0,5 1 5537 0 0,131 4-1997 0 0,-193-2-5315 0 0,1 0-17 0 0,-1 0-1 0 0,11 3 1 0 0,-13-2-142 0 0,2 4-730 0 0</inkml:trace>
  <inkml:trace contextRef="#ctx0" brushRef="#br0" timeOffset="1">431 112 1375 0 0,'0'0'66'0'0,"-2"1"-8"0"0,-14 23-63 0 0,8-15 1682 0 0,-17 19 3943 0 0,24-26-4718 0 0,0-1-389 0 0,-5 5-81 0 0,4-4-48 0 0,0-1-143 0 0,-3 6-66 0 0,4-6 224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0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6 6911 0 0,'0'0'528'0'0,"0"-1"-341"0"0,0-4 2044 0 0,-2 6-1463 0 0,-2 2-492 0 0,0 0 1 0 0,0 1-1 0 0,0-1 1 0 0,1 1-1 0 0,-1 0 1 0 0,1-1-1 0 0,0 2 1 0 0,0-1-1 0 0,-2 5 1 0 0,-2 3 139 0 0,1 0 1 0 0,-6 19-1 0 0,-5 31 407 0 0,12-40-639 0 0,-1 4 12 0 0,1 2 1 0 0,1 0-1 0 0,-1 36 0 0 0,5-55-166 0 0,0-1 0 0 0,1 2 0 0 0,1-2 0 0 0,-1 0-1 0 0,1 0 1 0 0,5 16 0 0 0,-5-21-7 0 0,-1 0-1 0 0,0 0 1 0 0,1 0-1 0 0,-1 0 1 0 0,1-1-1 0 0,0 0 1 0 0,0 1-1 0 0,0 0 1 0 0,0-1-1 0 0,1 0 1 0 0,-1 0-1 0 0,0 0 1 0 0,1 0-1 0 0,0 0 1 0 0,-1 0-1 0 0,1-1 1 0 0,-1 1-1 0 0,1-1 1 0 0,1 0-1 0 0,-1 0 1 0 0,4 1-1 0 0,1 0 65 0 0,0-2 1 0 0,-1 0-1 0 0,2 0 0 0 0,-1 0 0 0 0,-1 0 0 0 0,1-2 0 0 0,0 0 0 0 0,12-2 0 0 0,3-5 177 0 0,31-13-1 0 0,-39 14-198 0 0,0 0 0 0 0,-1-1 0 0 0,1-1 0 0 0,22-19 0 0 0,-14 7 4 0 0,33-40 0 0 0,-25 22-17 0 0,-19 23-23 0 0,1 0 0 0 0,24-23-1 0 0,-30 34-42 0 0,-7 6 13 0 0,0 0 0 0 0,0 0 0 0 0,0 0 0 0 0,0 0 0 0 0,0 0 0 0 0,0 0 0 0 0,0 0 0 0 0,0 0 0 0 0,0 0 0 0 0,0 0 0 0 0,0 0 0 0 0,1-1 0 0 0,-1 1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1 0 0 0,0-1 0 0 0,0 0 0 0 0,0 0 0 0 0,0 0 0 0 0,0 0 0 0 0,1 0 0 0 0,-1 0 0 0 0,0 0 0 0 0,0 0 0 0 0,0 0 0 0 0,0 0 0 0 0,0 0 0 0 0,0 0 0 0 0,0 0 0 0 0,0 0 0 0 0,0 0 0 0 0,0 0 0 0 0,0 0 0 0 0,0 0 0 0 0,0 0 0 0 0,0 0 0 0 0,0 0 0 0 0,0 0 0 0 0,0 0 0 0 0,0 0 0 0 0,0 0 0 0 0,0 0 0 0 0,1 4-7 0 0,1-1 0 0 0,-2 1-1 0 0,1-1 1 0 0,-1 1-1 0 0,1 0 1 0 0,-1-1 0 0 0,0 1-1 0 0,0 4 1 0 0,-6 33 25 0 0,4-29-16 0 0,-5 18 125 0 0,0 0 1 0 0,-16 33-1 0 0,16-43-68 0 0,-24 60 240 0 0,-5-1 0 0 0,-2-2 0 0 0,-54 79 0 0 0,72-124-211 0 0,-3-2-1 0 0,-1 0 1 0 0,0-1-1 0 0,-2-2 0 0 0,-44 37 1 0 0,53-51 23 0 0,-1 0-1 0 0,-22 11 1 0 0,37-21-80 0 0,-1-2-1 0 0,1 1 1 0 0,-1-1 0 0 0,1 1-1 0 0,-1-1 1 0 0,0-1 0 0 0,1 1-1 0 0,0 0 1 0 0,-7 0 0 0 0,7-1-14 0 0,2 0 0 0 0,-2 0 0 0 0,1-1 0 0 0,1 1 0 0 0,-2-1 0 0 0,2 0-1 0 0,-2 1 1 0 0,2-1 0 0 0,-1 0 0 0 0,0 0 0 0 0,0 0 0 0 0,1 0 0 0 0,-1 0 0 0 0,0 0 0 0 0,1-1 0 0 0,-1 1 0 0 0,0 0 0 0 0,-1-3 0 0 0,1 0 4 0 0,-1 0 0 0 0,1 0 0 0 0,-1 0 0 0 0,1-1 0 0 0,0 1 0 0 0,0-1 0 0 0,1 0 0 0 0,-1 1 0 0 0,1-1 0 0 0,-2-7 0 0 0,3-1 23 0 0,-2 2 0 0 0,2-1 0 0 0,1-14 0 0 0,0 19-67 0 0,-1-2 0 0 0,2 1-1 0 0,-1 1 1 0 0,2-2 0 0 0,-1 2-1 0 0,1 0 1 0 0,0-1 0 0 0,0 0-1 0 0,1 1 1 0 0,0 0 0 0 0,1 0-1 0 0,5-7 1 0 0,-6 9 3 0 0,1 1 0 0 0,-1-1-1 0 0,1 0 1 0 0,0 2 0 0 0,0-1 0 0 0,0 0-1 0 0,1 0 1 0 0,0 1 0 0 0,-1 0 0 0 0,1 1-1 0 0,1-1 1 0 0,-1 1 0 0 0,0 0 0 0 0,0 0-1 0 0,12-1 1 0 0,-1 2-6 0 0,-1 0 1 0 0,0 2-1 0 0,0 0 0 0 0,1 1 0 0 0,-1 0 0 0 0,17 5 0 0 0,-10-1-208 0 0,-1 2 0 0 0,-1 0-1 0 0,36 18 1 0 0,-20-6-1602 0 0,-21-11 139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5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55 10135 0 0,'-1'1'464'0'0,"-7"2"-292"0"0,1 0 0 0 0,-1 1-1 0 0,1-1 1 0 0,1 1 0 0 0,-1 1-1 0 0,1 0 1 0 0,-9 8 0 0 0,4-2 667 0 0,0 1 1 0 0,-17 22-1 0 0,25-29-741 0 0,0 0 0 0 0,0-1-1 0 0,1 1 1 0 0,0 0 0 0 0,-1 0-1 0 0,2 0 1 0 0,-1 0 0 0 0,1 0-1 0 0,-1 1 1 0 0,2-1 0 0 0,-2 7-1 0 0,2-11-86 0 0,0 0 0 0 0,0 0 0 0 0,0-1 1 0 0,0 1-1 0 0,0 0 0 0 0,1 0 0 0 0,-1-1 0 0 0,0 1 0 0 0,0 0 0 0 0,1 0 0 0 0,-1-1 0 0 0,0 0 0 0 0,1 3 0 0 0,0-2 17 0 0,0 1-18 0 0,-1-1 1 0 0,0 0-1 0 0,0 0 1 0 0,1 0-1 0 0,-1-1 1 0 0,1 2-1 0 0,0-1 1 0 0,-1 0-1 0 0,0-1 1 0 0,1 1-1 0 0,0 0 1 0 0,1 0-1 0 0,1 2 15 0 0,-2-1-5 0 0,1 0 0 0 0,0 0-1 0 0,0-1 1 0 0,0 1 0 0 0,-1-1-1 0 0,2 1 1 0 0,-1-1 0 0 0,0 0-1 0 0,0 0 1 0 0,0 0 0 0 0,0 0-1 0 0,1-1 1 0 0,2 2 0 0 0,-2-1 62 0 0,1-1 0 0 0,-1 0 0 0 0,1 0 0 0 0,-1 0 0 0 0,1 0 0 0 0,-1 0 0 0 0,1-1 0 0 0,4-1 0 0 0,-2 0 109 0 0,1 0-1 0 0,0-1 1 0 0,-1 0-1 0 0,0 0 1 0 0,0 0-1 0 0,-1-1 0 0 0,2 1 1 0 0,8-11-1 0 0,-7 6 3 0 0,0-1-1 0 0,0 0 0 0 0,-1-1 1 0 0,0 0-1 0 0,0 0 1 0 0,-1 0-1 0 0,0 0 0 0 0,-2-2 1 0 0,1 1-1 0 0,0 0 1 0 0,-2-1-1 0 0,4-15 1 0 0,-7 23-151 0 0,1 1 1 0 0,-1-1 0 0 0,1 0 0 0 0,-1 0 0 0 0,0-1-1 0 0,0 2 1 0 0,-1-1 0 0 0,1 0 0 0 0,-1 0 0 0 0,1 0 0 0 0,-2 0-1 0 0,1 0 1 0 0,0 1 0 0 0,-1-1 0 0 0,1 0 0 0 0,-5-5 0 0 0,1 3-33 0 0,-1 4-22 0 0,5 2-46 0 0,3 1-124 0 0,3 0 139 0 0,0 2 0 0 0,0-2 0 0 0,0 1 0 0 0,1-1 0 0 0,-1 0 0 0 0,1 0 0 0 0,-1 0 0 0 0,7-1 1 0 0,15-2-102 0 0,39 0 14 0 0,-59 2 122 0 0,1 1 0 0 0,-1 0 0 0 0,0 1 0 0 0,0-1 0 0 0,0 1 0 0 0,13 5 0 0 0,-17-6 7 0 0,0 1-1 0 0,0-1 1 0 0,-1 1 0 0 0,1 0-1 0 0,0 0 1 0 0,3 4-1 0 0,-5-5-2 0 0,0 1 0 0 0,1-1 0 0 0,-2 0 0 0 0,2 1 0 0 0,-1 0-1 0 0,-1-1 1 0 0,1 1 0 0 0,0 0 0 0 0,0 0 0 0 0,-1-1 0 0 0,1 1-1 0 0,0 3 1 0 0,-1 7 4 0 0,-1-6 0 0 0,0-1 0 0 0,-1 1 0 0 0,1-2 0 0 0,-6 10 0 0 0,1 2 0 0 0,3-10 0 0 0,-5 11 0 0 0,1-3 0 0 0,6-14 0 0 0,1 1 0 0 0,0-1 0 0 0,-1 1 0 0 0,1 0 0 0 0,0-1 0 0 0,0 1 0 0 0,0 0 0 0 0,0-1 0 0 0,0 1 0 0 0,0-1 0 0 0,-1 1 0 0 0,1 0 0 0 0,0 0 0 0 0,1 0 0 0 0,-1-1 1 0 0,0 0-1 0 0,0 1 0 0 0,0-1 1 0 0,0 0-1 0 0,0 0 0 0 0,0 0 0 0 0,0 1 1 0 0,0-1-1 0 0,1 0 0 0 0,-1 0 1 0 0,0 0-1 0 0,1 0 0 0 0,-1 0 1 0 0,0 1-1 0 0,0-1 0 0 0,1 0 1 0 0,-1 0-1 0 0,0 0 0 0 0,0 0 1 0 0,0 0-1 0 0,0 0 0 0 0,1 0 1 0 0,-1 0-1 0 0,1 0 0 0 0,8-3 27 0 0,8-4 16 0 0,52-36 126 0 0,-43 27-136 0 0,-12 8-1 0 0,23-9 0 0 0,-27 13-32 0 0,-9 4 0 0 0,0-1 0 0 0,-1 1 0 0 0,1 0 0 0 0,-1 0 0 0 0,1 0 0 0 0,0 0 0 0 0,0 0 0 0 0,-1 0 0 0 0,1 0 0 0 0,0 1 0 0 0,-1-1 0 0 0,1 0 0 0 0,0 1 0 0 0,1-1-1 0 0,-1 1-1 0 0,1 1 1 0 0,-1-1 0 0 0,1-1-1 0 0,-1 2 1 0 0,0-1-1 0 0,1 0 1 0 0,-1 1 0 0 0,0-1-1 0 0,0 1 1 0 0,0-1-1 0 0,-1 1 1 0 0,1-1 0 0 0,0 1-1 0 0,0 1 1 0 0,3 5-11 0 0,-2-1 1 0 0,2 10-1 0 0,-1-1 5 0 0,-2-12 7 0 0,2 4 0 0 0,-1 0 0 0 0,5 10 0 0 0,-6-16 0 0 0,0 1 0 0 0,1-1 0 0 0,-1 0 0 0 0,1 1 0 0 0,-1-1 0 0 0,1 0 0 0 0,0 0 0 0 0,0 0 0 0 0,0 0 0 0 0,0-1 0 0 0,3 3 0 0 0,0-1 0 0 0,1 0 0 0 0,-1 0 0 0 0,7 3 0 0 0,-9-6 0 0 0,0 1 0 0 0,0 0 0 0 0,0 0 0 0 0,-1-1 0 0 0,1 0 0 0 0,0 0 0 0 0,0 0 0 0 0,0 0 0 0 0,4-1 0 0 0,1-1 4 0 0,1 0 0 0 0,-2 0 0 0 0,2 0 0 0 0,-2-2 0 0 0,10-3 0 0 0,34-23 48 0 0,-5 3-3 0 0,-39 22-41 0 0,2 1 0 0 0,0 1 0 0 0,14-5 1 0 0,-14 6 28 0 0,-9 2-39 0 0,0 0 1 0 0,0 0 0 0 0,0 0-1 0 0,1 0 1 0 0,-1 0-1 0 0,0 0 1 0 0,0 0 0 0 0,0 0-1 0 0,0 0 1 0 0,0 0-1 0 0,0 0 1 0 0,1 0 0 0 0,-1 0-1 0 0,0 0 1 0 0,0 0-1 0 0,0 0 1 0 0,0 0-1 0 0,0 0 1 0 0,0 0 0 0 0,0 0-1 0 0,1 0 1 0 0,-1 0-1 0 0,0 0 1 0 0,0 0 0 0 0,0 0-1 0 0,0 1 1 0 0,0-1-1 0 0,0 0 1 0 0,0 0 0 0 0,0 0-1 0 0,0 0 1 0 0,0 0-1 0 0,0 0 1 0 0,0 0 0 0 0,0 0-1 0 0,1 2 1 0 0,0-2-1 0 0,0 2 1 0 0,-1-1-1 0 0,1 0 1 0 0,-1 0 0 0 0,1 1-1 0 0,0-2 1 0 0,-1 2-1 0 0,0-1 1 0 0,0 0-1 0 0,0 1 1 0 0,1-1 0 0 0,-1 2-1 0 0,0 0 3 0 0,0-1-1 0 0,-1 0 1 0 0,1 1-1 0 0,0-1 0 0 0,-1-1 1 0 0,0 2-1 0 0,0-1 1 0 0,-1 3-1 0 0,-3 6 47 0 0,-1 0 0 0 0,-1-1-1 0 0,0 0 1 0 0,0-1 0 0 0,-12 12-1 0 0,2-4 118 0 0,-35 24 0 0 0,46-36-99 0 0,0 0 0 0 0,-1-2-1 0 0,0 1 1 0 0,0-1 0 0 0,-14 5-1 0 0,17-6-199 0 0,0-2-1 0 0,0 1 0 0 0,-1 0 0 0 0,1 0 0 0 0,0-1 1 0 0,-1 0-1 0 0,1 0 0 0 0,0 0 0 0 0,-1 0 0 0 0,1-1 1 0 0,-9-2-1 0 0,-8-6-7287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6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30 6447 0 0,'-6'-3'576'0'0,"-1"-1"-464"0"0,1-1-112 0 0,-2-1 0 0 0,-1 3 2504 0 0,-2 0 480 0 0,1 1 96 0 0,0 1 24 0 0,0-1-2400 0 0,3 2-352 0 0,-4 6-8288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6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470 8 2303 0 0,'0'0'458'0'0,"-1"0"883"0"0,-4-2-682 0 0,0 1 0 0 0,0-1 0 0 0,0 1 0 0 0,0 1 0 0 0,0-1 1 0 0,0 0-1 0 0,0 1 0 0 0,-6 1 0 0 0,-44 6 946 0 0,51-7-1478 0 0,-36 10 1001 0 0,-57 20 0 0 0,53-15-619 0 0,30-10-311 0 0,0 1 0 0 0,1 1 0 0 0,0 0 0 0 0,-22 14 0 0 0,32-18-159 0 0,-1 0 1 0 0,1 0 0 0 0,-5 6-1 0 0,6-6 21 0 0,0 5-37 0 0,2-8-22 0 0,0 1 1 0 0,0-1-1 0 0,0 0 1 0 0,0 0-1 0 0,0 0 0 0 0,0 1 1 0 0,-1-1-1 0 0,1 0 1 0 0,0 0-1 0 0,0 0 1 0 0,0 1-1 0 0,0-1 0 0 0,1 0 1 0 0,-1 0-1 0 0,0 0 1 0 0,0 0-1 0 0,0 1 1 0 0,0-1-1 0 0,0 0 0 0 0,0 0 1 0 0,0 0-1 0 0,0 0 1 0 0,0 0-1 0 0,0 0 0 0 0,0 0 1 0 0,1 0-1 0 0,-1 0 1 0 0,0 0-1 0 0,0 1 1 0 0,3 2 23 0 0,0 1 1 0 0,1-1-1 0 0,-1 0 1 0 0,1-1-1 0 0,0 2 1 0 0,0-2-1 0 0,-1 0 1 0 0,1 0-1 0 0,9 4 0 0 0,5 1 151 0 0,20 4 0 0 0,-31-9-150 0 0,170 49 538 0 0,-168-48-526 0 0,0-1 1 0 0,0 2 0 0 0,0-1-1 0 0,-1 1 1 0 0,1 0 0 0 0,13 10-1 0 0,-19-10 50 0 0,-2-2-60 0 0,-1-2-1 0 0,1 2 0 0 0,-1-1 1 0 0,0 1-1 0 0,1 0 1 0 0,-1-2-1 0 0,1 2 0 0 0,-1-1 1 0 0,0 1-1 0 0,0-1 1 0 0,0 1-1 0 0,0 0 0 0 0,0-2 1 0 0,0 2-1 0 0,0-1 0 0 0,-1 1 1 0 0,1-1-1 0 0,-1 1 1 0 0,1-1-1 0 0,0 0 0 0 0,-1 1 1 0 0,0-1-1 0 0,-1 2 1 0 0,0 0 36 0 0,0 0 1 0 0,0-1 0 0 0,-1 0-1 0 0,1 1 1 0 0,-1-1 0 0 0,1 0-1 0 0,-2 0 1 0 0,2-1 0 0 0,-6 3-1 0 0,-2 2 177 0 0,-16 3-1 0 0,11-4-65 0 0,-16 5 215 0 0,0 0 1 0 0,-63 8-1 0 0,44-12-157 0 0,-61-1 1 0 0,105-5-229 0 0,2 0-27 0 0,0 0 1 0 0,1 0-1 0 0,-1 0 0 0 0,-4-2 1 0 0,8 2 11 0 0,0 0 1 0 0,0 0 0 0 0,0 0-1 0 0,0 0 1 0 0,0 0-1 0 0,0 0 1 0 0,0 0 0 0 0,0 0-1 0 0,0-1 1 0 0,0 1-1 0 0,0 0 1 0 0,0 0 0 0 0,0 0-1 0 0,0 0 1 0 0,1 0 0 0 0,-1 0-1 0 0,0 0 1 0 0,0 0-1 0 0,0 0 1 0 0,0 0 0 0 0,0 0-1 0 0,0 0 1 0 0,0 0-1 0 0,0 0 1 0 0,0 0 0 0 0,0 0-1 0 0,0 0 1 0 0,0 0-1 0 0,0 0 1 0 0,0 0 0 0 0,0 0-1 0 0,0 0 1 0 0,0 0-1 0 0,-1 0 1 0 0,1 0 0 0 0,0 0-1 0 0,0 0 1 0 0,0 0-1 0 0,0-1 1 0 0,0 1 0 0 0,0 0-1 0 0,0 0 1 0 0,0 0-1 0 0,0 0 1 0 0,0 0 0 0 0,0 0-1 0 0,0 0 1 0 0,0 0-1 0 0,0 0 1 0 0,0 0 0 0 0,0 0-1 0 0,0 0 1 0 0,0 0-1 0 0,-1 0 1 0 0,1 0 0 0 0,0 0-1 0 0,0 0 1 0 0,0 0-1 0 0,0 0 1 0 0,0 0 0 0 0,0 0-1 0 0,0 0 1 0 0,2-4-404 0 0,1 1-1 0 0,0-1 1 0 0,0 1 0 0 0,0 0 0 0 0,4-3 0 0 0,12-8-3999 0 0,5 0-1368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6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161 133 7831 0 0,'-29'19'1030'0'0,"0"0"0"0"0,-39 36 0 0 0,65-53-827 0 0,-1 2 1 0 0,2-1-1 0 0,-1 0 1 0 0,0 1 0 0 0,1 0-1 0 0,-1-1 1 0 0,1 1 0 0 0,0-1-1 0 0,0 2 1 0 0,0-1-1 0 0,0 0 1 0 0,2 0 0 0 0,-2 1-1 0 0,1-1 1 0 0,1 0-1 0 0,-2 6 1 0 0,4-5 244 0 0,-1-3-377 0 0,0 0 0 0 0,0 0 0 0 0,1 0 0 0 0,0 0 0 0 0,0 0 0 0 0,-1 0 0 0 0,2-1 0 0 0,-2 2 0 0 0,1-2 0 0 0,1 1 0 0 0,-1-1 1 0 0,0 0-1 0 0,1 1 0 0 0,-1-2 0 0 0,0 1 0 0 0,1 0 0 0 0,-1 0 0 0 0,0-1 0 0 0,1 1 0 0 0,3 0 0 0 0,9 1 233 0 0,0-2-1 0 0,0 0 1 0 0,0 0-1 0 0,0-2 1 0 0,24-4 0 0 0,72-26 862 0 0,-99 28-999 0 0,1 0 0 0 0,-1-2 1 0 0,0 0-1 0 0,0 0 0 0 0,-1-1 0 0 0,1 0 1 0 0,-1-1-1 0 0,10-11 0 0 0,-18 17-107 0 0,-1 0 1 0 0,-1-1-1 0 0,2 1 0 0 0,-2-1 0 0 0,2 1 1 0 0,-2-1-1 0 0,1 0 0 0 0,-2 0 0 0 0,2-1 1 0 0,-1 1-1 0 0,0 0 0 0 0,0 0 0 0 0,1-4 0 0 0,-2 2 6 0 0,0 0-1 0 0,0 1 0 0 0,0 0 1 0 0,-1-1-1 0 0,1 1 0 0 0,-1 0 1 0 0,-1-1-1 0 0,2 1 0 0 0,-3-5 1 0 0,-1 1 15 0 0,-1-1-1 0 0,1 1 1 0 0,-1-1 0 0 0,0 2 0 0 0,-2-1 0 0 0,2 0 0 0 0,-2 0-1 0 0,-10-8 1 0 0,11 11-40 0 0,0 0 1 0 0,-1 0-1 0 0,0 1 0 0 0,0 0 0 0 0,0 0 0 0 0,0 1 1 0 0,0 0-1 0 0,-9-2 0 0 0,-2 0-1335 0 0,2 1-1 0 0,-27-1 1 0 0,41 5-18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7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591 121 3223 0 0,'-1'-2'240'0'0,"0"-3"252"0"0,0 0-1 0 0,0 1 0 0 0,-1 0 0 0 0,1-1 1 0 0,-1 1-1 0 0,0 0 0 0 0,0-1 0 0 0,-1 1 1 0 0,0 1-1 0 0,0-1 0 0 0,1 0 0 0 0,-1 0 0 0 0,-6-4 1 0 0,-1-1 376 0 0,0 1 1 0 0,-18-12-1 0 0,23 17-696 0 0,1 0 1 0 0,-1 1-1 0 0,0 0 0 0 0,0 0 0 0 0,0 1 1 0 0,1 0-1 0 0,-2-1 0 0 0,1 2 0 0 0,-8-2 1 0 0,7 2-19 0 0,0 0 0 0 0,0 0 0 0 0,0 1 0 0 0,0 0 0 0 0,0-1 0 0 0,0 2 0 0 0,0-1 0 0 0,0 1 0 0 0,1 0 0 0 0,-1 1 0 0 0,0-1 0 0 0,1 1 0 0 0,-10 5 0 0 0,-12 12 194 0 0,2 1 1 0 0,0 1 0 0 0,1 2-1 0 0,1-1 1 0 0,-30 43 0 0 0,31-34-373 0 0,1 1 0 0 0,2 1 0 0 0,1 1 0 0 0,-19 50 0 0 0,-12 72 242 0 0,44-134-186 0 0,1 1 0 0 0,0-1 0 0 0,2 1 0 0 0,1 43 0 0 0,2-57-23 0 0,0-2 0 0 0,0 1 0 0 0,1 0 0 0 0,1-1 0 0 0,-1 1 0 0 0,1-1 0 0 0,4 9 0 0 0,0-5-9 0 0,0-5-105 0 0,-6-5-439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7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52 11055 0 0,'0'0'506'0'0,"3"0"-10"0"0,6 3-447 0 0,0-2 0 0 0,0 0 0 0 0,11 0 0 0 0,32-1 344 0 0,-46 0-201 0 0,87-6 1768 0 0,103-21 0 0 0,-128 14-2325 0 0,-25 6-1659 0 0,-24 2-3218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8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0 6911 0 0,'-12'15'543'0'0,"-10"15"-350"0"0,-36 44 3883 0 0,34-40-2126 0 0,18-26-1589 0 0,1-1 1 0 0,0 2 0 0 0,1-1 0 0 0,-7 17 0 0 0,10-24-354 0 0,1 0 0 0 0,0 0 0 0 0,0 0 0 0 0,0 0 0 0 0,-1 0 0 0 0,1 0 0 0 0,0 0 0 0 0,0-1 0 0 0,0 4 0 0 0,0-2 5 0 0,0-1-5 0 0,0-1 0 0 0,-1 1 0 0 0,1 0 0 0 0,0 0 0 0 0,0-1 0 0 0,0 1 0 0 0,0 0 0 0 0,1 1 1 0 0,-1-2-1 0 0,0 2 0 0 0,1 4-147 0 0,2-4-641 0 0,6 3-2811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8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4 145 9151 0 0,'0'0'422'0'0,"-1"2"-13"0"0,-2 6 4654 0 0,5-9-4485 0 0,18-29 520 0 0,-13 18-699 0 0,1 1 0 0 0,18-22 0 0 0,-15 23-80 0 0,0 0 1 0 0,21-15-1 0 0,-27 22-297 0 0,-2 0 0 0 0,2 1 1 0 0,0-1-1 0 0,0 1 0 0 0,0 0 1 0 0,0 0-1 0 0,0 1 0 0 0,0-1 0 0 0,0 1 1 0 0,1 1-1 0 0,5-2 0 0 0,-9 3-22 0 0,-1-1 0 0 0,1 0 0 0 0,-1 0 0 0 0,1 1 0 0 0,0-1 0 0 0,-2 0 0 0 0,2 1 0 0 0,-1 0 0 0 0,1-1 0 0 0,-1 1 0 0 0,0-1 0 0 0,1 1 0 0 0,-1 1 0 0 0,0-2 0 0 0,0 1 0 0 0,0 0 0 0 0,0 1 0 0 0,0-2 0 0 0,0 2 0 0 0,-1-1 0 0 0,1 0 0 0 0,0 1 0 0 0,0-2 0 0 0,0 2 0 0 0,0 2 0 0 0,1 2 0 0 0,1 0 0 0 0,-2 0 0 0 0,1 0 0 0 0,0 10 0 0 0,-1-8 1 0 0,-1-1-1 0 0,1 1 1 0 0,-2 0-1 0 0,-1 8 1 0 0,-7 29-10 0 0,6-32 29 0 0,1 0 0 0 0,-1 0 1 0 0,1 16-1 0 0,2-29-16 0 0,0 1 1 0 0,0-1-1 0 0,0 1 0 0 0,0 0 0 0 0,0 0 1 0 0,0-1-1 0 0,0 1 0 0 0,0 0 1 0 0,1 0-1 0 0,-1 0 0 0 0,0-1 1 0 0,1 1-1 0 0,0 6 13 0 0,1-6-182 0 0,1 0 103 0 0,-1 0-1 0 0,1 0 1 0 0,-1 0 0 0 0,1-1-1 0 0,0 1 1 0 0,-1 0 0 0 0,1-1-1 0 0,0 0 1 0 0,-1 0 0 0 0,1 0-1 0 0,-1 0 1 0 0,1 0 0 0 0,0 0 0 0 0,2-2-1 0 0,7-1-1091 0 0,17-9-1 0 0,-6 1-184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9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718 462 8263 0 0,'0'0'375'0'0,"0"-2"-2"0"0,0-2-318 0 0,0 0-1 0 0,-1 0 0 0 0,0 0 1 0 0,0 0-1 0 0,0-1 1 0 0,0 2-1 0 0,-1-1 0 0 0,-1-4 1 0 0,0 5 176 0 0,2 0 1 0 0,-1 0 0 0 0,0 0-1 0 0,0 0 1 0 0,0 0-1 0 0,0 0 1 0 0,-1 1 0 0 0,0 0-1 0 0,0-1 1 0 0,-2-1 0 0 0,3 2-132 0 0,0 1 1 0 0,0 1-1 0 0,0-1 0 0 0,-1 0 1 0 0,2 0-1 0 0,-2 1 1 0 0,1 0-1 0 0,0 0 1 0 0,-1 0-1 0 0,1 0 1 0 0,0 0-1 0 0,0 0 1 0 0,-1 0-1 0 0,2 0 0 0 0,-2 0 1 0 0,1 1-1 0 0,0 0 1 0 0,-3 0-1 0 0,0 1 46 0 0,0 0-1 0 0,0 1 1 0 0,0 0-1 0 0,0 0 0 0 0,0 0 1 0 0,-4 4-1 0 0,-27 24 969 0 0,-46 54-1 0 0,78-81-1051 0 0,-1 2 1 0 0,1-1-1 0 0,0 1 1 0 0,0 0-1 0 0,1-1 1 0 0,0 1-1 0 0,0 0 1 0 0,1 1-1 0 0,0-1 1 0 0,-1 1-1 0 0,2-1 1 0 0,-1 1-1 0 0,0 7 1 0 0,2-12-54 0 0,0-1 0 0 0,0 0 0 0 0,0 1 0 0 0,0-1 0 0 0,0 1 0 0 0,0-1 0 0 0,1 2 0 0 0,0-1 4 0 0,0 0 1 0 0,0 0 0 0 0,0-1 0 0 0,0 1-1 0 0,1-1 1 0 0,-2 1 0 0 0,2 0 0 0 0,-1-1-1 0 0,1 1 1 0 0,0-1 0 0 0,-1 0 0 0 0,1 0-1 0 0,-1 0 1 0 0,1 0 0 0 0,0 1 0 0 0,0-2-1 0 0,0 1 1 0 0,-1 0 0 0 0,2-1 0 0 0,-2 1-1 0 0,4-1 1 0 0,-1 1 8 0 0,0 0-1 0 0,-1-1 0 0 0,1 1 1 0 0,0-1-1 0 0,1 0 1 0 0,-1-1-1 0 0,-1 1 1 0 0,1-1-1 0 0,0 0 1 0 0,4-1-1 0 0,1-2 14 0 0,0 0-1 0 0,0 1 0 0 0,0-2 1 0 0,-1 0-1 0 0,14-11 1 0 0,-9 5 82 0 0,-1 0 1 0 0,17-20 0 0 0,-2 2 34 0 0,-15 16-109 0 0,0 0-1 0 0,16-26 1 0 0,-14 14 91 0 0,-1 0-1 0 0,-2-1 0 0 0,16-49 1 0 0,2-56 119 0 0,-11 39-26 0 0,-13 71-192 0 0,2-1 1 0 0,10-23-1 0 0,-14 38-35 0 0,-3 8 0 0 0,0-1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0,-2 6 0 0 0,2-5 0 0 0,-37 159 0 0 0,16-69 24 0 0,-22 121 83 0 0,36-141-20 0 0,2 86-1 0 0,13-31-309 0 0,-8-121 182 0 0,0 1-159 0 0,0 0-115 0 0,1 0-5010 0 0</inkml:trace>
  <inkml:trace contextRef="#ctx0" brushRef="#br0" timeOffset="1">0 5 15087 0 0,'0'0'2272'0'0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26.5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 55 6015 0 0,'0'0'542'0'0,"1"-3"-446"0"0,4-7-86 0 0,0 0 89 0 0,2-10 1804 0 0,-6 17-1206 0 0,-1 2-88 0 0,4-7 4283 0 0,-4 13-4667 0 0,-1 2 0 0 0,1-2 0 0 0,-3 9 0 0 0,0-1-77 0 0,-5 22 168 0 0,-4 27 96 0 0,-5 35 20 0 0,-33 120 0 0 0,45-202-405 0 0,-4 17 203 0 0,-21 47 1 0 0,7-25 161 0 0,10-24-4 0 0,13-28 338 0 0,2-4-544 0 0,17-19 280 0 0,33-48 0 0 0,-9 10-231 0 0,-33 47-213 0 0,1 0 0 0 0,17-16-1 0 0,-23 24-17 0 0,1 0 0 0 0,-1 0 0 0 0,1 1 0 0 0,0 0 0 0 0,11-5 0 0 0,-5 6 0 0 0,-11 1 0 0 0,0 1 0 0 0,1 1 0 0 0,-1-1 0 0 0,0 0 0 0 0,1 0 0 0 0,-1 1 0 0 0,0-1 0 0 0,2 1 0 0 0,-1 0-2 0 0,0 0-1 0 0,0 0 0 0 0,0 0 1 0 0,0 1-1 0 0,0-1 1 0 0,-1 1-1 0 0,1-1 0 0 0,-1 1 1 0 0,1 0-1 0 0,-1-1 0 0 0,1 1 1 0 0,-1 0-1 0 0,0 0 1 0 0,0 0-1 0 0,0 0 0 0 0,0 0 1 0 0,0 0-1 0 0,0 0 1 0 0,-1 1-1 0 0,0-1 0 0 0,1-1 1 0 0,-1 5-1 0 0,1 1 0 0 0,0-1 0 0 0,-1 1 1 0 0,0 0-1 0 0,-1 0 0 0 0,0-1 0 0 0,-1 9 0 0 0,-1-6 3 0 0,0 1 0 0 0,0-2 0 0 0,-1 1 0 0 0,0-1 0 0 0,-1 0 0 0 0,1 0 0 0 0,-2 0 0 0 0,1 0 0 0 0,0-1 0 0 0,-2 0 0 0 0,1 0 0 0 0,-11 8 0 0 0,13-11 0 0 0,-1-1 0 0 0,1 0 0 0 0,-1 1 0 0 0,0-1 0 0 0,0-1 0 0 0,0 0 0 0 0,-1 1 0 0 0,1-2 0 0 0,-1 1 0 0 0,1-1 0 0 0,0 1 0 0 0,-11-1 0 0 0,9 0-66 0 0,-2-2 0 0 0,1 1 1 0 0,0-1-1 0 0,-1 0 0 0 0,2-1 0 0 0,-1 1 1 0 0,0-1-1 0 0,-9-5 0 0 0,13 6-37 0 0,0-1 0 0 0,0 0-1 0 0,0 0 1 0 0,0-1 0 0 0,1 1-1 0 0,0 0 1 0 0,-1-1 0 0 0,1 0-1 0 0,0 0 1 0 0,-1-1-1 0 0,-2-3 1 0 0,5 4-695 0 0,-1 0-1 0 0,1 1 0 0 0,-1-1 1 0 0,1 0-1 0 0,0 1 0 0 0,-1-5 1 0 0,0-6-4972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0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11775 0 0,'0'0'1068'0'0,"0"2"-877"0"0,-1 7 396 0 0,0 0 0 0 0,-1-1 0 0 0,-4 16 0 0 0,-2 7 1376 0 0,-11 141 2188 0 0,12-91-3141 0 0,-20 111 179 0 0,18-145-1008 0 0,-1 1-891 0 0,3-16-5945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26.9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131 210 8287 0 0,'0'0'1662'0'0,"2"0"-816"0"0,7-2-494 0 0,-2 1-1 0 0,2-1 0 0 0,-1-1 0 0 0,-1 1 1 0 0,2-1-1 0 0,-2-1 0 0 0,0 0 1 0 0,0 0-1 0 0,1 0 0 0 0,-1-1 0 0 0,-1 1 1 0 0,7-8-1 0 0,33-32 718 0 0,-39 35-850 0 0,0 0 0 0 0,0 0-1 0 0,8-16 1 0 0,-11 17-28 0 0,-1 0 0 0 0,4-8 0 0 0,-7 15-171 0 0,0 0 0 0 0,0 0 0 0 0,1 0 0 0 0,-1 1-1 0 0,0-1 1 0 0,0 1 0 0 0,0-1 0 0 0,0 0 0 0 0,0 1-1 0 0,0-1 1 0 0,0 0 0 0 0,0 0 0 0 0,-1 1 0 0 0,1 0 0 0 0,0-2-1 0 0,0 0 42 0 0,-1-1 137 0 0,0 2 2 0 0,-1-1-169 0 0,1 2 0 0 0,-1-2 0 0 0,1 0 0 0 0,-1 2 0 0 0,0-1 0 0 0,0-1 0 0 0,0 2 0 0 0,1-1 0 0 0,-1 0 0 0 0,0 0 0 0 0,-1 1 0 0 0,2 0 0 0 0,-1-1 0 0 0,0 1 0 0 0,0 0 0 0 0,-1 0-1 0 0,2-1 1 0 0,-1 1 0 0 0,0 1 0 0 0,0-1 0 0 0,-1 0 0 0 0,-1 1 0 0 0,-2 1 16 0 0,-1 0 0 0 0,1 0 1 0 0,-1 2-1 0 0,-7 2 0 0 0,-23 18 26 0 0,35-22-62 0 0,-34 25 75 0 0,-58 56-1 0 0,92-82-83 0 0,-39 42 75 0 0,37-38-70 0 0,0 0 0 0 0,0 1 0 0 0,0 0 0 0 0,0-1 0 0 0,1 2 0 0 0,-3 9 0 0 0,5-14 1 0 0,1 0 1 0 0,-1 1-1 0 0,0 0 1 0 0,1 2 0 0 0,0-4-8 0 0,0 0 0 0 0,0 0 0 0 0,0 1 0 0 0,0-2 0 0 0,0 2 0 0 0,0-1 0 0 0,1 0 0 0 0,-1 0 0 0 0,1 1 0 0 0,0 1 1 0 0,0-2 0 0 0,0 2 0 0 0,1-2 1 0 0,-1 1-1 0 0,1-1 0 0 0,0 1 0 0 0,-1-1 0 0 0,1 1 0 0 0,0-1 0 0 0,-1 1 0 0 0,2-1 0 0 0,-2-1 0 0 0,2 2 0 0 0,-2-1 1 0 0,1-1-1 0 0,1 1 0 0 0,3 1 0 0 0,4 0 7 0 0,0 0-1 0 0,17 1 1 0 0,-9-3-27 0 0,-2 0 1 0 0,2-1-1 0 0,0-1 0 0 0,18-4 0 0 0,69-21-2630 0 0,-100 26 2340 0 0,17-5-911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27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351 4 6911 0 0,'-8'-1'103'0'0,"-2"0"0"0"0,1 0 0 0 0,0 1 0 0 0,0 0-1 0 0,0 1 1 0 0,0 0 0 0 0,0 0 0 0 0,-10 3 0 0 0,-112 34 5397 0 0,116-32-5191 0 0,0 0 0 0 0,2 2 0 0 0,-1-1 0 0 0,0 3 0 0 0,-14 10 0 0 0,25-17-260 0 0,1-1 0 0 0,-1 0 1 0 0,0 1-1 0 0,1 0 0 0 0,1 0 0 0 0,-2 0 0 0 0,2 0 0 0 0,-2 0 0 0 0,2 1 0 0 0,-1-1 0 0 0,2 0 0 0 0,-2 1 1 0 0,1-1-1 0 0,1 1 0 0 0,-1 0 0 0 0,0 2 0 0 0,1-5-45 0 0,0-1 1 0 0,0 0-1 0 0,0 0 1 0 0,0 1-1 0 0,0-1 0 0 0,0 0 1 0 0,0 0-1 0 0,0 1 1 0 0,0-1-1 0 0,0 0 0 0 0,0 0 1 0 0,0 1-1 0 0,0-1 1 0 0,0 0-1 0 0,0 0 0 0 0,0 0 1 0 0,0 0-1 0 0,0 0 1 0 0,1 0-1 0 0,-1 1 0 0 0,0-1 1 0 0,0 0-1 0 0,3 5 29 0 0,1-1-1 0 0,-1-1 1 0 0,1 1 0 0 0,-1 0-1 0 0,1-1 1 0 0,0 0-1 0 0,8 6 1 0 0,-3-5 22 0 0,0 2 0 0 0,1-2-1 0 0,11 4 1 0 0,46 20 257 0 0,1 2-1 0 0,-53-25-204 0 0,0 1 1 0 0,22 14 0 0 0,-35-18-77 0 0,-1-1 1 0 0,1 0 0 0 0,-1 1 0 0 0,1-1 0 0 0,-1 1 0 0 0,1-1-1 0 0,0 1 1 0 0,1 3 0 0 0,-1-2 24 0 0,-1 1 99 0 0,2 5 18 0 0,-3-4 3 0 0,-2-1-97 0 0,1 0-1 0 0,-1-1 1 0 0,0 1-1 0 0,0-1 1 0 0,0 1-1 0 0,-1-1 1 0 0,1 0-1 0 0,-5 6 1 0 0,1-5 25 0 0,1 1 1 0 0,0-1-1 0 0,-1 1 1 0 0,-9 4-1 0 0,-2-2 54 0 0,1 0 0 0 0,-2 0-1 0 0,-19 4 1 0 0,17-6-100 0 0,0 0-1 0 0,0-1 1 0 0,0-1-1 0 0,0-1 1 0 0,-25-1 0 0 0,35-2-37 0 0,10 1-26 0 0,0 0 0 0 0,0 0 0 0 0,-1 0 0 0 0,1 0 0 0 0,0 0 0 0 0,0 0 1 0 0,0 0-1 0 0,0 0 0 0 0,-1 0 0 0 0,1 0 0 0 0,0 0 0 0 0,0 0 0 0 0,0 0 0 0 0,0 0 0 0 0,-1 0 0 0 0,1 0 0 0 0,0 0 1 0 0,0 0-1 0 0,0 0 0 0 0,0-1 0 0 0,0 1 0 0 0,0 0 0 0 0,0 0 0 0 0,0 0 0 0 0,-4-6-845 0 0,4 6 812 0 0,0 0 0 0 0,-1 0 0 0 0,1 0 0 0 0,0 0 0 0 0,0 0 0 0 0,0 0 1 0 0,0 0-1 0 0,0 0 0 0 0,0 0 0 0 0,0 0 0 0 0,0-1 0 0 0,0 1 1 0 0,0 0-1 0 0,0 0 0 0 0,0 0 0 0 0,0 0 0 0 0,0 0 0 0 0,0-1 0 0 0,0 1 1 0 0,0 0-1 0 0,0 0 0 0 0,0 0 0 0 0,0 0 0 0 0,0-1 0 0 0,0 1 0 0 0,0 0 1 0 0,0 0-1 0 0,0 0 0 0 0,0 0 0 0 0,0 0 0 0 0,3-10-1202 0 0,5-3-8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27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264 1 3679 0 0,'0'0'1480'0'0,"-2"0"-258"0"0,-1 0-961 0 0,1 0 0 0 0,0 0 0 0 0,-1 0 0 0 0,0 0 1 0 0,1 1-1 0 0,0-1 0 0 0,-1 1 0 0 0,0-1 0 0 0,1 1 0 0 0,0 0 1 0 0,-1 0-1 0 0,1-1 0 0 0,0 2 0 0 0,0-1 0 0 0,0 0 0 0 0,0 1 1 0 0,-4 2-1 0 0,-2 4 241 0 0,1 0 0 0 0,0-1 0 0 0,-6 10 0 0 0,7-7-97 0 0,-17 21 314 0 0,1 2-1 0 0,1 1 0 0 0,3 1 0 0 0,1 0 1 0 0,1 1-1 0 0,-17 60 0 0 0,26-69-549 0 0,1-1 0 0 0,-4 48 0 0 0,9-56-110 0 0,0 1 0 0 0,2 0 0 0 0,0 0 0 0 0,7 32 0 0 0,-6-41-44 0 0,1-2 1 0 0,-1 1 0 0 0,2 0-1 0 0,-1-1 1 0 0,1 0 0 0 0,9 14-1 0 0,-10-18-122 0 0,1 1-1 0 0,-1-1 0 0 0,1 1 1 0 0,0-1-1 0 0,1 0 0 0 0,-1 0 0 0 0,0-1 1 0 0,2 0-1 0 0,-2 1 0 0 0,2-1 1 0 0,4 2-1 0 0,-6-4-1096 0 0,6-3-47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28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 8287 0 0,'0'0'639'0'0,"2"-1"-415"0"0,41-5 3442 0 0,87-4 0 0 0,32 4-1907 0 0,-5 0-891 0 0,-89 7-2132 0 0,-38-1-5110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0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600 31 7423 0 0,'0'0'1567'0'0,"0"-2"-714"0"0,0 1-686 0 0,-1 0 0 0 0,1 0-1 0 0,-1 0 1 0 0,1 0-1 0 0,0-1 1 0 0,-1 2 0 0 0,0-2-1 0 0,0 1 1 0 0,1 0 0 0 0,-1 0-1 0 0,0 0 1 0 0,0 0-1 0 0,1 0 1 0 0,-1 0 0 0 0,-2 0-1 0 0,2-1 14 0 0,-1 1 0 0 0,-1 0 0 0 0,1 0 0 0 0,0 0 0 0 0,0 0 1 0 0,0 0-1 0 0,-5-1 0 0 0,2 2 7 0 0,0-1 0 0 0,0 1 0 0 0,0-1 0 0 0,0 1 1 0 0,0 1-1 0 0,0-1 0 0 0,-8 2 0 0 0,-21 7 707 0 0,-66 24 0 0 0,90-29-839 0 0,-53 25 282 0 0,49-22-258 0 0,1 0 0 0 0,-20 16-1 0 0,30-21-71 0 0,1 0-1 0 0,0 0 0 0 0,-1 0 1 0 0,2 0-1 0 0,-2 1 1 0 0,2-1-1 0 0,-1 0 0 0 0,0 1 1 0 0,-1 3-1 0 0,2-5-4 0 0,1 0-1 0 0,-1 1 0 0 0,1-2 1 0 0,0 2-1 0 0,0-1 0 0 0,0 0 1 0 0,-1 3-1 0 0,2-2 4 0 0,-1 1-1 0 0,0 0 1 0 0,0-1 0 0 0,1 0-1 0 0,0 1 1 0 0,0-1 0 0 0,0 0-1 0 0,-1 1 1 0 0,1-1-1 0 0,1 0 1 0 0,-1 1 0 0 0,0-1-1 0 0,0-1 1 0 0,1 2 0 0 0,0-2-1 0 0,0 2 1 0 0,2 0 0 0 0,4 4 7 0 0,1-1 0 0 0,-1 0 1 0 0,10 4-1 0 0,-12-6-9 0 0,17 9 26 0 0,-1 1 1 0 0,1 1-1 0 0,24 23 0 0 0,-42-34-1 0 0,-1 0 0 0 0,-1 1 0 0 0,1-1 0 0 0,-1 1 0 0 0,0 0 1 0 0,5 9-1 0 0,-7-11-15 0 0,0-2 0 0 0,0 1 0 0 0,-1 1 0 0 0,1-1 0 0 0,0 0 0 0 0,-1 0 0 0 0,1 0 0 0 0,-1 0 0 0 0,0 1 0 0 0,0-1 0 0 0,0 0 0 0 0,0 1 0 0 0,0-1 0 0 0,-1 0 1 0 0,1 1-1 0 0,-1-1 0 0 0,0 0 0 0 0,1 0 0 0 0,-1 0 0 0 0,-1 3 0 0 0,-2-1 49 0 0,1 1 0 0 0,-1 0 0 0 0,0-1 0 0 0,0 0 0 0 0,-1 0-1 0 0,1 0 1 0 0,-1 0 0 0 0,1-1 0 0 0,-1 0 0 0 0,0 1 0 0 0,-11 2 0 0 0,0 1 109 0 0,0-1 0 0 0,-32 6 0 0 0,20-7-39 0 0,0 0-1 0 0,-46 0 1 0 0,56-5-101 0 0,-1 0 0 0 0,2-2 0 0 0,-1-1-1 0 0,-1 0 1 0 0,-19-6 0 0 0,34 7-49 0 0,0 1 1 0 0,1-1-1 0 0,-1 1 0 0 0,1-1 1 0 0,-1 0-1 0 0,-5-4 0 0 0,8 5-36 0 0,1 0 0 0 0,0 1 0 0 0,-1-1-1 0 0,0 1 1 0 0,0-1 0 0 0,1 0 0 0 0,0 0-1 0 0,-1 0 1 0 0,0 1 0 0 0,1-1 0 0 0,-1 0-1 0 0,1 0 1 0 0,0 1 0 0 0,0-1-1 0 0,-1 0 1 0 0,1 0 0 0 0,0 0 0 0 0,0 0-1 0 0,0 0 1 0 0,-1 0 0 0 0,1 1 0 0 0,0-2-1 0 0,1 1 1 0 0,-1 1 0 0 0,0-1 0 0 0,0 0-1 0 0,0 0 1 0 0,1 0 0 0 0,-1 0 0 0 0,0 0-1 0 0,0 0 1 0 0,0 1 0 0 0,1-1-1 0 0,0-1 1 0 0,1 0-539 0 0,0 0 0 0 0,0-1 0 0 0,0 1 1 0 0,1 0-1 0 0,-1 0 0 0 0,0 0 0 0 0,1 0 0 0 0,-1 1 0 0 0,5-3 0 0 0,17-8-4826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0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28 7799 0 0,'0'0'356'0'0,"-3"1"-6"0"0,-7 2-110 0 0,0 1 1 0 0,0 0-1 0 0,1 1 1 0 0,0 0 0 0 0,-16 11-1 0 0,13-7 355 0 0,1 0 1 0 0,0 1-1 0 0,1 0 0 0 0,-9 11 1 0 0,14-14-427 0 0,0 0 1 0 0,1 0 0 0 0,0 1-1 0 0,0 0 1 0 0,1-1 0 0 0,0 1 0 0 0,0 0-1 0 0,1 0 1 0 0,0 1 0 0 0,-1 11-1 0 0,2-17-132 0 0,1 0 0 0 0,0 0 1 0 0,0 1-1 0 0,0-1 0 0 0,1 0 0 0 0,-1 0 0 0 0,1 0 0 0 0,-1 0 0 0 0,1 0 0 0 0,0 0 0 0 0,0-1 0 0 0,0 2 0 0 0,4 4 1 0 0,-3-4-4 0 0,1-1 0 0 0,-1 0 0 0 0,2 1 0 0 0,-1-1 0 0 0,0 0-1 0 0,1-1 1 0 0,-1 1 0 0 0,0 0 0 0 0,6 2 0 0 0,-3-2 51 0 0,0 0 0 0 0,1 0 0 0 0,-1 0 0 0 0,1-1-1 0 0,0-1 1 0 0,0 2 0 0 0,0-2 0 0 0,0-1-1 0 0,0 1 1 0 0,0 0 0 0 0,0-1 0 0 0,10-1 0 0 0,-13 0 25 0 0,1 1 1 0 0,-1-1 0 0 0,1-1 0 0 0,-1 1 0 0 0,1-1-1 0 0,-1 1 1 0 0,0-1 0 0 0,1 0 0 0 0,-2-1-1 0 0,1 1 1 0 0,0-1 0 0 0,0 1 0 0 0,-1-1 0 0 0,1 0-1 0 0,-1 0 1 0 0,0-1 0 0 0,0 1 0 0 0,0-1 0 0 0,0 0-1 0 0,3-5 1 0 0,-4 4-10 0 0,1 0 0 0 0,-1-1 0 0 0,0 1-1 0 0,0-1 1 0 0,0 0 0 0 0,-1 0 0 0 0,0 1 0 0 0,0-1-1 0 0,0 0 1 0 0,-1 0 0 0 0,0 0 0 0 0,0 1 0 0 0,0-2-1 0 0,-2-5 1 0 0,-4-13 247 0 0,-11-32-1 0 0,10 36-357 0 0,1 0 0 0 0,-5-29 1 0 0,11 48-194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1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319 1 4143 0 0,'0'0'319'0'0,"-3"1"-31"0"0,0 0 238 0 0,-2 0 0 0 0,1 1 0 0 0,-1-1-1 0 0,2 1 1 0 0,-1 1 0 0 0,0-1 0 0 0,0 0 0 0 0,-4 5-1 0 0,2-3 24 0 0,1 2 0 0 0,-1-1 0 0 0,2 1 0 0 0,-7 8 0 0 0,0 6 312 0 0,-1 0-1 0 0,-10 27 1 0 0,20-43-727 0 0,-82 226 2764 0 0,60-160-2404 0 0,-9 45 50 0 0,13-49-328 0 0,11-34-145 0 0,-15 55 193 0 0,23-83-199 0 0,1-3-11 0 0,-1 8-101 0 0,1-9 42 0 0,0 0 1 0 0,0 0 0 0 0,0 0-1 0 0,0 0 1 0 0,0 0-1 0 0,0 0 1 0 0,0 0 0 0 0,0 0-1 0 0,0 0 1 0 0,0 0-1 0 0,0 0 1 0 0,1 0 0 0 0,-1 0-1 0 0,0 0 1 0 0,0 0-1 0 0,0 0 1 0 0,0 0 0 0 0,0 0-1 0 0,0 0 1 0 0,0 0-1 0 0,0 0 1 0 0,0 0 0 0 0,0 0-1 0 0,0 0 1 0 0,1 0-1 0 0,-1 0 1 0 0,0 0-1 0 0,0 0 1 0 0,0 0 0 0 0,0 0-1 0 0,0 0 1 0 0,0 0-1 0 0,0 0 1 0 0,0 0 0 0 0,0 0-1 0 0,0 0 1 0 0,0 0-1 0 0,0 0 1 0 0,0 0 0 0 0,0 0-1 0 0,0 0 1 0 0,0 0-1 0 0,0 0 1 0 0,0 0 0 0 0,0 0-1 0 0,0 0 1 0 0,0 0-1 0 0,0 0 1 0 0,0 0 0 0 0,0 0-1 0 0,0 0 1 0 0,0 0-1 0 0,0 0 1 0 0,0 0 0 0 0,0 0-1 0 0,0 0 1 0 0,0 0-1 0 0,0 0 1 0 0,0 1 0 0 0,0-1-1 0 0,0 0 1 0 0,0 0-1 0 0,0 0 1 0 0,0 0-1 0 0,0 0 1 0 0,0 0 0 0 0,0 0-1 0 0,0 0 1 0 0,24-6-1269 0 0,-7-2-3450 0 0,-3-2-960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1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28 137 3223 0 0,'-1'1'499'0'0,"-2"7"805"0"0,1-1 0 0 0,0 0 0 0 0,0 1 0 0 0,-1 10 0 0 0,0 1 99 0 0,-1 0-330 0 0,-4 26 1076 0 0,8-39-1969 0 0,1-2 0 0 0,-1 2 0 0 0,1-2 0 0 0,-1 2 0 0 0,2-2 0 0 0,-1 2 0 0 0,1-2 0 0 0,4 10 0 0 0,-5-12-130 0 0,0 1 9 0 0,0 1 1 0 0,1-2 0 0 0,-1 1 0 0 0,2-1 0 0 0,-2 1 0 0 0,1 0 0 0 0,0-1 0 0 0,0 0 0 0 0,1 1 0 0 0,-1-2 0 0 0,0 1 0 0 0,1 0-1 0 0,0 0 1 0 0,0 0 0 0 0,-1-1 0 0 0,1 1 0 0 0,0-1 0 0 0,3 2 0 0 0,0-3 50 0 0,-2 2 0 0 0,2-1 1 0 0,-1 0-1 0 0,0-1 0 0 0,0 0 0 0 0,0 0 0 0 0,1 0 1 0 0,-1 0-1 0 0,0 0 0 0 0,6-3 0 0 0,-1 1 120 0 0,-1-1-1 0 0,-1 0 1 0 0,1-1-1 0 0,11-6 1 0 0,30-22 764 0 0,-39 24-876 0 0,-1-1 1 0 0,0 0 0 0 0,-1 0-1 0 0,1 0 1 0 0,-2-1 0 0 0,13-19-1 0 0,-9 9-9 0 0,-1 0-1 0 0,-1-1 0 0 0,8-22 1 0 0,-4 3-22 0 0,13-33-205 0 0,-26 72 1 0 0,0 1 3 0 0,-1-1 0 0 0,1 0 0 0 0,-1 1 0 0 0,0 0 1 0 0,0-1-1 0 0,0 1 0 0 0,0-1 0 0 0,1 0 0 0 0,-1 0 0 0 0,0 1 0 0 0,0 0 0 0 0,0-2 1 0 0,2 1-1394 0 0,5-4-76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1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286 0 1375 0 0,'0'0'66'0'0,"0"2"370"0"0,-7 19 5335 0 0,-18 39 0 0 0,17-41-5339 0 0,-5 8 352 0 0,-34 84 604 0 0,31-68-820 0 0,-41 76 0 0 0,-6 13-341 0 0,32-62-258 0 0,25-59-1527 0 0,-6 10 0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2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 5527 0 0,'3'0'250'0'0,"22"-1"-41"0"0,15 0-68 0 0,26 5 2387 0 0,-18 1-197 0 0,256 7 3060 0 0,-298-12-5472 0 0,-2 0-319 0 0,3-1-3711 0 0,3 1-955 0 0</inkml:trace>
  <inkml:trace contextRef="#ctx0" brushRef="#br0" timeOffset="1">902 1 8751 0 0,'-2'2'674'0'0,"-2"4"-523"0"0,0 0 0 0 0,0-1 1 0 0,-1 1-1 0 0,-10 8 0 0 0,-25 19 2229 0 0,20-19-992 0 0,2 2 1 0 0,0 0 0 0 0,-29 33-1 0 0,42-42-1166 0 0,0 0 0 0 0,-6 13 0 0 0,6-11-146 0 0,-1 3-2 0 0,1 0-4 0 0,5-11-68 0 0,0-1 0 0 0,0 2 0 0 0,0-1 1 0 0,0-1-1 0 0,0 2 0 0 0,0-1 1 0 0,0 0-1 0 0,0 0 0 0 0,0 0 1 0 0,1 0-1 0 0,0 1-20 0 0,0-1 0 0 0,0 1 1 0 0,-1 0-1 0 0,2-2 0 0 0,-1 2 0 0 0,-1-1 0 0 0,2 0 1 0 0,-1 0-1 0 0,0 0 0 0 0,1 0 0 0 0,1 1 1 0 0,17 9-357 0 0,-16-8 53 0 0,0-2 1 0 0,1 1-1 0 0,0-1 0 0 0,7 2 0 0 0,5 0-1187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19 6735 0 0,'0'0'608'0'0,"1"-1"-500"0"0,2-5-9 0 0,-1 3 1574 0 0,-1 2-1062 0 0,4-7 2402 0 0,-5 10-2683 0 0,-1 18 256 0 0,-5 33 1 0 0,-9 23 401 0 0,6-33-511 0 0,-43 198 1067 0 0,43-195-1416 0 0,-14 60 272 0 0,18-89-291 0 0,3-13-26 0 0,0 2 0 0 0,1-1 0 0 0,0 0 0 0 0,0 0 0 0 0,0 8 0 0 0,1-11 438 0 0,2-4-425 0 0,42-65 322 0 0,0 1-296 0 0,-38 58-120 0 0,0 0 1 0 0,1 0-1 0 0,1 1 0 0 0,-1 0 1 0 0,1 0-1 0 0,0 1 0 0 0,1 0 1 0 0,-1 0-1 0 0,2 1 0 0 0,17-8 0 0 0,-21 10-10 0 0,1 2 0 0 0,-1-1 0 0 0,0 0-1 0 0,1 0 1 0 0,-1 2 0 0 0,1-1-1 0 0,-1 1 1 0 0,1-1 0 0 0,-1 2 0 0 0,1-1-1 0 0,-1 1 1 0 0,1-1 0 0 0,-1 2 0 0 0,0 0-1 0 0,1-1 1 0 0,-1 1 0 0 0,1 1-1 0 0,5 3 1 0 0,-7-4 7 0 0,-2 1 0 0 0,1 0 0 0 0,-1 0-1 0 0,1 0 1 0 0,-1 0 0 0 0,1 1 0 0 0,-1-1-1 0 0,-1 1 1 0 0,2-1 0 0 0,-2 1 0 0 0,1 1 0 0 0,-1-1-1 0 0,0 0 1 0 0,2 6 0 0 0,-1 0 3 0 0,1 0 1 0 0,-2 1 0 0 0,0 0-1 0 0,2 21 1 0 0,-4-22 25 0 0,0-1-1 0 0,-1 1 1 0 0,0-1-1 0 0,0 0 1 0 0,-1 0 0 0 0,1 1-1 0 0,-2-1 1 0 0,0 0 0 0 0,0-1-1 0 0,0 1 1 0 0,-9 13 0 0 0,5-12 70 0 0,0 1 0 0 0,0-2-1 0 0,-1 1 1 0 0,0-1 0 0 0,-1 0 0 0 0,0-1 0 0 0,0 1 0 0 0,-15 9 0 0 0,0-3 247 0 0,-44 22 0 0 0,56-32-282 0 0,0 0-1 0 0,0-1 1 0 0,-1 0-1 0 0,0-1 1 0 0,0 0 0 0 0,-13 1-1 0 0,22-4-49 0 0,-1 0 0 0 0,0 0 0 0 0,1 0 0 0 0,-1-1 0 0 0,1 0 0 0 0,-1-1 0 0 0,0 2 0 0 0,1-2 0 0 0,0 1 0 0 0,-1-1 0 0 0,1 0 0 0 0,1-1 0 0 0,-2 1 0 0 0,1 0 0 0 0,0-1 0 0 0,1 0 0 0 0,-5-4 0 0 0,6 5-22 0 0,1 1 0 0 0,-1-2 1 0 0,1 2-1 0 0,-1-1 0 0 0,0 0 1 0 0,2 0-1 0 0,-2-1 0 0 0,1 1 1 0 0,0 0-1 0 0,0-1 0 0 0,0 1 1 0 0,1 0-1 0 0,0 0 1 0 0,-1-1-1 0 0,1 0 0 0 0,-1 1 1 0 0,1 0-1 0 0,0-1 0 0 0,0 0 1 0 0,0 1-1 0 0,1 0 0 0 0,0-5 1 0 0,1 1-172 0 0,-1 1 0 0 0,1-1 0 0 0,0 2 0 0 0,1-2 1 0 0,0 1-1 0 0,-1 0 0 0 0,1 1 0 0 0,7-9 0 0 0,-4 7-639 0 0,0-1 0 0 0,0 1-1 0 0,9-6 1 0 0,7-1-5480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2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171 23 8751 0 0,'0'0'674'0'0,"-2"1"-438"0"0,-83 58 3946 0 0,74-50-3711 0 0,1 0 0 0 0,0 1 0 0 0,0 0 1 0 0,0 1-1 0 0,-9 16 0 0 0,17-24-391 0 0,0 1-1 0 0,1-1 1 0 0,-1 1 0 0 0,1-1-1 0 0,-1 0 1 0 0,1 1 0 0 0,1 0 0 0 0,-2 4-1 0 0,2-7-65 0 0,0-1 1 0 0,0 1-1 0 0,0 0 0 0 0,0 0 0 0 0,0-1 1 0 0,0 1-1 0 0,0 0 0 0 0,0 0 0 0 0,0 0 0 0 0,0-1 1 0 0,0 1-1 0 0,1-1 0 0 0,-1 1 0 0 0,1 0 1 0 0,-1 2 23 0 0,0-3-32 0 0,0 0 0 0 0,0 0 0 0 0,0 0-1 0 0,1 1 1 0 0,-1-1 0 0 0,0 0 0 0 0,0 1 0 0 0,0-1-1 0 0,0 0 1 0 0,0 0 0 0 0,1 1 0 0 0,-1-1 0 0 0,0 0-1 0 0,0 0 1 0 0,0 1 0 0 0,1-1 0 0 0,-1 0 0 0 0,0 0-1 0 0,0 0 1 0 0,3 3 27 0 0,1 0 0 0 0,0 0 0 0 0,0-1 0 0 0,0 0-1 0 0,0 0 1 0 0,0 0 0 0 0,-1 0 0 0 0,2-1 0 0 0,-1 1 0 0 0,0-1-1 0 0,1 0 1 0 0,-1 0 0 0 0,1-1 0 0 0,-1 1 0 0 0,6-1 0 0 0,-3 0 45 0 0,0-1 1 0 0,0-1 0 0 0,0 1 0 0 0,-1-1 0 0 0,1 1 0 0 0,0-2 0 0 0,-1 0 0 0 0,0 1 0 0 0,0-1 0 0 0,7-5-1 0 0,-9 6-26 0 0,-1 0-1 0 0,0-1 0 0 0,0 0 0 0 0,0 1 0 0 0,0-1 0 0 0,-1 0 0 0 0,0 1 1 0 0,1-2-1 0 0,-1 1 0 0 0,0 0 0 0 0,0-1 0 0 0,0 1 0 0 0,0 0 0 0 0,-1-1 0 0 0,0 0 1 0 0,1 0-1 0 0,-2 0 0 0 0,1 1 0 0 0,1-7 0 0 0,-2 5 6 0 0,0-1 1 0 0,0 2-1 0 0,-1-2 0 0 0,0 2 0 0 0,0-2 0 0 0,0 2 1 0 0,0-2-1 0 0,0 2 0 0 0,-2-1 0 0 0,-1-6 1 0 0,-3 1 73 0 0,1 0 0 0 0,-1 0 0 0 0,-10-11 0 0 0,-3-4 3 0 0,18 23-201 0 0,-2-2-2244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2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40 8863 0 0,'0'0'407'0'0,"0"2"-6"0"0,-4 8-257 0 0,-4 10 6920 0 0,10-19-6589 0 0,1 0-336 0 0,1-1 1 0 0,-1 1-1 0 0,1-1 1 0 0,-1 0-1 0 0,1 0 1 0 0,-1-1-1 0 0,1 1 1 0 0,-1-1-1 0 0,6-1 1 0 0,9-5 331 0 0,23-12 0 0 0,-1 1-3 0 0,-38 17-447 0 0,12-5 153 0 0,0 1 0 0 0,0 0 1 0 0,17-3-1 0 0,-26 8-127 0 0,-1-1 0 0 0,0 0 1 0 0,1 1-1 0 0,-1 0 0 0 0,1 0 0 0 0,-1 1 0 0 0,1 0 0 0 0,-1-1 0 0 0,0 1 0 0 0,1 0 1 0 0,-1 0-1 0 0,0 1 0 0 0,0-1 0 0 0,1 2 0 0 0,3 1 0 0 0,-3-1-23 0 0,-1 1 1 0 0,0-1-1 0 0,1 1 0 0 0,-1 0 1 0 0,-1 0-1 0 0,1 1 0 0 0,0-2 1 0 0,-1 2-1 0 0,0 0 0 0 0,0 0 0 0 0,0 0 1 0 0,0 0-1 0 0,-1 0 0 0 0,0 0 1 0 0,-1 0-1 0 0,1 1 0 0 0,1 5 0 0 0,0 15 45 0 0,-1 0 0 0 0,0 0-1 0 0,-2 0 1 0 0,-1 0 0 0 0,-1 0-1 0 0,-2 0 1 0 0,-7 32 0 0 0,6-42-43 0 0,1-2 41 0 0,1-8-26 0 0,2-4-26 0 0,0 0-1 0 0,0 0 1 0 0,1 0 0 0 0,-1 0 0 0 0,1 0-1 0 0,-1 3 1 0 0,0-5-46 0 0,1 1-1 0 0,0 0 1 0 0,-1-1-1 0 0,1 1 1 0 0,0-1-1 0 0,0 0 1 0 0,-1 1 0 0 0,1 0-1 0 0,-1-1 1 0 0,1 1-1 0 0,-1 0 1 0 0,1-1-11 0 0,-1 1-518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3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35 17967 0 0,'0'0'1600'0'0,"-6"-7"-1280"0"0,2-2-256 0 0,-1-1-320 0 0,2 1-400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3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79 6911 0 0,'0'0'744'0'0,"18"0"-744"0"0,-1-3 0 0 0,1-2 1088 0 0,6 0 192 0 0,2-1 48 0 0,6-1 8 0 0,1-3-824 0 0,4 3-168 0 0,3-2-32 0 0,2 3-8 0 0,-1 1-304 0 0,-1 1 0 0 0,-3-1 0 0 0,-4-1-5648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3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0 105 13359 0 0,'0'0'1184'0'0,"19"-3"-944"0"0,3-2-240 0 0,4-1 0 0 0,7 0 216 0 0,3 0-8 0 0,1-4 0 0 0,2 3 0 0 0,4-4 8 0 0,-3 1 0 0 0,-3 1 0 0 0,-3 0 0 0 0,-1-1-152 0 0,2 3-64 0 0,-1 2 0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4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10 836 1375 0 0,'-1'2'107'0'0,"-7"18"8068"0"0,10-19-7586 0 0,2-1-403 0 0,1 1 0 0 0,-1 0-1 0 0,0 0 1 0 0,1 0 0 0 0,-1-1 0 0 0,0 0-1 0 0,1 0 1 0 0,-1-1 0 0 0,0 1 0 0 0,1-1-1 0 0,-1-1 1 0 0,7-1 0 0 0,3-1 182 0 0,1-2 1 0 0,17-9-1 0 0,-12 3-61 0 0,-1 1-1 0 0,28-23 1 0 0,30-34 103 0 0,-53 46-268 0 0,29-27 391 0 0,78-95-1 0 0,-113 120-369 0 0,16-27-1 0 0,11-29 22 0 0,-41 72-165 0 0,11-20 68 0 0,-2 0-1 0 0,13-38 1 0 0,-20 49-65 0 0,-2-2 0 0 0,0 2 0 0 0,-1-2 0 0 0,0 1 0 0 0,0-22 0 0 0,-3 33-14 0 0,0 1 0 0 0,-1 0 0 0 0,0 0 0 0 0,0 1 0 0 0,-3-12 0 0 0,4 15-7 0 0,-1 1 0 0 0,0-1-1 0 0,1 1 1 0 0,-1-1 0 0 0,0 0-1 0 0,0 1 1 0 0,0-1-1 0 0,0 1 1 0 0,0 0 0 0 0,-1 0-1 0 0,2-1 1 0 0,-2 1-1 0 0,1 0 1 0 0,0 0 0 0 0,-1 0-1 0 0,1 0 1 0 0,-1 1-1 0 0,1-1 1 0 0,-1 0 0 0 0,1 0-1 0 0,-1 1 1 0 0,1 0-1 0 0,-2-1 1 0 0,2 0 0 0 0,-3 1-1 0 0,-1 0-3 0 0,1 0 0 0 0,1 0 0 0 0,-2 0 0 0 0,1 1 0 0 0,0 0 0 0 0,0-1 0 0 0,1 2 0 0 0,-1-1 0 0 0,0 0 0 0 0,0 1 0 0 0,0 0 0 0 0,0 0 0 0 0,-3 3 0 0 0,-5 3-9 0 0,1 0 1 0 0,-16 17 0 0 0,13-11-3 0 0,0 0-1 0 0,1 2 1 0 0,1-1 0 0 0,-14 21-1 0 0,-41 95-52 0 0,63-121 62 0 0,-19 43 7 0 0,3 0 1 0 0,-17 65-1 0 0,28-85 23 0 0,2 0 0 0 0,-4 41 0 0 0,10-60-9 0 0,1-1 0 0 0,0 0-1 0 0,0 1 1 0 0,1-1-1 0 0,1 1 1 0 0,0-1 0 0 0,1 0-1 0 0,7 20 1 0 0,-7-26-5 0 0,1 1 0 0 0,0-1 0 0 0,0 0 1 0 0,0 0-1 0 0,0 0 0 0 0,2-1 0 0 0,-1 0 0 0 0,1 0 0 0 0,-1 0 1 0 0,10 7-1 0 0,-9-9 65 0 0,-1-1-1 0 0,1 1 1 0 0,0-1 0 0 0,0 0 0 0 0,-1 0 0 0 0,1-1-1 0 0,1 0 1 0 0,-1 0 0 0 0,1-1 0 0 0,0 1 0 0 0,-1-1-1 0 0,1-1 1 0 0,6 1 0 0 0,-6-1-132 0 0,1-1 1 0 0,0 1-1 0 0,-1-2 0 0 0,1 1 1 0 0,0-2-1 0 0,0 1 0 0 0,8-4 1 0 0,9-5-1583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4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1 214 9615 0 0,'0'0'439'0'0,"2"1"-10"0"0,10 2-226 0 0,-1-1 0 0 0,0 0 0 0 0,1-1 0 0 0,-1 0-1 0 0,1-1 1 0 0,-1 0 0 0 0,1-1 0 0 0,-1 0 0 0 0,16-4-1 0 0,-9 1 412 0 0,0-1 0 0 0,-1 0-1 0 0,33-16 1 0 0,-42 16-400 0 0,1 1 0 0 0,-1-2 0 0 0,0 0 0 0 0,0 1 0 0 0,-1-2 0 0 0,1 1-1 0 0,-1-1 1 0 0,11-16 0 0 0,-9 12-3 0 0,-3 3 5 0 0,5-10 0 0 0,-9 15-170 0 0,-1 1 0 0 0,0-1 0 0 0,1 1 1 0 0,-2-1-1 0 0,1 0 0 0 0,0 0 0 0 0,0 0 1 0 0,0-3-1 0 0,-1 4-14 0 0,0 0-1 0 0,0 1 1 0 0,-1-1 0 0 0,1 0 0 0 0,-1 0-1 0 0,1 1 1 0 0,-1-1 0 0 0,1 1-1 0 0,-1-1 1 0 0,1 0 0 0 0,-1 1 0 0 0,0-1-1 0 0,0 1 1 0 0,0-1 0 0 0,0 2 0 0 0,0-2-1 0 0,0 0 1 0 0,-1 2 0 0 0,1-2 0 0 0,0 1-1 0 0,-1 0 1 0 0,2 0 0 0 0,-2 0-1 0 0,1 1 1 0 0,-4-3 0 0 0,1 2 12 0 0,1-1-1 0 0,-1 1 1 0 0,0 0-1 0 0,0-1 1 0 0,1 2-1 0 0,-1-1 1 0 0,0 1-1 0 0,0-1 1 0 0,0 1-1 0 0,-5 0 1 0 0,3 1-28 0 0,0 0 0 0 0,0 0 0 0 0,0 1-1 0 0,0 0 1 0 0,1 0 0 0 0,-2 1 0 0 0,2-1 0 0 0,0 1 0 0 0,-1 0 0 0 0,1 1 0 0 0,-8 6 0 0 0,2 0-20 0 0,0 0 1 0 0,1 1 0 0 0,-15 21-1 0 0,18-22 4 0 0,0 0 0 0 0,1 1 0 0 0,1-1 0 0 0,-1 2 0 0 0,2 0 0 0 0,-7 21 0 0 0,9-29 1 0 0,1 1-1 0 0,1-1 0 0 0,0 1 1 0 0,0 0-1 0 0,0-1 1 0 0,0 1-1 0 0,0 0 0 0 0,1-1 1 0 0,0 1-1 0 0,1-1 1 0 0,-2 1-1 0 0,2-1 0 0 0,-1 0 1 0 0,2 1-1 0 0,-2-1 1 0 0,2 0-1 0 0,-1 0 0 0 0,1 0 1 0 0,-1 0-1 0 0,1-1 0 0 0,0 1 1 0 0,4 3-1 0 0,-1-2-31 0 0,-1-1 0 0 0,1 1 0 0 0,0-1 1 0 0,1 0-1 0 0,-1 0 0 0 0,1 0 0 0 0,-1-1 0 0 0,1 0 0 0 0,0-1 0 0 0,0 1 0 0 0,0-1 0 0 0,0 0 0 0 0,9 0 0 0 0,-5-1-478 0 0,0-1 0 0 0,16 0-1 0 0,-3-4-1050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5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272 5 7367 0 0,'-3'0'334'0'0,"-5"-2"-165"0"0,0 1 0 0 0,-1 0 1 0 0,1 0-1 0 0,0 1 0 0 0,-1 0 0 0 0,1 1 1 0 0,-14 2-1 0 0,14-1 622 0 0,0 0 0 0 0,0 1 0 0 0,-1 0 0 0 0,-9 5 0 0 0,1 1 470 0 0,1 1 1 0 0,-27 20-1 0 0,37-25-1118 0 0,-1 1-1 0 0,1 0 1 0 0,1 0 0 0 0,0 0 0 0 0,-1 0 0 0 0,2 1 0 0 0,-1 0-1 0 0,-6 13 1 0 0,10-17-115 0 0,0-1 0 0 0,0 1 0 0 0,0 1 1 0 0,1-2-1 0 0,-1 1 0 0 0,1 0 0 0 0,-1-1 0 0 0,1 1 0 0 0,0 0 0 0 0,0 1 0 0 0,0-1 0 0 0,2 4 0 0 0,-2-5-17 0 0,0 0-1 0 0,1 0 0 0 0,0 0 1 0 0,0 0-1 0 0,0 0 0 0 0,0-1 1 0 0,0 2-1 0 0,0-2 0 0 0,1 1 0 0 0,-1-1 1 0 0,1 1-1 0 0,-1-1 0 0 0,1 1 1 0 0,-1-1-1 0 0,1 1 0 0 0,0-1 1 0 0,2 2-1 0 0,1-1 27 0 0,-1 0 1 0 0,0 0-1 0 0,1 0 0 0 0,-1 0 1 0 0,1-1-1 0 0,0 0 0 0 0,0 0 1 0 0,0 0-1 0 0,-1-1 0 0 0,2 1 1 0 0,-2-1-1 0 0,2 0 0 0 0,-2-1 1 0 0,1 1-1 0 0,0 0 0 0 0,0-2 1 0 0,0 1-1 0 0,-1 0 0 0 0,1-1 1 0 0,-1 1-1 0 0,1-2 0 0 0,7-3 1 0 0,-6 2 232 0 0,11-12 1 0 0,-4 5 94 0 0,-11 9-211 0 0,0 5-80 0 0,1 2-77 0 0,0 0 0 0 0,-1 1 0 0 0,0-1 0 0 0,1 0 0 0 0,0 8 0 0 0,7 31-65 0 0,1 6 18 0 0,-8-44 22 0 0,-1-1 0 0 0,1 1 0 0 0,0 0 0 0 0,6 8 0 0 0,-5-11-320 0 0,-1 0 160 0 0,-1-2-1 0 0,2 1 1 0 0,-1-1-1 0 0,0 1 1 0 0,4 0 0 0 0,-5-2-540 0 0,-1 1 0 0 0,2 0 0 0 0,-1-1 0 0 0,0 0 0 0 0,1 0 0 0 0,2 0 0 0 0,10-3-5198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5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311 0 9215 0 0,'-3'1'707'0'0,"-53"13"275"0"0,12-3 1147 0 0,21-5-1036 0 0,13-4-604 0 0,0 1 1 0 0,0 0-1 0 0,-9 5 0 0 0,18-8-469 0 0,1 0 1 0 0,0 0-1 0 0,0 0 0 0 0,-1 0 0 0 0,1 0 1 0 0,-1 1-1 0 0,1-1 0 0 0,0 0 0 0 0,-1 1 0 0 0,1-1 1 0 0,0 1-1 0 0,0-1 0 0 0,0 0 0 0 0,-1 1 1 0 0,1-1-1 0 0,0 0 0 0 0,-1 1 0 0 0,1-1-10 0 0,0 0-1 0 0,0 1 1 0 0,0-1 0 0 0,0 0-1 0 0,0 0 1 0 0,0 0-1 0 0,0 1 1 0 0,-1-1 0 0 0,1 0-1 0 0,0 0 1 0 0,0 0-1 0 0,0 0 1 0 0,-1 0 0 0 0,1 0-1 0 0,0 0 1 0 0,0 0-1 0 0,0 0 1 0 0,0 0 0 0 0,0 1-1 0 0,0-1 1 0 0,0 0-1 0 0,-1 0 1 0 0,1 0 0 0 0,-1 0-1 0 0,1 2 137 0 0,1 10-56 0 0,-1-10-76 0 0,1-1 0 0 0,-1 1 0 0 0,0-1 0 0 0,0 1 0 0 0,1-1 0 0 0,1 2 0 0 0,1 3 46 0 0,1 0-1 0 0,0-1 1 0 0,0 0 0 0 0,0 0 0 0 0,1 0 0 0 0,7 6 0 0 0,-6-6 58 0 0,0 0 0 0 0,0 2-1 0 0,5 6 1 0 0,-8-8 32 0 0,0-1-1 0 0,2 7 0 0 0,-5-6-5 0 0,-1 0-80 0 0,0-2 0 0 0,0 1 1 0 0,-1 0-1 0 0,1-1 0 0 0,-1 1 0 0 0,0 0 0 0 0,0-1 0 0 0,0 1 0 0 0,0-1 0 0 0,-5 5 0 0 0,2-3 52 0 0,0 0-1 0 0,-1-1 0 0 0,1 0 0 0 0,0 1 1 0 0,-11 4-1 0 0,0-1 68 0 0,0-1 0 0 0,-1-1 0 0 0,0 0 0 0 0,-18 3 0 0 0,31-8-151 0 0,0 0-4 0 0,-1-1-1 0 0,1 1 1 0 0,0-1 0 0 0,-1 1 0 0 0,-5-2 0 0 0,10 1-30 0 0,0 0 1 0 0,0 0-1 0 0,0 0 0 0 0,0 0 1 0 0,0 0-1 0 0,0 0 0 0 0,0 0 1 0 0,-1 0-1 0 0,1 0 0 0 0,0 0 1 0 0,0 0-1 0 0,0 0 1 0 0,0 0-1 0 0,0 0 0 0 0,0 0 1 0 0,0 0-1 0 0,0 0 0 0 0,-1 0 1 0 0,1 0-1 0 0,0 0 0 0 0,0 0 1 0 0,0 0-1 0 0,0 0 1 0 0,0-1-1 0 0,0 1 0 0 0,0 0 1 0 0,0 0-1 0 0,0 0 0 0 0,0 0 1 0 0,0 0-1 0 0,0 0 0 0 0,0 0 1 0 0,-1 0-1 0 0,1 0 1 0 0,0-1-132 0 0,0 0 1 0 0,0 0-1 0 0,0 0 1 0 0,-1 0 0 0 0,1 0-1 0 0,0 0 1 0 0,0 0-1 0 0,-1 0 1 0 0,1 0 0 0 0,0 0-1 0 0,0 0 1 0 0,1 0-1 0 0,-1 0 1 0 0,0 0 0 0 0,0-1-1 0 0,1 2 1 0 0,-1-1-1 0 0,0 0 1 0 0,0 0 0 0 0,1 0-1 0 0,-1 0 1 0 0,1 0-1 0 0,0 1 1 0 0,-1-1 0 0 0,0-1-1 0 0,2 1 1 0 0,9-12-6267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5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343 0 10135 0 0,'-11'5'269'0'0,"0"-1"-1"0"0,1 1 1 0 0,0 1-1 0 0,0-1 0 0 0,1 2 1 0 0,0-1-1 0 0,0 2 1 0 0,1 0-1 0 0,-1 0 0 0 0,1 0 1 0 0,1 0-1 0 0,0 1 1 0 0,0 0-1 0 0,1 1 1 0 0,-8 16-1 0 0,2 1 351 0 0,2 1 0 0 0,2 0 0 0 0,-10 50 0 0 0,-3 90 458 0 0,15-94-951 0 0,3-55-542 0 0,0 1 1 0 0,-1-1 0 0 0,0 0 0 0 0,-11 27 0 0 0,9-32-763 0 0</inkml:trace>
  <inkml:trace contextRef="#ctx0" brushRef="#br0" timeOffset="1">1 352 5527 0 0,'17'-7'240'0'0,"-3"2"56"0"0,1 0-232 0 0,4 1-64 0 0,1-1 0 0 0,4 1 0 0 0,1 0 1552 0 0,3 1 304 0 0,2 0 56 0 0,3 0 8 0 0,4 0-1120 0 0,0 2-232 0 0,-3-1-48 0 0,-1 2-8 0 0,-1 0-376 0 0,0 2-72 0 0,-2-1-64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0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2 2303 0 0,'-2'0'6138'0'0,"-1"-1"-5827"0"0,0 1 1 0 0,0 0 0 0 0,-1-1 0 0 0,1 1-1 0 0,0 1 1 0 0,0-1 0 0 0,-1 1 0 0 0,1-1-1 0 0,-3 2 1 0 0,0-1 54 0 0,0 2 1 0 0,1-1-1 0 0,0 0 0 0 0,-8 6 0 0 0,-1 3 249 0 0,-1 0 0 0 0,-16 17 0 0 0,27-24-474 0 0,-7 6 80 0 0,0 1 0 0 0,1 1 0 0 0,0-1 0 0 0,2 2 0 0 0,-2 0 0 0 0,3 0 0 0 0,-14 28 0 0 0,19-37-198 0 0,1 1-1 0 0,0-1 0 0 0,0 0 0 0 0,0 1 1 0 0,0 0-1 0 0,1-2 0 0 0,0 2 1 0 0,0 0-1 0 0,0-1 0 0 0,2 9 1 0 0,-2-10 9 0 0,1 1 1 0 0,0-1 0 0 0,0 0-1 0 0,0 0 1 0 0,0-1-1 0 0,0 1 1 0 0,1 0 0 0 0,0 0-1 0 0,-1 0 1 0 0,1-1 0 0 0,0 0-1 0 0,0 1 1 0 0,1-1-1 0 0,-1 0 1 0 0,0 0 0 0 0,4 3-1 0 0,-1-2 16 0 0,0 0-1 0 0,1 0 1 0 0,0-1-1 0 0,0 0 1 0 0,0 0 0 0 0,0 0-1 0 0,0 0 1 0 0,1-1-1 0 0,0 0 1 0 0,-1 0-1 0 0,0-1 1 0 0,0 0-1 0 0,9-1 1 0 0,-7 0-2 0 0,1 0 0 0 0,0-1 0 0 0,-1 0 0 0 0,1-1 0 0 0,-1 0 0 0 0,1 0 0 0 0,-1 0 0 0 0,0-1 0 0 0,8-5 0 0 0,-14 8-29 0 0,1-2 0 0 0,0 1 0 0 0,0 0 0 0 0,-1-1 0 0 0,0 1 0 0 0,1 0 0 0 0,-2-1 0 0 0,1 0 0 0 0,0 0 0 0 0,0 0 0 0 0,0 1 0 0 0,-1-1 0 0 0,1 0 0 0 0,-1 0 0 0 0,0-1 0 0 0,1-4 0 0 0,-1 4 15 0 0,-1 0-1 0 0,0 0 1 0 0,1-1-1 0 0,-1 1 0 0 0,-1 0 1 0 0,1 0-1 0 0,0-1 1 0 0,-1 1-1 0 0,0 1 1 0 0,0-2-1 0 0,0 1 1 0 0,-4-7-1 0 0,1 4 3 0 0,0-1-1 0 0,1 0 1 0 0,-2 1 0 0 0,0 0-1 0 0,-1 0 1 0 0,1 0-1 0 0,-1 1 1 0 0,-1-1 0 0 0,-10-8-1 0 0,-9-1-33 0 0,17 11-217 0 0,-9-7 0 0 0,16 11-863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85 10103 0 0,'0'0'919'0'0,"-1"2"-659"0"0,1 2-43 0 0,-1 0 1 0 0,0-1-1 0 0,0 2 0 0 0,0-1 0 0 0,-1-1 1 0 0,1 1-1 0 0,-5 5 0 0 0,-17 25 1332 0 0,9-14-863 0 0,-32 51 1250 0 0,36-57-1426 0 0,3 2 0 0 0,-13 31 1 0 0,19-44-449 0 0,0 2 0 0 0,0-1 1 0 0,1 1-1 0 0,-1-1 0 0 0,1 0 0 0 0,-1 1 0 0 0,2-1 1 0 0,-1 1-1 0 0,1-1 0 0 0,-1 0 0 0 0,1 1 1 0 0,0-1-1 0 0,0 0 0 0 0,2 6 0 0 0,1-5 74 0 0,-1-1-61 0 0,0 0-1 0 0,2 0 1 0 0,-1-1 0 0 0,0 0-1 0 0,0 1 1 0 0,9 3-1 0 0,-9-5-26 0 0,-1-1-1 0 0,0 1 0 0 0,1-1 0 0 0,-1-1 1 0 0,1 2-1 0 0,0-1 0 0 0,-1-1 0 0 0,1 0 1 0 0,0 0-1 0 0,0 0 0 0 0,6 0 1 0 0,1-1 83 0 0,0-1 1 0 0,1-1-1 0 0,-1 1 1 0 0,0-2-1 0 0,18-7 1 0 0,8-6 171 0 0,-16 7-147 0 0,0 1 1 0 0,-1-2 0 0 0,20-14-1 0 0,-32 19-78 0 0,0-1-1 0 0,1-1 0 0 0,-1 1 1 0 0,12-16-1 0 0,-17 19-42 0 0,1-1 0 0 0,-2 1 0 0 0,0 0-1 0 0,0-1 1 0 0,1 0 0 0 0,-2 1 0 0 0,1-2 0 0 0,-1 2 0 0 0,0-1 0 0 0,0 0-1 0 0,0-1 1 0 0,-1-7 0 0 0,0 2 18 0 0,-1 0 0 0 0,0 0 0 0 0,-1 1-1 0 0,0-1 1 0 0,-2 1 0 0 0,1 0 0 0 0,0 0 0 0 0,-1 0-1 0 0,-1 0 1 0 0,0 1 0 0 0,-1 0 0 0 0,1 0 0 0 0,-1 0-1 0 0,-1 1 1 0 0,0-1 0 0 0,0 2 0 0 0,-1-1 0 0 0,1 1-1 0 0,-18-12 1 0 0,17 15-131 0 0,0 0-1 0 0,-1 1 0 0 0,1 0 1 0 0,-17-4-1 0 0,21 6 28 0 0,0 1-264 0 0,-1-1 0 0 0,-6 0 0 0 0,9 1-1042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6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437 7 5527 0 0,'0'0'6966'0'0,"-2"-1"-6150"0"0,-3 0-559 0 0,0-1 1 0 0,-1 2 0 0 0,1-1 0 0 0,0 0-1 0 0,-1 1 1 0 0,1 0 0 0 0,0 0-1 0 0,0 0 1 0 0,-10 2 0 0 0,-1 2 13 0 0,0 0-1 0 0,-16 6 1 0 0,-79 34 422 0 0,98-39-600 0 0,1 1-1 0 0,-20 11 0 0 0,26-12-57 0 0,-1 0 0 0 0,0 0-1 0 0,1 0 1 0 0,0 1 0 0 0,-8 9 0 0 0,12-12-28 0 0,0-1 0 0 0,0 1 0 0 0,1 0 0 0 0,-1-1 0 0 0,1 1 0 0 0,0 0-1 0 0,0 0 1 0 0,0 0 0 0 0,0 0 0 0 0,0 0 0 0 0,0 0 0 0 0,1 0 0 0 0,0 6 0 0 0,0-5-5 0 0,0 0 0 0 0,0 0 0 0 0,1 0-1 0 0,0-1 1 0 0,0 1 0 0 0,0 0 0 0 0,1-1 0 0 0,-1 1-1 0 0,1 0 1 0 0,3 4 0 0 0,1 1 19 0 0,1-1 0 0 0,-1-1 0 0 0,1 1 0 0 0,0-1-1 0 0,1 0 1 0 0,9 6 0 0 0,-4-2 33 0 0,24 21 42 0 0,-27-24-33 0 0,-5-1 43 0 0,-4-5 90 0 0,-2 0-89 0 0,0 1-60 0 0,-1 0 0 0 0,1 0-1 0 0,-2 0 1 0 0,1 0 0 0 0,1 0 0 0 0,-2-1 0 0 0,0 0-1 0 0,1 2 1 0 0,0-2 0 0 0,-1-1 0 0 0,0 2 0 0 0,0-1 0 0 0,0 0-1 0 0,0-1 1 0 0,0 1 0 0 0,-5 1 0 0 0,-3 1 82 0 0,-2-1 0 0 0,1 0 1 0 0,-16 1-1 0 0,-39-1 91 0 0,52-3-233 0 0,3-3-174 0 0,9 2 0 0 0,2 1 69 0 0,1 0 0 0 0,-1-1 0 0 0,0 1 0 0 0,1 0 0 0 0,-1 0 0 0 0,0-1 0 0 0,1 1 0 0 0,-1-1 0 0 0,1 1 1 0 0,-1 0-1 0 0,0-1 0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7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265 30 2759 0 0,'1'-1'447'0'0,"7"-5"6964"0"0,-8 5-7290 0 0,1 1-1 0 0,-1-1 1 0 0,0 0 0 0 0,0 0 0 0 0,0 1 0 0 0,0 0 0 0 0,0-1 0 0 0,0 1 0 0 0,1-1 0 0 0,-1 0-1 0 0,0 1 1 0 0,1-1 0 0 0,0-1 161 0 0,-1 1 1311 0 0,-1-1-930 0 0,-1 1-554 0 0,1 0 0 0 0,-1 0 0 0 0,1 0 1 0 0,-2 1-1 0 0,2-2 0 0 0,-1 2 0 0 0,0-1 0 0 0,1 1 0 0 0,-2-1 1 0 0,2 1-1 0 0,-2-1 0 0 0,2 1 0 0 0,-1 0 0 0 0,0 0 0 0 0,-3 0 1 0 0,-7 1 195 0 0,1 1 1 0 0,0 0 0 0 0,0 1 0 0 0,-15 4 0 0 0,13-1-118 0 0,0 0-1 0 0,0 0 1 0 0,0 1 0 0 0,-22 17 0 0 0,25-16-105 0 0,-4 2 75 0 0,-14 16 0 0 0,25-22-137 0 0,-1 0 0 0 0,1 0 0 0 0,0 1-1 0 0,-1-1 1 0 0,1 1 0 0 0,1-1 0 0 0,0 1-1 0 0,-3 6 1 0 0,4-6 5 0 0,-1 1-1 0 0,-1 8 0 0 0,3-3-1 0 0,1-8-13 0 0,0 0-1 0 0,-1 0 1 0 0,1 0-1 0 0,0 0 1 0 0,0-1-1 0 0,2 6 1 0 0,-3-8-5 0 0,1 1 1 0 0,0 0 0 0 0,0 0-1 0 0,0-1 1 0 0,-1 1 0 0 0,1 0-1 0 0,0 0 1 0 0,0-1 0 0 0,0 1-1 0 0,2 1 24 0 0,1-1 0 0 0,-1 1 0 0 0,1-1-1 0 0,0 1 1 0 0,-1-1 0 0 0,1 0 0 0 0,0-1 0 0 0,-1 1 0 0 0,1-1-1 0 0,0 1 1 0 0,0-1 0 0 0,0-1 0 0 0,0 1 0 0 0,-1-1 0 0 0,6 0-1 0 0,-1-2 19 0 0,1 1 0 0 0,-1 0 0 0 0,0-2 0 0 0,1 1 1 0 0,11-8-1 0 0,10-8 85 0 0,-20 13-120 0 0,0 2-13 0 0,-9 4 0 0 0,0 0 0 0 0,-1 0 0 0 0,1 0 0 0 0,-1 0 0 0 0,1 0 0 0 0,0 0 0 0 0,0 0 0 0 0,-1 1 0 0 0,1-1 0 0 0,0 0 0 0 0,0 0 0 0 0,0 0 0 0 0,-1 0 0 0 0,1 1 0 0 0,1 1 0 0 0,-1-1 0 0 0,1 0 0 0 0,-1 1 0 0 0,0-1 0 0 0,1 1 0 0 0,-2-1 0 0 0,2 1 0 0 0,-1-1 0 0 0,-1 2 0 0 0,1-2 0 0 0,0 1 0 0 0,0 0 0 0 0,-1 0 0 0 0,0-1 0 0 0,1 1 0 0 0,-1 0 0 0 0,1 3 0 0 0,0 1 0 0 0,-1 1 0 0 0,0-1 0 0 0,0 1 0 0 0,-2 7 0 0 0,0 1 33 0 0,-2 0 1 0 0,0 0-1 0 0,0 0 0 0 0,-9 17 0 0 0,0-6 91 0 0,-19 32 0 0 0,27-50-99 0 0,0 0 0 0 0,0 0 1 0 0,1 1-1 0 0,-6 16 0 0 0,10-13-13 0 0,1-1-28 0 0,2-7-172 0 0,-1-2-159 0 0,0 0-1 0 0,0 0 1 0 0,6 3-1 0 0,-6-4-434 0 0,0 0 0 0 0,0 0 0 0 0,1 0 0 0 0,-2-1 0 0 0,1 1 0 0 0,1 0 0 0 0,1 0 0 0 0,11 0-5000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7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0 5527 0 0,'0'0'498'0'0,"-2"2"-161"0"0,-7 3 904 0 0,1 1-1 0 0,2 0 1 0 0,-2 1-1 0 0,-8 10 1 0 0,-24 35 1504 0 0,34-43-2251 0 0,1 0 0 0 0,0 0-1 0 0,1 1 1 0 0,0-1 0 0 0,-4 12 0 0 0,7-16-459 0 0,-1 0 1 0 0,1 0-1 0 0,1 0 1 0 0,-1 0 0 0 0,0 0-1 0 0,1 1 1 0 0,0-2-1 0 0,1 2 1 0 0,-1-1-1 0 0,1 0 1 0 0,0 0 0 0 0,1 6-1 0 0,-1-9-31 0 0,0 0-1 0 0,0 0 0 0 0,0 0 1 0 0,0 0-1 0 0,1-1 0 0 0,-1 2 1 0 0,0-2-1 0 0,0 1 0 0 0,1-1 1 0 0,-1 1-1 0 0,1-1 1 0 0,0 1-1 0 0,0-1 0 0 0,-1 1 1 0 0,2-1-1 0 0,-2 0 0 0 0,2 0 1 0 0,-2 0-1 0 0,1 0 0 0 0,1-1 1 0 0,-2 1-1 0 0,4 0 0 0 0,-1 0 90 0 0,1-1 0 0 0,-1 1-1 0 0,1-1 1 0 0,-1 0 0 0 0,0 0-1 0 0,1-1 1 0 0,-1 1-1 0 0,1-1 1 0 0,-1 0 0 0 0,5-2-1 0 0,5-2 126 0 0,-1 0-1 0 0,0 0 1 0 0,-1-2-1 0 0,1 0 1 0 0,-1-1-1 0 0,-1 0 1 0 0,15-12-1 0 0,-15 10-49 0 0,0 0 0 0 0,17-23 0 0 0,-23 26-90 0 0,1-1 0 0 0,-2 0 0 0 0,1 0 0 0 0,-1-1 0 0 0,6-14 0 0 0,14-53 113 0 0,-23 75-426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7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168 1 1375 0 0,'-2'-1'482'0'0,"0"1"137"0"0,-1 0 1 0 0,0 0 0 0 0,0 0 0 0 0,1 1-1 0 0,-1-1 1 0 0,1 1 0 0 0,-1-1-1 0 0,0 0 1 0 0,-3 3 0 0 0,2-1 643 0 0,-2 0 0 0 0,1 1 0 0 0,-8 6 0 0 0,3-2-769 0 0,1-1-1 0 0,0 2 1 0 0,1-1 0 0 0,0 1-1 0 0,0 0 1 0 0,0 1 0 0 0,-5 9-1 0 0,7-10-231 0 0,2 0-1 0 0,-1 1 0 0 0,0-1 1 0 0,2 1-1 0 0,-6 14 0 0 0,7-13-113 0 0,1-8 56 0 0,3 0-104 0 0,3 5 16 0 0,-2-4 4 0 0,-2-2-82 0 0,0-1-26 0 0,-1 0 0 0 0,0 0 1 0 0,1 1-1 0 0,-1-1 0 0 0,1 0 1 0 0,0 1-1 0 0,-1-1 0 0 0,0 0 0 0 0,1 0 1 0 0,-1 1-1 0 0,1-1 0 0 0,0 0 1 0 0,-1 0-1 0 0,0 0 0 0 0,1 0 1 0 0,1 0-1 0 0,6 0 141 0 0,-4-1 9 0 0,1-2-94 0 0,-1 0 1 0 0,-1 1 0 0 0,1-1 0 0 0,0 0-1 0 0,0 0 1 0 0,-1-1 0 0 0,1 1 0 0 0,-1-1-1 0 0,0 0 1 0 0,-1 0 0 0 0,1 1 0 0 0,0-2-1 0 0,-1 1 1 0 0,0 0 0 0 0,2-6 0 0 0,5-14 157 0 0,-9 24-223 0 0,0-1 0 0 0,0 1 0 0 0,0 0 0 0 0,0-1 0 0 0,0 1 1 0 0,0-1-1 0 0,1 1 0 0 0,-1 0 0 0 0,0 0 0 0 0,0 0 0 0 0,0 0 0 0 0,1-1 0 0 0,-1 1 0 0 0,0 0 0 0 0,0-1 0 0 0,1 1 0 0 0,-1 0 0 0 0,0 0 0 0 0,0-1 0 0 0,0 1 0 0 0,0 0 1 0 0,1 0-1 0 0,-1 0 0 0 0,1 0 0 0 0,-1 0 0 0 0,1 0 0 0 0,0 0-5 0 0,-1 1 0 0 0,1-1 0 0 0,0 1-1 0 0,0 0 1 0 0,-1-1 0 0 0,1 1 0 0 0,0 0 0 0 0,0 0 0 0 0,-1 0 0 0 0,1 0 0 0 0,0 0 0 0 0,-1 0-1 0 0,1-1 1 0 0,-1 2 0 0 0,1 1 0 0 0,7 19-61 0 0,-8-21 59 0 0,8 24-100 0 0,0-1 1 0 0,17 32 0 0 0,-23-51-223 0 0,0-1 0 0 0,1 0 0 0 0,1 0-1 0 0,-1-1 1 0 0,6 8 0 0 0,-5-9-1353 0 0,9 2-2710 0 0,1-3-1162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8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7 5983 0 0,'-7'11'224'0'0,"1"0"0"0"0,0 1-1 0 0,-9 9 1 0 0,-27 30 2492 0 0,16-20 132 0 0,2-1-524 0 0,23-29-1763 0 0,1-1-498 0 0,0 1-1 0 0,-1-1 0 0 0,1 1 0 0 0,0-1 0 0 0,-1 1 1 0 0,1-1-1 0 0,-1 0 0 0 0,1 0 0 0 0,0 0 1 0 0,-1 0-1 0 0,1 1 0 0 0,-1-1 0 0 0,-2 3 2321 0 0,5-6-2017 0 0,8-8 26 0 0,22-26 365 0 0,-15 20-694 0 0,4-4 88 0 0,-1 1 1 0 0,40-28-1 0 0,-54 44-290 0 0,-2 1 0 0 0,2 0 1 0 0,-1 0-1 0 0,0 1 0 0 0,1 0 0 0 0,-1 0 0 0 0,1 1 0 0 0,0-1 0 0 0,0 1 0 0 0,0 1 1 0 0,-1-1-1 0 0,2 0 0 0 0,-1 1 0 0 0,-1 1 0 0 0,1-1 0 0 0,0 1 0 0 0,0-1 0 0 0,6 3 1 0 0,0 2-1120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8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64 2759 0 0,'2'-2'207'0'0,"3"-6"340"0"0,23-27 11823 0 0,-27 33-10978 0 0,0 0-917 0 0,2-5-84 0 0,-2 5 623 0 0,-3 2-754 0 0,0-2-208 0 0,0 1-1 0 0,-1 1 1 0 0,1 0-1 0 0,0-1 1 0 0,-1 1-1 0 0,1-1 1 0 0,0 1-1 0 0,-1 0 1 0 0,1 0-1 0 0,0 0 1 0 0,-4 1 0 0 0,3 0-28 0 0,0-1 1 0 0,-1 1-1 0 0,1 1 1 0 0,0-1 0 0 0,0 1-1 0 0,0-1 1 0 0,1 1 0 0 0,-5 2-1 0 0,-2 3 28 0 0,1 1-1 0 0,0 0 1 0 0,0-1 0 0 0,1 2-1 0 0,0 0 1 0 0,0 0 0 0 0,1 1-1 0 0,0-1 1 0 0,0 1 0 0 0,-3 11-1 0 0,8-18-42 0 0,0 0-1 0 0,-1 1 1 0 0,2-1 0 0 0,-1 0-1 0 0,1 0 1 0 0,-1 0-1 0 0,1 1 1 0 0,0-1 0 0 0,0 0-1 0 0,0 1 1 0 0,0-1-1 0 0,1 0 1 0 0,0 0-1 0 0,-1 0 1 0 0,1 1 0 0 0,0-1-1 0 0,3 5 1 0 0,3 2 34 0 0,-6-7-46 0 0,1-2 0 0 0,1 2 0 0 0,-1-2 1 0 0,0 1-1 0 0,1-1 0 0 0,0 1 0 0 0,0-1 1 0 0,-1 1-1 0 0,1-1 0 0 0,0-1 1 0 0,0 2-1 0 0,0-1 0 0 0,-1-1 0 0 0,1 0 1 0 0,0 0-1 0 0,6 1 0 0 0,-1-1-495 0 0,1-1-1 0 0,-1 1 1 0 0,0-2-1 0 0,15-3 1 0 0,-9 0-1353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8.8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267 0 10191 0 0,'-4'2'147'0'0,"-7"0"109"0"0,0 2 1 0 0,0-1 0 0 0,0 1-1 0 0,-13 8 1 0 0,22-11-143 0 0,-1 1-1 0 0,1 0 1 0 0,0-1 0 0 0,-1 1 0 0 0,2-1 0 0 0,-2 1-1 0 0,2 0 1 0 0,-1 0 0 0 0,0 0 0 0 0,1 0 0 0 0,-1 0-1 0 0,0 1 1 0 0,2-1 0 0 0,-2 0 0 0 0,1 1 0 0 0,0 0-1 0 0,0-1 1 0 0,0 1 0 0 0,1-1 0 0 0,0 1 0 0 0,-1 0 0 0 0,1-1-1 0 0,0 1 1 0 0,0 4 0 0 0,0-4-9 0 0,0-1-36 0 0,0 0 1 0 0,0 0 0 0 0,0 1 0 0 0,1-1-1 0 0,-1 0 1 0 0,0 0 0 0 0,1 0-1 0 0,0 0 1 0 0,0 1 0 0 0,-1-2 0 0 0,1 2-1 0 0,1-2 1 0 0,-2 1 0 0 0,4 2 0 0 0,49 65 1464 0 0,-50-65-1404 0 0,0 1 0 0 0,-1 0-1 0 0,4 10 1 0 0,-6-14-111 0 0,1 0-1 0 0,-1-1 1 0 0,0 0 0 0 0,0 1 0 0 0,0 0 0 0 0,1 0-1 0 0,-1-1 1 0 0,0 1 0 0 0,0-1 0 0 0,0 1-1 0 0,0 0 1 0 0,0-1 0 0 0,-1 2 0 0 0,1 0 39 0 0,-2 2 177 0 0,1-1-138 0 0,-1 0 0 0 0,-1 0 0 0 0,0 0 0 0 0,1-1 0 0 0,-1 0 0 0 0,0 1 0 0 0,0-1 0 0 0,0 0-1 0 0,0 1 1 0 0,-1-2 0 0 0,1 1 0 0 0,0-1 0 0 0,-1 1 0 0 0,1-1 0 0 0,-4 2 0 0 0,-3-1 51 0 0,2-1-1 0 0,-1 1 1 0 0,0-1-1 0 0,0-1 0 0 0,-12 1 1 0 0,-36-5 163 0 0,51 4-297 0 0,1-1 0 0 0,-1 0 0 0 0,2 0 1 0 0,-9-3-1 0 0,10 2-110 0 0,1 1 1 0 0,0 1-1 0 0,0-2 1 0 0,-1 1-1 0 0,1 0 1 0 0,0-1-1 0 0,0 1 1 0 0,1-1-1 0 0,-2 1 1 0 0,2-1-1 0 0,-3-3 1 0 0,0-5-580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9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446 2 1375 0 0,'0'0'2242'0'0,"-2"-1"136"0"0,-6 1-1034 0 0,0 0 0 0 0,2 0 0 0 0,-2 0 0 0 0,-12 3 0 0 0,-32 10 208 0 0,9-2-485 0 0,26-7-705 0 0,-1 0 0 0 0,1 2 0 0 0,0 0 0 0 0,-21 10 0 0 0,31-12-282 0 0,1 0 0 0 0,-1 0 0 0 0,1 0 0 0 0,0 0 0 0 0,1 1 0 0 0,-2 0 0 0 0,2 0 0 0 0,0 1 0 0 0,0 0 0 0 0,0 0 0 0 0,1 0 1 0 0,-7 13-1 0 0,10-18-70 0 0,1 2 1 0 0,-1-1 0 0 0,0-1 0 0 0,0 2-1 0 0,1-1 1 0 0,-1 0 0 0 0,1 0-1 0 0,0 0 1 0 0,0 1 0 0 0,0-1 0 0 0,0-1-1 0 0,0 2 1 0 0,1 3 0 0 0,1-2 0 0 0,-1 0-1 0 0,1 1 1 0 0,-1-1 0 0 0,2 0-1 0 0,2 6 1 0 0,4 3 57 0 0,1-1-1 0 0,0 0 0 0 0,13 11 1 0 0,0 1 33 0 0,-20-21-85 0 0,-1 0 0 0 0,0 0 0 0 0,3 5 0 0 0,-4-6 37 0 0,-1-1 11 0 0,0 0-53 0 0,0 1-1 0 0,0-2 0 0 0,0 2 0 0 0,-1-1 1 0 0,1-1-1 0 0,0 2 0 0 0,-1-1 1 0 0,1-1-1 0 0,-1 1 0 0 0,1 1 0 0 0,0-1 1 0 0,-1-1-1 0 0,1 1 0 0 0,-1 0 1 0 0,0 0-1 0 0,1-1 0 0 0,-2 2 1 0 0,1-1-1 0 0,-1 1 1 0 0,0-1 0 0 0,1 0 0 0 0,-1 0-1 0 0,0 0 1 0 0,1 0 0 0 0,-2-1 0 0 0,-1 3-1 0 0,-4-2 32 0 0,0 1-1 0 0,1-1 1 0 0,-15 0-1 0 0,-45 0 161 0 0,57-2-189 0 0,0 0 0 0 0,1 0 0 0 0,-1-2 0 0 0,-16-3 0 0 0,26 6-44 0 0,0 0 1 0 0,-1 0-1 0 0,1 0 0 0 0,-1-1 0 0 0,0 1 1 0 0,1 0-1 0 0,0-1 0 0 0,0 1 1 0 0,-1 0-1 0 0,1-1 0 0 0,-1 1 1 0 0,1-1-1 0 0,-1 1 0 0 0,1 0 1 0 0,0 0-1 0 0,0-1 0 0 0,-1 0 1 0 0,0 0-491 0 0,1-10-10049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40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48 379 6911 0 0,'-5'3'260'0'0,"1"1"-1"0"0,1 1 1 0 0,-1-1-1 0 0,0 0 0 0 0,1 0 1 0 0,0 1-1 0 0,0 0 1 0 0,0 0-1 0 0,0-1 0 0 0,1 2 1 0 0,0-1-1 0 0,0 0 1 0 0,1 0-1 0 0,-1 0 0 0 0,1 2 1 0 0,1-2-1 0 0,-2 7 1 0 0,4-9 166 0 0,0-1-328 0 0,1 2 160 0 0,1 0-1 0 0,0 0 1 0 0,6 5-1 0 0,-9-9-143 0 0,1 2 0 0 0,0 0-1 0 0,0-2 1 0 0,0 1 0 0 0,-1 1 0 0 0,2-2-1 0 0,-1 1 1 0 0,0-1 0 0 0,0 1-1 0 0,0 0 1 0 0,0-1 0 0 0,1 0 0 0 0,1 0-1 0 0,1 0 59 0 0,0 0-1 0 0,1-1 1 0 0,-2 0-1 0 0,1 0 1 0 0,0 0 0 0 0,0-1-1 0 0,0 1 1 0 0,6-4-1 0 0,-5 2 1 0 0,-1 0-1 0 0,1-1 1 0 0,-1 0-1 0 0,0 0 1 0 0,0 1 0 0 0,0-2-1 0 0,0 0 1 0 0,5-6-1 0 0,21-26 489 0 0,-18 23-556 0 0,-1 0 0 0 0,-1 0 0 0 0,-1-1 0 0 0,10-17 0 0 0,0-4-26 0 0,6-16-32 0 0,0-1-112 0 0,1-2-174 0 0,-17 32 110 0 0,-2-1 1 0 0,0 1 0 0 0,4-27-1 0 0,-10 40 8 0 0,-1 8 20 0 0,-4 4-194 0 0,-2 1 273 0 0,0 0 1 0 0,1 0-1 0 0,-2 1 0 0 0,2-1 0 0 0,0 1 0 0 0,0 1 0 0 0,-1 0 1 0 0,-3 5-1 0 0,-1 4-31 0 0,-15 27 1 0 0,17-27 33 0 0,1 0 1 0 0,0 0-1 0 0,-5 24 0 0 0,9-27 34 0 0,-1-1 1 0 0,2 0-1 0 0,0 1 0 0 0,0 0 1 0 0,2 19-1 0 0,-1-29-3 0 0,1 0 0 0 0,-1-1 0 0 0,0 1 0 0 0,0 0 0 0 0,0 0 0 0 0,0-1 0 0 0,0 1-1 0 0,0-1 1 0 0,1 1 0 0 0,-1 0 0 0 0,1-1 0 0 0,-1 1 0 0 0,1 0 0 0 0,0 1 0 0 0,1 0 26 0 0,-1 0 9 0 0,2 0 0 0 0,-2 1 0 0 0,2-2 0 0 0,-2 2-1 0 0,1-2 1 0 0,1 1 0 0 0,-1-1 0 0 0,0 1 0 0 0,1-1 0 0 0,-1 1-1 0 0,1-1 1 0 0,-1 0 0 0 0,1 0 0 0 0,0 0 0 0 0,0-1 0 0 0,4 2 0 0 0,3 0 115 0 0,0-2 1 0 0,0 1 0 0 0,13-2 0 0 0,-1-1-45 0 0,0-1 0 0 0,28-9 1 0 0,-22 6-75 0 0,-3-1 15 0 0,-12 4-24 0 0,21-4 0 0 0,-20 7-22 0 0,-13 1-12 0 0,0-1 0 0 0,0 0 0 0 0,0 0 0 0 0,0 1 0 0 0,0-1 0 0 0,0 0 0 0 0,0 1 0 0 0,0-1 0 0 0,-1 0 0 0 0,3 2 0 0 0,-2-1-3 0 0,0 0 0 0 0,1 0 0 0 0,-2 1 0 0 0,1-1 0 0 0,0 1 0 0 0,0-2 0 0 0,-1 2 0 0 0,1-1 0 0 0,0 1 0 0 0,0 0 0 0 0,-1-1 0 0 0,1 1 0 0 0,-1-1 0 0 0,0 1 0 0 0,0-1 1 0 0,0 4-1 0 0,1 2-20 0 0,-2-1 1 0 0,0 12 0 0 0,-2-4 7 0 0,0 0 0 0 0,-7 18 0 0 0,3-12-15 0 0,-4 7 20 0 0,7-16-33 0 0,3-1 43 0 0,2-6 43 0 0,3 1-17 0 0,0-3 49 0 0,1-1-42 0 0,1-1 1 0 0,0 1-1 0 0,-1-1 1 0 0,1 1-1 0 0,0-2 1 0 0,-1 1-1 0 0,1-1 1 0 0,0 1-1 0 0,0-2 1 0 0,9-3-1 0 0,5-2 131 0 0,31-17 0 0 0,-10 5-17 0 0,-31 14-116 0 0,-1 1 1 0 0,-1 0 0 0 0,1 1 0 0 0,15-4 1 0 0,-11 6 33 0 0,-2 2 17 0 0,-8-1 12 0 0,-2 3 7 0 0,4 3-42 0 0,0 1 0 0 0,0 0-1 0 0,-1 0 1 0 0,0 0 0 0 0,0 1 0 0 0,-1 0-1 0 0,0 0 1 0 0,-1 0 0 0 0,1 0 0 0 0,1 12 0 0 0,-3-12-11 0 0,1 0 0 0 0,0 1 0 0 0,0-1 0 0 0,1 1 0 0 0,0-1 0 0 0,1 0 0 0 0,0 0 0 0 0,0-1 0 0 0,1 1 0 0 0,0-1 0 0 0,0 0 0 0 0,0 0 0 0 0,10 7 0 0 0,-10-8-29 0 0,1-2 0 0 0,0 1 0 0 0,0-1 0 0 0,1 0 0 0 0,9 4 0 0 0,-1-1-522 0 0,23 5 0 0 0,-20-7-102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57.0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109 0 4143 0 0,'0'0'7264'0'0,"0"2"-7014"0"0,-2 0-167 0 0,1 0 1 0 0,-1 1 0 0 0,1 0 0 0 0,-1 0 0 0 0,0 4-1 0 0,-2 9 121 0 0,1 0-1 0 0,-2 21 0 0 0,2 34 239 0 0,0 1-190 0 0,-19 227 606 0 0,22-240-610 0 0,0-13-16 0 0,-7 101 606 0 0,1-72-508 0 0,-2 66 114 0 0,5-35-178 0 0,-5 18 100 0 0,1-31-166 0 0,3-39-111 0 0,-1-14-26 0 0,2-3 21 0 0,-2 40 72 0 0,4-72-152 0 0,0 14 28 0 0,1 0-1 0 0,0-1 1 0 0,4 21-1 0 0,0 7 20 0 0,-3-31-15 0 0,3 19 1 0 0,8 50 91 0 0,-5-20 26 0 0,-5-49-133 0 0,16 165 307 0 0,-16-168-275 0 0,-1 21-1 0 0,-1-23-40 0 0,0-10-12 0 0,0 7 39 0 0,0 0 0 0 0,1 0-1 0 0,0 0 1 0 0,0-1 0 0 0,2 9-1 0 0,-1-5-22 0 0,1 2-5 0 0,0-3 42 0 0,-1 1 11 0 0,-1-1-10 0 0,0 5 10 0 0,0-4-54 0 0,0-1 6 0 0,-1-4 64 0 0,0 4-14 0 0,0-5-109 0 0,0 6 39 0 0,0-7 47 0 0,0 5-21 0 0,0-6 186 0 0,2-1-132 0 0,7 3-44 0 0,-7-3 43 0 0,1 0-6 0 0,25 4 59 0 0,-13-3-64 0 0,44-2 58 0 0,-22-2-49 0 0,-19 2-48 0 0,7 0 15 0 0,33 4 0 0 0,86 4 71 0 0,-127-8-98 0 0,82 0 8 0 0,42 1 33 0 0,-50 6 0 0 0,112 5-44 0 0,-9-8 54 0 0,-136 0-50 0 0,160 12 25 0 0,32-4-39 0 0,-132-9 0 0 0,-25 4 37 0 0,-27-2 5 0 0,39 7 98 0 0,30 1-207 0 0,-70-11 67 0 0,38 0 0 0 0,-64 0 0 0 0,16-1 0 0 0,-48-1 0 0 0,13 1 0 0 0,-15 0 0 0 0,1 0 0 0 0,0-1 0 0 0,7-1 0 0 0,10-1 0 0 0,0 1 0 0 0,0 1 0 0 0,27 3 0 0 0,-37-1 11 0 0,-1 2 32 0 0,0-1-46 0 0,-10-2-977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6911 0 0,'0'0'3571'0'0,"-1"2"-2890"0"0,-1 1-408 0 0,0 0 0 0 0,1 1-1 0 0,-1-1 1 0 0,0 0-1 0 0,2 1 1 0 0,-3 6-1 0 0,-1 23 940 0 0,1-12-640 0 0,-13 126 1706 0 0,12-90-1884 0 0,-2 19-28 0 0,4 80 0 0 0,7-91-787 0 0,-5-63-604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58.2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1042 30 919 0 0,'0'0'2952'0'0,"1"-2"-1357"0"0,5-4-120 0 0,-4 5-581 0 0,-1-1-255 0 0,14-17 6206 0 0,-16 21-6734 0 0,1 1 0 0 0,-1 0 0 0 0,1-1-1 0 0,-1 0 1 0 0,0 1 0 0 0,0 2 0 0 0,-3 2 39 0 0,1 2 41 0 0,0 1 1 0 0,-2-1 0 0 0,0 1 0 0 0,-9 13-1 0 0,-24 41 295 0 0,10-13-256 0 0,27-49-223 0 0,-46 77 249 0 0,-14 33 9 0 0,27-52 96 0 0,-72 99 0 0 0,87-133-217 0 0,-13 15 89 0 0,1-1-9 0 0,2 2 1 0 0,-28 49-1 0 0,0 15-5 0 0,37-65-140 0 0,12-25-13 0 0,-12 32 1 0 0,-20 48 104 0 0,13-34-109 0 0,6-18 25 0 0,1-1 4 0 0,13-27 4 0 0,-13 20 0 0 0,-3 7 37 0 0,-24 42 58 0 0,43-76-160 0 0,-1 0 0 0 0,-3 13 1 0 0,-7 11 24 0 0,-10 15-27 0 0,-48 85 132 0 0,32-70 7 0 0,39-60-145 0 0,0 0 1 0 0,0-1-1 0 0,1 1 0 0 0,-3 5 0 0 0,3-6-10 0 0,0 1 0 0 0,0-2-1 0 0,-1 1 1 0 0,1 0-1 0 0,-1 0 1 0 0,1 0-1 0 0,-4 3 1 0 0,-2 4 56 0 0,1 0 12 0 0,3-3 28 0 0,0-1-1 0 0,-9 10 1 0 0,12-13-99 0 0,-2-2 63 0 0,1 2 10 0 0,-2 5 6 0 0,1-6 818 0 0,4-3-848 0 0,8-6-47 0 0,-4 2-517 0 0,2 2-1 0 0,14-8 1 0 0,-18 10 365 0 0,21-11-6717 0 0,-11 6 192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0:01.44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1351 919 0 0,'0'0'11483'0'0,"2"-1"-11103"0"0,9-5 14 0 0,1 0-1 0 0,-2-1 1 0 0,13-9-1 0 0,1-1 66 0 0,120-75 797 0 0,-15 4-614 0 0,-47 29-333 0 0,99-68 252 0 0,-71 51-233 0 0,7-4 16 0 0,-101 67-284 0 0,94-77 130 0 0,58-64-33 0 0,-124 114-145 0 0,7-3 105 0 0,68-47 1 0 0,-7 27 9 0 0,-87 51-105 0 0,13-8 22 0 0,0 2 30 0 0,53-36 0 0 0,-19 5 39 0 0,-63 44-87 0 0,1-1 0 0 0,0 1 0 0 0,12-4-1 0 0,6-4 43 0 0,-21 8-22 0 0,1 1 1 0 0,-1-2-1 0 0,11-9 0 0 0,-1-1 50 0 0,-10 10-17 0 0,29-14 102 0 0,-29 16-121 0 0,0 2-6 0 0,12-5-33 0 0,-10 3 22 0 0,-1 2-22 0 0,-4 2 22 0 0,2 0-22 0 0,-4 0 96 0 0,0 1-63 0 0,4 0-33 0 0,-5 0-17 0 0,0-1 1 0 0,0 1 0 0 0,0-1-1 0 0,0 1 1 0 0,0-1 0 0 0,0 0-1 0 0,-1 1 1 0 0,1 0 0 0 0,1 0-1 0 0,2 2 3 0 0,6 5-7 0 0,23 19 0 0 0,-13-12 0 0 0,-10-9 0 0 0,12 8 0 0 0,-12-9 0 0 0,16 14 0 0 0,17 11 35 0 0,-4-3-6 0 0,48 40 12 0 0,62 51 54 0 0,-31-27-95 0 0,-59-46 0 0 0,21 10-3 0 0,-13-11 60 0 0,-45-28-50 0 0,96 73-4 0 0,-75-55-8 0 0,71 55 74 0 0,-38-34 11 0 0,42 29-16 0 0,39 15 49 0 0,-54-34 17 0 0,-43-30-57 0 0,22 16-18 0 0,182 131 204 0 0,-168-118-97 0 0,-62-41-76 0 0,37 23 220 0 0,-56-37-27 0 0,23 20 1 0 0,-36-29-211 0 0,-12 2-1101 0 0,4-2 268 0 0,1 1 0 0 0,-8-2 0 0 0,-8-1-6372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0:02.66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7311 0 0,'0'0'548'0'0,"2"1"-280"0"0,9 3 722 0 0,-5-2-597 0 0,1 0 1 0 0,-1 1-1 0 0,0 0 1 0 0,9 6 0 0 0,269 171 4483 0 0,-117-77-3362 0 0,-23-17-635 0 0,70 49-222 0 0,-149-91-558 0 0,21 12 104 0 0,-16-11-58 0 0,29 18 48 0 0,48 21 165 0 0,7-11 126 0 0,-81-41-325 0 0,-1 2 0 0 0,72 49 0 0 0,-46-26-59 0 0,-72-41-68 0 0,56 34 89 0 0,74 51 153 0 0,-62-38-131 0 0,-47-34-89 0 0,32 22 31 0 0,-51-30-58 0 0,30 24 76 0 0,0 14-28 0 0,-39-40-21 0 0,-13-14-21 0 0,-1 1-1 0 0,9 8 0 0 0,-7-3 40 0 0,0 2-1 0 0,0-1 1 0 0,10 27 0 0 0,-14-32-65 0 0,2 6 45 0 0,12 36 24 0 0,-11-36-66 0 0,-2-3 45 0 0,-3-7 554 0 0,1-3-519 0 0,6 2 5 0 0,-7-2-91 0 0,-1 0-1 0 0,0 0 0 0 0,0 0 1 0 0,1 0-1 0 0,-1 1 0 0 0,0-1 1 0 0,0 0-1 0 0,0 0 0 0 0,0 0 1 0 0,0 0-1 0 0,0 0 1 0 0,1-1-1 0 0,-1 1 0 0 0,0 0 1 0 0,0 0-1 0 0,1 0 0 0 0,-1 0 1 0 0,0 0-1 0 0,0 0 0 0 0,1 0 1 0 0,-1-1-1 0 0,5-1 38 0 0,0-1 0 0 0,-1 1 1 0 0,1-2-1 0 0,0 1 0 0 0,6-7 0 0 0,21-25 104 0 0,-20 22-100 0 0,91-92 37 0 0,-99 102-83 0 0,115-102 33 0 0,-9-10-2 0 0,45-52-31 0 0,-120 132-7 0 0,154-142 78 0 0,67-36-7 0 0,-52 60 167 0 0,-195 147-210 0 0,31-20 114 0 0,49-24 1 0 0,46-14 72 0 0,-20 19 45 0 0,-106 43-242 0 0,-7 1-9 0 0,-4 0-447 0 0,-7-1-1314 0 0,-2-1-3532 0 0,-3 0-2347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0:23.64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129 82 2759 0 0,'0'0'7192'0'0,"-2"2"-6802"0"0,-12 9 476 0 0,12-9-314 0 0,0-1-272 0 0,-5 4 1960 0 0,8-7-2160 0 0,4-6-54 0 0,0 0-1 0 0,0 1 0 0 0,0 1 1 0 0,1-1-1 0 0,12-11 0 0 0,-11 13-24 0 0,-3 1 1 0 0,1 0 1 0 0,0 0-1 0 0,6-3 1 0 0,13-6 61 0 0,-14 8-9 0 0,-1 2 19 0 0,1 2 22 0 0,-8 0-80 0 0,0 1 338 0 0,-1 2-246 0 0,3 7 10 0 0,-4-9-111 0 0,1 0 0 0 0,-1 1-1 0 0,0-1 1 0 0,0 0 0 0 0,0 0-1 0 0,0 0 1 0 0,0 0 0 0 0,0 0-1 0 0,0 1 1 0 0,1-1 0 0 0,-1 1-1 0 0,0-1 1 0 0,0 0 0 0 0,0 1-1 0 0,0-1 1 0 0,-1 0 0 0 0,1 0-1 0 0,-1 7 61 0 0,-1-1 1 0 0,1 1-1 0 0,-1-1 0 0 0,0 0 0 0 0,0 0 0 0 0,-1 0 1 0 0,-3 7-1 0 0,0-4 37 0 0,1-1-1 0 0,-1 1 1 0 0,-1-1 0 0 0,-7 9-1 0 0,10-15-25 0 0,1 1 0 0 0,-1 1 0 0 0,0-2 0 0 0,0 0 0 0 0,1 0 1 0 0,-2 1-1 0 0,-5 1 0 0 0,-29 7 859 0 0,37-10-899 0 0,0 0 321 0 0,0-1-231 0 0,-5 0-7 0 0,5 0 86 0 0,1-2-139 0 0,-3-6-43 0 0,2 5-21 0 0,1 0 0 0 0,1 1-1 0 0,-1-1 1 0 0,1 0 0 0 0,-1 1-1 0 0,1-2 1 0 0,-1 1 0 0 0,1 1-1 0 0,0-1 1 0 0,1 0 0 0 0,-1 1-1 0 0,0-1 1 0 0,1 0 0 0 0,0 0-1 0 0,-1 1 1 0 0,1-1 0 0 0,1-3-1 0 0,2-1-5 0 0,-1 1-1 0 0,1 0 0 0 0,0 0 0 0 0,1 0 0 0 0,7-8 1 0 0,-4 6-41 0 0,-5 6 34 0 0,5-3-14 0 0,1 0-16 0 0,1 1 27 0 0,0 3-1 0 0,-6 2-52 0 0,-2 1 59 0 0,0 0 1 0 0,0 0 0 0 0,1 0 0 0 0,-2-1 0 0 0,2 2 0 0 0,-2-1 0 0 0,1 0 0 0 0,0 1 0 0 0,0-1 0 0 0,-2 1 0 0 0,2-1-1 0 0,-1 1 1 0 0,0 0 0 0 0,0-1 0 0 0,0 1 0 0 0,-1 0 0 0 0,2 5 0 0 0,-1 0-4 0 0,0 0 0 0 0,-1 0 0 0 0,0 1 0 0 0,0-1 0 0 0,-3 11 0 0 0,-1-5 9 0 0,-1-3 0 0 0,3-8 19 0 0,0 1 0 0 0,0-1 0 0 0,0 0 0 0 0,-1 0 0 0 0,1 0 0 0 0,-1 0 0 0 0,1 0 0 0 0,-2-1 0 0 0,1 1 0 0 0,0 0 0 0 0,0-2 0 0 0,0 1 0 0 0,-1 1 0 0 0,1-2 0 0 0,-1 1 0 0 0,-4 1 0 0 0,2-1 75 0 0,-1 0 0 0 0,1-1 1 0 0,-1 0-1 0 0,-8 1 0 0 0,12-2-68 0 0,1 0 0 0 0,-1 0 0 0 0,0 0-1 0 0,0-1 1 0 0,0 0 0 0 0,0 1 0 0 0,0-1 0 0 0,1 0 0 0 0,-1 0-1 0 0,0 0 1 0 0,-4-3 0 0 0,0-2 54 0 0,5 4-74 0 0,1 0-1 0 0,0 0 1 0 0,-1 0 0 0 0,2 0-1 0 0,-1 0 1 0 0,-1 0 0 0 0,2-1-1 0 0,-1 1 1 0 0,1 0 0 0 0,-1-1-1 0 0,0 1 1 0 0,1 0 0 0 0,0-1-1 0 0,-1 1 1 0 0,1 0 0 0 0,1-4-1 0 0,2-4-5 0 0,1 2-12 0 0,-1 1 1 0 0,8-11-1 0 0,-9 16-1 0 0,0 0-1 0 0,0-1 1 0 0,0 1 0 0 0,1 0 0 0 0,-1-1-1 0 0,0 2 1 0 0,1-1 0 0 0,0 0-1 0 0,4-2 1 0 0,10-4-55 0 0,-8 3 54 0 0,-1 1 1 0 0,1 0-1 0 0,12-2 1 0 0,-8 4-30 0 0,-9 2 39 0 0,1 0 0 0 0,-1 1 1 0 0,0 0-1 0 0,-1-1 0 0 0,2 1 0 0 0,-1 1 0 0 0,0-2 1 0 0,0 2-1 0 0,-1 0 0 0 0,0 0 0 0 0,1 0 1 0 0,0 0-1 0 0,-1 0 0 0 0,0 0 0 0 0,0 1 0 0 0,0 0 1 0 0,1 0-1 0 0,-1 0 0 0 0,-1 0 0 0 0,1 0 1 0 0,-1 1-1 0 0,1-1 0 0 0,-2 1 0 0 0,1-1 1 0 0,0 1-1 0 0,0-1 0 0 0,-1 1 0 0 0,1 0 0 0 0,-1 0 1 0 0,0 0-1 0 0,0 0 0 0 0,-1 0 0 0 0,0 0 1 0 0,0 0-1 0 0,0 1 0 0 0,0-2 0 0 0,0 1 0 0 0,0 1 1 0 0,-1-1-1 0 0,-1 7 0 0 0,0-6 25 0 0,0 1 1 0 0,-1-1-1 0 0,0 2 0 0 0,0-2 1 0 0,0 0-1 0 0,0 1 0 0 0,-1-2 0 0 0,0 2 1 0 0,1-2-1 0 0,-2 1 0 0 0,1 0 1 0 0,0-2-1 0 0,-8 6 0 0 0,3-2 33 0 0,-1-2-1 0 0,0 1 0 0 0,0-1 1 0 0,-1 0-1 0 0,1-1 1 0 0,-17 4-1 0 0,21-6 15 0 0,0-1 1 0 0,0 1-1 0 0,-1-2 0 0 0,1 1 0 0 0,-1-1 0 0 0,0 0 0 0 0,-7-1 1 0 0,12 1-47 0 0,-1 0 0 0 0,0-1 0 0 0,1 0-1 0 0,0 0 1 0 0,-1 0 0 0 0,1 1 0 0 0,0-1 0 0 0,-1-1 0 0 0,2 2 0 0 0,-2-2 0 0 0,1 1 0 0 0,1-1 0 0 0,-2 0 0 0 0,2 1 0 0 0,-2-1 0 0 0,2 1 0 0 0,-1-1 0 0 0,1 0 0 0 0,-1 0 0 0 0,1 0 0 0 0,0 0 0 0 0,-1-3 0 0 0,0 1-24 0 0,1 1 1 0 0,-1-1 0 0 0,1 0-1 0 0,1 0 1 0 0,-1 0 0 0 0,0 0-1 0 0,1 0 1 0 0,0 1-1 0 0,0-1 1 0 0,0-1 0 0 0,0 1-1 0 0,1 0 1 0 0,0 1 0 0 0,-1-1-1 0 0,1 0 1 0 0,1 0-1 0 0,-1 0 1 0 0,1 0 0 0 0,-1 1-1 0 0,1-1 1 0 0,0 1 0 0 0,0 0-1 0 0,1-1 1 0 0,-1 1-1 0 0,0 0 1 0 0,1 0 0 0 0,0 0-1 0 0,0 1 1 0 0,0 0 0 0 0,6-5-1 0 0,0 2-47 0 0,-1 0-1 0 0,0 1 1 0 0,12-4 0 0 0,-13 7 28 0 0,-2-1 0 0 0,1 0 0 0 0,0 2 0 0 0,0-1 0 0 0,-1 0 0 0 0,10 2 0 0 0,-1 1 9 0 0,-11-1 4 0 0,0 0-1 0 0,0 0 1 0 0,0 0-1 0 0,-1 1 1 0 0,1-1 0 0 0,0 1-1 0 0,-1-1 1 0 0,0 2-1 0 0,0-2 1 0 0,1 1-1 0 0,-2 1 1 0 0,2-1 0 0 0,1 3-1 0 0,-1-1 3 0 0,-2-1 0 0 0,1 0 0 0 0,-1 1 0 0 0,1-1 0 0 0,-1 1 1 0 0,0 0-1 0 0,1 0 0 0 0,-2-1 0 0 0,1 8 0 0 0,0-6 5 0 0,-1 1 0 0 0,-1 0 1 0 0,1-1-1 0 0,-1 0 0 0 0,1 2 1 0 0,-2-2-1 0 0,0 0 0 0 0,1 1 0 0 0,-1-1 1 0 0,0 0-1 0 0,0 0 0 0 0,-1 0 1 0 0,0 0-1 0 0,-5 7 0 0 0,3-7 28 0 0,1 0 0 0 0,-1 0-1 0 0,0 0 1 0 0,0-2 0 0 0,-1 1 0 0 0,1 0 0 0 0,-1-1-1 0 0,0 1 1 0 0,0-2 0 0 0,0 1 0 0 0,0 0-1 0 0,-1-1 1 0 0,-10 2 0 0 0,8-2 54 0 0,8-1 127 0 0,-1-3-144 0 0,1 1-57 0 0,1-1-1 0 0,-1 0 1 0 0,0 1 0 0 0,0-2-1 0 0,1 2 1 0 0,-1-1-1 0 0,0 0 1 0 0,1 0-1 0 0,0 0 1 0 0,-1 0 0 0 0,1 0-1 0 0,0 0 1 0 0,0 0-1 0 0,0 0 1 0 0,0 0 0 0 0,1-3-1 0 0,1 2 3 0 0,-2-1 0 0 0,2 0 0 0 0,-1 1 0 0 0,1-1 0 0 0,-1 1 0 0 0,1-1-1 0 0,0 1 1 0 0,3-4 0 0 0,-1 3-22 0 0,0-1-1 0 0,0 1 1 0 0,0 1-1 0 0,1-1 1 0 0,-1 0-1 0 0,2 0 1 0 0,4-2-1 0 0,5-2-66 0 0,17-6 0 0 0,-16 7 58 0 0,-15 7 17 0 0,-1 0 1 0 0,1-1 0 0 0,0 1-1 0 0,0 0 1 0 0,-1-1 0 0 0,1 1 0 0 0,0 0-1 0 0,0 0 1 0 0,-1 0 0 0 0,0 0 0 0 0,1 0-1 0 0,1 0 1 0 0,0 0-4 0 0,-1 0 6 0 0,-1 0 0 0 0,0 0 0 0 0,0 0 0 0 0,0 0 0 0 0,1 0 0 0 0,-1 0 1 0 0,0 0-1 0 0,0 0 0 0 0,0 0 0 0 0,0 0 0 0 0,0 0 0 0 0,0 0 0 0 0,0 0 1 0 0,0 0-1 0 0,1 0 0 0 0,-1 0 0 0 0,0 0 0 0 0,0 0 0 0 0,0 0 0 0 0,0 0 1 0 0,1 1-1 0 0,-1-1 0 0 0,6 4-19 0 0,-6-4 19 0 0,0 0 1 0 0,1 0 0 0 0,-1 0-1 0 0,0 0 1 0 0,0 0 0 0 0,0 0-1 0 0,0 0 1 0 0,0 0 0 0 0,0 0 0 0 0,1 0-1 0 0,-1 0 1 0 0,0 1 0 0 0,0-1-1 0 0,0 0 1 0 0,0 0 0 0 0,0 0 0 0 0,0 0-1 0 0,0 0 1 0 0,0 0 0 0 0,0 1-1 0 0,0-1 1 0 0,0 0 0 0 0,0 0-1 0 0,0 0 1 0 0,0 0 0 0 0,0 1 0 0 0,0-1-1 0 0,0 0 1 0 0,0 0 0 0 0,0 0-1 0 0,0 0 1 0 0,0 1 0 0 0,0 2 4 0 0,-1 0 0 0 0,1 0 0 0 0,-1 0-1 0 0,0 0 1 0 0,1 0 0 0 0,-2 0 0 0 0,1 0 0 0 0,0 0 0 0 0,-1 0 0 0 0,1 0 0 0 0,-1 0 0 0 0,1-1 0 0 0,-2 1-1 0 0,-2 3 1 0 0,1-2-132 0 0,-1 0-1 0 0,2 0 0 0 0,-2 0 0 0 0,0-1 0 0 0,1 1 1 0 0,-2-2-1 0 0,-7 5 0 0 0,12-6-822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0:31.81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290 0 6647 0 0,'0'0'4912'0'0,"-1"2"-4398"0"0,-93 128 3042 0 0,44-53-3420 0 0,34-54-194 0 0,-35 40 1 0 0,-3 4-878 0 0,42-48 335 0 0,0-1-28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0:32.16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185 1 3223 0 0,'-15'12'821'0'0,"0"2"-1"0"0,-13 16 1 0 0,3-4 557 0 0,20-20-1296 0 0,0 0-1 0 0,1-1 0 0 0,1 1 1 0 0,-6 11-1 0 0,3-7-64 0 0,0 3-17 0 0,4-7 18 0 0,-1-2 0 0 0,-4 9 0 0 0,-7 8 55 0 0,-19 39 0 0 0,28-51-73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0:32.61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451 0 2303 0 0,'0'0'102'0'0,"-1"2"-1"0"0,-9 12-95 0 0,6-10 471 0 0,1 0 0 0 0,0 0 0 0 0,-2 6-1 0 0,-7 14 998 0 0,-12 32 0 0 0,5-12-2427 0 0,2-5-46 0 0,10-20 723 0 0,0 0 0 0 0,-2 0 0 0 0,-10 17 0 0 0,7-15 267 0 0,6-11 34 0 0,-7 13-1 0 0,-24 25 1848 0 0,31-40-1313 0 0,1 0-1 0 0,-1 1 1 0 0,2 0-1 0 0,-8 17 0 0 0,1-3 26 0 0,11-21-492 0 0,0-1-17 0 0,-6 15-10 0 0,4-11-65 0 0,1-3 0 0 0,0 1 0 0 0,1-1 0 0 0,-1 0 0 0 0,0 0 0 0 0,0 0 0 0 0,0 0 0 0 0,-2 2 0 0 0,0 1 2 0 0,0-1-1 0 0,0 0 0 0 0,-1-1 0 0 0,1 1 0 0 0,0 0 0 0 0,-1-1 1 0 0,0 0-1 0 0,-5 3 0 0 0,6-3 18 0 0,-1-1 0 0 0,-4 6 0 0 0,-4 3 127 0 0,-14 12 475 0 0,24-23-400 0 0,1 1 3 0 0,-4 6 283 0 0,-1-1 0 0 0,-9 9-1 0 0,15-14-488 0 0,-1-1 0 0 0,1 0 0 0 0,0 0-1 0 0,0 0 1 0 0,-1 1 0 0 0,1-1 0 0 0,-1 1-1 0 0,1-1 1 0 0,0 1 0 0 0,-1-1 0 0 0,1 0-1 0 0,0 1 1 0 0,0-1 0 0 0,-1 1 0 0 0,1 0-1 0 0,0 2 34 0 0,-4 2 92 0 0,1 1-1 0 0,-2-1 1 0 0,1 0 0 0 0,-7 8-1 0 0,8-12-71 0 0,2 1 0 0 0,-1 0 0 0 0,0 0 0 0 0,1 0 0 0 0,-1 0 0 0 0,-2 4 0 0 0,-4 5 304 0 0,5-5-308 0 0,-1-2-43 0 0,3-2-4 0 0,10 0-4239 0 0,2-1-273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0:33.72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677 235 4143 0 0,'0'0'9682'0'0,"-2"0"-9328"0"0,-1 1-241 0 0,0-1-1 0 0,-1 0 1 0 0,1 0-1 0 0,0-1 1 0 0,0 1-1 0 0,0 0 1 0 0,0-1 0 0 0,0 0-1 0 0,0 0 1 0 0,0 0-1 0 0,0-1 1 0 0,0 1-1 0 0,-4-3 1 0 0,-4-3 237 0 0,-19-17 0 0 0,13 9-67 0 0,12 10-205 0 0,-2 0-1 0 0,2-1 1 0 0,-9-3 0 0 0,-172-92 331 0 0,183 99-396 0 0,-10-7 27 0 0,6 2-40 0 0,2 1 11 0 0,5 3 32 0 0,2-4-21 0 0,-2 6-20 0 0,0 1 0 0 0,1-1 0 0 0,-1 0 0 0 0,0 1 0 0 0,0 0 0 0 0,0 0 0 0 0,0-1 0 0 0,0 1 0 0 0,1-1 0 0 0,-1 1 0 0 0,0-1 0 0 0,1 1 0 0 0,-1 0 0 0 0,1 0 0 0 0,0-1-1 0 0,-1 1 15 0 0,0 0-1 0 0,0 0 0 0 0,0-1 1 0 0,0 1-1 0 0,0 0 0 0 0,0 0 1 0 0,1 0-1 0 0,-1 0 0 0 0,0-1 1 0 0,0 1-1 0 0,0 0 0 0 0,0 0 1 0 0,0-1-1 0 0,0 1 0 0 0,1 0 0 0 0,-1 0 1 0 0,0 0-1 0 0,0 0 0 0 0,0 0 1 0 0,0 0-1 0 0,0 0 0 0 0,0-1 1 0 0,0 1-1 0 0,0 0 0 0 0,0-1 1 0 0,1 0 42 0 0,7-3-35 0 0,-6 3 424 0 0,-3 3-382 0 0,-5 11-16 0 0,-1 0 0 0 0,-14 20 0 0 0,-23 23 101 0 0,8-17-64 0 0,18-20 6 0 0,-13 9 85 0 0,0 0-40 0 0,-51 57 130 0 0,75-76-229 0 0,-15 8 0 0 0,-2 3 86 0 0,21-17-81 0 0,1 0-34 0 0,-6 8 56 0 0,6-9 439 0 0,5-3-450 0 0,22-9 32 0 0,-15 5-44 0 0,14-3 0 0 0,16-5-66 0 0,13-3-1404 0 0,-32 11 608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0:35.88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88 403 3679 0 0,'0'0'284'0'0,"-2"0"-92"0"0,-5 3 308 0 0,6-2 151 0 0,-1 0 28 0 0,-29 6 1911 0 0,30-7-2552 0 0,0 0 0 0 0,1 0-1 0 0,-1 0 1 0 0,1 0-1 0 0,0 0 1 0 0,0 0-1 0 0,-1 1 1 0 0,1-1 0 0 0,-1 0-1 0 0,1 0 1 0 0,-1 0-1 0 0,0 0 1 0 0,1 0-1 0 0,0 0 1 0 0,-1 1 0 0 0,-5 3 1007 0 0,-3-1-684 0 0,7-2 335 0 0,0-1-346 0 0,-4 2 22 0 0,3-1 1080 0 0,2-2-1162 0 0,-7-1 1110 0 0,9 0-1137 0 0,1-5-134 0 0,0 2 1 0 0,1 0-1 0 0,1-1 1 0 0,3-5-1 0 0,19-22 337 0 0,-6 13-216 0 0,-13 13-131 0 0,13-15 0 0 0,-12 11-41 0 0,-2 1 22 0 0,11-10 1 0 0,12-15 56 0 0,-21 23-142 0 0,0 2 1 0 0,12-12 0 0 0,-16 18-3 0 0,-1 0 0 0 0,1 0 1 0 0,2-5-1 0 0,-3 4-10 0 0,1 1-1 0 0,-1 0 1 0 0,5-5 0 0 0,15-10 47 0 0,2-1 7 0 0,2-6 80 0 0,-16 14-33 0 0,-5 8-32 0 0,0 0 9 0 0,-4 3-69 0 0,10-10 76 0 0,-4 3-40 0 0,0 1-36 0 0,8-6-1 0 0,-13 11 42 0 0,14-4 14 0 0,-15 5-56 0 0,1 1 58 0 0,-2-1 8 0 0,2 1-65 0 0,6-3 46 0 0,1 0-48 0 0,0 1 1 0 0,-6 2 32 0 0,6 1-21 0 0,-7 0 4 0 0,-3-1-23 0 0,1 0 1 0 0,0 0-1 0 0,0 0 0 0 0,-1 0 1 0 0,1 0-1 0 0,0 0 1 0 0,0 0-1 0 0,-1 0 0 0 0,1 0 1 0 0,0 1-1 0 0,1 0 1 0 0,4 2 64 0 0,-2-2-41 0 0,1 3 50 0 0,0-2 0 0 0,0 1 0 0 0,8 6 0 0 0,92 66 177 0 0,-71-52-1 0 0,-8-7-90 0 0,35 22 325 0 0,-22-12-73 0 0,-16-5-222 0 0,7 3 191 0 0,-13-11-192 0 0,-16-12-97 0 0,1 0-6 0 0,15 10 167 0 0,-15-11 360 0 0,-2 0-604 0 0,1 0 0 0 0,-1 1 0 0 0,0-1-1 0 0,1 0 1 0 0,0 0 0 0 0,-1 1 0 0 0,1-1 0 0 0,0 0-1 0 0,-1 1 1 0 0,0-1 0 0 0,1 0 0 0 0,0 1 0 0 0,0-1 10 0 0,0 1 515 0 0,-4-12-10626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13.6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231 1 3679 0 0,'0'0'8728'0'0,"1"2"-8354"0"0,1 4-192 0 0,-1 0 0 0 0,1-1 0 0 0,-1 1 0 0 0,0 1 1 0 0,-1-1-1 0 0,1 1 0 0 0,-1 8 0 0 0,-6 46 765 0 0,6-61-946 0 0,-17 81 746 0 0,2-7-302 0 0,12-62-391 0 0,2 1 0 0 0,1-1 0 0 0,0 25 0 0 0,4-22-11 0 0,-4-12-35 0 0,0-2-3 0 0,0 1 0 0 0,0-1 0 0 0,1-1-1 0 0,-1 1 1 0 0,0 0 0 0 0,1 0 0 0 0,-1-1-1 0 0,1 1 1 0 0,-1 1 0 0 0,0-2 0 0 0,1 1-1 0 0,0 1 1 0 0,0-1 9 0 0,-1 0-6 0 0,0-1 0 0 0,0 1-1 0 0,1 0 1 0 0,-1-1 0 0 0,1 0 0 0 0,-1 1 0 0 0,1 0 0 0 0,-1-1-1 0 0,1 1 1 0 0,-1-1 0 0 0,0 0 0 0 0,1 1 0 0 0,-1-1-1 0 0,1 1 1 0 0,0-1 0 0 0,-1 1 0 0 0,3 0 25 0 0,-1 1-1 0 0,0-1 1 0 0,1 0 0 0 0,0 0-1 0 0,-1 0 1 0 0,0-1 0 0 0,1 1-1 0 0,0 0 1 0 0,-1-1 0 0 0,0 1-1 0 0,1-1 1 0 0,0 0 0 0 0,-1 0-1 0 0,1 0 1 0 0,-1 0 0 0 0,1-1-1 0 0,4-1 1 0 0,0 0 62 0 0,-1 0 0 0 0,1-1 0 0 0,0 0 0 0 0,-1 0 0 0 0,1-1 1 0 0,-1 0-1 0 0,-1-1 0 0 0,8-5 0 0 0,4-6 93 0 0,19-22 0 0 0,-10 7-103 0 0,-19 25-80 0 0,-1-2-1 0 0,-1 1 1 0 0,8-12 0 0 0,6-11-8 0 0,-12 20 15 0 0,-6 8 12 0 0,0 4 0 0 0,0 6-14 0 0,-1 1 0 0 0,1-1 0 0 0,-1 0 0 0 0,-1 0-1 0 0,1 1 1 0 0,-1-1 0 0 0,-1 0 0 0 0,1 0 0 0 0,-5 10 0 0 0,-1 2 33 0 0,-1 0 0 0 0,-16 28 0 0 0,-6 10-7 0 0,-19 33 143 0 0,47-87-163 0 0,-8 12 126 0 0,-1 0 0 0 0,-21 25-1 0 0,2-8 210 0 0,14-14-66 0 0,-30 26-1 0 0,31-32-129 0 0,-23 13 0 0 0,31-21-117 0 0,-1-1 0 0 0,1 0 1 0 0,0-1-1 0 0,-2 0 0 0 0,-14 4 0 0 0,21-7-21 0 0,-1 1 0 0 0,1-1 1 0 0,-2 0-1 0 0,1 0 0 0 0,0 0 0 0 0,1 0 1 0 0,-1 0-1 0 0,0-1 0 0 0,1 1 1 0 0,-2-1-1 0 0,2 0 0 0 0,-1 0 0 0 0,1 1 1 0 0,-1-2-1 0 0,0 1 0 0 0,1 0 1 0 0,0-1-1 0 0,-1 1 0 0 0,1-1 0 0 0,0 0 1 0 0,0 0-1 0 0,-4-4 0 0 0,4 3-2 0 0,0 0-1 0 0,0 1 1 0 0,0-2-1 0 0,1 1 1 0 0,-1 0-1 0 0,2 0 1 0 0,-2-1 0 0 0,1 1-1 0 0,1 0 1 0 0,-1-5-1 0 0,1 6-18 0 0,-1-2 0 0 0,2 2 1 0 0,-1 0-1 0 0,0-1 0 0 0,1 0 0 0 0,-1 1 0 0 0,0 0 0 0 0,1 0 0 0 0,1-2 0 0 0,-2 2 0 0 0,1 0 0 0 0,1 0 0 0 0,-2 0 0 0 0,4-4 1 0 0,-1 4-25 0 0,-2-1 1 0 0,1 1 0 0 0,0 0 0 0 0,0 0-1 0 0,1 0 1 0 0,-1 0 0 0 0,0 0 0 0 0,1 0-1 0 0,0 1 1 0 0,-1-1 0 0 0,1 1 0 0 0,-1 0-1 0 0,4-1 1 0 0,6-1-39 0 0,-2 0 39 0 0,0 3 1 0 0,-1-2 0 0 0,1 2 0 0 0,0 0-1 0 0,15 2 1 0 0,-12 1-112 0 0,3 1-1521 0 0,-6-1 672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4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7831 0 0,'0'0'603'0'0,"2"0"-396"0"0,165-9 6391 0 0,-140 6-6049 0 0,134-12 1772 0 0,0 8-1180 0 0,0 6-2540 0 0,-147 0-2985 0 0,-1 0-1412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3.6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15 553 1839 0 0,'0'0'5176'0'0,"-1"2"-4330"0"0,-4 4-176 0 0,5-5 577 0 0,0 0-1163 0 0,-1 0-1 0 0,1-1 1 0 0,-1 1 0 0 0,1-1-1 0 0,-6 6 6702 0 0,7-9-6487 0 0,2-7 72 0 0,0-1 0 0 0,9-16 0 0 0,14-22 366 0 0,-7 15-382 0 0,34-54 245 0 0,2-1-262 0 0,-54 84-325 0 0,23-40 157 0 0,30-45 0 0 0,-25 46-48 0 0,12-17-72 0 0,-33 53-49 0 0,2 3 0 0 0,-9 5 0 0 0,-1 0 0 0 0,1 0 0 0 0,-1-1 0 0 0,1 1 0 0 0,-1 0 0 0 0,0 0 0 0 0,0 0 0 0 0,1 0 0 0 0,-1-1 0 0 0,1 1 0 0 0,0 0 0 0 0,-1 0 0 0 0,0 0 0 0 0,0 0 0 0 0,1 1 0 0 0,-1-1 0 0 0,1 0 0 0 0,-1 0 0 0 0,1 0 0 0 0,-1 1 0 0 0,1-1 0 0 0,1 1 0 0 0,-1 1 0 0 0,-1-2 0 0 0,1 2 0 0 0,0-1 0 0 0,0 0 0 0 0,-1 1 0 0 0,0-1 0 0 0,1 0 0 0 0,-1 1 0 0 0,1-1 0 0 0,-1 1 0 0 0,1-2 0 0 0,-1 2 0 0 0,0 2 0 0 0,0 3 0 0 0,0 0 0 0 0,0 7 0 0 0,-11 78 0 0 0,6-51 0 0 0,-2 16 0 0 0,-15 134 0 0 0,20-63 160 0 0,3-114-144 0 0,2-1-16 0 0,4 8-13 0 0,-7-19-62 0 0,2 0-174 0 0,2 7 62 0 0,-3-7-218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3.9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 9215 0 0,'0'0'707'0'0,"2"-1"-464"0"0,7-1 233 0 0,0 0 0 0 0,18 0 1 0 0,22 1 2159 0 0,-39 1-2431 0 0,-4 0 34 0 0,139 5 3829 0 0,-74 2-2995 0 0,-68-7-978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4.4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62 30 2303 0 0,'0'0'4723'0'0,"1"-1"-3208"0"0,3-5-446 0 0,-3 4-196 0 0,4-7 778 0 0,-4 7-874 0 0,5-7 4602 0 0,-7 11-4960 0 0,-29 111 1208 0 0,16-63-1356 0 0,-14 53 4 0 0,26-93-247 0 0,0 0 1 0 0,1 0-1 0 0,0 19 0 0 0,1-8-94 0 0,0-19-8 0 0,10-3-4636 0 0,-8 0 3172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4.8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74 10135 0 0,'0'0'778'0'0,"1"-2"-506"0"0,2-7-146 0 0,-1 5 113 0 0,0 0 0 0 0,2 1 0 0 0,-2-1-1 0 0,1 1 1 0 0,0 0 0 0 0,0 0 0 0 0,0 1-1 0 0,0-1 1 0 0,1 1 0 0 0,-1-1 0 0 0,1 1-1 0 0,0 0 1 0 0,6-3 0 0 0,-1 1 445 0 0,1 0 0 0 0,0 1 1 0 0,0 1-1 0 0,16-3 0 0 0,-4 4 175 0 0,30 0-1 0 0,-25 2-645 0 0,-2 0-404 0 0,-1 0 1 0 0,1 2 0 0 0,33 8-1 0 0,-56-10-477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5.8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22 745 2759 0 0,'-1'0'207'0'0,"-4"2"80"0"0,-4 4 7151 0 0,7-6-6291 0 0,-3 0 3173 0 0,5 0-4255 0 0,5-7 169 0 0,1-5 99 0 0,0 1 0 0 0,11-13-1 0 0,28-26 590 0 0,-24 28-499 0 0,24-32-1 0 0,-42 48-378 0 0,67-94 594 0 0,-9-4-213 0 0,-3-4 20 0 0,73-104 0 0 0,-117 195-434 0 0,7-6 66 0 0,-20 21 75 0 0,0 4-88 0 0,2 1-59 0 0,-1 0 1 0 0,0 1-1 0 0,0-1 0 0 0,-1 0 0 0 0,1 1 0 0 0,-1-1 1 0 0,0 0-1 0 0,1 1 0 0 0,-1 0 0 0 0,-1-1 1 0 0,2 8-1 0 0,-1 5-3 0 0,-2 24 0 0 0,0-21-52 0 0,-14 338-35 0 0,8-231 96 0 0,7-122 0 0 0,-1 5-2 0 0,0 1-1 0 0,1 0 0 0 0,0 0 1 0 0,3 9-1 0 0,-1-8-48 0 0,-2-10 15 0 0,0-1-1 0 0,0 0 0 0 0,0 1 1 0 0,1 0-1 0 0,-1 0 1 0 0,0-1-1 0 0,0 0 1 0 0,0 1-1 0 0,0 0 0 0 0,1 0 1 0 0,-1-1-1 0 0,1 0 1 0 0,0 1-1 0 0,-1-1 1 0 0,1 2-1 0 0,1-1-63 0 0,-1 1-221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6.2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23 9215 0 0,'0'0'831'0'0,"2"-1"-686"0"0,7-2 137 0 0,-2 0 0 0 0,2 0 0 0 0,-1 2 0 0 0,15-3 0 0 0,110-3 6923 0 0,-104 7-6466 0 0,32 0 138 0 0,-30 1-544 0 0,-21-1-329 0 0,0 0 1 0 0,0 1-1 0 0,13 2 1 0 0,-20-2-162 0 0,-1 0 26 0 0,-1-1 1 0 0,0 1 0 0 0,-1-1-1 0 0,2 0 1 0 0,-1 0 0 0 0,-1 0-1 0 0,1 0 1 0 0,1 0 0 0 0,-1 0 0 0 0,10 0-784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7.3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25 8495 0 0,'0'0'766'0'0,"2"-1"-521"0"0,2-1 209 0 0,2 0 1 0 0,-1 0-1 0 0,1 0 1 0 0,9-1-1 0 0,28-1 1163 0 0,-17 1-893 0 0,63-2 1412 0 0,-72 5-2063 0 0,0 1 1 0 0,0 0-1 0 0,17 5 1 0 0,-32-6-1370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7.6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39 10591 0 0,'0'0'819'0'0,"2"0"-534"0"0,61-7 2137 0 0,70-10 2802 0 0,-1 3-3678 0 0,-124 14-2015 0 0,15 1 0 0 0,-10 1-689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8.2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1 696 3223 0 0,'0'0'3922'0'0,"0"-1"-2728"0"0,3-5-785 0 0,0 0 0 0 0,0-1 0 0 0,0 2-1 0 0,1-1 1 0 0,0 0 0 0 0,1 1 0 0 0,8-9-1 0 0,7-8 462 0 0,-4 2-206 0 0,0-2 0 0 0,-1 0-1 0 0,-2 0 1 0 0,18-39 0 0 0,18-72 487 0 0,-3 9-374 0 0,-28 85-228 0 0,38-60 0 0 0,-21 42-46 0 0,-33 53-383 0 0,1 1 0 0 0,4-6 0 0 0,-6 7 104 0 0,1 4-132 0 0,0 1-85 0 0,0 0 0 0 0,1 0 0 0 0,-1 0 0 0 0,-1 0 0 0 0,2 1 0 0 0,-2-1 0 0 0,1 1 0 0 0,-1 0 0 0 0,0-1 0 0 0,0 0 0 0 0,1 8 0 0 0,1 6-14 0 0,-1 24 0 0 0,-2-30 13 0 0,6 221-6 0 0,-6-167 2 0 0,2 32 79 0 0,2-17 26 0 0,-3-58-97 0 0,-1-18-10 0 0,0 7-14 0 0,0-8-57 0 0,-1-2-4 0 0,-3 19-1713 0 0,4-18-176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8.6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26 6911 0 0,'0'0'528'0'0,"2"-1"-341"0"0,6-3 621 0 0,0 1 1 0 0,1-1-1 0 0,-1 2 1 0 0,1-1-1 0 0,-1 1 0 0 0,2 0 1 0 0,12 0-1 0 0,-1 0 788 0 0,2 2 1 0 0,21 2-1 0 0,-1 3-617 0 0,46 12-1 0 0,-78-15-994 0 0,-9-1-972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4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 8951 0 0,'0'0'808'0'0,"2"0"-574"0"0,-1 0-134 0 0,-1-1-4 0 0,1 1 1 0 0,0 0 0 0 0,0 0 0 0 0,-1 0 0 0 0,1 0-1 0 0,0 0 1 0 0,0 0 0 0 0,-1 0 0 0 0,1 0 0 0 0,0 0 0 0 0,0 0-1 0 0,0 0 1 0 0,-1 0 0 0 0,1 1 0 0 0,0-1 0 0 0,0 0-1 0 0,-1 1 1 0 0,1-1 0 0 0,0 0 0 0 0,0 0 0 0 0,-1 1-1 0 0,1 0 1 0 0,2 3 51 0 0,0-1-1 0 0,0 1 0 0 0,-1-1 1 0 0,0 1-1 0 0,0-1 0 0 0,0 1 1 0 0,0 0-1 0 0,-1 1 0 0 0,1-1 1 0 0,-1-1-1 0 0,0 2 0 0 0,0-1 1 0 0,0 7-1 0 0,0 13 324 0 0,1 37 465 0 0,-5-34-566 0 0,0 1 1 0 0,-11 35-1 0 0,-22 51 479 0 0,11-50-410 0 0,-6 16 426 0 0,30-78-639 0 0,1-1-107 0 0,2 5 28 0 0,-2-6 171 0 0,20 5 42 0 0,-12-5-310 0 0,0 0-1 0 0,1-1 1 0 0,-2 0-1 0 0,16-4 1 0 0,8-1 20 0 0,44-1-60 0 0,-69 7-13 0 0,0 0 0 0 0,-1 1 0 0 0,2 0 0 0 0,-1-1 0 0 0,0 2-1 0 0,0-1 1 0 0,-1 1 0 0 0,2-1 0 0 0,-2 2 0 0 0,0-1 0 0 0,1 1 0 0 0,-1 0-1 0 0,0 0 1 0 0,1 0 0 0 0,-2 1 0 0 0,1 0 0 0 0,0 0 0 0 0,-1 0 0 0 0,0 0 0 0 0,0 1-1 0 0,0 0 1 0 0,6 8 0 0 0,-5-3 31 0 0,0 0 0 0 0,0-1 0 0 0,-1 1-1 0 0,0 0 1 0 0,-1 0 0 0 0,0 1 0 0 0,0-1-1 0 0,-1 0 1 0 0,-1 1 0 0 0,2 14 0 0 0,-3-19-1 0 0,-1 1 0 0 0,0-1 1 0 0,0 0-1 0 0,0 1 0 0 0,0-1 1 0 0,-1 0-1 0 0,0 1 0 0 0,-3 5 0 0 0,3-7-11 0 0,0-2-1 0 0,0 1 1 0 0,-1 1-1 0 0,0-1 1 0 0,0-1-1 0 0,0 1 1 0 0,0-1-1 0 0,-1 1 1 0 0,1-1-1 0 0,-1 0 1 0 0,-7 4 0 0 0,1-2 57 0 0,1 0 1 0 0,0-2-1 0 0,-1 1 1 0 0,0-1 0 0 0,0 0-1 0 0,0 0 1 0 0,0-1 0 0 0,0 0-1 0 0,-1-2 1 0 0,1 1 0 0 0,-1-1-1 0 0,1 0 1 0 0,0-1-1 0 0,0 0 1 0 0,-1-1 0 0 0,1 0-1 0 0,0 0 1 0 0,0-1 0 0 0,0-1-1 0 0,1 0 1 0 0,-19-9-1 0 0,19 7-109 0 0,0 0-1 0 0,2-1 1 0 0,-2 0-1 0 0,1 0 1 0 0,1-1-1 0 0,0 0 1 0 0,0 0-1 0 0,1-1 1 0 0,-10-17-1 0 0,13 22-104 0 0,2 1 1 0 0,-1-1-1 0 0,1 0 0 0 0,0 0 0 0 0,-2-7 1 0 0,3 9-238 0 0,0-1 0 0 0,0 1 0 0 0,-1-1 0 0 0,2-3 0 0 0,-1 5-421 0 0,1-1-1 0 0,-1 0 1 0 0,0 0-1 0 0,1 1 1 0 0,-1-1-1 0 0,2-2 1 0 0,4-4-5311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9.1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134 0 4143 0 0,'0'0'11894'0'0,"1"2"-11404"0"0,-1 6-265 0 0,1-1 1 0 0,0 0-1 0 0,-1 1 0 0 0,0-2 0 0 0,-1 2 0 0 0,0-1 1 0 0,0 0-1 0 0,-3 8 0 0 0,-2 7 253 0 0,-13 29 0 0 0,-47 100 498 0 0,31-68-689 0 0,33-79-234 0 0,1 4-28 0 0,0-6-15 0 0,3-1-841 0 0,7 2 322 0 0,-9-3 452 0 0,0 0 0 0 0,0 0 1 0 0,0 1-1 0 0,1-1 1 0 0,-1 0-1 0 0,0 0 0 0 0,0 0 1 0 0,0 0-1 0 0,0 0 0 0 0,0 0 1 0 0,0 0-1 0 0,1 0 1 0 0,-1 0-1 0 0,0 0 0 0 0,0 0 1 0 0,1 0-1 0 0,-1 0 1 0 0,0 0-1 0 0,0 0 0 0 0,1-1 1 0 0,-1 1-1 0 0,11-4-1507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9.4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54 9671 0 0,'0'0'748'0'0,"2"-1"-373"0"0,1-1-127 0 0,-3 0-78 0 0,2 2 0 0 0,-1-1 0 0 0,1-1 0 0 0,0 2-1 0 0,-1-1 1 0 0,1 0 0 0 0,-1 0 0 0 0,1 1 0 0 0,0 0 0 0 0,0-1 0 0 0,2 0 0 0 0,45-4 2382 0 0,34-4 277 0 0,80-3 140 0 0,-99 4-2081 0 0,-59 7-744 0 0,7-2-64 0 0,-2 1-40 0 0,-7 2-104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23.6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152 27 2303 0 0,'0'0'7212'0'0,"-2"-1"-6582"0"0,-3-6-57 0 0,3 6 490 0 0,1-1-573 0 0,-4-5 1862 0 0,4 5-1912 0 0,-6-4 1520 0 0,7 6-1942 0 0,-1 0-1 0 0,1 0 0 0 0,0 0 1 0 0,-1 0-1 0 0,0 1 0 0 0,1-1 1 0 0,-1 0-1 0 0,1 0 0 0 0,0 1 1 0 0,-1-1-1 0 0,1 0 0 0 0,-2 1 0 0 0,2 0 12 0 0,-4 1 27 0 0,2 2-31 0 0,0 1 1 0 0,0-2-1 0 0,-1 2 0 0 0,2 0 1 0 0,-1-1-1 0 0,-2 9 1 0 0,-3 32 129 0 0,6-30-116 0 0,-10 108 283 0 0,0 0-123 0 0,4-47 174 0 0,4-51-213 0 0,3-24-80 0 0,0 1 6 0 0,-1 9 1564 0 0,2-12-1394 0 0,10-8-50 0 0,-2 0 0 0 0,11-10 0 0 0,-5 3-108 0 0,-11 12-81 0 0,0 1-1 0 0,-1 1 1 0 0,2-1-1 0 0,-1 1 1 0 0,7-4-1 0 0,5-1 9 0 0,-11 4-25 0 0,1-1 0 0 0,1 2 0 0 0,-1-1 0 0 0,1 1 0 0 0,10-3 0 0 0,-4 4 0 0 0,0 1 0 0 0,0 6 0 0 0,-1 2-12 0 0,-3 4-36 0 0,-2-1 26 0 0,-4-6 8 0 0,-2 0 1 0 0,1 0 0 0 0,1 8-1 0 0,0 1 14 0 0,-2 0 0 0 0,-5 14 0 0 0,1-16 0 0 0,-4 0 0 0 0,2-7 29 0 0,0 2 0 0 0,0-2 0 0 0,0 0-1 0 0,-1 0 1 0 0,-1 0 0 0 0,1-1 0 0 0,0 0 0 0 0,-9 4-1 0 0,-4 2 191 0 0,-35 10-1 0 0,47-17-189 0 0,0-1 0 0 0,0 0 0 0 0,-1-1 1 0 0,1 0-1 0 0,0 0 0 0 0,0-1 0 0 0,-1 0 0 0 0,1 0 0 0 0,-1-1 0 0 0,-6-1 0 0 0,11 1-19 0 0,0 0 0 0 0,0 0 0 0 0,0 0 0 0 0,1-1 0 0 0,-1 1 0 0 0,0-1 0 0 0,0 1 0 0 0,1-1 0 0 0,0 0 0 0 0,-1 0 0 0 0,-3-4 0 0 0,2 1 23 0 0,1-1 1 0 0,-1 1 0 0 0,1 0-1 0 0,-4-8 1 0 0,6 12 19 0 0,3-19-290 0 0,-2 17-98 0 0,6-4-967 0 0,4-1-413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24.4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 76 6967 0 0,'0'0'316'0'0,"-3"0"-2"0"0,-7 0-204 0 0,1 0 9 0 0,8 0-84 0 0,1 0 0 0 0,0 0 0 0 0,0 0 0 0 0,-1 0-1 0 0,-6 3 7973 0 0,15-1-7666 0 0,-4-1-234 0 0,-1-1 0 0 0,0 1-1 0 0,1-1 1 0 0,-1 0 0 0 0,0 0 0 0 0,6 0-1 0 0,-1-2 46 0 0,-2 0-2 0 0,0 1 0 0 0,0 0 1 0 0,-1 0-1 0 0,11 1 0 0 0,5 0 415 0 0,34-4 1 0 0,-32 1-248 0 0,16-1 220 0 0,-19 1-136 0 0,24 0 0 0 0,-21 1-147 0 0,-16 2-135 0 0,0-1 0 0 0,10 2 1 0 0,-8-1 29 0 0,-1 0-12 0 0,13 2 161 0 0,-19-2 772 0 0,-3-2-927 0 0,0 0-112 0 0,-1 0-1 0 0,1 0 1 0 0,0 0 0 0 0,-1 1-1 0 0,0-1 1 0 0,0 0-1 0 0,1 1 1 0 0,-1-1 0 0 0,-4-1-1 0 0,-21-12 119 0 0,20 11-136 0 0,0 0-3 0 0,-5-5-13 0 0,11 7-36 0 0,-1 1 0 0 0,1-1-70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25.5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63 3679 0 0,'-7'0'12305'0'0,"16"1"-10412"0"0,15 2-2339 0 0,101 7 2134 0 0,-88-7-1010 0 0,63 14-1 0 0,-46-8-232 0 0,-51-9-369 0 0,-3 0-70 0 0,0 0 1 0 0,0 0-1 0 0,1 0 0 0 0,-1 0 0 0 0,1 0 0 0 0,-1 0 1 0 0,1 0-1 0 0,-1 0 0 0 0,0 0 0 0 0,0 0 1 0 0,0 0-1 0 0,1 1 0 0 0,-1-1 0 0 0,1 0 0 0 0,-1 0 1 0 0,1 1-1 0 0,7 1 184 0 0,1-1-98 0 0,-7-1 356 0 0,-2 0-444 0 0,-1 0 0 0 0,2 0 0 0 0,-1-1 0 0 0,0 1 0 0 0,0 0 1 0 0,0 0-1 0 0,0-1 0 0 0,0 1 0 0 0,0 0 0 0 0,0 0 0 0 0,0 0 0 0 0,0 0 0 0 0,0 0 0 0 0,0 0 0 0 0,1 0 0 0 0,-1-1 0 0 0,0 1 0 0 0,0 0 0 0 0,0 0 0 0 0,0 0 1 0 0,0 0-1 0 0,0-1 0 0 0,0 1 0 0 0,1 0-1 0 0,-1 0 0 0 0,0-1 0 0 0,0 1 1 0 0,1 0-1 0 0,-1 0 0 0 0,0 0 1 0 0,0 0-1 0 0,0 0 0 0 0,1 0 0 0 0,-1-1 1 0 0,0 1-1 0 0,0 0 0 0 0,0-1 0 0 0,0 1 1 0 0,0 0-1 0 0,1-1 0 0 0,-1 1 0 0 0,0 0 1 0 0,0 0-1 0 0,0 0 0 0 0,0 0 0 0 0,0-1 1 0 0,0 1-1 0 0,0 0 0 0 0,0 0 0 0 0,0-1 1 0 0,0 1-1 0 0,-1-1 0 0 0,1-2 22 0 0,-1 0 3 0 0,1 0 1 0 0,-1 0-1 0 0,0 0 1 0 0,1 0-1 0 0,-2-1 0 0 0,1 1 1 0 0,-2-3-1 0 0,1 1-19 0 0,-2-2 23 0 0,-7-10-1 0 0,4 10-8 0 0,0 0 19 0 0,-1-3-31 0 0,2 3-11 0 0,1 0-119 0 0,4 6-499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36.6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5512 297 3079 0 0,'0'0'363'0'0,"9"9"10129"0"0,-11-9-10156 0 0,-3-7-86 0 0,1 4-60 0 0,-1-2 1 0 0,2 1-1 0 0,-2 0 0 0 0,-7-4 0 0 0,-31-21 777 0 0,33 22-697 0 0,-11-8 1 0 0,14 9-150 0 0,-1 1 0 0 0,0-1 0 0 0,-12-5 0 0 0,-140-55 653 0 0,35 31-639 0 0,-4 10-25 0 0,101 20-85 0 0,-65-7 37 0 0,11 2 64 0 0,-80-10-106 0 0,63 10-24 0 0,31 3 36 0 0,-96 2 0 0 0,104 6-34 0 0,-66 3 15 0 0,19 2 20 0 0,-7 1-13 0 0,16-1-20 0 0,10-2 0 0 0,-131 10 0 0 0,151-13 0 0 0,0 0 0 0 0,-114-2 44 0 0,71-1-24 0 0,-48 6-23 0 0,76-2 60 0 0,29 0-46 0 0,-41 1-12 0 0,-21 0 1 0 0,41 0 0 0 0,-101 6 0 0 0,124-3 0 0 0,-90 21 0 0 0,55-9 0 0 0,-9 1 0 0 0,-28 2 0 0 0,47-9 0 0 0,-39 5 0 0 0,-37 7 0 0 0,77-4 0 0 0,51-12 0 0 0,-1-1 0 0 0,-36 5 0 0 0,9-2 0 0 0,12-2 0 0 0,-22 3 0 0 0,-25 4 0 0 0,20-2 0 0 0,36-5 11 0 0,-167 43 53 0 0,161-39-111 0 0,-46 21 1 0 0,36-14-13 0 0,-20 11 64 0 0,35-16-5 0 0,-7 5 0 0 0,-8 4-35 0 0,5-3 6 0 0,-22 18 29 0 0,51-30 0 0 0,1 2 0 0 0,-19 18 0 0 0,27-22 0 0 0,-34 29 0 0 0,36-32-2 0 0,-1 0 0 0 0,1 0 0 0 0,0 1 0 0 0,0-1 0 0 0,0 1 0 0 0,1 0 0 0 0,-1 0 0 0 0,-3 7-1 0 0,1 2-13 0 0,-6 21 0 0 0,-2 3 3 0 0,6-21 13 0 0,1 1 0 0 0,1 0 0 0 0,-5 22 0 0 0,9-28 0 0 0,-12 48 0 0 0,11-48 0 0 0,0-1 0 0 0,0 1 0 0 0,0 17 0 0 0,4 32 0 0 0,-2-42 0 0 0,0-9 0 0 0,1-1 0 0 0,0 1 0 0 0,2 9 0 0 0,2 6 0 0 0,-4-19 0 0 0,4 15 20 0 0,7 19-1 0 0,1-1 17 0 0,-8-23 17 0 0,1-1-25 0 0,0 0 0 0 0,1-1 0 0 0,14 18 0 0 0,-16-24-5 0 0,0 0 0 0 0,2-1 0 0 0,-2 0 0 0 0,2 0-1 0 0,-1 0 1 0 0,1-1 0 0 0,11 8 0 0 0,-2-6 81 0 0,0 1 0 0 0,19 6 0 0 0,35 7 99 0 0,-5-1-103 0 0,82 25-3 0 0,-53-17-56 0 0,4-6 7 0 0,-51-13-32 0 0,25 3 46 0 0,-2-1 15 0 0,153 38-24 0 0,-42-8 11 0 0,-145-33-64 0 0,40 2 0 0 0,-5-1 0 0 0,156 23 128 0 0,-164-25-128 0 0,-5 1 0 0 0,58 0 0 0 0,121 13 63 0 0,-215-18-62 0 0,127 7-1 0 0,-103-7 27 0 0,11 1 10 0 0,-31-4-37 0 0,162 6 0 0 0,-144-2 0 0 0,29 2 0 0 0,-6 1 32 0 0,107-3 0 0 0,-124-6-34 0 0,50 0 16 0 0,104 9 46 0 0,-124-2-60 0 0,-21 0 0 0 0,118-6 55 0 0,-124-2-46 0 0,-10 2-9 0 0,23-2 0 0 0,49 1 69 0 0,59 1-74 0 0,-59-2 5 0 0,-63 1 0 0 0,23-3 0 0 0,-30 1 0 0 0,84-7 64 0 0,-56 5-64 0 0,33-2 0 0 0,-32 2 0 0 0,-44 4 0 0 0,32-7 0 0 0,-29 2 54 0 0,13-2-49 0 0,64-22 0 0 0,-48 12 6 0 0,5 1 42 0 0,-19 3-53 0 0,-15 5 0 0 0,1-2 26 0 0,61-30-1 0 0,-79 35-12 0 0,-3 0-8 0 0,-1 0 0 0 0,0-1 1 0 0,17-13-1 0 0,31-33 45 0 0,-26 22-46 0 0,-20 18 22 0 0,0 0 0 0 0,-2-2 0 0 0,1 1 0 0 0,-2-1 0 0 0,0-1 0 0 0,-1 0 0 0 0,15-34 0 0 0,-12 21 129 0 0,28-74 343 0 0,-35 88-430 0 0,19-70 123 0 0,2-96 366 0 0,-25 169-490 0 0,4-15 1 0 0,-3 18-24 0 0,-1 0 0 0 0,0-1 1 0 0,0-15-1 0 0,3-68 209 0 0,-1 48-66 0 0,-4 41-130 0 0,-1-1 0 0 0,1 1 0 0 0,-1-1 0 0 0,0 2 0 0 0,0-2 0 0 0,-2 1 0 0 0,-1-7 0 0 0,-3-2 139 0 0,-13-18 0 0 0,19 29-174 0 0,-10-11 87 0 0,10 12-95 0 0,-33-36 189 0 0,4 6-119 0 0,9 11-23 0 0,15 14-18 0 0,0 1 1 0 0,-1 0-1 0 0,-14-10 1 0 0,-28-19 122 0 0,40 30-126 0 0,1-1 1 0 0,0 0-1 0 0,-8-8 0 0 0,-19-24 116 0 0,29 33-134 0 0,-25-34 65 0 0,22 29-59 0 0,5 4-10 0 0,0 2-1 0 0,-1-1 1 0 0,1 0 0 0 0,-7-4 0 0 0,3 4-3 0 0,3 1-2 0 0,2 1-1 0 0,-2 0 0 0 0,-8-4 0 0 0,9 5-12 0 0,-14-6 0 0 0,7 3 0 0 0,5 2 0 0 0,-17-5 0 0 0,13 5 0 0 0,0 2-15 0 0,9 0-139 0 0,2 3-358 0 0,2 1 194 0 0,-1-1 0 0 0,0 0 0 0 0,1 0 0 0 0,0 0 0 0 0,0 0 0 0 0,3 1 0 0 0,12 5-5447 0 0,3-1-1627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5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9671 0 0,'0'1'440'0'0,"-6"20"186"0"0,-1 7-366 0 0,-16 74 8451 0 0,4-26-7141 0 0,8-35-1264 0 0,0 8-247 0 0,10-48-120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5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8407 0 0,'0'0'3242'0'0,"2"0"-2438"0"0,-1 0-670 0 0,1-1-1 0 0,-1 1 1 0 0,1 0 0 0 0,-1-1 0 0 0,1 1 0 0 0,-1 0 0 0 0,2 0 0 0 0,-2 0 0 0 0,1 1 0 0 0,-1-1 0 0 0,4 1-1 0 0,-2 0 28 0 0,0 0-1 0 0,0 0 0 0 0,0 1 0 0 0,-1-1 1 0 0,6 4-1 0 0,1 2 153 0 0,0 1 0 0 0,12 12 0 0 0,-17-15-194 0 0,92 113 1060 0 0,-68-82-948 0 0,17 23 87 0 0,49 81 0 0 0,-24-7-105 0 0,-58-106-147 0 0,-1 1-1 0 0,14 58 1 0 0,-23-76-1776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6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17 7367 0 0,'1'-1'334'0'0,"1"-2"-124"0"0,-1 2-126 0 0,1-2 0 0 0,-1 2 0 0 0,1-2 0 0 0,3-2 3182 0 0,-6 7-2120 0 0,-6 22 745 0 0,-21 46 0 0 0,15-42-1386 0 0,-44 83 967 0 0,-75 131 79 0 0,82-147-1259 0 0,28-56-250 0 0,10-18-5 0 0,0 1 1 0 0,-15 41-1 0 0,25-58-194 0 0,1-1-1 0 0,1 1 0 0 0,-1 0 1 0 0,0 5-1 0 0,1-10 137 0 0,0 0-1 0 0,0 0 0 0 0,0 0 1 0 0,0 0-1 0 0,0 1 1 0 0,0-1-1 0 0,0 0 1 0 0,0 0-1 0 0,0 0 0 0 0,0 0 1 0 0,0 0-1 0 0,0 1 1 0 0,0-1-1 0 0,0 0 0 0 0,0 0 1 0 0,0 0-1 0 0,0 0 1 0 0,0 0-1 0 0,0 0 0 0 0,0 0 1 0 0,0 0-1 0 0,0 0 1 0 0,0 0-1 0 0,0 0 1 0 0,0 0-1 0 0,0 0 0 0 0,1 0 1 0 0,-1 0-1 0 0,0 0 1 0 0,0 0-1 0 0,0 0 0 0 0,0 1 1 0 0,0-1-1 0 0,0 0 1 0 0,0 0-1 0 0,1 0 0 0 0,-1 0 1 0 0,0 0-1 0 0,0 0 1 0 0,0 0-1 0 0,0 0 1 0 0,10 3-1979 0 0,4-3-4162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6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7 4607 0 0,'1'0'3922'0'0,"19"-3"-1766"0"0,0 1 0 0 0,21 1 0 0 0,-28 1-1692 0 0,0 1 1 0 0,0 0 0 0 0,0 2 0 0 0,17 3 0 0 0,-24-4-336 0 0,-2 0 0 0 0,2 0-1 0 0,-2 0 1 0 0,1 1 0 0 0,0 0 0 0 0,-1 0 0 0 0,1 0 0 0 0,0 0 0 0 0,-2 0 0 0 0,5 5 0 0 0,-6-6-102 0 0,1 0 1 0 0,-2 1-1 0 0,1-1 0 0 0,-1 1 1 0 0,1-1-1 0 0,-1 1 0 0 0,1 0 1 0 0,-1-1-1 0 0,-1 1 0 0 0,2-1 1 0 0,-1 1-1 0 0,-1 0 0 0 0,1 1 0 0 0,-1-2 1 0 0,0 1-1 0 0,0 0 0 0 0,0 0 1 0 0,0 0-1 0 0,0-1 0 0 0,0 5 1 0 0,-4 4 49 0 0,1 0 0 0 0,0 0 0 0 0,-2 0 1 0 0,0-1-1 0 0,0 1 0 0 0,-1-1 1 0 0,-8 12-1 0 0,-1-2 66 0 0,-1-2-1 0 0,-23 24 1 0 0,-61 47 221 0 0,25-22-280 0 0,67-59-84 0 0,4 0 11 0 0,4-8-10 0 0,0 0 0 0 0,0 0 0 0 0,0 0 0 0 0,0 0 0 0 0,0 0 1 0 0,0 0-1 0 0,0 1 0 0 0,0-1 0 0 0,0 0 0 0 0,0 0 0 0 0,0 0 0 0 0,0 0 0 0 0,0 0 1 0 0,0 0-1 0 0,0 0 0 0 0,0 0 0 0 0,0 0 0 0 0,0 0 0 0 0,0 0 0 0 0,0 0 0 0 0,0 0 1 0 0,0 0-1 0 0,0 1 0 0 0,0-1 0 0 0,0 0 0 0 0,0 0 0 0 0,0 0 0 0 0,1 0 0 0 0,-1 0 1 0 0,0 0-1 0 0,0 0 0 0 0,0 0 0 0 0,0 0 0 0 0,0 0 0 0 0,0 1 0 0 0,0-1 0 0 0,1 0 1 0 0,0 1 6 0 0,1 0 1 0 0,0 1-1 0 0,0-1 1 0 0,1 0-1 0 0,-2 0 1 0 0,1 0-1 0 0,1 0 1 0 0,-1 0-1 0 0,0-1 1 0 0,1 1-1 0 0,-1-1 1 0 0,0 0 0 0 0,1 0-1 0 0,0 0 1 0 0,2 0-1 0 0,7 0 52 0 0,21-3 0 0 0,7-6 40 0 0,65-22 0 0 0,-2 1-826 0 0,-85 25-415 0 0,-1 2-3672 0 0,-2-1-1489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6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 4143 0 0,'0'0'191'0'0,"-2"0"-11"0"0,-4 0 3804 0 0,24-1 849 0 0,9-3-3874 0 0,-12 1-346 0 0,127-13 1236 0 0,-109 14-2118 0 0,2 2 0 0 0,39 5 0 0 0,-63-3-3614 0 0,-3 3-1308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4143 0 0,'0'0'319'0'0,"2"0"-210"0"0,71-16 3644 0 0,-51 11-2187 0 0,112-37 2577 0 0,-84 24-3637 0 0,121-27 86 0 0,-86 25-5004 0 0,-56 12-196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36 4143 0 0,'1'-1'319'0'0,"6"-24"161"0"0,-6 16 8991 0 0,-9 144-6523 0 0,4-78-2439 0 0,-8 63 218 0 0,-49 226 1 0 0,47-282-613 0 0,12-55-82 0 0,2 0-1 0 0,-1 0 0 0 0,0 0 1 0 0,3 16-1 0 0,-2-23-25 0 0,2-2-451 0 0,-1 1 322 0 0,1-1 1 0 0,-1 0-1 0 0,1 0 1 0 0,0 0-1 0 0,0 0 1 0 0,-1 0-1 0 0,1-1 1 0 0,-1 1-1 0 0,2 0 1 0 0,-2 0-1 0 0,1-1 1 0 0,-1 0-1 0 0,1 0 1 0 0,-1 1-1 0 0,3-2 1 0 0,5-5-1389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23 9903 0 0,'1'-2'455'0'0,"-1"0"-296"0"0,1 0-13 0 0,4-8 149 0 0,-1 4 2542 0 0,-5 8-2370 0 0,-32 72 1531 0 0,-2 2-944 0 0,28-57-940 0 0,1-1 1 0 0,0 1-1 0 0,2 0 0 0 0,0 0 1 0 0,1 0-1 0 0,1 1 0 0 0,1 0 1 0 0,2 19-1 0 0,-1-31-77 0 0,1-2 0 0 0,1 2 0 0 0,-1 0 1 0 0,2 0-1 0 0,-1-2 0 0 0,0 1 0 0 0,1 0 0 0 0,0 0 0 0 0,1 0 0 0 0,8 12 0 0 0,-10-16 1 0 0,1 0-1 0 0,-1 0 1 0 0,1 0 0 0 0,0-1-1 0 0,0 1 1 0 0,0 0 0 0 0,1-1-1 0 0,-1 0 1 0 0,0 1-1 0 0,1-2 1 0 0,-1 1 0 0 0,1-1-1 0 0,0 1 1 0 0,-1-1 0 0 0,1 0-1 0 0,0 1 1 0 0,0-2-1 0 0,0 0 1 0 0,0 1 0 0 0,-1-1-1 0 0,1 0 1 0 0,6 0 0 0 0,0-1 27 0 0,-2-2 1 0 0,0 1 0 0 0,1 0 0 0 0,-1-1-1 0 0,1-1 1 0 0,-1 0 0 0 0,0 0 0 0 0,0-1 0 0 0,11-7-1 0 0,2-5 114 0 0,36-35 1 0 0,-47 43-179 0 0,11-13 47 0 0,35-43 1 0 0,-45 50-32 0 0,1 0-1 0 0,24-23 1 0 0,-36 38-18 0 0,0 0 0 0 0,0 0 0 0 0,0 0 1 0 0,0 1-1 0 0,0-1 0 0 0,0 0 1 0 0,0 0-1 0 0,0 0 0 0 0,0 0 1 0 0,0 0-1 0 0,0 0 0 0 0,0 0 1 0 0,0 0-1 0 0,0 0 0 0 0,0 0 1 0 0,0 0-1 0 0,0 0 0 0 0,0 0 0 0 0,0 0 1 0 0,0 0-1 0 0,0 0 0 0 0,0 0 1 0 0,0 0-1 0 0,0 0 0 0 0,0 0 1 0 0,0 0-1 0 0,0 0 0 0 0,0 0 1 0 0,0 0-1 0 0,0 0 0 0 0,1 0 1 0 0,-1 0-1 0 0,0 1 0 0 0,0-1 0 0 0,0 0 1 0 0,0 0-1 0 0,0 0 0 0 0,0 0 1 0 0,0 0-1 0 0,0 0 0 0 0,0 0 1 0 0,0 0-1 0 0,0 0 0 0 0,0-1 1 0 0,0 1-1 0 0,0 0 0 0 0,0 0 1 0 0,0 0-1 0 0,0 0 0 0 0,0 0 0 0 0,0 0 1 0 0,0 0-1 0 0,0 0 0 0 0,0 0 1 0 0,0 0-1 0 0,0 0 0 0 0,0 0 1 0 0,0 0-1 0 0,0 0 0 0 0,0 0 1 0 0,0 0-1 0 0,1 3-8 0 0,0 1 0 0 0,0-1 0 0 0,-1 1 0 0 0,0-1 1 0 0,0 1-1 0 0,0-1 0 0 0,0 6 0 0 0,-7 28-81 0 0,3-20 72 0 0,-12 52 74 0 0,-1-2 0 0 0,-4 0-1 0 0,-57 123 1 0 0,-40 16 471 0 0,117-205-525 0 0,-44 64 257 0 0,-1-2 0 0 0,-58 58-1 0 0,93-109-211 0 0,-1 1 1 0 0,-18 11-1 0 0,23-18-14 0 0,0-1 0 0 0,-1 0 1 0 0,0-1-1 0 0,0 0 0 0 0,-16 6 0 0 0,21-9-39 0 0,1 0-1 0 0,-1-1 1 0 0,1 0-1 0 0,-1 0 0 0 0,1 1 1 0 0,-1-1-1 0 0,0 0 1 0 0,1 0-1 0 0,-1-1 0 0 0,1 1 1 0 0,-5-1-1 0 0,6 0-126 0 0,-1 1 0 0 0,1-1 0 0 0,-1 0 0 0 0,1 1 0 0 0,-1-1 0 0 0,1 0 0 0 0,0 0-1 0 0,-1 1 1 0 0,1-2 0 0 0,0 1 0 0 0,0 0 0 0 0,0 0 0 0 0,0-1 0 0 0,-1 2 0 0 0,2-2 0 0 0,-1 1 0 0 0,0 0-1 0 0,0-1 1 0 0,0-2 0 0 0,-3-6-1259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9215 0 0,'0'0'707'0'0,"2"0"-464"0"0,9-5 461 0 0,1 1 0 0 0,0 1 0 0 0,22-4 0 0 0,-23 5-362 0 0,77-11 2318 0 0,-73 12-2153 0 0,1 1 0 0 0,-1 0 0 0 0,28 5 0 0 0,-38-5-387 0 0,-1 0 0 0 0,0 2-1 0 0,-1-1 1 0 0,1 0 0 0 0,0 1-1 0 0,-1-1 1 0 0,1 1 0 0 0,4 2 0 0 0,-7-2-89 0 0,1-1 0 0 0,-1 0 0 0 0,0 0 0 0 0,1 1 1 0 0,-2-1-1 0 0,2 0 0 0 0,-1 0 0 0 0,-1 1 0 0 0,1 0 1 0 0,0-1-1 0 0,0 1 0 0 0,0-1 0 0 0,-1 1 0 0 0,0-1 1 0 0,1 2-1 0 0,-1-2 0 0 0,1 1 0 0 0,-1-1 1 0 0,0 1-1 0 0,0 0 0 0 0,0 3 0 0 0,-1 1 26 0 0,0 0-1 0 0,-1 0 1 0 0,0-1 0 0 0,0 2-1 0 0,1-2 1 0 0,-2 0-1 0 0,-4 8 1 0 0,4-7-22 0 0,-4 8 63 0 0,-3 1 0 0 0,1-1 0 0 0,-13 15-1 0 0,-37 35 175 0 0,14-16-88 0 0,38-39-155 0 0,-55 66 305 0 0,59-72-282 0 0,1 0 1 0 0,0 1 0 0 0,0-1 0 0 0,0 0 0 0 0,0 1 0 0 0,1-1 0 0 0,-1 1 0 0 0,2 0 0 0 0,-2 0-1 0 0,1 0 1 0 0,0 7 0 0 0,1-11-45 0 0,0 0 0 0 0,0 0 1 0 0,0 0-1 0 0,0 0 0 0 0,0 0 0 0 0,0 0 0 0 0,0 0 0 0 0,0 0 1 0 0,0 0-1 0 0,1 0 0 0 0,-1 0 0 0 0,0 1 0 0 0,0-1 0 0 0,0 0 1 0 0,0 0-1 0 0,0 0 0 0 0,0 0 0 0 0,0 0 0 0 0,0 0 0 0 0,0 0 1 0 0,0 0-1 0 0,0 1 0 0 0,0-1 0 0 0,0 0 0 0 0,0 0 0 0 0,0 0 1 0 0,0 0-1 0 0,0 0 0 0 0,0 0 0 0 0,0 0 0 0 0,0 0 0 0 0,1 0 0 0 0,1 1 69 0 0,1 1 0 0 0,1-1 0 0 0,-1 1 0 0 0,0-1 0 0 0,1 0 0 0 0,-1-1 0 0 0,0 1 0 0 0,1 0-1 0 0,-1-1 1 0 0,6 1 0 0 0,7-2 206 0 0,16-2 0 0 0,-26 2-184 0 0,221-39 446 0 0,-123 18-550 0 0,-58 13-485 0 0,-15 3-5908 0 0,-11 1-1134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5527 0 0,'0'0'498'0'0,"1"-2"-146"0"0,0 0 1340 0 0,0-1 1 0 0,0 0 0 0 0,0 1-1 0 0,4-5 1 0 0,0 1-1464 0 0,-5 4 160 0 0,2 1-192 0 0,0 0-132 0 0,0 0-43 0 0,-1 0 0 0 0,-1 0 1 0 0,2 1-1 0 0,-1-1 0 0 0,0 0 0 0 0,0 0 0 0 0,0 1 0 0 0,0 0 0 0 0,3-1 0 0 0,4 0-764 0 0,-1 3-2974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9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6447 0 0,'0'2'499'0'0,"-8"14"786"0"0,7-12-123 0 0,-3 6 4572 0 0,4-8-5572 0 0,11 8-1262 0 0</inkml:trace>
  <inkml:trace contextRef="#ctx0" brushRef="#br0" timeOffset="1">1 458 8287 0 0,'0'0'1848'0'0,"8"6"-792"0"0,1-4-856 0 0,0-2-64 0 0,0 0-8 0 0,4-2-4784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0,'0'0'696'0'0,"0"10"-696"0"0,0 1 5600 0 0,2-4-4352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6703 0 0,'0'0'2002'0'0,"-1"2"-1550"0"0,-32 94 2166 0 0,18-49-1787 0 0,-13 39-14 0 0,-39 117 191 0 0,48-158-811 0 0,10-22 82 0 0,1-1 1 0 0,-8 32-1 0 0,15-35 166 0 0,1-19-437 0 0,0 0 0 0 0,0 0 0 0 0,0 0 0 0 0,0 0-1 0 0,0 1 1 0 0,0-1 0 0 0,0 0 0 0 0,0 0 0 0 0,0 0-1 0 0,0 0 1 0 0,0 0 0 0 0,0 0 0 0 0,0 0 0 0 0,0 0 0 0 0,0 0-1 0 0,0 0 1 0 0,0 0 0 0 0,0 0 0 0 0,0 0 0 0 0,0 0 0 0 0,0 0-1 0 0,0 1 1 0 0,0-1 0 0 0,0 0 0 0 0,0 0 0 0 0,0 0-1 0 0,0 0 1 0 0,0 0 0 0 0,1 0 0 0 0,1 1 45 0 0,-1 1-1 0 0,1-2 1 0 0,0 1-1 0 0,0 0 1 0 0,0 0 0 0 0,-1-1-1 0 0,2 0 1 0 0,-2 1 0 0 0,2-1-1 0 0,-2 0 1 0 0,1 0-1 0 0,0 1 1 0 0,0-2 0 0 0,0 1-1 0 0,0 0 1 0 0,0 0 0 0 0,0-1-1 0 0,-1 1 1 0 0,4-1 0 0 0,5-2 100 0 0,0-1 1 0 0,12-6-1 0 0,-18 8-133 0 0,66-33 311 0 0,16-8-270 0 0,-75 38-61 0 0,1 0 1 0 0,1 1-1 0 0,-1 0 0 0 0,0 1 0 0 0,1 1 0 0 0,25-2 0 0 0,-32 4 0 0 0,0 0-1 0 0,0 0 0 0 0,0 1 0 0 0,0 0 0 0 0,0 0 0 0 0,0 1 0 0 0,0-1 1 0 0,-1 1-1 0 0,1 0 0 0 0,0 0 0 0 0,-1 1 0 0 0,1 0 0 0 0,-2 0 0 0 0,2 1 1 0 0,-2-1-1 0 0,9 8 0 0 0,-7-5-11 0 0,0 1-1 0 0,-2-1 1 0 0,1 1-1 0 0,0 0 1 0 0,5 10 0 0 0,-5-4 32 0 0,0-1 0 0 0,5 20 1 0 0,-7-23 18 0 0,-2-1 0 0 0,0 1 0 0 0,0-1 0 0 0,0 0 1 0 0,-1 1-1 0 0,-1 0 0 0 0,1 0 0 0 0,-2-1 1 0 0,1 1-1 0 0,-1-1 0 0 0,-3 10 0 0 0,1-7 53 0 0,-1 0-1 0 0,1 0 1 0 0,-2-1-1 0 0,0 0 1 0 0,0 0-1 0 0,-1 0 1 0 0,-13 14-1 0 0,8-11 30 0 0,-1-1 0 0 0,0 0 0 0 0,0-2 0 0 0,-1 1 0 0 0,-1-1 0 0 0,-16 8 0 0 0,20-13-62 0 0,-1 1-1 0 0,1-2 1 0 0,-1 0-1 0 0,0 0 1 0 0,0-2-1 0 0,0 1 1 0 0,0-1-1 0 0,-1-1 1 0 0,-16 1-1 0 0,18-3-27 0 0,-1 0 0 0 0,1 0 1 0 0,0-1-1 0 0,-1-1 0 0 0,1 1 0 0 0,1-2 0 0 0,-1 0 0 0 0,0 0 0 0 0,1 0 1 0 0,0-2-1 0 0,0 1 0 0 0,0-1 0 0 0,-12-11 0 0 0,6 4-17 0 0,-18-22-1 0 0,28 28-56 0 0,-1-1 0 0 0,1 0 0 0 0,0 0 0 0 0,-7-16 0 0 0,12 22-5 0 0,0 0-1 0 0,0 0 0 0 0,0-1 1 0 0,1 1-1 0 0,0 0 0 0 0,-1-1 1 0 0,1 1-1 0 0,-1 0 1 0 0,1-1-1 0 0,0 1 0 0 0,0 0 1 0 0,0 0-1 0 0,1-4 0 0 0,0 4-60 0 0,-1 0 0 0 0,1 1 0 0 0,0-1-1 0 0,0 0 1 0 0,-1 0 0 0 0,1 1-1 0 0,1-1 1 0 0,-2 1 0 0 0,2-1 0 0 0,-1 1-1 0 0,0 0 1 0 0,1-1 0 0 0,-1 2-1 0 0,1-2 1 0 0,-1 1 0 0 0,4-2 0 0 0,12-4-1881 0 0,4-1-4066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2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68 8751 0 0,'-34'41'952'0'0,"-2"5"917"0"0,-14 21 911 0 0,44-58-2553 0 0,0 1 0 0 0,1 0 0 0 0,0 0 0 0 0,1 1 0 0 0,-5 12 0 0 0,8-19-173 0 0,1 1-1 0 0,-1-1 1 0 0,0 0-1 0 0,1 0 1 0 0,0 0 0 0 0,0 0-1 0 0,0 0 1 0 0,0 0 0 0 0,1 0-1 0 0,0 1 1 0 0,-1-1-1 0 0,3 6 1 0 0,-1-8-7 0 0,-1 1-1 0 0,0 0 0 0 0,1-1 1 0 0,-1 1-1 0 0,1 0 1 0 0,0-1-1 0 0,0 0 1 0 0,0 1-1 0 0,0-2 1 0 0,1 2-1 0 0,-1-1 1 0 0,0-1-1 0 0,1 1 0 0 0,-1-1 1 0 0,1 1-1 0 0,-1 0 1 0 0,6 1-1 0 0,-3-2 19 0 0,0 1-1 0 0,0-2 1 0 0,0 1 0 0 0,0 0-1 0 0,0 0 1 0 0,0-1-1 0 0,1 0 1 0 0,-1 0 0 0 0,0-1-1 0 0,0 0 1 0 0,0 0-1 0 0,7-2 1 0 0,6-3 202 0 0,35-15 0 0 0,-46 17-217 0 0,3-1 52 0 0,-1 1 0 0 0,-1-2-1 0 0,1 1 1 0 0,-1-1 0 0 0,0 0 0 0 0,0-1-1 0 0,11-13 1 0 0,-14 14 26 0 0,1-1 0 0 0,-2 0 1 0 0,1 0-1 0 0,-1 1 0 0 0,0-2 0 0 0,-1 1 1 0 0,1-1-1 0 0,-1 1 0 0 0,4-16 0 0 0,-7 18-22 0 0,1-1 0 0 0,-1 0-1 0 0,0 0 1 0 0,0 0 0 0 0,0 1 0 0 0,-1-2-1 0 0,0 2 1 0 0,0-1 0 0 0,-1 1 0 0 0,1-1-1 0 0,-1 1 1 0 0,0-1 0 0 0,-1 1-1 0 0,-4-9 1 0 0,2 6 6 0 0,-1-1 0 0 0,0 2 0 0 0,0-1 0 0 0,-1 1 0 0 0,0 0 0 0 0,0 0 0 0 0,-16-11-1 0 0,9 10-170 0 0,-1 0-1 0 0,0 1 0 0 0,-28-10 0 0 0,33 14-173 0 0,3 0-816 0 0,-10-6 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2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17 8463 0 0,'0'0'388'0'0,"-2"-2"-10"0"0,-3-5-240 0 0,-2 1-7 0 0,7 5 462 0 0,-3 1 199 0 0,2 0-684 0 0,-1 0-1 0 0,1-1 0 0 0,0 1 0 0 0,-1 1 1 0 0,1-1-1 0 0,-1 0 0 0 0,1 0 0 0 0,-1 1 0 0 0,2-1 1 0 0,-2 0-1 0 0,0 0 0 0 0,2 1 0 0 0,-2 0 1 0 0,1 0-1 0 0,0-1 0 0 0,-1 0 0 0 0,2 1 1 0 0,-2 1-1 0 0,1-2 0 0 0,-2 3 0 0 0,-5 6 162 0 0,2 1 0 0 0,-1-1 0 0 0,0 1-1 0 0,1 1 1 0 0,0-1 0 0 0,2 1 0 0 0,-1 0 0 0 0,0 0-1 0 0,-3 21 1 0 0,5-21-140 0 0,-7 28 230 0 0,-5 45 1 0 0,11-41-227 0 0,2 0 0 0 0,2 0 0 0 0,2 0-1 0 0,10 61 1 0 0,-10-90-252 0 0,1 0-1 0 0,10 26 1 0 0,-13-38-769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3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11255 0 0,'3'0'515'0'0,"92"-13"306"0"0,17-2 1617 0 0,-4-1-677 0 0,-106 16-1730 0 0,100-7 1314 0 0,-72 6-808 0 0,41 3 1 0 0,-54 1-473 0 0,21 6 1 0 0,-18-4-1132 0 0,-18-5-209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4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 7223 0 0,'0'0'654'0'0,"-2"0"-537"0"0,-12 0 119 0 0,10 2-71 0 0,1-1-18 0 0,0 1-6 0 0,-1-1-1 0 0,2 1 1 0 0,-1-1 0 0 0,1 2-1 0 0,-1-2 1 0 0,0 1 0 0 0,1 1-1 0 0,0-1 1 0 0,-1 0-1 0 0,1 1 1 0 0,1-1 0 0 0,-3 4-1 0 0,-2 4 328 0 0,-9 20 0 0 0,14-30-464 0 0,-6 17 351 0 0,1 0-1 0 0,-5 25 1 0 0,-5 37 256 0 0,9-34-306 0 0,-84 303 1028 0 0,78-303-1085 0 0,11-36-112 0 0,1-1 0 0 0,-1 1 0 0 0,1 9 0 0 0,1-16 324 0 0,3-2-97 0 0,1 0-243 0 0,0 0 1 0 0,1 0-1 0 0,-1 0 0 0 0,0-1 0 0 0,1 0 1 0 0,-1 0-1 0 0,0 0 0 0 0,1-1 1 0 0,-1 1-1 0 0,0-1 0 0 0,-1 0 1 0 0,9-4-1 0 0,173-98 821 0 0,-170 95-941 0 0,1 2 0 0 0,1 0 0 0 0,-1 1 0 0 0,20-4 0 0 0,-33 10 0 0 0,-1-1 0 0 0,0 1 0 0 0,1 0 0 0 0,-1 0 0 0 0,0 0 0 0 0,0 0 0 0 0,1 0 0 0 0,-1 0 0 0 0,3 1 0 0 0,-4-1 0 0 0,1 0 0 0 0,-1 1 0 0 0,0 0 0 0 0,0-1 0 0 0,0 1 0 0 0,0-1 0 0 0,0 1 0 0 0,2 1 0 0 0,-1 0-3 0 0,-1 0 0 0 0,1 0 0 0 0,0 0 0 0 0,-1 0 0 0 0,1 1 0 0 0,-1-1 0 0 0,0 0 0 0 0,0 1 0 0 0,1-1 0 0 0,-2 1 0 0 0,2 3 0 0 0,-1 0-6 0 0,1 1 0 0 0,-1-1 0 0 0,0 13 0 0 0,-2-12 25 0 0,0 1 0 0 0,0-1 0 0 0,0 1 0 0 0,-1 0 0 0 0,0-1 0 0 0,0 0 0 0 0,-2 0 0 0 0,-4 12 0 0 0,0-5 46 0 0,-1 1-1 0 0,-19 23 0 0 0,17-25-4 0 0,0-3-1 0 0,0 1 1 0 0,-2 0-1 0 0,1-2 1 0 0,-1 0-1 0 0,0 0 1 0 0,-22 10-1 0 0,-8 0 177 0 0,-53 18 1 0 0,85-34-212 0 0,1 0 0 0 0,0 0-1 0 0,-11 0 1 0 0,15-2-10 0 0,1-1 1 0 0,-1 0-1 0 0,1 0 0 0 0,0 0 0 0 0,-1-1 1 0 0,2 0-1 0 0,-12-2 0 0 0,15 2-29 0 0,-2 0 1 0 0,2 1-1 0 0,-1-2 0 0 0,0 1 1 0 0,1 0-1 0 0,-1 0 0 0 0,0-1 0 0 0,1 2 1 0 0,-1-2-1 0 0,1 1 0 0 0,-1-1 0 0 0,2 1 1 0 0,-2-1-1 0 0,0 0 0 0 0,2 0 1 0 0,-1 1-1 0 0,0-1 0 0 0,0 0 0 0 0,0 0 1 0 0,0-2-1 0 0,0 1-250 0 0,1 0 0 0 0,-1 0 1 0 0,1 1-1 0 0,-1-1 0 0 0,1 0 1 0 0,0 0-1 0 0,0 0 0 0 0,0 0 0 0 0,1 0 1 0 0,-1 0-1 0 0,1 1 0 0 0,-1-1 1 0 0,3-4-1 0 0,5-10-5680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1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30 7367 0 0,'0'0'5167'0'0,"0"3"-4526"0"0,-4 13 607 0 0,-6 21 1 0 0,1-2-287 0 0,3-9-411 0 0,1 1 1 0 0,-1 29 0 0 0,5-40-402 0 0,1 1 0 0 0,1-1 1 0 0,0 0-1 0 0,7 30 1 0 0,-1-15 241 0 0,-7-30-373 0 0,0-1 0 0 0,0 0 0 0 0,1 1 0 0 0,-1-1 1 0 0,0 1-1 0 0,0-1 0 0 0,0 1 0 0 0,0-1 0 0 0,1 0 1 0 0,-1 1-1 0 0,0-1 0 0 0,1 1 0 0 0,-1-1 0 0 0,1 0 1 0 0,0 1-1 0 0,-1 0 42 0 0,2 0 137 0 0,2 1 94 0 0,-4-2-280 0 0,0 0 0 0 0,0 0 0 0 0,0 0 1 0 0,1 0-1 0 0,-1 1 0 0 0,0-1 0 0 0,1 0 0 0 0,-1 0 0 0 0,0 0 1 0 0,1 0-1 0 0,-1 0 0 0 0,1 0 0 0 0,-1 1 0 0 0,0-1 1 0 0,0 0-1 0 0,0 0 0 0 0,1 0 0 0 0,-1 0 0 0 0,0 0 0 0 0,1-1 1 0 0,-1 1-1 0 0,0 0 0 0 0,1 0 0 0 0,2-1 43 0 0,1 1 0 0 0,-1-2 0 0 0,0 1 0 0 0,1 0 0 0 0,-1-1 0 0 0,0 1 0 0 0,1-2 0 0 0,-1 2 0 0 0,-1-2 0 0 0,1 1 0 0 0,0 0 0 0 0,-1 0 0 0 0,4-5 0 0 0,4-4 89 0 0,15-24 0 0 0,-20 28-114 0 0,43-80 165 0 0,-29 50-115 0 0,11-24-66 0 0,-16 31-14 0 0,26-40-1 0 0,-30 54-33 0 0,-10 15-149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4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10423 0 0,'2'42'1063'0'0,"-1"-26"-821"0"0,0-2 1 0 0,-2 2 0 0 0,-2 21 0 0 0,-7 7 2675 0 0,-29 82 0 0 0,10-58-2160 0 0,18-42-626 0 0,10-23-193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4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 0 0,'0'2'403'0'0,"5"16"1696"0"0,0 0 0 0 0,1-1 0 0 0,10 21-1 0 0,-3-5-1129 0 0,51 116 1487 0 0,-22-56-1700 0 0,-30-64-652 0 0,0 1 1 0 0,-3 1 0 0 0,-1-1-1 0 0,5 38 1 0 0,-11-55-24 0 0,-1 18 1 0 0,-1-23-61 0 0,0-7 45 0 0,-3 6-774 0 0,3-6-197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1 9615 0 0,'0'0'868'0'0,"-1"1"-713"0"0,-37 55 2400 0 0,23-35-1572 0 0,1 2 0 0 0,-12 25 0 0 0,-5 10 52 0 0,-54 96 474 0 0,71-127-1358 0 0,-39 93 195 0 0,16-40-180 0 0,25-54-121 0 0,-3 2 11 0 0,4-8-5837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7 121 2759 0 0,'0'0'426'0'0,"-1"2"746"0"0,-4 13 10200 0 0,6-17-10927 0 0,3-5-237 0 0,0 0 0 0 0,1 0 0 0 0,-1 0 1 0 0,2 1-1 0 0,-1 0 0 0 0,9-8 0 0 0,15-12 122 0 0,-23 19-246 0 0,1 1 1 0 0,0-1-1 0 0,1 1 0 0 0,0 1 1 0 0,-1-1-1 0 0,15-6 0 0 0,-7 6 115 0 0,-13 6-22 0 0,-1 2-103 0 0,2 1-71 0 0,-2 1 1 0 0,2 0 0 0 0,-2 0 0 0 0,1 0-1 0 0,-2 0 1 0 0,2-1 0 0 0,-1 2 0 0 0,-1-1 0 0 0,1 1-1 0 0,-1-2 1 0 0,1 1 0 0 0,-1 1 0 0 0,-1 4 0 0 0,0 7 57 0 0,-2 0 1 0 0,-4 18 0 0 0,2-15-14 0 0,-1 0 0 0 0,-16 35 0 0 0,-25 30 174 0 0,47-82 238 0 0,1-3-294 0 0,38-28 443 0 0,-14 9-314 0 0,-13 10-250 0 0,-3 4-32 0 0,-1 0 1 0 0,0-1-1 0 0,14-5 0 0 0,-21 11-13 0 0,1 0-1 0 0,1 0 0 0 0,-1 0 1 0 0,0 1-1 0 0,1-1 0 0 0,-1 1 1 0 0,0-1-1 0 0,1 1 0 0 0,-1-1 1 0 0,0 1-1 0 0,0 0 0 0 0,1 0 1 0 0,-1 1-1 0 0,0-1 0 0 0,1 1 1 0 0,-1-1-1 0 0,0 1 0 0 0,1-1 1 0 0,-1 1-1 0 0,3 1 0 0 0,-4-1-7 0 0,1 1 0 0 0,0-1-1 0 0,0 1 1 0 0,0-1 0 0 0,-1 1-1 0 0,1-1 1 0 0,-1 2 0 0 0,1-2-1 0 0,-1 2 1 0 0,0-2 0 0 0,1 1-1 0 0,-1 1 1 0 0,1 2 0 0 0,1 4-17 0 0,0-1-1 0 0,1 11 1 0 0,-3-16 17 0 0,3 27 25 0 0,-1-2-1 0 0,0 56 1 0 0,-2-7-283 0 0,0-60-334 0 0,1 1 0 0 0,6 22 0 0 0,-4-28-1409 0 0,4 3-4250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9215 0 0,'0'0'707'0'0,"2"-1"-464"0"0,14-4 138 0 0,-9 2 246 0 0,16-4-1 0 0,62-9 1310 0 0,-54 10-1604 0 0,0 2 0 0 0,48 0 0 0 0,-66 4-623 0 0,-1 1 0 0 0,1 0-1 0 0,22 5 1 0 0,-13 1-4580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6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8287 0 0,'0'0'756'0'0,"2"1"-622"0"0,8-1 355 0 0,-1 0 1 0 0,0-1 0 0 0,1 0-1 0 0,-1 1 1 0 0,10-4 0 0 0,-2 0 418 0 0,1 1-237 0 0,210-38 1961 0 0,-147 27-7075 0 0,-42 8-657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7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13 5527 0 0,'0'0'423'0'0,"0"-2"-135"0"0,-4-3 942 0 0,3 4-1114 0 0,1 1-1 0 0,0-1 0 0 0,0 1 1 0 0,-1 0-1 0 0,1-1 0 0 0,0 1 1 0 0,-1 0-1 0 0,1 0 0 0 0,0 0 1 0 0,0 0-1 0 0,0-1 1 0 0,-1 1-1 0 0,1 0 0 0 0,-1 0 1 0 0,1-1-1 0 0,-1 1 0 0 0,1 0 1 0 0,0 0-1 0 0,0 0 0 0 0,-1 0 1 0 0,1 0-1 0 0,-1 0 0 0 0,1 0 1 0 0,-1 0-1 0 0,1 0 0 0 0,-1 0 1 0 0,1 0-1 0 0,-3 2 30 0 0,0-1 0 0 0,-1 1 0 0 0,1-1 0 0 0,1 1 0 0 0,-1 0 0 0 0,1 0 0 0 0,-1 1 1 0 0,0-1-1 0 0,1 0 0 0 0,0 1 0 0 0,0 0 0 0 0,0-1 0 0 0,0 1 0 0 0,-2 5 0 0 0,-3 6 30 0 0,1-1 0 0 0,0 0 0 0 0,2 1 0 0 0,0 0 0 0 0,0 0 0 0 0,2 1-1 0 0,-1-1 1 0 0,1 1 0 0 0,1 14 0 0 0,1-10-100 0 0,1 1-1 0 0,1-1 1 0 0,8 35-1 0 0,-7-45-35 0 0,-1 0 0 0 0,1 0 1 0 0,0-1-1 0 0,1 0 0 0 0,1 0 0 0 0,-2 0 0 0 0,2 0 0 0 0,0-1 0 0 0,1 0 0 0 0,8 10 0 0 0,-10-13 18 0 0,0-1-1 0 0,0-1 1 0 0,0 1-1 0 0,0 0 0 0 0,0-1 1 0 0,1 0-1 0 0,-1 1 1 0 0,1-2-1 0 0,0 1 0 0 0,-1-1 1 0 0,1 0-1 0 0,0 0 1 0 0,-1 0-1 0 0,8 0 1 0 0,-4-1 52 0 0,0 0 0 0 0,0-1 0 0 0,1 1 0 0 0,-2-2 1 0 0,2 0-1 0 0,-1 0 0 0 0,12-5 0 0 0,-6 2 27 0 0,0-1 0 0 0,0 0 0 0 0,-1-2 0 0 0,-1 0 0 0 0,18-13 0 0 0,58-62 312 0 0,-71 65-385 0 0,-1-1 0 0 0,25-40 1 0 0,-13 8 1 0 0,9-14 8 0 0,-29 54-73 0 0,-8 11 0 0 0,0 0-1 0 0,0-1 0 0 0,0 1 1 0 0,0 0-1 0 0,0 0 1 0 0,1 0-1 0 0,-1 0 0 0 0,0 0 1 0 0,0 0-1 0 0,0 0 1 0 0,0-1-1 0 0,0 1 1 0 0,0 0-1 0 0,0 0 0 0 0,0 0 1 0 0,1 0-1 0 0,-1 0 1 0 0,0-1-1 0 0,0 1 0 0 0,1 0 1 0 0,-1 0-1 0 0,0 0 1 0 0,1 0-1 0 0,-1 0 0 0 0,0 0 1 0 0,1 0-1 0 0,-1 1-4 0 0,0-1 0 0 0,0 1 1 0 0,0-1-1 0 0,0 0 0 0 0,1 1 0 0 0,-1 0 0 0 0,0 0 0 0 0,0-1 0 0 0,0 1 1 0 0,1-1-1 0 0,-1 1 0 0 0,0 0 0 0 0,-1 0 0 0 0,1 12-17 0 0,-5 18-3 0 0,-12 45 0 0 0,10-47 21 0 0,-93 312 12 0 0,-76 122 680 0 0,159-423-506 0 0,-39 65-1 0 0,-8-9 310 0 0,51-78-288 0 0,0-2-1 0 0,-2 0 1 0 0,-20 19-1 0 0,31-32-150 0 0,-1 1 0 0 0,1-1 0 0 0,-1 0 0 0 0,0-1 0 0 0,1 1-1 0 0,-1 0 1 0 0,0-1 0 0 0,0-1 0 0 0,0 1 0 0 0,-1 0 0 0 0,1-1 0 0 0,0 0-1 0 0,-1 0 1 0 0,1-1 0 0 0,-1 1 0 0 0,1-1 0 0 0,0-1 0 0 0,-1 1 0 0 0,-5-1 0 0 0,7 0-26 0 0,0 0 1 0 0,-1 0-1 0 0,2-1 1 0 0,-1 1 0 0 0,0-2-1 0 0,0 2 1 0 0,0-1 0 0 0,0-1-1 0 0,0 1 1 0 0,1 0-1 0 0,0-1 1 0 0,-1-1 0 0 0,1 1-1 0 0,0 0 1 0 0,1 0 0 0 0,-1-1-1 0 0,-3-5 1 0 0,3 5-42 0 0,0-2 0 0 0,0 1-1 0 0,1-1 1 0 0,0 1 0 0 0,0 0 0 0 0,1-1 0 0 0,-1 1 0 0 0,1-1 0 0 0,0 0 0 0 0,0 1-1 0 0,1-1 1 0 0,0-10 0 0 0,1 12-129 0 0,0-1-1 0 0,-1 1 1 0 0,1 0-1 0 0,1-1 1 0 0,-1 1-1 0 0,1 0 1 0 0,0 0-1 0 0,0 0 1 0 0,0 0-1 0 0,0 0 1 0 0,1 0-1 0 0,0 1 1 0 0,0-1-1 0 0,0 1 1 0 0,0 0 0 0 0,0 0-1 0 0,0 0 1 0 0,1 1-1 0 0,0-1 1 0 0,-1 0-1 0 0,1 1 1 0 0,0 1-1 0 0,0-2 1 0 0,4 0-1 0 0,8-2-4471 0 0,-1-1-1404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7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59 109 6911 0 0,'-2'1'315'0'0,"-19"15"79"0"0,12-10 855 0 0,-17 15 6119 0 0,28-21-6782 0 0,25-12 212 0 0,1 0 0 0 0,37-24-1 0 0,-28 15-494 0 0,-21 12-195 0 0,17-10 222 0 0,44-17-1 0 0,-74 34-298 0 0,1 2 1 0 0,0-2 0 0 0,0 1-1 0 0,0 1 1 0 0,0-1 0 0 0,0 0-1 0 0,5 1 1 0 0,-8 0-20 0 0,1 0 0 0 0,-1 0 0 0 0,0 0 0 0 0,1 1 0 0 0,-2-1 0 0 0,2 1 0 0 0,-1-1 0 0 0,0 0 0 0 0,0 0 0 0 0,1 1 0 0 0,-2 0 0 0 0,2 0 0 0 0,-1-1 0 0 0,0 1 0 0 0,0 0 0 0 0,0 0 0 0 0,0-1 0 0 0,-1 2 0 0 0,2-1 0 0 0,-1 0 0 0 0,-1 0 0 0 0,0 0 0 0 0,1 0 0 0 0,0 0 0 0 0,0 1 0 0 0,-1 0 0 0 0,2 2 15 0 0,-1 0 0 0 0,0 0 0 0 0,-1-1 0 0 0,1 2 0 0 0,0-1 0 0 0,-1 0 0 0 0,0 6 0 0 0,-5 29 126 0 0,4-35-138 0 0,-2 14 41 0 0,0 1 0 0 0,-2-2 0 0 0,-1 2 0 0 0,0-1 0 0 0,-2-2 0 0 0,0 1 0 0 0,-13 21 0 0 0,-3 0 104 0 0,-19 29-40 0 0,42-65 112 0 0,1-2-213 0 0,1 0 0 0 0,0-1 0 0 0,-1 1 0 0 0,0 0 0 0 0,1 0 0 0 0,0-1 0 0 0,-1 1 0 0 0,1 0 0 0 0,-1 0 0 0 0,0 0 0 0 0,1-1-1 0 0,0 0 1 0 0,1 0 52 0 0,21-15 210 0 0,28-25-1 0 0,18-23 332 0 0,-49 43-558 0 0,-8 10-54 0 0,0 1 0 0 0,19-13 0 0 0,-23 18 0 0 0,1 0 0 0 0,-1 1 0 0 0,2 0 0 0 0,-2 1 0 0 0,13-4 0 0 0,-19 6-2 0 0,1 0-1 0 0,-1 1 1 0 0,1 0 0 0 0,0-1-1 0 0,-1 1 1 0 0,0 1 0 0 0,1-1-1 0 0,0 0 1 0 0,-1 1 0 0 0,0-1-1 0 0,1 1 1 0 0,0 0 0 0 0,-1-1-1 0 0,0 1 1 0 0,1 1 0 0 0,-1-2-1 0 0,0 2 1 0 0,1-1 0 0 0,-2 0-1 0 0,2 1 1 0 0,-2 0 0 0 0,1 0-1 0 0,0-1 1 0 0,0 1 0 0 0,2 4-1 0 0,0-2-5 0 0,0 2 0 0 0,-1-1 0 0 0,0 1 1 0 0,0 0-1 0 0,-1-1 0 0 0,1 1 0 0 0,-2 0 0 0 0,1 1 0 0 0,2 7 0 0 0,-1 10 16 0 0,-2 0 0 0 0,0 24 0 0 0,-6 48 61 0 0,0 11-22 0 0,5-99-227 0 0,0-6-745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9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3223 0 0,'0'0'2446'0'0,"2"0"-1274"0"0,26 1 837 0 0,14 1-616 0 0,255-16 1563 0 0,-272 13-2705 0 0,-1 1-1 0 0,42 7 0 0 0,-51-5-153 0 0,1 1 0 0 0,-1 2 0 0 0,0 0 0 0 0,-1-1 0 0 0,20 12 1 0 0,-25-12-68 0 0,-1 2 0 0 0,0 0 0 0 0,0-1 0 0 0,0 1 0 0 0,0 1 0 0 0,-2 0 0 0 0,1 1 1 0 0,8 10-1 0 0,-5-4 18 0 0,-1 1 1 0 0,-1 0-1 0 0,0 0 0 0 0,5 17 1 0 0,1 7 80 0 0,13 59 1 0 0,-1 43 130 0 0,-19-91-84 0 0,-2 2 1 0 0,-4 90-1 0 0,-24 103 79 0 0,12-133-178 0 0,7-78-49 0 0,-7 92 93 0 0,8 1 37 0 0,14 33-145 0 0,-5-117-14 0 0,18 72-1 0 0,1-35 150 0 0,62 141 0 0 0,-60-171 159 0 0,2 0 0 0 0,67 85-1 0 0,-60-88-42 0 0,63 61 0 0 0,-16-25-121 0 0,23 21-3 0 0,-71-72-129 0 0,217 184 95 0 0,-172-153-31 0 0,-58-49-29 0 0,28 14 0 0 0,11 9 91 0 0,-55-34-111 0 0,-2 0-4 0 0,-1-1-1 0 0,1 0 0 0 0,-1 1 1 0 0,0 0-1 0 0,1 0 1 0 0,-1 0-1 0 0,3 4 1 0 0,-2 1-12 0 0,-4-7-8 0 0,0 0 0 0 0,0 0 0 0 0,0 0 0 0 0,0 0 0 0 0,0 0 0 0 0,0 0 0 0 0,0 0-1 0 0,0 0 1 0 0,0-1 0 0 0,0 2 0 0 0,0-1 0 0 0,0 0 0 0 0,-1-1 0 0 0,1 2 0 0 0,-1-1 0 0 0,1-1 0 0 0,-1 1 0 0 0,1 0-1 0 0,0 0 1 0 0,-2 1 0 0 0,-1 2 31 0 0,-1 0 1 0 0,-7 6-1 0 0,0 1 9 0 0,-3 4 15 0 0,-1-1 1 0 0,-16 14 0 0 0,3-5-1 0 0,-61 51 73 0 0,62-52-118 0 0,-17 15-14 0 0,23-14 18 0 0,1 0 0 0 0,0 1 0 0 0,-27 46 0 0 0,27-34 6 0 0,2 1-1 0 0,-19 51 0 0 0,-65 234-21 0 0,84-248-13 0 0,3 2 1 0 0,4 0-1 0 0,2 1 0 0 0,3 123 0 0 0,27 27 13 0 0,10-40 0 0 0,8-4 0 0 0,-24-113 0 0 0,31 119 0 0 0,-11-43 0 0 0,-16-64 0 0 0,26 115 0 0 0,16 159 0 0 0,-37-109 32 0 0,-21-180-16 0 0,-10 115 0 0 0,-22 56-16 0 0,-18-2 0 0 0,-17-16 1 0 0,-9-3 62 0 0,-90 169 76 0 0,132-326-39 0 0,-3-1 0 0 0,-70 92 0 0 0,78-121 83 0 0,-58 54 1 0 0,61-64-60 0 0,8-7-24 0 0,-1 0 0 0 0,-1-1 0 0 0,0 0 1 0 0,-21 9-1 0 0,-34 22 193 0 0,7-3 7 0 0,-59 37 284 0 0,81-49-480 0 0,31-21-88 0 0,0 0 0 0 0,-2 0 0 0 0,1-1 0 0 0,0-1 0 0 0,-1 0 0 0 0,1-1 0 0 0,-17 2 0 0 0,17-4-16 0 0,1-3-44 0 0,3-2-184 0 0,8 3 219 0 0,1 0 0 0 0,0 0 0 0 0,0 0 0 0 0,0 0 0 0 0,0 0 0 0 0,0 0 0 0 0,0 0 0 0 0,-1 0 0 0 0,1-1 0 0 0,0 1 0 0 0,0 0 0 0 0,0 0 0 0 0,0 0 0 0 0,0 0 0 0 0,0 0 0 0 0,0 0 0 0 0,0 0 1 0 0,-1 0-1 0 0,1 0 0 0 0,0 0 0 0 0,0 0 0 0 0,0 0 0 0 0,0 0 0 0 0,0 0 0 0 0,0 0 0 0 0,0 0 0 0 0,0 0 0 0 0,0 0 0 0 0,0-1 0 0 0,0 1 0 0 0,0 0 0 0 0,0 0 0 0 0,0 0 0 0 0,0-2-393 0 0,0 2 0 0 0,0-2-1 0 0,0 1 1 0 0,0 0 0 0 0,0 0 0 0 0,0-1 0 0 0,0 2 0 0 0,0-2-1 0 0,1 1 1 0 0,-1 0 0 0 0,1 0 0 0 0,-1-1 0 0 0,1 2 0 0 0,0-1-1 0 0,0-1 1 0 0,8-12-6466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05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55 4807 0 0,'-2'1'157'0'0,"-13"10"4422"0"0,19-10-4059 0 0,17 0 496 0 0,6-3-105 0 0,-1-1-1 0 0,25-6 0 0 0,172-23 1280 0 0,-171 26-1892 0 0,108-6 117 0 0,-101 8-342 0 0,-21 4-201 0 0,-21 1-181 0 0,-15-1-64 0 0,-1 0 0 0 0,0 0 0 0 0,0 0 1 0 0,1 0-1 0 0,-1 0 0 0 0,0 1 0 0 0,0-1 1 0 0,3 0-1 0 0,-1 1-1014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6447 0 0,'0'0'499'0'0,"0"2"-220"0"0,2 12 1548 0 0,1 0 0 0 0,10 25 0 0 0,-10-31-1423 0 0,0-1 1 0 0,0 0 0 0 0,1 0-1 0 0,0-1 1 0 0,-1 1 0 0 0,2 0 0 0 0,7 6-1 0 0,-7-9-206 0 0,0 1-1 0 0,0-1 0 0 0,1 0 1 0 0,0 0-1 0 0,0-1 1 0 0,0 0-1 0 0,0 0 0 0 0,8 3 1 0 0,7 0 324 0 0,25 5 0 0 0,-35-8-367 0 0,5 0 70 0 0,0-1 0 0 0,0-1 0 0 0,20 0 0 0 0,48-7 306 0 0,-65 4-468 0 0,0-1 1 0 0,0-2-1 0 0,-1 1 1 0 0,1-2-1 0 0,-1-1 1 0 0,0 0-1 0 0,24-13 1 0 0,-32 14-40 0 0,-1-1 1 0 0,0 0-1 0 0,0 1 1 0 0,0-2-1 0 0,-1 0 1 0 0,1 0-1 0 0,-2-1 1 0 0,0 1-1 0 0,0-1 1 0 0,12-21-1 0 0,-17 25-7 0 0,0 0 0 0 0,4-12-1 0 0,-6 14-5 0 0,1 1 0 0 0,-1-1 0 0 0,0 1-1 0 0,1-1 1 0 0,-1 0 0 0 0,0 1-1 0 0,0 0 1 0 0,-2-6 0 0 0,2 7-5 0 0,0 0 0 0 0,0 1 0 0 0,0-1 1 0 0,-1 0-1 0 0,0 0 0 0 0,1 1 0 0 0,-1-1 0 0 0,1 0 0 0 0,0 1 1 0 0,-1-1-1 0 0,0 0 0 0 0,0 1 0 0 0,0 0 0 0 0,1-1 0 0 0,0 0 1 0 0,-1 1-1 0 0,0-1 0 0 0,0 1 0 0 0,-2-1 10 0 0,2 0-1 0 0,-2 0 0 0 0,2 1 1 0 0,-1 0-1 0 0,0 0 1 0 0,-3-1-1 0 0,-3 0 4 0 0,-1 2-1 0 0,0-1 1 0 0,0 1 0 0 0,1 0-1 0 0,-15 4 1 0 0,-41 16 70 0 0,53-17-86 0 0,-11 5-27 0 0,-1 0 1 0 0,2 1-1 0 0,-39 24 1 0 0,51-27 12 0 0,0-1 1 0 0,1 2 0 0 0,-1-1 0 0 0,1 1 0 0 0,1 0 0 0 0,0 1 0 0 0,0 0 0 0 0,1-1 0 0 0,0 2 0 0 0,-8 17 0 0 0,8-14 6 0 0,2-1 0 0 0,0 1 0 0 0,1 0-1 0 0,0 0 1 0 0,0 0 0 0 0,2 1 0 0 0,-1-1 0 0 0,2 1 0 0 0,0-1 0 0 0,0 1 0 0 0,4 16 0 0 0,-2-19 26 0 0,0-1 1 0 0,1 0 0 0 0,0 0 0 0 0,1 0 0 0 0,1 0 0 0 0,-1 0-1 0 0,1 0 1 0 0,0-1 0 0 0,1 0 0 0 0,0 0 0 0 0,1-1 0 0 0,0 1-1 0 0,0-2 1 0 0,14 12 0 0 0,-5-6 51 0 0,0-2 0 0 0,1-1-1 0 0,0 0 1 0 0,0-1 0 0 0,33 12-1 0 0,-27-14 18 0 0,1-1 0 0 0,0 0 0 0 0,1-2-1 0 0,28 3 1 0 0,137-6 457 0 0,-181-1-527 0 0,109-11 271 0 0,-111 11-281 0 0,-2-2-1 0 0,0 0 1 0 0,1 1-1 0 0,6-4 0 0 0,-10 5-118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0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9439 0 0,'0'0'859'0'0,"2"1"-710"0"0,4 1-91 0 0,-2 0 0 0 0,2 0 0 0 0,-1-1 0 0 0,0 0 0 0 0,1 0 0 0 0,-1 0 0 0 0,1-1 0 0 0,-1 0 0 0 0,1 0 0 0 0,6 0 0 0 0,10-3 360 0 0,28-7 1 0 0,-8 3 78 0 0,94-23 580 0 0,-56 13-884 0 0,-26 6-1343 0 0,-52 11 90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06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7831 0 0,'0'0'2698'0'0,"3"1"-2308"0"0,9 2 2 0 0,-1 0 0 0 0,1-2 0 0 0,18 3 0 0 0,108-9 1392 0 0,-104 3-1500 0 0,0 3-1 0 0,0 1 1 0 0,0 1-1 0 0,-1 1 0 0 0,0 3 1 0 0,41 12-1 0 0,-58-13-147 0 0,1 0 0 0 0,0 1 0 0 0,19 11-1 0 0,-24-11-41 0 0,-1 0-1 0 0,-1 1 1 0 0,0 0-1 0 0,0 0 1 0 0,11 14-1 0 0,-11-11 15 0 0,-1 1 0 0 0,-1 0 0 0 0,1 0 0 0 0,-2 1 0 0 0,0 0 0 0 0,-1 1 0 0 0,10 25 0 0 0,-11-18 37 0 0,1 0-1 0 0,-3 1 1 0 0,1-1-1 0 0,-1 44 0 0 0,-3-37 45 0 0,-3 1 0 0 0,0-1 0 0 0,-9 37 0 0 0,8-51-71 0 0,-1 0 1 0 0,1 1 0 0 0,-2-1 0 0 0,0-1 0 0 0,-1 0 0 0 0,-1 0 0 0 0,-11 15 0 0 0,9-15 11 0 0,0 0 0 0 0,-2-1 1 0 0,0 0-1 0 0,0 0 1 0 0,-2-1-1 0 0,-14 9 0 0 0,26-19-123 0 0,-56 35 315 0 0,43-27-273 0 0,0-2-1 0 0,-18 7 1 0 0,28-13-105 0 0,1 1 0 0 0,1-1 0 0 0,-2-1 0 0 0,-7 2 0 0 0,12-2 32 0 0,-2 0 0 0 0,1 0 0 0 0,1 0 0 0 0,-1 0 0 0 0,0 0 0 0 0,0 0 0 0 0,0-1 0 0 0,0 1 0 0 0,0 0 0 0 0,0-1 0 0 0,1 1 0 0 0,-3-1 0 0 0,3 1 7 0 0,0-1 0 0 0,-1 1 0 0 0,1-1 0 0 0,-1 0 0 0 0,1 1 0 0 0,-1 0 0 0 0,1 0 0 0 0,0-1 0 0 0,0 0 0 0 0,0 0 0 0 0,0 1 0 0 0,-1 0 0 0 0,1-1 0 0 0,0 1 0 0 0,0-1 0 0 0,0 0 0 0 0,0 1 0 0 0,0-1 1 0 0,0 1-1 0 0,0-1 0 0 0,0 0 0 0 0,0 0 0 0 0,3-12-1282 0 0,4-4-372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0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0 6103 0 0,'0'0'5000'0'0,"-1"2"-4408"0"0,-7 11-197 0 0,0 0-1 0 0,2 1 0 0 0,0 0 0 0 0,1 0 0 0 0,-6 21 1 0 0,11-35-393 0 0,-89 323 2597 0 0,23-109-1528 0 0,13 5-429 0 0,48-181-450 0 0,4-35-50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7831 0 0,'0'0'1996'0'0,"2"0"-1360"0"0,-2-1-524 0 0,1 1 0 0 0,0 0 0 0 0,0-1 0 0 0,0 1 0 0 0,0 0 0 0 0,0 0 0 0 0,0 0 0 0 0,0 0 0 0 0,0 0 0 0 0,0 0 0 0 0,0 1 0 0 0,0-1 0 0 0,0 0 0 0 0,0 0 0 0 0,0 1 0 0 0,0-1 0 0 0,19 9 407 0 0,-1 0 0 0 0,-1 2 0 0 0,0 0 0 0 0,0 0 0 0 0,-1 2-1 0 0,29 28 1 0 0,127 158 880 0 0,-97-84-1177 0 0,-43-62-137 0 0,-21-32 42 0 0,12 25 1 0 0,-11-19-97 0 0,-9-20-164 0 0,-3-5-554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1 7831 0 0,'0'0'1928'0'0,"-1"2"-713"0"0,0 4-446 0 0,-1 2 0 0 0,0-1 1 0 0,-1 0-1 0 0,1 0 0 0 0,-5 7 0 0 0,-23 33 805 0 0,-61 98 984 0 0,33-52-1606 0 0,-28 29-400 0 0,46-68-458 0 0,18-24-44 0 0,-32 30 0 0 0,-12 16-1218 0 0,65-75 70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4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10591 0 0,'-13'22'633'0'0,"-21"29"-1"0"0,18-27 217 0 0,-3 3 406 0 0,-65 106 2978 0 0,74-115-4078 0 0,2 1 1 0 0,-1 0-1 0 0,2 0 1 0 0,0 1-1 0 0,-5 32 1 0 0,9-33-1517 0 0,0 2-5005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7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2303 0 0,'0'0'374'0'0,"2"-1"726"0"0,12-13 4870 0 0,-12 13-5263 0 0,-1 1-35 0 0,1 1-575 0 0,-1-1 0 0 0,1 1 0 0 0,-1-1 0 0 0,1 0 0 0 0,0 1 0 0 0,0 0 0 0 0,-1-1 0 0 0,1 1 0 0 0,-1 0 0 0 0,0 0 0 0 0,1 0 0 0 0,-1-1 0 0 0,1 2 0 0 0,0 0 0 0 0,5 5 346 0 0,8 10-1 0 0,-12-13-311 0 0,79 110 1810 0 0,-9 6-819 0 0,-52-86-923 0 0,19 42 94 0 0,-34-62-213 0 0,0 2 0 0 0,0-2-1 0 0,3 23 1 0 0,-8-30-103 0 0,1 1 0 0 0,-1 0 0 0 0,2-1 0 0 0,0 1 0 0 0,0 0 0 0 0,5 6 0 0 0,-8-12-474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569 5 7831 0 0,'0'0'603'0'0,"0"0"-396"0"0,-6-1 82 0 0,0-1 0 0 0,1 2 0 0 0,-8-2 0 0 0,10 2-99 0 0,0 0 0 0 0,1 1 1 0 0,0-1-1 0 0,-1 1 1 0 0,0-1-1 0 0,0 0 0 0 0,1 1 1 0 0,0 0-1 0 0,-5 3 1 0 0,-6 3 393 0 0,0 1 0 0 0,0 1 0 0 0,-13 11 0 0 0,-31 36 789 0 0,-31 44 125 0 0,6 7-523 0 0,68-89-852 0 0,-90 131 821 0 0,85-119-801 0 0,2 3 1 0 0,-28 66 0 0 0,31-53-40 0 0,13-41-99 0 0,1-2 0 0 0,-1 2-1 0 0,0 0 1 0 0,1-1 0 0 0,0 0-1 0 0,0 1 1 0 0,0-1 0 0 0,2 9-1 0 0,-2-13-13 0 0,1 2-1 0 0,0 0 1 0 0,-1-1-1 0 0,1 1 1 0 0,-1-2 0 0 0,1 2-1 0 0,0-1 1 0 0,0 0-1 0 0,0 1 1 0 0,0-1-1 0 0,0 0 1 0 0,0 0 0 0 0,0 0-1 0 0,1-1 1 0 0,-2 2-1 0 0,2-1 1 0 0,-1-1-1 0 0,2 1 1 0 0,-1 1-137 0 0,1-1 0 0 0,0-1 0 0 0,0 1 0 0 0,0 0 0 0 0,0 0 0 0 0,0-1 0 0 0,-1 0 0 0 0,5 0 0 0 0,13 0-1225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10135 0 0,'0'0'778'0'0,"2"2"-506"0"0,35 21 950 0 0,-30-18-617 0 0,12 6 0 0 0,-15-9-373 0 0,0 0 0 0 0,1 1 1 0 0,-1-1-1 0 0,0 1 0 0 0,-1 0 0 0 0,1 0 1 0 0,-1 0-1 0 0,0 0 0 0 0,4 5 0 0 0,-4-3-134 0 0,0-1 0 0 0,-1 0-1 0 0,0 1 1 0 0,1-1-1 0 0,-2 1 1 0 0,1 0 0 0 0,-1 0-1 0 0,1 0 1 0 0,-1 0 0 0 0,-1 0-1 0 0,1 0 1 0 0,-1 0-1 0 0,1 0 1 0 0,-2 0 0 0 0,1 1-1 0 0,-1-2 1 0 0,1 2 0 0 0,-1-2-1 0 0,0 2 1 0 0,0-2-1 0 0,-1 2 1 0 0,0-2 0 0 0,0 1-1 0 0,0 0 1 0 0,0-1 0 0 0,-5 6-1 0 0,-17 21 1131 0 0,-49 48 0 0 0,64-70-989 0 0,2-1 0 0 0,0 1 0 0 0,-7 11 0 0 0,13-19-59 0 0,1 1-108 0 0,2 5 1 0 0,0-4-53 0 0,-1 1-1 0 0,2-1 0 0 0,-1 0 0 0 0,0 0 0 0 0,1 0 0 0 0,-1-1 0 0 0,5 5 0 0 0,22 14 62 0 0,-14-12-68 0 0,-1 0 0 0 0,2-2 1 0 0,29 12-1 0 0,-30-15 10 0 0,1-1-1 0 0,-1 0 0 0 0,1 0 1 0 0,0-2-1 0 0,17 1 1 0 0,78-9 89 0 0,-9-4-2283 0 0,-87 10 423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8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6911 0 0,'0'0'1756'0'0,"0"-1"-617"0"0,0 0-939 0 0,0 1 0 0 0,0 0-1 0 0,0 0 1 0 0,0-1 0 0 0,0 1 0 0 0,0-1 0 0 0,1 1-1 0 0,-1-1 1 0 0,0 1 0 0 0,0 0 0 0 0,1 0 0 0 0,-1 0-1 0 0,0-1 1 0 0,0 1 0 0 0,0-1 0 0 0,0 1 0 0 0,1 0-1 0 0,-1-1 1 0 0,0 1 0 0 0,1 0 0 0 0,-1 0 0 0 0,1 0-1 0 0,-1 0 1 0 0,0 0 0 0 0,0 0 0 0 0,1 0 0 0 0,-1-1-1 0 0,1 1 1 0 0,-1 0 0 0 0,1 0 0 0 0,-1 0 0 0 0,0 0-1 0 0,1 0 1 0 0,8-1-361 0 0,1 5-687 0 0,-1 0-327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4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 5983 0 0,'0'0'4063'0'0,"1"-1"-3638"0"0,12-7 2875 0 0,-11 9-3161 0 0,-1 0-97 0 0,5 0 169 0 0,-5 1-104 0 0,3 5-26 0 0,-1 1 0 0 0,0 0 0 0 0,0-1 1 0 0,0 1-1 0 0,-1 0 0 0 0,-1 0 0 0 0,2 10 0 0 0,-1 60 542 0 0,-2-66-566 0 0,-8 127 580 0 0,2-53-379 0 0,-5 11-24 0 0,-10 0-17 0 0,18-83-173 0 0,-13 70 206 0 0,15-81-236 0 0,0 11 84 0 0,1-13 422 0 0,2-2-405 0 0,3-2-51 0 0,-1 1 1 0 0,0 0-1 0 0,0-1 0 0 0,1 0 1 0 0,3-3-1 0 0,19-21 144 0 0,2-1-130 0 0,2 3-51 0 0,53-29-1 0 0,-75 48-7 0 0,1 2-1 0 0,-1-1 0 0 0,1 1 1 0 0,0 0-1 0 0,0 1 1 0 0,0 1-1 0 0,0 0 0 0 0,1 0 1 0 0,17 0-1 0 0,-21 2 0 0 0,0 0 0 0 0,0 1 0 0 0,0-1 0 0 0,0 1 1 0 0,-1 1-1 0 0,13 4 0 0 0,-14-5-13 0 0,-1 2 0 0 0,1-1 0 0 0,-1 0 1 0 0,0 1-1 0 0,0 0 0 0 0,0 0 0 0 0,0 0 1 0 0,-1 1-1 0 0,1-1 0 0 0,4 6 0 0 0,-5-4-4 0 0,0-1 0 0 0,0 2 0 0 0,-1-2 0 0 0,0 2-1 0 0,0-2 1 0 0,0 2 0 0 0,0-1 0 0 0,1 10 0 0 0,-2-4 18 0 0,0 0 1 0 0,0 0-1 0 0,-2 16 1 0 0,0-14 53 0 0,-1 1 0 0 0,0-2 1 0 0,-1 1-1 0 0,0-1 1 0 0,-1 1-1 0 0,-1-1 1 0 0,1 0-1 0 0,-3 0 1 0 0,1-1-1 0 0,0 1 1 0 0,-1-1-1 0 0,-1-1 1 0 0,0 1-1 0 0,0-1 1 0 0,-1-1-1 0 0,0 1 1 0 0,-1-1-1 0 0,-15 10 1 0 0,11-10 59 0 0,0 0 1 0 0,-2 0-1 0 0,2-1 1 0 0,-2-1-1 0 0,0-1 1 0 0,-18 6-1 0 0,27-11-105 0 0,1 0-1 0 0,0 0 0 0 0,0-1 1 0 0,0 0-1 0 0,0 0 0 0 0,0 0 1 0 0,-1-1-1 0 0,1 1 1 0 0,0-2-1 0 0,0 0 0 0 0,-7-1 1 0 0,4 0 9 0 0,-1-2 1 0 0,1 1 0 0 0,0-1-1 0 0,0 0 1 0 0,1 0 0 0 0,-9-8-1 0 0,3 0-109 0 0,0 0 0 0 0,1-1 0 0 0,0 0 0 0 0,-14-22 0 0 0,16 17-424 0 0,10 18-204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11055 0 0,'0'0'2478'0'0,"2"2"-2400"0"0,32 23-398 0 0,-32-24 100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3679 0 0,'0'0'284'0'0,"-1"2"-30"0"0,-1 5 7400 0 0,3-5-7183 0 0,1-1-288 0 0,0 1 0 0 0,1-1 0 0 0,-1 0 1 0 0,0 1-1 0 0,1-2 0 0 0,-1 1 0 0 0,6 2 0 0 0,1-1-351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2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0,'0'0'5927'0'0,"2"3"-5295"0"0,16 26 483 0 0,15 33 1 0 0,-21-37-764 0 0,8 18 455 0 0,20 62 1 0 0,-21-50-329 0 0,33 109-9 0 0,-33-54-238 0 0,-19-104-260 0 0,0-5-396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20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0 8407 0 0,'0'0'758'0'0,"-1"2"-620"0"0,-23 14-18 0 0,9-2 820 0 0,2 1-1 0 0,-23 30 1 0 0,18-21-404 0 0,-154 215 2845 0 0,170-236-3374 0 0,-101 156 893 0 0,75-114-549 0 0,-32 78-1 0 0,55-112-412 0 0,1 1-1 0 0,-1 1 0 0 0,2 0 1 0 0,-4 19-1 0 0,7-32 25 0 0,0 0-1 0 0,0 1 1 0 0,0-1 0 0 0,0 0 0 0 0,0 0-1 0 0,0 0 1 0 0,0 1 0 0 0,0-1 0 0 0,0 0 0 0 0,0 0-1 0 0,0 0 1 0 0,0 0 0 0 0,0 0 0 0 0,0 0-1 0 0,0 0 1 0 0,0 0 0 0 0,0 1 0 0 0,1-1-1 0 0,-1 0 1 0 0,0 0 0 0 0,0 0 0 0 0,0 0-1 0 0,0 1 1 0 0,0-1 0 0 0,4 5-3999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21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36 215 5527 0 0,'0'0'423'0'0,"-1"1"-278"0"0,-5 3 925 0 0,1 0 0 0 0,-1 0 0 0 0,-12 6 4326 0 0,19-12-4978 0 0,4-9-132 0 0,1-1 0 0 0,0 2-1 0 0,1-1 1 0 0,0 1 0 0 0,0 0 0 0 0,12-12-1 0 0,0 4-47 0 0,27-28 204 0 0,-37 38-376 0 0,1 0 0 0 0,0 1 0 0 0,14-7 0 0 0,-18 10-55 0 0,66-32 149 0 0,-68 35-146 0 0,1-1 0 0 0,0 1 0 0 0,-1-1 1 0 0,1 2-1 0 0,0-1 0 0 0,0 0 0 0 0,0 1 0 0 0,5 0 0 0 0,-8 0-5 0 0,-1 0 0 0 0,1 0 0 0 0,-1 0 0 0 0,1 1 0 0 0,0-1 0 0 0,-1 1 0 0 0,1-1 0 0 0,-1 0 0 0 0,1 1 0 0 0,-1 0 0 0 0,1-1 0 0 0,-1 1 0 0 0,0 0 0 0 0,1 0-1 0 0,-2 0 1 0 0,2-1 0 0 0,-1 2 0 0 0,0-1 0 0 0,0 0 0 0 0,0 0 0 0 0,0 1 0 0 0,0-1 0 0 0,0 0 0 0 0,0 0 0 0 0,-1 1 0 0 0,1 0 0 0 0,-1-1 0 0 0,2 3 0 0 0,-1 5-8 0 0,0 0 1 0 0,0 0 0 0 0,-1 0 0 0 0,0 0-1 0 0,-3 14 1 0 0,1-12 20 0 0,1 0 0 0 0,-2 0-1 0 0,-7 19 1 0 0,-17 29 138 0 0,5-11-80 0 0,19-41-8 0 0,3-6 7 0 0,2-2-61 0 0,0 1 0 0 0,-1 0 0 0 0,2 0 0 0 0,-2-1 0 0 0,2 0 0 0 0,-2 0 0 0 0,1 0 0 0 0,2-2 0 0 0,0 1 36 0 0,6-4 51 0 0,0 0 0 0 0,0-1 0 0 0,12-13 1 0 0,8-6-37 0 0,-11 12-53 0 0,0 1 0 0 0,0 0 0 0 0,2 2 0 0 0,31-14 0 0 0,-49 24-16 0 0,0 0 0 0 0,0 0 0 0 0,0 0 0 0 0,0 1 0 0 0,0-1 0 0 0,0 1 0 0 0,0 0 0 0 0,0 0 0 0 0,0 0 0 0 0,0 0 0 0 0,1 0 0 0 0,4 1 0 0 0,-6 0 0 0 0,0 0 0 0 0,-1 0 0 0 0,2 0 0 0 0,-2-1 0 0 0,1 2 0 0 0,0-1 0 0 0,0 0 0 0 0,-1 0 0 0 0,1 0 0 0 0,-1 1 0 0 0,1 0 0 0 0,-1-1 0 0 0,0 1 0 0 0,1-1 0 0 0,-1 1 0 0 0,0-1 0 0 0,0 2 0 0 0,0-2 0 0 0,2 4 0 0 0,0 5 8 0 0,0 0 0 0 0,-1 0 1 0 0,2 14-1 0 0,1 32 44 0 0,-4-47-46 0 0,1 36 57 0 0,0 12 33 0 0,-1-44-88 0 0,1-2-1 0 0,5 21 0 0 0,1-14-1273 0 0,-8-16-140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1839 0 0,'0'0'8151'0'0,"0"2"-7582"0"0,0 20 999 0 0,-7 34-1 0 0,-9 23-207 0 0,8-36-823 0 0,-9 40 287 0 0,-18 100 239 0 0,30-149-929 0 0,-15 103 135 0 0,15-95-165 0 0,3 55 0 0 0,2-90-70 0 0,1 0 1 0 0,0 0 0 0 0,0 1 0 0 0,1-1 0 0 0,-1 0 0 0 0,4 7-1 0 0,-4-11-87 0 0,0-1 0 0 0,0 0 0 0 0,0 1 0 0 0,1 0 0 0 0,-1-1-1 0 0,1 0 1 0 0,0 1 0 0 0,0-2 0 0 0,-1 1 0 0 0,2 0-1 0 0,-2 0 1 0 0,2 0 0 0 0,-1-1 0 0 0,0 1 0 0 0,0-1-1 0 0,1 1 1 0 0,0 0 0 0 0,3 0 0 0 0,12 2-550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9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153 135 1375 0 0,'10'-28'75'0'0,"2"-6"-14"0"0,-5 10 3681 0 0,9-24 3891 0 0,-14 66-6808 0 0,-1-14-713 0 0,-1 1-1 0 0,0 7 1 0 0,-6 45 680 0 0,-15 56 0 0 0,19-102-727 0 0,-45 187 1119 0 0,-65 219 295 0 0,101-363-1171 0 0,10-47-326 0 0,0-1 1 0 0,1 0-1 0 0,0 1 1 0 0,0-1-1 0 0,1 1 1 0 0,1 7-1 0 0,-1-11-936 0 0,11 3-9052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27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1862 55 5983 0 0,'0'0'464'0'0,"0"-2"-305"0"0,3-5-72 0 0,-2 5 269 0 0,0 1 108 0 0,0-18 1454 0 0,-2 18-1446 0 0,-2-3-235 0 0,0 2-1 0 0,0-1 0 0 0,0 1 0 0 0,-5-4 0 0 0,6 6-156 0 0,0-1 1 0 0,1 0-1 0 0,-2 0 0 0 0,2 1 0 0 0,-1-1 1 0 0,0 1-1 0 0,0-1 0 0 0,0 1 0 0 0,0 0 1 0 0,0 0-1 0 0,1 0 0 0 0,-5 0 0 0 0,-12 3 365 0 0,0 0-1 0 0,-26 9 0 0 0,-33 17-29 0 0,20-8-268 0 0,-23 8-17 0 0,-106 37 125 0 0,65-24-137 0 0,-27 11 34 0 0,-30 11 135 0 0,94-36-28 0 0,78-26-203 0 0,-1 1 0 0 0,1 0 0 0 0,-9 5 0 0 0,12-4 24 0 0,-1 8 0 0 0,3-11-70 0 0,0 1-1 0 0,1-1 1 0 0,0 1-1 0 0,0-1 1 0 0,0 1-1 0 0,0 2 1 0 0,1 4 6 0 0,1 1 1 0 0,0 1-1 0 0,4 9 1 0 0,0-1-6 0 0,2 12-7 0 0,7 26 26 0 0,10 67 0 0 0,-11 15-8 0 0,-6 1-1 0 0,-15 203 0 0 0,-27 56 135 0 0,-2-128 53 0 0,-8 0 21 0 0,14-90-25 0 0,-39 290 509 0 0,5-17 231 0 0,28-226-621 0 0,-11 70 13 0 0,-24 196 87 0 0,35 4-106 0 0,19-97-70 0 0,1-150 41 0 0,-9 120 288 0 0,13-164-330 0 0,2-31 2 0 0,-10 69 87 0 0,-15 271 22 0 0,19-289-190 0 0,11-162-154 0 0,-35 246 227 0 0,17-202-159 0 0,12-58-36 0 0,-16 58 34 0 0,-3 9 32 0 0,-28 200 27 0 0,53-284-139 0 0,-8 77 0 0 0,6-30 18 0 0,-1 68 28 0 0,8-120-14 0 0,6 46 0 0 0,-2-46-32 0 0,-1-13 18 0 0,3 25 28 0 0,-5-36-46 0 0,0-2 0 0 0,5 18 0 0 0,-1 1 0 0 0,-3-15 0 0 0,3 6 0 0 0,1 0 0 0 0,1 1 0 0 0,1-1 0 0 0,1 0 0 0 0,0-2 0 0 0,4-1 0 0 0,11 7 0 0 0,-11-10 0 0 0,27 8 0 0 0,-25-10 0 0 0,37 10 0 0 0,24 6 0 0 0,-44-13-6 0 0,53 9-41 0 0,-58-15 34 0 0,12 2 15 0 0,99 13-36 0 0,-84-11 15 0 0,68 2 19 0 0,-12-2 45 0 0,-80-2-827 0 0,47 12-1 0 0,-57-10-4453 0 0,-3 2-1747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29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93 5983 0 0,'0'0'464'0'0,"-1"-2"-305"0"0,0 1-56 0 0,-2-4 2499 0 0,5 3-2326 0 0,0 1-206 0 0,0-2 0 0 0,1 2-1 0 0,-1-1 1 0 0,0 1 0 0 0,1-1 0 0 0,0 1-1 0 0,0 0 1 0 0,3-1 0 0 0,25-7 374 0 0,-16 5-224 0 0,133-23 1184 0 0,2 10-714 0 0,-120 14-561 0 0,87-5 374 0 0,-92 8-308 0 0,0 1 1 0 0,41 7-1 0 0,-55-6-129 0 0,5 1 122 0 0,28 8 1 0 0,-43-11-173 0 0,0 1 0 0 0,0-1 0 0 0,0 1 0 0 0,0 0 0 0 0,0-1 0 0 0,-1 0 0 0 0,1 1 0 0 0,0-1 0 0 0,0 1 0 0 0,1 1 0 0 0,1 1 21 0 0,3 3 15 0 0,0-2-1 0 0,0 2 1 0 0,-1 0-1 0 0,1-1 1 0 0,-2 1-1 0 0,1 1 1 0 0,-1 0-1 0 0,0-1 1 0 0,0 1 0 0 0,4 11-1 0 0,0 4 99 0 0,-1 1 0 0 0,5 27 1 0 0,-6-17 96 0 0,2 57 0 0 0,-5 35 39 0 0,-3-116-270 0 0,-3 418 304 0 0,2 204-104 0 0,2-326-222 0 0,-11 57 41 0 0,-13-1 190 0 0,3-33-3 0 0,19-299-217 0 0,-31 453 148 0 0,25-390-136 0 0,-9 90 30 0 0,-15 166 7 0 0,22-145 10 0 0,8-120-54 0 0,0 95 54 0 0,27 162-33 0 0,2 24 2 0 0,-34-15 50 0 0,1-203-48 0 0,1-26-23 0 0,-2 83 41 0 0,14 1-44 0 0,2-52-9 0 0,12 69 135 0 0,-10-116 49 0 0,30 297 415 0 0,-35-288-530 0 0,-9 159 0 0 0,-16-46 248 0 0,17-213-267 0 0,-34 351 719 0 0,24-46-339 0 0,16-175-180 0 0,0-59-146 0 0,-5-6-34 0 0,-1-41 1 0 0,5 39-1 0 0,-1-59 1 0 0,1 0 0 0 0,9 26 0 0 0,-11-39-43 0 0,0-2 1 0 0,0 1-1 0 0,0 1 0 0 0,1-1 0 0 0,0-1 0 0 0,0 1 1 0 0,0-1-1 0 0,6 6 0 0 0,-6-6 17 0 0,-2-2-40 0 0,0 0 1 0 0,-1-1-1 0 0,0 0 1 0 0,1 1 0 0 0,0 0-1 0 0,0-1 1 0 0,0 1-1 0 0,-1-1 1 0 0,1 0-1 0 0,0 0 1 0 0,0 0-1 0 0,0 1 1 0 0,3 1 6 0 0,9 2 62 0 0,0-1 21 0 0,1-1 1 0 0,-3-2 0 0 0,-10 0-87 0 0,-1 0 0 0 0,1 0 0 0 0,0 0 0 0 0,0 0 0 0 0,0 0 0 0 0,0 0-1 0 0,0 0 1 0 0,-1-1 0 0 0,1 1 0 0 0,2-1 0 0 0,-2 1 4 0 0,1-1 248 0 0,0-8-115 0 0,-1 8-120 0 0,-1-3 61 0 0,-2 2-57 0 0,1 0 1 0 0,-1 0-1 0 0,1 0 1 0 0,-1 0-1 0 0,0 0 0 0 0,0 1 1 0 0,1-1-1 0 0,-2 1 1 0 0,1-1-1 0 0,0 1 0 0 0,0 0 1 0 0,0-1-1 0 0,0 2 1 0 0,-1-1-1 0 0,1 0 1 0 0,-5 0-1 0 0,0-1 24 0 0,0 1-1 0 0,-1-1 1 0 0,2 1 0 0 0,-15 1-1 0 0,-9 3 31 0 0,0 1-1 0 0,-50 14 1 0 0,53-12-71 0 0,-127 38-13 0 0,39-10 0 0 0,12-7-209 0 0,-107 30-3060 0 0,182-48 774 0 0,4-4-4284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3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732 1 3679 0 0,'0'0'9202'0'0,"-2"0"-8798"0"0,-13 3 270 0 0,-20 1 0 0 0,-7 1 20 0 0,-208 35 1034 0 0,143-23-1301 0 0,21-2-228 0 0,84-15 369 0 0,4 1-510 0 0,5 5-51 0 0,-1 0-7 0 0,1-1 1 0 0,0 2 0 0 0,-1-1 0 0 0,1 1 0 0 0,-1 1-1 0 0,7 10 1 0 0,-4 1-1 0 0,0 0 0 0 0,-2 0 0 0 0,0 1 0 0 0,-1 0 0 0 0,7 40 0 0 0,-8-12 0 0 0,0 72 0 0 0,-14 27 0 0 0,5-89 0 0 0,-31 209 0 0 0,30-234 0 0 0,-50 285 0 0 0,3-66 64 0 0,-1-39-1 0 0,-1 8 2 0 0,18-21-37 0 0,29-143-2 0 0,2 90 0 0 0,7-113 145 0 0,14 68 0 0 0,-13-92-132 0 0,-1 0 1 0 0,1-1 0 0 0,0 1 0 0 0,1-1-1 0 0,8 16 1 0 0,-8-18 11 0 0,1-1 0 0 0,-1 0 0 0 0,1 0 1 0 0,0-1-1 0 0,1 1 0 0 0,-1-1 0 0 0,1 1 0 0 0,7 3 0 0 0,5 3 112 0 0,1 0 1 0 0,0-2-1 0 0,0 0 0 0 0,40 13 0 0 0,157 28 387 0 0,-206-49-526 0 0,29 5-92 0 0,66 2 1 0 0,-82-10-1151 0 0,24-3 0 0 0,-44 4-609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5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12 6911 0 0,'0'0'1162'0'0,"2"-1"-698"0"0,8-10 5348 0 0,-11 12-5758 0 0,0-1 0 0 0,1 0 0 0 0,0 0 0 0 0,-1 1 0 0 0,0-1 1 0 0,0 0-1 0 0,1 0 0 0 0,-1 1 0 0 0,1-1 0 0 0,0 1 0 0 0,-1-1 1 0 0,0 1-1 0 0,-1 1 76 0 0,-8 6 170 0 0,0 1 0 0 0,0 0 0 0 0,1 1-1 0 0,0 0 1 0 0,-15 22 0 0 0,18-22 12 0 0,0 1-1 0 0,1 1 1 0 0,0-1 0 0 0,0 1 0 0 0,-5 23-1 0 0,9-27-350 0 0,-1 0-1 0 0,2-1 0 0 0,-1 1 0 0 0,0 0 0 0 0,1 0 0 0 0,1 0 0 0 0,0-1 0 0 0,-1 1 1 0 0,2 0-1 0 0,2 10 0 0 0,-1-12 11 0 0,0 1 0 0 0,0-2 0 0 0,0 1 0 0 0,0 0 0 0 0,1-1 0 0 0,0 0 0 0 0,0 1 0 0 0,1-1 0 0 0,0 0 1 0 0,-1-1-1 0 0,2 0 0 0 0,-2 1 0 0 0,2-1 0 0 0,0-1 0 0 0,-1 1 0 0 0,1-1 0 0 0,10 4 0 0 0,-9-4 107 0 0,0-1-1 0 0,1 0 0 0 0,0 0 1 0 0,-1-1-1 0 0,1 1 1 0 0,0-1-1 0 0,-1-1 1 0 0,1 0-1 0 0,1 0 1 0 0,-2 0-1 0 0,1-1 1 0 0,0 0-1 0 0,-1 0 1 0 0,11-5-1 0 0,-11 4-9 0 0,0-1 1 0 0,-1 0-1 0 0,1-1 0 0 0,-1 0 1 0 0,0 0-1 0 0,0 0 0 0 0,0 0 0 0 0,-1-1 1 0 0,1 0-1 0 0,-2-1 0 0 0,1 1 0 0 0,8-12 1 0 0,-8 9 3 0 0,-1 0 0 0 0,1-1 0 0 0,-1 1 0 0 0,-1-1 0 0 0,0 1 0 0 0,0-1 0 0 0,-1 0 0 0 0,0-1 0 0 0,2-14 0 0 0,-4 18-14 0 0,0 0-1 0 0,0 0 1 0 0,0 1 0 0 0,-1-2-1 0 0,-1 1 1 0 0,1 1 0 0 0,0-1-1 0 0,-1 0 1 0 0,0 0-1 0 0,0 1 1 0 0,-1-1 0 0 0,-2-4-1 0 0,3 6-13 0 0,-1 0-1 0 0,0 0 0 0 0,0 1 0 0 0,0-1 0 0 0,0 1 0 0 0,0 0 0 0 0,0 0 1 0 0,-1 1-1 0 0,1-1 0 0 0,-1 0 0 0 0,0 1 0 0 0,1 0 0 0 0,-2 0 0 0 0,1 0 1 0 0,0 0-1 0 0,-8-1 0 0 0,3 2-29 0 0,0-1 0 0 0,0 1 0 0 0,1 1 0 0 0,-2 0 0 0 0,1 0 0 0 0,-16 3 0 0 0,12 0-68 0 0,0 0-1 0 0,1 1 0 0 0,0 0 1 0 0,-14 6-1 0 0,16-4-222 0 0,9-6-10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3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86 6735 0 0,'0'0'307'0'0,"1"-2"-6"0"0,9-24-222 0 0,9-19 2628 0 0,-19 41-2817 0 0,4-4 2113 0 0,-4 8-1985 0 0,0 0 0 0 0,0 0-1 0 0,0 0 1 0 0,0 0 0 0 0,0 0 0 0 0,0 0-1 0 0,0 0 1 0 0,0 0 0 0 0,0 0 0 0 0,0 0-1 0 0,0 0 1 0 0,0 0 0 0 0,0 0 0 0 0,0 0-1 0 0,0 0 1 0 0,0 0 0 0 0,1 0 0 0 0,-1 0-1 0 0,0 0 1 0 0,0 0 0 0 0,0 0 0 0 0,0 0-1 0 0,0 0 1 0 0,0 0 0 0 0,0 0 0 0 0,0 0-1 0 0,0 0 1 0 0,0 0 0 0 0,0 0 0 0 0,0 0-1 0 0,0 0 1 0 0,0 0 0 0 0,0 0 0 0 0,0 0-1 0 0,0 0 1 0 0,0 0 0 0 0,0 0 0 0 0,0 0-1 0 0,0 0 1 0 0,0 0 0 0 0,0 0 0 0 0,0 0-1 0 0,1 0 1 0 0,-1 0 0 0 0,0 0 0 0 0,0 0-1 0 0,0 0 1 0 0,0 0 0 0 0,0 0 0 0 0,0 0-1 0 0,0 0 1 0 0,0 0 0 0 0,0 0 0 0 0,0 0-1 0 0,0 0 1 0 0,0 0 0 0 0,0 0 0 0 0,0 0-1 0 0,0 1 1 0 0,1 4 390 0 0,-2 2-239 0 0,0 0-1 0 0,0 0 0 0 0,-1-1 0 0 0,0 1 0 0 0,-5 12 1 0 0,1-3 21 0 0,3-5-92 0 0,-87 231 1068 0 0,63-175-863 0 0,-30 105 0 0 0,54-161-260 0 0,-1 19 0 0 0,3-27-18 0 0,1 1 0 0 0,0-1 1 0 0,0 1-1 0 0,0-1 0 0 0,1 0 0 0 0,-1 1 1 0 0,1 0-1 0 0,-1-1 0 0 0,3 5 0 0 0,-3-7-13 0 0,0-1-1 0 0,1 1 0 0 0,0 0 1 0 0,-1 0-1 0 0,1 0 1 0 0,-1-1-1 0 0,0 1 0 0 0,1 0 1 0 0,0 0-1 0 0,0-1 1 0 0,-1 0-1 0 0,1 1 0 0 0,-1-1 1 0 0,1 1-1 0 0,0 0 1 0 0,0-1-1 0 0,-1 0 0 0 0,3 1 1 0 0,-2-1 16 0 0,1 1-1 0 0,-1-1 1 0 0,2 0 0 0 0,-2 0 0 0 0,1 0-1 0 0,-1 0 1 0 0,1 0 0 0 0,0 0 0 0 0,1-1 0 0 0,2 0 48 0 0,0 0 1 0 0,0-1-1 0 0,-1 1 1 0 0,0-1-1 0 0,9-5 1 0 0,1-3 91 0 0,-1 0 1 0 0,17-17 0 0 0,-19 17-90 0 0,23-22 22 0 0,26-23 25 0 0,-31 31-116 0 0,16-12-8 0 0,-39 32-2 0 0,-1 1 0 0 0,1 0 0 0 0,0 0-1 0 0,0 0 1 0 0,-1 0 0 0 0,13-2-1 0 0,-16 5 1 0 0,1-1 1 0 0,-1 1-1 0 0,0 0 0 0 0,1 0 0 0 0,0 0 0 0 0,-1 0 0 0 0,0 1 0 0 0,1-1 1 0 0,-1 1-1 0 0,0-1 0 0 0,0 1 0 0 0,1 0 0 0 0,-1 0 0 0 0,0 0 1 0 0,1 0-1 0 0,-2 0 0 0 0,2 0 0 0 0,1 2 0 0 0,-2-1-1 0 0,1 0 0 0 0,-2 1 0 0 0,2-2 0 0 0,-2 1 1 0 0,1 1-1 0 0,0-1 0 0 0,0 0 0 0 0,-2 1 0 0 0,2 0 0 0 0,-1-1 0 0 0,0 1 0 0 0,0-1 0 0 0,0 2 0 0 0,0-2 0 0 0,0 5 0 0 0,0 3-7 0 0,0 0 1 0 0,-1 0-1 0 0,0 1 0 0 0,-1-1 0 0 0,-1 0 1 0 0,1 0-1 0 0,-2 0 0 0 0,-3 10 0 0 0,-1 1 29 0 0,-1 0 0 0 0,-19 32 1 0 0,20-41 30 0 0,0-1 1 0 0,-1 1 0 0 0,0-2 0 0 0,-1 0 0 0 0,-1 0 0 0 0,0 0 0 0 0,0-1 0 0 0,0 0 0 0 0,0-1-1 0 0,-2-1 1 0 0,-22 13 0 0 0,30-18-26 0 0,1-1-1 0 0,0 0 1 0 0,-1 0-1 0 0,1 1 1 0 0,-1-2-1 0 0,1 0 1 0 0,-1 1-1 0 0,0-1 1 0 0,0 1-1 0 0,1-2 1 0 0,-1 1-1 0 0,-3-1 1 0 0,3 1-16 0 0,2 0 0 0 0,-1-1 0 0 0,1-1 0 0 0,-1 1 0 0 0,0 1 0 0 0,1-2-1 0 0,0 1 1 0 0,-1 0 0 0 0,0-1 0 0 0,2 1 0 0 0,-1-2 0 0 0,-1 2 0 0 0,1-1 0 0 0,0 0 0 0 0,0 0 0 0 0,-3-4 0 0 0,3 2-363 0 0,0-1-1 0 0,0 1 1 0 0,0 0 0 0 0,0-1-1 0 0,2 0 1 0 0,-2 1 0 0 0,1-1 0 0 0,-1-7-1 0 0,3 0-5751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3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32 5527 0 0,'0'0'423'0'0,"-1"0"-278"0"0,0 0 55 0 0,1 0-1 0 0,-1 0 0 0 0,1-1 0 0 0,0 1 0 0 0,-1 0 0 0 0,0 0 0 0 0,1 0 0 0 0,-1 0 0 0 0,1 0 0 0 0,0 0 1 0 0,-1 0-1 0 0,0 0 0 0 0,1 0 0 0 0,-1 0 0 0 0,1 0 0 0 0,-1 0 0 0 0,1 0 0 0 0,-1 1 0 0 0,1-1 1 0 0,-1 0-1 0 0,0 0 0 0 0,1 0 0 0 0,-1 1 0 0 0,-11 7 1430 0 0,0-1 0 0 0,-11 12 0 0 0,15-12-1307 0 0,1 0 0 0 0,0 0 0 0 0,0 2 0 0 0,0-1-1 0 0,1 1 1 0 0,-6 11 0 0 0,11-19-285 0 0,0 1 0 0 0,0 0 0 0 0,0 0 0 0 0,1-1 0 0 0,0 2 0 0 0,-1-2-1 0 0,1 1 1 0 0,-1 1 0 0 0,1-2 0 0 0,0 2 0 0 0,0-2 0 0 0,0 1 0 0 0,1 4 0 0 0,0-2-2 0 0,-1 0 1 0 0,2-1-1 0 0,-1 1 0 0 0,1 0 1 0 0,3 6-1 0 0,-3-8-5 0 0,-1 1-1 0 0,2-1 1 0 0,-2 0 0 0 0,2 1-1 0 0,-1-1 1 0 0,0-1 0 0 0,0 2-1 0 0,1-2 1 0 0,0 1 0 0 0,-1-1-1 0 0,1 1 1 0 0,0-1-1 0 0,3 2 1 0 0,0-1 80 0 0,1 0-1 0 0,0 0 1 0 0,0-1-1 0 0,11 3 1 0 0,-10-4 1 0 0,-1 0 0 0 0,0 0 0 0 0,1-1 0 0 0,-1 0 1 0 0,1-1-1 0 0,-1 1 0 0 0,0-1 0 0 0,0-1 0 0 0,9-3 0 0 0,-5 1 75 0 0,0-1 1 0 0,0 0-1 0 0,-1-1 0 0 0,0 0 0 0 0,9-9 0 0 0,-16 14-121 0 0,0-1 1 0 0,0 0-1 0 0,-1 0 0 0 0,2-1 1 0 0,-2 1-1 0 0,0-1 0 0 0,0 0 1 0 0,1 0-1 0 0,-2 0 0 0 0,3-6 1 0 0,-3 7-26 0 0,0 0 1 0 0,-1 1 0 0 0,0-1-1 0 0,1 1 1 0 0,-1-2 0 0 0,0 1 0 0 0,0 1-1 0 0,0-1 1 0 0,-1 0 0 0 0,1 1 0 0 0,0-1-1 0 0,-1 0 1 0 0,0 0 0 0 0,0 1 0 0 0,0 0-1 0 0,0-2 1 0 0,-2-1 0 0 0,0 0 0 0 0,-1 0 0 0 0,0 0-1 0 0,0 0 1 0 0,-1 0 0 0 0,1 1 0 0 0,-1 0 0 0 0,0 0 0 0 0,0 0 0 0 0,-1 0 0 0 0,-8-4 0 0 0,7 5-73 0 0,0 0 1 0 0,0 0 0 0 0,0 0-1 0 0,-1 1 1 0 0,1 1 0 0 0,0-1-1 0 0,0 1 1 0 0,-14-1 0 0 0,16 2-347 0 0,-1 1 1 0 0,1 0 0 0 0,0-1 0 0 0,-1 1-1 0 0,-8 4 1 0 0,-7 2-962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32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62 3223 0 0,'1'-2'143'0'0,"1"-5"-89"0"0,0 1 0 0 0,3-14 1 0 0,-3 11-49 0 0,0-8 8457 0 0,-2 18-7910 0 0,-1 11-74 0 0,0 0 0 0 0,-4 16 1 0 0,0-4-168 0 0,-3 16 196 0 0,-20 51 1 0 0,16-56-300 0 0,-27 75 566 0 0,-7 22 226 0 0,43-122-911 0 0,3-8 340 0 0,1-1-255 0 0,1 0-128 0 0,0 0 0 0 0,0 0 1 0 0,-1 0-1 0 0,1-1 0 0 0,-1 1 0 0 0,2 0 0 0 0,-2-1 1 0 0,1 1-1 0 0,0-1 0 0 0,0 0 0 0 0,0 0 1 0 0,0 0-1 0 0,-1 0 0 0 0,1 0 0 0 0,0 0 1 0 0,0 0-1 0 0,0-1 0 0 0,2 0 0 0 0,5-1 115 0 0,-1-1-1 0 0,2-1 0 0 0,-2 1 1 0 0,0-2-1 0 0,9-4 0 0 0,3-3-51 0 0,-1 2-1 0 0,2 0 0 0 0,20-8 1 0 0,-38 17-110 0 0,0 0 1 0 0,1 0 0 0 0,-1 0 0 0 0,0 0 0 0 0,1 1-1 0 0,-1-1 1 0 0,1 1 0 0 0,-1 0 0 0 0,1 0 0 0 0,-1 0 0 0 0,1 1-1 0 0,5 0 1 0 0,-8-1-1 0 0,0 0 0 0 0,-1 1 0 0 0,1-1 0 0 0,0 1 0 0 0,0-1 0 0 0,0 0 0 0 0,-1 1 0 0 0,1 0 0 0 0,1 0 0 0 0,0 1 1 0 0,-1 0 1 0 0,1 1-1 0 0,0-2 0 0 0,-2 1 1 0 0,2 1-1 0 0,-1-1 0 0 0,0 0 0 0 0,0 1 1 0 0,0 0-1 0 0,-1-1 0 0 0,0 0 0 0 0,1 1 1 0 0,-1 0-1 0 0,1-1 0 0 0,-1 0 0 0 0,0 1 1 0 0,0 0-1 0 0,-1-1 0 0 0,0 5 1 0 0,0 2 11 0 0,-1 0 0 0 0,-1 0 0 0 0,0-1 0 0 0,-5 12 0 0 0,5-13 16 0 0,-1-1 0 0 0,-1 0 0 0 0,1 0 1 0 0,0 0-1 0 0,-2 0 0 0 0,2 0 0 0 0,-2-1 0 0 0,-11 9 0 0 0,4-4 56 0 0,-1 0 0 0 0,-29 13 0 0 0,35-19-61 0 0,0 0 0 0 0,-1-1 0 0 0,0 0-1 0 0,0-1 1 0 0,0 0 0 0 0,1 0 0 0 0,-2 0 0 0 0,1-2-1 0 0,0 1 1 0 0,0-1 0 0 0,0 0 0 0 0,-1-1 0 0 0,-13-3 0 0 0,19 3-25 0 0,0-1 0 0 0,-1 1 0 0 0,1-1 1 0 0,0 0-1 0 0,0 0 0 0 0,0-1 0 0 0,0 0 1 0 0,1 0-1 0 0,-1 0 0 0 0,-3-4 0 0 0,3 3-203 0 0,1 0-1 0 0,-1 0 1 0 0,1-1-1 0 0,0 1 0 0 0,0 0 1 0 0,0-1-1 0 0,1 1 1 0 0,-3-9-1 0 0,5 9-74 0 0,-1 1-1 0 0,1 1 0 0 0,-1-1 1 0 0,1 1-1 0 0,0-1 0 0 0,0 0 1 0 0,0 0-1 0 0,1 0 0 0 0,-1 0 1 0 0,1 1-1 0 0,1-6 0 0 0,-1 4-296 0 0,2 0 0 0 0,2-7 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39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4143 0 0,'0'0'8231'0'0,"-2"2"-7215"0"0,-4 8-403 0 0,1 1 0 0 0,0 1 1 0 0,0-1-1 0 0,2 1 0 0 0,-7 22 0 0 0,-3 66 1468 0 0,12-80-1877 0 0,0 1 0 0 0,3 28 0 0 0,-2-48-202 0 0,0 1 0 0 0,0 0 1 0 0,0-1-1 0 0,1 2 0 0 0,1 1 0 0 0,3 5-128 0 0,-4-9 103 0 0,-1 0 0 0 0,0 0 1 0 0,0 0-1 0 0,0 0 1 0 0,0 0-1 0 0,0 1 1 0 0,0-1-1 0 0,0 0 1 0 0,0 0-1 0 0,0 0 1 0 0,1 0-1 0 0,-1 0 1 0 0,0 0-1 0 0,0 0 1 0 0,0 0-1 0 0,0 0 1 0 0,0 0-1 0 0,0 0 0 0 0,0 0 1 0 0,0 0-1 0 0,0 0 1 0 0,0 0-1 0 0,0 0 1 0 0,0 0-1 0 0,0 0 1 0 0,1 0-1 0 0,-1 0 1 0 0,0 0-1 0 0,2 0-449 0 0,1 0 0 0 0,-1 0 0 0 0,0-1-1 0 0,1 1 1 0 0,-2-1 0 0 0,1 0 0 0 0,1 1 0 0 0,-1-1 0 0 0,0-1-1 0 0,0 1 1 0 0,-1 0 0 0 0,2 0 0 0 0,1-2 0 0 0,9-12-4882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142 156 5983 0 0,'0'0'464'0'0,"-10"-5"-292"0"0,7 3 55 0 0,1 1-1 0 0,0-1 1 0 0,-1 1-1 0 0,-3-4 0 0 0,5 4 194 0 0,2-2-187 0 0,-1 1 0 0 0,1-1 0 0 0,-1 1 0 0 0,1-1 0 0 0,-1 0 1 0 0,2 1-1 0 0,-1 0 0 0 0,0-1 0 0 0,0 1 0 0 0,1 0 0 0 0,-1-1 0 0 0,1 1 0 0 0,-1 0 0 0 0,1 0 0 0 0,3-3 0 0 0,4-3 181 0 0,-1 1 0 0 0,13-8 1 0 0,-19 13-296 0 0,10-5 152 0 0,-1 0 0 0 0,2 0 0 0 0,-1 1 0 0 0,1 1 0 0 0,13-4 0 0 0,-8 3-55 0 0,0 2 0 0 0,0 1 0 0 0,22-3-1 0 0,-17 4-13 0 0,-13 1-93 0 0,1 0 0 0 0,-1 0 0 0 0,11 1 0 0 0,-18 0-68 0 0,0 1-1 0 0,0-1 1 0 0,-1 1-1 0 0,1-1 1 0 0,-1 1 0 0 0,1 0-1 0 0,0 0 1 0 0,-1 0-1 0 0,0 0 1 0 0,1 0 0 0 0,-1 1-1 0 0,0 0 1 0 0,1-1-1 0 0,-1 1 1 0 0,0-1 0 0 0,3 5-1 0 0,-4-4-5 0 0,1 0-1 0 0,0 0 0 0 0,-1 2 0 0 0,0-2 1 0 0,0 0-1 0 0,0 1 0 0 0,0 0 1 0 0,0 0-1 0 0,-1 0 0 0 0,0-1 1 0 0,1 1-1 0 0,-1-1 0 0 0,0 1 1 0 0,0 4-1 0 0,-1 5 46 0 0,0-1 1 0 0,-4 14-1 0 0,3-13-21 0 0,-35 135 276 0 0,10-47-274 0 0,-5 26-4 0 0,-20 91-50 0 0,17 42 57 0 0,31-185-46 0 0,4 1-1 0 0,12 91 1 0 0,11 6-19 0 0,6 33 13 0 0,-14-13 52 0 0,-9 155-11 0 0,15 120 30 0 0,16-202-48 0 0,20-3-17 0 0,-56-259-18 0 0,41 147 0 0 0,-32-121 11 0 0,15 32 69 0 0,-20-47 213 0 0,-4-13-23 0 0,-3 0-376 0 0,1-1 133 0 0,0 0 1 0 0,0 0-1 0 0,-1 0 1 0 0,0 1-1 0 0,-1 1 1 0 0,-2 0 106 0 0,-193 53 851 0 0,38-13 233 0 0,113-27-755 0 0,-66 17-997 0 0,104-31 447 0 0,0 1 0 0 0,-13 0 0 0 0,20-2-793 0 0,4-3-283 0 0,2-7-48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1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7423 0 0,'0'0'2043'0'0,"2"1"-1364"0"0,0 0-518 0 0,0-1 1 0 0,0 1-1 0 0,1-1 1 0 0,-1 1-1 0 0,0-1 1 0 0,1 1 0 0 0,0-1-1 0 0,-1 0 1 0 0,5-1-1 0 0,25-4 818 0 0,-20 3-685 0 0,154-19 1387 0 0,-83 14-2114 0 0,0 4-3334 0 0,-67 1-756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1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10135 0 0,'2'-1'778'0'0,"131"-19"1117"0"0,-107 16-1480 0 0,133-27 1250 0 0,-88 16-1331 0 0,30-10 319 0 0,-12 3-5315 0 0,-65 17-160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4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1146 73 6911 0 0,'0'0'623'0'0,"0"-1"-514"0"0,-8-3 658 0 0,0 1 0 0 0,-9-2-1 0 0,13 4-399 0 0,1 0 0 0 0,-1 0-1 0 0,0-1 1 0 0,1 0 0 0 0,-1 1-1 0 0,-4-5 1 0 0,1 2 159 0 0,-1 0 1 0 0,0 0-1 0 0,-9-4 0 0 0,10 5-202 0 0,-6-2 86 0 0,2 0 0 0 0,-2 0 0 0 0,-14-1 0 0 0,19 5-87 0 0,0 0-1 0 0,-14 2 0 0 0,11-1-206 0 0,1 1 53 0 0,3 0 55 0 0,0 0-144 0 0,4 0 0 0 0,-4 6 0 0 0,0 2 3 0 0,4-5-58 0 0,0 0-1 0 0,0 1 1 0 0,0-1 0 0 0,1 1 0 0 0,0 0-1 0 0,-1 6 1 0 0,-7 32 109 0 0,6-20-81 0 0,1-1-14 0 0,0 0 0 0 0,2 1 1 0 0,1 23-1 0 0,-1 18 47 0 0,-4 47 10 0 0,-9 117 56 0 0,-19 368 338 0 0,44-94 142 0 0,5-149-336 0 0,-6-56-174 0 0,-10-283-118 0 0,0 354 83 0 0,-2-144-13 0 0,0-31 82 0 0,3 155 127 0 0,-1-38-92 0 0,0-154-132 0 0,-11 316 319 0 0,8-418-356 0 0,1 113 161 0 0,-2 60-18 0 0,-50 344 39 0 0,39-471-172 0 0,-29 106 0 0 0,14-72 14 0 0,-3 13-28 0 0,-12 45-18 0 0,22-75 0 0 0,-12 114 0 0 0,27-183 0 0 0,-2 18 0 0 0,-27 198 0 0 0,14-115 0 0 0,-37 205 0 0 0,-6-5 0 0 0,55-284 0 0 0,-4 25 0 0 0,-19 35 0 0 0,-1 8 0 0 0,-2 2 0 0 0,12-45 0 0 0,-5 16 0 0 0,-24 42 0 0 0,22-63 0 0 0,15-36 0 0 0,10-28 0 0 0,-4 22 0 0 0,5-23 0 0 0,6-18 0 0 0,-3 27 0 0 0,1-20-11 0 0,2-5-43 0 0,1 4-17 0 0,-1-8 69 0 0,0 0 0 0 0,0 0 0 0 0,0 0 0 0 0,0 0 0 0 0,0 0 1 0 0,0 0-1 0 0,0 0 0 0 0,0 0 0 0 0,0 0 0 0 0,0 0 0 0 0,1 0 0 0 0,-1 1 0 0 0,0-1 0 0 0,0 0 0 0 0,0 0 0 0 0,0 0 0 0 0,0 0 0 0 0,0 0 0 0 0,0 0 0 0 0,0 1 1 0 0,0-1-1 0 0,0 0 0 0 0,0 0 0 0 0,0 0 0 0 0,0 0 0 0 0,0 0 0 0 0,0 0 0 0 0,0 0 0 0 0,1 0 0 0 0,-1 0 0 0 0,9 4-10 0 0,4 0 12 0 0,-1-2-11 0 0,3-4-31 0 0,21-4 29 0 0,-17 2 15 0 0,4 0-2 0 0,-18 4 0 0 0,9-3 0 0 0,1 3 0 0 0,0 0-17 0 0,1 2-1 0 0,24 6 0 0 0,-16-4 7 0 0,-8-1 11 0 0,1 1 0 0 0,0 2 0 0 0,1-2 0 0 0,0 2 0 0 0,-2 0 0 0 0,-2 1 0 0 0,-2 0-20 0 0,-10-6-79 0 0,1 0-14 0 0,6 3 1 0 0,-7-3-200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96 102 3679 0 0,'0'0'167'0'0,"0"-2"-7"0"0,0-1-122 0 0,1-15-43 0 0,0-41 4610 0 0,-1 52-4363 0 0,-1-3 647 0 0,0 8 1022 0 0,0 2-1646 0 0,-6 2-7 0 0,3 1-30 0 0,-3 5-127 0 0,0 1 0 0 0,1 1 0 0 0,0-1 0 0 0,0 0 0 0 0,2 1 0 0 0,-1 0 0 0 0,0 0 0 0 0,2 0 0 0 0,-6 22 0 0 0,5-9-2 0 0,1 1 0 0 0,-1 37-1 0 0,4-48-69 0 0,1 0 0 0 0,1 0-1 0 0,-1 0 1 0 0,2 0-1 0 0,0-1 1 0 0,7 18-1 0 0,-9-25 18 0 0,1-1 0 0 0,1 1 0 0 0,0-1 0 0 0,-1-1 0 0 0,1 1 0 0 0,0 0 0 0 0,0 0 0 0 0,0 0 0 0 0,1-1 0 0 0,0 0 0 0 0,0 0 0 0 0,5 4 0 0 0,-5-5 17 0 0,0 0 0 0 0,-1 0 0 0 0,1 0 1 0 0,0-1-1 0 0,0 1 0 0 0,-1-1 0 0 0,2-1 0 0 0,-1 1 0 0 0,0 0 0 0 0,0 0 1 0 0,0-1-1 0 0,0 0 0 0 0,0 0 0 0 0,0 0 0 0 0,5-2 0 0 0,2 0 104 0 0,1-1 0 0 0,0-1 0 0 0,-1 0-1 0 0,0-1 1 0 0,20-11 0 0 0,-18 9-39 0 0,-1-3-1 0 0,0 1 1 0 0,1-1-1 0 0,10-13 1 0 0,0-2 14 0 0,-2-1-1 0 0,22-37 1 0 0,-33 45-96 0 0,-1 1 1 0 0,11-31-1 0 0,-4 8 21 0 0,-10 27-70 0 0,4-10 47 0 0,-9 21-32 0 0,-1 4-1 0 0,-5 13-1 0 0,-153 432-10 0 0,152-434 2 0 0,-30 75-6 0 0,-8-1 66 0 0,-37 42 153 0 0,70-113-102 0 0,-19 22 0 0 0,26-33-39 0 0,-1 0 0 0 0,0 0 0 0 0,0-2 0 0 0,0 1 0 0 0,-1 0 1 0 0,0 0-1 0 0,1 0 0 0 0,-8 2 0 0 0,12-6-33 0 0,-2 1 0 0 0,2 0 0 0 0,-1-1-1 0 0,1 0 1 0 0,-1 0 0 0 0,0 0 0 0 0,0 0 0 0 0,0 0-1 0 0,-2 0 1 0 0,0-2 159 0 0,2 0-157 0 0,1-1 0 0 0,-1 1 0 0 0,0 0-1 0 0,0-1 1 0 0,1 0 0 0 0,0 0 0 0 0,-1 1 0 0 0,2-1 0 0 0,-2 0-1 0 0,1 0 1 0 0,1 0 0 0 0,0 0 0 0 0,-1 0 0 0 0,1 0 0 0 0,-1 0-1 0 0,1-4 1 0 0,1-3 17 0 0,0 0 0 0 0,0 0 0 0 0,1 1 0 0 0,0-1 0 0 0,1 0 0 0 0,0 1 0 0 0,5-12 0 0 0,1 3-9 0 0,1-1 0 0 0,17-25-1 0 0,-22 37-50 0 0,1-1 0 0 0,1 0 0 0 0,-1 1 0 0 0,1 0 0 0 0,0 0 0 0 0,0 1 0 0 0,1 0 0 0 0,0 1 0 0 0,0-1 0 0 0,0 2 0 0 0,1-1 0 0 0,0 0 0 0 0,0 2 0 0 0,-1 0 0 0 0,20-5 0 0 0,-18 6-4 0 0,-1 1 0 0 0,17-2 0 0 0,-22 3-5 0 0,1 1 1 0 0,-1-1-1 0 0,1 1 1 0 0,0 0-1 0 0,-2 0 1 0 0,2 0 0 0 0,6 3-1 0 0,-5-1-16 0 0,-1 0-1 0 0,1 0 1 0 0,-1 0 0 0 0,1 1-1 0 0,-1 0 1 0 0,0 1 0 0 0,-1-2-1 0 0,1 2 1 0 0,6 10 0 0 0,-5-8-550 0 0,-1 1 1 0 0,0 0 0 0 0,-1 0 0 0 0,0 1-1 0 0,0 0 1 0 0,2 9 0 0 0,-1-2-5569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14399 0 0,'-2'2'662'0'0,"-28"56"236"0"0,17-35-575 0 0,0 2 0 0 0,1-1-1 0 0,2 2 1 0 0,1-1 0 0 0,1 1-1 0 0,1 0 1 0 0,-5 32 0 0 0,8-25-746 0 0,2 60 0 0 0,4-69-569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6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7055 0 0,'0'0'5548'0'0,"0"2"-5036"0"0,-14 81 1778 0 0,1-5-1076 0 0,3-6-470 0 0,-8 75 224 0 0,15-106-730 0 0,3 66 0 0 0,2-79-191 0 0,-2-9 67 0 0,6 32 0 0 0,-6-47-110 0 0,1 1 0 0 0,1 0-1 0 0,-1 0 1 0 0,1 0 0 0 0,0-2 0 0 0,0 2-1 0 0,0 0 1 0 0,1-2 0 0 0,-1 2 0 0 0,1-1-1 0 0,5 5 1 0 0,-6-7-260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6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61 5063 0 0,'0'-3'232'0'0,"3"-2"-75"0"0,1-3-110 0 0,-1 1 0 0 0,1 0 0 0 0,1 0 0 0 0,8-11 2386 0 0,-12 18-2329 0 0,-1-1 0 0 0,0 1 1 0 0,0 0-1 0 0,1-1 0 0 0,-1 1 1 0 0,1-1-1 0 0,-1 1 1 0 0,1 0-1 0 0,0-1 0 0 0,-1 1 1 0 0,0 0-1 0 0,2 0 0 0 0,0-2 2493 0 0,-3 5-2145 0 0,-6 29 346 0 0,1-10-329 0 0,-8 26 1 0 0,-9 21 101 0 0,7-25-294 0 0,9-24-57 0 0,1 1-1 0 0,0 0 0 0 0,-4 34 1 0 0,10-48-162 0 0,0 1 1 0 0,0 0 0 0 0,1-1-1 0 0,0 1 1 0 0,0 0 0 0 0,4 11-1 0 0,-2-15 38 0 0,0-2-50 0 0,0 0-1 0 0,0 0 1 0 0,0 0-1 0 0,1-1 1 0 0,-1 1-1 0 0,1-1 1 0 0,0 1-1 0 0,-1-2 1 0 0,1 1-1 0 0,-1 0 1 0 0,1 0-1 0 0,0 0 1 0 0,0-1-1 0 0,0 0 1 0 0,0 0-1 0 0,0 0 1 0 0,-1-1-1 0 0,0 1 0 0 0,1-1 1 0 0,0-1-1 0 0,0 2 1 0 0,0-2-1 0 0,-1 1 1 0 0,1 0-1 0 0,3-4 1 0 0,55-39 694 0 0,-48 34-593 0 0,11-11 15 0 0,0-1 0 0 0,-2-2 0 0 0,-1 0 0 0 0,38-54 0 0 0,-58 76-162 0 0,21-28 53 0 0,-20 26-50 0 0,0 1-1 0 0,0 0 1 0 0,0 0 0 0 0,1 0 0 0 0,0 0-1 0 0,4-2 1 0 0,-7 4-2 0 0,-1 1 0 0 0,1-1-1 0 0,0 1 1 0 0,-1 0 0 0 0,0 0-1 0 0,1 0 1 0 0,0 0 0 0 0,-1 0 0 0 0,1-1-1 0 0,-1 1 1 0 0,1 0 0 0 0,-1 0-1 0 0,1 0 1 0 0,1 0 0 0 0,-2 0 1 0 0,1 1 1 0 0,-1-1-1 0 0,1 0 1 0 0,0 0 0 0 0,-1 0-1 0 0,0 1 1 0 0,0-1-1 0 0,1 0 1 0 0,-1 1-1 0 0,1-1 1 0 0,-1 1-1 0 0,1 0 1 0 0,-1-1-1 0 0,0 0 1 0 0,0 0-1 0 0,0 1 1 0 0,1 0 0 0 0,-1-1-1 0 0,0 1 1 0 0,1-1-1 0 0,-1 3 12 0 0,1 0-1 0 0,-1 0 1 0 0,1-1-1 0 0,-1 1 0 0 0,0 0 1 0 0,0 0-1 0 0,0-1 1 0 0,-2 6-1 0 0,-6 22 122 0 0,8-29-127 0 0,-17 52 280 0 0,-32 73-1 0 0,24-77 39 0 0,-3-1-1 0 0,-60 78 1 0 0,71-103-216 0 0,-3 3 51 0 0,-29 32 0 0 0,-38 20-1 0 0,76-70-200 0 0,9-7-173 0 0,5-3-975 0 0,9-7-160 0 0,4-4-343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6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30 9671 0 0,'-2'0'748'0'0,"-12"2"369"0"0,14-2-1088 0 0,0 0 0 0 0,0 0 0 0 0,0 0 0 0 0,0 0-1 0 0,0 0 1 0 0,0 0 0 0 0,0 0 0 0 0,0 0 0 0 0,0 0 0 0 0,0 0-1 0 0,0 0 1 0 0,0 0 0 0 0,0 0 0 0 0,0 0 0 0 0,0 0 0 0 0,0 0-1 0 0,0 0 1 0 0,-1 0 0 0 0,1 0 0 0 0,0 0 0 0 0,0 0 0 0 0,0 0-1 0 0,0 0 1 0 0,0 0 0 0 0,0 0 0 0 0,0 0 0 0 0,0 0 0 0 0,0 0-1 0 0,0 0 1 0 0,0 0 0 0 0,0 0 0 0 0,-1 0 0 0 0,1 0 0 0 0,0 0-1 0 0,0 0 1 0 0,0 0 0 0 0,0 0 0 0 0,0 0 0 0 0,0 0-1 0 0,0 0 1 0 0,0 0 0 0 0,0 0 0 0 0,0 0 0 0 0,0-1 0 0 0,0 1-1 0 0,0 0 1 0 0,0 0 0 0 0,0 0 0 0 0,0 0 0 0 0,0 0 0 0 0,0 0-1 0 0,0 0 1 0 0,0 0 0 0 0,0 0 0 0 0,0 0 0 0 0,0 0 0 0 0,0 0-1 0 0,0-1 1 0 0,0 1 0 0 0,0 0 0 0 0,0 0 0 0 0,0 0 0 0 0,0 0-1 0 0,0 0 1 0 0,9-4 1159 0 0,7-3-716 0 0,1 2 1 0 0,0 1-1 0 0,16-3 0 0 0,-26 6-355 0 0,-1 0-1 0 0,1 1 0 0 0,0 0 1 0 0,-1 0-1 0 0,1 0 1 0 0,0 1-1 0 0,-1 0 0 0 0,1 0 1 0 0,0 1-1 0 0,10 4 0 0 0,-14-5-82 0 0,-2 0 0 0 0,1 0 0 0 0,0 0 0 0 0,0 0 0 0 0,0 1 0 0 0,-1-1 0 0 0,1 0 0 0 0,-1 1 0 0 0,1-1 0 0 0,-1 1 0 0 0,1 0 0 0 0,-1-1 0 0 0,2 5 0 0 0,-2-4-3 0 0,0 1 0 0 0,1 0 0 0 0,-2 0 1 0 0,1 0-1 0 0,0 0 0 0 0,-1 0 0 0 0,1 0 0 0 0,-1 5 0 0 0,0 0 23 0 0,-1 0 1 0 0,-1-1-1 0 0,2 0 1 0 0,-3 0 0 0 0,2 0-1 0 0,-1 0 1 0 0,-5 9-1 0 0,1-5 33 0 0,0 0-1 0 0,0 0 0 0 0,-9 10 1 0 0,-27 28 118 0 0,-30 24 117 0 0,0-1 503 0 0,69-68-692 0 0,0 0 1 0 0,1 0 0 0 0,-5 7-1 0 0,6-9 133 0 0,1-2-237 0 0,1 1 1 0 0,-1 0 0 0 0,1 0 0 0 0,-1-1 0 0 0,0 0 0 0 0,0 1 0 0 0,1 0 0 0 0,-1-1 0 0 0,1 1 0 0 0,-1 0 0 0 0,1-1 0 0 0,-1 0 0 0 0,2 1 0 0 0,-1 0 13 0 0,-1 0-18 0 0,2-1 1 0 0,0 1-1 0 0,-2 0 0 0 0,2 0 0 0 0,-1-1 1 0 0,1 0-1 0 0,-1 1 0 0 0,1-1 1 0 0,0 1-1 0 0,-2-1 0 0 0,2 1 0 0 0,-1-1 1 0 0,1 0-1 0 0,-1 0 0 0 0,1 0 0 0 0,0 0 1 0 0,1-1-1 0 0,5-1 74 0 0,-1 1 0 0 0,11-5 0 0 0,-5 1 5 0 0,99-22 414 0 0,2 9-384 0 0,-70 11-98 0 0,-35 5-66 0 0,73-8 49 0 0,-72 10-296 0 0,0 0 0 0 0,-1 0 1 0 0,1 1-1 0 0,0 1 0 0 0,-1-1 1 0 0,13 4-1 0 0,0 4-791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7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5063 0 0,'1'-1'3722'0'0,"10"-10"832"0"0,-8 7-4245 0 0,2-1-1 0 0,-1 1 1 0 0,7-6 0 0 0,-10 10-284 0 0,0 0 0 0 0,0 0-1 0 0,-1-1 1 0 0,0 1 0 0 0,1-1 0 0 0,0 1 0 0 0,0 0 0 0 0,0-1 0 0 0,-1 1-1 0 0,1 0 1 0 0,0 0 0 0 0,1 0 0 0 0,2 0 19 0 0,21-10 182 0 0,-12 8-226 0 0,-11 2-134 0 0,0 0 0 0 0,1 0 0 0 0,-1 0 0 0 0,0 1 0 0 0,1-1-1 0 0,-1 1 1 0 0,0-1 0 0 0,0 1 0 0 0,4 1 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74 10591 0 0,'-4'-1'158'0'0,"4"0"-101"0"0,-1 1 1 0 0,0-1 0 0 0,0 1-1 0 0,1 0 1 0 0,-1-1-1 0 0,0 1 1 0 0,0 0 0 0 0,1-1-1 0 0,-1 1 1 0 0,1 0-1 0 0,-1 0 1 0 0,0 0 0 0 0,0 0-1 0 0,-9 0 113 0 0,-2-2-24 0 0,3-1 516 0 0,7 2 1134 0 0,2 1-1739 0 0,0 0 0 0 0,0 0 1 0 0,0-1-1 0 0,0 1 0 0 0,0 0 1 0 0,0-1-1 0 0,0 1 0 0 0,0 0 1 0 0,0-1-1 0 0,0 1 0 0 0,0 0 1 0 0,0-1-1 0 0,-1 1 0 0 0,1 0 1 0 0,0 0-1 0 0,0 0 0 0 0,0 0 1 0 0,-1-1-1 0 0,1 1 0 0 0,0-1 1 0 0,-1 1-24 0 0,1 0 0 0 0,0-1 1 0 0,0 1-1 0 0,0 0 0 0 0,0 0 1 0 0,-1-1-1 0 0,1 1 0 0 0,0-1 1 0 0,0 1-1 0 0,0-1 0 0 0,-1 1 1 0 0,1 0-1 0 0,0-1 0 0 0,0 1 1 0 0,0-1-1 0 0,0 1 0 0 0,0-1 1 0 0,0 1-1 0 0,0-1 0 0 0,0-8 394 0 0,2 5-46 0 0,-2 3-323 0 0,1-2-13 0 0,1 0 1 0 0,-1 0-1 0 0,1 1 0 0 0,-1-1 0 0 0,1 1 0 0 0,0-1 0 0 0,0 1 1 0 0,0 0-1 0 0,3-2 0 0 0,3-1-29 0 0,2 3-38 0 0,-8 2-92 0 0,0 2-51 0 0,6 2-750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33 9671 0 0,'0'0'748'0'0,"-2"1"-368"0"0,-7 3 5452 0 0,11-5-5040 0 0,9-3-318 0 0,0-1-1 0 0,0 1 0 0 0,16-3 0 0 0,37-5 57 0 0,-58 11-525 0 0,34-2-2665 0 0,-39 4 1339 0 0,8 4-14 0 0</inkml:trace>
  <inkml:trace contextRef="#ctx0" brushRef="#br0" timeOffset="1">242 823 9215 0 0,'0'0'408'0'0,"-7"10"80"0"0,1 3-392 0 0,2-1-96 0 0,2 0 0 0 0,1 0 752 0 0,1 2 1032 0 0,3-1-5064 0 0,1 0-840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9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88 3679 0 0,'2'-20'180'0'0,"4"-21"0"0"0,-3 27 18 0 0,-1 1 5807 0 0,-4 15-5282 0 0,0 0-543 0 0,0 1 0 0 0,0-1 0 0 0,0 1-1 0 0,0 0 1 0 0,1 0 0 0 0,-1 1 0 0 0,-1 2 0 0 0,-8 28 439 0 0,7-19-356 0 0,-44 146 1429 0 0,14 5-727 0 0,32-155-888 0 0,1 1 0 0 0,0 0 0 0 0,1 0-1 0 0,2 18 1 0 0,-1-26-47 0 0,0 1 0 0 0,0 0 0 0 0,0-1 0 0 0,0 1 0 0 0,2-1 1 0 0,1 6-1 0 0,-3-8 4 0 0,1 0 1 0 0,-1 1 0 0 0,1 0 0 0 0,0-1 0 0 0,0 0-1 0 0,0 0 1 0 0,0 0 0 0 0,0 0 0 0 0,1 0 0 0 0,4 3 0 0 0,-5-5 2 0 0,0 2 1 0 0,1-1-1 0 0,0-1 1 0 0,0 1-1 0 0,-1 0 1 0 0,1 0-1 0 0,0-1 1 0 0,0 0-1 0 0,0 1 1 0 0,0-1-1 0 0,-1 0 1 0 0,1-1 0 0 0,2 0-1 0 0,4-1 96 0 0,-1 1-1 0 0,0-1 1 0 0,9-5 0 0 0,12-5 242 0 0,0-2 0 0 0,31-22 1 0 0,-22 13-64 0 0,-9 5 1 0 0,52-43 0 0 0,18-31 53 0 0,-89 82-332 0 0,40-36 140 0 0,-48 45-143 0 0,-3 4-8 0 0,-12 27 22 0 0,-28 54 0 0 0,-28 29 58 0 0,50-83-48 0 0,-131 193 308 0 0,109-164-276 0 0,-58 81 153 0 0,35-50 9 0 0,-80 101 240 0 0,95-128-388 0 0,43-56-72 0 0,0 0 0 0 0,-7 6-1 0 0,11-12-4 0 0,2-4-22 0 0,1-5-88 0 0,0 0-1 0 0,-1 0 1 0 0,2 0 0 0 0,0 0-1 0 0,6-14 1 0 0,19-40-1401 0 0,-17 42-361 0 0,14-20 1 0 0,-4 10-4452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75 256 10567 0 0,'-10'6'286'0'0,"1"0"0"0"0,-1 0 0 0 0,-11 4 0 0 0,10-6-142 0 0,2-4 603 0 0,7 0 254 0 0,1-1 487 0 0,1 1-1457 0 0,0 0 0 0 0,0 0 0 0 0,0 0 0 0 0,-1 0 0 0 0,1 0 0 0 0,0 0 0 0 0,0-1 0 0 0,0 1 0 0 0,0 0 0 0 0,0 0 0 0 0,0 0 0 0 0,0 0 0 0 0,0 0 0 0 0,-1-1 0 0 0,1 1 0 0 0,0 0 0 0 0,0 0 0 0 0,0 0 0 0 0,0 0 0 0 0,0 0 0 0 0,0 0 0 0 0,0 0 0 0 0,0 0 0 0 0,0 0 0 0 0,0 0 0 0 0,0 0 0 0 0,0-1 0 0 0,0 1 0 0 0,0 0 0 0 0,0 0 0 0 0,0 0 0 0 0,0 0 0 0 0,0-1 0 0 0,0 1 0 0 0,0 0 0 0 0,1 0 0 0 0,-1 0 0 0 0,0 0 0 0 0,0 0 0 0 0,0-1 0 0 0,11-14 821 0 0,1 0 0 0 0,19-19 0 0 0,34-26 39 0 0,-44 40-606 0 0,6-3 6 0 0,3 0 0 0 0,46-27 0 0 0,-59 41-222 0 0,0 1 0 0 0,0 1-1 0 0,36-9 1 0 0,-51 16-67 0 0,0 0 0 0 0,-1-1 1 0 0,1 1-1 0 0,-1-1 0 0 0,4 1 0 0 0,-4 0-1 0 0,-1 0 0 0 0,1 0-1 0 0,0 1 1 0 0,0-1 0 0 0,-1 0-1 0 0,1 1 1 0 0,0-1 0 0 0,0 0 0 0 0,-1 0-1 0 0,1 0 1 0 0,0 1 0 0 0,-1-1-1 0 0,1 1 1 0 0,0 0 0 0 0,1 0 1 0 0,-1 1 0 0 0,-1-2 0 0 0,1 2 0 0 0,0-1 0 0 0,0 0 0 0 0,-1 1 1 0 0,1-1-1 0 0,0 0 0 0 0,-1 1 0 0 0,1-1 0 0 0,0 1 0 0 0,-1 2 0 0 0,0-1 5 0 0,0 0-1 0 0,0 0 1 0 0,0 0-1 0 0,0 0 1 0 0,0 5 0 0 0,-3 1 5 0 0,1 0 1 0 0,-1 0 0 0 0,-4 8-1 0 0,0-1 13 0 0,-1-1 0 0 0,0 0 0 0 0,-14 19 0 0 0,-37 36 75 0 0,47-57-88 0 0,3-4 50 0 0,6-8 14 0 0,5-2-20 0 0,5-5 75 0 0,1-1 0 0 0,11-6 1 0 0,-1 1 60 0 0,80-52 296 0 0,-98 64-488 0 0,38-27 52 0 0,-21 15-15 0 0,22-13 0 0 0,-33 22-33 0 0,-1 0 0 0 0,1 1-1 0 0,0 0 1 0 0,1-1 0 0 0,-1 2 0 0 0,0-1 0 0 0,0 1-1 0 0,9-1 1 0 0,-13 2-3 0 0,0 0-1 0 0,0 0 0 0 0,0 0 1 0 0,0 0-1 0 0,0 1 1 0 0,0-1-1 0 0,1 1 0 0 0,-2 0 1 0 0,1-1-1 0 0,0 0 1 0 0,0 2-1 0 0,0-1 1 0 0,0-1-1 0 0,0 1 0 0 0,2 3 1 0 0,-1-2 0 0 0,-1 0 1 0 0,-1 0-1 0 0,2 0 1 0 0,-2 1-1 0 0,1 0 1 0 0,-1-1-1 0 0,1 0 1 0 0,-1 2-1 0 0,0-2 1 0 0,2 4-1 0 0,-1 3 7 0 0,0 0-1 0 0,0 1 0 0 0,-1-1 0 0 0,0 0 1 0 0,-1 19-1 0 0,-5 51 113 0 0,-1-17-32 0 0,5-40-76 0 0,-2 27-111 0 0,5 57-1 0 0,3-74-1520 0 0,-5-30-64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5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47 226 1839 0 0,'-2'-1'134'0'0,"-7"-2"315"0"0,-12-5-963 0 0,6 6 7176 0 0,16-1-6114 0 0,1 0-391 0 0,0 1 0 0 0,0-1-1 0 0,-1 0 1 0 0,2 0 0 0 0,-1 1 0 0 0,0-1-1 0 0,1 1 1 0 0,0 0 0 0 0,0-1 0 0 0,-1 1 0 0 0,7-3-1 0 0,22-9 684 0 0,39-12-1 0 0,-26 12-421 0 0,48-18 307 0 0,-55 16-351 0 0,2 1 0 0 0,51-11 0 0 0,-47 14-82 0 0,18-4 36 0 0,-52 14-277 0 0,0 2 1 0 0,-1-2-1 0 0,1 2 0 0 0,0 0 1 0 0,10 1-1 0 0,-9 0 4 0 0,-5 0-8 0 0,1 0 1 0 0,8 0 0 0 0,11-1 202 0 0,-22 1-122 0 0,4 3-9 0 0,-4-1-50 0 0,-2-1-59 0 0,-1-2-6 0 0,1 1 0 0 0,0-1 1 0 0,-1 1-1 0 0,1 0 0 0 0,-1-1 1 0 0,0 1-1 0 0,0 0 0 0 0,0-1 0 0 0,1 1 1 0 0,-1 0-1 0 0,0-1 0 0 0,0 2 1 0 0,2 6 21 0 0,-1 1 1 0 0,0 0-1 0 0,0-1 0 0 0,-1 1 1 0 0,-1 14-1 0 0,-11 46 75 0 0,7-39-32 0 0,-3 19 11 0 0,-15 74 88 0 0,-48 141 247 0 0,44-167-204 0 0,-31 169 387 0 0,-1 161 428 0 0,51-325-907 0 0,4-31-30 0 0,-1 21 255 0 0,13 162 0 0 0,7 183 286 0 0,-18-2-332 0 0,3-426-298 0 0,-5 232 136 0 0,4 131 358 0 0,5-171-324 0 0,-1-140-141 0 0,9 109 132 0 0,-3 13-87 0 0,0-5 1 0 0,27 138 223 0 0,-26-252-234 0 0,13 75 58 0 0,10-3 11 0 0,4-1 32 0 0,-24-93-106 0 0,30 103 134 0 0,-32-101-127 0 0,7 60-1 0 0,-11-43-65 0 0,4 27 11 0 0,16 198 42 0 0,-19-225-8 0 0,9 66 54 0 0,9 30 144 0 0,-9-67-89 0 0,0-4 22 0 0,-13-51-98 0 0,-2 0-1 0 0,-2 39 0 0 0,0-36-23 0 0,-9 127 67 0 0,5-111-72 0 0,-9 71-38 0 0,7-68 45 0 0,-1 23-48 0 0,1 0 43 0 0,0-4-38 0 0,-9 144-13 0 0,7-115 0 0 0,-3 14 0 0 0,1-19 0 0 0,-1 23 0 0 0,5 38 237 0 0,4-99-342 0 0,0-17 53 0 0,1-33 52 0 0,0 149 0 0 0,-3-54 0 0 0,0-38 0 0 0,-16 118 0 0 0,20-180 0 0 0,-33 169 0 0 0,16-89 0 0 0,8-40 0 0 0,-29 182 0 0 0,37-212 0 0 0,0 0 0 0 0,0 1 0 0 0,4 29 0 0 0,0-31 0 0 0,4 17 0 0 0,8 29 0 0 0,-9-25 0 0 0,-3-24 0 0 0,-1 1 0 0 0,-2 9 0 0 0,3 16 0 0 0,-2-15 0 0 0,0-10 0 0 0,1-2 0 0 0,2 1 0 0 0,1 1 0 0 0,1 0 0 0 0,-1-3 0 0 0,0-2 11 0 0,-5-9-11 0 0,0 0 1 0 0,0 0 0 0 0,0 0-1 0 0,0 0 1 0 0,0 1 0 0 0,0-1 0 0 0,0 0-1 0 0,0 0 1 0 0,0 0 0 0 0,0 0-1 0 0,0 0 1 0 0,0 0 0 0 0,0 0-1 0 0,0 0 1 0 0,1 0 0 0 0,-1 0-1 0 0,0 0 1 0 0,0 0 0 0 0,0 0-1 0 0,0 1 1 0 0,0-1 0 0 0,0 0-1 0 0,0 0 1 0 0,0 0 0 0 0,0 0-1 0 0,0 0 1 0 0,0 0 0 0 0,0 0-1 0 0,0 0 1 0 0,0 0 0 0 0,0 0-1 0 0,0 0 1 0 0,0 1 0 0 0,0-1 0 0 0,-1 0-1 0 0,1 0 1 0 0,0 0 0 0 0,0 0-1 0 0,0 0 1 0 0,0 0 0 0 0,0 0-1 0 0,0 0 1 0 0,0 0 0 0 0,0 0-1 0 0,0 0 1 0 0,0 0 0 0 0,0 0-1 0 0,0 0 1 0 0,0 0 0 0 0,0 0-1 0 0,0 0 1 0 0,0 0 0 0 0,-1 0-1 0 0,1 0 1 0 0,0 0 0 0 0,0 0-1 0 0,0 0 1 0 0,0 0 0 0 0,0 0-1 0 0,0 0 1 0 0,0 0 0 0 0,0 0-1 0 0,-3 1 7 0 0,1 0-1 0 0,-1 0 0 0 0,0 0 0 0 0,0-1 1 0 0,0 0-1 0 0,0 0 0 0 0,0 0 0 0 0,1 0 0 0 0,-1 0 1 0 0,0 0-1 0 0,-5-1 0 0 0,-2-1 23 0 0,-18 0-1 0 0,8 1 6 0 0,0 0 25 0 0,0 1 0 0 0,-20 3 0 0 0,-18 1 41 0 0,53-4-100 0 0,-66 2 39 0 0,55-1-38 0 0,0 1 0 0 0,-22 6 1 0 0,8 0-1124 0 0,27-6 221 0 0,-3 8-1039 0 0,0 0-3412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29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3367 0 0,'0'0'5212'0'0,"2"1"-4977"0"0,1 0-163 0 0,7 4 281 0 0,0-2-119 0 0,0 0-1 0 0,0-1 0 0 0,0 1 1 0 0,1-2-1 0 0,20 1 0 0 0,63-6 1023 0 0,227-7 608 0 0,-268 11-1680 0 0,55 0 80 0 0,-91 1-222 0 0,118 6 284 0 0,267 39 477 0 0,-396-45-790 0 0,226 21 449 0 0,-162-17-337 0 0,170 15 328 0 0,-97-13-271 0 0,-30-4-68 0 0,-75 0-78 0 0,263 23 124 0 0,-111-11-50 0 0,-100-10-76 0 0,91 6 241 0 0,83 7 161 0 0,56-1-246 0 0,-308-16-191 0 0,27 0 0 0 0,45 2 56 0 0,39 4 9 0 0,-23-3 10 0 0,-45-1-20 0 0,178 15 118 0 0,-188-14-134 0 0,108 14 65 0 0,-10-2-38 0 0,1-8 29 0 0,-115-7-84 0 0,31 4 1 0 0,26 2 55 0 0,1 1-15 0 0,-22 0 60 0 0,108 0 0 0 0,-94-13 86 0 0,-39 1-152 0 0,-16 2 1 0 0,5-1 19 0 0,33 2 0 0 0,109 20 18 0 0,1 1-30 0 0,-120-19-21 0 0,1 1 0 0 0,-37-1-32 0 0,1-2 0 0 0,18-1 0 0 0,15-1 0 0 0,-27 3 59 0 0,47-6 0 0 0,-56 4-35 0 0,0 1 0 0 0,0 0 0 0 0,17 1 0 0 0,40 8 18 0 0,-10-1 12 0 0,-26-3-43 0 0,-19-2-8 0 0,-1 0 1 0 0,27-2-1 0 0,157-20 61 0 0,-89 8 17 0 0,-89 10-37 0 0,5 2-6 0 0,-19 0-30 0 0,1 0 1 0 0,9-2 0 0 0,-6 2 11 0 0,0-1-1 0 0,20 2 1 0 0,8-1 39 0 0,13 1-48 0 0,-19 0-12 0 0,-14-1 1 0 0,-8 1 0 0 0,15-2 0 0 0,-20 0 0 0 0,0 1 0 0 0,-1 1 0 0 0,0-1 0 0 0,7 1 0 0 0,7 2 0 0 0,-7-3 0 0 0,42-6 54 0 0,-32 2-41 0 0,-18 4-5 0 0,6-2 5 0 0,34-8 27 0 0,-22 6-40 0 0,-1-1 0 0 0,20-7 0 0 0,-18 2 0 0 0,-10 7 0 0 0,4-1 10 0 0,-6 1 12 0 0,11-2 0 0 0,-10 3-12 0 0,-4-1-10 0 0,-5 0 0 0 0,0 2 0 0 0,1 0 0 0 0,-1-1 0 0 0,0 2 0 0 0,4-3 0 0 0,44-10 0 0 0,-13 3 0 0 0,-33 8 0 0 0,12-2 0 0 0,-6 3 0 0 0,17-4 0 0 0,-5 2 0 0 0,23-3 0 0 0,-33 4 0 0 0,0 1 0 0 0,-1 1 0 0 0,1-2 0 0 0,-1 1 0 0 0,2 0 10 0 0,-12 2 11 0 0,16-3 12 0 0,-14 1-35 0 0,-2 1 4 0 0,-1 0-1 0 0,1 0 1 0 0,0 0 0 0 0,-1 0-1 0 0,1-1 1 0 0,0 0-1 0 0,1-1 1 0 0,1 2 41 0 0,6 0-33 0 0,2-1-10 0 0,0 0 0 0 0,0 1 0 0 0,-3 0 11 0 0,-7 0 170 0 0,-5 2-127 0 0,-7 3-44 0 0,0 4-10 0 0,2 1 0 0 0,2 3 0 0 0,1 0 0 0 0,2 0 0 0 0,2-1 0 0 0,1 17 0 0 0,0-2 0 0 0,0 4 0 0 0,9 101 0 0 0,-6-103 0 0 0,7 38 0 0 0,-3-23 0 0 0,-6-41 0 0 0,6 65 0 0 0,-5-46 0 0 0,1-1 0 0 0,10 36 0 0 0,-1-10 0 0 0,8 28 0 0 0,-3-18 0 0 0,11 53 0 0 0,-24-96 0 0 0,17 86 0 0 0,-15-63 0 0 0,19 59 0 0 0,-22-84 0 0 0,19 72 0 0 0,0 98 0 0 0,-20-132-1 0 0,2 46 66 0 0,24 79-65 0 0,-15-110 0 0 0,-11-51 9 0 0,2 6 19 0 0,2 32-1 0 0,11 92 50 0 0,-12-115-79 0 0,2 33 61 0 0,0 94-1 0 0,-4 176 6 0 0,-8-61 0 0 0,0-65 0 0 0,4-141-64 0 0,-4 70 0 0 0,-9 15 54 0 0,-9 55-44 0 0,20-177-3 0 0,-11 78 50 0 0,1-36-38 0 0,-27 160 117 0 0,35-203-87 0 0,-3 26-34 0 0,-10 88 115 0 0,6-54-71 0 0,-1 35-30 0 0,8-58-4 0 0,1 9 4 0 0,0 8 16 0 0,0-39-23 0 0,-3 22 20 0 0,1 11 62 0 0,1-11-5 0 0,-3 10 79 0 0,7-58-172 0 0,1-7 59 0 0,-1-1 1 0 0,-1 2 0 0 0,-3 12-1 0 0,3-12 30 0 0,-1 2 1 0 0,3 0 1 0 0,-1-4 1 0 0,1-7 683 0 0,0-3-728 0 0,-2-11-72 0 0,2 6-237 0 0,-1-1 1 0 0,1 1-1 0 0,-2 0 1 0 0,-2-9-1 0 0,-4-5-1068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0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4607 0 0,'0'0'3044'0'0,"1"2"-2592"0"0,0 0-205 0 0,0 0-1 0 0,-1 1 1 0 0,0 0-1 0 0,1-1 0 0 0,-1 0 1 0 0,1 1-1 0 0,-1 0 1 0 0,0-1-1 0 0,0 0 0 0 0,0 1 1 0 0,-1 0-1 0 0,0 3 1 0 0,-2 6 321 0 0,-6 16 1 0 0,7-23-336 0 0,-21 60 999 0 0,3-1-487 0 0,13-38-498 0 0,-13 58 436 0 0,1-7-140 0 0,-14 36 169 0 0,-8-3-64 0 0,27-77-293 0 0,-16 50 0 0 0,19-51-246 0 0,11-30-88 0 0,2-4-213 0 0,10-12-1256 0 0,-1 0-1 0 0,12-19 1 0 0,-9 12-3719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6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10103 0 0,'2'0'464'0'0,"44"3"193"0"0,-1 1-563 0 0,137-14 4759 0 0,-86 1-3337 0 0,5 2-894 0 0,-86 5-676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0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6791 0 0,'0'0'2256'0'0,"2"-1"-1740"0"0,11-8-203 0 0,1 1-1 0 0,0 0 1 0 0,1 1 0 0 0,-1 1-1 0 0,1 0 1 0 0,23-5-1 0 0,2 0 90 0 0,-11 2 35 0 0,-1 1 0 0 0,36-4 0 0 0,-55 11-345 0 0,0 0 1 0 0,0 1 0 0 0,0 0-1 0 0,0 1 1 0 0,-1 0-1 0 0,1-1 1 0 0,0 3 0 0 0,0-2-1 0 0,0 1 1 0 0,-1 2 0 0 0,14 5-1 0 0,-11-3-26 0 0,-1 0 0 0 0,0 1-1 0 0,0 0 1 0 0,-1 1 0 0 0,1-1-1 0 0,-2 2 1 0 0,14 16-1 0 0,-12-13-11 0 0,-1 2 0 0 0,-1-1 0 0 0,0 1 0 0 0,-1 0-1 0 0,8 21 1 0 0,-9-15 27 0 0,1 1 0 0 0,-1 1 0 0 0,-2-1 1 0 0,0 1-1 0 0,-1-1 0 0 0,-1 2 0 0 0,-1-2 0 0 0,-1 2 0 0 0,-4 23 0 0 0,1-32 39 0 0,0-1 1 0 0,0 1-1 0 0,-1 0 1 0 0,-10 21-1 0 0,2-11 206 0 0,-22 32-1 0 0,14-26-107 0 0,-3-1-1 0 0,0-1 0 0 0,-1-1 1 0 0,-43 36-1 0 0,50-50-154 0 0,0 1 0 0 0,-1-3 0 0 0,1 0 1 0 0,-29 12-1 0 0,38-20-55 0 0,1-1 0 0 0,-1 1 0 0 0,0-1 0 0 0,0-1 0 0 0,-1 1 0 0 0,2-1 0 0 0,-2 0 0 0 0,2-1 0 0 0,-2 0 0 0 0,1 0 0 0 0,0-1 0 0 0,-14-3 0 0 0,19 3-28 0 0,0 0-1 0 0,-1 0 1 0 0,1-1-1 0 0,0 1 1 0 0,0-1 0 0 0,0 1-1 0 0,0-2 1 0 0,1 2 0 0 0,-1-1-1 0 0,0-1 1 0 0,1 1-1 0 0,-3-4 1 0 0,-1-2-125 0 0,0 0 1 0 0,-7-12-1 0 0,10 15-191 0 0,1 0-1 0 0,-1 0 0 0 0,1 0 1 0 0,1-1-1 0 0,-1 1 1 0 0,0-1-1 0 0,1 1 1 0 0,-1-10-1 0 0,2-5-1162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1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16 1839 0 0,'0'0'7991'0'0,"-1"-1"-7743"0"0,-7-9 1825 0 0,8 9-1761 0 0,-3 0-160 0 0,-4-1 0 0 0,5 2 2 0 0,1 1 4 0 0,-6 3-68 0 0,-4 2 145 0 0,-1 0 0 0 0,2 2 0 0 0,-1-1 0 0 0,-14 14 1 0 0,11-5 85 0 0,0 1 1 0 0,1 1 0 0 0,-17 29-1 0 0,28-43-266 0 0,1-1 0 0 0,-2 1 0 0 0,2 0 0 0 0,-1 0 0 0 0,1 0 0 0 0,-1 0 0 0 0,1 0 0 0 0,1 0 0 0 0,-1 1 0 0 0,0-1 0 0 0,1 0 0 0 0,0 1 0 0 0,0-1 0 0 0,0 0 0 0 0,1 0 0 0 0,-1 1 0 0 0,2 4 0 0 0,-1-7-42 0 0,-1 0 0 0 0,1-1 1 0 0,-1 1-1 0 0,1-1 0 0 0,1 3 1 0 0,0-2-1 0 0,0 0 0 0 0,0 0 1 0 0,-1-1-1 0 0,2 1 1 0 0,-2-1-1 0 0,2 1 0 0 0,-1-1 1 0 0,-1 0-1 0 0,2 0 1 0 0,-1 0-1 0 0,0 0 0 0 0,1 0 1 0 0,-1-1-1 0 0,0 1 1 0 0,1 0-1 0 0,-1-1 0 0 0,1 0 1 0 0,3 0-1 0 0,2 0 38 0 0,0 0-1 0 0,0 0 0 0 0,0-2 1 0 0,11-1-1 0 0,-13 1-27 0 0,1 0 0 0 0,-1 0 0 0 0,0-1 0 0 0,0 0 0 0 0,0 0 0 0 0,0-1-1 0 0,-1 1 1 0 0,1-1 0 0 0,-1 0 0 0 0,0-1 0 0 0,0 1 0 0 0,0-1 0 0 0,-1 0 0 0 0,0 0 0 0 0,0 0-1 0 0,0-1 1 0 0,3-5 0 0 0,-3 5 12 0 0,-1-1-17 0 0,0 2 0 0 0,-1 0 1 0 0,1-1-1 0 0,-1-1 0 0 0,2-6 0 0 0,-4 13-14 0 0,0 0-1 0 0,0-1 1 0 0,1 1-1 0 0,-1-1 1 0 0,0 1-1 0 0,0-1 1 0 0,0 0-1 0 0,0 1 1 0 0,0 0-1 0 0,0 0 1 0 0,0-1-1 0 0,0 0 1 0 0,0 1-1 0 0,0-1 1 0 0,0 1-1 0 0,-1-1 1 0 0,1-1 56 0 0,-4 15-47 0 0,5-10-14 0 0,-1 1 1 0 0,0 10 0 0 0,0-3 0 0 0,0 0 0 0 0,3 13 0 0 0,-3-22 0 0 0,0-1 0 0 0,0 2 0 0 0,1-2 0 0 0,0 2 0 0 0,0 0 0 0 0,2 3-2 0 0,1-1 1 0 0,1 1-1 0 0,-1-1 0 0 0,0 0 0 0 0,11 8 1 0 0,-11-10-42 0 0,14 5 25 0 0,-15-7 1 0 0,3 0-101 0 0,1-2-35 0 0,1-1 0 0 0,11-2 0 0 0,-15 2-157 0 0,0 1-1 0 0,1-1 0 0 0,-1 1 1 0 0,-1-2-1 0 0,1 2 0 0 0,-1-2 0 0 0,5-3 1 0 0,9-10-1092 0 0,0-2-6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1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5063 0 0,'0'0'675'0'0,"0"2"101"0"0,-1 8 88 0 0,0 0-1 0 0,-1-1 1 0 0,-2 10 0 0 0,0-5-346 0 0,-16 60 1884 0 0,-6 30 15 0 0,-36 144 139 0 0,2-73-1520 0 0,38-117-912 0 0,13-26-51 0 0,5-18-105 0 0,3-11-140 0 0,3-3-82 0 0,5 5-798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2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8751 0 0,'0'0'399'0'0,"2"0"-4"0"0,8-1-290 0 0,0-1 0 0 0,-1 1 0 0 0,11-5 1 0 0,11 0 1173 0 0,-5 1-325 0 0,1 2 1 0 0,-1 0 0 0 0,30 2-1 0 0,7 9-602 0 0,-55-8-298 0 0,-4 2-33 0 0,-1-1 0 0 0,2-1 1 0 0,-1 1-1 0 0,4-1 0 0 0,2 0-639 0 0,16-1-1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2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0 1375 0 0,'0'0'10279'0'0,"-2"0"-9495"0"0,-9 2-179 0 0,1-1 1 0 0,-1 1-1 0 0,0 1 0 0 0,0 0 1 0 0,-13 5-1 0 0,2 2 31 0 0,0 2 0 0 0,0 0 0 0 0,-28 21 0 0 0,40-26-460 0 0,2-1-80 0 0,0 0 0 0 0,0 1 0 0 0,2-1 0 0 0,-1 1-1 0 0,0 1 1 0 0,1 0 0 0 0,0-1 0 0 0,0 1 0 0 0,1 1 0 0 0,1 0 0 0 0,-1-1 0 0 0,1 2 0 0 0,0-1 0 0 0,-2 13 0 0 0,5-19-84 0 0,0 0 1 0 0,1 0 0 0 0,0 0-1 0 0,0 0 1 0 0,0 1 0 0 0,0-1-1 0 0,1 4 1 0 0,-1-5-7 0 0,1-1 0 0 0,-1 1 0 0 0,0-1 0 0 0,1 1 0 0 0,-1 0 0 0 0,2 1 1 0 0,-1-1-3 0 0,1 0 0 0 0,-1 1 0 0 0,2-2 0 0 0,-2 1 1 0 0,1 0-1 0 0,0-1 0 0 0,-1 1 0 0 0,2 0 0 0 0,-1-1 1 0 0,0 1-1 0 0,1-2 0 0 0,-1 2 0 0 0,0-1 0 0 0,1-1 1 0 0,-1 1-1 0 0,0 0 0 0 0,1 0 0 0 0,3 0 0 0 0,1 0 23 0 0,-2-1 0 0 0,1 1 0 0 0,0-1 0 0 0,0-1 0 0 0,1 1 0 0 0,-2-1 0 0 0,7-1 1 0 0,-3 0 29 0 0,-2-1 1 0 0,2 0 0 0 0,-1-1-1 0 0,-1 1 1 0 0,1-2 0 0 0,0 1-1 0 0,12-10 1 0 0,-4-1 74 0 0,29-30 0 0 0,-37 38-89 0 0,-6 4-34 0 0,-2 3-4 0 0,1 0-1 0 0,-1 0 0 0 0,1-1 0 0 0,-1 1 0 0 0,1-1 1 0 0,-1 1-1 0 0,0-1 0 0 0,1 1 0 0 0,-1 0 0 0 0,1-1 1 0 0,0 1-1 0 0,-1 0 0 0 0,0 0 0 0 0,1 0 0 0 0,-1 0 1 0 0,2 0-1 0 0,8 0 61 0 0,-7 0-58 0 0,0 2 0 0 0,0 0 0 0 0,0-1 0 0 0,0 1 0 0 0,-1 0 0 0 0,1-1 0 0 0,0 2-1 0 0,0-1 1 0 0,-1 0 0 0 0,5 6 0 0 0,3 3 41 0 0,-2-2-22 0 0,0 1-5 0 0,18 15 1 0 0,-23-22-16 0 0,1 0 0 0 0,-1-1 0 0 0,0 0 0 0 0,1 1 0 0 0,1-1 0 0 0,-1 0 0 0 0,0-1 0 0 0,0 1 0 0 0,5 0 1 0 0,1 0-120 0 0,-1 0 0 0 0,1-1 0 0 0,-1 0 0 0 0,0 0 0 0 0,1-1 0 0 0,0-1 0 0 0,0 0 0 0 0,-1 0 0 0 0,11-3 0 0 0,1-3-539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9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6911 0 0,'0'0'1512'0'0,"-2"1"-1205"0"0,-19 13 593 0 0,0 2 1 0 0,0 0-1 0 0,2 1 0 0 0,-30 34 0 0 0,30-30-662 0 0,1 2 1 0 0,2 0-1 0 0,1 1 0 0 0,0 2 0 0 0,1-1 0 0 0,2 0 0 0 0,1 2 0 0 0,-10 36 1 0 0,15-41-199 0 0,1 0 1 0 0,1 0 0 0 0,1 1-1 0 0,1-1 1 0 0,1 0 0 0 0,1 1 0 0 0,1 0-1 0 0,0-1 1 0 0,2 0 0 0 0,1 1 0 0 0,7 23-1 0 0,-6-31-69 0 0,1 1 0 0 0,0-2 0 0 0,15 27 0 0 0,-17-36-204 0 0,-1 0 1 0 0,1 0-1 0 0,0-1 0 0 0,1 1 0 0 0,-1-1 1 0 0,9 6-1 0 0,-4-4-1110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9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7111 0 0,'0'0'2099'0'0,"2"2"-1364"0"0,2 7-56 0 0,4 3 318 0 0,10 25 0 0 0,-10-13-615 0 0,50 156 1192 0 0,-52-159-1444 0 0,8 46 211 0 0,-8-38-273 0 0,2 12 5 0 0,-3-9 7 0 0,-2-15-61 0 0,-2-16-109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20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0 8495 0 0,'0'0'388'0'0,"-1"2"-10"0"0,-3 2-351 0 0,1 0 0 0 0,-1 1 0 0 0,-1-2 1 0 0,-5 5-1 0 0,5-3 191 0 0,0 0-1 0 0,-10 10 1 0 0,-60 92 3178 0 0,45-57-2407 0 0,-26 43 304 0 0,42-66-1014 0 0,-18 43 1 0 0,30-63-235 0 0,-1 0 0 0 0,1 1-1 0 0,0 0 1 0 0,-1 12-1 0 0,3-17-120 0 0,0-2-1 0 0,-1 2 1 0 0,1-2-1 0 0,1 1 0 0 0,-1 0 1 0 0,0 0-1 0 0,1 0 1 0 0,-1 0-1 0 0,0 0 0 0 0,1-1 1 0 0,-1 2-1 0 0,1-2 1 0 0,0 1-1 0 0,0 0 0 0 0,0-1 1 0 0,0 1-1 0 0,0 0 1 0 0,0-1-1 0 0,1 1 0 0 0,-1-1 1 0 0,0 0-1 0 0,0 0 0 0 0,1 1 1 0 0,2 0-1 0 0,7 4-903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21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5063 0 0,'0'0'6720'0'0,"1"-1"-6400"0"0,0-4-164 0 0,2 0-1 0 0,-1 1 1 0 0,1-1-1 0 0,-1 1 1 0 0,1 0-1 0 0,7-8 1 0 0,-1 2 163 0 0,16-13 1 0 0,-18 18-58 0 0,14-8-1 0 0,-14 9-13 0 0,-6 3-164 0 0,0 1-29 0 0,1 1-42 0 0,-2 0 1 0 0,2-1 0 0 0,-1 1 0 0 0,0 0-1 0 0,0 0 1 0 0,0-1 0 0 0,0 1 0 0 0,0 1-1 0 0,0-2 1 0 0,0 1 0 0 0,-1 1-1 0 0,1-1 1 0 0,0 0 0 0 0,-1 0 0 0 0,1 0-1 0 0,0 0 1 0 0,-1 1 0 0 0,0-1 0 0 0,1 2-1 0 0,0 3 70 0 0,0 1-1 0 0,1 11 0 0 0,-2-6-3 0 0,0 0-1 0 0,-1-1 1 0 0,0 2 0 0 0,-4 11 0 0 0,-16 47 339 0 0,19-65-308 0 0,1-4 70 0 0,0-1 0 0 0,1 1-1 0 0,-1-1 1 0 0,1 2 0 0 0,-1-2-1 0 0,1 3 1 0 0,2-5 73 0 0,22-19 399 0 0,-5 4-420 0 0,-2 1-100 0 0,20-20 0 0 0,-24 21-106 0 0,0 1-1 0 0,26-19 0 0 0,-30 26-25 0 0,19-10 0 0 0,-28 16 0 0 0,1 0 0 0 0,-1-1 0 0 0,0 1 0 0 0,1 0 0 0 0,0-1 0 0 0,0 1 0 0 0,-1 0 0 0 0,0 0 0 0 0,1 0 0 0 0,0 0 0 0 0,-1-1 0 0 0,1 1 0 0 0,0 0 0 0 0,0 0 0 0 0,0 1 0 0 0,0 0 0 0 0,-1-1 0 0 0,1 1 0 0 0,0-1 0 0 0,0 0 0 0 0,-1 1 0 0 0,0 0 0 0 0,1 0 0 0 0,0 0 0 0 0,-1-1 0 0 0,1 0 0 0 0,0 1 0 0 0,-1 0 0 0 0,0 0 0 0 0,0-1 0 0 0,1 2 0 0 0,-1-1 0 0 0,1 1 0 0 0,0 2 0 0 0,0 0 0 0 0,1 8 0 0 0,0 3 0 0 0,-1 0 0 0 0,0 0 0 0 0,-2 1 0 0 0,0-2 0 0 0,-5 26 0 0 0,-24 72 0 0 0,21-83 0 0 0,5-7-84 0 0,4-20 16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2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8951 0 0,'0'0'407'0'0,"1"2"-6"0"0,1 3-320 0 0,0 1-1 0 0,-1-1 1 0 0,0 1-1 0 0,0 0 0 0 0,0-1 1 0 0,0 2-1 0 0,-1-1 1 0 0,0 5-1 0 0,-2 9 1433 0 0,-4 21 0 0 0,3-27-1123 0 0,0 0-1 0 0,-1-1 1 0 0,-1 1 0 0 0,0-1 0 0 0,-1-1 0 0 0,-13 23 0 0 0,10-22-5 0 0,0 1 1 0 0,-1-1 0 0 0,-1-1-1 0 0,-1 0 1 0 0,-18 16-1 0 0,23-23-598 0 0,6-3-894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1CCC2-F136-9947-8FDB-2D21E7EED5B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33819-8353-3940-B7D6-4527171C6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4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75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4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9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7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66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9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6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1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84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FFB6B-B128-2842-8CC7-E1178F5FF28B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1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ltid.se/genex/hs515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en.wikipedia.org/wiki/File:Hierarchical_clustering_simple_diagram.svg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scikit-learn.org/stable/modules/clustering.html#clusteri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cikit-learn.org/stable/auto_examples/cluster/plot_cluster_comparison.html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cikit-learn.org/stable/modules/clustering.html#clusteri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en.wikipedia.org/wiki/Linear_regression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learning.com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Linear_regression" TargetMode="Externa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en.wikipedia.org/wiki/Linear_regression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Linear_regression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munix.emich.edu/~schu/MATH_170/Fall09_170/Evening%20session/Unit%203.ppt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1.png"/><Relationship Id="rId299" Type="http://schemas.openxmlformats.org/officeDocument/2006/relationships/image" Target="../media/image162.png"/><Relationship Id="rId21" Type="http://schemas.openxmlformats.org/officeDocument/2006/relationships/image" Target="../media/image2310.png"/><Relationship Id="rId63" Type="http://schemas.openxmlformats.org/officeDocument/2006/relationships/image" Target="../media/image44.png"/><Relationship Id="rId159" Type="http://schemas.openxmlformats.org/officeDocument/2006/relationships/image" Target="../media/image92.png"/><Relationship Id="rId324" Type="http://schemas.openxmlformats.org/officeDocument/2006/relationships/customXml" Target="../ink/ink162.xml"/><Relationship Id="rId366" Type="http://schemas.openxmlformats.org/officeDocument/2006/relationships/customXml" Target="../ink/ink183.xml"/><Relationship Id="rId170" Type="http://schemas.openxmlformats.org/officeDocument/2006/relationships/customXml" Target="../ink/ink85.xml"/><Relationship Id="rId226" Type="http://schemas.openxmlformats.org/officeDocument/2006/relationships/customXml" Target="../ink/ink113.xml"/><Relationship Id="rId433" Type="http://schemas.openxmlformats.org/officeDocument/2006/relationships/image" Target="../media/image229.png"/><Relationship Id="rId268" Type="http://schemas.openxmlformats.org/officeDocument/2006/relationships/customXml" Target="../ink/ink134.xml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335" Type="http://schemas.openxmlformats.org/officeDocument/2006/relationships/image" Target="../media/image180.png"/><Relationship Id="rId377" Type="http://schemas.openxmlformats.org/officeDocument/2006/relationships/image" Target="../media/image201.png"/><Relationship Id="rId5" Type="http://schemas.openxmlformats.org/officeDocument/2006/relationships/image" Target="../media/image1510.png"/><Relationship Id="rId181" Type="http://schemas.openxmlformats.org/officeDocument/2006/relationships/image" Target="../media/image103.png"/><Relationship Id="rId237" Type="http://schemas.openxmlformats.org/officeDocument/2006/relationships/image" Target="../media/image131.png"/><Relationship Id="rId402" Type="http://schemas.openxmlformats.org/officeDocument/2006/relationships/customXml" Target="../ink/ink201.xml"/><Relationship Id="rId279" Type="http://schemas.openxmlformats.org/officeDocument/2006/relationships/image" Target="../media/image152.png"/><Relationship Id="rId444" Type="http://schemas.openxmlformats.org/officeDocument/2006/relationships/customXml" Target="../ink/ink222.xml"/><Relationship Id="rId43" Type="http://schemas.openxmlformats.org/officeDocument/2006/relationships/image" Target="../media/image34.png"/><Relationship Id="rId139" Type="http://schemas.openxmlformats.org/officeDocument/2006/relationships/image" Target="../media/image82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46" Type="http://schemas.openxmlformats.org/officeDocument/2006/relationships/customXml" Target="../ink/ink173.xml"/><Relationship Id="rId388" Type="http://schemas.openxmlformats.org/officeDocument/2006/relationships/customXml" Target="../ink/ink194.xml"/><Relationship Id="rId85" Type="http://schemas.openxmlformats.org/officeDocument/2006/relationships/image" Target="../media/image55.png"/><Relationship Id="rId150" Type="http://schemas.openxmlformats.org/officeDocument/2006/relationships/customXml" Target="../ink/ink75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413" Type="http://schemas.openxmlformats.org/officeDocument/2006/relationships/image" Target="../media/image219.png"/><Relationship Id="rId248" Type="http://schemas.openxmlformats.org/officeDocument/2006/relationships/customXml" Target="../ink/ink124.xml"/><Relationship Id="rId455" Type="http://schemas.openxmlformats.org/officeDocument/2006/relationships/image" Target="../media/image240.png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image" Target="../media/image170.png"/><Relationship Id="rId357" Type="http://schemas.openxmlformats.org/officeDocument/2006/relationships/image" Target="../media/image191.png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image" Target="../media/image93.png"/><Relationship Id="rId217" Type="http://schemas.openxmlformats.org/officeDocument/2006/relationships/image" Target="../media/image121.png"/><Relationship Id="rId399" Type="http://schemas.openxmlformats.org/officeDocument/2006/relationships/image" Target="../media/image212.png"/><Relationship Id="rId259" Type="http://schemas.openxmlformats.org/officeDocument/2006/relationships/image" Target="../media/image142.png"/><Relationship Id="rId424" Type="http://schemas.openxmlformats.org/officeDocument/2006/relationships/customXml" Target="../ink/ink212.xml"/><Relationship Id="rId466" Type="http://schemas.openxmlformats.org/officeDocument/2006/relationships/customXml" Target="../ink/ink233.xml"/><Relationship Id="rId23" Type="http://schemas.openxmlformats.org/officeDocument/2006/relationships/image" Target="../media/image2410.png"/><Relationship Id="rId119" Type="http://schemas.openxmlformats.org/officeDocument/2006/relationships/image" Target="../media/image72.png"/><Relationship Id="rId270" Type="http://schemas.openxmlformats.org/officeDocument/2006/relationships/customXml" Target="../ink/ink135.xml"/><Relationship Id="rId326" Type="http://schemas.openxmlformats.org/officeDocument/2006/relationships/customXml" Target="../ink/ink163.xml"/><Relationship Id="rId65" Type="http://schemas.openxmlformats.org/officeDocument/2006/relationships/image" Target="../media/image45.png"/><Relationship Id="rId130" Type="http://schemas.openxmlformats.org/officeDocument/2006/relationships/customXml" Target="../ink/ink65.xml"/><Relationship Id="rId368" Type="http://schemas.openxmlformats.org/officeDocument/2006/relationships/customXml" Target="../ink/ink184.xml"/><Relationship Id="rId172" Type="http://schemas.openxmlformats.org/officeDocument/2006/relationships/customXml" Target="../ink/ink86.xml"/><Relationship Id="rId228" Type="http://schemas.openxmlformats.org/officeDocument/2006/relationships/customXml" Target="../ink/ink114.xml"/><Relationship Id="rId435" Type="http://schemas.openxmlformats.org/officeDocument/2006/relationships/image" Target="../media/image230.png"/><Relationship Id="rId281" Type="http://schemas.openxmlformats.org/officeDocument/2006/relationships/image" Target="../media/image153.png"/><Relationship Id="rId337" Type="http://schemas.openxmlformats.org/officeDocument/2006/relationships/image" Target="../media/image181.png"/><Relationship Id="rId34" Type="http://schemas.openxmlformats.org/officeDocument/2006/relationships/customXml" Target="../ink/ink17.xml"/><Relationship Id="rId76" Type="http://schemas.openxmlformats.org/officeDocument/2006/relationships/customXml" Target="../ink/ink38.xml"/><Relationship Id="rId141" Type="http://schemas.openxmlformats.org/officeDocument/2006/relationships/image" Target="../media/image83.png"/><Relationship Id="rId379" Type="http://schemas.openxmlformats.org/officeDocument/2006/relationships/image" Target="../media/image202.png"/><Relationship Id="rId7" Type="http://schemas.openxmlformats.org/officeDocument/2006/relationships/image" Target="../media/image1610.png"/><Relationship Id="rId183" Type="http://schemas.openxmlformats.org/officeDocument/2006/relationships/image" Target="../media/image104.png"/><Relationship Id="rId239" Type="http://schemas.openxmlformats.org/officeDocument/2006/relationships/image" Target="../media/image132.png"/><Relationship Id="rId390" Type="http://schemas.openxmlformats.org/officeDocument/2006/relationships/customXml" Target="../ink/ink195.xml"/><Relationship Id="rId404" Type="http://schemas.openxmlformats.org/officeDocument/2006/relationships/customXml" Target="../ink/ink202.xml"/><Relationship Id="rId446" Type="http://schemas.openxmlformats.org/officeDocument/2006/relationships/customXml" Target="../ink/ink223.xml"/><Relationship Id="rId250" Type="http://schemas.openxmlformats.org/officeDocument/2006/relationships/customXml" Target="../ink/ink125.xml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45" Type="http://schemas.openxmlformats.org/officeDocument/2006/relationships/image" Target="../media/image35.png"/><Relationship Id="rId87" Type="http://schemas.openxmlformats.org/officeDocument/2006/relationships/image" Target="../media/image56.png"/><Relationship Id="rId110" Type="http://schemas.openxmlformats.org/officeDocument/2006/relationships/customXml" Target="../ink/ink55.xml"/><Relationship Id="rId348" Type="http://schemas.openxmlformats.org/officeDocument/2006/relationships/customXml" Target="../ink/ink174.xml"/><Relationship Id="rId152" Type="http://schemas.openxmlformats.org/officeDocument/2006/relationships/customXml" Target="../ink/ink76.xml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415" Type="http://schemas.openxmlformats.org/officeDocument/2006/relationships/image" Target="../media/image220.png"/><Relationship Id="rId457" Type="http://schemas.openxmlformats.org/officeDocument/2006/relationships/image" Target="../media/image241.png"/><Relationship Id="rId261" Type="http://schemas.openxmlformats.org/officeDocument/2006/relationships/image" Target="../media/image143.png"/><Relationship Id="rId14" Type="http://schemas.openxmlformats.org/officeDocument/2006/relationships/customXml" Target="../ink/ink7.xml"/><Relationship Id="rId56" Type="http://schemas.openxmlformats.org/officeDocument/2006/relationships/customXml" Target="../ink/ink28.xml"/><Relationship Id="rId317" Type="http://schemas.openxmlformats.org/officeDocument/2006/relationships/image" Target="../media/image171.png"/><Relationship Id="rId359" Type="http://schemas.openxmlformats.org/officeDocument/2006/relationships/image" Target="../media/image192.png"/><Relationship Id="rId98" Type="http://schemas.openxmlformats.org/officeDocument/2006/relationships/customXml" Target="../ink/ink49.xml"/><Relationship Id="rId121" Type="http://schemas.openxmlformats.org/officeDocument/2006/relationships/image" Target="../media/image73.png"/><Relationship Id="rId163" Type="http://schemas.openxmlformats.org/officeDocument/2006/relationships/image" Target="../media/image94.png"/><Relationship Id="rId219" Type="http://schemas.openxmlformats.org/officeDocument/2006/relationships/image" Target="../media/image122.png"/><Relationship Id="rId370" Type="http://schemas.openxmlformats.org/officeDocument/2006/relationships/customXml" Target="../ink/ink185.xml"/><Relationship Id="rId426" Type="http://schemas.openxmlformats.org/officeDocument/2006/relationships/customXml" Target="../ink/ink213.xml"/><Relationship Id="rId230" Type="http://schemas.openxmlformats.org/officeDocument/2006/relationships/customXml" Target="../ink/ink115.xml"/><Relationship Id="rId468" Type="http://schemas.openxmlformats.org/officeDocument/2006/relationships/customXml" Target="../ink/ink234.xml"/><Relationship Id="rId25" Type="http://schemas.openxmlformats.org/officeDocument/2006/relationships/image" Target="../media/image254.png"/><Relationship Id="rId67" Type="http://schemas.openxmlformats.org/officeDocument/2006/relationships/image" Target="../media/image46.png"/><Relationship Id="rId272" Type="http://schemas.openxmlformats.org/officeDocument/2006/relationships/customXml" Target="../ink/ink136.xml"/><Relationship Id="rId328" Type="http://schemas.openxmlformats.org/officeDocument/2006/relationships/customXml" Target="../ink/ink164.xml"/><Relationship Id="rId132" Type="http://schemas.openxmlformats.org/officeDocument/2006/relationships/customXml" Target="../ink/ink66.xml"/><Relationship Id="rId174" Type="http://schemas.openxmlformats.org/officeDocument/2006/relationships/customXml" Target="../ink/ink87.xml"/><Relationship Id="rId381" Type="http://schemas.openxmlformats.org/officeDocument/2006/relationships/image" Target="../media/image203.png"/><Relationship Id="rId241" Type="http://schemas.openxmlformats.org/officeDocument/2006/relationships/image" Target="../media/image133.png"/><Relationship Id="rId437" Type="http://schemas.openxmlformats.org/officeDocument/2006/relationships/image" Target="../media/image231.png"/><Relationship Id="rId36" Type="http://schemas.openxmlformats.org/officeDocument/2006/relationships/customXml" Target="../ink/ink18.xml"/><Relationship Id="rId283" Type="http://schemas.openxmlformats.org/officeDocument/2006/relationships/image" Target="../media/image154.png"/><Relationship Id="rId339" Type="http://schemas.openxmlformats.org/officeDocument/2006/relationships/image" Target="../media/image182.png"/><Relationship Id="rId78" Type="http://schemas.openxmlformats.org/officeDocument/2006/relationships/customXml" Target="../ink/ink39.xml"/><Relationship Id="rId101" Type="http://schemas.openxmlformats.org/officeDocument/2006/relationships/image" Target="../media/image63.png"/><Relationship Id="rId143" Type="http://schemas.openxmlformats.org/officeDocument/2006/relationships/image" Target="../media/image84.png"/><Relationship Id="rId185" Type="http://schemas.openxmlformats.org/officeDocument/2006/relationships/image" Target="../media/image105.png"/><Relationship Id="rId350" Type="http://schemas.openxmlformats.org/officeDocument/2006/relationships/customXml" Target="../ink/ink175.xml"/><Relationship Id="rId406" Type="http://schemas.openxmlformats.org/officeDocument/2006/relationships/customXml" Target="../ink/ink203.xml"/><Relationship Id="rId9" Type="http://schemas.openxmlformats.org/officeDocument/2006/relationships/image" Target="../media/image1710.png"/><Relationship Id="rId210" Type="http://schemas.openxmlformats.org/officeDocument/2006/relationships/customXml" Target="../ink/ink105.xml"/><Relationship Id="rId392" Type="http://schemas.openxmlformats.org/officeDocument/2006/relationships/customXml" Target="../ink/ink196.xml"/><Relationship Id="rId448" Type="http://schemas.openxmlformats.org/officeDocument/2006/relationships/customXml" Target="../ink/ink224.xml"/><Relationship Id="rId252" Type="http://schemas.openxmlformats.org/officeDocument/2006/relationships/customXml" Target="../ink/ink126.xml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47" Type="http://schemas.openxmlformats.org/officeDocument/2006/relationships/image" Target="../media/image36.png"/><Relationship Id="rId89" Type="http://schemas.openxmlformats.org/officeDocument/2006/relationships/image" Target="../media/image57.png"/><Relationship Id="rId112" Type="http://schemas.openxmlformats.org/officeDocument/2006/relationships/customXml" Target="../ink/ink56.xml"/><Relationship Id="rId154" Type="http://schemas.openxmlformats.org/officeDocument/2006/relationships/customXml" Target="../ink/ink77.xml"/><Relationship Id="rId361" Type="http://schemas.openxmlformats.org/officeDocument/2006/relationships/image" Target="../media/image193.png"/><Relationship Id="rId196" Type="http://schemas.openxmlformats.org/officeDocument/2006/relationships/customXml" Target="../ink/ink98.xml"/><Relationship Id="rId417" Type="http://schemas.openxmlformats.org/officeDocument/2006/relationships/image" Target="../media/image221.png"/><Relationship Id="rId459" Type="http://schemas.openxmlformats.org/officeDocument/2006/relationships/image" Target="../media/image242.png"/><Relationship Id="rId16" Type="http://schemas.openxmlformats.org/officeDocument/2006/relationships/customXml" Target="../ink/ink8.xml"/><Relationship Id="rId221" Type="http://schemas.openxmlformats.org/officeDocument/2006/relationships/image" Target="../media/image123.png"/><Relationship Id="rId263" Type="http://schemas.openxmlformats.org/officeDocument/2006/relationships/image" Target="../media/image144.png"/><Relationship Id="rId319" Type="http://schemas.openxmlformats.org/officeDocument/2006/relationships/image" Target="../media/image172.png"/><Relationship Id="rId470" Type="http://schemas.openxmlformats.org/officeDocument/2006/relationships/customXml" Target="../ink/ink235.xml"/><Relationship Id="rId58" Type="http://schemas.openxmlformats.org/officeDocument/2006/relationships/customXml" Target="../ink/ink29.xml"/><Relationship Id="rId123" Type="http://schemas.openxmlformats.org/officeDocument/2006/relationships/image" Target="../media/image74.png"/><Relationship Id="rId330" Type="http://schemas.openxmlformats.org/officeDocument/2006/relationships/customXml" Target="../ink/ink165.xml"/><Relationship Id="rId165" Type="http://schemas.openxmlformats.org/officeDocument/2006/relationships/image" Target="../media/image95.png"/><Relationship Id="rId372" Type="http://schemas.openxmlformats.org/officeDocument/2006/relationships/customXml" Target="../ink/ink186.xml"/><Relationship Id="rId428" Type="http://schemas.openxmlformats.org/officeDocument/2006/relationships/customXml" Target="../ink/ink214.xml"/><Relationship Id="rId232" Type="http://schemas.openxmlformats.org/officeDocument/2006/relationships/customXml" Target="../ink/ink116.xml"/><Relationship Id="rId274" Type="http://schemas.openxmlformats.org/officeDocument/2006/relationships/customXml" Target="../ink/ink137.xml"/><Relationship Id="rId27" Type="http://schemas.openxmlformats.org/officeDocument/2006/relationships/image" Target="../media/image260.png"/><Relationship Id="rId69" Type="http://schemas.openxmlformats.org/officeDocument/2006/relationships/image" Target="../media/image47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76" Type="http://schemas.openxmlformats.org/officeDocument/2006/relationships/customXml" Target="../ink/ink88.xml"/><Relationship Id="rId341" Type="http://schemas.openxmlformats.org/officeDocument/2006/relationships/image" Target="../media/image183.png"/><Relationship Id="rId383" Type="http://schemas.openxmlformats.org/officeDocument/2006/relationships/image" Target="../media/image204.png"/><Relationship Id="rId439" Type="http://schemas.openxmlformats.org/officeDocument/2006/relationships/image" Target="../media/image232.png"/><Relationship Id="rId201" Type="http://schemas.openxmlformats.org/officeDocument/2006/relationships/image" Target="../media/image113.png"/><Relationship Id="rId243" Type="http://schemas.openxmlformats.org/officeDocument/2006/relationships/image" Target="../media/image134.png"/><Relationship Id="rId285" Type="http://schemas.openxmlformats.org/officeDocument/2006/relationships/image" Target="../media/image155.png"/><Relationship Id="rId450" Type="http://schemas.openxmlformats.org/officeDocument/2006/relationships/customXml" Target="../ink/ink225.xml"/><Relationship Id="rId38" Type="http://schemas.openxmlformats.org/officeDocument/2006/relationships/customXml" Target="../ink/ink19.xml"/><Relationship Id="rId103" Type="http://schemas.openxmlformats.org/officeDocument/2006/relationships/image" Target="../media/image64.png"/><Relationship Id="rId310" Type="http://schemas.openxmlformats.org/officeDocument/2006/relationships/customXml" Target="../ink/ink155.xml"/><Relationship Id="rId91" Type="http://schemas.openxmlformats.org/officeDocument/2006/relationships/image" Target="../media/image58.png"/><Relationship Id="rId145" Type="http://schemas.openxmlformats.org/officeDocument/2006/relationships/image" Target="../media/image85.png"/><Relationship Id="rId187" Type="http://schemas.openxmlformats.org/officeDocument/2006/relationships/image" Target="../media/image106.png"/><Relationship Id="rId352" Type="http://schemas.openxmlformats.org/officeDocument/2006/relationships/customXml" Target="../ink/ink176.xml"/><Relationship Id="rId394" Type="http://schemas.openxmlformats.org/officeDocument/2006/relationships/customXml" Target="../ink/ink197.xml"/><Relationship Id="rId408" Type="http://schemas.openxmlformats.org/officeDocument/2006/relationships/customXml" Target="../ink/ink204.xml"/><Relationship Id="rId212" Type="http://schemas.openxmlformats.org/officeDocument/2006/relationships/customXml" Target="../ink/ink106.xml"/><Relationship Id="rId254" Type="http://schemas.openxmlformats.org/officeDocument/2006/relationships/customXml" Target="../ink/ink127.xml"/><Relationship Id="rId49" Type="http://schemas.openxmlformats.org/officeDocument/2006/relationships/image" Target="../media/image37.png"/><Relationship Id="rId114" Type="http://schemas.openxmlformats.org/officeDocument/2006/relationships/customXml" Target="../ink/ink57.xml"/><Relationship Id="rId296" Type="http://schemas.openxmlformats.org/officeDocument/2006/relationships/customXml" Target="../ink/ink148.xml"/><Relationship Id="rId461" Type="http://schemas.openxmlformats.org/officeDocument/2006/relationships/image" Target="../media/image243.png"/><Relationship Id="rId60" Type="http://schemas.openxmlformats.org/officeDocument/2006/relationships/customXml" Target="../ink/ink30.xml"/><Relationship Id="rId156" Type="http://schemas.openxmlformats.org/officeDocument/2006/relationships/customXml" Target="../ink/ink78.xml"/><Relationship Id="rId198" Type="http://schemas.openxmlformats.org/officeDocument/2006/relationships/customXml" Target="../ink/ink99.xml"/><Relationship Id="rId321" Type="http://schemas.openxmlformats.org/officeDocument/2006/relationships/image" Target="../media/image173.png"/><Relationship Id="rId363" Type="http://schemas.openxmlformats.org/officeDocument/2006/relationships/image" Target="../media/image194.png"/><Relationship Id="rId419" Type="http://schemas.openxmlformats.org/officeDocument/2006/relationships/image" Target="../media/image222.png"/><Relationship Id="rId223" Type="http://schemas.openxmlformats.org/officeDocument/2006/relationships/image" Target="../media/image124.png"/><Relationship Id="rId430" Type="http://schemas.openxmlformats.org/officeDocument/2006/relationships/customXml" Target="../ink/ink215.xml"/><Relationship Id="rId18" Type="http://schemas.openxmlformats.org/officeDocument/2006/relationships/customXml" Target="../ink/ink9.xml"/><Relationship Id="rId265" Type="http://schemas.openxmlformats.org/officeDocument/2006/relationships/image" Target="../media/image145.png"/><Relationship Id="rId125" Type="http://schemas.openxmlformats.org/officeDocument/2006/relationships/image" Target="../media/image75.png"/><Relationship Id="rId167" Type="http://schemas.openxmlformats.org/officeDocument/2006/relationships/image" Target="../media/image96.png"/><Relationship Id="rId332" Type="http://schemas.openxmlformats.org/officeDocument/2006/relationships/customXml" Target="../ink/ink166.xml"/><Relationship Id="rId374" Type="http://schemas.openxmlformats.org/officeDocument/2006/relationships/customXml" Target="../ink/ink187.xml"/><Relationship Id="rId71" Type="http://schemas.openxmlformats.org/officeDocument/2006/relationships/image" Target="../media/image48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270.png"/><Relationship Id="rId276" Type="http://schemas.openxmlformats.org/officeDocument/2006/relationships/customXml" Target="../ink/ink138.xml"/><Relationship Id="rId441" Type="http://schemas.openxmlformats.org/officeDocument/2006/relationships/image" Target="../media/image233.png"/><Relationship Id="rId40" Type="http://schemas.openxmlformats.org/officeDocument/2006/relationships/customXml" Target="../ink/ink20.xml"/><Relationship Id="rId136" Type="http://schemas.openxmlformats.org/officeDocument/2006/relationships/customXml" Target="../ink/ink68.xml"/><Relationship Id="rId178" Type="http://schemas.openxmlformats.org/officeDocument/2006/relationships/customXml" Target="../ink/ink89.xml"/><Relationship Id="rId301" Type="http://schemas.openxmlformats.org/officeDocument/2006/relationships/image" Target="../media/image163.png"/><Relationship Id="rId343" Type="http://schemas.openxmlformats.org/officeDocument/2006/relationships/image" Target="../media/image184.png"/><Relationship Id="rId82" Type="http://schemas.openxmlformats.org/officeDocument/2006/relationships/customXml" Target="../ink/ink41.xml"/><Relationship Id="rId203" Type="http://schemas.openxmlformats.org/officeDocument/2006/relationships/image" Target="../media/image114.png"/><Relationship Id="rId385" Type="http://schemas.openxmlformats.org/officeDocument/2006/relationships/image" Target="../media/image205.png"/><Relationship Id="rId19" Type="http://schemas.openxmlformats.org/officeDocument/2006/relationships/image" Target="../media/image2210.png"/><Relationship Id="rId224" Type="http://schemas.openxmlformats.org/officeDocument/2006/relationships/customXml" Target="../ink/ink112.xml"/><Relationship Id="rId245" Type="http://schemas.openxmlformats.org/officeDocument/2006/relationships/image" Target="../media/image135.png"/><Relationship Id="rId266" Type="http://schemas.openxmlformats.org/officeDocument/2006/relationships/customXml" Target="../ink/ink133.xml"/><Relationship Id="rId287" Type="http://schemas.openxmlformats.org/officeDocument/2006/relationships/image" Target="../media/image156.png"/><Relationship Id="rId410" Type="http://schemas.openxmlformats.org/officeDocument/2006/relationships/customXml" Target="../ink/ink205.xml"/><Relationship Id="rId431" Type="http://schemas.openxmlformats.org/officeDocument/2006/relationships/image" Target="../media/image228.png"/><Relationship Id="rId452" Type="http://schemas.openxmlformats.org/officeDocument/2006/relationships/customXml" Target="../ink/ink226.xml"/><Relationship Id="rId30" Type="http://schemas.openxmlformats.org/officeDocument/2006/relationships/customXml" Target="../ink/ink15.xml"/><Relationship Id="rId105" Type="http://schemas.openxmlformats.org/officeDocument/2006/relationships/image" Target="../media/image65.png"/><Relationship Id="rId126" Type="http://schemas.openxmlformats.org/officeDocument/2006/relationships/customXml" Target="../ink/ink63.xml"/><Relationship Id="rId147" Type="http://schemas.openxmlformats.org/officeDocument/2006/relationships/image" Target="../media/image86.png"/><Relationship Id="rId168" Type="http://schemas.openxmlformats.org/officeDocument/2006/relationships/customXml" Target="../ink/ink84.xml"/><Relationship Id="rId312" Type="http://schemas.openxmlformats.org/officeDocument/2006/relationships/customXml" Target="../ink/ink156.xml"/><Relationship Id="rId333" Type="http://schemas.openxmlformats.org/officeDocument/2006/relationships/image" Target="../media/image179.png"/><Relationship Id="rId354" Type="http://schemas.openxmlformats.org/officeDocument/2006/relationships/customXml" Target="../ink/ink177.xml"/><Relationship Id="rId51" Type="http://schemas.openxmlformats.org/officeDocument/2006/relationships/image" Target="../media/image38.png"/><Relationship Id="rId72" Type="http://schemas.openxmlformats.org/officeDocument/2006/relationships/customXml" Target="../ink/ink36.xml"/><Relationship Id="rId93" Type="http://schemas.openxmlformats.org/officeDocument/2006/relationships/image" Target="../media/image59.png"/><Relationship Id="rId189" Type="http://schemas.openxmlformats.org/officeDocument/2006/relationships/image" Target="../media/image107.png"/><Relationship Id="rId375" Type="http://schemas.openxmlformats.org/officeDocument/2006/relationships/image" Target="../media/image200.png"/><Relationship Id="rId396" Type="http://schemas.openxmlformats.org/officeDocument/2006/relationships/customXml" Target="../ink/ink198.xml"/><Relationship Id="rId3" Type="http://schemas.openxmlformats.org/officeDocument/2006/relationships/image" Target="../media/image1410.png"/><Relationship Id="rId214" Type="http://schemas.openxmlformats.org/officeDocument/2006/relationships/customXml" Target="../ink/ink107.xml"/><Relationship Id="rId235" Type="http://schemas.openxmlformats.org/officeDocument/2006/relationships/image" Target="../media/image130.png"/><Relationship Id="rId256" Type="http://schemas.openxmlformats.org/officeDocument/2006/relationships/customXml" Target="../ink/ink128.xml"/><Relationship Id="rId277" Type="http://schemas.openxmlformats.org/officeDocument/2006/relationships/image" Target="../media/image151.png"/><Relationship Id="rId298" Type="http://schemas.openxmlformats.org/officeDocument/2006/relationships/customXml" Target="../ink/ink149.xml"/><Relationship Id="rId400" Type="http://schemas.openxmlformats.org/officeDocument/2006/relationships/customXml" Target="../ink/ink200.xml"/><Relationship Id="rId421" Type="http://schemas.openxmlformats.org/officeDocument/2006/relationships/image" Target="../media/image223.png"/><Relationship Id="rId442" Type="http://schemas.openxmlformats.org/officeDocument/2006/relationships/customXml" Target="../ink/ink221.xml"/><Relationship Id="rId463" Type="http://schemas.openxmlformats.org/officeDocument/2006/relationships/image" Target="../media/image244.png"/><Relationship Id="rId116" Type="http://schemas.openxmlformats.org/officeDocument/2006/relationships/customXml" Target="../ink/ink58.xml"/><Relationship Id="rId137" Type="http://schemas.openxmlformats.org/officeDocument/2006/relationships/image" Target="../media/image81.png"/><Relationship Id="rId158" Type="http://schemas.openxmlformats.org/officeDocument/2006/relationships/customXml" Target="../ink/ink79.xml"/><Relationship Id="rId302" Type="http://schemas.openxmlformats.org/officeDocument/2006/relationships/customXml" Target="../ink/ink151.xml"/><Relationship Id="rId323" Type="http://schemas.openxmlformats.org/officeDocument/2006/relationships/image" Target="../media/image174.png"/><Relationship Id="rId344" Type="http://schemas.openxmlformats.org/officeDocument/2006/relationships/customXml" Target="../ink/ink172.xml"/><Relationship Id="rId20" Type="http://schemas.openxmlformats.org/officeDocument/2006/relationships/customXml" Target="../ink/ink10.xml"/><Relationship Id="rId41" Type="http://schemas.openxmlformats.org/officeDocument/2006/relationships/image" Target="../media/image33.png"/><Relationship Id="rId62" Type="http://schemas.openxmlformats.org/officeDocument/2006/relationships/customXml" Target="../ink/ink31.xml"/><Relationship Id="rId83" Type="http://schemas.openxmlformats.org/officeDocument/2006/relationships/image" Target="../media/image54.png"/><Relationship Id="rId179" Type="http://schemas.openxmlformats.org/officeDocument/2006/relationships/image" Target="../media/image102.png"/><Relationship Id="rId365" Type="http://schemas.openxmlformats.org/officeDocument/2006/relationships/image" Target="../media/image195.png"/><Relationship Id="rId386" Type="http://schemas.openxmlformats.org/officeDocument/2006/relationships/customXml" Target="../ink/ink193.xml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25.png"/><Relationship Id="rId246" Type="http://schemas.openxmlformats.org/officeDocument/2006/relationships/customXml" Target="../ink/ink123.xml"/><Relationship Id="rId267" Type="http://schemas.openxmlformats.org/officeDocument/2006/relationships/image" Target="../media/image146.png"/><Relationship Id="rId288" Type="http://schemas.openxmlformats.org/officeDocument/2006/relationships/customXml" Target="../ink/ink144.xml"/><Relationship Id="rId411" Type="http://schemas.openxmlformats.org/officeDocument/2006/relationships/image" Target="../media/image218.png"/><Relationship Id="rId432" Type="http://schemas.openxmlformats.org/officeDocument/2006/relationships/customXml" Target="../ink/ink216.xml"/><Relationship Id="rId453" Type="http://schemas.openxmlformats.org/officeDocument/2006/relationships/image" Target="../media/image239.png"/><Relationship Id="rId106" Type="http://schemas.openxmlformats.org/officeDocument/2006/relationships/customXml" Target="../ink/ink53.xml"/><Relationship Id="rId127" Type="http://schemas.openxmlformats.org/officeDocument/2006/relationships/image" Target="../media/image76.png"/><Relationship Id="rId313" Type="http://schemas.openxmlformats.org/officeDocument/2006/relationships/image" Target="../media/image169.png"/><Relationship Id="rId10" Type="http://schemas.openxmlformats.org/officeDocument/2006/relationships/customXml" Target="../ink/ink5.xml"/><Relationship Id="rId31" Type="http://schemas.openxmlformats.org/officeDocument/2006/relationships/image" Target="../media/image280.png"/><Relationship Id="rId52" Type="http://schemas.openxmlformats.org/officeDocument/2006/relationships/customXml" Target="../ink/ink26.xml"/><Relationship Id="rId73" Type="http://schemas.openxmlformats.org/officeDocument/2006/relationships/image" Target="../media/image49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97.png"/><Relationship Id="rId334" Type="http://schemas.openxmlformats.org/officeDocument/2006/relationships/customXml" Target="../ink/ink167.xml"/><Relationship Id="rId355" Type="http://schemas.openxmlformats.org/officeDocument/2006/relationships/image" Target="../media/image190.png"/><Relationship Id="rId376" Type="http://schemas.openxmlformats.org/officeDocument/2006/relationships/customXml" Target="../ink/ink188.xml"/><Relationship Id="rId397" Type="http://schemas.openxmlformats.org/officeDocument/2006/relationships/image" Target="../media/image211.png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20.png"/><Relationship Id="rId236" Type="http://schemas.openxmlformats.org/officeDocument/2006/relationships/customXml" Target="../ink/ink118.xml"/><Relationship Id="rId257" Type="http://schemas.openxmlformats.org/officeDocument/2006/relationships/image" Target="../media/image141.png"/><Relationship Id="rId278" Type="http://schemas.openxmlformats.org/officeDocument/2006/relationships/customXml" Target="../ink/ink139.xml"/><Relationship Id="rId401" Type="http://schemas.openxmlformats.org/officeDocument/2006/relationships/image" Target="../media/image213.png"/><Relationship Id="rId422" Type="http://schemas.openxmlformats.org/officeDocument/2006/relationships/customXml" Target="../ink/ink211.xml"/><Relationship Id="rId443" Type="http://schemas.openxmlformats.org/officeDocument/2006/relationships/image" Target="../media/image234.png"/><Relationship Id="rId464" Type="http://schemas.openxmlformats.org/officeDocument/2006/relationships/customXml" Target="../ink/ink232.xml"/><Relationship Id="rId303" Type="http://schemas.openxmlformats.org/officeDocument/2006/relationships/image" Target="../media/image164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345" Type="http://schemas.openxmlformats.org/officeDocument/2006/relationships/image" Target="../media/image185.png"/><Relationship Id="rId387" Type="http://schemas.openxmlformats.org/officeDocument/2006/relationships/image" Target="../media/image206.png"/><Relationship Id="rId191" Type="http://schemas.openxmlformats.org/officeDocument/2006/relationships/image" Target="../media/image108.png"/><Relationship Id="rId205" Type="http://schemas.openxmlformats.org/officeDocument/2006/relationships/image" Target="../media/image115.png"/><Relationship Id="rId247" Type="http://schemas.openxmlformats.org/officeDocument/2006/relationships/image" Target="../media/image136.png"/><Relationship Id="rId412" Type="http://schemas.openxmlformats.org/officeDocument/2006/relationships/customXml" Target="../ink/ink206.xml"/><Relationship Id="rId107" Type="http://schemas.openxmlformats.org/officeDocument/2006/relationships/image" Target="../media/image66.png"/><Relationship Id="rId289" Type="http://schemas.openxmlformats.org/officeDocument/2006/relationships/image" Target="../media/image157.png"/><Relationship Id="rId454" Type="http://schemas.openxmlformats.org/officeDocument/2006/relationships/customXml" Target="../ink/ink227.xml"/><Relationship Id="rId11" Type="http://schemas.openxmlformats.org/officeDocument/2006/relationships/image" Target="../media/image1810.png"/><Relationship Id="rId53" Type="http://schemas.openxmlformats.org/officeDocument/2006/relationships/image" Target="../media/image39.png"/><Relationship Id="rId149" Type="http://schemas.openxmlformats.org/officeDocument/2006/relationships/image" Target="../media/image87.png"/><Relationship Id="rId314" Type="http://schemas.openxmlformats.org/officeDocument/2006/relationships/customXml" Target="../ink/ink157.xml"/><Relationship Id="rId356" Type="http://schemas.openxmlformats.org/officeDocument/2006/relationships/customXml" Target="../ink/ink178.xml"/><Relationship Id="rId398" Type="http://schemas.openxmlformats.org/officeDocument/2006/relationships/customXml" Target="../ink/ink199.xml"/><Relationship Id="rId95" Type="http://schemas.openxmlformats.org/officeDocument/2006/relationships/image" Target="../media/image60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423" Type="http://schemas.openxmlformats.org/officeDocument/2006/relationships/image" Target="../media/image224.png"/><Relationship Id="rId258" Type="http://schemas.openxmlformats.org/officeDocument/2006/relationships/customXml" Target="../ink/ink129.xml"/><Relationship Id="rId465" Type="http://schemas.openxmlformats.org/officeDocument/2006/relationships/image" Target="../media/image245.png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325" Type="http://schemas.openxmlformats.org/officeDocument/2006/relationships/image" Target="../media/image175.png"/><Relationship Id="rId367" Type="http://schemas.openxmlformats.org/officeDocument/2006/relationships/image" Target="../media/image196.png"/><Relationship Id="rId171" Type="http://schemas.openxmlformats.org/officeDocument/2006/relationships/image" Target="../media/image98.png"/><Relationship Id="rId227" Type="http://schemas.openxmlformats.org/officeDocument/2006/relationships/image" Target="../media/image126.png"/><Relationship Id="rId269" Type="http://schemas.openxmlformats.org/officeDocument/2006/relationships/image" Target="../media/image147.png"/><Relationship Id="rId434" Type="http://schemas.openxmlformats.org/officeDocument/2006/relationships/customXml" Target="../ink/ink217.xml"/><Relationship Id="rId33" Type="http://schemas.openxmlformats.org/officeDocument/2006/relationships/image" Target="../media/image290.png"/><Relationship Id="rId129" Type="http://schemas.openxmlformats.org/officeDocument/2006/relationships/image" Target="../media/image77.png"/><Relationship Id="rId280" Type="http://schemas.openxmlformats.org/officeDocument/2006/relationships/customXml" Target="../ink/ink140.xml"/><Relationship Id="rId336" Type="http://schemas.openxmlformats.org/officeDocument/2006/relationships/customXml" Target="../ink/ink168.xml"/><Relationship Id="rId75" Type="http://schemas.openxmlformats.org/officeDocument/2006/relationships/image" Target="../media/image50.png"/><Relationship Id="rId140" Type="http://schemas.openxmlformats.org/officeDocument/2006/relationships/customXml" Target="../ink/ink70.xml"/><Relationship Id="rId182" Type="http://schemas.openxmlformats.org/officeDocument/2006/relationships/customXml" Target="../ink/ink91.xml"/><Relationship Id="rId378" Type="http://schemas.openxmlformats.org/officeDocument/2006/relationships/customXml" Target="../ink/ink189.xml"/><Relationship Id="rId403" Type="http://schemas.openxmlformats.org/officeDocument/2006/relationships/image" Target="../media/image214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445" Type="http://schemas.openxmlformats.org/officeDocument/2006/relationships/image" Target="../media/image235.png"/><Relationship Id="rId291" Type="http://schemas.openxmlformats.org/officeDocument/2006/relationships/image" Target="../media/image158.png"/><Relationship Id="rId305" Type="http://schemas.openxmlformats.org/officeDocument/2006/relationships/image" Target="../media/image165.png"/><Relationship Id="rId347" Type="http://schemas.openxmlformats.org/officeDocument/2006/relationships/image" Target="../media/image186.png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image" Target="../media/image88.png"/><Relationship Id="rId389" Type="http://schemas.openxmlformats.org/officeDocument/2006/relationships/image" Target="../media/image207.png"/><Relationship Id="rId193" Type="http://schemas.openxmlformats.org/officeDocument/2006/relationships/image" Target="../media/image109.png"/><Relationship Id="rId207" Type="http://schemas.openxmlformats.org/officeDocument/2006/relationships/image" Target="../media/image116.png"/><Relationship Id="rId249" Type="http://schemas.openxmlformats.org/officeDocument/2006/relationships/image" Target="../media/image137.png"/><Relationship Id="rId414" Type="http://schemas.openxmlformats.org/officeDocument/2006/relationships/customXml" Target="../ink/ink207.xml"/><Relationship Id="rId456" Type="http://schemas.openxmlformats.org/officeDocument/2006/relationships/customXml" Target="../ink/ink228.xml"/><Relationship Id="rId13" Type="http://schemas.openxmlformats.org/officeDocument/2006/relationships/image" Target="../media/image1910.png"/><Relationship Id="rId109" Type="http://schemas.openxmlformats.org/officeDocument/2006/relationships/image" Target="../media/image67.png"/><Relationship Id="rId260" Type="http://schemas.openxmlformats.org/officeDocument/2006/relationships/customXml" Target="../ink/ink130.xml"/><Relationship Id="rId316" Type="http://schemas.openxmlformats.org/officeDocument/2006/relationships/customXml" Target="../ink/ink158.xml"/><Relationship Id="rId55" Type="http://schemas.openxmlformats.org/officeDocument/2006/relationships/image" Target="../media/image40.png"/><Relationship Id="rId97" Type="http://schemas.openxmlformats.org/officeDocument/2006/relationships/image" Target="../media/image61.png"/><Relationship Id="rId120" Type="http://schemas.openxmlformats.org/officeDocument/2006/relationships/customXml" Target="../ink/ink60.xml"/><Relationship Id="rId358" Type="http://schemas.openxmlformats.org/officeDocument/2006/relationships/customXml" Target="../ink/ink179.xml"/><Relationship Id="rId162" Type="http://schemas.openxmlformats.org/officeDocument/2006/relationships/customXml" Target="../ink/ink81.xml"/><Relationship Id="rId218" Type="http://schemas.openxmlformats.org/officeDocument/2006/relationships/customXml" Target="../ink/ink109.xml"/><Relationship Id="rId425" Type="http://schemas.openxmlformats.org/officeDocument/2006/relationships/image" Target="../media/image225.png"/><Relationship Id="rId467" Type="http://schemas.openxmlformats.org/officeDocument/2006/relationships/image" Target="../media/image246.png"/><Relationship Id="rId271" Type="http://schemas.openxmlformats.org/officeDocument/2006/relationships/image" Target="../media/image148.png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image" Target="../media/image78.png"/><Relationship Id="rId327" Type="http://schemas.openxmlformats.org/officeDocument/2006/relationships/image" Target="../media/image176.png"/><Relationship Id="rId369" Type="http://schemas.openxmlformats.org/officeDocument/2006/relationships/image" Target="../media/image197.png"/><Relationship Id="rId173" Type="http://schemas.openxmlformats.org/officeDocument/2006/relationships/image" Target="../media/image99.png"/><Relationship Id="rId229" Type="http://schemas.openxmlformats.org/officeDocument/2006/relationships/image" Target="../media/image127.png"/><Relationship Id="rId380" Type="http://schemas.openxmlformats.org/officeDocument/2006/relationships/customXml" Target="../ink/ink190.xml"/><Relationship Id="rId436" Type="http://schemas.openxmlformats.org/officeDocument/2006/relationships/customXml" Target="../ink/ink218.xml"/><Relationship Id="rId240" Type="http://schemas.openxmlformats.org/officeDocument/2006/relationships/customXml" Target="../ink/ink120.xml"/><Relationship Id="rId35" Type="http://schemas.openxmlformats.org/officeDocument/2006/relationships/image" Target="../media/image300.png"/><Relationship Id="rId77" Type="http://schemas.openxmlformats.org/officeDocument/2006/relationships/image" Target="../media/image51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338" Type="http://schemas.openxmlformats.org/officeDocument/2006/relationships/customXml" Target="../ink/ink169.xml"/><Relationship Id="rId8" Type="http://schemas.openxmlformats.org/officeDocument/2006/relationships/customXml" Target="../ink/ink4.xml"/><Relationship Id="rId142" Type="http://schemas.openxmlformats.org/officeDocument/2006/relationships/customXml" Target="../ink/ink71.xml"/><Relationship Id="rId184" Type="http://schemas.openxmlformats.org/officeDocument/2006/relationships/customXml" Target="../ink/ink92.xml"/><Relationship Id="rId391" Type="http://schemas.openxmlformats.org/officeDocument/2006/relationships/image" Target="../media/image208.png"/><Relationship Id="rId405" Type="http://schemas.openxmlformats.org/officeDocument/2006/relationships/image" Target="../media/image215.png"/><Relationship Id="rId447" Type="http://schemas.openxmlformats.org/officeDocument/2006/relationships/image" Target="../media/image236.png"/><Relationship Id="rId251" Type="http://schemas.openxmlformats.org/officeDocument/2006/relationships/image" Target="../media/image138.png"/><Relationship Id="rId46" Type="http://schemas.openxmlformats.org/officeDocument/2006/relationships/customXml" Target="../ink/ink23.xml"/><Relationship Id="rId293" Type="http://schemas.openxmlformats.org/officeDocument/2006/relationships/image" Target="../media/image159.png"/><Relationship Id="rId307" Type="http://schemas.openxmlformats.org/officeDocument/2006/relationships/image" Target="../media/image166.png"/><Relationship Id="rId349" Type="http://schemas.openxmlformats.org/officeDocument/2006/relationships/image" Target="../media/image187.png"/><Relationship Id="rId88" Type="http://schemas.openxmlformats.org/officeDocument/2006/relationships/customXml" Target="../ink/ink44.xml"/><Relationship Id="rId111" Type="http://schemas.openxmlformats.org/officeDocument/2006/relationships/image" Target="../media/image68.png"/><Relationship Id="rId153" Type="http://schemas.openxmlformats.org/officeDocument/2006/relationships/image" Target="../media/image89.png"/><Relationship Id="rId195" Type="http://schemas.openxmlformats.org/officeDocument/2006/relationships/image" Target="../media/image110.png"/><Relationship Id="rId209" Type="http://schemas.openxmlformats.org/officeDocument/2006/relationships/image" Target="../media/image117.png"/><Relationship Id="rId360" Type="http://schemas.openxmlformats.org/officeDocument/2006/relationships/customXml" Target="../ink/ink180.xml"/><Relationship Id="rId416" Type="http://schemas.openxmlformats.org/officeDocument/2006/relationships/customXml" Target="../ink/ink208.xml"/><Relationship Id="rId220" Type="http://schemas.openxmlformats.org/officeDocument/2006/relationships/customXml" Target="../ink/ink110.xml"/><Relationship Id="rId458" Type="http://schemas.openxmlformats.org/officeDocument/2006/relationships/customXml" Target="../ink/ink229.xml"/><Relationship Id="rId15" Type="http://schemas.openxmlformats.org/officeDocument/2006/relationships/image" Target="../media/image2010.png"/><Relationship Id="rId57" Type="http://schemas.openxmlformats.org/officeDocument/2006/relationships/image" Target="../media/image41.png"/><Relationship Id="rId262" Type="http://schemas.openxmlformats.org/officeDocument/2006/relationships/customXml" Target="../ink/ink131.xml"/><Relationship Id="rId318" Type="http://schemas.openxmlformats.org/officeDocument/2006/relationships/customXml" Target="../ink/ink159.xml"/><Relationship Id="rId99" Type="http://schemas.openxmlformats.org/officeDocument/2006/relationships/image" Target="../media/image62.png"/><Relationship Id="rId122" Type="http://schemas.openxmlformats.org/officeDocument/2006/relationships/customXml" Target="../ink/ink61.xml"/><Relationship Id="rId164" Type="http://schemas.openxmlformats.org/officeDocument/2006/relationships/customXml" Target="../ink/ink82.xml"/><Relationship Id="rId371" Type="http://schemas.openxmlformats.org/officeDocument/2006/relationships/image" Target="../media/image198.png"/><Relationship Id="rId427" Type="http://schemas.openxmlformats.org/officeDocument/2006/relationships/image" Target="../media/image226.png"/><Relationship Id="rId469" Type="http://schemas.openxmlformats.org/officeDocument/2006/relationships/image" Target="../media/image247.png"/><Relationship Id="rId26" Type="http://schemas.openxmlformats.org/officeDocument/2006/relationships/customXml" Target="../ink/ink13.xml"/><Relationship Id="rId231" Type="http://schemas.openxmlformats.org/officeDocument/2006/relationships/image" Target="../media/image128.png"/><Relationship Id="rId273" Type="http://schemas.openxmlformats.org/officeDocument/2006/relationships/image" Target="../media/image149.png"/><Relationship Id="rId329" Type="http://schemas.openxmlformats.org/officeDocument/2006/relationships/image" Target="../media/image177.png"/><Relationship Id="rId68" Type="http://schemas.openxmlformats.org/officeDocument/2006/relationships/customXml" Target="../ink/ink34.xml"/><Relationship Id="rId133" Type="http://schemas.openxmlformats.org/officeDocument/2006/relationships/image" Target="../media/image79.png"/><Relationship Id="rId175" Type="http://schemas.openxmlformats.org/officeDocument/2006/relationships/image" Target="../media/image100.png"/><Relationship Id="rId340" Type="http://schemas.openxmlformats.org/officeDocument/2006/relationships/customXml" Target="../ink/ink170.xml"/><Relationship Id="rId200" Type="http://schemas.openxmlformats.org/officeDocument/2006/relationships/customXml" Target="../ink/ink100.xml"/><Relationship Id="rId382" Type="http://schemas.openxmlformats.org/officeDocument/2006/relationships/customXml" Target="../ink/ink191.xml"/><Relationship Id="rId438" Type="http://schemas.openxmlformats.org/officeDocument/2006/relationships/customXml" Target="../ink/ink219.xml"/><Relationship Id="rId242" Type="http://schemas.openxmlformats.org/officeDocument/2006/relationships/customXml" Target="../ink/ink121.xml"/><Relationship Id="rId284" Type="http://schemas.openxmlformats.org/officeDocument/2006/relationships/customXml" Target="../ink/ink142.xml"/><Relationship Id="rId37" Type="http://schemas.openxmlformats.org/officeDocument/2006/relationships/image" Target="../media/image310.png"/><Relationship Id="rId79" Type="http://schemas.openxmlformats.org/officeDocument/2006/relationships/image" Target="../media/image52.png"/><Relationship Id="rId102" Type="http://schemas.openxmlformats.org/officeDocument/2006/relationships/customXml" Target="../ink/ink51.xml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86" Type="http://schemas.openxmlformats.org/officeDocument/2006/relationships/customXml" Target="../ink/ink93.xml"/><Relationship Id="rId351" Type="http://schemas.openxmlformats.org/officeDocument/2006/relationships/image" Target="../media/image188.png"/><Relationship Id="rId393" Type="http://schemas.openxmlformats.org/officeDocument/2006/relationships/image" Target="../media/image209.png"/><Relationship Id="rId407" Type="http://schemas.openxmlformats.org/officeDocument/2006/relationships/image" Target="../media/image216.png"/><Relationship Id="rId449" Type="http://schemas.openxmlformats.org/officeDocument/2006/relationships/image" Target="../media/image237.png"/><Relationship Id="rId211" Type="http://schemas.openxmlformats.org/officeDocument/2006/relationships/image" Target="../media/image118.png"/><Relationship Id="rId253" Type="http://schemas.openxmlformats.org/officeDocument/2006/relationships/image" Target="../media/image139.png"/><Relationship Id="rId295" Type="http://schemas.openxmlformats.org/officeDocument/2006/relationships/image" Target="../media/image160.png"/><Relationship Id="rId309" Type="http://schemas.openxmlformats.org/officeDocument/2006/relationships/image" Target="../media/image167.png"/><Relationship Id="rId460" Type="http://schemas.openxmlformats.org/officeDocument/2006/relationships/customXml" Target="../ink/ink230.xml"/><Relationship Id="rId48" Type="http://schemas.openxmlformats.org/officeDocument/2006/relationships/customXml" Target="../ink/ink24.xml"/><Relationship Id="rId113" Type="http://schemas.openxmlformats.org/officeDocument/2006/relationships/image" Target="../media/image69.png"/><Relationship Id="rId320" Type="http://schemas.openxmlformats.org/officeDocument/2006/relationships/customXml" Target="../ink/ink160.xml"/><Relationship Id="rId155" Type="http://schemas.openxmlformats.org/officeDocument/2006/relationships/image" Target="../media/image90.png"/><Relationship Id="rId197" Type="http://schemas.openxmlformats.org/officeDocument/2006/relationships/image" Target="../media/image111.png"/><Relationship Id="rId362" Type="http://schemas.openxmlformats.org/officeDocument/2006/relationships/customXml" Target="../ink/ink181.xml"/><Relationship Id="rId418" Type="http://schemas.openxmlformats.org/officeDocument/2006/relationships/customXml" Target="../ink/ink209.xml"/><Relationship Id="rId222" Type="http://schemas.openxmlformats.org/officeDocument/2006/relationships/customXml" Target="../ink/ink111.xml"/><Relationship Id="rId264" Type="http://schemas.openxmlformats.org/officeDocument/2006/relationships/customXml" Target="../ink/ink132.xml"/><Relationship Id="rId471" Type="http://schemas.openxmlformats.org/officeDocument/2006/relationships/image" Target="../media/image248.png"/><Relationship Id="rId17" Type="http://schemas.openxmlformats.org/officeDocument/2006/relationships/image" Target="../media/image2110.png"/><Relationship Id="rId59" Type="http://schemas.openxmlformats.org/officeDocument/2006/relationships/image" Target="../media/image42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166" Type="http://schemas.openxmlformats.org/officeDocument/2006/relationships/customXml" Target="../ink/ink83.xml"/><Relationship Id="rId331" Type="http://schemas.openxmlformats.org/officeDocument/2006/relationships/image" Target="../media/image178.png"/><Relationship Id="rId373" Type="http://schemas.openxmlformats.org/officeDocument/2006/relationships/image" Target="../media/image199.png"/><Relationship Id="rId429" Type="http://schemas.openxmlformats.org/officeDocument/2006/relationships/image" Target="../media/image227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29.png"/><Relationship Id="rId440" Type="http://schemas.openxmlformats.org/officeDocument/2006/relationships/customXml" Target="../ink/ink220.xml"/><Relationship Id="rId28" Type="http://schemas.openxmlformats.org/officeDocument/2006/relationships/customXml" Target="../ink/ink14.xml"/><Relationship Id="rId275" Type="http://schemas.openxmlformats.org/officeDocument/2006/relationships/image" Target="../media/image150.png"/><Relationship Id="rId300" Type="http://schemas.openxmlformats.org/officeDocument/2006/relationships/customXml" Target="../ink/ink150.xml"/><Relationship Id="rId81" Type="http://schemas.openxmlformats.org/officeDocument/2006/relationships/image" Target="../media/image53.png"/><Relationship Id="rId135" Type="http://schemas.openxmlformats.org/officeDocument/2006/relationships/image" Target="../media/image80.png"/><Relationship Id="rId177" Type="http://schemas.openxmlformats.org/officeDocument/2006/relationships/image" Target="../media/image101.png"/><Relationship Id="rId342" Type="http://schemas.openxmlformats.org/officeDocument/2006/relationships/customXml" Target="../ink/ink171.xml"/><Relationship Id="rId384" Type="http://schemas.openxmlformats.org/officeDocument/2006/relationships/customXml" Target="../ink/ink192.xml"/><Relationship Id="rId202" Type="http://schemas.openxmlformats.org/officeDocument/2006/relationships/customXml" Target="../ink/ink101.xml"/><Relationship Id="rId244" Type="http://schemas.openxmlformats.org/officeDocument/2006/relationships/customXml" Target="../ink/ink122.xml"/><Relationship Id="rId39" Type="http://schemas.openxmlformats.org/officeDocument/2006/relationships/image" Target="../media/image320.png"/><Relationship Id="rId286" Type="http://schemas.openxmlformats.org/officeDocument/2006/relationships/customXml" Target="../ink/ink143.xml"/><Relationship Id="rId451" Type="http://schemas.openxmlformats.org/officeDocument/2006/relationships/image" Target="../media/image238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46" Type="http://schemas.openxmlformats.org/officeDocument/2006/relationships/customXml" Target="../ink/ink73.xml"/><Relationship Id="rId188" Type="http://schemas.openxmlformats.org/officeDocument/2006/relationships/customXml" Target="../ink/ink94.xml"/><Relationship Id="rId311" Type="http://schemas.openxmlformats.org/officeDocument/2006/relationships/image" Target="../media/image168.png"/><Relationship Id="rId353" Type="http://schemas.openxmlformats.org/officeDocument/2006/relationships/image" Target="../media/image189.png"/><Relationship Id="rId395" Type="http://schemas.openxmlformats.org/officeDocument/2006/relationships/image" Target="../media/image210.png"/><Relationship Id="rId409" Type="http://schemas.openxmlformats.org/officeDocument/2006/relationships/image" Target="../media/image217.png"/><Relationship Id="rId92" Type="http://schemas.openxmlformats.org/officeDocument/2006/relationships/customXml" Target="../ink/ink46.xml"/><Relationship Id="rId213" Type="http://schemas.openxmlformats.org/officeDocument/2006/relationships/image" Target="../media/image119.png"/><Relationship Id="rId420" Type="http://schemas.openxmlformats.org/officeDocument/2006/relationships/customXml" Target="../ink/ink210.xml"/><Relationship Id="rId255" Type="http://schemas.openxmlformats.org/officeDocument/2006/relationships/image" Target="../media/image140.png"/><Relationship Id="rId297" Type="http://schemas.openxmlformats.org/officeDocument/2006/relationships/image" Target="../media/image161.png"/><Relationship Id="rId462" Type="http://schemas.openxmlformats.org/officeDocument/2006/relationships/customXml" Target="../ink/ink231.xml"/><Relationship Id="rId115" Type="http://schemas.openxmlformats.org/officeDocument/2006/relationships/image" Target="../media/image70.png"/><Relationship Id="rId157" Type="http://schemas.openxmlformats.org/officeDocument/2006/relationships/image" Target="../media/image91.png"/><Relationship Id="rId322" Type="http://schemas.openxmlformats.org/officeDocument/2006/relationships/customXml" Target="../ink/ink161.xml"/><Relationship Id="rId364" Type="http://schemas.openxmlformats.org/officeDocument/2006/relationships/customXml" Target="../ink/ink182.xml"/><Relationship Id="rId61" Type="http://schemas.openxmlformats.org/officeDocument/2006/relationships/image" Target="../media/image43.png"/><Relationship Id="rId199" Type="http://schemas.openxmlformats.org/officeDocument/2006/relationships/image" Target="../media/image1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williams.edu/Mathematics/sjmiller/public_html/BrownClasses/54/handouts/MethodLeastSquares.pdf" TargetMode="External"/><Relationship Id="rId7" Type="http://schemas.openxmlformats.org/officeDocument/2006/relationships/image" Target="../media/image29.png"/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2.png"/><Relationship Id="rId5" Type="http://schemas.openxmlformats.org/officeDocument/2006/relationships/image" Target="../media/image251.png"/><Relationship Id="rId4" Type="http://schemas.openxmlformats.org/officeDocument/2006/relationships/image" Target="../media/image2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learning.com/" TargetMode="External"/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eb.stanford.edu/class/msande247s/kchap17.ppt" TargetMode="External"/><Relationship Id="rId5" Type="http://schemas.openxmlformats.org/officeDocument/2006/relationships/image" Target="../media/image255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upload.wikimedia.org/wikipedia/commons/d/d6/White-noise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cbi.nlm.nih.gov/pubmed/1657929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ython4esac.github.io/fitting/examples1d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multid.se/genex/clustering_distanc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597" y="2610127"/>
            <a:ext cx="4254681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7597" y="5987534"/>
            <a:ext cx="4018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http://www.multid.se/genex/hs515.htm</a:t>
            </a:r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77703" y="470625"/>
            <a:ext cx="763221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Linux Libertine"/>
              </a:rPr>
              <a:t>Different type of h</a:t>
            </a:r>
            <a:r>
              <a:rPr lang="en-US" sz="3200" b="0" i="0" dirty="0">
                <a:solidFill>
                  <a:srgbClr val="7030A0"/>
                </a:solidFill>
                <a:effectLst/>
                <a:latin typeface="Linux Libertine"/>
              </a:rPr>
              <a:t>ierarchical clustering </a:t>
            </a:r>
          </a:p>
          <a:p>
            <a:endParaRPr lang="en-US" sz="3200" dirty="0">
              <a:solidFill>
                <a:srgbClr val="7030A0"/>
              </a:solidFill>
              <a:latin typeface="Linux Libertine"/>
            </a:endParaRPr>
          </a:p>
          <a:p>
            <a:r>
              <a:rPr lang="en-US" sz="3200" b="0" i="0" dirty="0">
                <a:solidFill>
                  <a:srgbClr val="7030A0"/>
                </a:solidFill>
                <a:effectLst/>
                <a:latin typeface="Linux Libertine"/>
              </a:rPr>
              <a:t>What is the distance between 2 clusters?</a:t>
            </a:r>
          </a:p>
        </p:txBody>
      </p:sp>
      <p:pic>
        <p:nvPicPr>
          <p:cNvPr id="8" name="Picture 4" descr="File:Hierarchical clustering simple diagram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" y="2602244"/>
            <a:ext cx="39814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36332" y="5998664"/>
            <a:ext cx="3851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http://en.wikipedia.org/wiki/File:Hierarchical_clustering_simple_diagram.svg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6103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847" y="6121258"/>
            <a:ext cx="3609002" cy="333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69" dirty="0"/>
              <a:t>Figures courtesy of Wako </a:t>
            </a:r>
            <a:r>
              <a:rPr lang="en-US" sz="1569" dirty="0" err="1"/>
              <a:t>Bungula</a:t>
            </a:r>
            <a:endParaRPr lang="en-US" sz="1569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042" y="3345044"/>
            <a:ext cx="4276481" cy="2441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30" y="1406112"/>
            <a:ext cx="7431942" cy="15279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943402" y="808676"/>
            <a:ext cx="7614444" cy="414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92" dirty="0" err="1">
                <a:solidFill>
                  <a:srgbClr val="7030A0"/>
                </a:solidFill>
              </a:rPr>
              <a:t>Dbscan</a:t>
            </a:r>
            <a:r>
              <a:rPr lang="en-US" sz="2092" dirty="0">
                <a:solidFill>
                  <a:srgbClr val="7030A0"/>
                </a:solidFill>
              </a:rPr>
              <a:t> (Density-based spatial clustering of applications with noise )</a:t>
            </a:r>
          </a:p>
        </p:txBody>
      </p:sp>
    </p:spTree>
    <p:extLst>
      <p:ext uri="{BB962C8B-B14F-4D97-AF65-F5344CB8AC3E}">
        <p14:creationId xmlns:p14="http://schemas.microsoft.com/office/powerpoint/2010/main" val="3773288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847" y="6121258"/>
            <a:ext cx="3609002" cy="333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69" dirty="0"/>
              <a:t>Figures courtesy of Wako </a:t>
            </a:r>
            <a:r>
              <a:rPr lang="en-US" sz="1569" dirty="0" err="1"/>
              <a:t>Bungula</a:t>
            </a:r>
            <a:endParaRPr lang="en-US" sz="1569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54" y="1006583"/>
            <a:ext cx="7971692" cy="2164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71" y="3304172"/>
            <a:ext cx="7812258" cy="221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09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847" y="6121258"/>
            <a:ext cx="3609002" cy="333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69" dirty="0"/>
              <a:t>Figures courtesy of Wako </a:t>
            </a:r>
            <a:r>
              <a:rPr lang="en-US" sz="1569" dirty="0" err="1"/>
              <a:t>Bungula</a:t>
            </a:r>
            <a:endParaRPr lang="en-US" sz="1569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62" y="602465"/>
            <a:ext cx="7891975" cy="26328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05" y="3480635"/>
            <a:ext cx="7315688" cy="264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83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54" y="1089024"/>
            <a:ext cx="7971692" cy="23399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847" y="6121258"/>
            <a:ext cx="3609002" cy="333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69" dirty="0"/>
              <a:t>Figures courtesy of Wako </a:t>
            </a:r>
            <a:r>
              <a:rPr lang="en-US" sz="1569" dirty="0" err="1"/>
              <a:t>Bungula</a:t>
            </a:r>
            <a:endParaRPr lang="en-US" sz="1569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333" y="3604287"/>
            <a:ext cx="3097335" cy="23416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847" y="3968232"/>
            <a:ext cx="2081498" cy="2024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92" dirty="0"/>
              <a:t>If you care about connected components:</a:t>
            </a:r>
          </a:p>
          <a:p>
            <a:pPr lvl="1"/>
            <a:r>
              <a:rPr lang="en-US" sz="2092" dirty="0"/>
              <a:t>Single linkage</a:t>
            </a:r>
          </a:p>
          <a:p>
            <a:pPr lvl="1"/>
            <a:r>
              <a:rPr lang="en-US" sz="2092" dirty="0" err="1"/>
              <a:t>DBscan</a:t>
            </a:r>
            <a:endParaRPr lang="en-US" sz="2092" dirty="0"/>
          </a:p>
        </p:txBody>
      </p:sp>
      <p:sp>
        <p:nvSpPr>
          <p:cNvPr id="6" name="TextBox 5"/>
          <p:cNvSpPr txBox="1"/>
          <p:nvPr/>
        </p:nvSpPr>
        <p:spPr>
          <a:xfrm>
            <a:off x="6225389" y="3807241"/>
            <a:ext cx="2231670" cy="2024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92" dirty="0"/>
              <a:t>If you care about closeness:</a:t>
            </a:r>
          </a:p>
          <a:p>
            <a:r>
              <a:rPr lang="en-US" sz="2092" dirty="0"/>
              <a:t>  Complete linkage</a:t>
            </a:r>
          </a:p>
          <a:p>
            <a:r>
              <a:rPr lang="en-US" sz="2092" dirty="0"/>
              <a:t>  Average linkage</a:t>
            </a:r>
          </a:p>
          <a:p>
            <a:r>
              <a:rPr lang="en-US" sz="2092" dirty="0"/>
              <a:t>  Ward’s linkage</a:t>
            </a:r>
          </a:p>
          <a:p>
            <a:r>
              <a:rPr lang="en-US" sz="2092" dirty="0"/>
              <a:t>  K-means</a:t>
            </a:r>
          </a:p>
        </p:txBody>
      </p:sp>
    </p:spTree>
    <p:extLst>
      <p:ext uri="{BB962C8B-B14F-4D97-AF65-F5344CB8AC3E}">
        <p14:creationId xmlns:p14="http://schemas.microsoft.com/office/powerpoint/2010/main" val="4056803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847" y="6121258"/>
            <a:ext cx="3609002" cy="333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69" dirty="0"/>
              <a:t>Figures courtesy of Wako </a:t>
            </a:r>
            <a:r>
              <a:rPr lang="en-US" sz="1569" dirty="0" err="1"/>
              <a:t>Bungula</a:t>
            </a:r>
            <a:endParaRPr lang="en-US" sz="1569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62" y="602465"/>
            <a:ext cx="7891975" cy="26328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05" y="3480635"/>
            <a:ext cx="7315688" cy="264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66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9857" y="5681280"/>
            <a:ext cx="78042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Maybe start with: Ward’s linkage hierarchical clustering, k-means, etc.</a:t>
            </a:r>
          </a:p>
          <a:p>
            <a:pPr algn="ctr"/>
            <a:r>
              <a:rPr lang="en-US" sz="2000" dirty="0">
                <a:hlinkClick r:id="rId2"/>
              </a:rPr>
              <a:t>2.3. Clustering — scikit-learn 1.2.2 documentation</a:t>
            </a:r>
            <a:r>
              <a:rPr lang="en-US" sz="20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50B3F8-29D5-4336-B888-B7C69068C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39" y="1485385"/>
            <a:ext cx="2571750" cy="3467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7A4B69-D855-4931-97FE-38B516228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919" y="1196112"/>
            <a:ext cx="6463642" cy="4243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DBC41B-7429-449A-9B82-1B5D31049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56" y="303165"/>
            <a:ext cx="9144000" cy="5199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36C523-75FC-4CB6-8E06-55F77CA7FC6B}"/>
              </a:ext>
            </a:extLst>
          </p:cNvPr>
          <p:cNvSpPr txBox="1"/>
          <p:nvPr/>
        </p:nvSpPr>
        <p:spPr>
          <a:xfrm>
            <a:off x="300432" y="-10643"/>
            <a:ext cx="8276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>
                <a:hlinkClick r:id="rId6"/>
              </a:rPr>
              <a:t>http://scikit-learn.org/stable/auto_examples/cluster/plot_cluster_comparison.html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32331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0FD721-5C32-467C-AF00-5B3B6DB80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654"/>
            <a:ext cx="9144000" cy="58518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F6C34F-68E8-4B85-ADA2-CCCD31392B66}"/>
              </a:ext>
            </a:extLst>
          </p:cNvPr>
          <p:cNvSpPr/>
          <p:nvPr/>
        </p:nvSpPr>
        <p:spPr>
          <a:xfrm>
            <a:off x="669857" y="6150839"/>
            <a:ext cx="78042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Maybe start with: Ward’s linkage hierarchical clustering, k-means, etc.</a:t>
            </a:r>
          </a:p>
          <a:p>
            <a:pPr algn="ctr"/>
            <a:r>
              <a:rPr lang="en-US" sz="2000" dirty="0">
                <a:hlinkClick r:id="rId3"/>
              </a:rPr>
              <a:t>2.3. Clustering — scikit-learn 1.2.2 documentation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4660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137D94-2E5C-454D-9013-167E15B1F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840"/>
            <a:ext cx="5505696" cy="58521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10E96E-460F-4580-8F70-C922B7511F2C}"/>
              </a:ext>
            </a:extLst>
          </p:cNvPr>
          <p:cNvSpPr txBox="1"/>
          <p:nvPr/>
        </p:nvSpPr>
        <p:spPr>
          <a:xfrm>
            <a:off x="0" y="82510"/>
            <a:ext cx="89957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12529"/>
                </a:solidFill>
                <a:effectLst/>
                <a:latin typeface="-apple-system"/>
              </a:rPr>
              <a:t>Ward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 minimizes the sum of squared differences within all clusters. It is a variance-minimizing approach and in this sense is similar to the k-means objective function but tackled with an agglomerative hierarchical approach.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3C381C-136A-469B-9E70-6BA368686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696" y="1940228"/>
            <a:ext cx="3607811" cy="29260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94DB9C-6F78-4C36-A778-0030A99E924E}"/>
              </a:ext>
            </a:extLst>
          </p:cNvPr>
          <p:cNvSpPr txBox="1"/>
          <p:nvPr/>
        </p:nvSpPr>
        <p:spPr>
          <a:xfrm>
            <a:off x="5505696" y="703556"/>
            <a:ext cx="37318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212529"/>
                </a:solidFill>
                <a:effectLst/>
                <a:latin typeface="-apple-system"/>
              </a:rPr>
              <a:t>Warning:</a:t>
            </a:r>
            <a:r>
              <a:rPr lang="en-US" b="1" dirty="0">
                <a:solidFill>
                  <a:srgbClr val="212529"/>
                </a:solidFill>
                <a:latin typeface="-apple-system"/>
              </a:rPr>
              <a:t>  </a:t>
            </a:r>
            <a:r>
              <a:rPr lang="en-US" b="1" i="0" dirty="0">
                <a:solidFill>
                  <a:srgbClr val="212529"/>
                </a:solidFill>
                <a:effectLst/>
                <a:latin typeface="-apple-system"/>
              </a:rPr>
              <a:t>Connectivity constraints with single, average and complete linkage</a:t>
            </a:r>
            <a:r>
              <a:rPr lang="en-US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can enhance the ‘rich getting richer’…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B1EF75-17B5-4804-8594-7C4570CCA8C8}"/>
              </a:ext>
            </a:extLst>
          </p:cNvPr>
          <p:cNvSpPr/>
          <p:nvPr/>
        </p:nvSpPr>
        <p:spPr>
          <a:xfrm>
            <a:off x="5465504" y="653146"/>
            <a:ext cx="3731822" cy="434591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2A7621-E05E-4C2A-8505-8E07B3670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504" y="5010451"/>
            <a:ext cx="1828800" cy="18492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23896C-C44D-4F0F-8E98-16A6AD415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1610" y="5010451"/>
            <a:ext cx="180753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3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16FC3D-5000-41C9-9AB3-9E1AD5A9C825}"/>
              </a:ext>
            </a:extLst>
          </p:cNvPr>
          <p:cNvSpPr txBox="1"/>
          <p:nvPr/>
        </p:nvSpPr>
        <p:spPr>
          <a:xfrm>
            <a:off x="288960" y="6186866"/>
            <a:ext cx="3987855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2"/>
              </a:rPr>
              <a:t>https://en.wikipedia.org/wiki/Linear_regression</a:t>
            </a:r>
            <a:r>
              <a:rPr lang="en-US" sz="1385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5B9B6B-6E77-4619-845F-F09A16DFE4A2}"/>
              </a:ext>
            </a:extLst>
          </p:cNvPr>
          <p:cNvSpPr txBox="1"/>
          <p:nvPr/>
        </p:nvSpPr>
        <p:spPr>
          <a:xfrm>
            <a:off x="329465" y="230671"/>
            <a:ext cx="88066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rgbClr val="000000"/>
                </a:solidFill>
                <a:latin typeface="Linux Libertine"/>
              </a:rPr>
              <a:t>Linear regression = Least squares line (single variable x) </a:t>
            </a:r>
          </a:p>
          <a:p>
            <a:pPr algn="l"/>
            <a:r>
              <a:rPr lang="en-US" sz="2800" dirty="0">
                <a:solidFill>
                  <a:srgbClr val="000000"/>
                </a:solidFill>
                <a:latin typeface="Linux Libertine"/>
              </a:rPr>
              <a:t>                                   (or hyperplane for multiple variables)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B2B34D3-1987-46D4-ABED-1341C3ACF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65" y="1974211"/>
            <a:ext cx="319545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61834D-9B9C-4EE0-96B0-D3415F086B2A}"/>
              </a:ext>
            </a:extLst>
          </p:cNvPr>
          <p:cNvSpPr txBox="1"/>
          <p:nvPr/>
        </p:nvSpPr>
        <p:spPr>
          <a:xfrm>
            <a:off x="4365221" y="1640172"/>
            <a:ext cx="448981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Supervised learning</a:t>
            </a:r>
          </a:p>
          <a:p>
            <a:endParaRPr lang="en-US" sz="2400" dirty="0"/>
          </a:p>
          <a:p>
            <a:r>
              <a:rPr lang="en-US" sz="2400" dirty="0"/>
              <a:t>Data:  x</a:t>
            </a:r>
            <a:r>
              <a:rPr lang="en-US" sz="2400" baseline="-25000" dirty="0"/>
              <a:t>i</a:t>
            </a:r>
            <a:r>
              <a:rPr lang="en-US" sz="2400" dirty="0"/>
              <a:t> = input data with no noise</a:t>
            </a:r>
          </a:p>
          <a:p>
            <a:r>
              <a:rPr lang="en-US" sz="2400" dirty="0"/>
              <a:t>            </a:t>
            </a:r>
            <a:r>
              <a:rPr lang="en-US" sz="2400" dirty="0" err="1"/>
              <a:t>y</a:t>
            </a:r>
            <a:r>
              <a:rPr lang="en-US" sz="2400" baseline="-25000" dirty="0" err="1"/>
              <a:t>i</a:t>
            </a:r>
            <a:r>
              <a:rPr lang="en-US" sz="2400" dirty="0"/>
              <a:t> = labels</a:t>
            </a:r>
          </a:p>
          <a:p>
            <a:endParaRPr lang="en-US" sz="2400" dirty="0"/>
          </a:p>
          <a:p>
            <a:r>
              <a:rPr lang="en-US" sz="2400" dirty="0"/>
              <a:t>Find function</a:t>
            </a:r>
          </a:p>
          <a:p>
            <a:r>
              <a:rPr lang="en-US" sz="2400" dirty="0"/>
              <a:t>f: R </a:t>
            </a:r>
            <a:r>
              <a:rPr lang="en-US" sz="2400" dirty="0">
                <a:sym typeface="Wingdings" panose="05000000000000000000" pitchFamily="2" charset="2"/>
              </a:rPr>
              <a:t> R</a:t>
            </a:r>
            <a:endParaRPr lang="en-US" sz="2400" dirty="0"/>
          </a:p>
          <a:p>
            <a:r>
              <a:rPr lang="en-US" sz="2400" dirty="0"/>
              <a:t>f(x) = mx + b</a:t>
            </a:r>
          </a:p>
          <a:p>
            <a:endParaRPr lang="en-US" sz="2400" dirty="0"/>
          </a:p>
          <a:p>
            <a:r>
              <a:rPr lang="en-US" sz="2400" dirty="0"/>
              <a:t>x = independent variable</a:t>
            </a:r>
          </a:p>
          <a:p>
            <a:r>
              <a:rPr lang="en-US" sz="2400" dirty="0"/>
              <a:t>y = dependent variable</a:t>
            </a:r>
          </a:p>
          <a:p>
            <a:endParaRPr lang="en-US" sz="2400" dirty="0"/>
          </a:p>
          <a:p>
            <a:r>
              <a:rPr lang="en-US" sz="2400" dirty="0"/>
              <a:t>(x, y) </a:t>
            </a:r>
            <a:r>
              <a:rPr lang="en-US" sz="2400" dirty="0">
                <a:sym typeface="Wingdings" panose="05000000000000000000" pitchFamily="2" charset="2"/>
              </a:rPr>
              <a:t> (x, y’)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1388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5118BF-737E-4692-BCD0-66B391BDE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392" y="363802"/>
            <a:ext cx="7966832" cy="59787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B278EA-1D55-4C89-AAEB-6C285B5C380C}"/>
              </a:ext>
            </a:extLst>
          </p:cNvPr>
          <p:cNvSpPr txBox="1"/>
          <p:nvPr/>
        </p:nvSpPr>
        <p:spPr>
          <a:xfrm>
            <a:off x="6737557" y="6134283"/>
            <a:ext cx="2700322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3"/>
              </a:rPr>
              <a:t>https://www.statlearning.com/</a:t>
            </a:r>
            <a:r>
              <a:rPr lang="en-US" sz="1385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24023C-B66D-48D8-8CA5-DB80AD70D398}"/>
              </a:ext>
            </a:extLst>
          </p:cNvPr>
          <p:cNvGrpSpPr/>
          <p:nvPr/>
        </p:nvGrpSpPr>
        <p:grpSpPr>
          <a:xfrm>
            <a:off x="279745" y="845457"/>
            <a:ext cx="2866533" cy="3046581"/>
            <a:chOff x="7033364" y="2698511"/>
            <a:chExt cx="4647157" cy="5027811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0EBF048E-0E2B-4DF3-B2B9-615FEDE79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364" y="2698511"/>
              <a:ext cx="3615586" cy="4552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DBD339-6C17-4DCD-80D4-A92E8B5A1CBD}"/>
                </a:ext>
              </a:extLst>
            </p:cNvPr>
            <p:cNvSpPr txBox="1"/>
            <p:nvPr/>
          </p:nvSpPr>
          <p:spPr>
            <a:xfrm>
              <a:off x="7033364" y="7359132"/>
              <a:ext cx="4647157" cy="3671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46" dirty="0">
                  <a:hlinkClick r:id="rId5"/>
                </a:rPr>
                <a:t>https://en.wikipedia.org/wiki/Linear_regression</a:t>
              </a:r>
              <a:r>
                <a:rPr lang="en-US" sz="846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6110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le:Hierarchical clustering simple diagram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41237" y="526908"/>
            <a:ext cx="3981450" cy="836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44773" y="2248878"/>
            <a:ext cx="1304145" cy="4497049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89382" y="2248878"/>
            <a:ext cx="1304145" cy="4497049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023107" y="2248878"/>
            <a:ext cx="1304145" cy="4497049"/>
          </a:xfrm>
          <a:prstGeom prst="rect">
            <a:avLst/>
          </a:prstGeom>
          <a:solidFill>
            <a:schemeClr val="accent6">
              <a:lumMod val="20000"/>
              <a:lumOff val="8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841665" y="2248878"/>
            <a:ext cx="1304145" cy="4497049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586274" y="2248878"/>
            <a:ext cx="1304145" cy="4497049"/>
          </a:xfrm>
          <a:prstGeom prst="rect">
            <a:avLst/>
          </a:pr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59960" y="2136098"/>
            <a:ext cx="9084039" cy="40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28650" y="408971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3190027" y="148429"/>
            <a:ext cx="379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Increasing threshold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500269" y="667630"/>
            <a:ext cx="7703619" cy="0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6310856" y="2817205"/>
            <a:ext cx="2290599" cy="1938992"/>
          </a:xfrm>
          <a:prstGeom prst="rect">
            <a:avLst/>
          </a:prstGeom>
          <a:solidFill>
            <a:srgbClr val="F3F3F3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Connect vertices (or clusters) whose distance is less than a given threshold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07CC6C1-7DF7-D997-F48D-53950B048B2D}"/>
              </a:ext>
            </a:extLst>
          </p:cNvPr>
          <p:cNvGrpSpPr/>
          <p:nvPr/>
        </p:nvGrpSpPr>
        <p:grpSpPr>
          <a:xfrm>
            <a:off x="202367" y="869781"/>
            <a:ext cx="8001522" cy="1686393"/>
            <a:chOff x="202366" y="869781"/>
            <a:chExt cx="8679305" cy="1686393"/>
          </a:xfrm>
        </p:grpSpPr>
        <p:grpSp>
          <p:nvGrpSpPr>
            <p:cNvPr id="10" name="Group 9"/>
            <p:cNvGrpSpPr/>
            <p:nvPr/>
          </p:nvGrpSpPr>
          <p:grpSpPr>
            <a:xfrm>
              <a:off x="202366" y="869781"/>
              <a:ext cx="8679305" cy="1686393"/>
              <a:chOff x="202367" y="270181"/>
              <a:chExt cx="8094690" cy="1686393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202367" y="270181"/>
                <a:ext cx="1618938" cy="1686393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821305" y="270181"/>
                <a:ext cx="1618938" cy="1686393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440243" y="270181"/>
                <a:ext cx="1618938" cy="1686393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059181" y="270181"/>
                <a:ext cx="1618938" cy="1686393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678119" y="270181"/>
                <a:ext cx="1618938" cy="1686393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6" name="Straight Connector 55"/>
            <p:cNvCxnSpPr/>
            <p:nvPr/>
          </p:nvCxnSpPr>
          <p:spPr>
            <a:xfrm>
              <a:off x="7859642" y="1186950"/>
              <a:ext cx="257330" cy="822960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7508573" y="2061272"/>
              <a:ext cx="559906" cy="204169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450718" y="2020274"/>
              <a:ext cx="676489" cy="241379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500269" y="1109751"/>
              <a:ext cx="1142069" cy="1206453"/>
              <a:chOff x="500269" y="478565"/>
              <a:chExt cx="1142069" cy="1206453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234127" y="1109751"/>
              <a:ext cx="1142069" cy="1206453"/>
              <a:chOff x="2234127" y="533530"/>
              <a:chExt cx="1142069" cy="1206453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2300991" y="1431560"/>
                <a:ext cx="0" cy="202368"/>
              </a:xfrm>
              <a:prstGeom prst="line">
                <a:avLst/>
              </a:prstGeom>
              <a:ln w="635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910591" y="1446550"/>
                <a:ext cx="0" cy="202368"/>
              </a:xfrm>
              <a:prstGeom prst="line">
                <a:avLst/>
              </a:prstGeom>
              <a:ln w="635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" name="Group 63"/>
              <p:cNvGrpSpPr/>
              <p:nvPr/>
            </p:nvGrpSpPr>
            <p:grpSpPr>
              <a:xfrm>
                <a:off x="2234127" y="533530"/>
                <a:ext cx="1142069" cy="1206453"/>
                <a:chOff x="500269" y="478565"/>
                <a:chExt cx="1142069" cy="1206453"/>
              </a:xfrm>
            </p:grpSpPr>
            <p:sp>
              <p:nvSpPr>
                <p:cNvPr id="65" name="Oval 64"/>
                <p:cNvSpPr/>
                <p:nvPr/>
              </p:nvSpPr>
              <p:spPr>
                <a:xfrm>
                  <a:off x="848108" y="478565"/>
                  <a:ext cx="137160" cy="1371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1105438" y="1335498"/>
                  <a:ext cx="137160" cy="1371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1105438" y="1547858"/>
                  <a:ext cx="137160" cy="1371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500269" y="1335498"/>
                  <a:ext cx="135875" cy="1371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500269" y="1547858"/>
                  <a:ext cx="135875" cy="1371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1505178" y="1450428"/>
                  <a:ext cx="137160" cy="1371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" name="Group 19"/>
            <p:cNvGrpSpPr/>
            <p:nvPr/>
          </p:nvGrpSpPr>
          <p:grpSpPr>
            <a:xfrm>
              <a:off x="5921712" y="1109751"/>
              <a:ext cx="1142069" cy="1206453"/>
              <a:chOff x="5921712" y="623470"/>
              <a:chExt cx="1142069" cy="1206453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5981073" y="1566475"/>
                <a:ext cx="0" cy="202368"/>
              </a:xfrm>
              <a:prstGeom prst="line">
                <a:avLst/>
              </a:prstGeom>
              <a:ln w="635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Isosceles Triangle 52"/>
              <p:cNvSpPr/>
              <p:nvPr/>
            </p:nvSpPr>
            <p:spPr>
              <a:xfrm rot="5400000">
                <a:off x="6668123" y="1459045"/>
                <a:ext cx="247583" cy="384416"/>
              </a:xfrm>
              <a:prstGeom prst="triangle">
                <a:avLst/>
              </a:prstGeom>
              <a:noFill/>
              <a:ln w="635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/>
              <p:cNvCxnSpPr>
                <a:stCxn id="53" idx="2"/>
              </p:cNvCxnSpPr>
              <p:nvPr/>
            </p:nvCxnSpPr>
            <p:spPr>
              <a:xfrm flipH="1">
                <a:off x="5994066" y="1527462"/>
                <a:ext cx="605641" cy="14028"/>
              </a:xfrm>
              <a:prstGeom prst="line">
                <a:avLst/>
              </a:prstGeom>
              <a:ln w="635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5968544" y="1786328"/>
                <a:ext cx="652299" cy="0"/>
              </a:xfrm>
              <a:prstGeom prst="line">
                <a:avLst/>
              </a:prstGeom>
              <a:ln w="635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8" name="Group 77"/>
              <p:cNvGrpSpPr/>
              <p:nvPr/>
            </p:nvGrpSpPr>
            <p:grpSpPr>
              <a:xfrm>
                <a:off x="5921712" y="623470"/>
                <a:ext cx="1142069" cy="1206453"/>
                <a:chOff x="500269" y="478565"/>
                <a:chExt cx="1142069" cy="1206453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848108" y="478565"/>
                  <a:ext cx="137160" cy="1371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1105438" y="1335498"/>
                  <a:ext cx="137160" cy="1371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1105438" y="1547858"/>
                  <a:ext cx="137160" cy="1371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500269" y="1335498"/>
                  <a:ext cx="135875" cy="1371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500269" y="1547858"/>
                  <a:ext cx="135875" cy="1371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1505178" y="1450428"/>
                  <a:ext cx="137160" cy="1371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>
              <a:off x="7443223" y="1109751"/>
              <a:ext cx="1142069" cy="1206453"/>
              <a:chOff x="7443223" y="533530"/>
              <a:chExt cx="1142069" cy="1206453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flipH="1">
                <a:off x="7488549" y="583168"/>
                <a:ext cx="353631" cy="915483"/>
              </a:xfrm>
              <a:prstGeom prst="line">
                <a:avLst/>
              </a:prstGeom>
              <a:ln w="635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7501078" y="1491852"/>
                <a:ext cx="0" cy="202368"/>
              </a:xfrm>
              <a:prstGeom prst="line">
                <a:avLst/>
              </a:prstGeom>
              <a:ln w="635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Isosceles Triangle 37"/>
              <p:cNvSpPr/>
              <p:nvPr/>
            </p:nvSpPr>
            <p:spPr>
              <a:xfrm rot="5400000">
                <a:off x="8188128" y="1384422"/>
                <a:ext cx="247583" cy="384416"/>
              </a:xfrm>
              <a:prstGeom prst="triangle">
                <a:avLst/>
              </a:prstGeom>
              <a:noFill/>
              <a:ln w="635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/>
              <p:cNvCxnSpPr>
                <a:stCxn id="38" idx="2"/>
              </p:cNvCxnSpPr>
              <p:nvPr/>
            </p:nvCxnSpPr>
            <p:spPr>
              <a:xfrm flipH="1">
                <a:off x="7514071" y="1452839"/>
                <a:ext cx="605641" cy="14028"/>
              </a:xfrm>
              <a:prstGeom prst="line">
                <a:avLst/>
              </a:prstGeom>
              <a:ln w="635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7488549" y="1711705"/>
                <a:ext cx="652299" cy="0"/>
              </a:xfrm>
              <a:prstGeom prst="line">
                <a:avLst/>
              </a:prstGeom>
              <a:ln w="635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5" name="Group 84"/>
              <p:cNvGrpSpPr/>
              <p:nvPr/>
            </p:nvGrpSpPr>
            <p:grpSpPr>
              <a:xfrm>
                <a:off x="7443223" y="533530"/>
                <a:ext cx="1142069" cy="1206453"/>
                <a:chOff x="500269" y="478565"/>
                <a:chExt cx="1142069" cy="1206453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848108" y="478565"/>
                  <a:ext cx="137160" cy="1371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1105438" y="1335498"/>
                  <a:ext cx="137160" cy="1371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1105438" y="1547858"/>
                  <a:ext cx="137160" cy="1371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500269" y="1335498"/>
                  <a:ext cx="135875" cy="1371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500269" y="1547858"/>
                  <a:ext cx="135875" cy="1371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1505178" y="1450428"/>
                  <a:ext cx="137160" cy="1371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" name="Group 13"/>
            <p:cNvGrpSpPr/>
            <p:nvPr/>
          </p:nvGrpSpPr>
          <p:grpSpPr>
            <a:xfrm>
              <a:off x="3987985" y="1109751"/>
              <a:ext cx="1142069" cy="1206453"/>
              <a:chOff x="3987985" y="443590"/>
              <a:chExt cx="1142069" cy="1206453"/>
            </a:xfrm>
          </p:grpSpPr>
          <p:sp>
            <p:nvSpPr>
              <p:cNvPr id="34" name="Isosceles Triangle 33"/>
              <p:cNvSpPr/>
              <p:nvPr/>
            </p:nvSpPr>
            <p:spPr>
              <a:xfrm rot="5400000">
                <a:off x="4721902" y="1281660"/>
                <a:ext cx="247583" cy="384416"/>
              </a:xfrm>
              <a:prstGeom prst="triangle">
                <a:avLst/>
              </a:prstGeom>
              <a:noFill/>
              <a:ln w="635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>
                <a:off x="4057341" y="1381595"/>
                <a:ext cx="0" cy="202368"/>
              </a:xfrm>
              <a:prstGeom prst="line">
                <a:avLst/>
              </a:prstGeom>
              <a:ln w="635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1" name="Group 70"/>
              <p:cNvGrpSpPr/>
              <p:nvPr/>
            </p:nvGrpSpPr>
            <p:grpSpPr>
              <a:xfrm>
                <a:off x="3987985" y="443590"/>
                <a:ext cx="1142069" cy="1206453"/>
                <a:chOff x="500269" y="478565"/>
                <a:chExt cx="1142069" cy="1206453"/>
              </a:xfrm>
            </p:grpSpPr>
            <p:sp>
              <p:nvSpPr>
                <p:cNvPr id="72" name="Oval 71"/>
                <p:cNvSpPr/>
                <p:nvPr/>
              </p:nvSpPr>
              <p:spPr>
                <a:xfrm>
                  <a:off x="848108" y="478565"/>
                  <a:ext cx="137160" cy="1371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1105438" y="1335498"/>
                  <a:ext cx="137160" cy="1371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1105438" y="1547858"/>
                  <a:ext cx="137160" cy="1371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500269" y="1335498"/>
                  <a:ext cx="135875" cy="1371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500269" y="1547858"/>
                  <a:ext cx="135875" cy="1371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1505178" y="1450428"/>
                  <a:ext cx="137160" cy="1371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412862" y="1091006"/>
              <a:ext cx="8264531" cy="1285278"/>
              <a:chOff x="412862" y="1091006"/>
              <a:chExt cx="8264531" cy="1285278"/>
            </a:xfrm>
          </p:grpSpPr>
          <p:pic>
            <p:nvPicPr>
              <p:cNvPr id="93" name="Picture 92" descr="File:Clusters.sv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862" y="1091006"/>
                <a:ext cx="1280160" cy="12852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93" descr="File:Clusters.sv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6747" y="1091006"/>
                <a:ext cx="1280160" cy="12852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94" descr="File:Clusters.sv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400" y="1091006"/>
                <a:ext cx="1280160" cy="12852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97" descr="File:Clusters.sv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8748" y="1091006"/>
                <a:ext cx="1280160" cy="12852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100" descr="File:Clusters.sv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97233" y="1091006"/>
                <a:ext cx="1280160" cy="12852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611541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16FC3D-5000-41C9-9AB3-9E1AD5A9C825}"/>
              </a:ext>
            </a:extLst>
          </p:cNvPr>
          <p:cNvSpPr txBox="1"/>
          <p:nvPr/>
        </p:nvSpPr>
        <p:spPr>
          <a:xfrm>
            <a:off x="301451" y="6100488"/>
            <a:ext cx="8683565" cy="518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2"/>
              </a:rPr>
              <a:t>Modified from</a:t>
            </a:r>
          </a:p>
          <a:p>
            <a:r>
              <a:rPr lang="en-US" sz="1385" dirty="0">
                <a:hlinkClick r:id="rId2"/>
              </a:rPr>
              <a:t>https://en.wikipedia.org/wiki/Linear_regression</a:t>
            </a:r>
            <a:r>
              <a:rPr lang="en-US" sz="1385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5B9B6B-6E77-4619-845F-F09A16DFE4A2}"/>
              </a:ext>
            </a:extLst>
          </p:cNvPr>
          <p:cNvSpPr txBox="1"/>
          <p:nvPr/>
        </p:nvSpPr>
        <p:spPr>
          <a:xfrm>
            <a:off x="168692" y="321104"/>
            <a:ext cx="8806616" cy="103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077" dirty="0">
                <a:solidFill>
                  <a:srgbClr val="000000"/>
                </a:solidFill>
                <a:latin typeface="Linux Libertine"/>
              </a:rPr>
              <a:t>PCA:  perturb all variables     </a:t>
            </a:r>
            <a:r>
              <a:rPr lang="en-US" sz="3077" dirty="0">
                <a:solidFill>
                  <a:srgbClr val="A86ED4"/>
                </a:solidFill>
                <a:latin typeface="Linux Libertine"/>
              </a:rPr>
              <a:t>(x, y) </a:t>
            </a:r>
            <a:r>
              <a:rPr lang="en-US" sz="3077" dirty="0">
                <a:solidFill>
                  <a:srgbClr val="A86ED4"/>
                </a:solidFill>
                <a:latin typeface="Linux Libertine"/>
                <a:sym typeface="Wingdings" panose="05000000000000000000" pitchFamily="2" charset="2"/>
              </a:rPr>
              <a:t> (x’, y’)</a:t>
            </a:r>
            <a:endParaRPr lang="en-US" sz="3077" dirty="0">
              <a:solidFill>
                <a:srgbClr val="A86ED4"/>
              </a:solidFill>
              <a:latin typeface="Linux Libertine"/>
            </a:endParaRPr>
          </a:p>
          <a:p>
            <a:pPr algn="l"/>
            <a:endParaRPr lang="en-US" sz="3077" dirty="0">
              <a:solidFill>
                <a:srgbClr val="000000"/>
              </a:solidFill>
              <a:latin typeface="Linux Libertine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7D037E-21A7-4EC3-BAB0-7319FB35ED29}"/>
              </a:ext>
            </a:extLst>
          </p:cNvPr>
          <p:cNvGrpSpPr>
            <a:grpSpLocks noChangeAspect="1"/>
          </p:cNvGrpSpPr>
          <p:nvPr/>
        </p:nvGrpSpPr>
        <p:grpSpPr>
          <a:xfrm>
            <a:off x="168692" y="1253160"/>
            <a:ext cx="3380518" cy="4663440"/>
            <a:chOff x="536836" y="1253160"/>
            <a:chExt cx="2781220" cy="383671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4E04597-A250-4319-9D7D-4B0A78CAC8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836" y="1588062"/>
              <a:ext cx="2781220" cy="3501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D8C7AE9-7CDC-464A-B430-FFCC71884F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4648" y="1253160"/>
              <a:ext cx="2353408" cy="3687746"/>
            </a:xfrm>
            <a:prstGeom prst="line">
              <a:avLst/>
            </a:prstGeom>
            <a:ln w="57150">
              <a:solidFill>
                <a:srgbClr val="A86ED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43D4F3A-3A9E-4D13-B755-5C349F6DE33E}"/>
                </a:ext>
              </a:extLst>
            </p:cNvPr>
            <p:cNvCxnSpPr/>
            <p:nvPr/>
          </p:nvCxnSpPr>
          <p:spPr>
            <a:xfrm>
              <a:off x="1336437" y="3674813"/>
              <a:ext cx="301451" cy="211015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C9FC22A-CC93-47F3-95D3-891EEA13BD0A}"/>
                </a:ext>
              </a:extLst>
            </p:cNvPr>
            <p:cNvCxnSpPr>
              <a:cxnSpLocks/>
            </p:cNvCxnSpPr>
            <p:nvPr/>
          </p:nvCxnSpPr>
          <p:spPr>
            <a:xfrm>
              <a:off x="1585802" y="3980629"/>
              <a:ext cx="301451" cy="211015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4CC868E-8FDF-496A-90A6-7006B3A3A412}"/>
                </a:ext>
              </a:extLst>
            </p:cNvPr>
            <p:cNvCxnSpPr>
              <a:cxnSpLocks/>
            </p:cNvCxnSpPr>
            <p:nvPr/>
          </p:nvCxnSpPr>
          <p:spPr>
            <a:xfrm>
              <a:off x="2140303" y="3087759"/>
              <a:ext cx="120582" cy="94685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FD677DD-B43E-4A3D-A1D8-7B77AD0C8F9D}"/>
                </a:ext>
              </a:extLst>
            </p:cNvPr>
            <p:cNvCxnSpPr>
              <a:cxnSpLocks/>
            </p:cNvCxnSpPr>
            <p:nvPr/>
          </p:nvCxnSpPr>
          <p:spPr>
            <a:xfrm>
              <a:off x="2775022" y="1803246"/>
              <a:ext cx="120582" cy="94685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21FA5FF-51CF-414E-9E5B-80DDFDB85BF2}"/>
              </a:ext>
            </a:extLst>
          </p:cNvPr>
          <p:cNvSpPr txBox="1"/>
          <p:nvPr/>
        </p:nvSpPr>
        <p:spPr>
          <a:xfrm>
            <a:off x="3697627" y="1803246"/>
            <a:ext cx="5363969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PCA component</a:t>
            </a:r>
          </a:p>
          <a:p>
            <a:r>
              <a:rPr lang="en-US" sz="2400" dirty="0"/>
              <a:t>         = direction of most variance</a:t>
            </a:r>
          </a:p>
          <a:p>
            <a:r>
              <a:rPr lang="en-US" sz="2400" dirty="0"/>
              <a:t>            direction = eigenvector with </a:t>
            </a:r>
          </a:p>
          <a:p>
            <a:r>
              <a:rPr lang="en-US" sz="2400" dirty="0"/>
              <a:t>                                   largest eigenvalue.</a:t>
            </a:r>
          </a:p>
          <a:p>
            <a:endParaRPr lang="en-US" sz="2400" dirty="0"/>
          </a:p>
          <a:p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PCA</a:t>
            </a:r>
          </a:p>
          <a:p>
            <a:r>
              <a:rPr lang="en-US" sz="2400" dirty="0"/>
              <a:t>         = direction of 2</a:t>
            </a:r>
            <a:r>
              <a:rPr lang="en-US" sz="2400" baseline="30000" dirty="0"/>
              <a:t>nd</a:t>
            </a:r>
            <a:r>
              <a:rPr lang="en-US" sz="2400" dirty="0"/>
              <a:t> most variance,</a:t>
            </a:r>
          </a:p>
          <a:p>
            <a:r>
              <a:rPr lang="en-US" sz="2400" dirty="0"/>
              <a:t>             perpendicular to first.</a:t>
            </a:r>
          </a:p>
          <a:p>
            <a:r>
              <a:rPr lang="en-US" sz="2400" dirty="0"/>
              <a:t>             direction = eigenvector with </a:t>
            </a:r>
          </a:p>
          <a:p>
            <a:r>
              <a:rPr lang="en-US" sz="2400" dirty="0"/>
              <a:t>                                   2</a:t>
            </a:r>
            <a:r>
              <a:rPr lang="en-US" sz="2400" baseline="30000" dirty="0"/>
              <a:t>nd</a:t>
            </a:r>
            <a:r>
              <a:rPr lang="en-US" sz="2400" dirty="0"/>
              <a:t> largest eigenvalue.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9319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5B9B6B-6E77-4619-845F-F09A16DFE4A2}"/>
              </a:ext>
            </a:extLst>
          </p:cNvPr>
          <p:cNvSpPr txBox="1"/>
          <p:nvPr/>
        </p:nvSpPr>
        <p:spPr>
          <a:xfrm>
            <a:off x="271477" y="207524"/>
            <a:ext cx="4572000" cy="565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077" dirty="0">
                <a:solidFill>
                  <a:srgbClr val="000000"/>
                </a:solidFill>
                <a:latin typeface="Linux Libertine"/>
              </a:rPr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1DC0EA-AB9F-44C0-91CC-AE585E7D0913}"/>
                  </a:ext>
                </a:extLst>
              </p:cNvPr>
              <p:cNvSpPr txBox="1"/>
              <p:nvPr/>
            </p:nvSpPr>
            <p:spPr>
              <a:xfrm>
                <a:off x="271477" y="804735"/>
                <a:ext cx="8713539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Given x</a:t>
                </a:r>
                <a:r>
                  <a:rPr lang="en-US" sz="2400" baseline="-25000" dirty="0">
                    <a:solidFill>
                      <a:srgbClr val="C00000"/>
                    </a:solidFill>
                  </a:rPr>
                  <a:t>i</a:t>
                </a:r>
                <a:r>
                  <a:rPr lang="en-US" sz="2400" dirty="0">
                    <a:solidFill>
                      <a:srgbClr val="C00000"/>
                    </a:solidFill>
                  </a:rPr>
                  <a:t> = input data and  </a:t>
                </a:r>
                <a:r>
                  <a:rPr lang="en-US" sz="2400" dirty="0" err="1">
                    <a:solidFill>
                      <a:srgbClr val="C00000"/>
                    </a:solidFill>
                  </a:rPr>
                  <a:t>y</a:t>
                </a:r>
                <a:r>
                  <a:rPr lang="en-US" sz="2400" baseline="-25000" dirty="0" err="1">
                    <a:solidFill>
                      <a:srgbClr val="C00000"/>
                    </a:solidFill>
                  </a:rPr>
                  <a:t>i</a:t>
                </a:r>
                <a:r>
                  <a:rPr lang="en-US" sz="2400" dirty="0">
                    <a:solidFill>
                      <a:srgbClr val="C00000"/>
                    </a:solidFill>
                  </a:rPr>
                  <a:t> = f(x</a:t>
                </a:r>
                <a:r>
                  <a:rPr lang="en-US" sz="2400" baseline="-25000" dirty="0">
                    <a:solidFill>
                      <a:srgbClr val="C00000"/>
                    </a:solidFill>
                  </a:rPr>
                  <a:t>i</a:t>
                </a:r>
                <a:r>
                  <a:rPr lang="en-US" sz="2400" dirty="0">
                    <a:solidFill>
                      <a:srgbClr val="C00000"/>
                    </a:solidFill>
                  </a:rPr>
                  <a:t>) = label.     </a:t>
                </a:r>
                <a:r>
                  <a:rPr lang="en-US" sz="24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    Learn f</a:t>
                </a:r>
                <a:endParaRPr lang="en-US" sz="2400" dirty="0">
                  <a:solidFill>
                    <a:srgbClr val="C00000"/>
                  </a:solidFill>
                </a:endParaRPr>
              </a:p>
              <a:p>
                <a:pPr algn="l"/>
                <a:endParaRPr lang="en-US" sz="2400" dirty="0">
                  <a:solidFill>
                    <a:srgbClr val="C00000"/>
                  </a:solidFill>
                </a:endParaRPr>
              </a:p>
              <a:p>
                <a:pPr algn="l"/>
                <a:r>
                  <a:rPr lang="en-US" sz="2400" dirty="0">
                    <a:solidFill>
                      <a:srgbClr val="C00000"/>
                    </a:solidFill>
                  </a:rPr>
                  <a:t>Supervised learning:  use labeled data to create model:  f(x) = mx + b</a:t>
                </a:r>
              </a:p>
              <a:p>
                <a:pPr algn="l"/>
                <a:endParaRPr lang="en-US" sz="2400" dirty="0">
                  <a:solidFill>
                    <a:srgbClr val="C00000"/>
                  </a:solidFill>
                </a:endParaRPr>
              </a:p>
              <a:p>
                <a:pPr algn="l"/>
                <a:r>
                  <a:rPr lang="en-US" sz="2400" dirty="0">
                    <a:solidFill>
                      <a:srgbClr val="C00000"/>
                    </a:solidFill>
                  </a:rPr>
                  <a:t>Then use model to estimate new values:</a:t>
                </a:r>
              </a:p>
              <a:p>
                <a:pPr algn="l"/>
                <a:r>
                  <a:rPr lang="en-US" sz="2400" dirty="0">
                    <a:solidFill>
                      <a:srgbClr val="C00000"/>
                    </a:solidFill>
                  </a:rPr>
                  <a:t>     Given new input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, </a:t>
                </a: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    Estimate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’s label via f(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) = m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+ b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1DC0EA-AB9F-44C0-91CC-AE585E7D0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77" y="804735"/>
                <a:ext cx="8713539" cy="2677656"/>
              </a:xfrm>
              <a:prstGeom prst="rect">
                <a:avLst/>
              </a:prstGeom>
              <a:blipFill>
                <a:blip r:embed="rId2"/>
                <a:stretch>
                  <a:fillRect l="-1120" t="-2050" r="-70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34E04597-A250-4319-9D7D-4B0A78CAC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908" y="2213941"/>
            <a:ext cx="3050202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16FC3D-5000-41C9-9AB3-9E1AD5A9C825}"/>
              </a:ext>
            </a:extLst>
          </p:cNvPr>
          <p:cNvSpPr txBox="1"/>
          <p:nvPr/>
        </p:nvSpPr>
        <p:spPr>
          <a:xfrm>
            <a:off x="5358248" y="6253222"/>
            <a:ext cx="3759873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>
                <a:hlinkClick r:id="rId4"/>
              </a:rPr>
              <a:t>https://en.wikipedia.org/wiki/Linear_regression</a:t>
            </a:r>
            <a:r>
              <a:rPr lang="en-US" sz="1385"/>
              <a:t> </a:t>
            </a:r>
            <a:endParaRPr lang="en-US" sz="1385" dirty="0"/>
          </a:p>
        </p:txBody>
      </p:sp>
    </p:spTree>
    <p:extLst>
      <p:ext uri="{BB962C8B-B14F-4D97-AF65-F5344CB8AC3E}">
        <p14:creationId xmlns:p14="http://schemas.microsoft.com/office/powerpoint/2010/main" val="2191760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7DEE2BB-43D5-402C-A550-6AC7F76BC3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Linear Correlations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E0AA796-91EC-4216-89ED-9EF9B73DC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Linear relations or </a:t>
            </a:r>
            <a:r>
              <a:rPr lang="en-US" altLang="en-US" dirty="0">
                <a:solidFill>
                  <a:srgbClr val="FF0000"/>
                </a:solidFill>
              </a:rPr>
              <a:t>linear correlations</a:t>
            </a:r>
            <a:r>
              <a:rPr lang="en-US" altLang="en-US" dirty="0"/>
              <a:t> have points that cluster around </a:t>
            </a:r>
            <a:r>
              <a:rPr lang="en-US" altLang="en-US" u="sng" dirty="0"/>
              <a:t>a line</a:t>
            </a:r>
          </a:p>
          <a:p>
            <a:r>
              <a:rPr lang="en-US" altLang="en-US" dirty="0"/>
              <a:t>Linear relations can be either </a:t>
            </a:r>
            <a:r>
              <a:rPr lang="en-US" altLang="en-US" u="sng" dirty="0">
                <a:solidFill>
                  <a:srgbClr val="FF0000"/>
                </a:solidFill>
              </a:rPr>
              <a:t>positive</a:t>
            </a:r>
            <a:r>
              <a:rPr lang="en-US" altLang="en-US" dirty="0"/>
              <a:t> (the points slants upwards to the right) or </a:t>
            </a:r>
            <a:r>
              <a:rPr lang="en-US" altLang="en-US" u="sng" dirty="0">
                <a:solidFill>
                  <a:srgbClr val="FF0000"/>
                </a:solidFill>
              </a:rPr>
              <a:t>negative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(the points slant downwards to the right)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F6AF6221-CC32-49FA-A260-045C5B677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785" y="4010270"/>
            <a:ext cx="3985846" cy="169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B1768A-4C7F-40A8-8084-61194AF7F685}"/>
              </a:ext>
            </a:extLst>
          </p:cNvPr>
          <p:cNvSpPr txBox="1"/>
          <p:nvPr/>
        </p:nvSpPr>
        <p:spPr>
          <a:xfrm>
            <a:off x="-36132" y="6134283"/>
            <a:ext cx="6858000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3"/>
              </a:rPr>
              <a:t>https://emunix.emich.edu/~schu/MATH_170/Fall09_170/Evening%20session/Unit%203.ppt</a:t>
            </a:r>
            <a:r>
              <a:rPr lang="en-US" sz="1385" dirty="0"/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63B0CC2-4DEF-47D7-A5C3-01FC6978CCBF}"/>
              </a:ext>
            </a:extLst>
          </p:cNvPr>
          <p:cNvGrpSpPr/>
          <p:nvPr/>
        </p:nvGrpSpPr>
        <p:grpSpPr>
          <a:xfrm>
            <a:off x="173161" y="505079"/>
            <a:ext cx="1413969" cy="355015"/>
            <a:chOff x="225109" y="85102"/>
            <a:chExt cx="183816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EC4DA35-4D25-421A-8972-BF7D28263BF2}"/>
                    </a:ext>
                  </a:extLst>
                </p14:cNvPr>
                <p14:cNvContentPartPr/>
                <p14:nvPr/>
              </p14:nvContentPartPr>
              <p14:xfrm>
                <a:off x="225109" y="161422"/>
                <a:ext cx="378000" cy="357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EC4DA35-4D25-421A-8972-BF7D28263BF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6469" y="152422"/>
                  <a:ext cx="39564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8C46245-FB0F-4741-871F-3B1854F08878}"/>
                    </a:ext>
                  </a:extLst>
                </p14:cNvPr>
                <p14:cNvContentPartPr/>
                <p14:nvPr/>
              </p14:nvContentPartPr>
              <p14:xfrm>
                <a:off x="681589" y="357982"/>
                <a:ext cx="118800" cy="152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8C46245-FB0F-4741-871F-3B1854F0887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2949" y="348982"/>
                  <a:ext cx="1364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92BE9F6-55DE-460D-ABDE-FB48BE0E79D9}"/>
                    </a:ext>
                  </a:extLst>
                </p14:cNvPr>
                <p14:cNvContentPartPr/>
                <p14:nvPr/>
              </p14:nvContentPartPr>
              <p14:xfrm>
                <a:off x="1050949" y="85102"/>
                <a:ext cx="48600" cy="368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92BE9F6-55DE-460D-ABDE-FB48BE0E79D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41949" y="76462"/>
                  <a:ext cx="6624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03EB3E6-84AC-4F85-BE18-9513B6C1D1BF}"/>
                    </a:ext>
                  </a:extLst>
                </p14:cNvPr>
                <p14:cNvContentPartPr/>
                <p14:nvPr/>
              </p14:nvContentPartPr>
              <p14:xfrm>
                <a:off x="1265149" y="232342"/>
                <a:ext cx="132840" cy="180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03EB3E6-84AC-4F85-BE18-9513B6C1D1B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56509" y="223702"/>
                  <a:ext cx="1504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AC52E53-CF4E-4A19-AB5A-8895AF049075}"/>
                    </a:ext>
                  </a:extLst>
                </p14:cNvPr>
                <p14:cNvContentPartPr/>
                <p14:nvPr/>
              </p14:nvContentPartPr>
              <p14:xfrm>
                <a:off x="1612909" y="249982"/>
                <a:ext cx="450360" cy="296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AC52E53-CF4E-4A19-AB5A-8895AF04907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03909" y="240982"/>
                  <a:ext cx="468000" cy="31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A4995EF-6451-491E-8ABB-F140DCD670AB}"/>
              </a:ext>
            </a:extLst>
          </p:cNvPr>
          <p:cNvGrpSpPr/>
          <p:nvPr/>
        </p:nvGrpSpPr>
        <p:grpSpPr>
          <a:xfrm>
            <a:off x="324084" y="1115140"/>
            <a:ext cx="396554" cy="431723"/>
            <a:chOff x="421309" y="878182"/>
            <a:chExt cx="515520" cy="56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D194ACF-D3C3-40AB-B8E1-9E59B3782D10}"/>
                    </a:ext>
                  </a:extLst>
                </p14:cNvPr>
                <p14:cNvContentPartPr/>
                <p14:nvPr/>
              </p14:nvContentPartPr>
              <p14:xfrm>
                <a:off x="421309" y="878182"/>
                <a:ext cx="233280" cy="451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D194ACF-D3C3-40AB-B8E1-9E59B3782D1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12669" y="869182"/>
                  <a:ext cx="25092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62279A4-B4AD-48CA-A17A-3099D782426F}"/>
                    </a:ext>
                  </a:extLst>
                </p14:cNvPr>
                <p14:cNvContentPartPr/>
                <p14:nvPr/>
              </p14:nvContentPartPr>
              <p14:xfrm>
                <a:off x="776629" y="1263382"/>
                <a:ext cx="160200" cy="176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62279A4-B4AD-48CA-A17A-3099D782426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7629" y="1254382"/>
                  <a:ext cx="17784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A2B0F2-DC21-4EB7-B554-1F128F4543AB}"/>
              </a:ext>
            </a:extLst>
          </p:cNvPr>
          <p:cNvGrpSpPr/>
          <p:nvPr/>
        </p:nvGrpSpPr>
        <p:grpSpPr>
          <a:xfrm>
            <a:off x="909499" y="1173017"/>
            <a:ext cx="175292" cy="247846"/>
            <a:chOff x="1182349" y="953422"/>
            <a:chExt cx="22788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4DD42CE-B9EE-4C7A-AAC1-5B6BC956AFE8}"/>
                    </a:ext>
                  </a:extLst>
                </p14:cNvPr>
                <p14:cNvContentPartPr/>
                <p14:nvPr/>
              </p14:nvContentPartPr>
              <p14:xfrm>
                <a:off x="1256509" y="953422"/>
                <a:ext cx="27360" cy="322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4DD42CE-B9EE-4C7A-AAC1-5B6BC956AFE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47869" y="944422"/>
                  <a:ext cx="450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6C826DD-886C-4FF0-9E1E-AA2A9A1B7E82}"/>
                    </a:ext>
                  </a:extLst>
                </p14:cNvPr>
                <p14:cNvContentPartPr/>
                <p14:nvPr/>
              </p14:nvContentPartPr>
              <p14:xfrm>
                <a:off x="1182349" y="1121902"/>
                <a:ext cx="227880" cy="13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6C826DD-886C-4FF0-9E1E-AA2A9A1B7E8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73349" y="1112902"/>
                  <a:ext cx="24552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3B54F4-A694-483E-AA0B-63EDD8F177B6}"/>
              </a:ext>
            </a:extLst>
          </p:cNvPr>
          <p:cNvGrpSpPr/>
          <p:nvPr/>
        </p:nvGrpSpPr>
        <p:grpSpPr>
          <a:xfrm>
            <a:off x="1338730" y="1069725"/>
            <a:ext cx="248677" cy="437815"/>
            <a:chOff x="1740349" y="819142"/>
            <a:chExt cx="323280" cy="56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6692396-CF0C-4777-8E69-D687335D357B}"/>
                    </a:ext>
                  </a:extLst>
                </p14:cNvPr>
                <p14:cNvContentPartPr/>
                <p14:nvPr/>
              </p14:nvContentPartPr>
              <p14:xfrm>
                <a:off x="1740349" y="819142"/>
                <a:ext cx="203040" cy="410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6692396-CF0C-4777-8E69-D687335D357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31709" y="810142"/>
                  <a:ext cx="22068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785128F-6F5D-469C-BC80-9FDA1C87C31A}"/>
                    </a:ext>
                  </a:extLst>
                </p14:cNvPr>
                <p14:cNvContentPartPr/>
                <p14:nvPr/>
              </p14:nvContentPartPr>
              <p14:xfrm>
                <a:off x="2028709" y="1191742"/>
                <a:ext cx="34920" cy="196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785128F-6F5D-469C-BC80-9FDA1C87C31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19709" y="1183102"/>
                  <a:ext cx="5256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57EBC2E-1D82-43E7-BECA-2F6786D33454}"/>
              </a:ext>
            </a:extLst>
          </p:cNvPr>
          <p:cNvGrpSpPr/>
          <p:nvPr/>
        </p:nvGrpSpPr>
        <p:grpSpPr>
          <a:xfrm>
            <a:off x="1824176" y="1095202"/>
            <a:ext cx="321231" cy="388246"/>
            <a:chOff x="2371429" y="852262"/>
            <a:chExt cx="41760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7B7B5DE-02BD-4A6A-B4C5-A9CA5AB6380A}"/>
                    </a:ext>
                  </a:extLst>
                </p14:cNvPr>
                <p14:cNvContentPartPr/>
                <p14:nvPr/>
              </p14:nvContentPartPr>
              <p14:xfrm>
                <a:off x="2371429" y="859822"/>
                <a:ext cx="209880" cy="273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7B7B5DE-02BD-4A6A-B4C5-A9CA5AB6380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62789" y="851182"/>
                  <a:ext cx="2275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15AED7A-4692-47DF-B4EC-59F22338588A}"/>
                    </a:ext>
                  </a:extLst>
                </p14:cNvPr>
                <p14:cNvContentPartPr/>
                <p14:nvPr/>
              </p14:nvContentPartPr>
              <p14:xfrm>
                <a:off x="2466469" y="852262"/>
                <a:ext cx="178560" cy="312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15AED7A-4692-47DF-B4EC-59F22338588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57469" y="843622"/>
                  <a:ext cx="1962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16B4764-0788-4F15-B564-16287D64F065}"/>
                    </a:ext>
                  </a:extLst>
                </p14:cNvPr>
                <p14:cNvContentPartPr/>
                <p14:nvPr/>
              </p14:nvContentPartPr>
              <p14:xfrm>
                <a:off x="2720989" y="1183102"/>
                <a:ext cx="68040" cy="173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16B4764-0788-4F15-B564-16287D64F06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11989" y="1174102"/>
                  <a:ext cx="8568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4897BC7-DC7D-4726-A194-F7ED45B02CC9}"/>
              </a:ext>
            </a:extLst>
          </p:cNvPr>
          <p:cNvGrpSpPr/>
          <p:nvPr/>
        </p:nvGrpSpPr>
        <p:grpSpPr>
          <a:xfrm>
            <a:off x="2386053" y="1073048"/>
            <a:ext cx="660185" cy="518123"/>
            <a:chOff x="3101869" y="823462"/>
            <a:chExt cx="858240" cy="67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9F179F6-1E39-4A94-9C57-64FF2F9F7113}"/>
                    </a:ext>
                  </a:extLst>
                </p14:cNvPr>
                <p14:cNvContentPartPr/>
                <p14:nvPr/>
              </p14:nvContentPartPr>
              <p14:xfrm>
                <a:off x="3101869" y="962782"/>
                <a:ext cx="158760" cy="19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9F179F6-1E39-4A94-9C57-64FF2F9F711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92869" y="953782"/>
                  <a:ext cx="176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B79E3DF-A233-4B36-B055-231D1AFDA4C9}"/>
                    </a:ext>
                  </a:extLst>
                </p14:cNvPr>
                <p14:cNvContentPartPr/>
                <p14:nvPr/>
              </p14:nvContentPartPr>
              <p14:xfrm>
                <a:off x="3104749" y="1043782"/>
                <a:ext cx="218520" cy="34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B79E3DF-A233-4B36-B055-231D1AFDA4C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95749" y="1034782"/>
                  <a:ext cx="236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B6653D0-E047-4BC4-A2DB-C323969E7D57}"/>
                    </a:ext>
                  </a:extLst>
                </p14:cNvPr>
                <p14:cNvContentPartPr/>
                <p14:nvPr/>
              </p14:nvContentPartPr>
              <p14:xfrm>
                <a:off x="3512989" y="823462"/>
                <a:ext cx="287640" cy="489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B6653D0-E047-4BC4-A2DB-C323969E7D5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04349" y="814462"/>
                  <a:ext cx="30528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027FF7E-3F56-4433-9C62-A69F4265E4CB}"/>
                    </a:ext>
                  </a:extLst>
                </p14:cNvPr>
                <p14:cNvContentPartPr/>
                <p14:nvPr/>
              </p14:nvContentPartPr>
              <p14:xfrm>
                <a:off x="3914749" y="1190302"/>
                <a:ext cx="45360" cy="306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027FF7E-3F56-4433-9C62-A69F4265E4C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05749" y="1181662"/>
                  <a:ext cx="63000" cy="32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97B6827-A970-4F8F-B89B-0B405D4E0A05}"/>
              </a:ext>
            </a:extLst>
          </p:cNvPr>
          <p:cNvGrpSpPr/>
          <p:nvPr/>
        </p:nvGrpSpPr>
        <p:grpSpPr>
          <a:xfrm>
            <a:off x="338207" y="1748740"/>
            <a:ext cx="398492" cy="348923"/>
            <a:chOff x="439669" y="1701862"/>
            <a:chExt cx="51804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F5B82F1-BF2E-4CFA-8A11-AD2B3ECBD89A}"/>
                    </a:ext>
                  </a:extLst>
                </p14:cNvPr>
                <p14:cNvContentPartPr/>
                <p14:nvPr/>
              </p14:nvContentPartPr>
              <p14:xfrm>
                <a:off x="439669" y="1701862"/>
                <a:ext cx="192240" cy="403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F5B82F1-BF2E-4CFA-8A11-AD2B3ECBD89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0669" y="1692862"/>
                  <a:ext cx="20988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C19EB34-A963-42CD-A6A2-E82BA8F5B445}"/>
                    </a:ext>
                  </a:extLst>
                </p14:cNvPr>
                <p14:cNvContentPartPr/>
                <p14:nvPr/>
              </p14:nvContentPartPr>
              <p14:xfrm>
                <a:off x="770869" y="1949902"/>
                <a:ext cx="186840" cy="205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C19EB34-A963-42CD-A6A2-E82BA8F5B44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61869" y="1940902"/>
                  <a:ext cx="204480" cy="22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90A7675-9CC3-46FD-936A-676D04045DDE}"/>
              </a:ext>
            </a:extLst>
          </p:cNvPr>
          <p:cNvGrpSpPr/>
          <p:nvPr/>
        </p:nvGrpSpPr>
        <p:grpSpPr>
          <a:xfrm>
            <a:off x="933038" y="1704986"/>
            <a:ext cx="655754" cy="400708"/>
            <a:chOff x="1212949" y="1644982"/>
            <a:chExt cx="852480" cy="52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1DA720B-6641-438A-A87B-6E8BC88C0528}"/>
                    </a:ext>
                  </a:extLst>
                </p14:cNvPr>
                <p14:cNvContentPartPr/>
                <p14:nvPr/>
              </p14:nvContentPartPr>
              <p14:xfrm>
                <a:off x="1335709" y="1738222"/>
                <a:ext cx="22680" cy="276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1DA720B-6641-438A-A87B-6E8BC88C052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326709" y="1729582"/>
                  <a:ext cx="403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E4FAC9C-145D-42FF-9057-A0881A7F0C1A}"/>
                    </a:ext>
                  </a:extLst>
                </p14:cNvPr>
                <p14:cNvContentPartPr/>
                <p14:nvPr/>
              </p14:nvContentPartPr>
              <p14:xfrm>
                <a:off x="1212949" y="1901662"/>
                <a:ext cx="330840" cy="18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E4FAC9C-145D-42FF-9057-A0881A7F0C1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203949" y="1893022"/>
                  <a:ext cx="348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421B0D8-C1E0-477C-A96F-19D65E3C562E}"/>
                    </a:ext>
                  </a:extLst>
                </p14:cNvPr>
                <p14:cNvContentPartPr/>
                <p14:nvPr/>
              </p14:nvContentPartPr>
              <p14:xfrm>
                <a:off x="1728829" y="1644982"/>
                <a:ext cx="183240" cy="401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421B0D8-C1E0-477C-A96F-19D65E3C562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19829" y="1636342"/>
                  <a:ext cx="20088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E0DD612-261A-4924-8B69-A7FEA6AE3B1F}"/>
                    </a:ext>
                  </a:extLst>
                </p14:cNvPr>
                <p14:cNvContentPartPr/>
                <p14:nvPr/>
              </p14:nvContentPartPr>
              <p14:xfrm>
                <a:off x="2028709" y="2016142"/>
                <a:ext cx="36720" cy="149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E0DD612-261A-4924-8B69-A7FEA6AE3B1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19709" y="2007502"/>
                  <a:ext cx="5436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6747CDE-3C99-4071-99F3-F28E9143AD5E}"/>
              </a:ext>
            </a:extLst>
          </p:cNvPr>
          <p:cNvGrpSpPr/>
          <p:nvPr/>
        </p:nvGrpSpPr>
        <p:grpSpPr>
          <a:xfrm>
            <a:off x="1803961" y="1732402"/>
            <a:ext cx="1365231" cy="477415"/>
            <a:chOff x="2345149" y="1680622"/>
            <a:chExt cx="1774800" cy="62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5F33F5C-AED9-4FE8-9FAC-66DAFDBC225E}"/>
                    </a:ext>
                  </a:extLst>
                </p14:cNvPr>
                <p14:cNvContentPartPr/>
                <p14:nvPr/>
              </p14:nvContentPartPr>
              <p14:xfrm>
                <a:off x="2345149" y="1696462"/>
                <a:ext cx="221400" cy="323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5F33F5C-AED9-4FE8-9FAC-66DAFDBC225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36509" y="1687462"/>
                  <a:ext cx="23904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6F44377-0026-47F4-8066-CB826D4658E8}"/>
                    </a:ext>
                  </a:extLst>
                </p14:cNvPr>
                <p14:cNvContentPartPr/>
                <p14:nvPr/>
              </p14:nvContentPartPr>
              <p14:xfrm>
                <a:off x="2456029" y="1696822"/>
                <a:ext cx="171720" cy="352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6F44377-0026-47F4-8066-CB826D4658E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47389" y="1687822"/>
                  <a:ext cx="18936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4BAA10B-5D70-4DAA-B137-2A9D17C198FD}"/>
                    </a:ext>
                  </a:extLst>
                </p14:cNvPr>
                <p14:cNvContentPartPr/>
                <p14:nvPr/>
              </p14:nvContentPartPr>
              <p14:xfrm>
                <a:off x="2723869" y="1966462"/>
                <a:ext cx="179640" cy="219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4BAA10B-5D70-4DAA-B137-2A9D17C198F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15229" y="1957822"/>
                  <a:ext cx="1972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B56714E-B93A-4DDE-96F9-4C4154ECB106}"/>
                    </a:ext>
                  </a:extLst>
                </p14:cNvPr>
                <p14:cNvContentPartPr/>
                <p14:nvPr/>
              </p14:nvContentPartPr>
              <p14:xfrm>
                <a:off x="3142549" y="1822102"/>
                <a:ext cx="170280" cy="12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B56714E-B93A-4DDE-96F9-4C4154ECB10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33909" y="1813462"/>
                  <a:ext cx="187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6D2A694-A417-4C2A-8740-6B002A10B692}"/>
                    </a:ext>
                  </a:extLst>
                </p14:cNvPr>
                <p14:cNvContentPartPr/>
                <p14:nvPr/>
              </p14:nvContentPartPr>
              <p14:xfrm>
                <a:off x="3098989" y="1900942"/>
                <a:ext cx="265320" cy="72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6D2A694-A417-4C2A-8740-6B002A10B69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89989" y="1892302"/>
                  <a:ext cx="2829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28FEF6F-31A3-4634-BEB7-38E043888FA5}"/>
                    </a:ext>
                  </a:extLst>
                </p14:cNvPr>
                <p14:cNvContentPartPr/>
                <p14:nvPr/>
              </p14:nvContentPartPr>
              <p14:xfrm>
                <a:off x="3513349" y="1680622"/>
                <a:ext cx="297360" cy="572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28FEF6F-31A3-4634-BEB7-38E043888FA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04349" y="1671982"/>
                  <a:ext cx="31500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509EBF3-E9C3-4976-A042-F71EB028A035}"/>
                    </a:ext>
                  </a:extLst>
                </p14:cNvPr>
                <p14:cNvContentPartPr/>
                <p14:nvPr/>
              </p14:nvContentPartPr>
              <p14:xfrm>
                <a:off x="3849589" y="2092822"/>
                <a:ext cx="270360" cy="208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509EBF3-E9C3-4976-A042-F71EB028A03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840949" y="2084182"/>
                  <a:ext cx="288000" cy="22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D6794D7-C810-4340-8E4B-B06BB071DAB1}"/>
                  </a:ext>
                </a:extLst>
              </p14:cNvPr>
              <p14:cNvContentPartPr/>
              <p14:nvPr/>
            </p14:nvContentPartPr>
            <p14:xfrm>
              <a:off x="1518453" y="2465140"/>
              <a:ext cx="17723" cy="13569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D6794D7-C810-4340-8E4B-B06BB071DAB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509411" y="2456213"/>
                <a:ext cx="35446" cy="31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B9F5B5C-7AA4-4952-ADD0-EB418D0EC090}"/>
                  </a:ext>
                </a:extLst>
              </p14:cNvPr>
              <p14:cNvContentPartPr/>
              <p14:nvPr/>
            </p14:nvContentPartPr>
            <p14:xfrm>
              <a:off x="1547530" y="2604433"/>
              <a:ext cx="17723" cy="167538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B9F5B5C-7AA4-4952-ADD0-EB418D0EC09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538488" y="2595445"/>
                <a:ext cx="35446" cy="185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AC42FD4-ABF7-4FC2-97C2-A94CE71255DA}"/>
                  </a:ext>
                </a:extLst>
              </p14:cNvPr>
              <p14:cNvContentPartPr/>
              <p14:nvPr/>
            </p14:nvContentPartPr>
            <p14:xfrm>
              <a:off x="1590730" y="2892432"/>
              <a:ext cx="831" cy="10246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AC42FD4-ABF7-4FC2-97C2-A94CE71255D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583805" y="2883599"/>
                <a:ext cx="14404" cy="27558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F54767DA-595A-4AB3-BBAD-B1F07914E2CF}"/>
              </a:ext>
            </a:extLst>
          </p:cNvPr>
          <p:cNvGrpSpPr/>
          <p:nvPr/>
        </p:nvGrpSpPr>
        <p:grpSpPr>
          <a:xfrm>
            <a:off x="421284" y="3380648"/>
            <a:ext cx="416492" cy="409292"/>
            <a:chOff x="547669" y="3823342"/>
            <a:chExt cx="541440" cy="53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45B8554-0B09-4A00-910B-AEAB532DA00C}"/>
                    </a:ext>
                  </a:extLst>
                </p14:cNvPr>
                <p14:cNvContentPartPr/>
                <p14:nvPr/>
              </p14:nvContentPartPr>
              <p14:xfrm>
                <a:off x="547669" y="3823342"/>
                <a:ext cx="267840" cy="446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45B8554-0B09-4A00-910B-AEAB532DA00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8669" y="3814702"/>
                  <a:ext cx="28548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3CA1324-7813-405C-8A54-F1381E45B1E4}"/>
                    </a:ext>
                  </a:extLst>
                </p14:cNvPr>
                <p14:cNvContentPartPr/>
                <p14:nvPr/>
              </p14:nvContentPartPr>
              <p14:xfrm>
                <a:off x="937189" y="4167502"/>
                <a:ext cx="151920" cy="187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3CA1324-7813-405C-8A54-F1381E45B1E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28549" y="4158502"/>
                  <a:ext cx="16956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F8C931D-0C94-4D81-828A-8E928455B282}"/>
              </a:ext>
            </a:extLst>
          </p:cNvPr>
          <p:cNvGrpSpPr/>
          <p:nvPr/>
        </p:nvGrpSpPr>
        <p:grpSpPr>
          <a:xfrm>
            <a:off x="1053222" y="3416371"/>
            <a:ext cx="216277" cy="221538"/>
            <a:chOff x="1369189" y="3869782"/>
            <a:chExt cx="28116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AFB5148-8451-4DD3-88D0-E044023C57DD}"/>
                    </a:ext>
                  </a:extLst>
                </p14:cNvPr>
                <p14:cNvContentPartPr/>
                <p14:nvPr/>
              </p14:nvContentPartPr>
              <p14:xfrm>
                <a:off x="1484389" y="3869782"/>
                <a:ext cx="66600" cy="288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AFB5148-8451-4DD3-88D0-E044023C57D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475749" y="3860782"/>
                  <a:ext cx="842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B462684-FEA3-4420-8E29-896F00FAA148}"/>
                    </a:ext>
                  </a:extLst>
                </p14:cNvPr>
                <p14:cNvContentPartPr/>
                <p14:nvPr/>
              </p14:nvContentPartPr>
              <p14:xfrm>
                <a:off x="1369189" y="3999382"/>
                <a:ext cx="281160" cy="24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B462684-FEA3-4420-8E29-896F00FAA14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360189" y="3990742"/>
                  <a:ext cx="29880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86F0973-856D-420E-97A0-9C1C0F0EA591}"/>
              </a:ext>
            </a:extLst>
          </p:cNvPr>
          <p:cNvGrpSpPr/>
          <p:nvPr/>
        </p:nvGrpSpPr>
        <p:grpSpPr>
          <a:xfrm>
            <a:off x="1532022" y="3273478"/>
            <a:ext cx="244800" cy="466062"/>
            <a:chOff x="1991629" y="3684022"/>
            <a:chExt cx="318240" cy="60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4C52BF6-2C79-486F-8065-7AB71FA94826}"/>
                    </a:ext>
                  </a:extLst>
                </p14:cNvPr>
                <p14:cNvContentPartPr/>
                <p14:nvPr/>
              </p14:nvContentPartPr>
              <p14:xfrm>
                <a:off x="1991629" y="3684022"/>
                <a:ext cx="216360" cy="436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4C52BF6-2C79-486F-8065-7AB71FA9482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982989" y="3675382"/>
                  <a:ext cx="23400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4B7F28C-69D4-4C31-B804-16C5262386F2}"/>
                    </a:ext>
                  </a:extLst>
                </p14:cNvPr>
                <p14:cNvContentPartPr/>
                <p14:nvPr/>
              </p14:nvContentPartPr>
              <p14:xfrm>
                <a:off x="2265589" y="4106302"/>
                <a:ext cx="44280" cy="183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4B7F28C-69D4-4C31-B804-16C5262386F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256949" y="4097662"/>
                  <a:ext cx="6192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79B97D4-8D89-447E-B7F5-BF13326F2BB5}"/>
              </a:ext>
            </a:extLst>
          </p:cNvPr>
          <p:cNvGrpSpPr/>
          <p:nvPr/>
        </p:nvGrpSpPr>
        <p:grpSpPr>
          <a:xfrm>
            <a:off x="1966514" y="3338002"/>
            <a:ext cx="264185" cy="474369"/>
            <a:chOff x="2556469" y="3767902"/>
            <a:chExt cx="343440" cy="61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5BC3786-94D1-4B7A-AEBD-CDCFD0B7B1CC}"/>
                    </a:ext>
                  </a:extLst>
                </p14:cNvPr>
                <p14:cNvContentPartPr/>
                <p14:nvPr/>
              </p14:nvContentPartPr>
              <p14:xfrm>
                <a:off x="2575909" y="3773662"/>
                <a:ext cx="97560" cy="289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5BC3786-94D1-4B7A-AEBD-CDCFD0B7B1C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566909" y="3765022"/>
                  <a:ext cx="1152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25C7A2D-857B-40A0-8A51-7301D77F8787}"/>
                    </a:ext>
                  </a:extLst>
                </p14:cNvPr>
                <p14:cNvContentPartPr/>
                <p14:nvPr/>
              </p14:nvContentPartPr>
              <p14:xfrm>
                <a:off x="2556469" y="3767902"/>
                <a:ext cx="164880" cy="310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25C7A2D-857B-40A0-8A51-7301D77F878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547469" y="3759262"/>
                  <a:ext cx="1825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EC6AA9E-8D15-4258-8FDC-D7FC15EC9AAD}"/>
                    </a:ext>
                  </a:extLst>
                </p14:cNvPr>
                <p14:cNvContentPartPr/>
                <p14:nvPr/>
              </p14:nvContentPartPr>
              <p14:xfrm>
                <a:off x="2750149" y="4101982"/>
                <a:ext cx="149760" cy="282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EC6AA9E-8D15-4258-8FDC-D7FC15EC9AA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741509" y="4093342"/>
                  <a:ext cx="167400" cy="30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42980A6-B463-4946-9629-85988F94FE6B}"/>
              </a:ext>
            </a:extLst>
          </p:cNvPr>
          <p:cNvGrpSpPr/>
          <p:nvPr/>
        </p:nvGrpSpPr>
        <p:grpSpPr>
          <a:xfrm>
            <a:off x="2388822" y="3472863"/>
            <a:ext cx="162554" cy="114923"/>
            <a:chOff x="3105469" y="3943222"/>
            <a:chExt cx="211320" cy="14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39D4CFF-BA12-486C-B386-56D5F5BB9B37}"/>
                    </a:ext>
                  </a:extLst>
                </p14:cNvPr>
                <p14:cNvContentPartPr/>
                <p14:nvPr/>
              </p14:nvContentPartPr>
              <p14:xfrm>
                <a:off x="3122389" y="3943222"/>
                <a:ext cx="173160" cy="21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39D4CFF-BA12-486C-B386-56D5F5BB9B3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113389" y="3934582"/>
                  <a:ext cx="190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E66A6C3-2198-4D92-885C-2FE9E89A2790}"/>
                    </a:ext>
                  </a:extLst>
                </p14:cNvPr>
                <p14:cNvContentPartPr/>
                <p14:nvPr/>
              </p14:nvContentPartPr>
              <p14:xfrm>
                <a:off x="3105469" y="4057702"/>
                <a:ext cx="211320" cy="34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E66A6C3-2198-4D92-885C-2FE9E89A279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96469" y="4048702"/>
                  <a:ext cx="22896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9B0BB46-5A69-47CF-93B2-E603D0F0B599}"/>
              </a:ext>
            </a:extLst>
          </p:cNvPr>
          <p:cNvGrpSpPr/>
          <p:nvPr/>
        </p:nvGrpSpPr>
        <p:grpSpPr>
          <a:xfrm>
            <a:off x="2721130" y="3281509"/>
            <a:ext cx="463015" cy="529200"/>
            <a:chOff x="3537469" y="3694462"/>
            <a:chExt cx="601920" cy="68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E0B9C9A-F6F0-4E90-8E57-D71555B893E3}"/>
                    </a:ext>
                  </a:extLst>
                </p14:cNvPr>
                <p14:cNvContentPartPr/>
                <p14:nvPr/>
              </p14:nvContentPartPr>
              <p14:xfrm>
                <a:off x="3537469" y="3694462"/>
                <a:ext cx="334440" cy="644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E0B9C9A-F6F0-4E90-8E57-D71555B893E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28829" y="3685822"/>
                  <a:ext cx="35208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95D264D-4999-4B25-921E-3408AE47D192}"/>
                    </a:ext>
                  </a:extLst>
                </p14:cNvPr>
                <p14:cNvContentPartPr/>
                <p14:nvPr/>
              </p14:nvContentPartPr>
              <p14:xfrm>
                <a:off x="3854629" y="4125742"/>
                <a:ext cx="284760" cy="256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95D264D-4999-4B25-921E-3408AE47D19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845989" y="4117102"/>
                  <a:ext cx="302400" cy="27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987D092-29EA-4AD1-8431-E11BF674D2FD}"/>
                  </a:ext>
                </a:extLst>
              </p14:cNvPr>
              <p14:cNvContentPartPr/>
              <p14:nvPr/>
            </p14:nvContentPartPr>
            <p14:xfrm>
              <a:off x="3405684" y="911048"/>
              <a:ext cx="689815" cy="3067477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987D092-29EA-4AD1-8431-E11BF674D2F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396683" y="902048"/>
                <a:ext cx="707456" cy="3085117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66DFE9E3-7ECB-4444-BECC-015EF3AABBAF}"/>
              </a:ext>
            </a:extLst>
          </p:cNvPr>
          <p:cNvGrpSpPr/>
          <p:nvPr/>
        </p:nvGrpSpPr>
        <p:grpSpPr>
          <a:xfrm>
            <a:off x="4279653" y="1770617"/>
            <a:ext cx="433385" cy="307662"/>
            <a:chOff x="5563549" y="1730302"/>
            <a:chExt cx="563400" cy="39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7FE8639-8381-4127-A638-BE65AFAB4C60}"/>
                    </a:ext>
                  </a:extLst>
                </p14:cNvPr>
                <p14:cNvContentPartPr/>
                <p14:nvPr/>
              </p14:nvContentPartPr>
              <p14:xfrm>
                <a:off x="5563549" y="1886542"/>
                <a:ext cx="325440" cy="32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7FE8639-8381-4127-A638-BE65AFAB4C6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54549" y="1877902"/>
                  <a:ext cx="3430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AB48573-8504-452A-AC0F-8F3C5B9B1971}"/>
                    </a:ext>
                  </a:extLst>
                </p14:cNvPr>
                <p14:cNvContentPartPr/>
                <p14:nvPr/>
              </p14:nvContentPartPr>
              <p14:xfrm>
                <a:off x="5676589" y="1955662"/>
                <a:ext cx="212760" cy="37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AB48573-8504-452A-AC0F-8F3C5B9B197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667589" y="1947022"/>
                  <a:ext cx="230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6CEB73F-8149-451D-93DB-11BF16DD7F42}"/>
                    </a:ext>
                  </a:extLst>
                </p14:cNvPr>
                <p14:cNvContentPartPr/>
                <p14:nvPr/>
              </p14:nvContentPartPr>
              <p14:xfrm>
                <a:off x="5782429" y="1730302"/>
                <a:ext cx="344520" cy="399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6CEB73F-8149-451D-93DB-11BF16DD7F4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773429" y="1721302"/>
                  <a:ext cx="362160" cy="41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FA8CCF4-C31B-4F3D-BE03-6ADB14171E18}"/>
                  </a:ext>
                </a:extLst>
              </p14:cNvPr>
              <p14:cNvContentPartPr/>
              <p14:nvPr/>
            </p14:nvContentPartPr>
            <p14:xfrm>
              <a:off x="5697776" y="987201"/>
              <a:ext cx="93323" cy="324554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FA8CCF4-C31B-4F3D-BE03-6ADB14171E1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688803" y="978216"/>
                <a:ext cx="110911" cy="342165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5872331E-5C12-401D-98BF-EA7D5D24A5DB}"/>
              </a:ext>
            </a:extLst>
          </p:cNvPr>
          <p:cNvGrpSpPr/>
          <p:nvPr/>
        </p:nvGrpSpPr>
        <p:grpSpPr>
          <a:xfrm>
            <a:off x="6216176" y="1055602"/>
            <a:ext cx="294646" cy="356677"/>
            <a:chOff x="8081029" y="800782"/>
            <a:chExt cx="383040" cy="46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ACC1572-2A19-435A-AACB-F9F2433E4064}"/>
                    </a:ext>
                  </a:extLst>
                </p14:cNvPr>
                <p14:cNvContentPartPr/>
                <p14:nvPr/>
              </p14:nvContentPartPr>
              <p14:xfrm>
                <a:off x="8081029" y="823462"/>
                <a:ext cx="239040" cy="270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ACC1572-2A19-435A-AACB-F9F2433E406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072389" y="814462"/>
                  <a:ext cx="2566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98F4F72-BBD7-4197-A895-F2F9C475BAD4}"/>
                    </a:ext>
                  </a:extLst>
                </p14:cNvPr>
                <p14:cNvContentPartPr/>
                <p14:nvPr/>
              </p14:nvContentPartPr>
              <p14:xfrm>
                <a:off x="8126389" y="800782"/>
                <a:ext cx="218520" cy="318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98F4F72-BBD7-4197-A895-F2F9C475BAD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117749" y="792142"/>
                  <a:ext cx="23616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B9F9D1D-6202-4303-95FB-962BF224B4C1}"/>
                    </a:ext>
                  </a:extLst>
                </p14:cNvPr>
                <p14:cNvContentPartPr/>
                <p14:nvPr/>
              </p14:nvContentPartPr>
              <p14:xfrm>
                <a:off x="8358589" y="1056022"/>
                <a:ext cx="105480" cy="208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B9F9D1D-6202-4303-95FB-962BF224B4C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349589" y="1047382"/>
                  <a:ext cx="12312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C087F1F-24E7-40E8-A6D5-0B22D4980D8A}"/>
              </a:ext>
            </a:extLst>
          </p:cNvPr>
          <p:cNvGrpSpPr/>
          <p:nvPr/>
        </p:nvGrpSpPr>
        <p:grpSpPr>
          <a:xfrm>
            <a:off x="6189869" y="1651540"/>
            <a:ext cx="423969" cy="348369"/>
            <a:chOff x="8046829" y="1575502"/>
            <a:chExt cx="551160" cy="45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93CFC75-962F-4766-A512-039877BCE558}"/>
                    </a:ext>
                  </a:extLst>
                </p14:cNvPr>
                <p14:cNvContentPartPr/>
                <p14:nvPr/>
              </p14:nvContentPartPr>
              <p14:xfrm>
                <a:off x="8065189" y="1623022"/>
                <a:ext cx="155880" cy="246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93CFC75-962F-4766-A512-039877BCE55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056189" y="1614022"/>
                  <a:ext cx="1735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420E82E-CBE0-4DCF-9881-CDF9155EA494}"/>
                    </a:ext>
                  </a:extLst>
                </p14:cNvPr>
                <p14:cNvContentPartPr/>
                <p14:nvPr/>
              </p14:nvContentPartPr>
              <p14:xfrm>
                <a:off x="8046829" y="1575502"/>
                <a:ext cx="266760" cy="358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420E82E-CBE0-4DCF-9881-CDF9155EA49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038189" y="1566502"/>
                  <a:ext cx="2844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5C2BAD6-4C12-4673-99BC-8A65B5A6E61A}"/>
                    </a:ext>
                  </a:extLst>
                </p14:cNvPr>
                <p14:cNvContentPartPr/>
                <p14:nvPr/>
              </p14:nvContentPartPr>
              <p14:xfrm>
                <a:off x="8372269" y="1801582"/>
                <a:ext cx="225720" cy="226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5C2BAD6-4C12-4673-99BC-8A65B5A6E61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363629" y="1792942"/>
                  <a:ext cx="24336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2C38D96-EA86-4DB8-A25E-7434AC81C254}"/>
              </a:ext>
            </a:extLst>
          </p:cNvPr>
          <p:cNvGrpSpPr/>
          <p:nvPr/>
        </p:nvGrpSpPr>
        <p:grpSpPr>
          <a:xfrm>
            <a:off x="5976638" y="2306463"/>
            <a:ext cx="54831" cy="378554"/>
            <a:chOff x="7769629" y="2426902"/>
            <a:chExt cx="71280" cy="49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8A4E151-C9B6-4469-B719-57A275C77C08}"/>
                    </a:ext>
                  </a:extLst>
                </p14:cNvPr>
                <p14:cNvContentPartPr/>
                <p14:nvPr/>
              </p14:nvContentPartPr>
              <p14:xfrm>
                <a:off x="7769629" y="2426902"/>
                <a:ext cx="18000" cy="5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8A4E151-C9B6-4469-B719-57A275C77C0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760989" y="2417902"/>
                  <a:ext cx="356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CFB0E55-C29C-4942-B630-58F63533D7F8}"/>
                    </a:ext>
                  </a:extLst>
                </p14:cNvPr>
                <p14:cNvContentPartPr/>
                <p14:nvPr/>
              </p14:nvContentPartPr>
              <p14:xfrm>
                <a:off x="7808149" y="2704822"/>
                <a:ext cx="18000" cy="13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CFB0E55-C29C-4942-B630-58F63533D7F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799509" y="2696182"/>
                  <a:ext cx="35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3A7C421-CC4E-43BA-83BB-DB21FD8B6141}"/>
                    </a:ext>
                  </a:extLst>
                </p14:cNvPr>
                <p14:cNvContentPartPr/>
                <p14:nvPr/>
              </p14:nvContentPartPr>
              <p14:xfrm>
                <a:off x="7824349" y="2907862"/>
                <a:ext cx="16560" cy="11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3A7C421-CC4E-43BA-83BB-DB21FD8B614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815709" y="2898862"/>
                  <a:ext cx="3420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868CC41-724E-4C52-93E3-3142C6403850}"/>
              </a:ext>
            </a:extLst>
          </p:cNvPr>
          <p:cNvGrpSpPr/>
          <p:nvPr/>
        </p:nvGrpSpPr>
        <p:grpSpPr>
          <a:xfrm>
            <a:off x="6283192" y="3246617"/>
            <a:ext cx="391015" cy="412615"/>
            <a:chOff x="8168149" y="3649102"/>
            <a:chExt cx="508320" cy="53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75594DD-923A-460C-86B8-969E3E752C1E}"/>
                    </a:ext>
                  </a:extLst>
                </p14:cNvPr>
                <p14:cNvContentPartPr/>
                <p14:nvPr/>
              </p14:nvContentPartPr>
              <p14:xfrm>
                <a:off x="8173909" y="3729382"/>
                <a:ext cx="101160" cy="282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75594DD-923A-460C-86B8-969E3E752C1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164909" y="3720382"/>
                  <a:ext cx="1188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13435DE-E41C-4E97-B875-7D367E701228}"/>
                    </a:ext>
                  </a:extLst>
                </p14:cNvPr>
                <p14:cNvContentPartPr/>
                <p14:nvPr/>
              </p14:nvContentPartPr>
              <p14:xfrm>
                <a:off x="8168149" y="3649102"/>
                <a:ext cx="232200" cy="363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13435DE-E41C-4E97-B875-7D367E70122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159149" y="3640102"/>
                  <a:ext cx="2498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0F2EB75-4FAA-420D-9049-68617875C92D}"/>
                    </a:ext>
                  </a:extLst>
                </p14:cNvPr>
                <p14:cNvContentPartPr/>
                <p14:nvPr/>
              </p14:nvContentPartPr>
              <p14:xfrm>
                <a:off x="8384869" y="3977062"/>
                <a:ext cx="291600" cy="208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0F2EB75-4FAA-420D-9049-68617875C92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375869" y="3968422"/>
                  <a:ext cx="30924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480DC68-3510-473D-A4EE-4CF6DB9080C6}"/>
              </a:ext>
            </a:extLst>
          </p:cNvPr>
          <p:cNvGrpSpPr/>
          <p:nvPr/>
        </p:nvGrpSpPr>
        <p:grpSpPr>
          <a:xfrm>
            <a:off x="5045622" y="735202"/>
            <a:ext cx="672646" cy="3296215"/>
            <a:chOff x="6559309" y="384262"/>
            <a:chExt cx="874440" cy="428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51B705D-B44D-41B4-B4E4-E6704BDBCF1E}"/>
                    </a:ext>
                  </a:extLst>
                </p14:cNvPr>
                <p14:cNvContentPartPr/>
                <p14:nvPr/>
              </p14:nvContentPartPr>
              <p14:xfrm>
                <a:off x="7305589" y="1563982"/>
                <a:ext cx="54360" cy="411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51B705D-B44D-41B4-B4E4-E6704BDBCF1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296949" y="1554982"/>
                  <a:ext cx="7200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F1DD67D-FCAF-4437-A65C-6C6721BA0A08}"/>
                    </a:ext>
                  </a:extLst>
                </p14:cNvPr>
                <p14:cNvContentPartPr/>
                <p14:nvPr/>
              </p14:nvContentPartPr>
              <p14:xfrm>
                <a:off x="7334749" y="3688342"/>
                <a:ext cx="94320" cy="445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F1DD67D-FCAF-4437-A65C-6C6721BA0A0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325749" y="3679702"/>
                  <a:ext cx="11196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B82EC14-2B90-4BE8-B8DE-A4153C86A93F}"/>
                    </a:ext>
                  </a:extLst>
                </p14:cNvPr>
                <p14:cNvContentPartPr/>
                <p14:nvPr/>
              </p14:nvContentPartPr>
              <p14:xfrm>
                <a:off x="6559309" y="384262"/>
                <a:ext cx="874440" cy="4285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B82EC14-2B90-4BE8-B8DE-A4153C86A93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550309" y="375622"/>
                  <a:ext cx="892080" cy="430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A8D736F-F1DE-4B26-B022-F2C101C42708}"/>
              </a:ext>
            </a:extLst>
          </p:cNvPr>
          <p:cNvGrpSpPr/>
          <p:nvPr/>
        </p:nvGrpSpPr>
        <p:grpSpPr>
          <a:xfrm>
            <a:off x="6829007" y="711940"/>
            <a:ext cx="2278523" cy="3469015"/>
            <a:chOff x="8877709" y="354022"/>
            <a:chExt cx="2962080" cy="450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1A7398B-4099-4B17-8341-656C0449E1A4}"/>
                    </a:ext>
                  </a:extLst>
                </p14:cNvPr>
                <p14:cNvContentPartPr/>
                <p14:nvPr/>
              </p14:nvContentPartPr>
              <p14:xfrm>
                <a:off x="8877709" y="444742"/>
                <a:ext cx="415800" cy="4266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1A7398B-4099-4B17-8341-656C0449E1A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869069" y="436102"/>
                  <a:ext cx="433440" cy="428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A293A4E-D6D7-41B8-8784-8FEBE8CE0750}"/>
                    </a:ext>
                  </a:extLst>
                </p14:cNvPr>
                <p14:cNvContentPartPr/>
                <p14:nvPr/>
              </p14:nvContentPartPr>
              <p14:xfrm>
                <a:off x="9362629" y="1790062"/>
                <a:ext cx="343080" cy="1304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A293A4E-D6D7-41B8-8784-8FEBE8CE075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353629" y="1781422"/>
                  <a:ext cx="360720" cy="13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E062883-54D6-4E61-934A-F4F50A26C918}"/>
                    </a:ext>
                  </a:extLst>
                </p14:cNvPr>
                <p14:cNvContentPartPr/>
                <p14:nvPr/>
              </p14:nvContentPartPr>
              <p14:xfrm>
                <a:off x="9813709" y="1794742"/>
                <a:ext cx="202320" cy="376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E062883-54D6-4E61-934A-F4F50A26C91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805069" y="1786102"/>
                  <a:ext cx="21996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81D7790-BD58-4960-9C58-33751F7AC148}"/>
                    </a:ext>
                  </a:extLst>
                </p14:cNvPr>
                <p14:cNvContentPartPr/>
                <p14:nvPr/>
              </p14:nvContentPartPr>
              <p14:xfrm>
                <a:off x="10032949" y="2148622"/>
                <a:ext cx="131040" cy="108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81D7790-BD58-4960-9C58-33751F7AC14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024309" y="2139622"/>
                  <a:ext cx="1486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8548122-CBAF-4A5E-82EF-1C2EBF32E0C2}"/>
                    </a:ext>
                  </a:extLst>
                </p14:cNvPr>
                <p14:cNvContentPartPr/>
                <p14:nvPr/>
              </p14:nvContentPartPr>
              <p14:xfrm>
                <a:off x="9679069" y="2537782"/>
                <a:ext cx="168840" cy="310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8548122-CBAF-4A5E-82EF-1C2EBF32E0C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670429" y="2529142"/>
                  <a:ext cx="1864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45B66E5-C23B-4A2D-AF73-886DB8A1C0BD}"/>
                    </a:ext>
                  </a:extLst>
                </p14:cNvPr>
                <p14:cNvContentPartPr/>
                <p14:nvPr/>
              </p14:nvContentPartPr>
              <p14:xfrm>
                <a:off x="9973189" y="2806342"/>
                <a:ext cx="27720" cy="143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45B66E5-C23B-4A2D-AF73-886DB8A1C0B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964549" y="2797702"/>
                  <a:ext cx="453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CEBA637-DF3E-4C87-92E9-F5CCCBE0741E}"/>
                    </a:ext>
                  </a:extLst>
                </p14:cNvPr>
                <p14:cNvContentPartPr/>
                <p14:nvPr/>
              </p14:nvContentPartPr>
              <p14:xfrm>
                <a:off x="10089829" y="1620862"/>
                <a:ext cx="270360" cy="1690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CEBA637-DF3E-4C87-92E9-F5CCCBE0741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080829" y="1612222"/>
                  <a:ext cx="288000" cy="170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21DA54A-7ECD-4687-8876-540CC4C81A04}"/>
                    </a:ext>
                  </a:extLst>
                </p14:cNvPr>
                <p14:cNvContentPartPr/>
                <p14:nvPr/>
              </p14:nvContentPartPr>
              <p14:xfrm>
                <a:off x="10443709" y="2214502"/>
                <a:ext cx="198000" cy="19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21DA54A-7ECD-4687-8876-540CC4C81A0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434709" y="2205862"/>
                  <a:ext cx="215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FE8C7A9-263D-4BB4-8F8D-648820BC255D}"/>
                    </a:ext>
                  </a:extLst>
                </p14:cNvPr>
                <p14:cNvContentPartPr/>
                <p14:nvPr/>
              </p14:nvContentPartPr>
              <p14:xfrm>
                <a:off x="10430389" y="2353462"/>
                <a:ext cx="283320" cy="57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FE8C7A9-263D-4BB4-8F8D-648820BC255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421749" y="2344462"/>
                  <a:ext cx="3009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5D59756-8871-4EF1-BEDD-05BAA4D59195}"/>
                    </a:ext>
                  </a:extLst>
                </p14:cNvPr>
                <p14:cNvContentPartPr/>
                <p14:nvPr/>
              </p14:nvContentPartPr>
              <p14:xfrm>
                <a:off x="10564669" y="440782"/>
                <a:ext cx="536400" cy="4244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5D59756-8871-4EF1-BEDD-05BAA4D5919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556029" y="431782"/>
                  <a:ext cx="554040" cy="426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ECD4AC7-3E30-4539-9612-2D6576CCE4B1}"/>
                    </a:ext>
                  </a:extLst>
                </p14:cNvPr>
                <p14:cNvContentPartPr/>
                <p14:nvPr/>
              </p14:nvContentPartPr>
              <p14:xfrm>
                <a:off x="11117989" y="669382"/>
                <a:ext cx="218520" cy="427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ECD4AC7-3E30-4539-9612-2D6576CCE4B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108989" y="660742"/>
                  <a:ext cx="23616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B29A83E-9BC6-4FED-8FD5-D7D8E2FB7EE6}"/>
                    </a:ext>
                  </a:extLst>
                </p14:cNvPr>
                <p14:cNvContentPartPr/>
                <p14:nvPr/>
              </p14:nvContentPartPr>
              <p14:xfrm>
                <a:off x="11420029" y="959902"/>
                <a:ext cx="57240" cy="207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B29A83E-9BC6-4FED-8FD5-D7D8E2FB7EE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411029" y="950902"/>
                  <a:ext cx="748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93E4D24-A29C-4B94-8FB9-A204DAA27A75}"/>
                    </a:ext>
                  </a:extLst>
                </p14:cNvPr>
                <p14:cNvContentPartPr/>
                <p14:nvPr/>
              </p14:nvContentPartPr>
              <p14:xfrm>
                <a:off x="11114749" y="1474342"/>
                <a:ext cx="192960" cy="3708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93E4D24-A29C-4B94-8FB9-A204DAA27A7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106109" y="1465342"/>
                  <a:ext cx="2106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DF4B349-674C-4C9E-82C7-09A82F7D6BA1}"/>
                    </a:ext>
                  </a:extLst>
                </p14:cNvPr>
                <p14:cNvContentPartPr/>
                <p14:nvPr/>
              </p14:nvContentPartPr>
              <p14:xfrm>
                <a:off x="11294389" y="1736062"/>
                <a:ext cx="254880" cy="197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DF4B349-674C-4C9E-82C7-09A82F7D6BA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285389" y="1727422"/>
                  <a:ext cx="2725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D0E476D-1038-4F89-A90C-0F419AAFC1A5}"/>
                    </a:ext>
                  </a:extLst>
                </p14:cNvPr>
                <p14:cNvContentPartPr/>
                <p14:nvPr/>
              </p14:nvContentPartPr>
              <p14:xfrm>
                <a:off x="11255509" y="2451382"/>
                <a:ext cx="53640" cy="24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D0E476D-1038-4F89-A90C-0F419AAFC1A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246869" y="2442742"/>
                  <a:ext cx="71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EE94A1B-C194-4D8D-9DE2-43DDB3100EA5}"/>
                    </a:ext>
                  </a:extLst>
                </p14:cNvPr>
                <p14:cNvContentPartPr/>
                <p14:nvPr/>
              </p14:nvContentPartPr>
              <p14:xfrm>
                <a:off x="11242549" y="2760262"/>
                <a:ext cx="24480" cy="34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EE94A1B-C194-4D8D-9DE2-43DDB3100EA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233549" y="2751622"/>
                  <a:ext cx="42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13056CB-082E-4DAF-986E-4129910695DA}"/>
                    </a:ext>
                  </a:extLst>
                </p14:cNvPr>
                <p14:cNvContentPartPr/>
                <p14:nvPr/>
              </p14:nvContentPartPr>
              <p14:xfrm>
                <a:off x="11241109" y="3079942"/>
                <a:ext cx="113400" cy="431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13056CB-082E-4DAF-986E-4129910695D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232109" y="3071302"/>
                  <a:ext cx="13104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9C3F3EC-D0C9-415C-A132-1F2E1F0A6082}"/>
                    </a:ext>
                  </a:extLst>
                </p14:cNvPr>
                <p14:cNvContentPartPr/>
                <p14:nvPr/>
              </p14:nvContentPartPr>
              <p14:xfrm>
                <a:off x="10873909" y="3891382"/>
                <a:ext cx="335880" cy="599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9C3F3EC-D0C9-415C-A132-1F2E1F0A608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865269" y="3882382"/>
                  <a:ext cx="35352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247638B-23D7-4B45-9DAA-269C3AD564DF}"/>
                    </a:ext>
                  </a:extLst>
                </p14:cNvPr>
                <p14:cNvContentPartPr/>
                <p14:nvPr/>
              </p14:nvContentPartPr>
              <p14:xfrm>
                <a:off x="11035549" y="4396822"/>
                <a:ext cx="299880" cy="255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247638B-23D7-4B45-9DAA-269C3AD564D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026549" y="4387822"/>
                  <a:ext cx="3175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43D38DC-09E0-4A31-949E-1DA116DBC954}"/>
                    </a:ext>
                  </a:extLst>
                </p14:cNvPr>
                <p14:cNvContentPartPr/>
                <p14:nvPr/>
              </p14:nvContentPartPr>
              <p14:xfrm>
                <a:off x="11456389" y="354022"/>
                <a:ext cx="383400" cy="4509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43D38DC-09E0-4A31-949E-1DA116DBC95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447389" y="345382"/>
                  <a:ext cx="401040" cy="452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5AE2CC88-AE69-465F-9F5F-6F9EE10808A0}"/>
                  </a:ext>
                </a:extLst>
              </p14:cNvPr>
              <p14:cNvContentPartPr/>
              <p14:nvPr/>
            </p14:nvContentPartPr>
            <p14:xfrm>
              <a:off x="61007" y="4447632"/>
              <a:ext cx="2868646" cy="1927385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5AE2CC88-AE69-465F-9F5F-6F9EE10808A0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2008" y="4438632"/>
                <a:ext cx="2886285" cy="1945024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oup 196">
            <a:extLst>
              <a:ext uri="{FF2B5EF4-FFF2-40B4-BE49-F238E27FC236}">
                <a16:creationId xmlns:a16="http://schemas.microsoft.com/office/drawing/2014/main" id="{672CBE80-F6EA-4CC7-B121-B6E63C9D1BDC}"/>
              </a:ext>
            </a:extLst>
          </p:cNvPr>
          <p:cNvGrpSpPr/>
          <p:nvPr/>
        </p:nvGrpSpPr>
        <p:grpSpPr>
          <a:xfrm>
            <a:off x="91192" y="4632617"/>
            <a:ext cx="2860892" cy="1713046"/>
            <a:chOff x="118549" y="5450902"/>
            <a:chExt cx="3719160" cy="22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5FA7F7F-DA21-4A31-BC29-D15353A7ACFA}"/>
                    </a:ext>
                  </a:extLst>
                </p14:cNvPr>
                <p14:cNvContentPartPr/>
                <p14:nvPr/>
              </p14:nvContentPartPr>
              <p14:xfrm>
                <a:off x="260029" y="5488342"/>
                <a:ext cx="109800" cy="3614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5FA7F7F-DA21-4A31-BC29-D15353A7ACF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51389" y="5479342"/>
                  <a:ext cx="12744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D2FB364-A6D6-4D70-A2D9-B44E5701D3C5}"/>
                    </a:ext>
                  </a:extLst>
                </p14:cNvPr>
                <p14:cNvContentPartPr/>
                <p14:nvPr/>
              </p14:nvContentPartPr>
              <p14:xfrm>
                <a:off x="301789" y="5455222"/>
                <a:ext cx="273960" cy="408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D2FB364-A6D6-4D70-A2D9-B44E5701D3C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92789" y="5446582"/>
                  <a:ext cx="29160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A7225D3-021A-4AF5-8963-7EB865C235EC}"/>
                    </a:ext>
                  </a:extLst>
                </p14:cNvPr>
                <p14:cNvContentPartPr/>
                <p14:nvPr/>
              </p14:nvContentPartPr>
              <p14:xfrm>
                <a:off x="614629" y="5745022"/>
                <a:ext cx="185040" cy="125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A7225D3-021A-4AF5-8963-7EB865C235E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05989" y="5736382"/>
                  <a:ext cx="202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773336F-EA9F-4B68-BC1B-9E76EA084B20}"/>
                    </a:ext>
                  </a:extLst>
                </p14:cNvPr>
                <p14:cNvContentPartPr/>
                <p14:nvPr/>
              </p14:nvContentPartPr>
              <p14:xfrm>
                <a:off x="864109" y="5450902"/>
                <a:ext cx="101880" cy="3639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773336F-EA9F-4B68-BC1B-9E76EA084B2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55469" y="5442262"/>
                  <a:ext cx="11952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728B54B-12F2-47ED-A4E2-FAE0E4D8BE53}"/>
                    </a:ext>
                  </a:extLst>
                </p14:cNvPr>
                <p14:cNvContentPartPr/>
                <p14:nvPr/>
              </p14:nvContentPartPr>
              <p14:xfrm>
                <a:off x="903709" y="5681662"/>
                <a:ext cx="163080" cy="13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728B54B-12F2-47ED-A4E2-FAE0E4D8BE5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94709" y="5673022"/>
                  <a:ext cx="180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BD179D6-4972-4876-A277-2E95290FA204}"/>
                    </a:ext>
                  </a:extLst>
                </p14:cNvPr>
                <p14:cNvContentPartPr/>
                <p14:nvPr/>
              </p14:nvContentPartPr>
              <p14:xfrm>
                <a:off x="1112509" y="5675902"/>
                <a:ext cx="245880" cy="137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BD179D6-4972-4876-A277-2E95290FA20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03869" y="5666902"/>
                  <a:ext cx="2635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8D6CC92-4732-470E-AF87-F1B73AA961E4}"/>
                    </a:ext>
                  </a:extLst>
                </p14:cNvPr>
                <p14:cNvContentPartPr/>
                <p14:nvPr/>
              </p14:nvContentPartPr>
              <p14:xfrm>
                <a:off x="2288269" y="6042742"/>
                <a:ext cx="138240" cy="3718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8D6CC92-4732-470E-AF87-F1B73AA961E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279629" y="6033742"/>
                  <a:ext cx="15588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2378A59-906C-4C34-956B-8D4C38C3643C}"/>
                    </a:ext>
                  </a:extLst>
                </p14:cNvPr>
                <p14:cNvContentPartPr/>
                <p14:nvPr/>
              </p14:nvContentPartPr>
              <p14:xfrm>
                <a:off x="2472949" y="6150742"/>
                <a:ext cx="65880" cy="221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2378A59-906C-4C34-956B-8D4C38C3643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463949" y="6141742"/>
                  <a:ext cx="835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86E9A3C-722A-4D33-9B24-A0863B2094B9}"/>
                    </a:ext>
                  </a:extLst>
                </p14:cNvPr>
                <p14:cNvContentPartPr/>
                <p14:nvPr/>
              </p14:nvContentPartPr>
              <p14:xfrm>
                <a:off x="2446669" y="6152902"/>
                <a:ext cx="127440" cy="2329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86E9A3C-722A-4D33-9B24-A0863B2094B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437669" y="6143902"/>
                  <a:ext cx="1450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0517468-A408-41AE-83CB-3FF02CE29DBC}"/>
                    </a:ext>
                  </a:extLst>
                </p14:cNvPr>
                <p14:cNvContentPartPr/>
                <p14:nvPr/>
              </p14:nvContentPartPr>
              <p14:xfrm>
                <a:off x="2602909" y="6379702"/>
                <a:ext cx="145800" cy="168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0517468-A408-41AE-83CB-3FF02CE29DB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593909" y="6371062"/>
                  <a:ext cx="1634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C9B533D-9CCB-4977-9C07-B13360DC565F}"/>
                    </a:ext>
                  </a:extLst>
                </p14:cNvPr>
                <p14:cNvContentPartPr/>
                <p14:nvPr/>
              </p14:nvContentPartPr>
              <p14:xfrm>
                <a:off x="2782189" y="6466462"/>
                <a:ext cx="66960" cy="1566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C9B533D-9CCB-4977-9C07-B13360DC565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773549" y="6457822"/>
                  <a:ext cx="846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71CC2C7-86C6-4E0B-BA77-27BF5B4F5D59}"/>
                    </a:ext>
                  </a:extLst>
                </p14:cNvPr>
                <p14:cNvContentPartPr/>
                <p14:nvPr/>
              </p14:nvContentPartPr>
              <p14:xfrm>
                <a:off x="2940229" y="6135262"/>
                <a:ext cx="137880" cy="492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71CC2C7-86C6-4E0B-BA77-27BF5B4F5D5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931229" y="6126622"/>
                  <a:ext cx="15552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61EAEF7-123C-4A99-9D2C-EDE613BC1DEB}"/>
                    </a:ext>
                  </a:extLst>
                </p14:cNvPr>
                <p14:cNvContentPartPr/>
                <p14:nvPr/>
              </p14:nvContentPartPr>
              <p14:xfrm>
                <a:off x="3079549" y="6495262"/>
                <a:ext cx="131400" cy="1339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61EAEF7-123C-4A99-9D2C-EDE613BC1DE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070909" y="6486262"/>
                  <a:ext cx="149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974572D-84E4-42EF-8F94-C77695DFA86F}"/>
                    </a:ext>
                  </a:extLst>
                </p14:cNvPr>
                <p14:cNvContentPartPr/>
                <p14:nvPr/>
              </p14:nvContentPartPr>
              <p14:xfrm>
                <a:off x="3251269" y="6069022"/>
                <a:ext cx="137880" cy="5371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974572D-84E4-42EF-8F94-C77695DFA86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242629" y="6060382"/>
                  <a:ext cx="15552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D50EA6C-1C9B-4288-9019-383BDA1CD7E8}"/>
                    </a:ext>
                  </a:extLst>
                </p14:cNvPr>
                <p14:cNvContentPartPr/>
                <p14:nvPr/>
              </p14:nvContentPartPr>
              <p14:xfrm>
                <a:off x="3457189" y="5895862"/>
                <a:ext cx="156240" cy="7329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D50EA6C-1C9B-4288-9019-383BDA1CD7E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448189" y="5886862"/>
                  <a:ext cx="173880" cy="75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319CC8B-65A6-4D73-BB34-4395FB621C55}"/>
                    </a:ext>
                  </a:extLst>
                </p14:cNvPr>
                <p14:cNvContentPartPr/>
                <p14:nvPr/>
              </p14:nvContentPartPr>
              <p14:xfrm>
                <a:off x="216469" y="6056782"/>
                <a:ext cx="146880" cy="498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319CC8B-65A6-4D73-BB34-4395FB621C5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07469" y="6048142"/>
                  <a:ext cx="16452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5D671E6-3D83-4494-B064-1169657E7E2B}"/>
                    </a:ext>
                  </a:extLst>
                </p14:cNvPr>
                <p14:cNvContentPartPr/>
                <p14:nvPr/>
              </p14:nvContentPartPr>
              <p14:xfrm>
                <a:off x="440389" y="6104302"/>
                <a:ext cx="185760" cy="363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5D671E6-3D83-4494-B064-1169657E7E2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31389" y="6095302"/>
                  <a:ext cx="2034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8B26EBA-7D30-41E7-B1BE-739EFB2F7F38}"/>
                    </a:ext>
                  </a:extLst>
                </p14:cNvPr>
                <p14:cNvContentPartPr/>
                <p14:nvPr/>
              </p14:nvContentPartPr>
              <p14:xfrm>
                <a:off x="716149" y="6223822"/>
                <a:ext cx="99000" cy="1936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8B26EBA-7D30-41E7-B1BE-739EFB2F7F3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07149" y="6214822"/>
                  <a:ext cx="1166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6BFAFFE-CFBE-4658-BDA5-0C9E7FE0230E}"/>
                    </a:ext>
                  </a:extLst>
                </p14:cNvPr>
                <p14:cNvContentPartPr/>
                <p14:nvPr/>
              </p14:nvContentPartPr>
              <p14:xfrm>
                <a:off x="721909" y="6194302"/>
                <a:ext cx="95040" cy="244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6BFAFFE-CFBE-4658-BDA5-0C9E7FE0230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13269" y="6185662"/>
                  <a:ext cx="1126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B835599-A5F7-4D69-95C6-093F4A1D6825}"/>
                    </a:ext>
                  </a:extLst>
                </p14:cNvPr>
                <p14:cNvContentPartPr/>
                <p14:nvPr/>
              </p14:nvContentPartPr>
              <p14:xfrm>
                <a:off x="879589" y="6465742"/>
                <a:ext cx="18720" cy="86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B835599-A5F7-4D69-95C6-093F4A1D682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70589" y="6457102"/>
                  <a:ext cx="363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B681E17-FDA9-49DE-B9F1-1D7F0DAD56CE}"/>
                    </a:ext>
                  </a:extLst>
                </p14:cNvPr>
                <p14:cNvContentPartPr/>
                <p14:nvPr/>
              </p14:nvContentPartPr>
              <p14:xfrm>
                <a:off x="978229" y="6394462"/>
                <a:ext cx="63720" cy="185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B681E17-FDA9-49DE-B9F1-1D7F0DAD56C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69589" y="6385462"/>
                  <a:ext cx="813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91C8B9D-84A1-454A-8838-2467ABBFBE7B}"/>
                    </a:ext>
                  </a:extLst>
                </p14:cNvPr>
                <p14:cNvContentPartPr/>
                <p14:nvPr/>
              </p14:nvContentPartPr>
              <p14:xfrm>
                <a:off x="1147789" y="6193582"/>
                <a:ext cx="129240" cy="435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91C8B9D-84A1-454A-8838-2467ABBFBE7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39149" y="6184942"/>
                  <a:ext cx="14688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CB721B7-25E2-4BE3-BCC5-1EAB028C44C5}"/>
                    </a:ext>
                  </a:extLst>
                </p14:cNvPr>
                <p14:cNvContentPartPr/>
                <p14:nvPr/>
              </p14:nvContentPartPr>
              <p14:xfrm>
                <a:off x="1344349" y="6440902"/>
                <a:ext cx="21240" cy="145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CB721B7-25E2-4BE3-BCC5-1EAB028C44C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335349" y="6432262"/>
                  <a:ext cx="38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D64B3ED-4D63-40E3-924E-2CE5FB0764CC}"/>
                    </a:ext>
                  </a:extLst>
                </p14:cNvPr>
                <p14:cNvContentPartPr/>
                <p14:nvPr/>
              </p14:nvContentPartPr>
              <p14:xfrm>
                <a:off x="1425349" y="6066142"/>
                <a:ext cx="158040" cy="507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D64B3ED-4D63-40E3-924E-2CE5FB0764C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416349" y="6057502"/>
                  <a:ext cx="17568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BC473E8-D72F-4281-A8C0-A84CBA2D85EA}"/>
                    </a:ext>
                  </a:extLst>
                </p14:cNvPr>
                <p14:cNvContentPartPr/>
                <p14:nvPr/>
              </p14:nvContentPartPr>
              <p14:xfrm>
                <a:off x="1638829" y="6486982"/>
                <a:ext cx="58320" cy="1587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BC473E8-D72F-4281-A8C0-A84CBA2D85E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630189" y="6478342"/>
                  <a:ext cx="759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3AD60EC-7724-4EBB-B2A3-DB5CC8C919AD}"/>
                    </a:ext>
                  </a:extLst>
                </p14:cNvPr>
                <p14:cNvContentPartPr/>
                <p14:nvPr/>
              </p14:nvContentPartPr>
              <p14:xfrm>
                <a:off x="1877509" y="6445582"/>
                <a:ext cx="9000" cy="3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3AD60EC-7724-4EBB-B2A3-DB5CC8C919A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868869" y="6436582"/>
                  <a:ext cx="266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789840F-E2E2-424D-856C-553495D00B79}"/>
                    </a:ext>
                  </a:extLst>
                </p14:cNvPr>
                <p14:cNvContentPartPr/>
                <p14:nvPr/>
              </p14:nvContentPartPr>
              <p14:xfrm>
                <a:off x="1960669" y="6449902"/>
                <a:ext cx="36720" cy="5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789840F-E2E2-424D-856C-553495D00B7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952029" y="6440902"/>
                  <a:ext cx="543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E9AA5B0-68B1-4EF7-984D-03673FED8310}"/>
                    </a:ext>
                  </a:extLst>
                </p14:cNvPr>
                <p14:cNvContentPartPr/>
                <p14:nvPr/>
              </p14:nvContentPartPr>
              <p14:xfrm>
                <a:off x="508789" y="6634222"/>
                <a:ext cx="161640" cy="1447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E9AA5B0-68B1-4EF7-984D-03673FED831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00149" y="6625582"/>
                  <a:ext cx="1792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17880B3-E39F-44A8-844E-2D80DEC1AA99}"/>
                    </a:ext>
                  </a:extLst>
                </p14:cNvPr>
                <p14:cNvContentPartPr/>
                <p14:nvPr/>
              </p14:nvContentPartPr>
              <p14:xfrm>
                <a:off x="450109" y="6684622"/>
                <a:ext cx="189000" cy="217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17880B3-E39F-44A8-844E-2D80DEC1AA9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41469" y="6675982"/>
                  <a:ext cx="2066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DFAD2DB-6317-43D0-A446-339E9700B382}"/>
                    </a:ext>
                  </a:extLst>
                </p14:cNvPr>
                <p14:cNvContentPartPr/>
                <p14:nvPr/>
              </p14:nvContentPartPr>
              <p14:xfrm>
                <a:off x="118549" y="7064782"/>
                <a:ext cx="29160" cy="1483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DFAD2DB-6317-43D0-A446-339E9700B38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9909" y="7056142"/>
                  <a:ext cx="468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D0BA852-5B2D-4ED5-B263-FC5379671BB8}"/>
                    </a:ext>
                  </a:extLst>
                </p14:cNvPr>
                <p14:cNvContentPartPr/>
                <p14:nvPr/>
              </p14:nvContentPartPr>
              <p14:xfrm>
                <a:off x="210349" y="7073422"/>
                <a:ext cx="106200" cy="120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D0BA852-5B2D-4ED5-B263-FC5379671BB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01709" y="7064782"/>
                  <a:ext cx="1238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F4A9C96-9A19-4635-BE27-803327D22ABA}"/>
                    </a:ext>
                  </a:extLst>
                </p14:cNvPr>
                <p14:cNvContentPartPr/>
                <p14:nvPr/>
              </p14:nvContentPartPr>
              <p14:xfrm>
                <a:off x="379549" y="6972262"/>
                <a:ext cx="93960" cy="2044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F4A9C96-9A19-4635-BE27-803327D22AB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70909" y="6963262"/>
                  <a:ext cx="1116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C1F45E3-025C-4B3D-AAAD-BB124BCB66BF}"/>
                    </a:ext>
                  </a:extLst>
                </p14:cNvPr>
                <p14:cNvContentPartPr/>
                <p14:nvPr/>
              </p14:nvContentPartPr>
              <p14:xfrm>
                <a:off x="531469" y="7065862"/>
                <a:ext cx="96840" cy="964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C1F45E3-025C-4B3D-AAAD-BB124BCB66B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22829" y="7056862"/>
                  <a:ext cx="114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2DECBD5-9E52-4796-9FEF-AE2B01AE8F58}"/>
                    </a:ext>
                  </a:extLst>
                </p14:cNvPr>
                <p14:cNvContentPartPr/>
                <p14:nvPr/>
              </p14:nvContentPartPr>
              <p14:xfrm>
                <a:off x="686269" y="7038142"/>
                <a:ext cx="133200" cy="1818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2DECBD5-9E52-4796-9FEF-AE2B01AE8F5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77269" y="7029142"/>
                  <a:ext cx="1508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A34EA31-9266-48AE-9E8F-0F1D957A8E8F}"/>
                    </a:ext>
                  </a:extLst>
                </p14:cNvPr>
                <p14:cNvContentPartPr/>
                <p14:nvPr/>
              </p14:nvContentPartPr>
              <p14:xfrm>
                <a:off x="217189" y="7411462"/>
                <a:ext cx="145440" cy="125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A34EA31-9266-48AE-9E8F-0F1D957A8E8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08189" y="7402462"/>
                  <a:ext cx="1630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5856501-1882-4CD4-B18B-0137A49C74FF}"/>
                    </a:ext>
                  </a:extLst>
                </p14:cNvPr>
                <p14:cNvContentPartPr/>
                <p14:nvPr/>
              </p14:nvContentPartPr>
              <p14:xfrm>
                <a:off x="388549" y="7439902"/>
                <a:ext cx="96120" cy="943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5856501-1882-4CD4-B18B-0137A49C74F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79549" y="7430902"/>
                  <a:ext cx="1137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AB2D310-BF9B-447E-8B24-AC6551B03E2F}"/>
                    </a:ext>
                  </a:extLst>
                </p14:cNvPr>
                <p14:cNvContentPartPr/>
                <p14:nvPr/>
              </p14:nvContentPartPr>
              <p14:xfrm>
                <a:off x="593389" y="7432702"/>
                <a:ext cx="106920" cy="90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AB2D310-BF9B-447E-8B24-AC6551B03E2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84749" y="7423702"/>
                  <a:ext cx="1245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5DE097F-BAB2-487F-806D-FDE64A711CB7}"/>
                    </a:ext>
                  </a:extLst>
                </p14:cNvPr>
                <p14:cNvContentPartPr/>
                <p14:nvPr/>
              </p14:nvContentPartPr>
              <p14:xfrm>
                <a:off x="739549" y="7440622"/>
                <a:ext cx="39600" cy="131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5DE097F-BAB2-487F-806D-FDE64A711CB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30549" y="7431622"/>
                  <a:ext cx="572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D0E1EE7-DFEC-4439-8113-AB2F72B73C22}"/>
                    </a:ext>
                  </a:extLst>
                </p14:cNvPr>
                <p14:cNvContentPartPr/>
                <p14:nvPr/>
              </p14:nvContentPartPr>
              <p14:xfrm>
                <a:off x="843589" y="7284382"/>
                <a:ext cx="332640" cy="2505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D0E1EE7-DFEC-4439-8113-AB2F72B73C2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34949" y="7275742"/>
                  <a:ext cx="3502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39122DA-491C-4ED3-89C9-E0FC3C16C543}"/>
                    </a:ext>
                  </a:extLst>
                </p14:cNvPr>
                <p14:cNvContentPartPr/>
                <p14:nvPr/>
              </p14:nvContentPartPr>
              <p14:xfrm>
                <a:off x="832789" y="7275742"/>
                <a:ext cx="12600" cy="18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39122DA-491C-4ED3-89C9-E0FC3C16C54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24149" y="7266742"/>
                  <a:ext cx="302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E1055B1-E011-49BA-AC1C-7E1B9913DDC6}"/>
                    </a:ext>
                  </a:extLst>
                </p14:cNvPr>
                <p14:cNvContentPartPr/>
                <p14:nvPr/>
              </p14:nvContentPartPr>
              <p14:xfrm>
                <a:off x="1212229" y="6746902"/>
                <a:ext cx="146880" cy="1623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E1055B1-E011-49BA-AC1C-7E1B9913DDC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203229" y="6737902"/>
                  <a:ext cx="1645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87158E4-AB05-42E4-959B-D1F1B1554436}"/>
                    </a:ext>
                  </a:extLst>
                </p14:cNvPr>
                <p14:cNvContentPartPr/>
                <p14:nvPr/>
              </p14:nvContentPartPr>
              <p14:xfrm>
                <a:off x="1297909" y="6817462"/>
                <a:ext cx="321840" cy="2718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87158E4-AB05-42E4-959B-D1F1B155443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288909" y="6808822"/>
                  <a:ext cx="3394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DE8F439-3B32-4875-868E-E4E8613F7357}"/>
                    </a:ext>
                  </a:extLst>
                </p14:cNvPr>
                <p14:cNvContentPartPr/>
                <p14:nvPr/>
              </p14:nvContentPartPr>
              <p14:xfrm>
                <a:off x="1738549" y="6767782"/>
                <a:ext cx="214560" cy="3384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DE8F439-3B32-4875-868E-E4E8613F735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729549" y="6759142"/>
                  <a:ext cx="2322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681E1FD-724B-4EE9-A84C-9BFAC2F8C02B}"/>
                    </a:ext>
                  </a:extLst>
                </p14:cNvPr>
                <p14:cNvContentPartPr/>
                <p14:nvPr/>
              </p14:nvContentPartPr>
              <p14:xfrm>
                <a:off x="1970389" y="6935542"/>
                <a:ext cx="100440" cy="1281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681E1FD-724B-4EE9-A84C-9BFAC2F8C02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961389" y="6926542"/>
                  <a:ext cx="1180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9037AB0-B0FA-42AF-B438-32D33C6296E5}"/>
                    </a:ext>
                  </a:extLst>
                </p14:cNvPr>
                <p14:cNvContentPartPr/>
                <p14:nvPr/>
              </p14:nvContentPartPr>
              <p14:xfrm>
                <a:off x="2094949" y="6947422"/>
                <a:ext cx="110880" cy="1994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9037AB0-B0FA-42AF-B438-32D33C6296E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086309" y="6938782"/>
                  <a:ext cx="128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770B99D-EF6F-456A-B36D-E587A4896308}"/>
                    </a:ext>
                  </a:extLst>
                </p14:cNvPr>
                <p14:cNvContentPartPr/>
                <p14:nvPr/>
              </p14:nvContentPartPr>
              <p14:xfrm>
                <a:off x="2275309" y="6915382"/>
                <a:ext cx="58680" cy="1105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770B99D-EF6F-456A-B36D-E587A489630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266669" y="6906742"/>
                  <a:ext cx="76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77D88F6-839A-474C-AB8A-A87AF6667058}"/>
                    </a:ext>
                  </a:extLst>
                </p14:cNvPr>
                <p14:cNvContentPartPr/>
                <p14:nvPr/>
              </p14:nvContentPartPr>
              <p14:xfrm>
                <a:off x="2375029" y="6929782"/>
                <a:ext cx="89640" cy="104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77D88F6-839A-474C-AB8A-A87AF666705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366389" y="6920782"/>
                  <a:ext cx="107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A4E2731-EFBF-49BD-B040-3280AE7181DD}"/>
                    </a:ext>
                  </a:extLst>
                </p14:cNvPr>
                <p14:cNvContentPartPr/>
                <p14:nvPr/>
              </p14:nvContentPartPr>
              <p14:xfrm>
                <a:off x="2525509" y="6803782"/>
                <a:ext cx="124920" cy="2242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A4E2731-EFBF-49BD-B040-3280AE7181D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516869" y="6794782"/>
                  <a:ext cx="1425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5AA109F-7464-4717-AF52-1840DE718213}"/>
                    </a:ext>
                  </a:extLst>
                </p14:cNvPr>
                <p14:cNvContentPartPr/>
                <p14:nvPr/>
              </p14:nvContentPartPr>
              <p14:xfrm>
                <a:off x="2654029" y="6944542"/>
                <a:ext cx="48240" cy="792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5AA109F-7464-4717-AF52-1840DE71821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645389" y="6935542"/>
                  <a:ext cx="658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183A952-8AE6-47D1-909E-C54BF5065333}"/>
                    </a:ext>
                  </a:extLst>
                </p14:cNvPr>
                <p14:cNvContentPartPr/>
                <p14:nvPr/>
              </p14:nvContentPartPr>
              <p14:xfrm>
                <a:off x="2718829" y="6970822"/>
                <a:ext cx="70560" cy="1119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183A952-8AE6-47D1-909E-C54BF506533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709829" y="6961822"/>
                  <a:ext cx="882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605F66D-CD17-4F77-9AD8-13818B5E591D}"/>
                    </a:ext>
                  </a:extLst>
                </p14:cNvPr>
                <p14:cNvContentPartPr/>
                <p14:nvPr/>
              </p14:nvContentPartPr>
              <p14:xfrm>
                <a:off x="2820349" y="6763462"/>
                <a:ext cx="128880" cy="321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605F66D-CD17-4F77-9AD8-13818B5E591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811349" y="6754822"/>
                  <a:ext cx="1465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B7E0BF4-8BFD-4C07-871F-1BE0AD95C11B}"/>
                    </a:ext>
                  </a:extLst>
                </p14:cNvPr>
                <p14:cNvContentPartPr/>
                <p14:nvPr/>
              </p14:nvContentPartPr>
              <p14:xfrm>
                <a:off x="3065869" y="6907822"/>
                <a:ext cx="112680" cy="133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B7E0BF4-8BFD-4C07-871F-1BE0AD95C11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057229" y="6899182"/>
                  <a:ext cx="1303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2ED37B3-953A-445E-A337-98E776B9AFE7}"/>
                    </a:ext>
                  </a:extLst>
                </p14:cNvPr>
                <p14:cNvContentPartPr/>
                <p14:nvPr/>
              </p14:nvContentPartPr>
              <p14:xfrm>
                <a:off x="3174589" y="6924742"/>
                <a:ext cx="69840" cy="950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2ED37B3-953A-445E-A337-98E776B9AFE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165949" y="6916102"/>
                  <a:ext cx="87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ECE35A2-046F-4B38-AE10-C21B383555D0}"/>
                    </a:ext>
                  </a:extLst>
                </p14:cNvPr>
                <p14:cNvContentPartPr/>
                <p14:nvPr/>
              </p14:nvContentPartPr>
              <p14:xfrm>
                <a:off x="3344149" y="6926182"/>
                <a:ext cx="65880" cy="687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ECE35A2-046F-4B38-AE10-C21B383555D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335149" y="6917542"/>
                  <a:ext cx="835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3F20AC1-5C28-47AF-B9AF-83B83F64508E}"/>
                    </a:ext>
                  </a:extLst>
                </p14:cNvPr>
                <p14:cNvContentPartPr/>
                <p14:nvPr/>
              </p14:nvContentPartPr>
              <p14:xfrm>
                <a:off x="3423709" y="6907102"/>
                <a:ext cx="52200" cy="928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3F20AC1-5C28-47AF-B9AF-83B83F64508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414709" y="6898462"/>
                  <a:ext cx="698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B430616-0385-4531-91DF-C402976BF241}"/>
                    </a:ext>
                  </a:extLst>
                </p14:cNvPr>
                <p14:cNvContentPartPr/>
                <p14:nvPr/>
              </p14:nvContentPartPr>
              <p14:xfrm>
                <a:off x="3484189" y="6641422"/>
                <a:ext cx="353520" cy="3585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B430616-0385-4531-91DF-C402976BF24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475189" y="6632422"/>
                  <a:ext cx="37116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8164F50-506B-4235-9E73-142ECF8A0DCC}"/>
                    </a:ext>
                  </a:extLst>
                </p14:cNvPr>
                <p14:cNvContentPartPr/>
                <p14:nvPr/>
              </p14:nvContentPartPr>
              <p14:xfrm>
                <a:off x="3511189" y="6738622"/>
                <a:ext cx="12600" cy="39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8164F50-506B-4235-9E73-142ECF8A0DC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502189" y="6729982"/>
                  <a:ext cx="302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06CEF80-D757-4595-A2B3-582FF1ADFC07}"/>
                    </a:ext>
                  </a:extLst>
                </p14:cNvPr>
                <p14:cNvContentPartPr/>
                <p14:nvPr/>
              </p14:nvContentPartPr>
              <p14:xfrm>
                <a:off x="2576629" y="7152262"/>
                <a:ext cx="35280" cy="1220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06CEF80-D757-4595-A2B3-582FF1ADFC0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567629" y="7143622"/>
                  <a:ext cx="529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8D833B1-2CF2-4971-ACF7-36A9A09528AB}"/>
                    </a:ext>
                  </a:extLst>
                </p14:cNvPr>
                <p14:cNvContentPartPr/>
                <p14:nvPr/>
              </p14:nvContentPartPr>
              <p14:xfrm>
                <a:off x="2718829" y="7148662"/>
                <a:ext cx="41040" cy="982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8D833B1-2CF2-4971-ACF7-36A9A09528A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709829" y="7140022"/>
                  <a:ext cx="58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58B21E8-0B78-464D-8387-A228EC39067A}"/>
                    </a:ext>
                  </a:extLst>
                </p14:cNvPr>
                <p14:cNvContentPartPr/>
                <p14:nvPr/>
              </p14:nvContentPartPr>
              <p14:xfrm>
                <a:off x="1985509" y="7393102"/>
                <a:ext cx="65880" cy="2462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58B21E8-0B78-464D-8387-A228EC39067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976869" y="7384462"/>
                  <a:ext cx="835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F3E9BC9-A033-49AF-90A9-254049587EE6}"/>
                    </a:ext>
                  </a:extLst>
                </p14:cNvPr>
                <p14:cNvContentPartPr/>
                <p14:nvPr/>
              </p14:nvContentPartPr>
              <p14:xfrm>
                <a:off x="2095309" y="7501102"/>
                <a:ext cx="132840" cy="932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F3E9BC9-A033-49AF-90A9-254049587EE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086669" y="7492462"/>
                  <a:ext cx="1504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867524F-EDE7-4B08-8E5A-0FAFA2C85736}"/>
                    </a:ext>
                  </a:extLst>
                </p14:cNvPr>
                <p14:cNvContentPartPr/>
                <p14:nvPr/>
              </p14:nvContentPartPr>
              <p14:xfrm>
                <a:off x="2319589" y="7353142"/>
                <a:ext cx="123480" cy="2937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867524F-EDE7-4B08-8E5A-0FAFA2C8573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310949" y="7344142"/>
                  <a:ext cx="1411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345BD10-6E45-4421-A0A9-5DEC5315CC5F}"/>
                    </a:ext>
                  </a:extLst>
                </p14:cNvPr>
                <p14:cNvContentPartPr/>
                <p14:nvPr/>
              </p14:nvContentPartPr>
              <p14:xfrm>
                <a:off x="2504269" y="7508662"/>
                <a:ext cx="126360" cy="1054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345BD10-6E45-4421-A0A9-5DEC5315CC5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495629" y="7500022"/>
                  <a:ext cx="1440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AFE53B7-65F2-45DE-8EDF-E5867903E372}"/>
                    </a:ext>
                  </a:extLst>
                </p14:cNvPr>
                <p14:cNvContentPartPr/>
                <p14:nvPr/>
              </p14:nvContentPartPr>
              <p14:xfrm>
                <a:off x="2711629" y="7331182"/>
                <a:ext cx="118440" cy="2908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AFE53B7-65F2-45DE-8EDF-E5867903E37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702629" y="7322182"/>
                  <a:ext cx="1360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1575DFD-F6EB-4AA2-8729-7194B58F86CC}"/>
                    </a:ext>
                  </a:extLst>
                </p14:cNvPr>
                <p14:cNvContentPartPr/>
                <p14:nvPr/>
              </p14:nvContentPartPr>
              <p14:xfrm>
                <a:off x="2764189" y="7466542"/>
                <a:ext cx="236160" cy="2113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1575DFD-F6EB-4AA2-8729-7194B58F86C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755189" y="7457542"/>
                  <a:ext cx="25380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3A8AA09F-CCBF-43A3-A125-4EFF234C75AB}"/>
              </a:ext>
            </a:extLst>
          </p:cNvPr>
          <p:cNvGrpSpPr/>
          <p:nvPr/>
        </p:nvGrpSpPr>
        <p:grpSpPr>
          <a:xfrm>
            <a:off x="4703345" y="4263478"/>
            <a:ext cx="4331354" cy="1527785"/>
            <a:chOff x="6114349" y="4971022"/>
            <a:chExt cx="5630760" cy="19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DF5CDF3-5464-4A6E-8E40-AA404EE9CBA9}"/>
                    </a:ext>
                  </a:extLst>
                </p14:cNvPr>
                <p14:cNvContentPartPr/>
                <p14:nvPr/>
              </p14:nvContentPartPr>
              <p14:xfrm>
                <a:off x="6114349" y="4971022"/>
                <a:ext cx="5182920" cy="4258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DF5CDF3-5464-4A6E-8E40-AA404EE9CBA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105349" y="4962022"/>
                  <a:ext cx="520056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58A9F4D-4378-463E-AF6B-4B1FE7A8161F}"/>
                    </a:ext>
                  </a:extLst>
                </p14:cNvPr>
                <p14:cNvContentPartPr/>
                <p14:nvPr/>
              </p14:nvContentPartPr>
              <p14:xfrm>
                <a:off x="7061869" y="5526862"/>
                <a:ext cx="90000" cy="3754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58A9F4D-4378-463E-AF6B-4B1FE7A8161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053229" y="5518222"/>
                  <a:ext cx="10764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29C8A01-E750-46EC-9F57-DBA50FB98DE2}"/>
                    </a:ext>
                  </a:extLst>
                </p14:cNvPr>
                <p14:cNvContentPartPr/>
                <p14:nvPr/>
              </p14:nvContentPartPr>
              <p14:xfrm>
                <a:off x="6997069" y="5452702"/>
                <a:ext cx="404640" cy="1227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29C8A01-E750-46EC-9F57-DBA50FB98DE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988069" y="5443702"/>
                  <a:ext cx="422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5BA7D12-55AB-43CF-8DB1-909AC7744244}"/>
                    </a:ext>
                  </a:extLst>
                </p14:cNvPr>
                <p14:cNvContentPartPr/>
                <p14:nvPr/>
              </p14:nvContentPartPr>
              <p14:xfrm>
                <a:off x="7399189" y="5725942"/>
                <a:ext cx="105480" cy="1648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5BA7D12-55AB-43CF-8DB1-909AC774424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390189" y="5717302"/>
                  <a:ext cx="1231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F312BB2-A154-40A2-879F-A02BA311B446}"/>
                    </a:ext>
                  </a:extLst>
                </p14:cNvPr>
                <p14:cNvContentPartPr/>
                <p14:nvPr/>
              </p14:nvContentPartPr>
              <p14:xfrm>
                <a:off x="7641469" y="5700382"/>
                <a:ext cx="104760" cy="1144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F312BB2-A154-40A2-879F-A02BA311B44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632829" y="5691742"/>
                  <a:ext cx="1224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518E7DC-B105-4413-876E-24C6954160F5}"/>
                    </a:ext>
                  </a:extLst>
                </p14:cNvPr>
                <p14:cNvContentPartPr/>
                <p14:nvPr/>
              </p14:nvContentPartPr>
              <p14:xfrm>
                <a:off x="8225029" y="5633782"/>
                <a:ext cx="306000" cy="2138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518E7DC-B105-4413-876E-24C6954160F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216029" y="5624782"/>
                  <a:ext cx="3236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26AE18C-3585-4416-864D-48ED658E3424}"/>
                    </a:ext>
                  </a:extLst>
                </p14:cNvPr>
                <p14:cNvContentPartPr/>
                <p14:nvPr/>
              </p14:nvContentPartPr>
              <p14:xfrm>
                <a:off x="8601589" y="5653582"/>
                <a:ext cx="174240" cy="1656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26AE18C-3585-4416-864D-48ED658E342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592949" y="5644942"/>
                  <a:ext cx="1918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D334FC9-7E5C-4725-A124-D3799684D2E9}"/>
                    </a:ext>
                  </a:extLst>
                </p14:cNvPr>
                <p14:cNvContentPartPr/>
                <p14:nvPr/>
              </p14:nvContentPartPr>
              <p14:xfrm>
                <a:off x="8861869" y="5631982"/>
                <a:ext cx="138600" cy="1663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D334FC9-7E5C-4725-A124-D3799684D2E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852869" y="5622982"/>
                  <a:ext cx="1562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E30FA76-0EE8-4D29-A528-6F8BD1270DDC}"/>
                    </a:ext>
                  </a:extLst>
                </p14:cNvPr>
                <p14:cNvContentPartPr/>
                <p14:nvPr/>
              </p14:nvContentPartPr>
              <p14:xfrm>
                <a:off x="9178669" y="5659702"/>
                <a:ext cx="56880" cy="1375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E30FA76-0EE8-4D29-A528-6F8BD1270DD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169669" y="5650702"/>
                  <a:ext cx="745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CACFFBD-BEA8-4B4A-BFA1-3FC4E03E2E5E}"/>
                    </a:ext>
                  </a:extLst>
                </p14:cNvPr>
                <p14:cNvContentPartPr/>
                <p14:nvPr/>
              </p14:nvContentPartPr>
              <p14:xfrm>
                <a:off x="9218629" y="5618662"/>
                <a:ext cx="166680" cy="4780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CACFFBD-BEA8-4B4A-BFA1-3FC4E03E2E5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209629" y="5610022"/>
                  <a:ext cx="18432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440CB7C-72BC-4F82-85A7-12DE11694D40}"/>
                    </a:ext>
                  </a:extLst>
                </p14:cNvPr>
                <p14:cNvContentPartPr/>
                <p14:nvPr/>
              </p14:nvContentPartPr>
              <p14:xfrm>
                <a:off x="9870949" y="5611822"/>
                <a:ext cx="322200" cy="2124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440CB7C-72BC-4F82-85A7-12DE11694D4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861949" y="5602822"/>
                  <a:ext cx="3398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D154FD1-CD13-44F8-BBB9-769B22C6C83D}"/>
                    </a:ext>
                  </a:extLst>
                </p14:cNvPr>
                <p14:cNvContentPartPr/>
                <p14:nvPr/>
              </p14:nvContentPartPr>
              <p14:xfrm>
                <a:off x="10388989" y="5676622"/>
                <a:ext cx="158760" cy="2818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D154FD1-CD13-44F8-BBB9-769B22C6C83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379989" y="5667622"/>
                  <a:ext cx="1764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8B2D12C-037E-43CC-88C8-AC977F09CB0D}"/>
                    </a:ext>
                  </a:extLst>
                </p14:cNvPr>
                <p14:cNvContentPartPr/>
                <p14:nvPr/>
              </p14:nvContentPartPr>
              <p14:xfrm>
                <a:off x="10577629" y="5692462"/>
                <a:ext cx="171720" cy="1544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8B2D12C-037E-43CC-88C8-AC977F09CB0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568989" y="5683822"/>
                  <a:ext cx="1893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AA3FBEE-FCB8-422A-AFD3-E3893F85D3FF}"/>
                    </a:ext>
                  </a:extLst>
                </p14:cNvPr>
                <p14:cNvContentPartPr/>
                <p14:nvPr/>
              </p14:nvContentPartPr>
              <p14:xfrm>
                <a:off x="10801909" y="5695702"/>
                <a:ext cx="188280" cy="108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AA3FBEE-FCB8-422A-AFD3-E3893F85D3F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793269" y="5686702"/>
                  <a:ext cx="2059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779D472-0CA0-4389-8A9C-544CBB9F918F}"/>
                    </a:ext>
                  </a:extLst>
                </p14:cNvPr>
                <p14:cNvContentPartPr/>
                <p14:nvPr/>
              </p14:nvContentPartPr>
              <p14:xfrm>
                <a:off x="11059309" y="5443702"/>
                <a:ext cx="149760" cy="4093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779D472-0CA0-4389-8A9C-544CBB9F918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050669" y="5435062"/>
                  <a:ext cx="16740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B86B1D3-4D7E-404F-A22A-B080EE690D45}"/>
                    </a:ext>
                  </a:extLst>
                </p14:cNvPr>
                <p14:cNvContentPartPr/>
                <p14:nvPr/>
              </p14:nvContentPartPr>
              <p14:xfrm>
                <a:off x="11025109" y="5698942"/>
                <a:ext cx="201600" cy="907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B86B1D3-4D7E-404F-A22A-B080EE690D4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016109" y="5690302"/>
                  <a:ext cx="219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B46E264-AC92-4B30-88FA-6580857C61ED}"/>
                    </a:ext>
                  </a:extLst>
                </p14:cNvPr>
                <p14:cNvContentPartPr/>
                <p14:nvPr/>
              </p14:nvContentPartPr>
              <p14:xfrm>
                <a:off x="11295829" y="5688862"/>
                <a:ext cx="449280" cy="1587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B46E264-AC92-4B30-88FA-6580857C61E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286829" y="5680222"/>
                  <a:ext cx="466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5A23A11-E936-4098-8C9D-B9E11F6EAC37}"/>
                    </a:ext>
                  </a:extLst>
                </p14:cNvPr>
                <p14:cNvContentPartPr/>
                <p14:nvPr/>
              </p14:nvContentPartPr>
              <p14:xfrm>
                <a:off x="11429389" y="5445862"/>
                <a:ext cx="45000" cy="144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5A23A11-E936-4098-8C9D-B9E11F6EAC3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420389" y="5437222"/>
                  <a:ext cx="62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C67EABA-C8C5-446C-92B3-5EEFB7391CB9}"/>
                    </a:ext>
                  </a:extLst>
                </p14:cNvPr>
                <p14:cNvContentPartPr/>
                <p14:nvPr/>
              </p14:nvContentPartPr>
              <p14:xfrm>
                <a:off x="7920469" y="6130222"/>
                <a:ext cx="219960" cy="1926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C67EABA-C8C5-446C-92B3-5EEFB7391CB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911829" y="6121222"/>
                  <a:ext cx="2376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D8DF283-AE94-47C9-B313-C9DCF689143C}"/>
                    </a:ext>
                  </a:extLst>
                </p14:cNvPr>
                <p14:cNvContentPartPr/>
                <p14:nvPr/>
              </p14:nvContentPartPr>
              <p14:xfrm>
                <a:off x="8255629" y="6162262"/>
                <a:ext cx="192960" cy="1558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D8DF283-AE94-47C9-B313-C9DCF689143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246629" y="6153622"/>
                  <a:ext cx="2106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62F8F9F-1291-4839-87EF-05FC50F65681}"/>
                    </a:ext>
                  </a:extLst>
                </p14:cNvPr>
                <p14:cNvContentPartPr/>
                <p14:nvPr/>
              </p14:nvContentPartPr>
              <p14:xfrm>
                <a:off x="9361909" y="5998822"/>
                <a:ext cx="276480" cy="3920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62F8F9F-1291-4839-87EF-05FC50F6568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352909" y="5990182"/>
                  <a:ext cx="29412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DD792FF-7DC7-44DA-A159-4D7B0D396ABE}"/>
                    </a:ext>
                  </a:extLst>
                </p14:cNvPr>
                <p14:cNvContentPartPr/>
                <p14:nvPr/>
              </p14:nvContentPartPr>
              <p14:xfrm>
                <a:off x="9271189" y="6230302"/>
                <a:ext cx="246960" cy="27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DD792FF-7DC7-44DA-A159-4D7B0D396AB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262189" y="6221302"/>
                  <a:ext cx="2646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A9B252E-844B-4A04-BFA9-FF57F4FDD953}"/>
                    </a:ext>
                  </a:extLst>
                </p14:cNvPr>
                <p14:cNvContentPartPr/>
                <p14:nvPr/>
              </p14:nvContentPartPr>
              <p14:xfrm>
                <a:off x="9635869" y="6233182"/>
                <a:ext cx="70560" cy="1159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A9B252E-844B-4A04-BFA9-FF57F4FDD95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626869" y="6224182"/>
                  <a:ext cx="88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10DF334-5DFE-44FE-A3D9-094926ED3668}"/>
                    </a:ext>
                  </a:extLst>
                </p14:cNvPr>
                <p14:cNvContentPartPr/>
                <p14:nvPr/>
              </p14:nvContentPartPr>
              <p14:xfrm>
                <a:off x="9768709" y="6242902"/>
                <a:ext cx="146880" cy="1159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10DF334-5DFE-44FE-A3D9-094926ED366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759709" y="6233902"/>
                  <a:ext cx="1645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7A8DCD4-4F8A-4BE1-BDC2-126C0D1DAD10}"/>
                    </a:ext>
                  </a:extLst>
                </p14:cNvPr>
                <p14:cNvContentPartPr/>
                <p14:nvPr/>
              </p14:nvContentPartPr>
              <p14:xfrm>
                <a:off x="9787069" y="6013582"/>
                <a:ext cx="405000" cy="3970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7A8DCD4-4F8A-4BE1-BDC2-126C0D1DAD1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778069" y="6004582"/>
                  <a:ext cx="42264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D938BC5-8026-4C67-91A6-67EBACF04349}"/>
                    </a:ext>
                  </a:extLst>
                </p14:cNvPr>
                <p14:cNvContentPartPr/>
                <p14:nvPr/>
              </p14:nvContentPartPr>
              <p14:xfrm>
                <a:off x="6985189" y="6638902"/>
                <a:ext cx="136440" cy="3182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D938BC5-8026-4C67-91A6-67EBACF0434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976549" y="6629902"/>
                  <a:ext cx="1540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846CBFC-B874-441C-80E8-9DF636A7C1A8}"/>
                    </a:ext>
                  </a:extLst>
                </p14:cNvPr>
                <p14:cNvContentPartPr/>
                <p14:nvPr/>
              </p14:nvContentPartPr>
              <p14:xfrm>
                <a:off x="7223509" y="6764542"/>
                <a:ext cx="156240" cy="1447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846CBFC-B874-441C-80E8-9DF636A7C1A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214869" y="6755542"/>
                  <a:ext cx="173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FDA8F1B-1AAC-4C74-AE50-399F0CDDB622}"/>
                    </a:ext>
                  </a:extLst>
                </p14:cNvPr>
                <p14:cNvContentPartPr/>
                <p14:nvPr/>
              </p14:nvContentPartPr>
              <p14:xfrm>
                <a:off x="7490269" y="6728902"/>
                <a:ext cx="164520" cy="2170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FDA8F1B-1AAC-4C74-AE50-399F0CDDB62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481629" y="6720262"/>
                  <a:ext cx="1821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B18C94C-7192-4D2B-99CE-98BE3553E88C}"/>
                    </a:ext>
                  </a:extLst>
                </p14:cNvPr>
                <p14:cNvContentPartPr/>
                <p14:nvPr/>
              </p14:nvContentPartPr>
              <p14:xfrm>
                <a:off x="7787989" y="6564022"/>
                <a:ext cx="123480" cy="3470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B18C94C-7192-4D2B-99CE-98BE3553E88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778989" y="6555382"/>
                  <a:ext cx="14112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BF1E331-72A2-45F5-B10B-00EC3525053C}"/>
                    </a:ext>
                  </a:extLst>
                </p14:cNvPr>
                <p14:cNvContentPartPr/>
                <p14:nvPr/>
              </p14:nvContentPartPr>
              <p14:xfrm>
                <a:off x="7695109" y="6727102"/>
                <a:ext cx="277560" cy="140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BF1E331-72A2-45F5-B10B-00EC3525053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686469" y="6718462"/>
                  <a:ext cx="2952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4A0D4C4-9597-41C5-9F3F-F22774D0DE6B}"/>
                    </a:ext>
                  </a:extLst>
                </p14:cNvPr>
                <p14:cNvContentPartPr/>
                <p14:nvPr/>
              </p14:nvContentPartPr>
              <p14:xfrm>
                <a:off x="8362189" y="6651502"/>
                <a:ext cx="281160" cy="2286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4A0D4C4-9597-41C5-9F3F-F22774D0DE6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353189" y="6642502"/>
                  <a:ext cx="2988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B269911-3898-4ED4-B892-3C4A05BF0E08}"/>
                    </a:ext>
                  </a:extLst>
                </p14:cNvPr>
                <p14:cNvContentPartPr/>
                <p14:nvPr/>
              </p14:nvContentPartPr>
              <p14:xfrm>
                <a:off x="8759629" y="6702262"/>
                <a:ext cx="115200" cy="1519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B269911-3898-4ED4-B892-3C4A05BF0E0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750989" y="6693262"/>
                  <a:ext cx="132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723C02D-9F7C-454B-A3A3-B148FE24017A}"/>
                    </a:ext>
                  </a:extLst>
                </p14:cNvPr>
                <p14:cNvContentPartPr/>
                <p14:nvPr/>
              </p14:nvContentPartPr>
              <p14:xfrm>
                <a:off x="9053029" y="6524782"/>
                <a:ext cx="149040" cy="3574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723C02D-9F7C-454B-A3A3-B148FE24017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044389" y="6516142"/>
                  <a:ext cx="16668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B2EBA74-31CE-43DD-B46C-112566C3EFD4}"/>
                    </a:ext>
                  </a:extLst>
                </p14:cNvPr>
                <p14:cNvContentPartPr/>
                <p14:nvPr/>
              </p14:nvContentPartPr>
              <p14:xfrm>
                <a:off x="9216829" y="6691462"/>
                <a:ext cx="193320" cy="1746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B2EBA74-31CE-43DD-B46C-112566C3EFD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207829" y="6682462"/>
                  <a:ext cx="2109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5956DCC1-41BA-4E35-A4CC-E2A9D128607E}"/>
                    </a:ext>
                  </a:extLst>
                </p14:cNvPr>
                <p14:cNvContentPartPr/>
                <p14:nvPr/>
              </p14:nvContentPartPr>
              <p14:xfrm>
                <a:off x="9599869" y="6555022"/>
                <a:ext cx="134280" cy="2980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5956DCC1-41BA-4E35-A4CC-E2A9D128607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591229" y="6546022"/>
                  <a:ext cx="1519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1B9263F-D952-4BCD-8BED-615192CC6F05}"/>
                    </a:ext>
                  </a:extLst>
                </p14:cNvPr>
                <p14:cNvContentPartPr/>
                <p14:nvPr/>
              </p14:nvContentPartPr>
              <p14:xfrm>
                <a:off x="9546949" y="6714502"/>
                <a:ext cx="421920" cy="1339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1B9263F-D952-4BCD-8BED-615192CC6F0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537949" y="6705862"/>
                  <a:ext cx="439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EFEC347-3878-42E8-BD8A-5D90CFE0538F}"/>
                    </a:ext>
                  </a:extLst>
                </p14:cNvPr>
                <p14:cNvContentPartPr/>
                <p14:nvPr/>
              </p14:nvContentPartPr>
              <p14:xfrm>
                <a:off x="10105669" y="6732862"/>
                <a:ext cx="93240" cy="1119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EFEC347-3878-42E8-BD8A-5D90CFE0538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097029" y="6724222"/>
                  <a:ext cx="110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885A40A-22B8-4096-B7A9-E699086FAF2E}"/>
                    </a:ext>
                  </a:extLst>
                </p14:cNvPr>
                <p14:cNvContentPartPr/>
                <p14:nvPr/>
              </p14:nvContentPartPr>
              <p14:xfrm>
                <a:off x="10391149" y="6714502"/>
                <a:ext cx="166320" cy="1890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885A40A-22B8-4096-B7A9-E699086FAF2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382149" y="6705502"/>
                  <a:ext cx="183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2A306CE-60D9-42E2-8A50-3E8B5D937012}"/>
                    </a:ext>
                  </a:extLst>
                </p14:cNvPr>
                <p14:cNvContentPartPr/>
                <p14:nvPr/>
              </p14:nvContentPartPr>
              <p14:xfrm>
                <a:off x="10276669" y="6449182"/>
                <a:ext cx="9000" cy="165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2A306CE-60D9-42E2-8A50-3E8B5D93701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267669" y="6440182"/>
                  <a:ext cx="2664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800DBE80-3F02-4565-B7B3-6803D300C483}"/>
              </a:ext>
            </a:extLst>
          </p:cNvPr>
          <p:cNvGrpSpPr/>
          <p:nvPr/>
        </p:nvGrpSpPr>
        <p:grpSpPr>
          <a:xfrm>
            <a:off x="5677007" y="6113601"/>
            <a:ext cx="228185" cy="94708"/>
            <a:chOff x="7380109" y="7376182"/>
            <a:chExt cx="296640" cy="12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EF2F29D-5F6F-4282-B601-F0885B7B6C7E}"/>
                    </a:ext>
                  </a:extLst>
                </p14:cNvPr>
                <p14:cNvContentPartPr/>
                <p14:nvPr/>
              </p14:nvContentPartPr>
              <p14:xfrm>
                <a:off x="7380109" y="7376182"/>
                <a:ext cx="205200" cy="367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EF2F29D-5F6F-4282-B601-F0885B7B6C7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371109" y="7367542"/>
                  <a:ext cx="2228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CDA7DCC3-F44C-4942-AD57-196BF88297AB}"/>
                    </a:ext>
                  </a:extLst>
                </p14:cNvPr>
                <p14:cNvContentPartPr/>
                <p14:nvPr/>
              </p14:nvContentPartPr>
              <p14:xfrm>
                <a:off x="7457509" y="7449982"/>
                <a:ext cx="219240" cy="493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CDA7DCC3-F44C-4942-AD57-196BF88297A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448509" y="7441342"/>
                  <a:ext cx="23688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C376EF81-3FB3-421C-AEC3-96B1E91B2DF2}"/>
              </a:ext>
            </a:extLst>
          </p:cNvPr>
          <p:cNvGrpSpPr/>
          <p:nvPr/>
        </p:nvGrpSpPr>
        <p:grpSpPr>
          <a:xfrm>
            <a:off x="6254945" y="5925848"/>
            <a:ext cx="986400" cy="327600"/>
            <a:chOff x="8131429" y="7132102"/>
            <a:chExt cx="1282320" cy="42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F8278543-96E8-4B8A-B9A0-D74F5647A579}"/>
                    </a:ext>
                  </a:extLst>
                </p14:cNvPr>
                <p14:cNvContentPartPr/>
                <p14:nvPr/>
              </p14:nvContentPartPr>
              <p14:xfrm>
                <a:off x="8131429" y="7132102"/>
                <a:ext cx="316080" cy="4258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F8278543-96E8-4B8A-B9A0-D74F5647A57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122789" y="7123462"/>
                  <a:ext cx="33372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5998E19-730D-4B3B-AACC-7FD7019F86D2}"/>
                    </a:ext>
                  </a:extLst>
                </p14:cNvPr>
                <p14:cNvContentPartPr/>
                <p14:nvPr/>
              </p14:nvContentPartPr>
              <p14:xfrm>
                <a:off x="8434909" y="7335502"/>
                <a:ext cx="164880" cy="1620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5998E19-730D-4B3B-AACC-7FD7019F86D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426269" y="7326862"/>
                  <a:ext cx="1825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9CD60D53-521D-4906-BBAE-BDBF370FF3BC}"/>
                    </a:ext>
                  </a:extLst>
                </p14:cNvPr>
                <p14:cNvContentPartPr/>
                <p14:nvPr/>
              </p14:nvContentPartPr>
              <p14:xfrm>
                <a:off x="8738749" y="7333342"/>
                <a:ext cx="140040" cy="1724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9CD60D53-521D-4906-BBAE-BDBF370FF3B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730109" y="7324342"/>
                  <a:ext cx="1576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6E369F3-30A4-44F7-B219-500589B393B2}"/>
                    </a:ext>
                  </a:extLst>
                </p14:cNvPr>
                <p14:cNvContentPartPr/>
                <p14:nvPr/>
              </p14:nvContentPartPr>
              <p14:xfrm>
                <a:off x="8942149" y="7377982"/>
                <a:ext cx="145440" cy="1393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6E369F3-30A4-44F7-B219-500589B393B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933149" y="7368982"/>
                  <a:ext cx="163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28B6ABED-D68E-43A3-800E-E2207DAE2A81}"/>
                    </a:ext>
                  </a:extLst>
                </p14:cNvPr>
                <p14:cNvContentPartPr/>
                <p14:nvPr/>
              </p14:nvContentPartPr>
              <p14:xfrm>
                <a:off x="9198109" y="7167742"/>
                <a:ext cx="215640" cy="3146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28B6ABED-D68E-43A3-800E-E2207DAE2A8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189469" y="7158742"/>
                  <a:ext cx="233280" cy="33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15EA72D0-405D-4FF7-860F-DD55B69D06E5}"/>
              </a:ext>
            </a:extLst>
          </p:cNvPr>
          <p:cNvGrpSpPr/>
          <p:nvPr/>
        </p:nvGrpSpPr>
        <p:grpSpPr>
          <a:xfrm>
            <a:off x="7476176" y="5950494"/>
            <a:ext cx="1552431" cy="268338"/>
            <a:chOff x="9719029" y="7164142"/>
            <a:chExt cx="2018160" cy="3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65429757-C95C-4809-83F9-858B963E4824}"/>
                    </a:ext>
                  </a:extLst>
                </p14:cNvPr>
                <p14:cNvContentPartPr/>
                <p14:nvPr/>
              </p14:nvContentPartPr>
              <p14:xfrm>
                <a:off x="9719029" y="7252342"/>
                <a:ext cx="204480" cy="1900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65429757-C95C-4809-83F9-858B963E482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710389" y="7243702"/>
                  <a:ext cx="2221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0448C7B-F934-490D-B2DD-A92F2DE85AB2}"/>
                    </a:ext>
                  </a:extLst>
                </p14:cNvPr>
                <p14:cNvContentPartPr/>
                <p14:nvPr/>
              </p14:nvContentPartPr>
              <p14:xfrm>
                <a:off x="9965989" y="7263862"/>
                <a:ext cx="130680" cy="2491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0448C7B-F934-490D-B2DD-A92F2DE85AB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956989" y="7255222"/>
                  <a:ext cx="1483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FE547E4-C945-4EF9-86EC-AE3A19D8E638}"/>
                    </a:ext>
                  </a:extLst>
                </p14:cNvPr>
                <p14:cNvContentPartPr/>
                <p14:nvPr/>
              </p14:nvContentPartPr>
              <p14:xfrm>
                <a:off x="10149589" y="7275742"/>
                <a:ext cx="150120" cy="1260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FE547E4-C945-4EF9-86EC-AE3A19D8E63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140589" y="7266742"/>
                  <a:ext cx="167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BF9C6B8-EEFE-4310-8443-88B2F380AECA}"/>
                    </a:ext>
                  </a:extLst>
                </p14:cNvPr>
                <p14:cNvContentPartPr/>
                <p14:nvPr/>
              </p14:nvContentPartPr>
              <p14:xfrm>
                <a:off x="10360549" y="7260982"/>
                <a:ext cx="101160" cy="1281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BF9C6B8-EEFE-4310-8443-88B2F380AEC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351549" y="7251982"/>
                  <a:ext cx="1188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E83A3CB-D072-4D47-BC50-AA3B1DC6F6FB}"/>
                    </a:ext>
                  </a:extLst>
                </p14:cNvPr>
                <p14:cNvContentPartPr/>
                <p14:nvPr/>
              </p14:nvContentPartPr>
              <p14:xfrm>
                <a:off x="10506349" y="7281502"/>
                <a:ext cx="135360" cy="849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E83A3CB-D072-4D47-BC50-AA3B1DC6F6F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497349" y="7272502"/>
                  <a:ext cx="153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CA257AFB-9E26-491A-8BCE-B0523834EF78}"/>
                    </a:ext>
                  </a:extLst>
                </p14:cNvPr>
                <p14:cNvContentPartPr/>
                <p14:nvPr/>
              </p14:nvContentPartPr>
              <p14:xfrm>
                <a:off x="10642789" y="7281862"/>
                <a:ext cx="70920" cy="1015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CA257AFB-9E26-491A-8BCE-B0523834EF7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634149" y="7273222"/>
                  <a:ext cx="885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3EE99EB1-25DD-4FF2-A1C6-3B9988F759E9}"/>
                    </a:ext>
                  </a:extLst>
                </p14:cNvPr>
                <p14:cNvContentPartPr/>
                <p14:nvPr/>
              </p14:nvContentPartPr>
              <p14:xfrm>
                <a:off x="10703269" y="7275742"/>
                <a:ext cx="125280" cy="1306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3EE99EB1-25DD-4FF2-A1C6-3B9988F759E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694629" y="7266742"/>
                  <a:ext cx="1429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74441B8A-E11C-47FF-9CEE-670F4E89FFE1}"/>
                    </a:ext>
                  </a:extLst>
                </p14:cNvPr>
                <p14:cNvContentPartPr/>
                <p14:nvPr/>
              </p14:nvContentPartPr>
              <p14:xfrm>
                <a:off x="10999549" y="7261342"/>
                <a:ext cx="209160" cy="1612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74441B8A-E11C-47FF-9CEE-670F4E89FFE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990549" y="7252702"/>
                  <a:ext cx="226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2786798E-D0FF-4258-BE3A-201C671E69CD}"/>
                    </a:ext>
                  </a:extLst>
                </p14:cNvPr>
                <p14:cNvContentPartPr/>
                <p14:nvPr/>
              </p14:nvContentPartPr>
              <p14:xfrm>
                <a:off x="11234989" y="7164142"/>
                <a:ext cx="502200" cy="3060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2786798E-D0FF-4258-BE3A-201C671E69C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226349" y="7155142"/>
                  <a:ext cx="519840" cy="32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D2D0B962-D579-409F-8C12-754FFA5BBD46}"/>
              </a:ext>
            </a:extLst>
          </p:cNvPr>
          <p:cNvGrpSpPr/>
          <p:nvPr/>
        </p:nvGrpSpPr>
        <p:grpSpPr>
          <a:xfrm>
            <a:off x="3230115" y="4445971"/>
            <a:ext cx="1363846" cy="1512000"/>
            <a:chOff x="4199149" y="5208262"/>
            <a:chExt cx="1773000" cy="196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01BA80C-6C70-4415-BBFF-B90B16A630A1}"/>
                    </a:ext>
                  </a:extLst>
                </p14:cNvPr>
                <p14:cNvContentPartPr/>
                <p14:nvPr/>
              </p14:nvContentPartPr>
              <p14:xfrm>
                <a:off x="4689469" y="5208262"/>
                <a:ext cx="1282680" cy="11408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01BA80C-6C70-4415-BBFF-B90B16A630A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680829" y="5199262"/>
                  <a:ext cx="1300320" cy="11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0720EBF8-C089-4AFC-BC9C-5C793F6D5AAF}"/>
                    </a:ext>
                  </a:extLst>
                </p14:cNvPr>
                <p14:cNvContentPartPr/>
                <p14:nvPr/>
              </p14:nvContentPartPr>
              <p14:xfrm>
                <a:off x="4199149" y="6283582"/>
                <a:ext cx="499320" cy="8902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0720EBF8-C089-4AFC-BC9C-5C793F6D5AA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190149" y="6274582"/>
                  <a:ext cx="516960" cy="90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031080E0-4DEB-4578-86CF-314CC158C35A}"/>
              </a:ext>
            </a:extLst>
          </p:cNvPr>
          <p:cNvGrpSpPr/>
          <p:nvPr/>
        </p:nvGrpSpPr>
        <p:grpSpPr>
          <a:xfrm>
            <a:off x="3142607" y="4760002"/>
            <a:ext cx="1542462" cy="1096338"/>
            <a:chOff x="4085389" y="5616502"/>
            <a:chExt cx="2005200" cy="142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91C9B92-5F31-4C63-8C8A-C592FD0CC4B7}"/>
                    </a:ext>
                  </a:extLst>
                </p14:cNvPr>
                <p14:cNvContentPartPr/>
                <p14:nvPr/>
              </p14:nvContentPartPr>
              <p14:xfrm>
                <a:off x="4127509" y="5616502"/>
                <a:ext cx="1955520" cy="7279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91C9B92-5F31-4C63-8C8A-C592FD0CC4B7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118869" y="5607862"/>
                  <a:ext cx="1973160" cy="74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73C8FD61-54D4-4209-9EE6-AB071C8240BD}"/>
                    </a:ext>
                  </a:extLst>
                </p14:cNvPr>
                <p14:cNvContentPartPr/>
                <p14:nvPr/>
              </p14:nvContentPartPr>
              <p14:xfrm>
                <a:off x="4085389" y="6222022"/>
                <a:ext cx="2005200" cy="8197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73C8FD61-54D4-4209-9EE6-AB071C8240B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076389" y="6213382"/>
                  <a:ext cx="2022840" cy="83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46478A39-20EA-4EF6-9277-FFAE66AA5620}"/>
                  </a:ext>
                </a:extLst>
              </p14:cNvPr>
              <p14:cNvContentPartPr/>
              <p14:nvPr/>
            </p14:nvContentPartPr>
            <p14:xfrm>
              <a:off x="4351376" y="4299478"/>
              <a:ext cx="93600" cy="122677"/>
            </p14:xfrm>
          </p:contentPart>
        </mc:Choice>
        <mc:Fallback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46478A39-20EA-4EF6-9277-FFAE66AA5620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4342341" y="4290484"/>
                <a:ext cx="111308" cy="1403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65683666-552E-4F16-989A-6A7CFBAF85C5}"/>
                  </a:ext>
                </a:extLst>
              </p14:cNvPr>
              <p14:cNvContentPartPr/>
              <p14:nvPr/>
            </p14:nvContentPartPr>
            <p14:xfrm>
              <a:off x="4260545" y="4431848"/>
              <a:ext cx="104677" cy="144000"/>
            </p14:xfrm>
          </p:contentPart>
        </mc:Choice>
        <mc:Fallback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65683666-552E-4F16-989A-6A7CFBAF85C5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4251552" y="4422848"/>
                <a:ext cx="122303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CE33F41D-21C2-4E18-AEFA-EE5AE243A2D4}"/>
                  </a:ext>
                </a:extLst>
              </p14:cNvPr>
              <p14:cNvContentPartPr/>
              <p14:nvPr/>
            </p14:nvContentPartPr>
            <p14:xfrm>
              <a:off x="4114053" y="4689940"/>
              <a:ext cx="67015" cy="93323"/>
            </p14:xfrm>
          </p:contentPart>
        </mc:Choice>
        <mc:Fallback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CE33F41D-21C2-4E18-AEFA-EE5AE243A2D4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4105046" y="4680932"/>
                <a:ext cx="84669" cy="110979"/>
              </a:xfrm>
              <a:prstGeom prst="rect">
                <a:avLst/>
              </a:prstGeom>
            </p:spPr>
          </p:pic>
        </mc:Fallback>
      </mc:AlternateContent>
      <p:grpSp>
        <p:nvGrpSpPr>
          <p:cNvPr id="281" name="Group 280">
            <a:extLst>
              <a:ext uri="{FF2B5EF4-FFF2-40B4-BE49-F238E27FC236}">
                <a16:creationId xmlns:a16="http://schemas.microsoft.com/office/drawing/2014/main" id="{21C55E08-5282-4395-B038-2E0B0E01328E}"/>
              </a:ext>
            </a:extLst>
          </p:cNvPr>
          <p:cNvGrpSpPr/>
          <p:nvPr/>
        </p:nvGrpSpPr>
        <p:grpSpPr>
          <a:xfrm>
            <a:off x="3731345" y="4891540"/>
            <a:ext cx="324554" cy="265569"/>
            <a:chOff x="4850749" y="5787502"/>
            <a:chExt cx="421920" cy="34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8EEE87BE-477A-4EE1-A450-490D1E27AF85}"/>
                    </a:ext>
                  </a:extLst>
                </p14:cNvPr>
                <p14:cNvContentPartPr/>
                <p14:nvPr/>
              </p14:nvContentPartPr>
              <p14:xfrm>
                <a:off x="5061349" y="5795422"/>
                <a:ext cx="211320" cy="3373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8EEE87BE-477A-4EE1-A450-490D1E27AF8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052709" y="5786422"/>
                  <a:ext cx="22896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5EE27E86-16FA-43BB-B35F-3212A22373BC}"/>
                    </a:ext>
                  </a:extLst>
                </p14:cNvPr>
                <p14:cNvContentPartPr/>
                <p14:nvPr/>
              </p14:nvContentPartPr>
              <p14:xfrm>
                <a:off x="4882069" y="5787502"/>
                <a:ext cx="317160" cy="1782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5EE27E86-16FA-43BB-B35F-3212A22373B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873069" y="5778502"/>
                  <a:ext cx="3348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F0967DCC-D85F-44D6-90DB-11BE7F8E482A}"/>
                    </a:ext>
                  </a:extLst>
                </p14:cNvPr>
                <p14:cNvContentPartPr/>
                <p14:nvPr/>
              </p14:nvContentPartPr>
              <p14:xfrm>
                <a:off x="4850749" y="5798302"/>
                <a:ext cx="401040" cy="2001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F0967DCC-D85F-44D6-90DB-11BE7F8E482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841749" y="5789662"/>
                  <a:ext cx="418680" cy="21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33D1B7AC-7DD2-499D-9B42-799B5DC75F32}"/>
                  </a:ext>
                </a:extLst>
              </p14:cNvPr>
              <p14:cNvContentPartPr/>
              <p14:nvPr/>
            </p14:nvContentPartPr>
            <p14:xfrm>
              <a:off x="4723007" y="6086186"/>
              <a:ext cx="168923" cy="276369"/>
            </p14:xfrm>
          </p:contentPart>
        </mc:Choice>
        <mc:Fallback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33D1B7AC-7DD2-499D-9B42-799B5DC75F32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4714022" y="6077178"/>
                <a:ext cx="186534" cy="294025"/>
              </a:xfrm>
              <a:prstGeom prst="rect">
                <a:avLst/>
              </a:prstGeom>
            </p:spPr>
          </p:pic>
        </mc:Fallback>
      </mc:AlternateContent>
      <p:grpSp>
        <p:nvGrpSpPr>
          <p:cNvPr id="305" name="Group 304">
            <a:extLst>
              <a:ext uri="{FF2B5EF4-FFF2-40B4-BE49-F238E27FC236}">
                <a16:creationId xmlns:a16="http://schemas.microsoft.com/office/drawing/2014/main" id="{09395A96-1543-46FF-BD85-7909E102647D}"/>
              </a:ext>
            </a:extLst>
          </p:cNvPr>
          <p:cNvGrpSpPr/>
          <p:nvPr/>
        </p:nvGrpSpPr>
        <p:grpSpPr>
          <a:xfrm>
            <a:off x="3129592" y="5797078"/>
            <a:ext cx="2104892" cy="667108"/>
            <a:chOff x="4068469" y="6964702"/>
            <a:chExt cx="2736360" cy="86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467646EB-1985-4AE2-A0E9-06557CD00DE4}"/>
                    </a:ext>
                  </a:extLst>
                </p14:cNvPr>
                <p14:cNvContentPartPr/>
                <p14:nvPr/>
              </p14:nvContentPartPr>
              <p14:xfrm>
                <a:off x="4324429" y="7291942"/>
                <a:ext cx="168120" cy="2919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467646EB-1985-4AE2-A0E9-06557CD00DE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315789" y="7282942"/>
                  <a:ext cx="1857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95FE7346-4570-4F2F-B821-55587F651130}"/>
                    </a:ext>
                  </a:extLst>
                </p14:cNvPr>
                <p14:cNvContentPartPr/>
                <p14:nvPr/>
              </p14:nvContentPartPr>
              <p14:xfrm>
                <a:off x="4329109" y="7502542"/>
                <a:ext cx="155160" cy="61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95FE7346-4570-4F2F-B821-55587F65113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320109" y="7493902"/>
                  <a:ext cx="172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E54FC8CB-1FF8-483E-A267-58D72D36DCF0}"/>
                    </a:ext>
                  </a:extLst>
                </p14:cNvPr>
                <p14:cNvContentPartPr/>
                <p14:nvPr/>
              </p14:nvContentPartPr>
              <p14:xfrm>
                <a:off x="4649869" y="7226062"/>
                <a:ext cx="37440" cy="1645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E54FC8CB-1FF8-483E-A267-58D72D36DCF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641229" y="7217422"/>
                  <a:ext cx="550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A8189EED-20D0-4A25-BB01-84BD32D0DA52}"/>
                    </a:ext>
                  </a:extLst>
                </p14:cNvPr>
                <p14:cNvContentPartPr/>
                <p14:nvPr/>
              </p14:nvContentPartPr>
              <p14:xfrm>
                <a:off x="4612069" y="7201222"/>
                <a:ext cx="165960" cy="349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A8189EED-20D0-4A25-BB01-84BD32D0DA52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603069" y="7192222"/>
                  <a:ext cx="183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D97DCEF1-5175-4DB8-8D22-B3CF1D56F797}"/>
                    </a:ext>
                  </a:extLst>
                </p14:cNvPr>
                <p14:cNvContentPartPr/>
                <p14:nvPr/>
              </p14:nvContentPartPr>
              <p14:xfrm>
                <a:off x="4756429" y="7238302"/>
                <a:ext cx="245520" cy="3524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D97DCEF1-5175-4DB8-8D22-B3CF1D56F797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747429" y="7229662"/>
                  <a:ext cx="26316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6DBBDC7A-D885-4253-A744-FEE238CBD661}"/>
                    </a:ext>
                  </a:extLst>
                </p14:cNvPr>
                <p14:cNvContentPartPr/>
                <p14:nvPr/>
              </p14:nvContentPartPr>
              <p14:xfrm>
                <a:off x="4827349" y="7443142"/>
                <a:ext cx="182880" cy="108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6DBBDC7A-D885-4253-A744-FEE238CBD661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818349" y="7434502"/>
                  <a:ext cx="200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EAE8BC90-D27B-43B0-91FE-BC9A3CC9D5B8}"/>
                    </a:ext>
                  </a:extLst>
                </p14:cNvPr>
                <p14:cNvContentPartPr/>
                <p14:nvPr/>
              </p14:nvContentPartPr>
              <p14:xfrm>
                <a:off x="5466349" y="7375822"/>
                <a:ext cx="133200" cy="118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EAE8BC90-D27B-43B0-91FE-BC9A3CC9D5B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457709" y="7367182"/>
                  <a:ext cx="150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49ED6EBC-FB0F-4592-903E-3BA99A49D9C2}"/>
                    </a:ext>
                  </a:extLst>
                </p14:cNvPr>
                <p14:cNvContentPartPr/>
                <p14:nvPr/>
              </p14:nvContentPartPr>
              <p14:xfrm>
                <a:off x="5440069" y="7444222"/>
                <a:ext cx="175320" cy="187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49ED6EBC-FB0F-4592-903E-3BA99A49D9C2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431429" y="7435582"/>
                  <a:ext cx="192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FA1BFBDF-6954-4CC8-9B0E-E16ED238C195}"/>
                    </a:ext>
                  </a:extLst>
                </p14:cNvPr>
                <p14:cNvContentPartPr/>
                <p14:nvPr/>
              </p14:nvContentPartPr>
              <p14:xfrm>
                <a:off x="5741389" y="7236862"/>
                <a:ext cx="190800" cy="3258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FA1BFBDF-6954-4CC8-9B0E-E16ED238C19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732749" y="7228222"/>
                  <a:ext cx="2084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E7FF63F6-6752-4C36-924E-BA7763CC7194}"/>
                    </a:ext>
                  </a:extLst>
                </p14:cNvPr>
                <p14:cNvContentPartPr/>
                <p14:nvPr/>
              </p14:nvContentPartPr>
              <p14:xfrm>
                <a:off x="5765509" y="7440262"/>
                <a:ext cx="148320" cy="129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E7FF63F6-6752-4C36-924E-BA7763CC7194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756509" y="7431622"/>
                  <a:ext cx="165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2605E6F0-B0F6-4964-9FFD-9B982E62B3E1}"/>
                    </a:ext>
                  </a:extLst>
                </p14:cNvPr>
                <p14:cNvContentPartPr/>
                <p14:nvPr/>
              </p14:nvContentPartPr>
              <p14:xfrm>
                <a:off x="6054589" y="7166302"/>
                <a:ext cx="64440" cy="1879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2605E6F0-B0F6-4964-9FFD-9B982E62B3E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045589" y="7157302"/>
                  <a:ext cx="820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8C11B04-781C-4386-88A4-71FDE01D45D1}"/>
                    </a:ext>
                  </a:extLst>
                </p14:cNvPr>
                <p14:cNvContentPartPr/>
                <p14:nvPr/>
              </p14:nvContentPartPr>
              <p14:xfrm>
                <a:off x="5987269" y="7156582"/>
                <a:ext cx="194400" cy="252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8C11B04-781C-4386-88A4-71FDE01D45D1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978629" y="7147942"/>
                  <a:ext cx="212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2D0402FC-F8A0-4DE9-9B01-CFA50A68A92D}"/>
                    </a:ext>
                  </a:extLst>
                </p14:cNvPr>
                <p14:cNvContentPartPr/>
                <p14:nvPr/>
              </p14:nvContentPartPr>
              <p14:xfrm>
                <a:off x="5176909" y="7256662"/>
                <a:ext cx="136800" cy="2804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2D0402FC-F8A0-4DE9-9B01-CFA50A68A92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167909" y="7248022"/>
                  <a:ext cx="1544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0EAAC84C-FCE9-4C4B-9529-62BB345DD3B8}"/>
                    </a:ext>
                  </a:extLst>
                </p14:cNvPr>
                <p14:cNvContentPartPr/>
                <p14:nvPr/>
              </p14:nvContentPartPr>
              <p14:xfrm>
                <a:off x="5154949" y="7128862"/>
                <a:ext cx="178200" cy="388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0EAAC84C-FCE9-4C4B-9529-62BB345DD3B8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146309" y="7120222"/>
                  <a:ext cx="1958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1126283F-043B-4D7E-8D86-74546C8D3CB3}"/>
                    </a:ext>
                  </a:extLst>
                </p14:cNvPr>
                <p14:cNvContentPartPr/>
                <p14:nvPr/>
              </p14:nvContentPartPr>
              <p14:xfrm>
                <a:off x="6247909" y="7201222"/>
                <a:ext cx="178920" cy="522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1126283F-043B-4D7E-8D86-74546C8D3CB3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239269" y="7192582"/>
                  <a:ext cx="1965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8F0601DE-9AD7-4A93-AC3B-B7B6E3E6E8E9}"/>
                    </a:ext>
                  </a:extLst>
                </p14:cNvPr>
                <p14:cNvContentPartPr/>
                <p14:nvPr/>
              </p14:nvContentPartPr>
              <p14:xfrm>
                <a:off x="4068469" y="6964702"/>
                <a:ext cx="2736360" cy="8672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8F0601DE-9AD7-4A93-AC3B-B7B6E3E6E8E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059469" y="6956062"/>
                  <a:ext cx="2754000" cy="884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49075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12719B-4F6A-4BB4-A0E3-6D1D03F3E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3489"/>
            <a:ext cx="9144000" cy="19356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E70227-FC68-4D31-A34A-1C8F605C4573}"/>
              </a:ext>
            </a:extLst>
          </p:cNvPr>
          <p:cNvSpPr txBox="1"/>
          <p:nvPr/>
        </p:nvSpPr>
        <p:spPr>
          <a:xfrm>
            <a:off x="2523281" y="6199909"/>
            <a:ext cx="892961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77" dirty="0">
                <a:hlinkClick r:id="rId3"/>
              </a:rPr>
              <a:t>https://web.williams.edu/Mathematics/sjmiller/public_html/BrownClasses/54/handouts/MethodLeastSquares.pdf</a:t>
            </a:r>
            <a:r>
              <a:rPr lang="en-US" sz="1077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C7F26B-4456-47C6-8CE0-0EA1281FA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624720"/>
            <a:ext cx="4068805" cy="14811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3BA15E-470A-4BA2-9F93-58107C42D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0731" y="2562089"/>
            <a:ext cx="4047495" cy="1543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85BE92-C983-4804-8A5E-0C2AE4A98D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3003" y="4670967"/>
            <a:ext cx="5369028" cy="1082238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D6138BD-D3BD-455D-B2B4-B62A27235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95" y="4050462"/>
            <a:ext cx="1845181" cy="232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972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D43A00-4FAC-4B0E-862F-67C1862A5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2784"/>
            <a:ext cx="9144000" cy="56524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38831-66A9-4D40-AB7D-3454C2AA9837}"/>
              </a:ext>
            </a:extLst>
          </p:cNvPr>
          <p:cNvSpPr txBox="1"/>
          <p:nvPr/>
        </p:nvSpPr>
        <p:spPr>
          <a:xfrm>
            <a:off x="6737557" y="6134283"/>
            <a:ext cx="2700322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3"/>
              </a:rPr>
              <a:t>https://www.statlearning.com/</a:t>
            </a:r>
            <a:r>
              <a:rPr lang="en-US" sz="1385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7951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lide Number Placeholder 115">
            <a:extLst>
              <a:ext uri="{FF2B5EF4-FFF2-40B4-BE49-F238E27FC236}">
                <a16:creationId xmlns:a16="http://schemas.microsoft.com/office/drawing/2014/main" id="{C06AEC09-6B71-420D-B034-4C60979B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DCB7-372D-4AED-BF59-B2616BF3F596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DA6425FB-16EF-4238-9030-E5A796EA0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1954" y="4757616"/>
            <a:ext cx="797169" cy="1992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086EE063-2DDE-4F02-AED2-863BFF739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4862" y="4226170"/>
            <a:ext cx="3856890" cy="81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569" dirty="0"/>
              <a:t>This is the slope of the line.</a:t>
            </a:r>
          </a:p>
          <a:p>
            <a:pPr algn="l"/>
            <a:r>
              <a:rPr lang="en-US" altLang="en-US" sz="1569" dirty="0"/>
              <a:t>For each additional mile on the odometer,</a:t>
            </a:r>
          </a:p>
          <a:p>
            <a:pPr algn="l"/>
            <a:r>
              <a:rPr lang="en-US" altLang="en-US" sz="1569" dirty="0"/>
              <a:t>the price decreases by an average of $0.0312</a:t>
            </a:r>
          </a:p>
        </p:txBody>
      </p:sp>
      <p:graphicFrame>
        <p:nvGraphicFramePr>
          <p:cNvPr id="14338" name="Object 2">
            <a:extLst>
              <a:ext uri="{FF2B5EF4-FFF2-40B4-BE49-F238E27FC236}">
                <a16:creationId xmlns:a16="http://schemas.microsoft.com/office/drawing/2014/main" id="{61471BD4-77E6-49E6-B349-1516893E30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46215" y="1336431"/>
          <a:ext cx="4450862" cy="2230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657961" imgH="1505432" progId="Excel.Sheet.8">
                  <p:embed/>
                </p:oleObj>
              </mc:Choice>
              <mc:Fallback>
                <p:oleObj name="Worksheet" r:id="rId2" imgW="3657961" imgH="1505432" progId="Excel.Sheet.8">
                  <p:embed/>
                  <p:pic>
                    <p:nvPicPr>
                      <p:cNvPr id="14338" name="Object 2">
                        <a:extLst>
                          <a:ext uri="{FF2B5EF4-FFF2-40B4-BE49-F238E27FC236}">
                            <a16:creationId xmlns:a16="http://schemas.microsoft.com/office/drawing/2014/main" id="{61471BD4-77E6-49E6-B349-1516893E30DB}"/>
                          </a:ext>
                        </a:extLst>
                      </p:cNvPr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215" y="1336431"/>
                        <a:ext cx="4450862" cy="22309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>
            <a:extLst>
              <a:ext uri="{FF2B5EF4-FFF2-40B4-BE49-F238E27FC236}">
                <a16:creationId xmlns:a16="http://schemas.microsoft.com/office/drawing/2014/main" id="{71403358-0876-4950-B610-577C6B83A1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5539" y="3495431"/>
          <a:ext cx="2118865" cy="404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203040" progId="Equation.3">
                  <p:embed/>
                </p:oleObj>
              </mc:Choice>
              <mc:Fallback>
                <p:oleObj name="Equation" r:id="rId4" imgW="901440" imgH="203040" progId="Equation.3">
                  <p:embed/>
                  <p:pic>
                    <p:nvPicPr>
                      <p:cNvPr id="14339" name="Object 3">
                        <a:extLst>
                          <a:ext uri="{FF2B5EF4-FFF2-40B4-BE49-F238E27FC236}">
                            <a16:creationId xmlns:a16="http://schemas.microsoft.com/office/drawing/2014/main" id="{71403358-0876-4950-B610-577C6B83A1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539" y="3495431"/>
                        <a:ext cx="2118865" cy="40412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4">
            <a:extLst>
              <a:ext uri="{FF2B5EF4-FFF2-40B4-BE49-F238E27FC236}">
                <a16:creationId xmlns:a16="http://schemas.microsoft.com/office/drawing/2014/main" id="{41B7CE49-EC27-48C6-BB8B-B58CC01BD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7568" y="4226170"/>
            <a:ext cx="2311980" cy="57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569"/>
              <a:t>The intercept is b</a:t>
            </a:r>
            <a:r>
              <a:rPr lang="en-US" altLang="en-US" sz="1569" baseline="-25000"/>
              <a:t>0</a:t>
            </a:r>
            <a:r>
              <a:rPr lang="en-US" altLang="en-US" sz="1569"/>
              <a:t> = 6533.</a:t>
            </a:r>
          </a:p>
          <a:p>
            <a:pPr algn="l"/>
            <a:endParaRPr lang="en-US" altLang="en-US" sz="1569"/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id="{DDCE528A-C59A-497A-B7B3-C5045173F6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09816" y="3827584"/>
            <a:ext cx="797169" cy="3985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6C3C8741-0392-4D91-8EE1-181AAABBA50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37015" y="3827584"/>
            <a:ext cx="531446" cy="3985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sp>
        <p:nvSpPr>
          <p:cNvPr id="14346" name="Freeform 10">
            <a:extLst>
              <a:ext uri="{FF2B5EF4-FFF2-40B4-BE49-F238E27FC236}">
                <a16:creationId xmlns:a16="http://schemas.microsoft.com/office/drawing/2014/main" id="{683887D4-6CAF-46B3-8C4B-F963F80C8258}"/>
              </a:ext>
            </a:extLst>
          </p:cNvPr>
          <p:cNvSpPr>
            <a:spLocks/>
          </p:cNvSpPr>
          <p:nvPr/>
        </p:nvSpPr>
        <p:spPr bwMode="auto">
          <a:xfrm>
            <a:off x="4505569" y="3815130"/>
            <a:ext cx="1328615" cy="1274640"/>
          </a:xfrm>
          <a:custGeom>
            <a:avLst/>
            <a:gdLst>
              <a:gd name="T0" fmla="*/ 960 w 960"/>
              <a:gd name="T1" fmla="*/ 768 h 864"/>
              <a:gd name="T2" fmla="*/ 960 w 960"/>
              <a:gd name="T3" fmla="*/ 864 h 864"/>
              <a:gd name="T4" fmla="*/ 0 w 960"/>
              <a:gd name="T5" fmla="*/ 864 h 864"/>
              <a:gd name="T6" fmla="*/ 0 w 960"/>
              <a:gd name="T7" fmla="*/ 192 h 864"/>
              <a:gd name="T8" fmla="*/ 144 w 960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0" h="864">
                <a:moveTo>
                  <a:pt x="960" y="768"/>
                </a:moveTo>
                <a:lnTo>
                  <a:pt x="960" y="864"/>
                </a:lnTo>
                <a:lnTo>
                  <a:pt x="0" y="864"/>
                </a:lnTo>
                <a:lnTo>
                  <a:pt x="0" y="192"/>
                </a:lnTo>
                <a:cubicBezTo>
                  <a:pt x="48" y="128"/>
                  <a:pt x="144" y="0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grpSp>
        <p:nvGrpSpPr>
          <p:cNvPr id="14352" name="Group 16">
            <a:extLst>
              <a:ext uri="{FF2B5EF4-FFF2-40B4-BE49-F238E27FC236}">
                <a16:creationId xmlns:a16="http://schemas.microsoft.com/office/drawing/2014/main" id="{A1B38ADE-AF07-4F29-8008-63E858E14A7A}"/>
              </a:ext>
            </a:extLst>
          </p:cNvPr>
          <p:cNvGrpSpPr>
            <a:grpSpLocks/>
          </p:cNvGrpSpPr>
          <p:nvPr/>
        </p:nvGrpSpPr>
        <p:grpSpPr bwMode="auto">
          <a:xfrm>
            <a:off x="1560472" y="971063"/>
            <a:ext cx="1779791" cy="1642778"/>
            <a:chOff x="646" y="851"/>
            <a:chExt cx="1344" cy="720"/>
          </a:xfrm>
        </p:grpSpPr>
        <p:sp>
          <p:nvSpPr>
            <p:cNvPr id="14348" name="Line 12">
              <a:extLst>
                <a:ext uri="{FF2B5EF4-FFF2-40B4-BE49-F238E27FC236}">
                  <a16:creationId xmlns:a16="http://schemas.microsoft.com/office/drawing/2014/main" id="{65EDC920-C8DE-4EAD-A761-40B8734A5F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6" y="1571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69"/>
            </a:p>
          </p:txBody>
        </p:sp>
        <p:sp>
          <p:nvSpPr>
            <p:cNvPr id="14351" name="Line 15">
              <a:extLst>
                <a:ext uri="{FF2B5EF4-FFF2-40B4-BE49-F238E27FC236}">
                  <a16:creationId xmlns:a16="http://schemas.microsoft.com/office/drawing/2014/main" id="{CEB9DB5C-C233-4F20-8303-A0B29D7FF0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6" y="851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69"/>
            </a:p>
          </p:txBody>
        </p:sp>
      </p:grpSp>
      <p:sp>
        <p:nvSpPr>
          <p:cNvPr id="14353" name="Line 17">
            <a:extLst>
              <a:ext uri="{FF2B5EF4-FFF2-40B4-BE49-F238E27FC236}">
                <a16:creationId xmlns:a16="http://schemas.microsoft.com/office/drawing/2014/main" id="{292DDA99-DD96-4DAA-A7E8-96721F8186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47184" y="1721177"/>
            <a:ext cx="3151309" cy="59649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sp>
        <p:nvSpPr>
          <p:cNvPr id="14355" name="Line 19">
            <a:extLst>
              <a:ext uri="{FF2B5EF4-FFF2-40B4-BE49-F238E27FC236}">
                <a16:creationId xmlns:a16="http://schemas.microsoft.com/office/drawing/2014/main" id="{3EC86CE5-2BAE-4C24-B0F0-6FB965B59EA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34177" y="1333664"/>
            <a:ext cx="1839302" cy="38059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sp>
        <p:nvSpPr>
          <p:cNvPr id="14356" name="Text Box 20">
            <a:extLst>
              <a:ext uri="{FF2B5EF4-FFF2-40B4-BE49-F238E27FC236}">
                <a16:creationId xmlns:a16="http://schemas.microsoft.com/office/drawing/2014/main" id="{7137B1E4-E855-44AB-94DA-7211CB487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7" y="1170354"/>
            <a:ext cx="595035" cy="33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569"/>
              <a:t>6533</a:t>
            </a:r>
          </a:p>
        </p:txBody>
      </p:sp>
      <p:sp>
        <p:nvSpPr>
          <p:cNvPr id="14359" name="Text Box 23">
            <a:extLst>
              <a:ext uri="{FF2B5EF4-FFF2-40B4-BE49-F238E27FC236}">
                <a16:creationId xmlns:a16="http://schemas.microsoft.com/office/drawing/2014/main" id="{AB3FB099-826D-4EDE-8A04-66BEF7A61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914" y="2698262"/>
            <a:ext cx="287258" cy="33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569"/>
              <a:t>0</a:t>
            </a:r>
          </a:p>
        </p:txBody>
      </p:sp>
      <p:sp>
        <p:nvSpPr>
          <p:cNvPr id="14360" name="Text Box 24">
            <a:extLst>
              <a:ext uri="{FF2B5EF4-FFF2-40B4-BE49-F238E27FC236}">
                <a16:creationId xmlns:a16="http://schemas.microsoft.com/office/drawing/2014/main" id="{E9DB402A-293D-4057-A9BA-0019FA9BF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631" y="2764693"/>
            <a:ext cx="826380" cy="333809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569"/>
              <a:t>No data</a:t>
            </a:r>
          </a:p>
        </p:txBody>
      </p:sp>
      <p:sp>
        <p:nvSpPr>
          <p:cNvPr id="14361" name="AutoShape 25">
            <a:extLst>
              <a:ext uri="{FF2B5EF4-FFF2-40B4-BE49-F238E27FC236}">
                <a16:creationId xmlns:a16="http://schemas.microsoft.com/office/drawing/2014/main" id="{CA17140A-5716-4325-8502-C3B0B594209B}"/>
              </a:ext>
            </a:extLst>
          </p:cNvPr>
          <p:cNvSpPr>
            <a:spLocks/>
          </p:cNvSpPr>
          <p:nvPr/>
        </p:nvSpPr>
        <p:spPr bwMode="auto">
          <a:xfrm rot="-5400000">
            <a:off x="2346569" y="1867877"/>
            <a:ext cx="132862" cy="1660769"/>
          </a:xfrm>
          <a:prstGeom prst="leftBrace">
            <a:avLst>
              <a:gd name="adj1" fmla="val 10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sp>
        <p:nvSpPr>
          <p:cNvPr id="14362" name="Text Box 26">
            <a:extLst>
              <a:ext uri="{FF2B5EF4-FFF2-40B4-BE49-F238E27FC236}">
                <a16:creationId xmlns:a16="http://schemas.microsoft.com/office/drawing/2014/main" id="{B3CB431C-EEA3-4F14-B791-9099EE0F9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66" y="5221008"/>
            <a:ext cx="3494996" cy="57528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569" dirty="0"/>
              <a:t>Do not interpret the intercept as the </a:t>
            </a:r>
          </a:p>
          <a:p>
            <a:pPr algn="l"/>
            <a:r>
              <a:rPr lang="en-US" altLang="en-US" sz="1569" dirty="0"/>
              <a:t>“Price of cars that have not been driven”</a:t>
            </a:r>
          </a:p>
        </p:txBody>
      </p:sp>
      <p:sp>
        <p:nvSpPr>
          <p:cNvPr id="14364" name="Freeform 28">
            <a:extLst>
              <a:ext uri="{FF2B5EF4-FFF2-40B4-BE49-F238E27FC236}">
                <a16:creationId xmlns:a16="http://schemas.microsoft.com/office/drawing/2014/main" id="{7448DA28-AB4C-4519-94B1-50E8FD09516A}"/>
              </a:ext>
            </a:extLst>
          </p:cNvPr>
          <p:cNvSpPr>
            <a:spLocks/>
          </p:cNvSpPr>
          <p:nvPr/>
        </p:nvSpPr>
        <p:spPr bwMode="auto">
          <a:xfrm>
            <a:off x="1184031" y="3096846"/>
            <a:ext cx="797169" cy="2125785"/>
          </a:xfrm>
          <a:custGeom>
            <a:avLst/>
            <a:gdLst>
              <a:gd name="T0" fmla="*/ 144 w 576"/>
              <a:gd name="T1" fmla="*/ 1200 h 1200"/>
              <a:gd name="T2" fmla="*/ 0 w 576"/>
              <a:gd name="T3" fmla="*/ 816 h 1200"/>
              <a:gd name="T4" fmla="*/ 576 w 576"/>
              <a:gd name="T5" fmla="*/ 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1200">
                <a:moveTo>
                  <a:pt x="144" y="1200"/>
                </a:moveTo>
                <a:lnTo>
                  <a:pt x="0" y="816"/>
                </a:lnTo>
                <a:lnTo>
                  <a:pt x="57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grpSp>
        <p:nvGrpSpPr>
          <p:cNvPr id="14556" name="Group 220">
            <a:extLst>
              <a:ext uri="{FF2B5EF4-FFF2-40B4-BE49-F238E27FC236}">
                <a16:creationId xmlns:a16="http://schemas.microsoft.com/office/drawing/2014/main" id="{1083F2CE-FEAA-4BF8-8DEA-005FBEB6806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85447" y="4226170"/>
            <a:ext cx="826233" cy="849760"/>
            <a:chOff x="3936" y="3360"/>
            <a:chExt cx="597" cy="614"/>
          </a:xfrm>
        </p:grpSpPr>
        <p:sp>
          <p:nvSpPr>
            <p:cNvPr id="14462" name="Freeform 126">
              <a:extLst>
                <a:ext uri="{FF2B5EF4-FFF2-40B4-BE49-F238E27FC236}">
                  <a16:creationId xmlns:a16="http://schemas.microsoft.com/office/drawing/2014/main" id="{075C96A0-4C4E-43BC-8B89-D863C480F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3360"/>
              <a:ext cx="597" cy="614"/>
            </a:xfrm>
            <a:custGeom>
              <a:avLst/>
              <a:gdLst>
                <a:gd name="T0" fmla="*/ 684 w 1193"/>
                <a:gd name="T1" fmla="*/ 26 h 1228"/>
                <a:gd name="T2" fmla="*/ 757 w 1193"/>
                <a:gd name="T3" fmla="*/ 56 h 1228"/>
                <a:gd name="T4" fmla="*/ 803 w 1193"/>
                <a:gd name="T5" fmla="*/ 68 h 1228"/>
                <a:gd name="T6" fmla="*/ 869 w 1193"/>
                <a:gd name="T7" fmla="*/ 79 h 1228"/>
                <a:gd name="T8" fmla="*/ 933 w 1193"/>
                <a:gd name="T9" fmla="*/ 124 h 1228"/>
                <a:gd name="T10" fmla="*/ 1017 w 1193"/>
                <a:gd name="T11" fmla="*/ 131 h 1228"/>
                <a:gd name="T12" fmla="*/ 1041 w 1193"/>
                <a:gd name="T13" fmla="*/ 184 h 1228"/>
                <a:gd name="T14" fmla="*/ 1098 w 1193"/>
                <a:gd name="T15" fmla="*/ 252 h 1228"/>
                <a:gd name="T16" fmla="*/ 1119 w 1193"/>
                <a:gd name="T17" fmla="*/ 323 h 1228"/>
                <a:gd name="T18" fmla="*/ 1108 w 1193"/>
                <a:gd name="T19" fmla="*/ 349 h 1228"/>
                <a:gd name="T20" fmla="*/ 1130 w 1193"/>
                <a:gd name="T21" fmla="*/ 371 h 1228"/>
                <a:gd name="T22" fmla="*/ 1130 w 1193"/>
                <a:gd name="T23" fmla="*/ 430 h 1228"/>
                <a:gd name="T24" fmla="*/ 1141 w 1193"/>
                <a:gd name="T25" fmla="*/ 463 h 1228"/>
                <a:gd name="T26" fmla="*/ 1149 w 1193"/>
                <a:gd name="T27" fmla="*/ 487 h 1228"/>
                <a:gd name="T28" fmla="*/ 1138 w 1193"/>
                <a:gd name="T29" fmla="*/ 529 h 1228"/>
                <a:gd name="T30" fmla="*/ 1140 w 1193"/>
                <a:gd name="T31" fmla="*/ 551 h 1228"/>
                <a:gd name="T32" fmla="*/ 1177 w 1193"/>
                <a:gd name="T33" fmla="*/ 610 h 1228"/>
                <a:gd name="T34" fmla="*/ 1137 w 1193"/>
                <a:gd name="T35" fmla="*/ 731 h 1228"/>
                <a:gd name="T36" fmla="*/ 1149 w 1193"/>
                <a:gd name="T37" fmla="*/ 766 h 1228"/>
                <a:gd name="T38" fmla="*/ 1141 w 1193"/>
                <a:gd name="T39" fmla="*/ 811 h 1228"/>
                <a:gd name="T40" fmla="*/ 1168 w 1193"/>
                <a:gd name="T41" fmla="*/ 841 h 1228"/>
                <a:gd name="T42" fmla="*/ 1143 w 1193"/>
                <a:gd name="T43" fmla="*/ 863 h 1228"/>
                <a:gd name="T44" fmla="*/ 1192 w 1193"/>
                <a:gd name="T45" fmla="*/ 878 h 1228"/>
                <a:gd name="T46" fmla="*/ 1164 w 1193"/>
                <a:gd name="T47" fmla="*/ 928 h 1228"/>
                <a:gd name="T48" fmla="*/ 1151 w 1193"/>
                <a:gd name="T49" fmla="*/ 969 h 1228"/>
                <a:gd name="T50" fmla="*/ 1064 w 1193"/>
                <a:gd name="T51" fmla="*/ 963 h 1228"/>
                <a:gd name="T52" fmla="*/ 1043 w 1193"/>
                <a:gd name="T53" fmla="*/ 952 h 1228"/>
                <a:gd name="T54" fmla="*/ 994 w 1193"/>
                <a:gd name="T55" fmla="*/ 1035 h 1228"/>
                <a:gd name="T56" fmla="*/ 914 w 1193"/>
                <a:gd name="T57" fmla="*/ 1084 h 1228"/>
                <a:gd name="T58" fmla="*/ 799 w 1193"/>
                <a:gd name="T59" fmla="*/ 1138 h 1228"/>
                <a:gd name="T60" fmla="*/ 721 w 1193"/>
                <a:gd name="T61" fmla="*/ 1206 h 1228"/>
                <a:gd name="T62" fmla="*/ 609 w 1193"/>
                <a:gd name="T63" fmla="*/ 1227 h 1228"/>
                <a:gd name="T64" fmla="*/ 513 w 1193"/>
                <a:gd name="T65" fmla="*/ 1157 h 1228"/>
                <a:gd name="T66" fmla="*/ 464 w 1193"/>
                <a:gd name="T67" fmla="*/ 1115 h 1228"/>
                <a:gd name="T68" fmla="*/ 327 w 1193"/>
                <a:gd name="T69" fmla="*/ 1100 h 1228"/>
                <a:gd name="T70" fmla="*/ 246 w 1193"/>
                <a:gd name="T71" fmla="*/ 1055 h 1228"/>
                <a:gd name="T72" fmla="*/ 220 w 1193"/>
                <a:gd name="T73" fmla="*/ 960 h 1228"/>
                <a:gd name="T74" fmla="*/ 174 w 1193"/>
                <a:gd name="T75" fmla="*/ 996 h 1228"/>
                <a:gd name="T76" fmla="*/ 174 w 1193"/>
                <a:gd name="T77" fmla="*/ 959 h 1228"/>
                <a:gd name="T78" fmla="*/ 173 w 1193"/>
                <a:gd name="T79" fmla="*/ 912 h 1228"/>
                <a:gd name="T80" fmla="*/ 124 w 1193"/>
                <a:gd name="T81" fmla="*/ 983 h 1228"/>
                <a:gd name="T82" fmla="*/ 112 w 1193"/>
                <a:gd name="T83" fmla="*/ 929 h 1228"/>
                <a:gd name="T84" fmla="*/ 88 w 1193"/>
                <a:gd name="T85" fmla="*/ 900 h 1228"/>
                <a:gd name="T86" fmla="*/ 54 w 1193"/>
                <a:gd name="T87" fmla="*/ 908 h 1228"/>
                <a:gd name="T88" fmla="*/ 77 w 1193"/>
                <a:gd name="T89" fmla="*/ 817 h 1228"/>
                <a:gd name="T90" fmla="*/ 51 w 1193"/>
                <a:gd name="T91" fmla="*/ 742 h 1228"/>
                <a:gd name="T92" fmla="*/ 28 w 1193"/>
                <a:gd name="T93" fmla="*/ 687 h 1228"/>
                <a:gd name="T94" fmla="*/ 23 w 1193"/>
                <a:gd name="T95" fmla="*/ 613 h 1228"/>
                <a:gd name="T96" fmla="*/ 3 w 1193"/>
                <a:gd name="T97" fmla="*/ 591 h 1228"/>
                <a:gd name="T98" fmla="*/ 51 w 1193"/>
                <a:gd name="T99" fmla="*/ 525 h 1228"/>
                <a:gd name="T100" fmla="*/ 12 w 1193"/>
                <a:gd name="T101" fmla="*/ 546 h 1228"/>
                <a:gd name="T102" fmla="*/ 66 w 1193"/>
                <a:gd name="T103" fmla="*/ 455 h 1228"/>
                <a:gd name="T104" fmla="*/ 94 w 1193"/>
                <a:gd name="T105" fmla="*/ 412 h 1228"/>
                <a:gd name="T106" fmla="*/ 142 w 1193"/>
                <a:gd name="T107" fmla="*/ 358 h 1228"/>
                <a:gd name="T108" fmla="*/ 152 w 1193"/>
                <a:gd name="T109" fmla="*/ 301 h 1228"/>
                <a:gd name="T110" fmla="*/ 191 w 1193"/>
                <a:gd name="T111" fmla="*/ 255 h 1228"/>
                <a:gd name="T112" fmla="*/ 233 w 1193"/>
                <a:gd name="T113" fmla="*/ 227 h 1228"/>
                <a:gd name="T114" fmla="*/ 249 w 1193"/>
                <a:gd name="T115" fmla="*/ 149 h 1228"/>
                <a:gd name="T116" fmla="*/ 402 w 1193"/>
                <a:gd name="T117" fmla="*/ 95 h 1228"/>
                <a:gd name="T118" fmla="*/ 457 w 1193"/>
                <a:gd name="T119" fmla="*/ 72 h 1228"/>
                <a:gd name="T120" fmla="*/ 529 w 1193"/>
                <a:gd name="T121" fmla="*/ 49 h 1228"/>
                <a:gd name="T122" fmla="*/ 576 w 1193"/>
                <a:gd name="T123" fmla="*/ 26 h 1228"/>
                <a:gd name="T124" fmla="*/ 609 w 1193"/>
                <a:gd name="T125" fmla="*/ 4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93" h="1228">
                  <a:moveTo>
                    <a:pt x="641" y="10"/>
                  </a:moveTo>
                  <a:lnTo>
                    <a:pt x="643" y="12"/>
                  </a:lnTo>
                  <a:lnTo>
                    <a:pt x="647" y="14"/>
                  </a:lnTo>
                  <a:lnTo>
                    <a:pt x="650" y="16"/>
                  </a:lnTo>
                  <a:lnTo>
                    <a:pt x="654" y="17"/>
                  </a:lnTo>
                  <a:lnTo>
                    <a:pt x="658" y="18"/>
                  </a:lnTo>
                  <a:lnTo>
                    <a:pt x="661" y="19"/>
                  </a:lnTo>
                  <a:lnTo>
                    <a:pt x="663" y="21"/>
                  </a:lnTo>
                  <a:lnTo>
                    <a:pt x="666" y="24"/>
                  </a:lnTo>
                  <a:lnTo>
                    <a:pt x="668" y="26"/>
                  </a:lnTo>
                  <a:lnTo>
                    <a:pt x="670" y="27"/>
                  </a:lnTo>
                  <a:lnTo>
                    <a:pt x="673" y="28"/>
                  </a:lnTo>
                  <a:lnTo>
                    <a:pt x="676" y="28"/>
                  </a:lnTo>
                  <a:lnTo>
                    <a:pt x="680" y="27"/>
                  </a:lnTo>
                  <a:lnTo>
                    <a:pt x="684" y="26"/>
                  </a:lnTo>
                  <a:lnTo>
                    <a:pt x="689" y="22"/>
                  </a:lnTo>
                  <a:lnTo>
                    <a:pt x="693" y="20"/>
                  </a:lnTo>
                  <a:lnTo>
                    <a:pt x="698" y="18"/>
                  </a:lnTo>
                  <a:lnTo>
                    <a:pt x="702" y="17"/>
                  </a:lnTo>
                  <a:lnTo>
                    <a:pt x="707" y="19"/>
                  </a:lnTo>
                  <a:lnTo>
                    <a:pt x="710" y="21"/>
                  </a:lnTo>
                  <a:lnTo>
                    <a:pt x="713" y="24"/>
                  </a:lnTo>
                  <a:lnTo>
                    <a:pt x="718" y="27"/>
                  </a:lnTo>
                  <a:lnTo>
                    <a:pt x="723" y="33"/>
                  </a:lnTo>
                  <a:lnTo>
                    <a:pt x="730" y="40"/>
                  </a:lnTo>
                  <a:lnTo>
                    <a:pt x="737" y="47"/>
                  </a:lnTo>
                  <a:lnTo>
                    <a:pt x="744" y="51"/>
                  </a:lnTo>
                  <a:lnTo>
                    <a:pt x="748" y="53"/>
                  </a:lnTo>
                  <a:lnTo>
                    <a:pt x="752" y="54"/>
                  </a:lnTo>
                  <a:lnTo>
                    <a:pt x="757" y="56"/>
                  </a:lnTo>
                  <a:lnTo>
                    <a:pt x="761" y="56"/>
                  </a:lnTo>
                  <a:lnTo>
                    <a:pt x="763" y="57"/>
                  </a:lnTo>
                  <a:lnTo>
                    <a:pt x="767" y="58"/>
                  </a:lnTo>
                  <a:lnTo>
                    <a:pt x="769" y="58"/>
                  </a:lnTo>
                  <a:lnTo>
                    <a:pt x="772" y="58"/>
                  </a:lnTo>
                  <a:lnTo>
                    <a:pt x="779" y="57"/>
                  </a:lnTo>
                  <a:lnTo>
                    <a:pt x="786" y="57"/>
                  </a:lnTo>
                  <a:lnTo>
                    <a:pt x="789" y="57"/>
                  </a:lnTo>
                  <a:lnTo>
                    <a:pt x="791" y="57"/>
                  </a:lnTo>
                  <a:lnTo>
                    <a:pt x="793" y="57"/>
                  </a:lnTo>
                  <a:lnTo>
                    <a:pt x="797" y="59"/>
                  </a:lnTo>
                  <a:lnTo>
                    <a:pt x="799" y="60"/>
                  </a:lnTo>
                  <a:lnTo>
                    <a:pt x="801" y="62"/>
                  </a:lnTo>
                  <a:lnTo>
                    <a:pt x="802" y="64"/>
                  </a:lnTo>
                  <a:lnTo>
                    <a:pt x="803" y="68"/>
                  </a:lnTo>
                  <a:lnTo>
                    <a:pt x="807" y="70"/>
                  </a:lnTo>
                  <a:lnTo>
                    <a:pt x="810" y="72"/>
                  </a:lnTo>
                  <a:lnTo>
                    <a:pt x="813" y="73"/>
                  </a:lnTo>
                  <a:lnTo>
                    <a:pt x="817" y="74"/>
                  </a:lnTo>
                  <a:lnTo>
                    <a:pt x="820" y="76"/>
                  </a:lnTo>
                  <a:lnTo>
                    <a:pt x="823" y="76"/>
                  </a:lnTo>
                  <a:lnTo>
                    <a:pt x="827" y="74"/>
                  </a:lnTo>
                  <a:lnTo>
                    <a:pt x="830" y="72"/>
                  </a:lnTo>
                  <a:lnTo>
                    <a:pt x="837" y="73"/>
                  </a:lnTo>
                  <a:lnTo>
                    <a:pt x="844" y="74"/>
                  </a:lnTo>
                  <a:lnTo>
                    <a:pt x="852" y="74"/>
                  </a:lnTo>
                  <a:lnTo>
                    <a:pt x="859" y="76"/>
                  </a:lnTo>
                  <a:lnTo>
                    <a:pt x="862" y="77"/>
                  </a:lnTo>
                  <a:lnTo>
                    <a:pt x="867" y="78"/>
                  </a:lnTo>
                  <a:lnTo>
                    <a:pt x="869" y="79"/>
                  </a:lnTo>
                  <a:lnTo>
                    <a:pt x="872" y="81"/>
                  </a:lnTo>
                  <a:lnTo>
                    <a:pt x="874" y="82"/>
                  </a:lnTo>
                  <a:lnTo>
                    <a:pt x="878" y="84"/>
                  </a:lnTo>
                  <a:lnTo>
                    <a:pt x="879" y="88"/>
                  </a:lnTo>
                  <a:lnTo>
                    <a:pt x="881" y="91"/>
                  </a:lnTo>
                  <a:lnTo>
                    <a:pt x="886" y="95"/>
                  </a:lnTo>
                  <a:lnTo>
                    <a:pt x="890" y="100"/>
                  </a:lnTo>
                  <a:lnTo>
                    <a:pt x="894" y="105"/>
                  </a:lnTo>
                  <a:lnTo>
                    <a:pt x="900" y="110"/>
                  </a:lnTo>
                  <a:lnTo>
                    <a:pt x="904" y="114"/>
                  </a:lnTo>
                  <a:lnTo>
                    <a:pt x="909" y="119"/>
                  </a:lnTo>
                  <a:lnTo>
                    <a:pt x="914" y="122"/>
                  </a:lnTo>
                  <a:lnTo>
                    <a:pt x="919" y="125"/>
                  </a:lnTo>
                  <a:lnTo>
                    <a:pt x="926" y="124"/>
                  </a:lnTo>
                  <a:lnTo>
                    <a:pt x="933" y="124"/>
                  </a:lnTo>
                  <a:lnTo>
                    <a:pt x="939" y="123"/>
                  </a:lnTo>
                  <a:lnTo>
                    <a:pt x="947" y="123"/>
                  </a:lnTo>
                  <a:lnTo>
                    <a:pt x="953" y="122"/>
                  </a:lnTo>
                  <a:lnTo>
                    <a:pt x="960" y="121"/>
                  </a:lnTo>
                  <a:lnTo>
                    <a:pt x="968" y="120"/>
                  </a:lnTo>
                  <a:lnTo>
                    <a:pt x="973" y="119"/>
                  </a:lnTo>
                  <a:lnTo>
                    <a:pt x="979" y="119"/>
                  </a:lnTo>
                  <a:lnTo>
                    <a:pt x="983" y="120"/>
                  </a:lnTo>
                  <a:lnTo>
                    <a:pt x="988" y="122"/>
                  </a:lnTo>
                  <a:lnTo>
                    <a:pt x="992" y="123"/>
                  </a:lnTo>
                  <a:lnTo>
                    <a:pt x="997" y="124"/>
                  </a:lnTo>
                  <a:lnTo>
                    <a:pt x="1002" y="127"/>
                  </a:lnTo>
                  <a:lnTo>
                    <a:pt x="1007" y="128"/>
                  </a:lnTo>
                  <a:lnTo>
                    <a:pt x="1012" y="128"/>
                  </a:lnTo>
                  <a:lnTo>
                    <a:pt x="1017" y="131"/>
                  </a:lnTo>
                  <a:lnTo>
                    <a:pt x="1021" y="133"/>
                  </a:lnTo>
                  <a:lnTo>
                    <a:pt x="1027" y="135"/>
                  </a:lnTo>
                  <a:lnTo>
                    <a:pt x="1032" y="138"/>
                  </a:lnTo>
                  <a:lnTo>
                    <a:pt x="1038" y="140"/>
                  </a:lnTo>
                  <a:lnTo>
                    <a:pt x="1042" y="142"/>
                  </a:lnTo>
                  <a:lnTo>
                    <a:pt x="1048" y="144"/>
                  </a:lnTo>
                  <a:lnTo>
                    <a:pt x="1052" y="148"/>
                  </a:lnTo>
                  <a:lnTo>
                    <a:pt x="1053" y="153"/>
                  </a:lnTo>
                  <a:lnTo>
                    <a:pt x="1053" y="158"/>
                  </a:lnTo>
                  <a:lnTo>
                    <a:pt x="1052" y="162"/>
                  </a:lnTo>
                  <a:lnTo>
                    <a:pt x="1050" y="167"/>
                  </a:lnTo>
                  <a:lnTo>
                    <a:pt x="1048" y="171"/>
                  </a:lnTo>
                  <a:lnTo>
                    <a:pt x="1046" y="175"/>
                  </a:lnTo>
                  <a:lnTo>
                    <a:pt x="1043" y="180"/>
                  </a:lnTo>
                  <a:lnTo>
                    <a:pt x="1041" y="184"/>
                  </a:lnTo>
                  <a:lnTo>
                    <a:pt x="1047" y="190"/>
                  </a:lnTo>
                  <a:lnTo>
                    <a:pt x="1052" y="195"/>
                  </a:lnTo>
                  <a:lnTo>
                    <a:pt x="1058" y="201"/>
                  </a:lnTo>
                  <a:lnTo>
                    <a:pt x="1064" y="205"/>
                  </a:lnTo>
                  <a:lnTo>
                    <a:pt x="1071" y="210"/>
                  </a:lnTo>
                  <a:lnTo>
                    <a:pt x="1077" y="213"/>
                  </a:lnTo>
                  <a:lnTo>
                    <a:pt x="1084" y="215"/>
                  </a:lnTo>
                  <a:lnTo>
                    <a:pt x="1091" y="219"/>
                  </a:lnTo>
                  <a:lnTo>
                    <a:pt x="1093" y="223"/>
                  </a:lnTo>
                  <a:lnTo>
                    <a:pt x="1096" y="227"/>
                  </a:lnTo>
                  <a:lnTo>
                    <a:pt x="1097" y="232"/>
                  </a:lnTo>
                  <a:lnTo>
                    <a:pt x="1098" y="236"/>
                  </a:lnTo>
                  <a:lnTo>
                    <a:pt x="1098" y="242"/>
                  </a:lnTo>
                  <a:lnTo>
                    <a:pt x="1098" y="246"/>
                  </a:lnTo>
                  <a:lnTo>
                    <a:pt x="1098" y="252"/>
                  </a:lnTo>
                  <a:lnTo>
                    <a:pt x="1098" y="258"/>
                  </a:lnTo>
                  <a:lnTo>
                    <a:pt x="1096" y="262"/>
                  </a:lnTo>
                  <a:lnTo>
                    <a:pt x="1093" y="268"/>
                  </a:lnTo>
                  <a:lnTo>
                    <a:pt x="1090" y="272"/>
                  </a:lnTo>
                  <a:lnTo>
                    <a:pt x="1088" y="276"/>
                  </a:lnTo>
                  <a:lnTo>
                    <a:pt x="1086" y="281"/>
                  </a:lnTo>
                  <a:lnTo>
                    <a:pt x="1082" y="285"/>
                  </a:lnTo>
                  <a:lnTo>
                    <a:pt x="1079" y="291"/>
                  </a:lnTo>
                  <a:lnTo>
                    <a:pt x="1076" y="295"/>
                  </a:lnTo>
                  <a:lnTo>
                    <a:pt x="1083" y="298"/>
                  </a:lnTo>
                  <a:lnTo>
                    <a:pt x="1090" y="302"/>
                  </a:lnTo>
                  <a:lnTo>
                    <a:pt x="1098" y="306"/>
                  </a:lnTo>
                  <a:lnTo>
                    <a:pt x="1106" y="311"/>
                  </a:lnTo>
                  <a:lnTo>
                    <a:pt x="1112" y="316"/>
                  </a:lnTo>
                  <a:lnTo>
                    <a:pt x="1119" y="323"/>
                  </a:lnTo>
                  <a:lnTo>
                    <a:pt x="1124" y="329"/>
                  </a:lnTo>
                  <a:lnTo>
                    <a:pt x="1131" y="335"/>
                  </a:lnTo>
                  <a:lnTo>
                    <a:pt x="1131" y="338"/>
                  </a:lnTo>
                  <a:lnTo>
                    <a:pt x="1131" y="339"/>
                  </a:lnTo>
                  <a:lnTo>
                    <a:pt x="1130" y="340"/>
                  </a:lnTo>
                  <a:lnTo>
                    <a:pt x="1129" y="341"/>
                  </a:lnTo>
                  <a:lnTo>
                    <a:pt x="1128" y="342"/>
                  </a:lnTo>
                  <a:lnTo>
                    <a:pt x="1127" y="342"/>
                  </a:lnTo>
                  <a:lnTo>
                    <a:pt x="1126" y="343"/>
                  </a:lnTo>
                  <a:lnTo>
                    <a:pt x="1124" y="345"/>
                  </a:lnTo>
                  <a:lnTo>
                    <a:pt x="1121" y="344"/>
                  </a:lnTo>
                  <a:lnTo>
                    <a:pt x="1118" y="345"/>
                  </a:lnTo>
                  <a:lnTo>
                    <a:pt x="1114" y="345"/>
                  </a:lnTo>
                  <a:lnTo>
                    <a:pt x="1111" y="348"/>
                  </a:lnTo>
                  <a:lnTo>
                    <a:pt x="1108" y="349"/>
                  </a:lnTo>
                  <a:lnTo>
                    <a:pt x="1106" y="351"/>
                  </a:lnTo>
                  <a:lnTo>
                    <a:pt x="1102" y="352"/>
                  </a:lnTo>
                  <a:lnTo>
                    <a:pt x="1099" y="353"/>
                  </a:lnTo>
                  <a:lnTo>
                    <a:pt x="1102" y="355"/>
                  </a:lnTo>
                  <a:lnTo>
                    <a:pt x="1107" y="356"/>
                  </a:lnTo>
                  <a:lnTo>
                    <a:pt x="1110" y="358"/>
                  </a:lnTo>
                  <a:lnTo>
                    <a:pt x="1113" y="359"/>
                  </a:lnTo>
                  <a:lnTo>
                    <a:pt x="1118" y="360"/>
                  </a:lnTo>
                  <a:lnTo>
                    <a:pt x="1121" y="360"/>
                  </a:lnTo>
                  <a:lnTo>
                    <a:pt x="1126" y="361"/>
                  </a:lnTo>
                  <a:lnTo>
                    <a:pt x="1130" y="361"/>
                  </a:lnTo>
                  <a:lnTo>
                    <a:pt x="1130" y="363"/>
                  </a:lnTo>
                  <a:lnTo>
                    <a:pt x="1131" y="365"/>
                  </a:lnTo>
                  <a:lnTo>
                    <a:pt x="1131" y="369"/>
                  </a:lnTo>
                  <a:lnTo>
                    <a:pt x="1130" y="371"/>
                  </a:lnTo>
                  <a:lnTo>
                    <a:pt x="1129" y="374"/>
                  </a:lnTo>
                  <a:lnTo>
                    <a:pt x="1127" y="380"/>
                  </a:lnTo>
                  <a:lnTo>
                    <a:pt x="1124" y="383"/>
                  </a:lnTo>
                  <a:lnTo>
                    <a:pt x="1122" y="388"/>
                  </a:lnTo>
                  <a:lnTo>
                    <a:pt x="1120" y="392"/>
                  </a:lnTo>
                  <a:lnTo>
                    <a:pt x="1120" y="396"/>
                  </a:lnTo>
                  <a:lnTo>
                    <a:pt x="1117" y="401"/>
                  </a:lnTo>
                  <a:lnTo>
                    <a:pt x="1116" y="405"/>
                  </a:lnTo>
                  <a:lnTo>
                    <a:pt x="1114" y="409"/>
                  </a:lnTo>
                  <a:lnTo>
                    <a:pt x="1116" y="412"/>
                  </a:lnTo>
                  <a:lnTo>
                    <a:pt x="1117" y="415"/>
                  </a:lnTo>
                  <a:lnTo>
                    <a:pt x="1118" y="419"/>
                  </a:lnTo>
                  <a:lnTo>
                    <a:pt x="1120" y="422"/>
                  </a:lnTo>
                  <a:lnTo>
                    <a:pt x="1123" y="424"/>
                  </a:lnTo>
                  <a:lnTo>
                    <a:pt x="1130" y="430"/>
                  </a:lnTo>
                  <a:lnTo>
                    <a:pt x="1137" y="435"/>
                  </a:lnTo>
                  <a:lnTo>
                    <a:pt x="1140" y="439"/>
                  </a:lnTo>
                  <a:lnTo>
                    <a:pt x="1142" y="441"/>
                  </a:lnTo>
                  <a:lnTo>
                    <a:pt x="1146" y="444"/>
                  </a:lnTo>
                  <a:lnTo>
                    <a:pt x="1147" y="447"/>
                  </a:lnTo>
                  <a:lnTo>
                    <a:pt x="1147" y="450"/>
                  </a:lnTo>
                  <a:lnTo>
                    <a:pt x="1147" y="452"/>
                  </a:lnTo>
                  <a:lnTo>
                    <a:pt x="1148" y="454"/>
                  </a:lnTo>
                  <a:lnTo>
                    <a:pt x="1149" y="456"/>
                  </a:lnTo>
                  <a:lnTo>
                    <a:pt x="1149" y="459"/>
                  </a:lnTo>
                  <a:lnTo>
                    <a:pt x="1149" y="461"/>
                  </a:lnTo>
                  <a:lnTo>
                    <a:pt x="1147" y="462"/>
                  </a:lnTo>
                  <a:lnTo>
                    <a:pt x="1144" y="463"/>
                  </a:lnTo>
                  <a:lnTo>
                    <a:pt x="1142" y="463"/>
                  </a:lnTo>
                  <a:lnTo>
                    <a:pt x="1141" y="463"/>
                  </a:lnTo>
                  <a:lnTo>
                    <a:pt x="1139" y="463"/>
                  </a:lnTo>
                  <a:lnTo>
                    <a:pt x="1138" y="464"/>
                  </a:lnTo>
                  <a:lnTo>
                    <a:pt x="1136" y="465"/>
                  </a:lnTo>
                  <a:lnTo>
                    <a:pt x="1134" y="465"/>
                  </a:lnTo>
                  <a:lnTo>
                    <a:pt x="1132" y="466"/>
                  </a:lnTo>
                  <a:lnTo>
                    <a:pt x="1131" y="466"/>
                  </a:lnTo>
                  <a:lnTo>
                    <a:pt x="1132" y="469"/>
                  </a:lnTo>
                  <a:lnTo>
                    <a:pt x="1134" y="472"/>
                  </a:lnTo>
                  <a:lnTo>
                    <a:pt x="1137" y="474"/>
                  </a:lnTo>
                  <a:lnTo>
                    <a:pt x="1139" y="476"/>
                  </a:lnTo>
                  <a:lnTo>
                    <a:pt x="1141" y="480"/>
                  </a:lnTo>
                  <a:lnTo>
                    <a:pt x="1143" y="482"/>
                  </a:lnTo>
                  <a:lnTo>
                    <a:pt x="1146" y="484"/>
                  </a:lnTo>
                  <a:lnTo>
                    <a:pt x="1149" y="486"/>
                  </a:lnTo>
                  <a:lnTo>
                    <a:pt x="1149" y="487"/>
                  </a:lnTo>
                  <a:lnTo>
                    <a:pt x="1149" y="490"/>
                  </a:lnTo>
                  <a:lnTo>
                    <a:pt x="1148" y="492"/>
                  </a:lnTo>
                  <a:lnTo>
                    <a:pt x="1147" y="493"/>
                  </a:lnTo>
                  <a:lnTo>
                    <a:pt x="1144" y="497"/>
                  </a:lnTo>
                  <a:lnTo>
                    <a:pt x="1141" y="501"/>
                  </a:lnTo>
                  <a:lnTo>
                    <a:pt x="1138" y="503"/>
                  </a:lnTo>
                  <a:lnTo>
                    <a:pt x="1134" y="507"/>
                  </a:lnTo>
                  <a:lnTo>
                    <a:pt x="1131" y="510"/>
                  </a:lnTo>
                  <a:lnTo>
                    <a:pt x="1129" y="513"/>
                  </a:lnTo>
                  <a:lnTo>
                    <a:pt x="1129" y="515"/>
                  </a:lnTo>
                  <a:lnTo>
                    <a:pt x="1130" y="520"/>
                  </a:lnTo>
                  <a:lnTo>
                    <a:pt x="1131" y="522"/>
                  </a:lnTo>
                  <a:lnTo>
                    <a:pt x="1132" y="524"/>
                  </a:lnTo>
                  <a:lnTo>
                    <a:pt x="1134" y="526"/>
                  </a:lnTo>
                  <a:lnTo>
                    <a:pt x="1138" y="529"/>
                  </a:lnTo>
                  <a:lnTo>
                    <a:pt x="1140" y="531"/>
                  </a:lnTo>
                  <a:lnTo>
                    <a:pt x="1142" y="533"/>
                  </a:lnTo>
                  <a:lnTo>
                    <a:pt x="1143" y="533"/>
                  </a:lnTo>
                  <a:lnTo>
                    <a:pt x="1146" y="533"/>
                  </a:lnTo>
                  <a:lnTo>
                    <a:pt x="1146" y="534"/>
                  </a:lnTo>
                  <a:lnTo>
                    <a:pt x="1147" y="535"/>
                  </a:lnTo>
                  <a:lnTo>
                    <a:pt x="1148" y="536"/>
                  </a:lnTo>
                  <a:lnTo>
                    <a:pt x="1149" y="537"/>
                  </a:lnTo>
                  <a:lnTo>
                    <a:pt x="1149" y="539"/>
                  </a:lnTo>
                  <a:lnTo>
                    <a:pt x="1150" y="541"/>
                  </a:lnTo>
                  <a:lnTo>
                    <a:pt x="1148" y="543"/>
                  </a:lnTo>
                  <a:lnTo>
                    <a:pt x="1147" y="545"/>
                  </a:lnTo>
                  <a:lnTo>
                    <a:pt x="1144" y="547"/>
                  </a:lnTo>
                  <a:lnTo>
                    <a:pt x="1142" y="548"/>
                  </a:lnTo>
                  <a:lnTo>
                    <a:pt x="1140" y="551"/>
                  </a:lnTo>
                  <a:lnTo>
                    <a:pt x="1139" y="553"/>
                  </a:lnTo>
                  <a:lnTo>
                    <a:pt x="1136" y="555"/>
                  </a:lnTo>
                  <a:lnTo>
                    <a:pt x="1134" y="557"/>
                  </a:lnTo>
                  <a:lnTo>
                    <a:pt x="1141" y="560"/>
                  </a:lnTo>
                  <a:lnTo>
                    <a:pt x="1147" y="564"/>
                  </a:lnTo>
                  <a:lnTo>
                    <a:pt x="1152" y="567"/>
                  </a:lnTo>
                  <a:lnTo>
                    <a:pt x="1158" y="572"/>
                  </a:lnTo>
                  <a:lnTo>
                    <a:pt x="1163" y="577"/>
                  </a:lnTo>
                  <a:lnTo>
                    <a:pt x="1168" y="582"/>
                  </a:lnTo>
                  <a:lnTo>
                    <a:pt x="1170" y="585"/>
                  </a:lnTo>
                  <a:lnTo>
                    <a:pt x="1172" y="588"/>
                  </a:lnTo>
                  <a:lnTo>
                    <a:pt x="1173" y="592"/>
                  </a:lnTo>
                  <a:lnTo>
                    <a:pt x="1174" y="594"/>
                  </a:lnTo>
                  <a:lnTo>
                    <a:pt x="1176" y="602"/>
                  </a:lnTo>
                  <a:lnTo>
                    <a:pt x="1177" y="610"/>
                  </a:lnTo>
                  <a:lnTo>
                    <a:pt x="1178" y="617"/>
                  </a:lnTo>
                  <a:lnTo>
                    <a:pt x="1177" y="624"/>
                  </a:lnTo>
                  <a:lnTo>
                    <a:pt x="1177" y="632"/>
                  </a:lnTo>
                  <a:lnTo>
                    <a:pt x="1176" y="640"/>
                  </a:lnTo>
                  <a:lnTo>
                    <a:pt x="1173" y="646"/>
                  </a:lnTo>
                  <a:lnTo>
                    <a:pt x="1172" y="654"/>
                  </a:lnTo>
                  <a:lnTo>
                    <a:pt x="1169" y="661"/>
                  </a:lnTo>
                  <a:lnTo>
                    <a:pt x="1167" y="668"/>
                  </a:lnTo>
                  <a:lnTo>
                    <a:pt x="1163" y="675"/>
                  </a:lnTo>
                  <a:lnTo>
                    <a:pt x="1160" y="682"/>
                  </a:lnTo>
                  <a:lnTo>
                    <a:pt x="1153" y="695"/>
                  </a:lnTo>
                  <a:lnTo>
                    <a:pt x="1146" y="707"/>
                  </a:lnTo>
                  <a:lnTo>
                    <a:pt x="1143" y="715"/>
                  </a:lnTo>
                  <a:lnTo>
                    <a:pt x="1140" y="723"/>
                  </a:lnTo>
                  <a:lnTo>
                    <a:pt x="1137" y="731"/>
                  </a:lnTo>
                  <a:lnTo>
                    <a:pt x="1132" y="738"/>
                  </a:lnTo>
                  <a:lnTo>
                    <a:pt x="1129" y="745"/>
                  </a:lnTo>
                  <a:lnTo>
                    <a:pt x="1127" y="753"/>
                  </a:lnTo>
                  <a:lnTo>
                    <a:pt x="1124" y="757"/>
                  </a:lnTo>
                  <a:lnTo>
                    <a:pt x="1124" y="762"/>
                  </a:lnTo>
                  <a:lnTo>
                    <a:pt x="1123" y="765"/>
                  </a:lnTo>
                  <a:lnTo>
                    <a:pt x="1123" y="771"/>
                  </a:lnTo>
                  <a:lnTo>
                    <a:pt x="1126" y="771"/>
                  </a:lnTo>
                  <a:lnTo>
                    <a:pt x="1128" y="772"/>
                  </a:lnTo>
                  <a:lnTo>
                    <a:pt x="1130" y="772"/>
                  </a:lnTo>
                  <a:lnTo>
                    <a:pt x="1132" y="771"/>
                  </a:lnTo>
                  <a:lnTo>
                    <a:pt x="1137" y="769"/>
                  </a:lnTo>
                  <a:lnTo>
                    <a:pt x="1141" y="767"/>
                  </a:lnTo>
                  <a:lnTo>
                    <a:pt x="1146" y="766"/>
                  </a:lnTo>
                  <a:lnTo>
                    <a:pt x="1149" y="766"/>
                  </a:lnTo>
                  <a:lnTo>
                    <a:pt x="1151" y="767"/>
                  </a:lnTo>
                  <a:lnTo>
                    <a:pt x="1152" y="768"/>
                  </a:lnTo>
                  <a:lnTo>
                    <a:pt x="1154" y="771"/>
                  </a:lnTo>
                  <a:lnTo>
                    <a:pt x="1156" y="773"/>
                  </a:lnTo>
                  <a:lnTo>
                    <a:pt x="1153" y="776"/>
                  </a:lnTo>
                  <a:lnTo>
                    <a:pt x="1151" y="781"/>
                  </a:lnTo>
                  <a:lnTo>
                    <a:pt x="1150" y="784"/>
                  </a:lnTo>
                  <a:lnTo>
                    <a:pt x="1147" y="788"/>
                  </a:lnTo>
                  <a:lnTo>
                    <a:pt x="1144" y="792"/>
                  </a:lnTo>
                  <a:lnTo>
                    <a:pt x="1141" y="795"/>
                  </a:lnTo>
                  <a:lnTo>
                    <a:pt x="1139" y="798"/>
                  </a:lnTo>
                  <a:lnTo>
                    <a:pt x="1136" y="801"/>
                  </a:lnTo>
                  <a:lnTo>
                    <a:pt x="1131" y="805"/>
                  </a:lnTo>
                  <a:lnTo>
                    <a:pt x="1137" y="807"/>
                  </a:lnTo>
                  <a:lnTo>
                    <a:pt x="1141" y="811"/>
                  </a:lnTo>
                  <a:lnTo>
                    <a:pt x="1147" y="814"/>
                  </a:lnTo>
                  <a:lnTo>
                    <a:pt x="1151" y="817"/>
                  </a:lnTo>
                  <a:lnTo>
                    <a:pt x="1156" y="821"/>
                  </a:lnTo>
                  <a:lnTo>
                    <a:pt x="1161" y="824"/>
                  </a:lnTo>
                  <a:lnTo>
                    <a:pt x="1166" y="826"/>
                  </a:lnTo>
                  <a:lnTo>
                    <a:pt x="1170" y="831"/>
                  </a:lnTo>
                  <a:lnTo>
                    <a:pt x="1170" y="832"/>
                  </a:lnTo>
                  <a:lnTo>
                    <a:pt x="1171" y="832"/>
                  </a:lnTo>
                  <a:lnTo>
                    <a:pt x="1171" y="833"/>
                  </a:lnTo>
                  <a:lnTo>
                    <a:pt x="1172" y="834"/>
                  </a:lnTo>
                  <a:lnTo>
                    <a:pt x="1172" y="835"/>
                  </a:lnTo>
                  <a:lnTo>
                    <a:pt x="1172" y="836"/>
                  </a:lnTo>
                  <a:lnTo>
                    <a:pt x="1172" y="837"/>
                  </a:lnTo>
                  <a:lnTo>
                    <a:pt x="1172" y="838"/>
                  </a:lnTo>
                  <a:lnTo>
                    <a:pt x="1168" y="841"/>
                  </a:lnTo>
                  <a:lnTo>
                    <a:pt x="1163" y="843"/>
                  </a:lnTo>
                  <a:lnTo>
                    <a:pt x="1158" y="844"/>
                  </a:lnTo>
                  <a:lnTo>
                    <a:pt x="1153" y="845"/>
                  </a:lnTo>
                  <a:lnTo>
                    <a:pt x="1149" y="845"/>
                  </a:lnTo>
                  <a:lnTo>
                    <a:pt x="1143" y="846"/>
                  </a:lnTo>
                  <a:lnTo>
                    <a:pt x="1139" y="846"/>
                  </a:lnTo>
                  <a:lnTo>
                    <a:pt x="1133" y="847"/>
                  </a:lnTo>
                  <a:lnTo>
                    <a:pt x="1133" y="848"/>
                  </a:lnTo>
                  <a:lnTo>
                    <a:pt x="1133" y="852"/>
                  </a:lnTo>
                  <a:lnTo>
                    <a:pt x="1133" y="854"/>
                  </a:lnTo>
                  <a:lnTo>
                    <a:pt x="1136" y="856"/>
                  </a:lnTo>
                  <a:lnTo>
                    <a:pt x="1138" y="857"/>
                  </a:lnTo>
                  <a:lnTo>
                    <a:pt x="1139" y="859"/>
                  </a:lnTo>
                  <a:lnTo>
                    <a:pt x="1141" y="860"/>
                  </a:lnTo>
                  <a:lnTo>
                    <a:pt x="1143" y="863"/>
                  </a:lnTo>
                  <a:lnTo>
                    <a:pt x="1149" y="864"/>
                  </a:lnTo>
                  <a:lnTo>
                    <a:pt x="1156" y="865"/>
                  </a:lnTo>
                  <a:lnTo>
                    <a:pt x="1161" y="866"/>
                  </a:lnTo>
                  <a:lnTo>
                    <a:pt x="1168" y="867"/>
                  </a:lnTo>
                  <a:lnTo>
                    <a:pt x="1173" y="868"/>
                  </a:lnTo>
                  <a:lnTo>
                    <a:pt x="1179" y="868"/>
                  </a:lnTo>
                  <a:lnTo>
                    <a:pt x="1186" y="869"/>
                  </a:lnTo>
                  <a:lnTo>
                    <a:pt x="1191" y="870"/>
                  </a:lnTo>
                  <a:lnTo>
                    <a:pt x="1191" y="872"/>
                  </a:lnTo>
                  <a:lnTo>
                    <a:pt x="1192" y="873"/>
                  </a:lnTo>
                  <a:lnTo>
                    <a:pt x="1192" y="874"/>
                  </a:lnTo>
                  <a:lnTo>
                    <a:pt x="1192" y="875"/>
                  </a:lnTo>
                  <a:lnTo>
                    <a:pt x="1192" y="876"/>
                  </a:lnTo>
                  <a:lnTo>
                    <a:pt x="1192" y="877"/>
                  </a:lnTo>
                  <a:lnTo>
                    <a:pt x="1192" y="878"/>
                  </a:lnTo>
                  <a:lnTo>
                    <a:pt x="1193" y="878"/>
                  </a:lnTo>
                  <a:lnTo>
                    <a:pt x="1188" y="886"/>
                  </a:lnTo>
                  <a:lnTo>
                    <a:pt x="1183" y="892"/>
                  </a:lnTo>
                  <a:lnTo>
                    <a:pt x="1177" y="898"/>
                  </a:lnTo>
                  <a:lnTo>
                    <a:pt x="1170" y="903"/>
                  </a:lnTo>
                  <a:lnTo>
                    <a:pt x="1163" y="908"/>
                  </a:lnTo>
                  <a:lnTo>
                    <a:pt x="1156" y="912"/>
                  </a:lnTo>
                  <a:lnTo>
                    <a:pt x="1149" y="916"/>
                  </a:lnTo>
                  <a:lnTo>
                    <a:pt x="1141" y="920"/>
                  </a:lnTo>
                  <a:lnTo>
                    <a:pt x="1143" y="923"/>
                  </a:lnTo>
                  <a:lnTo>
                    <a:pt x="1146" y="924"/>
                  </a:lnTo>
                  <a:lnTo>
                    <a:pt x="1149" y="925"/>
                  </a:lnTo>
                  <a:lnTo>
                    <a:pt x="1152" y="926"/>
                  </a:lnTo>
                  <a:lnTo>
                    <a:pt x="1158" y="927"/>
                  </a:lnTo>
                  <a:lnTo>
                    <a:pt x="1164" y="928"/>
                  </a:lnTo>
                  <a:lnTo>
                    <a:pt x="1170" y="930"/>
                  </a:lnTo>
                  <a:lnTo>
                    <a:pt x="1176" y="933"/>
                  </a:lnTo>
                  <a:lnTo>
                    <a:pt x="1178" y="934"/>
                  </a:lnTo>
                  <a:lnTo>
                    <a:pt x="1180" y="936"/>
                  </a:lnTo>
                  <a:lnTo>
                    <a:pt x="1182" y="938"/>
                  </a:lnTo>
                  <a:lnTo>
                    <a:pt x="1184" y="940"/>
                  </a:lnTo>
                  <a:lnTo>
                    <a:pt x="1181" y="945"/>
                  </a:lnTo>
                  <a:lnTo>
                    <a:pt x="1178" y="948"/>
                  </a:lnTo>
                  <a:lnTo>
                    <a:pt x="1174" y="952"/>
                  </a:lnTo>
                  <a:lnTo>
                    <a:pt x="1171" y="956"/>
                  </a:lnTo>
                  <a:lnTo>
                    <a:pt x="1168" y="958"/>
                  </a:lnTo>
                  <a:lnTo>
                    <a:pt x="1163" y="962"/>
                  </a:lnTo>
                  <a:lnTo>
                    <a:pt x="1160" y="964"/>
                  </a:lnTo>
                  <a:lnTo>
                    <a:pt x="1156" y="967"/>
                  </a:lnTo>
                  <a:lnTo>
                    <a:pt x="1151" y="969"/>
                  </a:lnTo>
                  <a:lnTo>
                    <a:pt x="1146" y="970"/>
                  </a:lnTo>
                  <a:lnTo>
                    <a:pt x="1141" y="973"/>
                  </a:lnTo>
                  <a:lnTo>
                    <a:pt x="1137" y="974"/>
                  </a:lnTo>
                  <a:lnTo>
                    <a:pt x="1132" y="975"/>
                  </a:lnTo>
                  <a:lnTo>
                    <a:pt x="1127" y="976"/>
                  </a:lnTo>
                  <a:lnTo>
                    <a:pt x="1122" y="977"/>
                  </a:lnTo>
                  <a:lnTo>
                    <a:pt x="1117" y="977"/>
                  </a:lnTo>
                  <a:lnTo>
                    <a:pt x="1108" y="977"/>
                  </a:lnTo>
                  <a:lnTo>
                    <a:pt x="1098" y="976"/>
                  </a:lnTo>
                  <a:lnTo>
                    <a:pt x="1089" y="974"/>
                  </a:lnTo>
                  <a:lnTo>
                    <a:pt x="1080" y="972"/>
                  </a:lnTo>
                  <a:lnTo>
                    <a:pt x="1076" y="969"/>
                  </a:lnTo>
                  <a:lnTo>
                    <a:pt x="1072" y="967"/>
                  </a:lnTo>
                  <a:lnTo>
                    <a:pt x="1068" y="965"/>
                  </a:lnTo>
                  <a:lnTo>
                    <a:pt x="1064" y="963"/>
                  </a:lnTo>
                  <a:lnTo>
                    <a:pt x="1061" y="959"/>
                  </a:lnTo>
                  <a:lnTo>
                    <a:pt x="1058" y="956"/>
                  </a:lnTo>
                  <a:lnTo>
                    <a:pt x="1054" y="953"/>
                  </a:lnTo>
                  <a:lnTo>
                    <a:pt x="1052" y="949"/>
                  </a:lnTo>
                  <a:lnTo>
                    <a:pt x="1052" y="948"/>
                  </a:lnTo>
                  <a:lnTo>
                    <a:pt x="1051" y="947"/>
                  </a:lnTo>
                  <a:lnTo>
                    <a:pt x="1051" y="946"/>
                  </a:lnTo>
                  <a:lnTo>
                    <a:pt x="1051" y="945"/>
                  </a:lnTo>
                  <a:lnTo>
                    <a:pt x="1050" y="944"/>
                  </a:lnTo>
                  <a:lnTo>
                    <a:pt x="1050" y="943"/>
                  </a:lnTo>
                  <a:lnTo>
                    <a:pt x="1049" y="940"/>
                  </a:lnTo>
                  <a:lnTo>
                    <a:pt x="1049" y="939"/>
                  </a:lnTo>
                  <a:lnTo>
                    <a:pt x="1047" y="944"/>
                  </a:lnTo>
                  <a:lnTo>
                    <a:pt x="1044" y="948"/>
                  </a:lnTo>
                  <a:lnTo>
                    <a:pt x="1043" y="952"/>
                  </a:lnTo>
                  <a:lnTo>
                    <a:pt x="1042" y="956"/>
                  </a:lnTo>
                  <a:lnTo>
                    <a:pt x="1041" y="960"/>
                  </a:lnTo>
                  <a:lnTo>
                    <a:pt x="1040" y="964"/>
                  </a:lnTo>
                  <a:lnTo>
                    <a:pt x="1039" y="968"/>
                  </a:lnTo>
                  <a:lnTo>
                    <a:pt x="1037" y="972"/>
                  </a:lnTo>
                  <a:lnTo>
                    <a:pt x="1034" y="980"/>
                  </a:lnTo>
                  <a:lnTo>
                    <a:pt x="1031" y="988"/>
                  </a:lnTo>
                  <a:lnTo>
                    <a:pt x="1027" y="996"/>
                  </a:lnTo>
                  <a:lnTo>
                    <a:pt x="1021" y="1004"/>
                  </a:lnTo>
                  <a:lnTo>
                    <a:pt x="1017" y="1012"/>
                  </a:lnTo>
                  <a:lnTo>
                    <a:pt x="1010" y="1018"/>
                  </a:lnTo>
                  <a:lnTo>
                    <a:pt x="1003" y="1025"/>
                  </a:lnTo>
                  <a:lnTo>
                    <a:pt x="997" y="1031"/>
                  </a:lnTo>
                  <a:lnTo>
                    <a:pt x="996" y="1033"/>
                  </a:lnTo>
                  <a:lnTo>
                    <a:pt x="994" y="1035"/>
                  </a:lnTo>
                  <a:lnTo>
                    <a:pt x="992" y="1036"/>
                  </a:lnTo>
                  <a:lnTo>
                    <a:pt x="990" y="1037"/>
                  </a:lnTo>
                  <a:lnTo>
                    <a:pt x="988" y="1039"/>
                  </a:lnTo>
                  <a:lnTo>
                    <a:pt x="986" y="1040"/>
                  </a:lnTo>
                  <a:lnTo>
                    <a:pt x="984" y="1043"/>
                  </a:lnTo>
                  <a:lnTo>
                    <a:pt x="983" y="1044"/>
                  </a:lnTo>
                  <a:lnTo>
                    <a:pt x="977" y="1050"/>
                  </a:lnTo>
                  <a:lnTo>
                    <a:pt x="970" y="1055"/>
                  </a:lnTo>
                  <a:lnTo>
                    <a:pt x="962" y="1059"/>
                  </a:lnTo>
                  <a:lnTo>
                    <a:pt x="956" y="1063"/>
                  </a:lnTo>
                  <a:lnTo>
                    <a:pt x="948" y="1066"/>
                  </a:lnTo>
                  <a:lnTo>
                    <a:pt x="940" y="1070"/>
                  </a:lnTo>
                  <a:lnTo>
                    <a:pt x="933" y="1074"/>
                  </a:lnTo>
                  <a:lnTo>
                    <a:pt x="927" y="1078"/>
                  </a:lnTo>
                  <a:lnTo>
                    <a:pt x="914" y="1084"/>
                  </a:lnTo>
                  <a:lnTo>
                    <a:pt x="902" y="1089"/>
                  </a:lnTo>
                  <a:lnTo>
                    <a:pt x="890" y="1096"/>
                  </a:lnTo>
                  <a:lnTo>
                    <a:pt x="878" y="1101"/>
                  </a:lnTo>
                  <a:lnTo>
                    <a:pt x="866" y="1107"/>
                  </a:lnTo>
                  <a:lnTo>
                    <a:pt x="853" y="1111"/>
                  </a:lnTo>
                  <a:lnTo>
                    <a:pt x="840" y="1117"/>
                  </a:lnTo>
                  <a:lnTo>
                    <a:pt x="828" y="1121"/>
                  </a:lnTo>
                  <a:lnTo>
                    <a:pt x="824" y="1125"/>
                  </a:lnTo>
                  <a:lnTo>
                    <a:pt x="821" y="1128"/>
                  </a:lnTo>
                  <a:lnTo>
                    <a:pt x="817" y="1129"/>
                  </a:lnTo>
                  <a:lnTo>
                    <a:pt x="813" y="1131"/>
                  </a:lnTo>
                  <a:lnTo>
                    <a:pt x="810" y="1133"/>
                  </a:lnTo>
                  <a:lnTo>
                    <a:pt x="806" y="1134"/>
                  </a:lnTo>
                  <a:lnTo>
                    <a:pt x="802" y="1136"/>
                  </a:lnTo>
                  <a:lnTo>
                    <a:pt x="799" y="1138"/>
                  </a:lnTo>
                  <a:lnTo>
                    <a:pt x="793" y="1140"/>
                  </a:lnTo>
                  <a:lnTo>
                    <a:pt x="788" y="1144"/>
                  </a:lnTo>
                  <a:lnTo>
                    <a:pt x="783" y="1147"/>
                  </a:lnTo>
                  <a:lnTo>
                    <a:pt x="779" y="1151"/>
                  </a:lnTo>
                  <a:lnTo>
                    <a:pt x="771" y="1159"/>
                  </a:lnTo>
                  <a:lnTo>
                    <a:pt x="764" y="1168"/>
                  </a:lnTo>
                  <a:lnTo>
                    <a:pt x="757" y="1177"/>
                  </a:lnTo>
                  <a:lnTo>
                    <a:pt x="749" y="1186"/>
                  </a:lnTo>
                  <a:lnTo>
                    <a:pt x="744" y="1189"/>
                  </a:lnTo>
                  <a:lnTo>
                    <a:pt x="741" y="1192"/>
                  </a:lnTo>
                  <a:lnTo>
                    <a:pt x="736" y="1197"/>
                  </a:lnTo>
                  <a:lnTo>
                    <a:pt x="730" y="1199"/>
                  </a:lnTo>
                  <a:lnTo>
                    <a:pt x="727" y="1201"/>
                  </a:lnTo>
                  <a:lnTo>
                    <a:pt x="724" y="1204"/>
                  </a:lnTo>
                  <a:lnTo>
                    <a:pt x="721" y="1206"/>
                  </a:lnTo>
                  <a:lnTo>
                    <a:pt x="719" y="1207"/>
                  </a:lnTo>
                  <a:lnTo>
                    <a:pt x="716" y="1209"/>
                  </a:lnTo>
                  <a:lnTo>
                    <a:pt x="712" y="1210"/>
                  </a:lnTo>
                  <a:lnTo>
                    <a:pt x="709" y="1211"/>
                  </a:lnTo>
                  <a:lnTo>
                    <a:pt x="706" y="1212"/>
                  </a:lnTo>
                  <a:lnTo>
                    <a:pt x="697" y="1215"/>
                  </a:lnTo>
                  <a:lnTo>
                    <a:pt x="687" y="1218"/>
                  </a:lnTo>
                  <a:lnTo>
                    <a:pt x="678" y="1221"/>
                  </a:lnTo>
                  <a:lnTo>
                    <a:pt x="668" y="1224"/>
                  </a:lnTo>
                  <a:lnTo>
                    <a:pt x="658" y="1226"/>
                  </a:lnTo>
                  <a:lnTo>
                    <a:pt x="649" y="1227"/>
                  </a:lnTo>
                  <a:lnTo>
                    <a:pt x="639" y="1228"/>
                  </a:lnTo>
                  <a:lnTo>
                    <a:pt x="629" y="1228"/>
                  </a:lnTo>
                  <a:lnTo>
                    <a:pt x="619" y="1228"/>
                  </a:lnTo>
                  <a:lnTo>
                    <a:pt x="609" y="1227"/>
                  </a:lnTo>
                  <a:lnTo>
                    <a:pt x="600" y="1225"/>
                  </a:lnTo>
                  <a:lnTo>
                    <a:pt x="590" y="1222"/>
                  </a:lnTo>
                  <a:lnTo>
                    <a:pt x="581" y="1219"/>
                  </a:lnTo>
                  <a:lnTo>
                    <a:pt x="572" y="1215"/>
                  </a:lnTo>
                  <a:lnTo>
                    <a:pt x="564" y="1210"/>
                  </a:lnTo>
                  <a:lnTo>
                    <a:pt x="556" y="1204"/>
                  </a:lnTo>
                  <a:lnTo>
                    <a:pt x="550" y="1198"/>
                  </a:lnTo>
                  <a:lnTo>
                    <a:pt x="544" y="1192"/>
                  </a:lnTo>
                  <a:lnTo>
                    <a:pt x="539" y="1187"/>
                  </a:lnTo>
                  <a:lnTo>
                    <a:pt x="533" y="1180"/>
                  </a:lnTo>
                  <a:lnTo>
                    <a:pt x="529" y="1175"/>
                  </a:lnTo>
                  <a:lnTo>
                    <a:pt x="524" y="1168"/>
                  </a:lnTo>
                  <a:lnTo>
                    <a:pt x="519" y="1163"/>
                  </a:lnTo>
                  <a:lnTo>
                    <a:pt x="514" y="1156"/>
                  </a:lnTo>
                  <a:lnTo>
                    <a:pt x="513" y="1157"/>
                  </a:lnTo>
                  <a:lnTo>
                    <a:pt x="512" y="1154"/>
                  </a:lnTo>
                  <a:lnTo>
                    <a:pt x="510" y="1151"/>
                  </a:lnTo>
                  <a:lnTo>
                    <a:pt x="508" y="1148"/>
                  </a:lnTo>
                  <a:lnTo>
                    <a:pt x="506" y="1146"/>
                  </a:lnTo>
                  <a:lnTo>
                    <a:pt x="504" y="1144"/>
                  </a:lnTo>
                  <a:lnTo>
                    <a:pt x="502" y="1141"/>
                  </a:lnTo>
                  <a:lnTo>
                    <a:pt x="501" y="1138"/>
                  </a:lnTo>
                  <a:lnTo>
                    <a:pt x="499" y="1135"/>
                  </a:lnTo>
                  <a:lnTo>
                    <a:pt x="494" y="1130"/>
                  </a:lnTo>
                  <a:lnTo>
                    <a:pt x="490" y="1127"/>
                  </a:lnTo>
                  <a:lnTo>
                    <a:pt x="486" y="1124"/>
                  </a:lnTo>
                  <a:lnTo>
                    <a:pt x="480" y="1120"/>
                  </a:lnTo>
                  <a:lnTo>
                    <a:pt x="474" y="1118"/>
                  </a:lnTo>
                  <a:lnTo>
                    <a:pt x="470" y="1117"/>
                  </a:lnTo>
                  <a:lnTo>
                    <a:pt x="464" y="1115"/>
                  </a:lnTo>
                  <a:lnTo>
                    <a:pt x="459" y="1114"/>
                  </a:lnTo>
                  <a:lnTo>
                    <a:pt x="447" y="1111"/>
                  </a:lnTo>
                  <a:lnTo>
                    <a:pt x="436" y="1110"/>
                  </a:lnTo>
                  <a:lnTo>
                    <a:pt x="423" y="1109"/>
                  </a:lnTo>
                  <a:lnTo>
                    <a:pt x="412" y="1107"/>
                  </a:lnTo>
                  <a:lnTo>
                    <a:pt x="403" y="1107"/>
                  </a:lnTo>
                  <a:lnTo>
                    <a:pt x="396" y="1107"/>
                  </a:lnTo>
                  <a:lnTo>
                    <a:pt x="386" y="1107"/>
                  </a:lnTo>
                  <a:lnTo>
                    <a:pt x="378" y="1107"/>
                  </a:lnTo>
                  <a:lnTo>
                    <a:pt x="369" y="1107"/>
                  </a:lnTo>
                  <a:lnTo>
                    <a:pt x="360" y="1106"/>
                  </a:lnTo>
                  <a:lnTo>
                    <a:pt x="352" y="1105"/>
                  </a:lnTo>
                  <a:lnTo>
                    <a:pt x="344" y="1103"/>
                  </a:lnTo>
                  <a:lnTo>
                    <a:pt x="336" y="1101"/>
                  </a:lnTo>
                  <a:lnTo>
                    <a:pt x="327" y="1100"/>
                  </a:lnTo>
                  <a:lnTo>
                    <a:pt x="317" y="1099"/>
                  </a:lnTo>
                  <a:lnTo>
                    <a:pt x="308" y="1098"/>
                  </a:lnTo>
                  <a:lnTo>
                    <a:pt x="302" y="1097"/>
                  </a:lnTo>
                  <a:lnTo>
                    <a:pt x="299" y="1096"/>
                  </a:lnTo>
                  <a:lnTo>
                    <a:pt x="293" y="1094"/>
                  </a:lnTo>
                  <a:lnTo>
                    <a:pt x="290" y="1093"/>
                  </a:lnTo>
                  <a:lnTo>
                    <a:pt x="286" y="1089"/>
                  </a:lnTo>
                  <a:lnTo>
                    <a:pt x="282" y="1087"/>
                  </a:lnTo>
                  <a:lnTo>
                    <a:pt x="279" y="1084"/>
                  </a:lnTo>
                  <a:lnTo>
                    <a:pt x="276" y="1080"/>
                  </a:lnTo>
                  <a:lnTo>
                    <a:pt x="269" y="1076"/>
                  </a:lnTo>
                  <a:lnTo>
                    <a:pt x="263" y="1071"/>
                  </a:lnTo>
                  <a:lnTo>
                    <a:pt x="257" y="1066"/>
                  </a:lnTo>
                  <a:lnTo>
                    <a:pt x="251" y="1061"/>
                  </a:lnTo>
                  <a:lnTo>
                    <a:pt x="246" y="1055"/>
                  </a:lnTo>
                  <a:lnTo>
                    <a:pt x="242" y="1049"/>
                  </a:lnTo>
                  <a:lnTo>
                    <a:pt x="240" y="1046"/>
                  </a:lnTo>
                  <a:lnTo>
                    <a:pt x="238" y="1043"/>
                  </a:lnTo>
                  <a:lnTo>
                    <a:pt x="238" y="1039"/>
                  </a:lnTo>
                  <a:lnTo>
                    <a:pt x="237" y="1035"/>
                  </a:lnTo>
                  <a:lnTo>
                    <a:pt x="234" y="1030"/>
                  </a:lnTo>
                  <a:lnTo>
                    <a:pt x="232" y="1027"/>
                  </a:lnTo>
                  <a:lnTo>
                    <a:pt x="230" y="1023"/>
                  </a:lnTo>
                  <a:lnTo>
                    <a:pt x="228" y="1018"/>
                  </a:lnTo>
                  <a:lnTo>
                    <a:pt x="224" y="1008"/>
                  </a:lnTo>
                  <a:lnTo>
                    <a:pt x="222" y="999"/>
                  </a:lnTo>
                  <a:lnTo>
                    <a:pt x="221" y="989"/>
                  </a:lnTo>
                  <a:lnTo>
                    <a:pt x="220" y="980"/>
                  </a:lnTo>
                  <a:lnTo>
                    <a:pt x="220" y="970"/>
                  </a:lnTo>
                  <a:lnTo>
                    <a:pt x="220" y="960"/>
                  </a:lnTo>
                  <a:lnTo>
                    <a:pt x="219" y="963"/>
                  </a:lnTo>
                  <a:lnTo>
                    <a:pt x="218" y="965"/>
                  </a:lnTo>
                  <a:lnTo>
                    <a:pt x="217" y="967"/>
                  </a:lnTo>
                  <a:lnTo>
                    <a:pt x="216" y="968"/>
                  </a:lnTo>
                  <a:lnTo>
                    <a:pt x="212" y="970"/>
                  </a:lnTo>
                  <a:lnTo>
                    <a:pt x="208" y="973"/>
                  </a:lnTo>
                  <a:lnTo>
                    <a:pt x="204" y="975"/>
                  </a:lnTo>
                  <a:lnTo>
                    <a:pt x="201" y="977"/>
                  </a:lnTo>
                  <a:lnTo>
                    <a:pt x="198" y="980"/>
                  </a:lnTo>
                  <a:lnTo>
                    <a:pt x="196" y="984"/>
                  </a:lnTo>
                  <a:lnTo>
                    <a:pt x="191" y="986"/>
                  </a:lnTo>
                  <a:lnTo>
                    <a:pt x="187" y="988"/>
                  </a:lnTo>
                  <a:lnTo>
                    <a:pt x="183" y="992"/>
                  </a:lnTo>
                  <a:lnTo>
                    <a:pt x="178" y="994"/>
                  </a:lnTo>
                  <a:lnTo>
                    <a:pt x="174" y="996"/>
                  </a:lnTo>
                  <a:lnTo>
                    <a:pt x="170" y="998"/>
                  </a:lnTo>
                  <a:lnTo>
                    <a:pt x="166" y="1000"/>
                  </a:lnTo>
                  <a:lnTo>
                    <a:pt x="161" y="1002"/>
                  </a:lnTo>
                  <a:lnTo>
                    <a:pt x="160" y="999"/>
                  </a:lnTo>
                  <a:lnTo>
                    <a:pt x="159" y="997"/>
                  </a:lnTo>
                  <a:lnTo>
                    <a:pt x="158" y="996"/>
                  </a:lnTo>
                  <a:lnTo>
                    <a:pt x="158" y="994"/>
                  </a:lnTo>
                  <a:lnTo>
                    <a:pt x="160" y="992"/>
                  </a:lnTo>
                  <a:lnTo>
                    <a:pt x="161" y="987"/>
                  </a:lnTo>
                  <a:lnTo>
                    <a:pt x="163" y="984"/>
                  </a:lnTo>
                  <a:lnTo>
                    <a:pt x="166" y="980"/>
                  </a:lnTo>
                  <a:lnTo>
                    <a:pt x="167" y="977"/>
                  </a:lnTo>
                  <a:lnTo>
                    <a:pt x="168" y="973"/>
                  </a:lnTo>
                  <a:lnTo>
                    <a:pt x="171" y="967"/>
                  </a:lnTo>
                  <a:lnTo>
                    <a:pt x="174" y="959"/>
                  </a:lnTo>
                  <a:lnTo>
                    <a:pt x="177" y="953"/>
                  </a:lnTo>
                  <a:lnTo>
                    <a:pt x="179" y="945"/>
                  </a:lnTo>
                  <a:lnTo>
                    <a:pt x="180" y="937"/>
                  </a:lnTo>
                  <a:lnTo>
                    <a:pt x="180" y="929"/>
                  </a:lnTo>
                  <a:lnTo>
                    <a:pt x="180" y="922"/>
                  </a:lnTo>
                  <a:lnTo>
                    <a:pt x="178" y="913"/>
                  </a:lnTo>
                  <a:lnTo>
                    <a:pt x="178" y="913"/>
                  </a:lnTo>
                  <a:lnTo>
                    <a:pt x="178" y="913"/>
                  </a:lnTo>
                  <a:lnTo>
                    <a:pt x="178" y="912"/>
                  </a:lnTo>
                  <a:lnTo>
                    <a:pt x="177" y="910"/>
                  </a:lnTo>
                  <a:lnTo>
                    <a:pt x="177" y="910"/>
                  </a:lnTo>
                  <a:lnTo>
                    <a:pt x="177" y="909"/>
                  </a:lnTo>
                  <a:lnTo>
                    <a:pt x="177" y="909"/>
                  </a:lnTo>
                  <a:lnTo>
                    <a:pt x="176" y="908"/>
                  </a:lnTo>
                  <a:lnTo>
                    <a:pt x="173" y="912"/>
                  </a:lnTo>
                  <a:lnTo>
                    <a:pt x="172" y="916"/>
                  </a:lnTo>
                  <a:lnTo>
                    <a:pt x="171" y="919"/>
                  </a:lnTo>
                  <a:lnTo>
                    <a:pt x="170" y="924"/>
                  </a:lnTo>
                  <a:lnTo>
                    <a:pt x="169" y="927"/>
                  </a:lnTo>
                  <a:lnTo>
                    <a:pt x="168" y="932"/>
                  </a:lnTo>
                  <a:lnTo>
                    <a:pt x="166" y="935"/>
                  </a:lnTo>
                  <a:lnTo>
                    <a:pt x="164" y="938"/>
                  </a:lnTo>
                  <a:lnTo>
                    <a:pt x="158" y="946"/>
                  </a:lnTo>
                  <a:lnTo>
                    <a:pt x="152" y="955"/>
                  </a:lnTo>
                  <a:lnTo>
                    <a:pt x="146" y="963"/>
                  </a:lnTo>
                  <a:lnTo>
                    <a:pt x="139" y="970"/>
                  </a:lnTo>
                  <a:lnTo>
                    <a:pt x="136" y="974"/>
                  </a:lnTo>
                  <a:lnTo>
                    <a:pt x="132" y="978"/>
                  </a:lnTo>
                  <a:lnTo>
                    <a:pt x="129" y="980"/>
                  </a:lnTo>
                  <a:lnTo>
                    <a:pt x="124" y="983"/>
                  </a:lnTo>
                  <a:lnTo>
                    <a:pt x="120" y="985"/>
                  </a:lnTo>
                  <a:lnTo>
                    <a:pt x="116" y="987"/>
                  </a:lnTo>
                  <a:lnTo>
                    <a:pt x="110" y="989"/>
                  </a:lnTo>
                  <a:lnTo>
                    <a:pt x="106" y="989"/>
                  </a:lnTo>
                  <a:lnTo>
                    <a:pt x="103" y="985"/>
                  </a:lnTo>
                  <a:lnTo>
                    <a:pt x="103" y="982"/>
                  </a:lnTo>
                  <a:lnTo>
                    <a:pt x="103" y="978"/>
                  </a:lnTo>
                  <a:lnTo>
                    <a:pt x="104" y="974"/>
                  </a:lnTo>
                  <a:lnTo>
                    <a:pt x="104" y="969"/>
                  </a:lnTo>
                  <a:lnTo>
                    <a:pt x="106" y="966"/>
                  </a:lnTo>
                  <a:lnTo>
                    <a:pt x="107" y="962"/>
                  </a:lnTo>
                  <a:lnTo>
                    <a:pt x="107" y="958"/>
                  </a:lnTo>
                  <a:lnTo>
                    <a:pt x="109" y="948"/>
                  </a:lnTo>
                  <a:lnTo>
                    <a:pt x="110" y="939"/>
                  </a:lnTo>
                  <a:lnTo>
                    <a:pt x="112" y="929"/>
                  </a:lnTo>
                  <a:lnTo>
                    <a:pt x="116" y="920"/>
                  </a:lnTo>
                  <a:lnTo>
                    <a:pt x="118" y="912"/>
                  </a:lnTo>
                  <a:lnTo>
                    <a:pt x="119" y="902"/>
                  </a:lnTo>
                  <a:lnTo>
                    <a:pt x="120" y="893"/>
                  </a:lnTo>
                  <a:lnTo>
                    <a:pt x="121" y="884"/>
                  </a:lnTo>
                  <a:lnTo>
                    <a:pt x="118" y="884"/>
                  </a:lnTo>
                  <a:lnTo>
                    <a:pt x="114" y="886"/>
                  </a:lnTo>
                  <a:lnTo>
                    <a:pt x="111" y="887"/>
                  </a:lnTo>
                  <a:lnTo>
                    <a:pt x="108" y="889"/>
                  </a:lnTo>
                  <a:lnTo>
                    <a:pt x="104" y="890"/>
                  </a:lnTo>
                  <a:lnTo>
                    <a:pt x="101" y="893"/>
                  </a:lnTo>
                  <a:lnTo>
                    <a:pt x="98" y="894"/>
                  </a:lnTo>
                  <a:lnTo>
                    <a:pt x="94" y="895"/>
                  </a:lnTo>
                  <a:lnTo>
                    <a:pt x="91" y="898"/>
                  </a:lnTo>
                  <a:lnTo>
                    <a:pt x="88" y="900"/>
                  </a:lnTo>
                  <a:lnTo>
                    <a:pt x="84" y="903"/>
                  </a:lnTo>
                  <a:lnTo>
                    <a:pt x="82" y="904"/>
                  </a:lnTo>
                  <a:lnTo>
                    <a:pt x="78" y="906"/>
                  </a:lnTo>
                  <a:lnTo>
                    <a:pt x="76" y="909"/>
                  </a:lnTo>
                  <a:lnTo>
                    <a:pt x="72" y="912"/>
                  </a:lnTo>
                  <a:lnTo>
                    <a:pt x="70" y="913"/>
                  </a:lnTo>
                  <a:lnTo>
                    <a:pt x="67" y="914"/>
                  </a:lnTo>
                  <a:lnTo>
                    <a:pt x="66" y="915"/>
                  </a:lnTo>
                  <a:lnTo>
                    <a:pt x="63" y="916"/>
                  </a:lnTo>
                  <a:lnTo>
                    <a:pt x="61" y="917"/>
                  </a:lnTo>
                  <a:lnTo>
                    <a:pt x="60" y="918"/>
                  </a:lnTo>
                  <a:lnTo>
                    <a:pt x="58" y="918"/>
                  </a:lnTo>
                  <a:lnTo>
                    <a:pt x="56" y="918"/>
                  </a:lnTo>
                  <a:lnTo>
                    <a:pt x="53" y="917"/>
                  </a:lnTo>
                  <a:lnTo>
                    <a:pt x="54" y="908"/>
                  </a:lnTo>
                  <a:lnTo>
                    <a:pt x="56" y="899"/>
                  </a:lnTo>
                  <a:lnTo>
                    <a:pt x="57" y="889"/>
                  </a:lnTo>
                  <a:lnTo>
                    <a:pt x="59" y="879"/>
                  </a:lnTo>
                  <a:lnTo>
                    <a:pt x="60" y="869"/>
                  </a:lnTo>
                  <a:lnTo>
                    <a:pt x="61" y="859"/>
                  </a:lnTo>
                  <a:lnTo>
                    <a:pt x="63" y="849"/>
                  </a:lnTo>
                  <a:lnTo>
                    <a:pt x="66" y="839"/>
                  </a:lnTo>
                  <a:lnTo>
                    <a:pt x="64" y="836"/>
                  </a:lnTo>
                  <a:lnTo>
                    <a:pt x="63" y="835"/>
                  </a:lnTo>
                  <a:lnTo>
                    <a:pt x="63" y="833"/>
                  </a:lnTo>
                  <a:lnTo>
                    <a:pt x="63" y="831"/>
                  </a:lnTo>
                  <a:lnTo>
                    <a:pt x="66" y="826"/>
                  </a:lnTo>
                  <a:lnTo>
                    <a:pt x="69" y="823"/>
                  </a:lnTo>
                  <a:lnTo>
                    <a:pt x="72" y="819"/>
                  </a:lnTo>
                  <a:lnTo>
                    <a:pt x="77" y="817"/>
                  </a:lnTo>
                  <a:lnTo>
                    <a:pt x="80" y="813"/>
                  </a:lnTo>
                  <a:lnTo>
                    <a:pt x="83" y="809"/>
                  </a:lnTo>
                  <a:lnTo>
                    <a:pt x="78" y="805"/>
                  </a:lnTo>
                  <a:lnTo>
                    <a:pt x="72" y="798"/>
                  </a:lnTo>
                  <a:lnTo>
                    <a:pt x="69" y="792"/>
                  </a:lnTo>
                  <a:lnTo>
                    <a:pt x="64" y="786"/>
                  </a:lnTo>
                  <a:lnTo>
                    <a:pt x="61" y="778"/>
                  </a:lnTo>
                  <a:lnTo>
                    <a:pt x="59" y="772"/>
                  </a:lnTo>
                  <a:lnTo>
                    <a:pt x="58" y="763"/>
                  </a:lnTo>
                  <a:lnTo>
                    <a:pt x="57" y="755"/>
                  </a:lnTo>
                  <a:lnTo>
                    <a:pt x="56" y="753"/>
                  </a:lnTo>
                  <a:lnTo>
                    <a:pt x="54" y="749"/>
                  </a:lnTo>
                  <a:lnTo>
                    <a:pt x="53" y="747"/>
                  </a:lnTo>
                  <a:lnTo>
                    <a:pt x="52" y="744"/>
                  </a:lnTo>
                  <a:lnTo>
                    <a:pt x="51" y="742"/>
                  </a:lnTo>
                  <a:lnTo>
                    <a:pt x="50" y="738"/>
                  </a:lnTo>
                  <a:lnTo>
                    <a:pt x="49" y="736"/>
                  </a:lnTo>
                  <a:lnTo>
                    <a:pt x="47" y="734"/>
                  </a:lnTo>
                  <a:lnTo>
                    <a:pt x="44" y="729"/>
                  </a:lnTo>
                  <a:lnTo>
                    <a:pt x="43" y="725"/>
                  </a:lnTo>
                  <a:lnTo>
                    <a:pt x="41" y="719"/>
                  </a:lnTo>
                  <a:lnTo>
                    <a:pt x="39" y="715"/>
                  </a:lnTo>
                  <a:lnTo>
                    <a:pt x="37" y="711"/>
                  </a:lnTo>
                  <a:lnTo>
                    <a:pt x="34" y="706"/>
                  </a:lnTo>
                  <a:lnTo>
                    <a:pt x="32" y="701"/>
                  </a:lnTo>
                  <a:lnTo>
                    <a:pt x="31" y="696"/>
                  </a:lnTo>
                  <a:lnTo>
                    <a:pt x="30" y="694"/>
                  </a:lnTo>
                  <a:lnTo>
                    <a:pt x="29" y="693"/>
                  </a:lnTo>
                  <a:lnTo>
                    <a:pt x="29" y="691"/>
                  </a:lnTo>
                  <a:lnTo>
                    <a:pt x="28" y="687"/>
                  </a:lnTo>
                  <a:lnTo>
                    <a:pt x="27" y="685"/>
                  </a:lnTo>
                  <a:lnTo>
                    <a:pt x="27" y="683"/>
                  </a:lnTo>
                  <a:lnTo>
                    <a:pt x="26" y="681"/>
                  </a:lnTo>
                  <a:lnTo>
                    <a:pt x="24" y="678"/>
                  </a:lnTo>
                  <a:lnTo>
                    <a:pt x="23" y="671"/>
                  </a:lnTo>
                  <a:lnTo>
                    <a:pt x="21" y="663"/>
                  </a:lnTo>
                  <a:lnTo>
                    <a:pt x="21" y="656"/>
                  </a:lnTo>
                  <a:lnTo>
                    <a:pt x="22" y="648"/>
                  </a:lnTo>
                  <a:lnTo>
                    <a:pt x="23" y="641"/>
                  </a:lnTo>
                  <a:lnTo>
                    <a:pt x="24" y="634"/>
                  </a:lnTo>
                  <a:lnTo>
                    <a:pt x="26" y="626"/>
                  </a:lnTo>
                  <a:lnTo>
                    <a:pt x="26" y="618"/>
                  </a:lnTo>
                  <a:lnTo>
                    <a:pt x="24" y="616"/>
                  </a:lnTo>
                  <a:lnTo>
                    <a:pt x="23" y="615"/>
                  </a:lnTo>
                  <a:lnTo>
                    <a:pt x="23" y="613"/>
                  </a:lnTo>
                  <a:lnTo>
                    <a:pt x="22" y="611"/>
                  </a:lnTo>
                  <a:lnTo>
                    <a:pt x="21" y="608"/>
                  </a:lnTo>
                  <a:lnTo>
                    <a:pt x="20" y="606"/>
                  </a:lnTo>
                  <a:lnTo>
                    <a:pt x="19" y="605"/>
                  </a:lnTo>
                  <a:lnTo>
                    <a:pt x="16" y="604"/>
                  </a:lnTo>
                  <a:lnTo>
                    <a:pt x="13" y="603"/>
                  </a:lnTo>
                  <a:lnTo>
                    <a:pt x="12" y="603"/>
                  </a:lnTo>
                  <a:lnTo>
                    <a:pt x="9" y="603"/>
                  </a:lnTo>
                  <a:lnTo>
                    <a:pt x="8" y="602"/>
                  </a:lnTo>
                  <a:lnTo>
                    <a:pt x="6" y="601"/>
                  </a:lnTo>
                  <a:lnTo>
                    <a:pt x="3" y="601"/>
                  </a:lnTo>
                  <a:lnTo>
                    <a:pt x="2" y="600"/>
                  </a:lnTo>
                  <a:lnTo>
                    <a:pt x="0" y="598"/>
                  </a:lnTo>
                  <a:lnTo>
                    <a:pt x="2" y="594"/>
                  </a:lnTo>
                  <a:lnTo>
                    <a:pt x="3" y="591"/>
                  </a:lnTo>
                  <a:lnTo>
                    <a:pt x="6" y="586"/>
                  </a:lnTo>
                  <a:lnTo>
                    <a:pt x="8" y="583"/>
                  </a:lnTo>
                  <a:lnTo>
                    <a:pt x="10" y="580"/>
                  </a:lnTo>
                  <a:lnTo>
                    <a:pt x="13" y="576"/>
                  </a:lnTo>
                  <a:lnTo>
                    <a:pt x="16" y="572"/>
                  </a:lnTo>
                  <a:lnTo>
                    <a:pt x="19" y="568"/>
                  </a:lnTo>
                  <a:lnTo>
                    <a:pt x="23" y="564"/>
                  </a:lnTo>
                  <a:lnTo>
                    <a:pt x="28" y="558"/>
                  </a:lnTo>
                  <a:lnTo>
                    <a:pt x="32" y="553"/>
                  </a:lnTo>
                  <a:lnTo>
                    <a:pt x="38" y="547"/>
                  </a:lnTo>
                  <a:lnTo>
                    <a:pt x="41" y="542"/>
                  </a:lnTo>
                  <a:lnTo>
                    <a:pt x="46" y="536"/>
                  </a:lnTo>
                  <a:lnTo>
                    <a:pt x="50" y="531"/>
                  </a:lnTo>
                  <a:lnTo>
                    <a:pt x="54" y="525"/>
                  </a:lnTo>
                  <a:lnTo>
                    <a:pt x="51" y="525"/>
                  </a:lnTo>
                  <a:lnTo>
                    <a:pt x="49" y="525"/>
                  </a:lnTo>
                  <a:lnTo>
                    <a:pt x="46" y="526"/>
                  </a:lnTo>
                  <a:lnTo>
                    <a:pt x="42" y="529"/>
                  </a:lnTo>
                  <a:lnTo>
                    <a:pt x="40" y="531"/>
                  </a:lnTo>
                  <a:lnTo>
                    <a:pt x="38" y="532"/>
                  </a:lnTo>
                  <a:lnTo>
                    <a:pt x="34" y="534"/>
                  </a:lnTo>
                  <a:lnTo>
                    <a:pt x="31" y="535"/>
                  </a:lnTo>
                  <a:lnTo>
                    <a:pt x="29" y="536"/>
                  </a:lnTo>
                  <a:lnTo>
                    <a:pt x="27" y="539"/>
                  </a:lnTo>
                  <a:lnTo>
                    <a:pt x="24" y="542"/>
                  </a:lnTo>
                  <a:lnTo>
                    <a:pt x="21" y="543"/>
                  </a:lnTo>
                  <a:lnTo>
                    <a:pt x="19" y="545"/>
                  </a:lnTo>
                  <a:lnTo>
                    <a:pt x="16" y="546"/>
                  </a:lnTo>
                  <a:lnTo>
                    <a:pt x="14" y="546"/>
                  </a:lnTo>
                  <a:lnTo>
                    <a:pt x="12" y="546"/>
                  </a:lnTo>
                  <a:lnTo>
                    <a:pt x="10" y="546"/>
                  </a:lnTo>
                  <a:lnTo>
                    <a:pt x="9" y="545"/>
                  </a:lnTo>
                  <a:lnTo>
                    <a:pt x="10" y="541"/>
                  </a:lnTo>
                  <a:lnTo>
                    <a:pt x="11" y="535"/>
                  </a:lnTo>
                  <a:lnTo>
                    <a:pt x="13" y="530"/>
                  </a:lnTo>
                  <a:lnTo>
                    <a:pt x="14" y="525"/>
                  </a:lnTo>
                  <a:lnTo>
                    <a:pt x="19" y="515"/>
                  </a:lnTo>
                  <a:lnTo>
                    <a:pt x="26" y="506"/>
                  </a:lnTo>
                  <a:lnTo>
                    <a:pt x="31" y="497"/>
                  </a:lnTo>
                  <a:lnTo>
                    <a:pt x="38" y="487"/>
                  </a:lnTo>
                  <a:lnTo>
                    <a:pt x="44" y="479"/>
                  </a:lnTo>
                  <a:lnTo>
                    <a:pt x="51" y="470"/>
                  </a:lnTo>
                  <a:lnTo>
                    <a:pt x="56" y="465"/>
                  </a:lnTo>
                  <a:lnTo>
                    <a:pt x="61" y="460"/>
                  </a:lnTo>
                  <a:lnTo>
                    <a:pt x="66" y="455"/>
                  </a:lnTo>
                  <a:lnTo>
                    <a:pt x="71" y="450"/>
                  </a:lnTo>
                  <a:lnTo>
                    <a:pt x="76" y="444"/>
                  </a:lnTo>
                  <a:lnTo>
                    <a:pt x="81" y="440"/>
                  </a:lnTo>
                  <a:lnTo>
                    <a:pt x="86" y="434"/>
                  </a:lnTo>
                  <a:lnTo>
                    <a:pt x="89" y="429"/>
                  </a:lnTo>
                  <a:lnTo>
                    <a:pt x="91" y="427"/>
                  </a:lnTo>
                  <a:lnTo>
                    <a:pt x="93" y="426"/>
                  </a:lnTo>
                  <a:lnTo>
                    <a:pt x="96" y="425"/>
                  </a:lnTo>
                  <a:lnTo>
                    <a:pt x="97" y="423"/>
                  </a:lnTo>
                  <a:lnTo>
                    <a:pt x="99" y="422"/>
                  </a:lnTo>
                  <a:lnTo>
                    <a:pt x="100" y="421"/>
                  </a:lnTo>
                  <a:lnTo>
                    <a:pt x="101" y="419"/>
                  </a:lnTo>
                  <a:lnTo>
                    <a:pt x="103" y="416"/>
                  </a:lnTo>
                  <a:lnTo>
                    <a:pt x="99" y="414"/>
                  </a:lnTo>
                  <a:lnTo>
                    <a:pt x="94" y="412"/>
                  </a:lnTo>
                  <a:lnTo>
                    <a:pt x="90" y="412"/>
                  </a:lnTo>
                  <a:lnTo>
                    <a:pt x="86" y="412"/>
                  </a:lnTo>
                  <a:lnTo>
                    <a:pt x="81" y="412"/>
                  </a:lnTo>
                  <a:lnTo>
                    <a:pt x="77" y="412"/>
                  </a:lnTo>
                  <a:lnTo>
                    <a:pt x="72" y="413"/>
                  </a:lnTo>
                  <a:lnTo>
                    <a:pt x="67" y="412"/>
                  </a:lnTo>
                  <a:lnTo>
                    <a:pt x="67" y="407"/>
                  </a:lnTo>
                  <a:lnTo>
                    <a:pt x="74" y="399"/>
                  </a:lnTo>
                  <a:lnTo>
                    <a:pt x="83" y="391"/>
                  </a:lnTo>
                  <a:lnTo>
                    <a:pt x="92" y="384"/>
                  </a:lnTo>
                  <a:lnTo>
                    <a:pt x="101" y="376"/>
                  </a:lnTo>
                  <a:lnTo>
                    <a:pt x="111" y="371"/>
                  </a:lnTo>
                  <a:lnTo>
                    <a:pt x="121" y="365"/>
                  </a:lnTo>
                  <a:lnTo>
                    <a:pt x="132" y="361"/>
                  </a:lnTo>
                  <a:lnTo>
                    <a:pt x="142" y="358"/>
                  </a:lnTo>
                  <a:lnTo>
                    <a:pt x="143" y="358"/>
                  </a:lnTo>
                  <a:lnTo>
                    <a:pt x="144" y="358"/>
                  </a:lnTo>
                  <a:lnTo>
                    <a:pt x="146" y="358"/>
                  </a:lnTo>
                  <a:lnTo>
                    <a:pt x="146" y="358"/>
                  </a:lnTo>
                  <a:lnTo>
                    <a:pt x="147" y="359"/>
                  </a:lnTo>
                  <a:lnTo>
                    <a:pt x="147" y="358"/>
                  </a:lnTo>
                  <a:lnTo>
                    <a:pt x="149" y="358"/>
                  </a:lnTo>
                  <a:lnTo>
                    <a:pt x="149" y="356"/>
                  </a:lnTo>
                  <a:lnTo>
                    <a:pt x="149" y="349"/>
                  </a:lnTo>
                  <a:lnTo>
                    <a:pt x="149" y="340"/>
                  </a:lnTo>
                  <a:lnTo>
                    <a:pt x="149" y="332"/>
                  </a:lnTo>
                  <a:lnTo>
                    <a:pt x="149" y="324"/>
                  </a:lnTo>
                  <a:lnTo>
                    <a:pt x="150" y="316"/>
                  </a:lnTo>
                  <a:lnTo>
                    <a:pt x="150" y="309"/>
                  </a:lnTo>
                  <a:lnTo>
                    <a:pt x="152" y="301"/>
                  </a:lnTo>
                  <a:lnTo>
                    <a:pt x="153" y="293"/>
                  </a:lnTo>
                  <a:lnTo>
                    <a:pt x="158" y="291"/>
                  </a:lnTo>
                  <a:lnTo>
                    <a:pt x="162" y="289"/>
                  </a:lnTo>
                  <a:lnTo>
                    <a:pt x="166" y="286"/>
                  </a:lnTo>
                  <a:lnTo>
                    <a:pt x="170" y="284"/>
                  </a:lnTo>
                  <a:lnTo>
                    <a:pt x="174" y="283"/>
                  </a:lnTo>
                  <a:lnTo>
                    <a:pt x="179" y="282"/>
                  </a:lnTo>
                  <a:lnTo>
                    <a:pt x="183" y="281"/>
                  </a:lnTo>
                  <a:lnTo>
                    <a:pt x="188" y="280"/>
                  </a:lnTo>
                  <a:lnTo>
                    <a:pt x="189" y="276"/>
                  </a:lnTo>
                  <a:lnTo>
                    <a:pt x="191" y="274"/>
                  </a:lnTo>
                  <a:lnTo>
                    <a:pt x="191" y="271"/>
                  </a:lnTo>
                  <a:lnTo>
                    <a:pt x="192" y="269"/>
                  </a:lnTo>
                  <a:lnTo>
                    <a:pt x="192" y="262"/>
                  </a:lnTo>
                  <a:lnTo>
                    <a:pt x="191" y="255"/>
                  </a:lnTo>
                  <a:lnTo>
                    <a:pt x="191" y="252"/>
                  </a:lnTo>
                  <a:lnTo>
                    <a:pt x="191" y="250"/>
                  </a:lnTo>
                  <a:lnTo>
                    <a:pt x="191" y="246"/>
                  </a:lnTo>
                  <a:lnTo>
                    <a:pt x="192" y="244"/>
                  </a:lnTo>
                  <a:lnTo>
                    <a:pt x="193" y="242"/>
                  </a:lnTo>
                  <a:lnTo>
                    <a:pt x="196" y="239"/>
                  </a:lnTo>
                  <a:lnTo>
                    <a:pt x="199" y="238"/>
                  </a:lnTo>
                  <a:lnTo>
                    <a:pt x="202" y="235"/>
                  </a:lnTo>
                  <a:lnTo>
                    <a:pt x="206" y="234"/>
                  </a:lnTo>
                  <a:lnTo>
                    <a:pt x="208" y="232"/>
                  </a:lnTo>
                  <a:lnTo>
                    <a:pt x="211" y="231"/>
                  </a:lnTo>
                  <a:lnTo>
                    <a:pt x="213" y="230"/>
                  </a:lnTo>
                  <a:lnTo>
                    <a:pt x="220" y="228"/>
                  </a:lnTo>
                  <a:lnTo>
                    <a:pt x="227" y="228"/>
                  </a:lnTo>
                  <a:lnTo>
                    <a:pt x="233" y="227"/>
                  </a:lnTo>
                  <a:lnTo>
                    <a:pt x="241" y="227"/>
                  </a:lnTo>
                  <a:lnTo>
                    <a:pt x="247" y="225"/>
                  </a:lnTo>
                  <a:lnTo>
                    <a:pt x="253" y="224"/>
                  </a:lnTo>
                  <a:lnTo>
                    <a:pt x="253" y="215"/>
                  </a:lnTo>
                  <a:lnTo>
                    <a:pt x="253" y="208"/>
                  </a:lnTo>
                  <a:lnTo>
                    <a:pt x="253" y="200"/>
                  </a:lnTo>
                  <a:lnTo>
                    <a:pt x="253" y="191"/>
                  </a:lnTo>
                  <a:lnTo>
                    <a:pt x="252" y="183"/>
                  </a:lnTo>
                  <a:lnTo>
                    <a:pt x="251" y="175"/>
                  </a:lnTo>
                  <a:lnTo>
                    <a:pt x="249" y="167"/>
                  </a:lnTo>
                  <a:lnTo>
                    <a:pt x="247" y="159"/>
                  </a:lnTo>
                  <a:lnTo>
                    <a:pt x="248" y="157"/>
                  </a:lnTo>
                  <a:lnTo>
                    <a:pt x="249" y="154"/>
                  </a:lnTo>
                  <a:lnTo>
                    <a:pt x="249" y="152"/>
                  </a:lnTo>
                  <a:lnTo>
                    <a:pt x="249" y="149"/>
                  </a:lnTo>
                  <a:lnTo>
                    <a:pt x="249" y="145"/>
                  </a:lnTo>
                  <a:lnTo>
                    <a:pt x="249" y="143"/>
                  </a:lnTo>
                  <a:lnTo>
                    <a:pt x="251" y="141"/>
                  </a:lnTo>
                  <a:lnTo>
                    <a:pt x="253" y="139"/>
                  </a:lnTo>
                  <a:lnTo>
                    <a:pt x="341" y="140"/>
                  </a:lnTo>
                  <a:lnTo>
                    <a:pt x="347" y="132"/>
                  </a:lnTo>
                  <a:lnTo>
                    <a:pt x="352" y="124"/>
                  </a:lnTo>
                  <a:lnTo>
                    <a:pt x="358" y="119"/>
                  </a:lnTo>
                  <a:lnTo>
                    <a:pt x="366" y="113"/>
                  </a:lnTo>
                  <a:lnTo>
                    <a:pt x="372" y="108"/>
                  </a:lnTo>
                  <a:lnTo>
                    <a:pt x="380" y="102"/>
                  </a:lnTo>
                  <a:lnTo>
                    <a:pt x="388" y="98"/>
                  </a:lnTo>
                  <a:lnTo>
                    <a:pt x="394" y="93"/>
                  </a:lnTo>
                  <a:lnTo>
                    <a:pt x="399" y="94"/>
                  </a:lnTo>
                  <a:lnTo>
                    <a:pt x="402" y="95"/>
                  </a:lnTo>
                  <a:lnTo>
                    <a:pt x="406" y="97"/>
                  </a:lnTo>
                  <a:lnTo>
                    <a:pt x="410" y="99"/>
                  </a:lnTo>
                  <a:lnTo>
                    <a:pt x="413" y="100"/>
                  </a:lnTo>
                  <a:lnTo>
                    <a:pt x="418" y="100"/>
                  </a:lnTo>
                  <a:lnTo>
                    <a:pt x="422" y="100"/>
                  </a:lnTo>
                  <a:lnTo>
                    <a:pt x="426" y="99"/>
                  </a:lnTo>
                  <a:lnTo>
                    <a:pt x="431" y="94"/>
                  </a:lnTo>
                  <a:lnTo>
                    <a:pt x="436" y="89"/>
                  </a:lnTo>
                  <a:lnTo>
                    <a:pt x="439" y="83"/>
                  </a:lnTo>
                  <a:lnTo>
                    <a:pt x="443" y="78"/>
                  </a:lnTo>
                  <a:lnTo>
                    <a:pt x="446" y="77"/>
                  </a:lnTo>
                  <a:lnTo>
                    <a:pt x="448" y="74"/>
                  </a:lnTo>
                  <a:lnTo>
                    <a:pt x="450" y="73"/>
                  </a:lnTo>
                  <a:lnTo>
                    <a:pt x="453" y="72"/>
                  </a:lnTo>
                  <a:lnTo>
                    <a:pt x="457" y="72"/>
                  </a:lnTo>
                  <a:lnTo>
                    <a:pt x="460" y="73"/>
                  </a:lnTo>
                  <a:lnTo>
                    <a:pt x="463" y="74"/>
                  </a:lnTo>
                  <a:lnTo>
                    <a:pt x="468" y="77"/>
                  </a:lnTo>
                  <a:lnTo>
                    <a:pt x="474" y="76"/>
                  </a:lnTo>
                  <a:lnTo>
                    <a:pt x="480" y="73"/>
                  </a:lnTo>
                  <a:lnTo>
                    <a:pt x="486" y="71"/>
                  </a:lnTo>
                  <a:lnTo>
                    <a:pt x="491" y="67"/>
                  </a:lnTo>
                  <a:lnTo>
                    <a:pt x="497" y="63"/>
                  </a:lnTo>
                  <a:lnTo>
                    <a:pt x="502" y="59"/>
                  </a:lnTo>
                  <a:lnTo>
                    <a:pt x="507" y="53"/>
                  </a:lnTo>
                  <a:lnTo>
                    <a:pt x="511" y="48"/>
                  </a:lnTo>
                  <a:lnTo>
                    <a:pt x="516" y="48"/>
                  </a:lnTo>
                  <a:lnTo>
                    <a:pt x="520" y="48"/>
                  </a:lnTo>
                  <a:lnTo>
                    <a:pt x="524" y="48"/>
                  </a:lnTo>
                  <a:lnTo>
                    <a:pt x="529" y="49"/>
                  </a:lnTo>
                  <a:lnTo>
                    <a:pt x="533" y="50"/>
                  </a:lnTo>
                  <a:lnTo>
                    <a:pt x="538" y="50"/>
                  </a:lnTo>
                  <a:lnTo>
                    <a:pt x="543" y="50"/>
                  </a:lnTo>
                  <a:lnTo>
                    <a:pt x="548" y="50"/>
                  </a:lnTo>
                  <a:lnTo>
                    <a:pt x="551" y="49"/>
                  </a:lnTo>
                  <a:lnTo>
                    <a:pt x="553" y="48"/>
                  </a:lnTo>
                  <a:lnTo>
                    <a:pt x="556" y="46"/>
                  </a:lnTo>
                  <a:lnTo>
                    <a:pt x="558" y="43"/>
                  </a:lnTo>
                  <a:lnTo>
                    <a:pt x="561" y="39"/>
                  </a:lnTo>
                  <a:lnTo>
                    <a:pt x="564" y="33"/>
                  </a:lnTo>
                  <a:lnTo>
                    <a:pt x="567" y="31"/>
                  </a:lnTo>
                  <a:lnTo>
                    <a:pt x="569" y="29"/>
                  </a:lnTo>
                  <a:lnTo>
                    <a:pt x="571" y="28"/>
                  </a:lnTo>
                  <a:lnTo>
                    <a:pt x="573" y="27"/>
                  </a:lnTo>
                  <a:lnTo>
                    <a:pt x="576" y="26"/>
                  </a:lnTo>
                  <a:lnTo>
                    <a:pt x="579" y="26"/>
                  </a:lnTo>
                  <a:lnTo>
                    <a:pt x="582" y="27"/>
                  </a:lnTo>
                  <a:lnTo>
                    <a:pt x="586" y="28"/>
                  </a:lnTo>
                  <a:lnTo>
                    <a:pt x="588" y="28"/>
                  </a:lnTo>
                  <a:lnTo>
                    <a:pt x="590" y="27"/>
                  </a:lnTo>
                  <a:lnTo>
                    <a:pt x="592" y="27"/>
                  </a:lnTo>
                  <a:lnTo>
                    <a:pt x="593" y="26"/>
                  </a:lnTo>
                  <a:lnTo>
                    <a:pt x="596" y="22"/>
                  </a:lnTo>
                  <a:lnTo>
                    <a:pt x="598" y="19"/>
                  </a:lnTo>
                  <a:lnTo>
                    <a:pt x="600" y="16"/>
                  </a:lnTo>
                  <a:lnTo>
                    <a:pt x="603" y="13"/>
                  </a:lnTo>
                  <a:lnTo>
                    <a:pt x="606" y="9"/>
                  </a:lnTo>
                  <a:lnTo>
                    <a:pt x="609" y="7"/>
                  </a:lnTo>
                  <a:lnTo>
                    <a:pt x="609" y="6"/>
                  </a:lnTo>
                  <a:lnTo>
                    <a:pt x="609" y="4"/>
                  </a:lnTo>
                  <a:lnTo>
                    <a:pt x="610" y="3"/>
                  </a:lnTo>
                  <a:lnTo>
                    <a:pt x="611" y="2"/>
                  </a:lnTo>
                  <a:lnTo>
                    <a:pt x="612" y="2"/>
                  </a:lnTo>
                  <a:lnTo>
                    <a:pt x="614" y="1"/>
                  </a:lnTo>
                  <a:lnTo>
                    <a:pt x="616" y="1"/>
                  </a:lnTo>
                  <a:lnTo>
                    <a:pt x="617" y="0"/>
                  </a:lnTo>
                  <a:lnTo>
                    <a:pt x="620" y="1"/>
                  </a:lnTo>
                  <a:lnTo>
                    <a:pt x="622" y="2"/>
                  </a:lnTo>
                  <a:lnTo>
                    <a:pt x="627" y="3"/>
                  </a:lnTo>
                  <a:lnTo>
                    <a:pt x="629" y="4"/>
                  </a:lnTo>
                  <a:lnTo>
                    <a:pt x="632" y="6"/>
                  </a:lnTo>
                  <a:lnTo>
                    <a:pt x="634" y="7"/>
                  </a:lnTo>
                  <a:lnTo>
                    <a:pt x="638" y="8"/>
                  </a:lnTo>
                  <a:lnTo>
                    <a:pt x="64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63" name="Freeform 127">
              <a:extLst>
                <a:ext uri="{FF2B5EF4-FFF2-40B4-BE49-F238E27FC236}">
                  <a16:creationId xmlns:a16="http://schemas.microsoft.com/office/drawing/2014/main" id="{7FB5C0B8-EE91-4E90-95D9-CAB3E3552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" y="3366"/>
              <a:ext cx="583" cy="489"/>
            </a:xfrm>
            <a:custGeom>
              <a:avLst/>
              <a:gdLst>
                <a:gd name="T0" fmla="*/ 690 w 1165"/>
                <a:gd name="T1" fmla="*/ 21 h 978"/>
                <a:gd name="T2" fmla="*/ 774 w 1165"/>
                <a:gd name="T3" fmla="*/ 58 h 978"/>
                <a:gd name="T4" fmla="*/ 867 w 1165"/>
                <a:gd name="T5" fmla="*/ 98 h 978"/>
                <a:gd name="T6" fmla="*/ 913 w 1165"/>
                <a:gd name="T7" fmla="*/ 124 h 978"/>
                <a:gd name="T8" fmla="*/ 1023 w 1165"/>
                <a:gd name="T9" fmla="*/ 154 h 978"/>
                <a:gd name="T10" fmla="*/ 1067 w 1165"/>
                <a:gd name="T11" fmla="*/ 214 h 978"/>
                <a:gd name="T12" fmla="*/ 1046 w 1165"/>
                <a:gd name="T13" fmla="*/ 292 h 978"/>
                <a:gd name="T14" fmla="*/ 1082 w 1165"/>
                <a:gd name="T15" fmla="*/ 330 h 978"/>
                <a:gd name="T16" fmla="*/ 1088 w 1165"/>
                <a:gd name="T17" fmla="*/ 357 h 978"/>
                <a:gd name="T18" fmla="*/ 1094 w 1165"/>
                <a:gd name="T19" fmla="*/ 382 h 978"/>
                <a:gd name="T20" fmla="*/ 1113 w 1165"/>
                <a:gd name="T21" fmla="*/ 434 h 978"/>
                <a:gd name="T22" fmla="*/ 1111 w 1165"/>
                <a:gd name="T23" fmla="*/ 468 h 978"/>
                <a:gd name="T24" fmla="*/ 1101 w 1165"/>
                <a:gd name="T25" fmla="*/ 509 h 978"/>
                <a:gd name="T26" fmla="*/ 1090 w 1165"/>
                <a:gd name="T27" fmla="*/ 545 h 978"/>
                <a:gd name="T28" fmla="*/ 1004 w 1165"/>
                <a:gd name="T29" fmla="*/ 589 h 978"/>
                <a:gd name="T30" fmla="*/ 991 w 1165"/>
                <a:gd name="T31" fmla="*/ 692 h 978"/>
                <a:gd name="T32" fmla="*/ 1100 w 1165"/>
                <a:gd name="T33" fmla="*/ 772 h 978"/>
                <a:gd name="T34" fmla="*/ 1091 w 1165"/>
                <a:gd name="T35" fmla="*/ 804 h 978"/>
                <a:gd name="T36" fmla="*/ 1138 w 1165"/>
                <a:gd name="T37" fmla="*/ 821 h 978"/>
                <a:gd name="T38" fmla="*/ 1107 w 1165"/>
                <a:gd name="T39" fmla="*/ 842 h 978"/>
                <a:gd name="T40" fmla="*/ 1118 w 1165"/>
                <a:gd name="T41" fmla="*/ 901 h 978"/>
                <a:gd name="T42" fmla="*/ 1154 w 1165"/>
                <a:gd name="T43" fmla="*/ 928 h 978"/>
                <a:gd name="T44" fmla="*/ 1050 w 1165"/>
                <a:gd name="T45" fmla="*/ 939 h 978"/>
                <a:gd name="T46" fmla="*/ 1022 w 1165"/>
                <a:gd name="T47" fmla="*/ 781 h 978"/>
                <a:gd name="T48" fmla="*/ 941 w 1165"/>
                <a:gd name="T49" fmla="*/ 629 h 978"/>
                <a:gd name="T50" fmla="*/ 932 w 1165"/>
                <a:gd name="T51" fmla="*/ 444 h 978"/>
                <a:gd name="T52" fmla="*/ 946 w 1165"/>
                <a:gd name="T53" fmla="*/ 390 h 978"/>
                <a:gd name="T54" fmla="*/ 913 w 1165"/>
                <a:gd name="T55" fmla="*/ 232 h 978"/>
                <a:gd name="T56" fmla="*/ 806 w 1165"/>
                <a:gd name="T57" fmla="*/ 108 h 978"/>
                <a:gd name="T58" fmla="*/ 703 w 1165"/>
                <a:gd name="T59" fmla="*/ 74 h 978"/>
                <a:gd name="T60" fmla="*/ 483 w 1165"/>
                <a:gd name="T61" fmla="*/ 92 h 978"/>
                <a:gd name="T62" fmla="*/ 388 w 1165"/>
                <a:gd name="T63" fmla="*/ 156 h 978"/>
                <a:gd name="T64" fmla="*/ 271 w 1165"/>
                <a:gd name="T65" fmla="*/ 345 h 978"/>
                <a:gd name="T66" fmla="*/ 262 w 1165"/>
                <a:gd name="T67" fmla="*/ 471 h 978"/>
                <a:gd name="T68" fmla="*/ 251 w 1165"/>
                <a:gd name="T69" fmla="*/ 516 h 978"/>
                <a:gd name="T70" fmla="*/ 264 w 1165"/>
                <a:gd name="T71" fmla="*/ 556 h 978"/>
                <a:gd name="T72" fmla="*/ 263 w 1165"/>
                <a:gd name="T73" fmla="*/ 592 h 978"/>
                <a:gd name="T74" fmla="*/ 271 w 1165"/>
                <a:gd name="T75" fmla="*/ 694 h 978"/>
                <a:gd name="T76" fmla="*/ 275 w 1165"/>
                <a:gd name="T77" fmla="*/ 740 h 978"/>
                <a:gd name="T78" fmla="*/ 208 w 1165"/>
                <a:gd name="T79" fmla="*/ 844 h 978"/>
                <a:gd name="T80" fmla="*/ 175 w 1165"/>
                <a:gd name="T81" fmla="*/ 962 h 978"/>
                <a:gd name="T82" fmla="*/ 168 w 1165"/>
                <a:gd name="T83" fmla="*/ 894 h 978"/>
                <a:gd name="T84" fmla="*/ 138 w 1165"/>
                <a:gd name="T85" fmla="*/ 927 h 978"/>
                <a:gd name="T86" fmla="*/ 115 w 1165"/>
                <a:gd name="T87" fmla="*/ 865 h 978"/>
                <a:gd name="T88" fmla="*/ 61 w 1165"/>
                <a:gd name="T89" fmla="*/ 815 h 978"/>
                <a:gd name="T90" fmla="*/ 172 w 1165"/>
                <a:gd name="T91" fmla="*/ 691 h 978"/>
                <a:gd name="T92" fmla="*/ 130 w 1165"/>
                <a:gd name="T93" fmla="*/ 547 h 978"/>
                <a:gd name="T94" fmla="*/ 31 w 1165"/>
                <a:gd name="T95" fmla="*/ 565 h 978"/>
                <a:gd name="T96" fmla="*/ 32 w 1165"/>
                <a:gd name="T97" fmla="*/ 540 h 978"/>
                <a:gd name="T98" fmla="*/ 25 w 1165"/>
                <a:gd name="T99" fmla="*/ 510 h 978"/>
                <a:gd name="T100" fmla="*/ 101 w 1165"/>
                <a:gd name="T101" fmla="*/ 409 h 978"/>
                <a:gd name="T102" fmla="*/ 103 w 1165"/>
                <a:gd name="T103" fmla="*/ 367 h 978"/>
                <a:gd name="T104" fmla="*/ 142 w 1165"/>
                <a:gd name="T105" fmla="*/ 340 h 978"/>
                <a:gd name="T106" fmla="*/ 173 w 1165"/>
                <a:gd name="T107" fmla="*/ 281 h 978"/>
                <a:gd name="T108" fmla="*/ 190 w 1165"/>
                <a:gd name="T109" fmla="*/ 233 h 978"/>
                <a:gd name="T110" fmla="*/ 250 w 1165"/>
                <a:gd name="T111" fmla="*/ 222 h 978"/>
                <a:gd name="T112" fmla="*/ 242 w 1165"/>
                <a:gd name="T113" fmla="*/ 140 h 978"/>
                <a:gd name="T114" fmla="*/ 352 w 1165"/>
                <a:gd name="T115" fmla="*/ 111 h 978"/>
                <a:gd name="T116" fmla="*/ 468 w 1165"/>
                <a:gd name="T117" fmla="*/ 73 h 978"/>
                <a:gd name="T118" fmla="*/ 542 w 1165"/>
                <a:gd name="T119" fmla="*/ 43 h 978"/>
                <a:gd name="T120" fmla="*/ 625 w 1165"/>
                <a:gd name="T121" fmla="*/ 11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65" h="978">
                  <a:moveTo>
                    <a:pt x="640" y="16"/>
                  </a:moveTo>
                  <a:lnTo>
                    <a:pt x="642" y="18"/>
                  </a:lnTo>
                  <a:lnTo>
                    <a:pt x="645" y="20"/>
                  </a:lnTo>
                  <a:lnTo>
                    <a:pt x="646" y="23"/>
                  </a:lnTo>
                  <a:lnTo>
                    <a:pt x="648" y="26"/>
                  </a:lnTo>
                  <a:lnTo>
                    <a:pt x="651" y="28"/>
                  </a:lnTo>
                  <a:lnTo>
                    <a:pt x="654" y="29"/>
                  </a:lnTo>
                  <a:lnTo>
                    <a:pt x="655" y="30"/>
                  </a:lnTo>
                  <a:lnTo>
                    <a:pt x="657" y="30"/>
                  </a:lnTo>
                  <a:lnTo>
                    <a:pt x="658" y="29"/>
                  </a:lnTo>
                  <a:lnTo>
                    <a:pt x="661" y="29"/>
                  </a:lnTo>
                  <a:lnTo>
                    <a:pt x="663" y="27"/>
                  </a:lnTo>
                  <a:lnTo>
                    <a:pt x="665" y="25"/>
                  </a:lnTo>
                  <a:lnTo>
                    <a:pt x="667" y="22"/>
                  </a:lnTo>
                  <a:lnTo>
                    <a:pt x="671" y="21"/>
                  </a:lnTo>
                  <a:lnTo>
                    <a:pt x="673" y="20"/>
                  </a:lnTo>
                  <a:lnTo>
                    <a:pt x="676" y="19"/>
                  </a:lnTo>
                  <a:lnTo>
                    <a:pt x="680" y="18"/>
                  </a:lnTo>
                  <a:lnTo>
                    <a:pt x="682" y="17"/>
                  </a:lnTo>
                  <a:lnTo>
                    <a:pt x="690" y="21"/>
                  </a:lnTo>
                  <a:lnTo>
                    <a:pt x="697" y="28"/>
                  </a:lnTo>
                  <a:lnTo>
                    <a:pt x="705" y="33"/>
                  </a:lnTo>
                  <a:lnTo>
                    <a:pt x="713" y="40"/>
                  </a:lnTo>
                  <a:lnTo>
                    <a:pt x="721" y="45"/>
                  </a:lnTo>
                  <a:lnTo>
                    <a:pt x="730" y="50"/>
                  </a:lnTo>
                  <a:lnTo>
                    <a:pt x="733" y="51"/>
                  </a:lnTo>
                  <a:lnTo>
                    <a:pt x="738" y="52"/>
                  </a:lnTo>
                  <a:lnTo>
                    <a:pt x="743" y="53"/>
                  </a:lnTo>
                  <a:lnTo>
                    <a:pt x="748" y="53"/>
                  </a:lnTo>
                  <a:lnTo>
                    <a:pt x="750" y="56"/>
                  </a:lnTo>
                  <a:lnTo>
                    <a:pt x="752" y="58"/>
                  </a:lnTo>
                  <a:lnTo>
                    <a:pt x="754" y="59"/>
                  </a:lnTo>
                  <a:lnTo>
                    <a:pt x="757" y="59"/>
                  </a:lnTo>
                  <a:lnTo>
                    <a:pt x="761" y="60"/>
                  </a:lnTo>
                  <a:lnTo>
                    <a:pt x="763" y="59"/>
                  </a:lnTo>
                  <a:lnTo>
                    <a:pt x="766" y="59"/>
                  </a:lnTo>
                  <a:lnTo>
                    <a:pt x="770" y="59"/>
                  </a:lnTo>
                  <a:lnTo>
                    <a:pt x="771" y="57"/>
                  </a:lnTo>
                  <a:lnTo>
                    <a:pt x="773" y="57"/>
                  </a:lnTo>
                  <a:lnTo>
                    <a:pt x="774" y="58"/>
                  </a:lnTo>
                  <a:lnTo>
                    <a:pt x="775" y="59"/>
                  </a:lnTo>
                  <a:lnTo>
                    <a:pt x="776" y="60"/>
                  </a:lnTo>
                  <a:lnTo>
                    <a:pt x="777" y="62"/>
                  </a:lnTo>
                  <a:lnTo>
                    <a:pt x="780" y="63"/>
                  </a:lnTo>
                  <a:lnTo>
                    <a:pt x="781" y="65"/>
                  </a:lnTo>
                  <a:lnTo>
                    <a:pt x="783" y="67"/>
                  </a:lnTo>
                  <a:lnTo>
                    <a:pt x="785" y="68"/>
                  </a:lnTo>
                  <a:lnTo>
                    <a:pt x="787" y="70"/>
                  </a:lnTo>
                  <a:lnTo>
                    <a:pt x="790" y="71"/>
                  </a:lnTo>
                  <a:lnTo>
                    <a:pt x="795" y="72"/>
                  </a:lnTo>
                  <a:lnTo>
                    <a:pt x="801" y="73"/>
                  </a:lnTo>
                  <a:lnTo>
                    <a:pt x="807" y="73"/>
                  </a:lnTo>
                  <a:lnTo>
                    <a:pt x="813" y="73"/>
                  </a:lnTo>
                  <a:lnTo>
                    <a:pt x="818" y="73"/>
                  </a:lnTo>
                  <a:lnTo>
                    <a:pt x="824" y="74"/>
                  </a:lnTo>
                  <a:lnTo>
                    <a:pt x="847" y="74"/>
                  </a:lnTo>
                  <a:lnTo>
                    <a:pt x="852" y="80"/>
                  </a:lnTo>
                  <a:lnTo>
                    <a:pt x="856" y="87"/>
                  </a:lnTo>
                  <a:lnTo>
                    <a:pt x="863" y="93"/>
                  </a:lnTo>
                  <a:lnTo>
                    <a:pt x="867" y="98"/>
                  </a:lnTo>
                  <a:lnTo>
                    <a:pt x="874" y="104"/>
                  </a:lnTo>
                  <a:lnTo>
                    <a:pt x="880" y="109"/>
                  </a:lnTo>
                  <a:lnTo>
                    <a:pt x="886" y="114"/>
                  </a:lnTo>
                  <a:lnTo>
                    <a:pt x="892" y="120"/>
                  </a:lnTo>
                  <a:lnTo>
                    <a:pt x="894" y="121"/>
                  </a:lnTo>
                  <a:lnTo>
                    <a:pt x="895" y="122"/>
                  </a:lnTo>
                  <a:lnTo>
                    <a:pt x="896" y="123"/>
                  </a:lnTo>
                  <a:lnTo>
                    <a:pt x="897" y="124"/>
                  </a:lnTo>
                  <a:lnTo>
                    <a:pt x="898" y="126"/>
                  </a:lnTo>
                  <a:lnTo>
                    <a:pt x="900" y="128"/>
                  </a:lnTo>
                  <a:lnTo>
                    <a:pt x="901" y="128"/>
                  </a:lnTo>
                  <a:lnTo>
                    <a:pt x="903" y="129"/>
                  </a:lnTo>
                  <a:lnTo>
                    <a:pt x="904" y="129"/>
                  </a:lnTo>
                  <a:lnTo>
                    <a:pt x="905" y="129"/>
                  </a:lnTo>
                  <a:lnTo>
                    <a:pt x="907" y="129"/>
                  </a:lnTo>
                  <a:lnTo>
                    <a:pt x="908" y="128"/>
                  </a:lnTo>
                  <a:lnTo>
                    <a:pt x="910" y="128"/>
                  </a:lnTo>
                  <a:lnTo>
                    <a:pt x="911" y="127"/>
                  </a:lnTo>
                  <a:lnTo>
                    <a:pt x="912" y="126"/>
                  </a:lnTo>
                  <a:lnTo>
                    <a:pt x="913" y="124"/>
                  </a:lnTo>
                  <a:lnTo>
                    <a:pt x="920" y="123"/>
                  </a:lnTo>
                  <a:lnTo>
                    <a:pt x="926" y="121"/>
                  </a:lnTo>
                  <a:lnTo>
                    <a:pt x="934" y="121"/>
                  </a:lnTo>
                  <a:lnTo>
                    <a:pt x="942" y="120"/>
                  </a:lnTo>
                  <a:lnTo>
                    <a:pt x="948" y="120"/>
                  </a:lnTo>
                  <a:lnTo>
                    <a:pt x="956" y="120"/>
                  </a:lnTo>
                  <a:lnTo>
                    <a:pt x="964" y="120"/>
                  </a:lnTo>
                  <a:lnTo>
                    <a:pt x="971" y="121"/>
                  </a:lnTo>
                  <a:lnTo>
                    <a:pt x="978" y="122"/>
                  </a:lnTo>
                  <a:lnTo>
                    <a:pt x="985" y="124"/>
                  </a:lnTo>
                  <a:lnTo>
                    <a:pt x="992" y="127"/>
                  </a:lnTo>
                  <a:lnTo>
                    <a:pt x="1000" y="129"/>
                  </a:lnTo>
                  <a:lnTo>
                    <a:pt x="1006" y="132"/>
                  </a:lnTo>
                  <a:lnTo>
                    <a:pt x="1013" y="136"/>
                  </a:lnTo>
                  <a:lnTo>
                    <a:pt x="1018" y="140"/>
                  </a:lnTo>
                  <a:lnTo>
                    <a:pt x="1024" y="144"/>
                  </a:lnTo>
                  <a:lnTo>
                    <a:pt x="1025" y="147"/>
                  </a:lnTo>
                  <a:lnTo>
                    <a:pt x="1024" y="149"/>
                  </a:lnTo>
                  <a:lnTo>
                    <a:pt x="1024" y="152"/>
                  </a:lnTo>
                  <a:lnTo>
                    <a:pt x="1023" y="154"/>
                  </a:lnTo>
                  <a:lnTo>
                    <a:pt x="1021" y="159"/>
                  </a:lnTo>
                  <a:lnTo>
                    <a:pt x="1018" y="162"/>
                  </a:lnTo>
                  <a:lnTo>
                    <a:pt x="1015" y="167"/>
                  </a:lnTo>
                  <a:lnTo>
                    <a:pt x="1014" y="170"/>
                  </a:lnTo>
                  <a:lnTo>
                    <a:pt x="1014" y="172"/>
                  </a:lnTo>
                  <a:lnTo>
                    <a:pt x="1014" y="174"/>
                  </a:lnTo>
                  <a:lnTo>
                    <a:pt x="1014" y="177"/>
                  </a:lnTo>
                  <a:lnTo>
                    <a:pt x="1015" y="179"/>
                  </a:lnTo>
                  <a:lnTo>
                    <a:pt x="1021" y="184"/>
                  </a:lnTo>
                  <a:lnTo>
                    <a:pt x="1025" y="189"/>
                  </a:lnTo>
                  <a:lnTo>
                    <a:pt x="1032" y="193"/>
                  </a:lnTo>
                  <a:lnTo>
                    <a:pt x="1036" y="197"/>
                  </a:lnTo>
                  <a:lnTo>
                    <a:pt x="1043" y="201"/>
                  </a:lnTo>
                  <a:lnTo>
                    <a:pt x="1047" y="204"/>
                  </a:lnTo>
                  <a:lnTo>
                    <a:pt x="1054" y="209"/>
                  </a:lnTo>
                  <a:lnTo>
                    <a:pt x="1060" y="213"/>
                  </a:lnTo>
                  <a:lnTo>
                    <a:pt x="1062" y="213"/>
                  </a:lnTo>
                  <a:lnTo>
                    <a:pt x="1063" y="213"/>
                  </a:lnTo>
                  <a:lnTo>
                    <a:pt x="1065" y="213"/>
                  </a:lnTo>
                  <a:lnTo>
                    <a:pt x="1067" y="214"/>
                  </a:lnTo>
                  <a:lnTo>
                    <a:pt x="1068" y="218"/>
                  </a:lnTo>
                  <a:lnTo>
                    <a:pt x="1070" y="221"/>
                  </a:lnTo>
                  <a:lnTo>
                    <a:pt x="1070" y="225"/>
                  </a:lnTo>
                  <a:lnTo>
                    <a:pt x="1070" y="229"/>
                  </a:lnTo>
                  <a:lnTo>
                    <a:pt x="1070" y="233"/>
                  </a:lnTo>
                  <a:lnTo>
                    <a:pt x="1070" y="238"/>
                  </a:lnTo>
                  <a:lnTo>
                    <a:pt x="1070" y="241"/>
                  </a:lnTo>
                  <a:lnTo>
                    <a:pt x="1070" y="244"/>
                  </a:lnTo>
                  <a:lnTo>
                    <a:pt x="1068" y="248"/>
                  </a:lnTo>
                  <a:lnTo>
                    <a:pt x="1068" y="251"/>
                  </a:lnTo>
                  <a:lnTo>
                    <a:pt x="1065" y="258"/>
                  </a:lnTo>
                  <a:lnTo>
                    <a:pt x="1062" y="263"/>
                  </a:lnTo>
                  <a:lnTo>
                    <a:pt x="1057" y="269"/>
                  </a:lnTo>
                  <a:lnTo>
                    <a:pt x="1052" y="274"/>
                  </a:lnTo>
                  <a:lnTo>
                    <a:pt x="1047" y="280"/>
                  </a:lnTo>
                  <a:lnTo>
                    <a:pt x="1043" y="284"/>
                  </a:lnTo>
                  <a:lnTo>
                    <a:pt x="1043" y="287"/>
                  </a:lnTo>
                  <a:lnTo>
                    <a:pt x="1044" y="289"/>
                  </a:lnTo>
                  <a:lnTo>
                    <a:pt x="1045" y="291"/>
                  </a:lnTo>
                  <a:lnTo>
                    <a:pt x="1046" y="292"/>
                  </a:lnTo>
                  <a:lnTo>
                    <a:pt x="1050" y="294"/>
                  </a:lnTo>
                  <a:lnTo>
                    <a:pt x="1053" y="295"/>
                  </a:lnTo>
                  <a:lnTo>
                    <a:pt x="1057" y="297"/>
                  </a:lnTo>
                  <a:lnTo>
                    <a:pt x="1062" y="298"/>
                  </a:lnTo>
                  <a:lnTo>
                    <a:pt x="1066" y="300"/>
                  </a:lnTo>
                  <a:lnTo>
                    <a:pt x="1070" y="301"/>
                  </a:lnTo>
                  <a:lnTo>
                    <a:pt x="1073" y="303"/>
                  </a:lnTo>
                  <a:lnTo>
                    <a:pt x="1077" y="305"/>
                  </a:lnTo>
                  <a:lnTo>
                    <a:pt x="1080" y="309"/>
                  </a:lnTo>
                  <a:lnTo>
                    <a:pt x="1083" y="311"/>
                  </a:lnTo>
                  <a:lnTo>
                    <a:pt x="1087" y="314"/>
                  </a:lnTo>
                  <a:lnTo>
                    <a:pt x="1090" y="317"/>
                  </a:lnTo>
                  <a:lnTo>
                    <a:pt x="1093" y="319"/>
                  </a:lnTo>
                  <a:lnTo>
                    <a:pt x="1096" y="320"/>
                  </a:lnTo>
                  <a:lnTo>
                    <a:pt x="1095" y="323"/>
                  </a:lnTo>
                  <a:lnTo>
                    <a:pt x="1093" y="325"/>
                  </a:lnTo>
                  <a:lnTo>
                    <a:pt x="1091" y="327"/>
                  </a:lnTo>
                  <a:lnTo>
                    <a:pt x="1087" y="328"/>
                  </a:lnTo>
                  <a:lnTo>
                    <a:pt x="1084" y="329"/>
                  </a:lnTo>
                  <a:lnTo>
                    <a:pt x="1082" y="330"/>
                  </a:lnTo>
                  <a:lnTo>
                    <a:pt x="1078" y="332"/>
                  </a:lnTo>
                  <a:lnTo>
                    <a:pt x="1076" y="334"/>
                  </a:lnTo>
                  <a:lnTo>
                    <a:pt x="1074" y="334"/>
                  </a:lnTo>
                  <a:lnTo>
                    <a:pt x="1073" y="335"/>
                  </a:lnTo>
                  <a:lnTo>
                    <a:pt x="1072" y="335"/>
                  </a:lnTo>
                  <a:lnTo>
                    <a:pt x="1071" y="338"/>
                  </a:lnTo>
                  <a:lnTo>
                    <a:pt x="1070" y="339"/>
                  </a:lnTo>
                  <a:lnTo>
                    <a:pt x="1068" y="340"/>
                  </a:lnTo>
                  <a:lnTo>
                    <a:pt x="1067" y="342"/>
                  </a:lnTo>
                  <a:lnTo>
                    <a:pt x="1067" y="343"/>
                  </a:lnTo>
                  <a:lnTo>
                    <a:pt x="1067" y="345"/>
                  </a:lnTo>
                  <a:lnTo>
                    <a:pt x="1067" y="348"/>
                  </a:lnTo>
                  <a:lnTo>
                    <a:pt x="1068" y="349"/>
                  </a:lnTo>
                  <a:lnTo>
                    <a:pt x="1070" y="350"/>
                  </a:lnTo>
                  <a:lnTo>
                    <a:pt x="1072" y="352"/>
                  </a:lnTo>
                  <a:lnTo>
                    <a:pt x="1075" y="352"/>
                  </a:lnTo>
                  <a:lnTo>
                    <a:pt x="1078" y="353"/>
                  </a:lnTo>
                  <a:lnTo>
                    <a:pt x="1082" y="353"/>
                  </a:lnTo>
                  <a:lnTo>
                    <a:pt x="1085" y="354"/>
                  </a:lnTo>
                  <a:lnTo>
                    <a:pt x="1088" y="357"/>
                  </a:lnTo>
                  <a:lnTo>
                    <a:pt x="1090" y="357"/>
                  </a:lnTo>
                  <a:lnTo>
                    <a:pt x="1092" y="358"/>
                  </a:lnTo>
                  <a:lnTo>
                    <a:pt x="1094" y="358"/>
                  </a:lnTo>
                  <a:lnTo>
                    <a:pt x="1096" y="359"/>
                  </a:lnTo>
                  <a:lnTo>
                    <a:pt x="1100" y="359"/>
                  </a:lnTo>
                  <a:lnTo>
                    <a:pt x="1101" y="360"/>
                  </a:lnTo>
                  <a:lnTo>
                    <a:pt x="1101" y="361"/>
                  </a:lnTo>
                  <a:lnTo>
                    <a:pt x="1101" y="363"/>
                  </a:lnTo>
                  <a:lnTo>
                    <a:pt x="1100" y="364"/>
                  </a:lnTo>
                  <a:lnTo>
                    <a:pt x="1100" y="365"/>
                  </a:lnTo>
                  <a:lnTo>
                    <a:pt x="1098" y="367"/>
                  </a:lnTo>
                  <a:lnTo>
                    <a:pt x="1098" y="369"/>
                  </a:lnTo>
                  <a:lnTo>
                    <a:pt x="1098" y="370"/>
                  </a:lnTo>
                  <a:lnTo>
                    <a:pt x="1097" y="372"/>
                  </a:lnTo>
                  <a:lnTo>
                    <a:pt x="1096" y="373"/>
                  </a:lnTo>
                  <a:lnTo>
                    <a:pt x="1095" y="374"/>
                  </a:lnTo>
                  <a:lnTo>
                    <a:pt x="1096" y="377"/>
                  </a:lnTo>
                  <a:lnTo>
                    <a:pt x="1096" y="379"/>
                  </a:lnTo>
                  <a:lnTo>
                    <a:pt x="1095" y="381"/>
                  </a:lnTo>
                  <a:lnTo>
                    <a:pt x="1094" y="382"/>
                  </a:lnTo>
                  <a:lnTo>
                    <a:pt x="1092" y="384"/>
                  </a:lnTo>
                  <a:lnTo>
                    <a:pt x="1088" y="386"/>
                  </a:lnTo>
                  <a:lnTo>
                    <a:pt x="1085" y="388"/>
                  </a:lnTo>
                  <a:lnTo>
                    <a:pt x="1084" y="390"/>
                  </a:lnTo>
                  <a:lnTo>
                    <a:pt x="1083" y="392"/>
                  </a:lnTo>
                  <a:lnTo>
                    <a:pt x="1083" y="394"/>
                  </a:lnTo>
                  <a:lnTo>
                    <a:pt x="1084" y="396"/>
                  </a:lnTo>
                  <a:lnTo>
                    <a:pt x="1085" y="399"/>
                  </a:lnTo>
                  <a:lnTo>
                    <a:pt x="1087" y="403"/>
                  </a:lnTo>
                  <a:lnTo>
                    <a:pt x="1090" y="408"/>
                  </a:lnTo>
                  <a:lnTo>
                    <a:pt x="1092" y="411"/>
                  </a:lnTo>
                  <a:lnTo>
                    <a:pt x="1094" y="415"/>
                  </a:lnTo>
                  <a:lnTo>
                    <a:pt x="1098" y="419"/>
                  </a:lnTo>
                  <a:lnTo>
                    <a:pt x="1101" y="422"/>
                  </a:lnTo>
                  <a:lnTo>
                    <a:pt x="1105" y="424"/>
                  </a:lnTo>
                  <a:lnTo>
                    <a:pt x="1108" y="429"/>
                  </a:lnTo>
                  <a:lnTo>
                    <a:pt x="1108" y="431"/>
                  </a:lnTo>
                  <a:lnTo>
                    <a:pt x="1111" y="432"/>
                  </a:lnTo>
                  <a:lnTo>
                    <a:pt x="1112" y="433"/>
                  </a:lnTo>
                  <a:lnTo>
                    <a:pt x="1113" y="434"/>
                  </a:lnTo>
                  <a:lnTo>
                    <a:pt x="1115" y="434"/>
                  </a:lnTo>
                  <a:lnTo>
                    <a:pt x="1116" y="436"/>
                  </a:lnTo>
                  <a:lnTo>
                    <a:pt x="1117" y="438"/>
                  </a:lnTo>
                  <a:lnTo>
                    <a:pt x="1117" y="440"/>
                  </a:lnTo>
                  <a:lnTo>
                    <a:pt x="1122" y="442"/>
                  </a:lnTo>
                  <a:lnTo>
                    <a:pt x="1118" y="443"/>
                  </a:lnTo>
                  <a:lnTo>
                    <a:pt x="1115" y="444"/>
                  </a:lnTo>
                  <a:lnTo>
                    <a:pt x="1112" y="444"/>
                  </a:lnTo>
                  <a:lnTo>
                    <a:pt x="1108" y="445"/>
                  </a:lnTo>
                  <a:lnTo>
                    <a:pt x="1105" y="445"/>
                  </a:lnTo>
                  <a:lnTo>
                    <a:pt x="1103" y="446"/>
                  </a:lnTo>
                  <a:lnTo>
                    <a:pt x="1101" y="450"/>
                  </a:lnTo>
                  <a:lnTo>
                    <a:pt x="1098" y="452"/>
                  </a:lnTo>
                  <a:lnTo>
                    <a:pt x="1100" y="455"/>
                  </a:lnTo>
                  <a:lnTo>
                    <a:pt x="1101" y="458"/>
                  </a:lnTo>
                  <a:lnTo>
                    <a:pt x="1103" y="460"/>
                  </a:lnTo>
                  <a:lnTo>
                    <a:pt x="1105" y="462"/>
                  </a:lnTo>
                  <a:lnTo>
                    <a:pt x="1106" y="463"/>
                  </a:lnTo>
                  <a:lnTo>
                    <a:pt x="1108" y="465"/>
                  </a:lnTo>
                  <a:lnTo>
                    <a:pt x="1111" y="468"/>
                  </a:lnTo>
                  <a:lnTo>
                    <a:pt x="1111" y="471"/>
                  </a:lnTo>
                  <a:lnTo>
                    <a:pt x="1112" y="472"/>
                  </a:lnTo>
                  <a:lnTo>
                    <a:pt x="1113" y="473"/>
                  </a:lnTo>
                  <a:lnTo>
                    <a:pt x="1114" y="474"/>
                  </a:lnTo>
                  <a:lnTo>
                    <a:pt x="1115" y="475"/>
                  </a:lnTo>
                  <a:lnTo>
                    <a:pt x="1115" y="478"/>
                  </a:lnTo>
                  <a:lnTo>
                    <a:pt x="1116" y="479"/>
                  </a:lnTo>
                  <a:lnTo>
                    <a:pt x="1116" y="480"/>
                  </a:lnTo>
                  <a:lnTo>
                    <a:pt x="1117" y="482"/>
                  </a:lnTo>
                  <a:lnTo>
                    <a:pt x="1115" y="484"/>
                  </a:lnTo>
                  <a:lnTo>
                    <a:pt x="1113" y="486"/>
                  </a:lnTo>
                  <a:lnTo>
                    <a:pt x="1111" y="489"/>
                  </a:lnTo>
                  <a:lnTo>
                    <a:pt x="1108" y="491"/>
                  </a:lnTo>
                  <a:lnTo>
                    <a:pt x="1106" y="493"/>
                  </a:lnTo>
                  <a:lnTo>
                    <a:pt x="1103" y="496"/>
                  </a:lnTo>
                  <a:lnTo>
                    <a:pt x="1101" y="498"/>
                  </a:lnTo>
                  <a:lnTo>
                    <a:pt x="1098" y="500"/>
                  </a:lnTo>
                  <a:lnTo>
                    <a:pt x="1098" y="503"/>
                  </a:lnTo>
                  <a:lnTo>
                    <a:pt x="1100" y="505"/>
                  </a:lnTo>
                  <a:lnTo>
                    <a:pt x="1101" y="509"/>
                  </a:lnTo>
                  <a:lnTo>
                    <a:pt x="1102" y="512"/>
                  </a:lnTo>
                  <a:lnTo>
                    <a:pt x="1104" y="514"/>
                  </a:lnTo>
                  <a:lnTo>
                    <a:pt x="1106" y="518"/>
                  </a:lnTo>
                  <a:lnTo>
                    <a:pt x="1108" y="521"/>
                  </a:lnTo>
                  <a:lnTo>
                    <a:pt x="1111" y="523"/>
                  </a:lnTo>
                  <a:lnTo>
                    <a:pt x="1112" y="525"/>
                  </a:lnTo>
                  <a:lnTo>
                    <a:pt x="1113" y="526"/>
                  </a:lnTo>
                  <a:lnTo>
                    <a:pt x="1115" y="528"/>
                  </a:lnTo>
                  <a:lnTo>
                    <a:pt x="1116" y="529"/>
                  </a:lnTo>
                  <a:lnTo>
                    <a:pt x="1118" y="530"/>
                  </a:lnTo>
                  <a:lnTo>
                    <a:pt x="1118" y="531"/>
                  </a:lnTo>
                  <a:lnTo>
                    <a:pt x="1118" y="533"/>
                  </a:lnTo>
                  <a:lnTo>
                    <a:pt x="1116" y="535"/>
                  </a:lnTo>
                  <a:lnTo>
                    <a:pt x="1114" y="537"/>
                  </a:lnTo>
                  <a:lnTo>
                    <a:pt x="1112" y="540"/>
                  </a:lnTo>
                  <a:lnTo>
                    <a:pt x="1110" y="542"/>
                  </a:lnTo>
                  <a:lnTo>
                    <a:pt x="1107" y="543"/>
                  </a:lnTo>
                  <a:lnTo>
                    <a:pt x="1102" y="544"/>
                  </a:lnTo>
                  <a:lnTo>
                    <a:pt x="1095" y="545"/>
                  </a:lnTo>
                  <a:lnTo>
                    <a:pt x="1090" y="545"/>
                  </a:lnTo>
                  <a:lnTo>
                    <a:pt x="1084" y="545"/>
                  </a:lnTo>
                  <a:lnTo>
                    <a:pt x="1078" y="546"/>
                  </a:lnTo>
                  <a:lnTo>
                    <a:pt x="1072" y="549"/>
                  </a:lnTo>
                  <a:lnTo>
                    <a:pt x="1068" y="550"/>
                  </a:lnTo>
                  <a:lnTo>
                    <a:pt x="1065" y="551"/>
                  </a:lnTo>
                  <a:lnTo>
                    <a:pt x="1061" y="553"/>
                  </a:lnTo>
                  <a:lnTo>
                    <a:pt x="1056" y="553"/>
                  </a:lnTo>
                  <a:lnTo>
                    <a:pt x="1052" y="554"/>
                  </a:lnTo>
                  <a:lnTo>
                    <a:pt x="1048" y="555"/>
                  </a:lnTo>
                  <a:lnTo>
                    <a:pt x="1047" y="556"/>
                  </a:lnTo>
                  <a:lnTo>
                    <a:pt x="1045" y="557"/>
                  </a:lnTo>
                  <a:lnTo>
                    <a:pt x="1044" y="559"/>
                  </a:lnTo>
                  <a:lnTo>
                    <a:pt x="1043" y="561"/>
                  </a:lnTo>
                  <a:lnTo>
                    <a:pt x="1037" y="565"/>
                  </a:lnTo>
                  <a:lnTo>
                    <a:pt x="1032" y="569"/>
                  </a:lnTo>
                  <a:lnTo>
                    <a:pt x="1026" y="572"/>
                  </a:lnTo>
                  <a:lnTo>
                    <a:pt x="1021" y="575"/>
                  </a:lnTo>
                  <a:lnTo>
                    <a:pt x="1014" y="580"/>
                  </a:lnTo>
                  <a:lnTo>
                    <a:pt x="1010" y="583"/>
                  </a:lnTo>
                  <a:lnTo>
                    <a:pt x="1004" y="589"/>
                  </a:lnTo>
                  <a:lnTo>
                    <a:pt x="1001" y="593"/>
                  </a:lnTo>
                  <a:lnTo>
                    <a:pt x="1000" y="596"/>
                  </a:lnTo>
                  <a:lnTo>
                    <a:pt x="998" y="600"/>
                  </a:lnTo>
                  <a:lnTo>
                    <a:pt x="997" y="602"/>
                  </a:lnTo>
                  <a:lnTo>
                    <a:pt x="995" y="605"/>
                  </a:lnTo>
                  <a:lnTo>
                    <a:pt x="993" y="607"/>
                  </a:lnTo>
                  <a:lnTo>
                    <a:pt x="992" y="610"/>
                  </a:lnTo>
                  <a:lnTo>
                    <a:pt x="991" y="613"/>
                  </a:lnTo>
                  <a:lnTo>
                    <a:pt x="991" y="615"/>
                  </a:lnTo>
                  <a:lnTo>
                    <a:pt x="987" y="624"/>
                  </a:lnTo>
                  <a:lnTo>
                    <a:pt x="985" y="633"/>
                  </a:lnTo>
                  <a:lnTo>
                    <a:pt x="982" y="642"/>
                  </a:lnTo>
                  <a:lnTo>
                    <a:pt x="981" y="651"/>
                  </a:lnTo>
                  <a:lnTo>
                    <a:pt x="980" y="659"/>
                  </a:lnTo>
                  <a:lnTo>
                    <a:pt x="980" y="667"/>
                  </a:lnTo>
                  <a:lnTo>
                    <a:pt x="981" y="672"/>
                  </a:lnTo>
                  <a:lnTo>
                    <a:pt x="982" y="676"/>
                  </a:lnTo>
                  <a:lnTo>
                    <a:pt x="983" y="681"/>
                  </a:lnTo>
                  <a:lnTo>
                    <a:pt x="985" y="685"/>
                  </a:lnTo>
                  <a:lnTo>
                    <a:pt x="991" y="692"/>
                  </a:lnTo>
                  <a:lnTo>
                    <a:pt x="996" y="698"/>
                  </a:lnTo>
                  <a:lnTo>
                    <a:pt x="1003" y="704"/>
                  </a:lnTo>
                  <a:lnTo>
                    <a:pt x="1008" y="708"/>
                  </a:lnTo>
                  <a:lnTo>
                    <a:pt x="1022" y="718"/>
                  </a:lnTo>
                  <a:lnTo>
                    <a:pt x="1035" y="727"/>
                  </a:lnTo>
                  <a:lnTo>
                    <a:pt x="1048" y="736"/>
                  </a:lnTo>
                  <a:lnTo>
                    <a:pt x="1062" y="744"/>
                  </a:lnTo>
                  <a:lnTo>
                    <a:pt x="1068" y="750"/>
                  </a:lnTo>
                  <a:lnTo>
                    <a:pt x="1075" y="754"/>
                  </a:lnTo>
                  <a:lnTo>
                    <a:pt x="1082" y="760"/>
                  </a:lnTo>
                  <a:lnTo>
                    <a:pt x="1088" y="765"/>
                  </a:lnTo>
                  <a:lnTo>
                    <a:pt x="1088" y="766"/>
                  </a:lnTo>
                  <a:lnTo>
                    <a:pt x="1088" y="767"/>
                  </a:lnTo>
                  <a:lnTo>
                    <a:pt x="1090" y="768"/>
                  </a:lnTo>
                  <a:lnTo>
                    <a:pt x="1091" y="768"/>
                  </a:lnTo>
                  <a:lnTo>
                    <a:pt x="1092" y="770"/>
                  </a:lnTo>
                  <a:lnTo>
                    <a:pt x="1093" y="770"/>
                  </a:lnTo>
                  <a:lnTo>
                    <a:pt x="1094" y="770"/>
                  </a:lnTo>
                  <a:lnTo>
                    <a:pt x="1095" y="771"/>
                  </a:lnTo>
                  <a:lnTo>
                    <a:pt x="1100" y="772"/>
                  </a:lnTo>
                  <a:lnTo>
                    <a:pt x="1103" y="772"/>
                  </a:lnTo>
                  <a:lnTo>
                    <a:pt x="1107" y="770"/>
                  </a:lnTo>
                  <a:lnTo>
                    <a:pt x="1111" y="770"/>
                  </a:lnTo>
                  <a:lnTo>
                    <a:pt x="1114" y="768"/>
                  </a:lnTo>
                  <a:lnTo>
                    <a:pt x="1118" y="767"/>
                  </a:lnTo>
                  <a:lnTo>
                    <a:pt x="1122" y="766"/>
                  </a:lnTo>
                  <a:lnTo>
                    <a:pt x="1125" y="766"/>
                  </a:lnTo>
                  <a:lnTo>
                    <a:pt x="1124" y="770"/>
                  </a:lnTo>
                  <a:lnTo>
                    <a:pt x="1123" y="773"/>
                  </a:lnTo>
                  <a:lnTo>
                    <a:pt x="1122" y="775"/>
                  </a:lnTo>
                  <a:lnTo>
                    <a:pt x="1120" y="777"/>
                  </a:lnTo>
                  <a:lnTo>
                    <a:pt x="1115" y="782"/>
                  </a:lnTo>
                  <a:lnTo>
                    <a:pt x="1111" y="786"/>
                  </a:lnTo>
                  <a:lnTo>
                    <a:pt x="1104" y="790"/>
                  </a:lnTo>
                  <a:lnTo>
                    <a:pt x="1100" y="793"/>
                  </a:lnTo>
                  <a:lnTo>
                    <a:pt x="1094" y="796"/>
                  </a:lnTo>
                  <a:lnTo>
                    <a:pt x="1090" y="801"/>
                  </a:lnTo>
                  <a:lnTo>
                    <a:pt x="1090" y="802"/>
                  </a:lnTo>
                  <a:lnTo>
                    <a:pt x="1090" y="803"/>
                  </a:lnTo>
                  <a:lnTo>
                    <a:pt x="1091" y="804"/>
                  </a:lnTo>
                  <a:lnTo>
                    <a:pt x="1091" y="805"/>
                  </a:lnTo>
                  <a:lnTo>
                    <a:pt x="1092" y="806"/>
                  </a:lnTo>
                  <a:lnTo>
                    <a:pt x="1093" y="807"/>
                  </a:lnTo>
                  <a:lnTo>
                    <a:pt x="1094" y="807"/>
                  </a:lnTo>
                  <a:lnTo>
                    <a:pt x="1095" y="808"/>
                  </a:lnTo>
                  <a:lnTo>
                    <a:pt x="1096" y="808"/>
                  </a:lnTo>
                  <a:lnTo>
                    <a:pt x="1098" y="807"/>
                  </a:lnTo>
                  <a:lnTo>
                    <a:pt x="1101" y="807"/>
                  </a:lnTo>
                  <a:lnTo>
                    <a:pt x="1102" y="806"/>
                  </a:lnTo>
                  <a:lnTo>
                    <a:pt x="1104" y="806"/>
                  </a:lnTo>
                  <a:lnTo>
                    <a:pt x="1106" y="805"/>
                  </a:lnTo>
                  <a:lnTo>
                    <a:pt x="1107" y="804"/>
                  </a:lnTo>
                  <a:lnTo>
                    <a:pt x="1110" y="803"/>
                  </a:lnTo>
                  <a:lnTo>
                    <a:pt x="1114" y="804"/>
                  </a:lnTo>
                  <a:lnTo>
                    <a:pt x="1118" y="807"/>
                  </a:lnTo>
                  <a:lnTo>
                    <a:pt x="1123" y="810"/>
                  </a:lnTo>
                  <a:lnTo>
                    <a:pt x="1127" y="812"/>
                  </a:lnTo>
                  <a:lnTo>
                    <a:pt x="1131" y="814"/>
                  </a:lnTo>
                  <a:lnTo>
                    <a:pt x="1135" y="817"/>
                  </a:lnTo>
                  <a:lnTo>
                    <a:pt x="1138" y="821"/>
                  </a:lnTo>
                  <a:lnTo>
                    <a:pt x="1142" y="823"/>
                  </a:lnTo>
                  <a:lnTo>
                    <a:pt x="1140" y="824"/>
                  </a:lnTo>
                  <a:lnTo>
                    <a:pt x="1136" y="825"/>
                  </a:lnTo>
                  <a:lnTo>
                    <a:pt x="1132" y="825"/>
                  </a:lnTo>
                  <a:lnTo>
                    <a:pt x="1128" y="826"/>
                  </a:lnTo>
                  <a:lnTo>
                    <a:pt x="1125" y="826"/>
                  </a:lnTo>
                  <a:lnTo>
                    <a:pt x="1122" y="826"/>
                  </a:lnTo>
                  <a:lnTo>
                    <a:pt x="1117" y="825"/>
                  </a:lnTo>
                  <a:lnTo>
                    <a:pt x="1115" y="823"/>
                  </a:lnTo>
                  <a:lnTo>
                    <a:pt x="1113" y="823"/>
                  </a:lnTo>
                  <a:lnTo>
                    <a:pt x="1112" y="823"/>
                  </a:lnTo>
                  <a:lnTo>
                    <a:pt x="1111" y="823"/>
                  </a:lnTo>
                  <a:lnTo>
                    <a:pt x="1110" y="824"/>
                  </a:lnTo>
                  <a:lnTo>
                    <a:pt x="1108" y="825"/>
                  </a:lnTo>
                  <a:lnTo>
                    <a:pt x="1107" y="825"/>
                  </a:lnTo>
                  <a:lnTo>
                    <a:pt x="1106" y="826"/>
                  </a:lnTo>
                  <a:lnTo>
                    <a:pt x="1105" y="827"/>
                  </a:lnTo>
                  <a:lnTo>
                    <a:pt x="1106" y="832"/>
                  </a:lnTo>
                  <a:lnTo>
                    <a:pt x="1106" y="837"/>
                  </a:lnTo>
                  <a:lnTo>
                    <a:pt x="1107" y="842"/>
                  </a:lnTo>
                  <a:lnTo>
                    <a:pt x="1110" y="846"/>
                  </a:lnTo>
                  <a:lnTo>
                    <a:pt x="1112" y="849"/>
                  </a:lnTo>
                  <a:lnTo>
                    <a:pt x="1115" y="854"/>
                  </a:lnTo>
                  <a:lnTo>
                    <a:pt x="1118" y="856"/>
                  </a:lnTo>
                  <a:lnTo>
                    <a:pt x="1124" y="858"/>
                  </a:lnTo>
                  <a:lnTo>
                    <a:pt x="1128" y="859"/>
                  </a:lnTo>
                  <a:lnTo>
                    <a:pt x="1134" y="861"/>
                  </a:lnTo>
                  <a:lnTo>
                    <a:pt x="1140" y="863"/>
                  </a:lnTo>
                  <a:lnTo>
                    <a:pt x="1145" y="864"/>
                  </a:lnTo>
                  <a:lnTo>
                    <a:pt x="1150" y="865"/>
                  </a:lnTo>
                  <a:lnTo>
                    <a:pt x="1154" y="865"/>
                  </a:lnTo>
                  <a:lnTo>
                    <a:pt x="1160" y="866"/>
                  </a:lnTo>
                  <a:lnTo>
                    <a:pt x="1165" y="867"/>
                  </a:lnTo>
                  <a:lnTo>
                    <a:pt x="1160" y="875"/>
                  </a:lnTo>
                  <a:lnTo>
                    <a:pt x="1154" y="882"/>
                  </a:lnTo>
                  <a:lnTo>
                    <a:pt x="1147" y="887"/>
                  </a:lnTo>
                  <a:lnTo>
                    <a:pt x="1140" y="892"/>
                  </a:lnTo>
                  <a:lnTo>
                    <a:pt x="1131" y="896"/>
                  </a:lnTo>
                  <a:lnTo>
                    <a:pt x="1123" y="899"/>
                  </a:lnTo>
                  <a:lnTo>
                    <a:pt x="1118" y="901"/>
                  </a:lnTo>
                  <a:lnTo>
                    <a:pt x="1114" y="901"/>
                  </a:lnTo>
                  <a:lnTo>
                    <a:pt x="1111" y="902"/>
                  </a:lnTo>
                  <a:lnTo>
                    <a:pt x="1105" y="902"/>
                  </a:lnTo>
                  <a:lnTo>
                    <a:pt x="1105" y="903"/>
                  </a:lnTo>
                  <a:lnTo>
                    <a:pt x="1105" y="903"/>
                  </a:lnTo>
                  <a:lnTo>
                    <a:pt x="1104" y="904"/>
                  </a:lnTo>
                  <a:lnTo>
                    <a:pt x="1103" y="905"/>
                  </a:lnTo>
                  <a:lnTo>
                    <a:pt x="1103" y="906"/>
                  </a:lnTo>
                  <a:lnTo>
                    <a:pt x="1103" y="907"/>
                  </a:lnTo>
                  <a:lnTo>
                    <a:pt x="1103" y="908"/>
                  </a:lnTo>
                  <a:lnTo>
                    <a:pt x="1104" y="909"/>
                  </a:lnTo>
                  <a:lnTo>
                    <a:pt x="1107" y="913"/>
                  </a:lnTo>
                  <a:lnTo>
                    <a:pt x="1113" y="915"/>
                  </a:lnTo>
                  <a:lnTo>
                    <a:pt x="1117" y="917"/>
                  </a:lnTo>
                  <a:lnTo>
                    <a:pt x="1123" y="918"/>
                  </a:lnTo>
                  <a:lnTo>
                    <a:pt x="1127" y="921"/>
                  </a:lnTo>
                  <a:lnTo>
                    <a:pt x="1133" y="923"/>
                  </a:lnTo>
                  <a:lnTo>
                    <a:pt x="1138" y="924"/>
                  </a:lnTo>
                  <a:lnTo>
                    <a:pt x="1144" y="925"/>
                  </a:lnTo>
                  <a:lnTo>
                    <a:pt x="1154" y="928"/>
                  </a:lnTo>
                  <a:lnTo>
                    <a:pt x="1152" y="933"/>
                  </a:lnTo>
                  <a:lnTo>
                    <a:pt x="1150" y="936"/>
                  </a:lnTo>
                  <a:lnTo>
                    <a:pt x="1146" y="938"/>
                  </a:lnTo>
                  <a:lnTo>
                    <a:pt x="1144" y="942"/>
                  </a:lnTo>
                  <a:lnTo>
                    <a:pt x="1141" y="944"/>
                  </a:lnTo>
                  <a:lnTo>
                    <a:pt x="1137" y="946"/>
                  </a:lnTo>
                  <a:lnTo>
                    <a:pt x="1133" y="948"/>
                  </a:lnTo>
                  <a:lnTo>
                    <a:pt x="1130" y="951"/>
                  </a:lnTo>
                  <a:lnTo>
                    <a:pt x="1120" y="953"/>
                  </a:lnTo>
                  <a:lnTo>
                    <a:pt x="1111" y="955"/>
                  </a:lnTo>
                  <a:lnTo>
                    <a:pt x="1101" y="956"/>
                  </a:lnTo>
                  <a:lnTo>
                    <a:pt x="1091" y="956"/>
                  </a:lnTo>
                  <a:lnTo>
                    <a:pt x="1081" y="955"/>
                  </a:lnTo>
                  <a:lnTo>
                    <a:pt x="1072" y="952"/>
                  </a:lnTo>
                  <a:lnTo>
                    <a:pt x="1067" y="951"/>
                  </a:lnTo>
                  <a:lnTo>
                    <a:pt x="1062" y="948"/>
                  </a:lnTo>
                  <a:lnTo>
                    <a:pt x="1058" y="946"/>
                  </a:lnTo>
                  <a:lnTo>
                    <a:pt x="1054" y="944"/>
                  </a:lnTo>
                  <a:lnTo>
                    <a:pt x="1052" y="942"/>
                  </a:lnTo>
                  <a:lnTo>
                    <a:pt x="1050" y="939"/>
                  </a:lnTo>
                  <a:lnTo>
                    <a:pt x="1048" y="938"/>
                  </a:lnTo>
                  <a:lnTo>
                    <a:pt x="1047" y="936"/>
                  </a:lnTo>
                  <a:lnTo>
                    <a:pt x="1045" y="931"/>
                  </a:lnTo>
                  <a:lnTo>
                    <a:pt x="1044" y="926"/>
                  </a:lnTo>
                  <a:lnTo>
                    <a:pt x="1044" y="921"/>
                  </a:lnTo>
                  <a:lnTo>
                    <a:pt x="1043" y="915"/>
                  </a:lnTo>
                  <a:lnTo>
                    <a:pt x="1042" y="913"/>
                  </a:lnTo>
                  <a:lnTo>
                    <a:pt x="1041" y="911"/>
                  </a:lnTo>
                  <a:lnTo>
                    <a:pt x="1038" y="908"/>
                  </a:lnTo>
                  <a:lnTo>
                    <a:pt x="1037" y="906"/>
                  </a:lnTo>
                  <a:lnTo>
                    <a:pt x="1040" y="892"/>
                  </a:lnTo>
                  <a:lnTo>
                    <a:pt x="1041" y="878"/>
                  </a:lnTo>
                  <a:lnTo>
                    <a:pt x="1042" y="864"/>
                  </a:lnTo>
                  <a:lnTo>
                    <a:pt x="1041" y="849"/>
                  </a:lnTo>
                  <a:lnTo>
                    <a:pt x="1038" y="835"/>
                  </a:lnTo>
                  <a:lnTo>
                    <a:pt x="1036" y="822"/>
                  </a:lnTo>
                  <a:lnTo>
                    <a:pt x="1033" y="807"/>
                  </a:lnTo>
                  <a:lnTo>
                    <a:pt x="1030" y="795"/>
                  </a:lnTo>
                  <a:lnTo>
                    <a:pt x="1025" y="787"/>
                  </a:lnTo>
                  <a:lnTo>
                    <a:pt x="1022" y="781"/>
                  </a:lnTo>
                  <a:lnTo>
                    <a:pt x="1016" y="775"/>
                  </a:lnTo>
                  <a:lnTo>
                    <a:pt x="1012" y="768"/>
                  </a:lnTo>
                  <a:lnTo>
                    <a:pt x="1006" y="764"/>
                  </a:lnTo>
                  <a:lnTo>
                    <a:pt x="1001" y="758"/>
                  </a:lnTo>
                  <a:lnTo>
                    <a:pt x="994" y="754"/>
                  </a:lnTo>
                  <a:lnTo>
                    <a:pt x="988" y="750"/>
                  </a:lnTo>
                  <a:lnTo>
                    <a:pt x="982" y="745"/>
                  </a:lnTo>
                  <a:lnTo>
                    <a:pt x="975" y="741"/>
                  </a:lnTo>
                  <a:lnTo>
                    <a:pt x="968" y="737"/>
                  </a:lnTo>
                  <a:lnTo>
                    <a:pt x="961" y="734"/>
                  </a:lnTo>
                  <a:lnTo>
                    <a:pt x="947" y="728"/>
                  </a:lnTo>
                  <a:lnTo>
                    <a:pt x="933" y="723"/>
                  </a:lnTo>
                  <a:lnTo>
                    <a:pt x="934" y="711"/>
                  </a:lnTo>
                  <a:lnTo>
                    <a:pt x="934" y="698"/>
                  </a:lnTo>
                  <a:lnTo>
                    <a:pt x="934" y="687"/>
                  </a:lnTo>
                  <a:lnTo>
                    <a:pt x="935" y="675"/>
                  </a:lnTo>
                  <a:lnTo>
                    <a:pt x="936" y="664"/>
                  </a:lnTo>
                  <a:lnTo>
                    <a:pt x="937" y="652"/>
                  </a:lnTo>
                  <a:lnTo>
                    <a:pt x="938" y="641"/>
                  </a:lnTo>
                  <a:lnTo>
                    <a:pt x="941" y="629"/>
                  </a:lnTo>
                  <a:lnTo>
                    <a:pt x="940" y="620"/>
                  </a:lnTo>
                  <a:lnTo>
                    <a:pt x="940" y="611"/>
                  </a:lnTo>
                  <a:lnTo>
                    <a:pt x="940" y="602"/>
                  </a:lnTo>
                  <a:lnTo>
                    <a:pt x="940" y="592"/>
                  </a:lnTo>
                  <a:lnTo>
                    <a:pt x="941" y="574"/>
                  </a:lnTo>
                  <a:lnTo>
                    <a:pt x="943" y="556"/>
                  </a:lnTo>
                  <a:lnTo>
                    <a:pt x="943" y="546"/>
                  </a:lnTo>
                  <a:lnTo>
                    <a:pt x="944" y="537"/>
                  </a:lnTo>
                  <a:lnTo>
                    <a:pt x="944" y="529"/>
                  </a:lnTo>
                  <a:lnTo>
                    <a:pt x="944" y="520"/>
                  </a:lnTo>
                  <a:lnTo>
                    <a:pt x="943" y="510"/>
                  </a:lnTo>
                  <a:lnTo>
                    <a:pt x="942" y="501"/>
                  </a:lnTo>
                  <a:lnTo>
                    <a:pt x="941" y="492"/>
                  </a:lnTo>
                  <a:lnTo>
                    <a:pt x="937" y="483"/>
                  </a:lnTo>
                  <a:lnTo>
                    <a:pt x="935" y="476"/>
                  </a:lnTo>
                  <a:lnTo>
                    <a:pt x="935" y="470"/>
                  </a:lnTo>
                  <a:lnTo>
                    <a:pt x="934" y="463"/>
                  </a:lnTo>
                  <a:lnTo>
                    <a:pt x="933" y="456"/>
                  </a:lnTo>
                  <a:lnTo>
                    <a:pt x="933" y="451"/>
                  </a:lnTo>
                  <a:lnTo>
                    <a:pt x="932" y="444"/>
                  </a:lnTo>
                  <a:lnTo>
                    <a:pt x="930" y="439"/>
                  </a:lnTo>
                  <a:lnTo>
                    <a:pt x="926" y="432"/>
                  </a:lnTo>
                  <a:lnTo>
                    <a:pt x="924" y="425"/>
                  </a:lnTo>
                  <a:lnTo>
                    <a:pt x="923" y="419"/>
                  </a:lnTo>
                  <a:lnTo>
                    <a:pt x="921" y="412"/>
                  </a:lnTo>
                  <a:lnTo>
                    <a:pt x="918" y="405"/>
                  </a:lnTo>
                  <a:lnTo>
                    <a:pt x="915" y="399"/>
                  </a:lnTo>
                  <a:lnTo>
                    <a:pt x="913" y="393"/>
                  </a:lnTo>
                  <a:lnTo>
                    <a:pt x="910" y="386"/>
                  </a:lnTo>
                  <a:lnTo>
                    <a:pt x="906" y="380"/>
                  </a:lnTo>
                  <a:lnTo>
                    <a:pt x="912" y="379"/>
                  </a:lnTo>
                  <a:lnTo>
                    <a:pt x="917" y="379"/>
                  </a:lnTo>
                  <a:lnTo>
                    <a:pt x="922" y="381"/>
                  </a:lnTo>
                  <a:lnTo>
                    <a:pt x="926" y="382"/>
                  </a:lnTo>
                  <a:lnTo>
                    <a:pt x="932" y="383"/>
                  </a:lnTo>
                  <a:lnTo>
                    <a:pt x="935" y="385"/>
                  </a:lnTo>
                  <a:lnTo>
                    <a:pt x="941" y="388"/>
                  </a:lnTo>
                  <a:lnTo>
                    <a:pt x="944" y="390"/>
                  </a:lnTo>
                  <a:lnTo>
                    <a:pt x="945" y="390"/>
                  </a:lnTo>
                  <a:lnTo>
                    <a:pt x="946" y="390"/>
                  </a:lnTo>
                  <a:lnTo>
                    <a:pt x="947" y="390"/>
                  </a:lnTo>
                  <a:lnTo>
                    <a:pt x="948" y="390"/>
                  </a:lnTo>
                  <a:lnTo>
                    <a:pt x="950" y="390"/>
                  </a:lnTo>
                  <a:lnTo>
                    <a:pt x="951" y="390"/>
                  </a:lnTo>
                  <a:lnTo>
                    <a:pt x="952" y="389"/>
                  </a:lnTo>
                  <a:lnTo>
                    <a:pt x="952" y="388"/>
                  </a:lnTo>
                  <a:lnTo>
                    <a:pt x="951" y="382"/>
                  </a:lnTo>
                  <a:lnTo>
                    <a:pt x="948" y="375"/>
                  </a:lnTo>
                  <a:lnTo>
                    <a:pt x="947" y="370"/>
                  </a:lnTo>
                  <a:lnTo>
                    <a:pt x="945" y="363"/>
                  </a:lnTo>
                  <a:lnTo>
                    <a:pt x="943" y="358"/>
                  </a:lnTo>
                  <a:lnTo>
                    <a:pt x="941" y="351"/>
                  </a:lnTo>
                  <a:lnTo>
                    <a:pt x="940" y="344"/>
                  </a:lnTo>
                  <a:lnTo>
                    <a:pt x="938" y="339"/>
                  </a:lnTo>
                  <a:lnTo>
                    <a:pt x="934" y="317"/>
                  </a:lnTo>
                  <a:lnTo>
                    <a:pt x="931" y="295"/>
                  </a:lnTo>
                  <a:lnTo>
                    <a:pt x="925" y="273"/>
                  </a:lnTo>
                  <a:lnTo>
                    <a:pt x="921" y="252"/>
                  </a:lnTo>
                  <a:lnTo>
                    <a:pt x="917" y="242"/>
                  </a:lnTo>
                  <a:lnTo>
                    <a:pt x="913" y="232"/>
                  </a:lnTo>
                  <a:lnTo>
                    <a:pt x="910" y="222"/>
                  </a:lnTo>
                  <a:lnTo>
                    <a:pt x="905" y="212"/>
                  </a:lnTo>
                  <a:lnTo>
                    <a:pt x="901" y="202"/>
                  </a:lnTo>
                  <a:lnTo>
                    <a:pt x="895" y="193"/>
                  </a:lnTo>
                  <a:lnTo>
                    <a:pt x="888" y="184"/>
                  </a:lnTo>
                  <a:lnTo>
                    <a:pt x="882" y="177"/>
                  </a:lnTo>
                  <a:lnTo>
                    <a:pt x="876" y="168"/>
                  </a:lnTo>
                  <a:lnTo>
                    <a:pt x="872" y="159"/>
                  </a:lnTo>
                  <a:lnTo>
                    <a:pt x="865" y="151"/>
                  </a:lnTo>
                  <a:lnTo>
                    <a:pt x="857" y="142"/>
                  </a:lnTo>
                  <a:lnTo>
                    <a:pt x="851" y="136"/>
                  </a:lnTo>
                  <a:lnTo>
                    <a:pt x="842" y="129"/>
                  </a:lnTo>
                  <a:lnTo>
                    <a:pt x="833" y="123"/>
                  </a:lnTo>
                  <a:lnTo>
                    <a:pt x="824" y="119"/>
                  </a:lnTo>
                  <a:lnTo>
                    <a:pt x="822" y="117"/>
                  </a:lnTo>
                  <a:lnTo>
                    <a:pt x="821" y="114"/>
                  </a:lnTo>
                  <a:lnTo>
                    <a:pt x="818" y="112"/>
                  </a:lnTo>
                  <a:lnTo>
                    <a:pt x="816" y="111"/>
                  </a:lnTo>
                  <a:lnTo>
                    <a:pt x="811" y="109"/>
                  </a:lnTo>
                  <a:lnTo>
                    <a:pt x="806" y="108"/>
                  </a:lnTo>
                  <a:lnTo>
                    <a:pt x="802" y="106"/>
                  </a:lnTo>
                  <a:lnTo>
                    <a:pt x="797" y="102"/>
                  </a:lnTo>
                  <a:lnTo>
                    <a:pt x="795" y="101"/>
                  </a:lnTo>
                  <a:lnTo>
                    <a:pt x="793" y="100"/>
                  </a:lnTo>
                  <a:lnTo>
                    <a:pt x="792" y="98"/>
                  </a:lnTo>
                  <a:lnTo>
                    <a:pt x="790" y="96"/>
                  </a:lnTo>
                  <a:lnTo>
                    <a:pt x="787" y="93"/>
                  </a:lnTo>
                  <a:lnTo>
                    <a:pt x="784" y="92"/>
                  </a:lnTo>
                  <a:lnTo>
                    <a:pt x="782" y="91"/>
                  </a:lnTo>
                  <a:lnTo>
                    <a:pt x="778" y="90"/>
                  </a:lnTo>
                  <a:lnTo>
                    <a:pt x="776" y="89"/>
                  </a:lnTo>
                  <a:lnTo>
                    <a:pt x="773" y="87"/>
                  </a:lnTo>
                  <a:lnTo>
                    <a:pt x="771" y="86"/>
                  </a:lnTo>
                  <a:lnTo>
                    <a:pt x="767" y="84"/>
                  </a:lnTo>
                  <a:lnTo>
                    <a:pt x="756" y="82"/>
                  </a:lnTo>
                  <a:lnTo>
                    <a:pt x="746" y="80"/>
                  </a:lnTo>
                  <a:lnTo>
                    <a:pt x="735" y="79"/>
                  </a:lnTo>
                  <a:lnTo>
                    <a:pt x="724" y="77"/>
                  </a:lnTo>
                  <a:lnTo>
                    <a:pt x="713" y="76"/>
                  </a:lnTo>
                  <a:lnTo>
                    <a:pt x="703" y="74"/>
                  </a:lnTo>
                  <a:lnTo>
                    <a:pt x="692" y="72"/>
                  </a:lnTo>
                  <a:lnTo>
                    <a:pt x="681" y="70"/>
                  </a:lnTo>
                  <a:lnTo>
                    <a:pt x="670" y="68"/>
                  </a:lnTo>
                  <a:lnTo>
                    <a:pt x="657" y="66"/>
                  </a:lnTo>
                  <a:lnTo>
                    <a:pt x="646" y="63"/>
                  </a:lnTo>
                  <a:lnTo>
                    <a:pt x="634" y="62"/>
                  </a:lnTo>
                  <a:lnTo>
                    <a:pt x="622" y="61"/>
                  </a:lnTo>
                  <a:lnTo>
                    <a:pt x="610" y="61"/>
                  </a:lnTo>
                  <a:lnTo>
                    <a:pt x="597" y="61"/>
                  </a:lnTo>
                  <a:lnTo>
                    <a:pt x="585" y="61"/>
                  </a:lnTo>
                  <a:lnTo>
                    <a:pt x="573" y="62"/>
                  </a:lnTo>
                  <a:lnTo>
                    <a:pt x="562" y="63"/>
                  </a:lnTo>
                  <a:lnTo>
                    <a:pt x="550" y="66"/>
                  </a:lnTo>
                  <a:lnTo>
                    <a:pt x="538" y="68"/>
                  </a:lnTo>
                  <a:lnTo>
                    <a:pt x="527" y="72"/>
                  </a:lnTo>
                  <a:lnTo>
                    <a:pt x="516" y="76"/>
                  </a:lnTo>
                  <a:lnTo>
                    <a:pt x="505" y="80"/>
                  </a:lnTo>
                  <a:lnTo>
                    <a:pt x="495" y="87"/>
                  </a:lnTo>
                  <a:lnTo>
                    <a:pt x="490" y="89"/>
                  </a:lnTo>
                  <a:lnTo>
                    <a:pt x="483" y="92"/>
                  </a:lnTo>
                  <a:lnTo>
                    <a:pt x="476" y="96"/>
                  </a:lnTo>
                  <a:lnTo>
                    <a:pt x="470" y="98"/>
                  </a:lnTo>
                  <a:lnTo>
                    <a:pt x="464" y="101"/>
                  </a:lnTo>
                  <a:lnTo>
                    <a:pt x="457" y="104"/>
                  </a:lnTo>
                  <a:lnTo>
                    <a:pt x="452" y="108"/>
                  </a:lnTo>
                  <a:lnTo>
                    <a:pt x="445" y="111"/>
                  </a:lnTo>
                  <a:lnTo>
                    <a:pt x="443" y="112"/>
                  </a:lnTo>
                  <a:lnTo>
                    <a:pt x="441" y="112"/>
                  </a:lnTo>
                  <a:lnTo>
                    <a:pt x="440" y="114"/>
                  </a:lnTo>
                  <a:lnTo>
                    <a:pt x="437" y="117"/>
                  </a:lnTo>
                  <a:lnTo>
                    <a:pt x="435" y="118"/>
                  </a:lnTo>
                  <a:lnTo>
                    <a:pt x="434" y="120"/>
                  </a:lnTo>
                  <a:lnTo>
                    <a:pt x="432" y="121"/>
                  </a:lnTo>
                  <a:lnTo>
                    <a:pt x="430" y="122"/>
                  </a:lnTo>
                  <a:lnTo>
                    <a:pt x="422" y="128"/>
                  </a:lnTo>
                  <a:lnTo>
                    <a:pt x="414" y="132"/>
                  </a:lnTo>
                  <a:lnTo>
                    <a:pt x="408" y="139"/>
                  </a:lnTo>
                  <a:lnTo>
                    <a:pt x="402" y="144"/>
                  </a:lnTo>
                  <a:lnTo>
                    <a:pt x="396" y="150"/>
                  </a:lnTo>
                  <a:lnTo>
                    <a:pt x="388" y="156"/>
                  </a:lnTo>
                  <a:lnTo>
                    <a:pt x="382" y="161"/>
                  </a:lnTo>
                  <a:lnTo>
                    <a:pt x="374" y="166"/>
                  </a:lnTo>
                  <a:lnTo>
                    <a:pt x="374" y="169"/>
                  </a:lnTo>
                  <a:lnTo>
                    <a:pt x="362" y="183"/>
                  </a:lnTo>
                  <a:lnTo>
                    <a:pt x="350" y="199"/>
                  </a:lnTo>
                  <a:lnTo>
                    <a:pt x="336" y="212"/>
                  </a:lnTo>
                  <a:lnTo>
                    <a:pt x="324" y="227"/>
                  </a:lnTo>
                  <a:lnTo>
                    <a:pt x="317" y="234"/>
                  </a:lnTo>
                  <a:lnTo>
                    <a:pt x="312" y="242"/>
                  </a:lnTo>
                  <a:lnTo>
                    <a:pt x="306" y="250"/>
                  </a:lnTo>
                  <a:lnTo>
                    <a:pt x="301" y="258"/>
                  </a:lnTo>
                  <a:lnTo>
                    <a:pt x="296" y="267"/>
                  </a:lnTo>
                  <a:lnTo>
                    <a:pt x="293" y="274"/>
                  </a:lnTo>
                  <a:lnTo>
                    <a:pt x="288" y="283"/>
                  </a:lnTo>
                  <a:lnTo>
                    <a:pt x="286" y="292"/>
                  </a:lnTo>
                  <a:lnTo>
                    <a:pt x="282" y="302"/>
                  </a:lnTo>
                  <a:lnTo>
                    <a:pt x="278" y="313"/>
                  </a:lnTo>
                  <a:lnTo>
                    <a:pt x="275" y="324"/>
                  </a:lnTo>
                  <a:lnTo>
                    <a:pt x="273" y="334"/>
                  </a:lnTo>
                  <a:lnTo>
                    <a:pt x="271" y="345"/>
                  </a:lnTo>
                  <a:lnTo>
                    <a:pt x="270" y="357"/>
                  </a:lnTo>
                  <a:lnTo>
                    <a:pt x="266" y="368"/>
                  </a:lnTo>
                  <a:lnTo>
                    <a:pt x="264" y="379"/>
                  </a:lnTo>
                  <a:lnTo>
                    <a:pt x="262" y="383"/>
                  </a:lnTo>
                  <a:lnTo>
                    <a:pt x="260" y="388"/>
                  </a:lnTo>
                  <a:lnTo>
                    <a:pt x="258" y="393"/>
                  </a:lnTo>
                  <a:lnTo>
                    <a:pt x="258" y="398"/>
                  </a:lnTo>
                  <a:lnTo>
                    <a:pt x="257" y="408"/>
                  </a:lnTo>
                  <a:lnTo>
                    <a:pt x="258" y="416"/>
                  </a:lnTo>
                  <a:lnTo>
                    <a:pt x="260" y="426"/>
                  </a:lnTo>
                  <a:lnTo>
                    <a:pt x="261" y="435"/>
                  </a:lnTo>
                  <a:lnTo>
                    <a:pt x="262" y="441"/>
                  </a:lnTo>
                  <a:lnTo>
                    <a:pt x="262" y="445"/>
                  </a:lnTo>
                  <a:lnTo>
                    <a:pt x="262" y="451"/>
                  </a:lnTo>
                  <a:lnTo>
                    <a:pt x="261" y="455"/>
                  </a:lnTo>
                  <a:lnTo>
                    <a:pt x="262" y="458"/>
                  </a:lnTo>
                  <a:lnTo>
                    <a:pt x="262" y="461"/>
                  </a:lnTo>
                  <a:lnTo>
                    <a:pt x="263" y="464"/>
                  </a:lnTo>
                  <a:lnTo>
                    <a:pt x="262" y="468"/>
                  </a:lnTo>
                  <a:lnTo>
                    <a:pt x="262" y="471"/>
                  </a:lnTo>
                  <a:lnTo>
                    <a:pt x="261" y="474"/>
                  </a:lnTo>
                  <a:lnTo>
                    <a:pt x="260" y="478"/>
                  </a:lnTo>
                  <a:lnTo>
                    <a:pt x="258" y="480"/>
                  </a:lnTo>
                  <a:lnTo>
                    <a:pt x="256" y="482"/>
                  </a:lnTo>
                  <a:lnTo>
                    <a:pt x="255" y="484"/>
                  </a:lnTo>
                  <a:lnTo>
                    <a:pt x="253" y="486"/>
                  </a:lnTo>
                  <a:lnTo>
                    <a:pt x="252" y="489"/>
                  </a:lnTo>
                  <a:lnTo>
                    <a:pt x="251" y="491"/>
                  </a:lnTo>
                  <a:lnTo>
                    <a:pt x="251" y="494"/>
                  </a:lnTo>
                  <a:lnTo>
                    <a:pt x="251" y="496"/>
                  </a:lnTo>
                  <a:lnTo>
                    <a:pt x="253" y="500"/>
                  </a:lnTo>
                  <a:lnTo>
                    <a:pt x="254" y="501"/>
                  </a:lnTo>
                  <a:lnTo>
                    <a:pt x="255" y="503"/>
                  </a:lnTo>
                  <a:lnTo>
                    <a:pt x="255" y="504"/>
                  </a:lnTo>
                  <a:lnTo>
                    <a:pt x="255" y="508"/>
                  </a:lnTo>
                  <a:lnTo>
                    <a:pt x="254" y="509"/>
                  </a:lnTo>
                  <a:lnTo>
                    <a:pt x="253" y="511"/>
                  </a:lnTo>
                  <a:lnTo>
                    <a:pt x="252" y="512"/>
                  </a:lnTo>
                  <a:lnTo>
                    <a:pt x="252" y="514"/>
                  </a:lnTo>
                  <a:lnTo>
                    <a:pt x="251" y="516"/>
                  </a:lnTo>
                  <a:lnTo>
                    <a:pt x="251" y="518"/>
                  </a:lnTo>
                  <a:lnTo>
                    <a:pt x="251" y="520"/>
                  </a:lnTo>
                  <a:lnTo>
                    <a:pt x="251" y="521"/>
                  </a:lnTo>
                  <a:lnTo>
                    <a:pt x="252" y="523"/>
                  </a:lnTo>
                  <a:lnTo>
                    <a:pt x="254" y="525"/>
                  </a:lnTo>
                  <a:lnTo>
                    <a:pt x="257" y="528"/>
                  </a:lnTo>
                  <a:lnTo>
                    <a:pt x="260" y="531"/>
                  </a:lnTo>
                  <a:lnTo>
                    <a:pt x="262" y="533"/>
                  </a:lnTo>
                  <a:lnTo>
                    <a:pt x="263" y="536"/>
                  </a:lnTo>
                  <a:lnTo>
                    <a:pt x="264" y="539"/>
                  </a:lnTo>
                  <a:lnTo>
                    <a:pt x="265" y="541"/>
                  </a:lnTo>
                  <a:lnTo>
                    <a:pt x="266" y="543"/>
                  </a:lnTo>
                  <a:lnTo>
                    <a:pt x="267" y="545"/>
                  </a:lnTo>
                  <a:lnTo>
                    <a:pt x="270" y="547"/>
                  </a:lnTo>
                  <a:lnTo>
                    <a:pt x="270" y="550"/>
                  </a:lnTo>
                  <a:lnTo>
                    <a:pt x="271" y="552"/>
                  </a:lnTo>
                  <a:lnTo>
                    <a:pt x="270" y="554"/>
                  </a:lnTo>
                  <a:lnTo>
                    <a:pt x="267" y="555"/>
                  </a:lnTo>
                  <a:lnTo>
                    <a:pt x="266" y="555"/>
                  </a:lnTo>
                  <a:lnTo>
                    <a:pt x="264" y="556"/>
                  </a:lnTo>
                  <a:lnTo>
                    <a:pt x="263" y="557"/>
                  </a:lnTo>
                  <a:lnTo>
                    <a:pt x="262" y="557"/>
                  </a:lnTo>
                  <a:lnTo>
                    <a:pt x="261" y="559"/>
                  </a:lnTo>
                  <a:lnTo>
                    <a:pt x="258" y="561"/>
                  </a:lnTo>
                  <a:lnTo>
                    <a:pt x="257" y="562"/>
                  </a:lnTo>
                  <a:lnTo>
                    <a:pt x="258" y="564"/>
                  </a:lnTo>
                  <a:lnTo>
                    <a:pt x="258" y="566"/>
                  </a:lnTo>
                  <a:lnTo>
                    <a:pt x="260" y="567"/>
                  </a:lnTo>
                  <a:lnTo>
                    <a:pt x="261" y="569"/>
                  </a:lnTo>
                  <a:lnTo>
                    <a:pt x="262" y="570"/>
                  </a:lnTo>
                  <a:lnTo>
                    <a:pt x="263" y="571"/>
                  </a:lnTo>
                  <a:lnTo>
                    <a:pt x="264" y="573"/>
                  </a:lnTo>
                  <a:lnTo>
                    <a:pt x="265" y="574"/>
                  </a:lnTo>
                  <a:lnTo>
                    <a:pt x="265" y="577"/>
                  </a:lnTo>
                  <a:lnTo>
                    <a:pt x="265" y="580"/>
                  </a:lnTo>
                  <a:lnTo>
                    <a:pt x="264" y="582"/>
                  </a:lnTo>
                  <a:lnTo>
                    <a:pt x="263" y="584"/>
                  </a:lnTo>
                  <a:lnTo>
                    <a:pt x="263" y="587"/>
                  </a:lnTo>
                  <a:lnTo>
                    <a:pt x="262" y="590"/>
                  </a:lnTo>
                  <a:lnTo>
                    <a:pt x="263" y="592"/>
                  </a:lnTo>
                  <a:lnTo>
                    <a:pt x="263" y="593"/>
                  </a:lnTo>
                  <a:lnTo>
                    <a:pt x="265" y="594"/>
                  </a:lnTo>
                  <a:lnTo>
                    <a:pt x="266" y="595"/>
                  </a:lnTo>
                  <a:lnTo>
                    <a:pt x="267" y="595"/>
                  </a:lnTo>
                  <a:lnTo>
                    <a:pt x="270" y="596"/>
                  </a:lnTo>
                  <a:lnTo>
                    <a:pt x="271" y="597"/>
                  </a:lnTo>
                  <a:lnTo>
                    <a:pt x="272" y="599"/>
                  </a:lnTo>
                  <a:lnTo>
                    <a:pt x="273" y="600"/>
                  </a:lnTo>
                  <a:lnTo>
                    <a:pt x="273" y="602"/>
                  </a:lnTo>
                  <a:lnTo>
                    <a:pt x="273" y="613"/>
                  </a:lnTo>
                  <a:lnTo>
                    <a:pt x="273" y="623"/>
                  </a:lnTo>
                  <a:lnTo>
                    <a:pt x="273" y="634"/>
                  </a:lnTo>
                  <a:lnTo>
                    <a:pt x="274" y="645"/>
                  </a:lnTo>
                  <a:lnTo>
                    <a:pt x="274" y="656"/>
                  </a:lnTo>
                  <a:lnTo>
                    <a:pt x="274" y="669"/>
                  </a:lnTo>
                  <a:lnTo>
                    <a:pt x="274" y="673"/>
                  </a:lnTo>
                  <a:lnTo>
                    <a:pt x="273" y="680"/>
                  </a:lnTo>
                  <a:lnTo>
                    <a:pt x="272" y="685"/>
                  </a:lnTo>
                  <a:lnTo>
                    <a:pt x="271" y="691"/>
                  </a:lnTo>
                  <a:lnTo>
                    <a:pt x="271" y="694"/>
                  </a:lnTo>
                  <a:lnTo>
                    <a:pt x="270" y="698"/>
                  </a:lnTo>
                  <a:lnTo>
                    <a:pt x="270" y="703"/>
                  </a:lnTo>
                  <a:lnTo>
                    <a:pt x="270" y="707"/>
                  </a:lnTo>
                  <a:lnTo>
                    <a:pt x="270" y="711"/>
                  </a:lnTo>
                  <a:lnTo>
                    <a:pt x="270" y="716"/>
                  </a:lnTo>
                  <a:lnTo>
                    <a:pt x="270" y="720"/>
                  </a:lnTo>
                  <a:lnTo>
                    <a:pt x="268" y="723"/>
                  </a:lnTo>
                  <a:lnTo>
                    <a:pt x="270" y="726"/>
                  </a:lnTo>
                  <a:lnTo>
                    <a:pt x="271" y="727"/>
                  </a:lnTo>
                  <a:lnTo>
                    <a:pt x="273" y="728"/>
                  </a:lnTo>
                  <a:lnTo>
                    <a:pt x="275" y="728"/>
                  </a:lnTo>
                  <a:lnTo>
                    <a:pt x="276" y="730"/>
                  </a:lnTo>
                  <a:lnTo>
                    <a:pt x="278" y="730"/>
                  </a:lnTo>
                  <a:lnTo>
                    <a:pt x="282" y="730"/>
                  </a:lnTo>
                  <a:lnTo>
                    <a:pt x="283" y="731"/>
                  </a:lnTo>
                  <a:lnTo>
                    <a:pt x="283" y="733"/>
                  </a:lnTo>
                  <a:lnTo>
                    <a:pt x="281" y="734"/>
                  </a:lnTo>
                  <a:lnTo>
                    <a:pt x="278" y="736"/>
                  </a:lnTo>
                  <a:lnTo>
                    <a:pt x="277" y="738"/>
                  </a:lnTo>
                  <a:lnTo>
                    <a:pt x="275" y="740"/>
                  </a:lnTo>
                  <a:lnTo>
                    <a:pt x="274" y="742"/>
                  </a:lnTo>
                  <a:lnTo>
                    <a:pt x="273" y="743"/>
                  </a:lnTo>
                  <a:lnTo>
                    <a:pt x="272" y="746"/>
                  </a:lnTo>
                  <a:lnTo>
                    <a:pt x="263" y="754"/>
                  </a:lnTo>
                  <a:lnTo>
                    <a:pt x="253" y="763"/>
                  </a:lnTo>
                  <a:lnTo>
                    <a:pt x="244" y="772"/>
                  </a:lnTo>
                  <a:lnTo>
                    <a:pt x="236" y="781"/>
                  </a:lnTo>
                  <a:lnTo>
                    <a:pt x="232" y="785"/>
                  </a:lnTo>
                  <a:lnTo>
                    <a:pt x="227" y="791"/>
                  </a:lnTo>
                  <a:lnTo>
                    <a:pt x="224" y="796"/>
                  </a:lnTo>
                  <a:lnTo>
                    <a:pt x="221" y="801"/>
                  </a:lnTo>
                  <a:lnTo>
                    <a:pt x="218" y="807"/>
                  </a:lnTo>
                  <a:lnTo>
                    <a:pt x="216" y="813"/>
                  </a:lnTo>
                  <a:lnTo>
                    <a:pt x="215" y="818"/>
                  </a:lnTo>
                  <a:lnTo>
                    <a:pt x="214" y="825"/>
                  </a:lnTo>
                  <a:lnTo>
                    <a:pt x="213" y="830"/>
                  </a:lnTo>
                  <a:lnTo>
                    <a:pt x="212" y="833"/>
                  </a:lnTo>
                  <a:lnTo>
                    <a:pt x="211" y="836"/>
                  </a:lnTo>
                  <a:lnTo>
                    <a:pt x="210" y="841"/>
                  </a:lnTo>
                  <a:lnTo>
                    <a:pt x="208" y="844"/>
                  </a:lnTo>
                  <a:lnTo>
                    <a:pt x="207" y="847"/>
                  </a:lnTo>
                  <a:lnTo>
                    <a:pt x="207" y="852"/>
                  </a:lnTo>
                  <a:lnTo>
                    <a:pt x="208" y="855"/>
                  </a:lnTo>
                  <a:lnTo>
                    <a:pt x="207" y="865"/>
                  </a:lnTo>
                  <a:lnTo>
                    <a:pt x="206" y="873"/>
                  </a:lnTo>
                  <a:lnTo>
                    <a:pt x="206" y="883"/>
                  </a:lnTo>
                  <a:lnTo>
                    <a:pt x="205" y="892"/>
                  </a:lnTo>
                  <a:lnTo>
                    <a:pt x="205" y="901"/>
                  </a:lnTo>
                  <a:lnTo>
                    <a:pt x="205" y="909"/>
                  </a:lnTo>
                  <a:lnTo>
                    <a:pt x="204" y="918"/>
                  </a:lnTo>
                  <a:lnTo>
                    <a:pt x="204" y="928"/>
                  </a:lnTo>
                  <a:lnTo>
                    <a:pt x="202" y="934"/>
                  </a:lnTo>
                  <a:lnTo>
                    <a:pt x="198" y="938"/>
                  </a:lnTo>
                  <a:lnTo>
                    <a:pt x="196" y="942"/>
                  </a:lnTo>
                  <a:lnTo>
                    <a:pt x="194" y="947"/>
                  </a:lnTo>
                  <a:lnTo>
                    <a:pt x="191" y="951"/>
                  </a:lnTo>
                  <a:lnTo>
                    <a:pt x="187" y="955"/>
                  </a:lnTo>
                  <a:lnTo>
                    <a:pt x="183" y="957"/>
                  </a:lnTo>
                  <a:lnTo>
                    <a:pt x="178" y="959"/>
                  </a:lnTo>
                  <a:lnTo>
                    <a:pt x="175" y="962"/>
                  </a:lnTo>
                  <a:lnTo>
                    <a:pt x="173" y="965"/>
                  </a:lnTo>
                  <a:lnTo>
                    <a:pt x="170" y="967"/>
                  </a:lnTo>
                  <a:lnTo>
                    <a:pt x="167" y="969"/>
                  </a:lnTo>
                  <a:lnTo>
                    <a:pt x="164" y="972"/>
                  </a:lnTo>
                  <a:lnTo>
                    <a:pt x="161" y="974"/>
                  </a:lnTo>
                  <a:lnTo>
                    <a:pt x="157" y="975"/>
                  </a:lnTo>
                  <a:lnTo>
                    <a:pt x="155" y="978"/>
                  </a:lnTo>
                  <a:lnTo>
                    <a:pt x="158" y="969"/>
                  </a:lnTo>
                  <a:lnTo>
                    <a:pt x="163" y="959"/>
                  </a:lnTo>
                  <a:lnTo>
                    <a:pt x="166" y="951"/>
                  </a:lnTo>
                  <a:lnTo>
                    <a:pt x="170" y="941"/>
                  </a:lnTo>
                  <a:lnTo>
                    <a:pt x="171" y="931"/>
                  </a:lnTo>
                  <a:lnTo>
                    <a:pt x="172" y="921"/>
                  </a:lnTo>
                  <a:lnTo>
                    <a:pt x="172" y="915"/>
                  </a:lnTo>
                  <a:lnTo>
                    <a:pt x="171" y="911"/>
                  </a:lnTo>
                  <a:lnTo>
                    <a:pt x="171" y="905"/>
                  </a:lnTo>
                  <a:lnTo>
                    <a:pt x="170" y="901"/>
                  </a:lnTo>
                  <a:lnTo>
                    <a:pt x="170" y="898"/>
                  </a:lnTo>
                  <a:lnTo>
                    <a:pt x="168" y="896"/>
                  </a:lnTo>
                  <a:lnTo>
                    <a:pt x="168" y="894"/>
                  </a:lnTo>
                  <a:lnTo>
                    <a:pt x="167" y="892"/>
                  </a:lnTo>
                  <a:lnTo>
                    <a:pt x="165" y="889"/>
                  </a:lnTo>
                  <a:lnTo>
                    <a:pt x="164" y="888"/>
                  </a:lnTo>
                  <a:lnTo>
                    <a:pt x="163" y="886"/>
                  </a:lnTo>
                  <a:lnTo>
                    <a:pt x="162" y="884"/>
                  </a:lnTo>
                  <a:lnTo>
                    <a:pt x="160" y="881"/>
                  </a:lnTo>
                  <a:lnTo>
                    <a:pt x="152" y="886"/>
                  </a:lnTo>
                  <a:lnTo>
                    <a:pt x="152" y="887"/>
                  </a:lnTo>
                  <a:lnTo>
                    <a:pt x="152" y="888"/>
                  </a:lnTo>
                  <a:lnTo>
                    <a:pt x="152" y="889"/>
                  </a:lnTo>
                  <a:lnTo>
                    <a:pt x="152" y="891"/>
                  </a:lnTo>
                  <a:lnTo>
                    <a:pt x="152" y="893"/>
                  </a:lnTo>
                  <a:lnTo>
                    <a:pt x="151" y="894"/>
                  </a:lnTo>
                  <a:lnTo>
                    <a:pt x="151" y="895"/>
                  </a:lnTo>
                  <a:lnTo>
                    <a:pt x="151" y="897"/>
                  </a:lnTo>
                  <a:lnTo>
                    <a:pt x="150" y="903"/>
                  </a:lnTo>
                  <a:lnTo>
                    <a:pt x="147" y="907"/>
                  </a:lnTo>
                  <a:lnTo>
                    <a:pt x="146" y="913"/>
                  </a:lnTo>
                  <a:lnTo>
                    <a:pt x="144" y="918"/>
                  </a:lnTo>
                  <a:lnTo>
                    <a:pt x="138" y="927"/>
                  </a:lnTo>
                  <a:lnTo>
                    <a:pt x="132" y="937"/>
                  </a:lnTo>
                  <a:lnTo>
                    <a:pt x="124" y="946"/>
                  </a:lnTo>
                  <a:lnTo>
                    <a:pt x="116" y="954"/>
                  </a:lnTo>
                  <a:lnTo>
                    <a:pt x="107" y="961"/>
                  </a:lnTo>
                  <a:lnTo>
                    <a:pt x="100" y="968"/>
                  </a:lnTo>
                  <a:lnTo>
                    <a:pt x="96" y="968"/>
                  </a:lnTo>
                  <a:lnTo>
                    <a:pt x="98" y="956"/>
                  </a:lnTo>
                  <a:lnTo>
                    <a:pt x="100" y="945"/>
                  </a:lnTo>
                  <a:lnTo>
                    <a:pt x="102" y="933"/>
                  </a:lnTo>
                  <a:lnTo>
                    <a:pt x="104" y="922"/>
                  </a:lnTo>
                  <a:lnTo>
                    <a:pt x="106" y="911"/>
                  </a:lnTo>
                  <a:lnTo>
                    <a:pt x="110" y="899"/>
                  </a:lnTo>
                  <a:lnTo>
                    <a:pt x="113" y="888"/>
                  </a:lnTo>
                  <a:lnTo>
                    <a:pt x="116" y="877"/>
                  </a:lnTo>
                  <a:lnTo>
                    <a:pt x="115" y="875"/>
                  </a:lnTo>
                  <a:lnTo>
                    <a:pt x="115" y="872"/>
                  </a:lnTo>
                  <a:lnTo>
                    <a:pt x="115" y="871"/>
                  </a:lnTo>
                  <a:lnTo>
                    <a:pt x="115" y="868"/>
                  </a:lnTo>
                  <a:lnTo>
                    <a:pt x="115" y="866"/>
                  </a:lnTo>
                  <a:lnTo>
                    <a:pt x="115" y="865"/>
                  </a:lnTo>
                  <a:lnTo>
                    <a:pt x="114" y="863"/>
                  </a:lnTo>
                  <a:lnTo>
                    <a:pt x="113" y="861"/>
                  </a:lnTo>
                  <a:lnTo>
                    <a:pt x="106" y="857"/>
                  </a:lnTo>
                  <a:lnTo>
                    <a:pt x="100" y="862"/>
                  </a:lnTo>
                  <a:lnTo>
                    <a:pt x="92" y="866"/>
                  </a:lnTo>
                  <a:lnTo>
                    <a:pt x="84" y="871"/>
                  </a:lnTo>
                  <a:lnTo>
                    <a:pt x="77" y="876"/>
                  </a:lnTo>
                  <a:lnTo>
                    <a:pt x="70" y="879"/>
                  </a:lnTo>
                  <a:lnTo>
                    <a:pt x="62" y="884"/>
                  </a:lnTo>
                  <a:lnTo>
                    <a:pt x="55" y="889"/>
                  </a:lnTo>
                  <a:lnTo>
                    <a:pt x="47" y="895"/>
                  </a:lnTo>
                  <a:lnTo>
                    <a:pt x="47" y="891"/>
                  </a:lnTo>
                  <a:lnTo>
                    <a:pt x="47" y="885"/>
                  </a:lnTo>
                  <a:lnTo>
                    <a:pt x="47" y="879"/>
                  </a:lnTo>
                  <a:lnTo>
                    <a:pt x="48" y="875"/>
                  </a:lnTo>
                  <a:lnTo>
                    <a:pt x="50" y="869"/>
                  </a:lnTo>
                  <a:lnTo>
                    <a:pt x="51" y="864"/>
                  </a:lnTo>
                  <a:lnTo>
                    <a:pt x="52" y="858"/>
                  </a:lnTo>
                  <a:lnTo>
                    <a:pt x="51" y="853"/>
                  </a:lnTo>
                  <a:lnTo>
                    <a:pt x="61" y="815"/>
                  </a:lnTo>
                  <a:lnTo>
                    <a:pt x="72" y="803"/>
                  </a:lnTo>
                  <a:lnTo>
                    <a:pt x="83" y="791"/>
                  </a:lnTo>
                  <a:lnTo>
                    <a:pt x="96" y="780"/>
                  </a:lnTo>
                  <a:lnTo>
                    <a:pt x="108" y="770"/>
                  </a:lnTo>
                  <a:lnTo>
                    <a:pt x="123" y="760"/>
                  </a:lnTo>
                  <a:lnTo>
                    <a:pt x="136" y="750"/>
                  </a:lnTo>
                  <a:lnTo>
                    <a:pt x="150" y="740"/>
                  </a:lnTo>
                  <a:lnTo>
                    <a:pt x="162" y="730"/>
                  </a:lnTo>
                  <a:lnTo>
                    <a:pt x="163" y="728"/>
                  </a:lnTo>
                  <a:lnTo>
                    <a:pt x="163" y="727"/>
                  </a:lnTo>
                  <a:lnTo>
                    <a:pt x="163" y="726"/>
                  </a:lnTo>
                  <a:lnTo>
                    <a:pt x="164" y="725"/>
                  </a:lnTo>
                  <a:lnTo>
                    <a:pt x="164" y="724"/>
                  </a:lnTo>
                  <a:lnTo>
                    <a:pt x="164" y="723"/>
                  </a:lnTo>
                  <a:lnTo>
                    <a:pt x="164" y="722"/>
                  </a:lnTo>
                  <a:lnTo>
                    <a:pt x="164" y="720"/>
                  </a:lnTo>
                  <a:lnTo>
                    <a:pt x="162" y="718"/>
                  </a:lnTo>
                  <a:lnTo>
                    <a:pt x="166" y="710"/>
                  </a:lnTo>
                  <a:lnTo>
                    <a:pt x="170" y="700"/>
                  </a:lnTo>
                  <a:lnTo>
                    <a:pt x="172" y="691"/>
                  </a:lnTo>
                  <a:lnTo>
                    <a:pt x="174" y="681"/>
                  </a:lnTo>
                  <a:lnTo>
                    <a:pt x="175" y="671"/>
                  </a:lnTo>
                  <a:lnTo>
                    <a:pt x="175" y="661"/>
                  </a:lnTo>
                  <a:lnTo>
                    <a:pt x="175" y="651"/>
                  </a:lnTo>
                  <a:lnTo>
                    <a:pt x="174" y="641"/>
                  </a:lnTo>
                  <a:lnTo>
                    <a:pt x="174" y="629"/>
                  </a:lnTo>
                  <a:lnTo>
                    <a:pt x="172" y="615"/>
                  </a:lnTo>
                  <a:lnTo>
                    <a:pt x="171" y="609"/>
                  </a:lnTo>
                  <a:lnTo>
                    <a:pt x="170" y="603"/>
                  </a:lnTo>
                  <a:lnTo>
                    <a:pt x="167" y="596"/>
                  </a:lnTo>
                  <a:lnTo>
                    <a:pt x="165" y="591"/>
                  </a:lnTo>
                  <a:lnTo>
                    <a:pt x="163" y="584"/>
                  </a:lnTo>
                  <a:lnTo>
                    <a:pt x="160" y="579"/>
                  </a:lnTo>
                  <a:lnTo>
                    <a:pt x="156" y="573"/>
                  </a:lnTo>
                  <a:lnTo>
                    <a:pt x="152" y="567"/>
                  </a:lnTo>
                  <a:lnTo>
                    <a:pt x="148" y="562"/>
                  </a:lnTo>
                  <a:lnTo>
                    <a:pt x="144" y="557"/>
                  </a:lnTo>
                  <a:lnTo>
                    <a:pt x="138" y="553"/>
                  </a:lnTo>
                  <a:lnTo>
                    <a:pt x="133" y="549"/>
                  </a:lnTo>
                  <a:lnTo>
                    <a:pt x="130" y="547"/>
                  </a:lnTo>
                  <a:lnTo>
                    <a:pt x="126" y="545"/>
                  </a:lnTo>
                  <a:lnTo>
                    <a:pt x="124" y="544"/>
                  </a:lnTo>
                  <a:lnTo>
                    <a:pt x="121" y="542"/>
                  </a:lnTo>
                  <a:lnTo>
                    <a:pt x="117" y="540"/>
                  </a:lnTo>
                  <a:lnTo>
                    <a:pt x="114" y="539"/>
                  </a:lnTo>
                  <a:lnTo>
                    <a:pt x="111" y="539"/>
                  </a:lnTo>
                  <a:lnTo>
                    <a:pt x="107" y="539"/>
                  </a:lnTo>
                  <a:lnTo>
                    <a:pt x="103" y="537"/>
                  </a:lnTo>
                  <a:lnTo>
                    <a:pt x="97" y="537"/>
                  </a:lnTo>
                  <a:lnTo>
                    <a:pt x="93" y="537"/>
                  </a:lnTo>
                  <a:lnTo>
                    <a:pt x="88" y="537"/>
                  </a:lnTo>
                  <a:lnTo>
                    <a:pt x="83" y="539"/>
                  </a:lnTo>
                  <a:lnTo>
                    <a:pt x="78" y="540"/>
                  </a:lnTo>
                  <a:lnTo>
                    <a:pt x="73" y="542"/>
                  </a:lnTo>
                  <a:lnTo>
                    <a:pt x="68" y="544"/>
                  </a:lnTo>
                  <a:lnTo>
                    <a:pt x="60" y="547"/>
                  </a:lnTo>
                  <a:lnTo>
                    <a:pt x="51" y="553"/>
                  </a:lnTo>
                  <a:lnTo>
                    <a:pt x="43" y="557"/>
                  </a:lnTo>
                  <a:lnTo>
                    <a:pt x="34" y="562"/>
                  </a:lnTo>
                  <a:lnTo>
                    <a:pt x="31" y="565"/>
                  </a:lnTo>
                  <a:lnTo>
                    <a:pt x="27" y="569"/>
                  </a:lnTo>
                  <a:lnTo>
                    <a:pt x="25" y="572"/>
                  </a:lnTo>
                  <a:lnTo>
                    <a:pt x="22" y="575"/>
                  </a:lnTo>
                  <a:lnTo>
                    <a:pt x="20" y="579"/>
                  </a:lnTo>
                  <a:lnTo>
                    <a:pt x="17" y="583"/>
                  </a:lnTo>
                  <a:lnTo>
                    <a:pt x="15" y="587"/>
                  </a:lnTo>
                  <a:lnTo>
                    <a:pt x="14" y="591"/>
                  </a:lnTo>
                  <a:lnTo>
                    <a:pt x="12" y="590"/>
                  </a:lnTo>
                  <a:lnTo>
                    <a:pt x="11" y="587"/>
                  </a:lnTo>
                  <a:lnTo>
                    <a:pt x="10" y="586"/>
                  </a:lnTo>
                  <a:lnTo>
                    <a:pt x="7" y="585"/>
                  </a:lnTo>
                  <a:lnTo>
                    <a:pt x="5" y="584"/>
                  </a:lnTo>
                  <a:lnTo>
                    <a:pt x="3" y="583"/>
                  </a:lnTo>
                  <a:lnTo>
                    <a:pt x="1" y="582"/>
                  </a:lnTo>
                  <a:lnTo>
                    <a:pt x="0" y="582"/>
                  </a:lnTo>
                  <a:lnTo>
                    <a:pt x="4" y="573"/>
                  </a:lnTo>
                  <a:lnTo>
                    <a:pt x="11" y="565"/>
                  </a:lnTo>
                  <a:lnTo>
                    <a:pt x="16" y="556"/>
                  </a:lnTo>
                  <a:lnTo>
                    <a:pt x="24" y="549"/>
                  </a:lnTo>
                  <a:lnTo>
                    <a:pt x="32" y="540"/>
                  </a:lnTo>
                  <a:lnTo>
                    <a:pt x="38" y="533"/>
                  </a:lnTo>
                  <a:lnTo>
                    <a:pt x="45" y="524"/>
                  </a:lnTo>
                  <a:lnTo>
                    <a:pt x="50" y="516"/>
                  </a:lnTo>
                  <a:lnTo>
                    <a:pt x="50" y="514"/>
                  </a:lnTo>
                  <a:lnTo>
                    <a:pt x="51" y="513"/>
                  </a:lnTo>
                  <a:lnTo>
                    <a:pt x="51" y="512"/>
                  </a:lnTo>
                  <a:lnTo>
                    <a:pt x="51" y="510"/>
                  </a:lnTo>
                  <a:lnTo>
                    <a:pt x="51" y="508"/>
                  </a:lnTo>
                  <a:lnTo>
                    <a:pt x="51" y="505"/>
                  </a:lnTo>
                  <a:lnTo>
                    <a:pt x="51" y="504"/>
                  </a:lnTo>
                  <a:lnTo>
                    <a:pt x="51" y="502"/>
                  </a:lnTo>
                  <a:lnTo>
                    <a:pt x="48" y="501"/>
                  </a:lnTo>
                  <a:lnTo>
                    <a:pt x="46" y="501"/>
                  </a:lnTo>
                  <a:lnTo>
                    <a:pt x="45" y="500"/>
                  </a:lnTo>
                  <a:lnTo>
                    <a:pt x="43" y="500"/>
                  </a:lnTo>
                  <a:lnTo>
                    <a:pt x="40" y="501"/>
                  </a:lnTo>
                  <a:lnTo>
                    <a:pt x="36" y="502"/>
                  </a:lnTo>
                  <a:lnTo>
                    <a:pt x="33" y="504"/>
                  </a:lnTo>
                  <a:lnTo>
                    <a:pt x="28" y="508"/>
                  </a:lnTo>
                  <a:lnTo>
                    <a:pt x="25" y="510"/>
                  </a:lnTo>
                  <a:lnTo>
                    <a:pt x="22" y="511"/>
                  </a:lnTo>
                  <a:lnTo>
                    <a:pt x="8" y="519"/>
                  </a:lnTo>
                  <a:lnTo>
                    <a:pt x="12" y="512"/>
                  </a:lnTo>
                  <a:lnTo>
                    <a:pt x="15" y="504"/>
                  </a:lnTo>
                  <a:lnTo>
                    <a:pt x="20" y="499"/>
                  </a:lnTo>
                  <a:lnTo>
                    <a:pt x="24" y="491"/>
                  </a:lnTo>
                  <a:lnTo>
                    <a:pt x="33" y="479"/>
                  </a:lnTo>
                  <a:lnTo>
                    <a:pt x="43" y="466"/>
                  </a:lnTo>
                  <a:lnTo>
                    <a:pt x="54" y="454"/>
                  </a:lnTo>
                  <a:lnTo>
                    <a:pt x="65" y="442"/>
                  </a:lnTo>
                  <a:lnTo>
                    <a:pt x="76" y="431"/>
                  </a:lnTo>
                  <a:lnTo>
                    <a:pt x="87" y="420"/>
                  </a:lnTo>
                  <a:lnTo>
                    <a:pt x="90" y="419"/>
                  </a:lnTo>
                  <a:lnTo>
                    <a:pt x="91" y="418"/>
                  </a:lnTo>
                  <a:lnTo>
                    <a:pt x="93" y="416"/>
                  </a:lnTo>
                  <a:lnTo>
                    <a:pt x="94" y="415"/>
                  </a:lnTo>
                  <a:lnTo>
                    <a:pt x="95" y="413"/>
                  </a:lnTo>
                  <a:lnTo>
                    <a:pt x="97" y="412"/>
                  </a:lnTo>
                  <a:lnTo>
                    <a:pt x="98" y="410"/>
                  </a:lnTo>
                  <a:lnTo>
                    <a:pt x="101" y="409"/>
                  </a:lnTo>
                  <a:lnTo>
                    <a:pt x="101" y="406"/>
                  </a:lnTo>
                  <a:lnTo>
                    <a:pt x="102" y="404"/>
                  </a:lnTo>
                  <a:lnTo>
                    <a:pt x="101" y="402"/>
                  </a:lnTo>
                  <a:lnTo>
                    <a:pt x="100" y="400"/>
                  </a:lnTo>
                  <a:lnTo>
                    <a:pt x="98" y="399"/>
                  </a:lnTo>
                  <a:lnTo>
                    <a:pt x="96" y="396"/>
                  </a:lnTo>
                  <a:lnTo>
                    <a:pt x="94" y="396"/>
                  </a:lnTo>
                  <a:lnTo>
                    <a:pt x="92" y="395"/>
                  </a:lnTo>
                  <a:lnTo>
                    <a:pt x="90" y="395"/>
                  </a:lnTo>
                  <a:lnTo>
                    <a:pt x="86" y="394"/>
                  </a:lnTo>
                  <a:lnTo>
                    <a:pt x="84" y="394"/>
                  </a:lnTo>
                  <a:lnTo>
                    <a:pt x="81" y="393"/>
                  </a:lnTo>
                  <a:lnTo>
                    <a:pt x="78" y="392"/>
                  </a:lnTo>
                  <a:lnTo>
                    <a:pt x="76" y="392"/>
                  </a:lnTo>
                  <a:lnTo>
                    <a:pt x="73" y="391"/>
                  </a:lnTo>
                  <a:lnTo>
                    <a:pt x="71" y="391"/>
                  </a:lnTo>
                  <a:lnTo>
                    <a:pt x="77" y="384"/>
                  </a:lnTo>
                  <a:lnTo>
                    <a:pt x="85" y="378"/>
                  </a:lnTo>
                  <a:lnTo>
                    <a:pt x="94" y="372"/>
                  </a:lnTo>
                  <a:lnTo>
                    <a:pt x="103" y="367"/>
                  </a:lnTo>
                  <a:lnTo>
                    <a:pt x="112" y="362"/>
                  </a:lnTo>
                  <a:lnTo>
                    <a:pt x="121" y="359"/>
                  </a:lnTo>
                  <a:lnTo>
                    <a:pt x="125" y="358"/>
                  </a:lnTo>
                  <a:lnTo>
                    <a:pt x="131" y="358"/>
                  </a:lnTo>
                  <a:lnTo>
                    <a:pt x="135" y="357"/>
                  </a:lnTo>
                  <a:lnTo>
                    <a:pt x="141" y="357"/>
                  </a:lnTo>
                  <a:lnTo>
                    <a:pt x="142" y="355"/>
                  </a:lnTo>
                  <a:lnTo>
                    <a:pt x="143" y="354"/>
                  </a:lnTo>
                  <a:lnTo>
                    <a:pt x="144" y="354"/>
                  </a:lnTo>
                  <a:lnTo>
                    <a:pt x="144" y="353"/>
                  </a:lnTo>
                  <a:lnTo>
                    <a:pt x="144" y="352"/>
                  </a:lnTo>
                  <a:lnTo>
                    <a:pt x="145" y="351"/>
                  </a:lnTo>
                  <a:lnTo>
                    <a:pt x="145" y="350"/>
                  </a:lnTo>
                  <a:lnTo>
                    <a:pt x="145" y="349"/>
                  </a:lnTo>
                  <a:lnTo>
                    <a:pt x="145" y="347"/>
                  </a:lnTo>
                  <a:lnTo>
                    <a:pt x="145" y="345"/>
                  </a:lnTo>
                  <a:lnTo>
                    <a:pt x="145" y="343"/>
                  </a:lnTo>
                  <a:lnTo>
                    <a:pt x="144" y="342"/>
                  </a:lnTo>
                  <a:lnTo>
                    <a:pt x="143" y="341"/>
                  </a:lnTo>
                  <a:lnTo>
                    <a:pt x="142" y="340"/>
                  </a:lnTo>
                  <a:lnTo>
                    <a:pt x="142" y="338"/>
                  </a:lnTo>
                  <a:lnTo>
                    <a:pt x="142" y="337"/>
                  </a:lnTo>
                  <a:lnTo>
                    <a:pt x="143" y="332"/>
                  </a:lnTo>
                  <a:lnTo>
                    <a:pt x="144" y="329"/>
                  </a:lnTo>
                  <a:lnTo>
                    <a:pt x="144" y="324"/>
                  </a:lnTo>
                  <a:lnTo>
                    <a:pt x="144" y="320"/>
                  </a:lnTo>
                  <a:lnTo>
                    <a:pt x="144" y="311"/>
                  </a:lnTo>
                  <a:lnTo>
                    <a:pt x="144" y="302"/>
                  </a:lnTo>
                  <a:lnTo>
                    <a:pt x="144" y="298"/>
                  </a:lnTo>
                  <a:lnTo>
                    <a:pt x="145" y="294"/>
                  </a:lnTo>
                  <a:lnTo>
                    <a:pt x="146" y="291"/>
                  </a:lnTo>
                  <a:lnTo>
                    <a:pt x="148" y="288"/>
                  </a:lnTo>
                  <a:lnTo>
                    <a:pt x="151" y="284"/>
                  </a:lnTo>
                  <a:lnTo>
                    <a:pt x="154" y="283"/>
                  </a:lnTo>
                  <a:lnTo>
                    <a:pt x="158" y="282"/>
                  </a:lnTo>
                  <a:lnTo>
                    <a:pt x="164" y="281"/>
                  </a:lnTo>
                  <a:lnTo>
                    <a:pt x="166" y="281"/>
                  </a:lnTo>
                  <a:lnTo>
                    <a:pt x="168" y="281"/>
                  </a:lnTo>
                  <a:lnTo>
                    <a:pt x="171" y="281"/>
                  </a:lnTo>
                  <a:lnTo>
                    <a:pt x="173" y="281"/>
                  </a:lnTo>
                  <a:lnTo>
                    <a:pt x="175" y="281"/>
                  </a:lnTo>
                  <a:lnTo>
                    <a:pt x="176" y="281"/>
                  </a:lnTo>
                  <a:lnTo>
                    <a:pt x="178" y="279"/>
                  </a:lnTo>
                  <a:lnTo>
                    <a:pt x="180" y="278"/>
                  </a:lnTo>
                  <a:lnTo>
                    <a:pt x="180" y="274"/>
                  </a:lnTo>
                  <a:lnTo>
                    <a:pt x="180" y="273"/>
                  </a:lnTo>
                  <a:lnTo>
                    <a:pt x="181" y="271"/>
                  </a:lnTo>
                  <a:lnTo>
                    <a:pt x="182" y="269"/>
                  </a:lnTo>
                  <a:lnTo>
                    <a:pt x="183" y="268"/>
                  </a:lnTo>
                  <a:lnTo>
                    <a:pt x="184" y="265"/>
                  </a:lnTo>
                  <a:lnTo>
                    <a:pt x="185" y="263"/>
                  </a:lnTo>
                  <a:lnTo>
                    <a:pt x="185" y="261"/>
                  </a:lnTo>
                  <a:lnTo>
                    <a:pt x="186" y="257"/>
                  </a:lnTo>
                  <a:lnTo>
                    <a:pt x="186" y="251"/>
                  </a:lnTo>
                  <a:lnTo>
                    <a:pt x="186" y="247"/>
                  </a:lnTo>
                  <a:lnTo>
                    <a:pt x="186" y="241"/>
                  </a:lnTo>
                  <a:lnTo>
                    <a:pt x="187" y="239"/>
                  </a:lnTo>
                  <a:lnTo>
                    <a:pt x="187" y="237"/>
                  </a:lnTo>
                  <a:lnTo>
                    <a:pt x="188" y="234"/>
                  </a:lnTo>
                  <a:lnTo>
                    <a:pt x="190" y="233"/>
                  </a:lnTo>
                  <a:lnTo>
                    <a:pt x="192" y="231"/>
                  </a:lnTo>
                  <a:lnTo>
                    <a:pt x="194" y="230"/>
                  </a:lnTo>
                  <a:lnTo>
                    <a:pt x="196" y="229"/>
                  </a:lnTo>
                  <a:lnTo>
                    <a:pt x="198" y="229"/>
                  </a:lnTo>
                  <a:lnTo>
                    <a:pt x="204" y="228"/>
                  </a:lnTo>
                  <a:lnTo>
                    <a:pt x="210" y="227"/>
                  </a:lnTo>
                  <a:lnTo>
                    <a:pt x="215" y="225"/>
                  </a:lnTo>
                  <a:lnTo>
                    <a:pt x="221" y="223"/>
                  </a:lnTo>
                  <a:lnTo>
                    <a:pt x="226" y="223"/>
                  </a:lnTo>
                  <a:lnTo>
                    <a:pt x="232" y="223"/>
                  </a:lnTo>
                  <a:lnTo>
                    <a:pt x="235" y="223"/>
                  </a:lnTo>
                  <a:lnTo>
                    <a:pt x="237" y="224"/>
                  </a:lnTo>
                  <a:lnTo>
                    <a:pt x="240" y="225"/>
                  </a:lnTo>
                  <a:lnTo>
                    <a:pt x="243" y="227"/>
                  </a:lnTo>
                  <a:lnTo>
                    <a:pt x="244" y="227"/>
                  </a:lnTo>
                  <a:lnTo>
                    <a:pt x="246" y="227"/>
                  </a:lnTo>
                  <a:lnTo>
                    <a:pt x="247" y="225"/>
                  </a:lnTo>
                  <a:lnTo>
                    <a:pt x="248" y="224"/>
                  </a:lnTo>
                  <a:lnTo>
                    <a:pt x="250" y="223"/>
                  </a:lnTo>
                  <a:lnTo>
                    <a:pt x="250" y="222"/>
                  </a:lnTo>
                  <a:lnTo>
                    <a:pt x="251" y="221"/>
                  </a:lnTo>
                  <a:lnTo>
                    <a:pt x="252" y="220"/>
                  </a:lnTo>
                  <a:lnTo>
                    <a:pt x="250" y="217"/>
                  </a:lnTo>
                  <a:lnTo>
                    <a:pt x="248" y="214"/>
                  </a:lnTo>
                  <a:lnTo>
                    <a:pt x="248" y="212"/>
                  </a:lnTo>
                  <a:lnTo>
                    <a:pt x="247" y="210"/>
                  </a:lnTo>
                  <a:lnTo>
                    <a:pt x="246" y="203"/>
                  </a:lnTo>
                  <a:lnTo>
                    <a:pt x="246" y="198"/>
                  </a:lnTo>
                  <a:lnTo>
                    <a:pt x="246" y="192"/>
                  </a:lnTo>
                  <a:lnTo>
                    <a:pt x="247" y="187"/>
                  </a:lnTo>
                  <a:lnTo>
                    <a:pt x="246" y="180"/>
                  </a:lnTo>
                  <a:lnTo>
                    <a:pt x="246" y="176"/>
                  </a:lnTo>
                  <a:lnTo>
                    <a:pt x="244" y="171"/>
                  </a:lnTo>
                  <a:lnTo>
                    <a:pt x="244" y="167"/>
                  </a:lnTo>
                  <a:lnTo>
                    <a:pt x="243" y="162"/>
                  </a:lnTo>
                  <a:lnTo>
                    <a:pt x="243" y="157"/>
                  </a:lnTo>
                  <a:lnTo>
                    <a:pt x="243" y="152"/>
                  </a:lnTo>
                  <a:lnTo>
                    <a:pt x="242" y="148"/>
                  </a:lnTo>
                  <a:lnTo>
                    <a:pt x="242" y="143"/>
                  </a:lnTo>
                  <a:lnTo>
                    <a:pt x="242" y="140"/>
                  </a:lnTo>
                  <a:lnTo>
                    <a:pt x="251" y="138"/>
                  </a:lnTo>
                  <a:lnTo>
                    <a:pt x="261" y="137"/>
                  </a:lnTo>
                  <a:lnTo>
                    <a:pt x="271" y="136"/>
                  </a:lnTo>
                  <a:lnTo>
                    <a:pt x="281" y="136"/>
                  </a:lnTo>
                  <a:lnTo>
                    <a:pt x="290" y="137"/>
                  </a:lnTo>
                  <a:lnTo>
                    <a:pt x="300" y="137"/>
                  </a:lnTo>
                  <a:lnTo>
                    <a:pt x="308" y="137"/>
                  </a:lnTo>
                  <a:lnTo>
                    <a:pt x="318" y="137"/>
                  </a:lnTo>
                  <a:lnTo>
                    <a:pt x="320" y="139"/>
                  </a:lnTo>
                  <a:lnTo>
                    <a:pt x="322" y="140"/>
                  </a:lnTo>
                  <a:lnTo>
                    <a:pt x="324" y="141"/>
                  </a:lnTo>
                  <a:lnTo>
                    <a:pt x="327" y="140"/>
                  </a:lnTo>
                  <a:lnTo>
                    <a:pt x="328" y="140"/>
                  </a:lnTo>
                  <a:lnTo>
                    <a:pt x="331" y="138"/>
                  </a:lnTo>
                  <a:lnTo>
                    <a:pt x="333" y="136"/>
                  </a:lnTo>
                  <a:lnTo>
                    <a:pt x="334" y="133"/>
                  </a:lnTo>
                  <a:lnTo>
                    <a:pt x="337" y="128"/>
                  </a:lnTo>
                  <a:lnTo>
                    <a:pt x="342" y="121"/>
                  </a:lnTo>
                  <a:lnTo>
                    <a:pt x="346" y="116"/>
                  </a:lnTo>
                  <a:lnTo>
                    <a:pt x="352" y="111"/>
                  </a:lnTo>
                  <a:lnTo>
                    <a:pt x="357" y="106"/>
                  </a:lnTo>
                  <a:lnTo>
                    <a:pt x="363" y="101"/>
                  </a:lnTo>
                  <a:lnTo>
                    <a:pt x="368" y="98"/>
                  </a:lnTo>
                  <a:lnTo>
                    <a:pt x="375" y="96"/>
                  </a:lnTo>
                  <a:lnTo>
                    <a:pt x="378" y="91"/>
                  </a:lnTo>
                  <a:lnTo>
                    <a:pt x="383" y="93"/>
                  </a:lnTo>
                  <a:lnTo>
                    <a:pt x="386" y="94"/>
                  </a:lnTo>
                  <a:lnTo>
                    <a:pt x="391" y="97"/>
                  </a:lnTo>
                  <a:lnTo>
                    <a:pt x="395" y="98"/>
                  </a:lnTo>
                  <a:lnTo>
                    <a:pt x="400" y="99"/>
                  </a:lnTo>
                  <a:lnTo>
                    <a:pt x="405" y="99"/>
                  </a:lnTo>
                  <a:lnTo>
                    <a:pt x="410" y="99"/>
                  </a:lnTo>
                  <a:lnTo>
                    <a:pt x="414" y="98"/>
                  </a:lnTo>
                  <a:lnTo>
                    <a:pt x="435" y="74"/>
                  </a:lnTo>
                  <a:lnTo>
                    <a:pt x="441" y="73"/>
                  </a:lnTo>
                  <a:lnTo>
                    <a:pt x="446" y="74"/>
                  </a:lnTo>
                  <a:lnTo>
                    <a:pt x="452" y="74"/>
                  </a:lnTo>
                  <a:lnTo>
                    <a:pt x="457" y="74"/>
                  </a:lnTo>
                  <a:lnTo>
                    <a:pt x="464" y="74"/>
                  </a:lnTo>
                  <a:lnTo>
                    <a:pt x="468" y="73"/>
                  </a:lnTo>
                  <a:lnTo>
                    <a:pt x="471" y="72"/>
                  </a:lnTo>
                  <a:lnTo>
                    <a:pt x="474" y="70"/>
                  </a:lnTo>
                  <a:lnTo>
                    <a:pt x="476" y="68"/>
                  </a:lnTo>
                  <a:lnTo>
                    <a:pt x="477" y="66"/>
                  </a:lnTo>
                  <a:lnTo>
                    <a:pt x="482" y="62"/>
                  </a:lnTo>
                  <a:lnTo>
                    <a:pt x="486" y="59"/>
                  </a:lnTo>
                  <a:lnTo>
                    <a:pt x="490" y="55"/>
                  </a:lnTo>
                  <a:lnTo>
                    <a:pt x="493" y="51"/>
                  </a:lnTo>
                  <a:lnTo>
                    <a:pt x="496" y="48"/>
                  </a:lnTo>
                  <a:lnTo>
                    <a:pt x="501" y="46"/>
                  </a:lnTo>
                  <a:lnTo>
                    <a:pt x="503" y="45"/>
                  </a:lnTo>
                  <a:lnTo>
                    <a:pt x="505" y="45"/>
                  </a:lnTo>
                  <a:lnTo>
                    <a:pt x="508" y="46"/>
                  </a:lnTo>
                  <a:lnTo>
                    <a:pt x="511" y="47"/>
                  </a:lnTo>
                  <a:lnTo>
                    <a:pt x="516" y="48"/>
                  </a:lnTo>
                  <a:lnTo>
                    <a:pt x="522" y="49"/>
                  </a:lnTo>
                  <a:lnTo>
                    <a:pt x="527" y="49"/>
                  </a:lnTo>
                  <a:lnTo>
                    <a:pt x="533" y="48"/>
                  </a:lnTo>
                  <a:lnTo>
                    <a:pt x="537" y="47"/>
                  </a:lnTo>
                  <a:lnTo>
                    <a:pt x="542" y="43"/>
                  </a:lnTo>
                  <a:lnTo>
                    <a:pt x="546" y="41"/>
                  </a:lnTo>
                  <a:lnTo>
                    <a:pt x="550" y="37"/>
                  </a:lnTo>
                  <a:lnTo>
                    <a:pt x="552" y="33"/>
                  </a:lnTo>
                  <a:lnTo>
                    <a:pt x="554" y="31"/>
                  </a:lnTo>
                  <a:lnTo>
                    <a:pt x="556" y="29"/>
                  </a:lnTo>
                  <a:lnTo>
                    <a:pt x="558" y="28"/>
                  </a:lnTo>
                  <a:lnTo>
                    <a:pt x="565" y="27"/>
                  </a:lnTo>
                  <a:lnTo>
                    <a:pt x="571" y="26"/>
                  </a:lnTo>
                  <a:lnTo>
                    <a:pt x="577" y="25"/>
                  </a:lnTo>
                  <a:lnTo>
                    <a:pt x="583" y="22"/>
                  </a:lnTo>
                  <a:lnTo>
                    <a:pt x="585" y="21"/>
                  </a:lnTo>
                  <a:lnTo>
                    <a:pt x="588" y="19"/>
                  </a:lnTo>
                  <a:lnTo>
                    <a:pt x="590" y="16"/>
                  </a:lnTo>
                  <a:lnTo>
                    <a:pt x="592" y="11"/>
                  </a:lnTo>
                  <a:lnTo>
                    <a:pt x="602" y="0"/>
                  </a:lnTo>
                  <a:lnTo>
                    <a:pt x="606" y="1"/>
                  </a:lnTo>
                  <a:lnTo>
                    <a:pt x="612" y="3"/>
                  </a:lnTo>
                  <a:lnTo>
                    <a:pt x="616" y="6"/>
                  </a:lnTo>
                  <a:lnTo>
                    <a:pt x="621" y="8"/>
                  </a:lnTo>
                  <a:lnTo>
                    <a:pt x="625" y="11"/>
                  </a:lnTo>
                  <a:lnTo>
                    <a:pt x="630" y="13"/>
                  </a:lnTo>
                  <a:lnTo>
                    <a:pt x="635" y="16"/>
                  </a:lnTo>
                  <a:lnTo>
                    <a:pt x="640" y="1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64" name="Freeform 128">
              <a:extLst>
                <a:ext uri="{FF2B5EF4-FFF2-40B4-BE49-F238E27FC236}">
                  <a16:creationId xmlns:a16="http://schemas.microsoft.com/office/drawing/2014/main" id="{E09DC3DB-F7F4-4D34-A175-25A73E3EB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" y="3402"/>
              <a:ext cx="406" cy="567"/>
            </a:xfrm>
            <a:custGeom>
              <a:avLst/>
              <a:gdLst>
                <a:gd name="T0" fmla="*/ 560 w 813"/>
                <a:gd name="T1" fmla="*/ 28 h 1134"/>
                <a:gd name="T2" fmla="*/ 596 w 813"/>
                <a:gd name="T3" fmla="*/ 50 h 1134"/>
                <a:gd name="T4" fmla="*/ 638 w 813"/>
                <a:gd name="T5" fmla="*/ 78 h 1134"/>
                <a:gd name="T6" fmla="*/ 686 w 813"/>
                <a:gd name="T7" fmla="*/ 156 h 1134"/>
                <a:gd name="T8" fmla="*/ 703 w 813"/>
                <a:gd name="T9" fmla="*/ 222 h 1134"/>
                <a:gd name="T10" fmla="*/ 711 w 813"/>
                <a:gd name="T11" fmla="*/ 256 h 1134"/>
                <a:gd name="T12" fmla="*/ 715 w 813"/>
                <a:gd name="T13" fmla="*/ 297 h 1134"/>
                <a:gd name="T14" fmla="*/ 676 w 813"/>
                <a:gd name="T15" fmla="*/ 302 h 1134"/>
                <a:gd name="T16" fmla="*/ 688 w 813"/>
                <a:gd name="T17" fmla="*/ 322 h 1134"/>
                <a:gd name="T18" fmla="*/ 698 w 813"/>
                <a:gd name="T19" fmla="*/ 351 h 1134"/>
                <a:gd name="T20" fmla="*/ 707 w 813"/>
                <a:gd name="T21" fmla="*/ 377 h 1134"/>
                <a:gd name="T22" fmla="*/ 713 w 813"/>
                <a:gd name="T23" fmla="*/ 406 h 1134"/>
                <a:gd name="T24" fmla="*/ 717 w 813"/>
                <a:gd name="T25" fmla="*/ 428 h 1134"/>
                <a:gd name="T26" fmla="*/ 716 w 813"/>
                <a:gd name="T27" fmla="*/ 506 h 1134"/>
                <a:gd name="T28" fmla="*/ 710 w 813"/>
                <a:gd name="T29" fmla="*/ 620 h 1134"/>
                <a:gd name="T30" fmla="*/ 707 w 813"/>
                <a:gd name="T31" fmla="*/ 650 h 1134"/>
                <a:gd name="T32" fmla="*/ 740 w 813"/>
                <a:gd name="T33" fmla="*/ 672 h 1134"/>
                <a:gd name="T34" fmla="*/ 797 w 813"/>
                <a:gd name="T35" fmla="*/ 715 h 1134"/>
                <a:gd name="T36" fmla="*/ 813 w 813"/>
                <a:gd name="T37" fmla="*/ 781 h 1134"/>
                <a:gd name="T38" fmla="*/ 806 w 813"/>
                <a:gd name="T39" fmla="*/ 855 h 1134"/>
                <a:gd name="T40" fmla="*/ 788 w 813"/>
                <a:gd name="T41" fmla="*/ 904 h 1134"/>
                <a:gd name="T42" fmla="*/ 743 w 813"/>
                <a:gd name="T43" fmla="*/ 955 h 1134"/>
                <a:gd name="T44" fmla="*/ 711 w 813"/>
                <a:gd name="T45" fmla="*/ 974 h 1134"/>
                <a:gd name="T46" fmla="*/ 677 w 813"/>
                <a:gd name="T47" fmla="*/ 991 h 1134"/>
                <a:gd name="T48" fmla="*/ 640 w 813"/>
                <a:gd name="T49" fmla="*/ 1010 h 1134"/>
                <a:gd name="T50" fmla="*/ 583 w 813"/>
                <a:gd name="T51" fmla="*/ 1035 h 1134"/>
                <a:gd name="T52" fmla="*/ 523 w 813"/>
                <a:gd name="T53" fmla="*/ 1082 h 1134"/>
                <a:gd name="T54" fmla="*/ 457 w 813"/>
                <a:gd name="T55" fmla="*/ 1124 h 1134"/>
                <a:gd name="T56" fmla="*/ 372 w 813"/>
                <a:gd name="T57" fmla="*/ 1131 h 1134"/>
                <a:gd name="T58" fmla="*/ 316 w 813"/>
                <a:gd name="T59" fmla="*/ 1094 h 1134"/>
                <a:gd name="T60" fmla="*/ 290 w 813"/>
                <a:gd name="T61" fmla="*/ 1063 h 1134"/>
                <a:gd name="T62" fmla="*/ 260 w 813"/>
                <a:gd name="T63" fmla="*/ 1029 h 1134"/>
                <a:gd name="T64" fmla="*/ 201 w 813"/>
                <a:gd name="T65" fmla="*/ 1015 h 1134"/>
                <a:gd name="T66" fmla="*/ 92 w 813"/>
                <a:gd name="T67" fmla="*/ 1005 h 1134"/>
                <a:gd name="T68" fmla="*/ 36 w 813"/>
                <a:gd name="T69" fmla="*/ 979 h 1134"/>
                <a:gd name="T70" fmla="*/ 5 w 813"/>
                <a:gd name="T71" fmla="*/ 920 h 1134"/>
                <a:gd name="T72" fmla="*/ 2 w 813"/>
                <a:gd name="T73" fmla="*/ 806 h 1134"/>
                <a:gd name="T74" fmla="*/ 9 w 813"/>
                <a:gd name="T75" fmla="*/ 751 h 1134"/>
                <a:gd name="T76" fmla="*/ 21 w 813"/>
                <a:gd name="T77" fmla="*/ 722 h 1134"/>
                <a:gd name="T78" fmla="*/ 62 w 813"/>
                <a:gd name="T79" fmla="*/ 684 h 1134"/>
                <a:gd name="T80" fmla="*/ 78 w 813"/>
                <a:gd name="T81" fmla="*/ 669 h 1134"/>
                <a:gd name="T82" fmla="*/ 92 w 813"/>
                <a:gd name="T83" fmla="*/ 650 h 1134"/>
                <a:gd name="T84" fmla="*/ 79 w 813"/>
                <a:gd name="T85" fmla="*/ 643 h 1134"/>
                <a:gd name="T86" fmla="*/ 68 w 813"/>
                <a:gd name="T87" fmla="*/ 644 h 1134"/>
                <a:gd name="T88" fmla="*/ 69 w 813"/>
                <a:gd name="T89" fmla="*/ 589 h 1134"/>
                <a:gd name="T90" fmla="*/ 69 w 813"/>
                <a:gd name="T91" fmla="*/ 539 h 1134"/>
                <a:gd name="T92" fmla="*/ 62 w 813"/>
                <a:gd name="T93" fmla="*/ 516 h 1134"/>
                <a:gd name="T94" fmla="*/ 58 w 813"/>
                <a:gd name="T95" fmla="*/ 496 h 1134"/>
                <a:gd name="T96" fmla="*/ 66 w 813"/>
                <a:gd name="T97" fmla="*/ 480 h 1134"/>
                <a:gd name="T98" fmla="*/ 49 w 813"/>
                <a:gd name="T99" fmla="*/ 449 h 1134"/>
                <a:gd name="T100" fmla="*/ 52 w 813"/>
                <a:gd name="T101" fmla="*/ 427 h 1134"/>
                <a:gd name="T102" fmla="*/ 56 w 813"/>
                <a:gd name="T103" fmla="*/ 397 h 1134"/>
                <a:gd name="T104" fmla="*/ 52 w 813"/>
                <a:gd name="T105" fmla="*/ 338 h 1134"/>
                <a:gd name="T106" fmla="*/ 63 w 813"/>
                <a:gd name="T107" fmla="*/ 279 h 1134"/>
                <a:gd name="T108" fmla="*/ 83 w 813"/>
                <a:gd name="T109" fmla="*/ 211 h 1134"/>
                <a:gd name="T110" fmla="*/ 146 w 813"/>
                <a:gd name="T111" fmla="*/ 124 h 1134"/>
                <a:gd name="T112" fmla="*/ 249 w 813"/>
                <a:gd name="T113" fmla="*/ 39 h 1134"/>
                <a:gd name="T114" fmla="*/ 358 w 813"/>
                <a:gd name="T115" fmla="*/ 1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3" h="1134">
                  <a:moveTo>
                    <a:pt x="488" y="14"/>
                  </a:moveTo>
                  <a:lnTo>
                    <a:pt x="499" y="15"/>
                  </a:lnTo>
                  <a:lnTo>
                    <a:pt x="510" y="16"/>
                  </a:lnTo>
                  <a:lnTo>
                    <a:pt x="522" y="17"/>
                  </a:lnTo>
                  <a:lnTo>
                    <a:pt x="533" y="20"/>
                  </a:lnTo>
                  <a:lnTo>
                    <a:pt x="545" y="23"/>
                  </a:lnTo>
                  <a:lnTo>
                    <a:pt x="556" y="26"/>
                  </a:lnTo>
                  <a:lnTo>
                    <a:pt x="560" y="28"/>
                  </a:lnTo>
                  <a:lnTo>
                    <a:pt x="566" y="31"/>
                  </a:lnTo>
                  <a:lnTo>
                    <a:pt x="571" y="34"/>
                  </a:lnTo>
                  <a:lnTo>
                    <a:pt x="576" y="37"/>
                  </a:lnTo>
                  <a:lnTo>
                    <a:pt x="580" y="38"/>
                  </a:lnTo>
                  <a:lnTo>
                    <a:pt x="585" y="40"/>
                  </a:lnTo>
                  <a:lnTo>
                    <a:pt x="589" y="44"/>
                  </a:lnTo>
                  <a:lnTo>
                    <a:pt x="592" y="47"/>
                  </a:lnTo>
                  <a:lnTo>
                    <a:pt x="596" y="50"/>
                  </a:lnTo>
                  <a:lnTo>
                    <a:pt x="600" y="53"/>
                  </a:lnTo>
                  <a:lnTo>
                    <a:pt x="605" y="55"/>
                  </a:lnTo>
                  <a:lnTo>
                    <a:pt x="609" y="56"/>
                  </a:lnTo>
                  <a:lnTo>
                    <a:pt x="615" y="58"/>
                  </a:lnTo>
                  <a:lnTo>
                    <a:pt x="620" y="61"/>
                  </a:lnTo>
                  <a:lnTo>
                    <a:pt x="625" y="66"/>
                  </a:lnTo>
                  <a:lnTo>
                    <a:pt x="629" y="69"/>
                  </a:lnTo>
                  <a:lnTo>
                    <a:pt x="638" y="78"/>
                  </a:lnTo>
                  <a:lnTo>
                    <a:pt x="645" y="87"/>
                  </a:lnTo>
                  <a:lnTo>
                    <a:pt x="651" y="97"/>
                  </a:lnTo>
                  <a:lnTo>
                    <a:pt x="659" y="107"/>
                  </a:lnTo>
                  <a:lnTo>
                    <a:pt x="665" y="117"/>
                  </a:lnTo>
                  <a:lnTo>
                    <a:pt x="672" y="127"/>
                  </a:lnTo>
                  <a:lnTo>
                    <a:pt x="677" y="137"/>
                  </a:lnTo>
                  <a:lnTo>
                    <a:pt x="682" y="146"/>
                  </a:lnTo>
                  <a:lnTo>
                    <a:pt x="686" y="156"/>
                  </a:lnTo>
                  <a:lnTo>
                    <a:pt x="689" y="166"/>
                  </a:lnTo>
                  <a:lnTo>
                    <a:pt x="692" y="176"/>
                  </a:lnTo>
                  <a:lnTo>
                    <a:pt x="696" y="186"/>
                  </a:lnTo>
                  <a:lnTo>
                    <a:pt x="698" y="197"/>
                  </a:lnTo>
                  <a:lnTo>
                    <a:pt x="699" y="207"/>
                  </a:lnTo>
                  <a:lnTo>
                    <a:pt x="701" y="212"/>
                  </a:lnTo>
                  <a:lnTo>
                    <a:pt x="702" y="218"/>
                  </a:lnTo>
                  <a:lnTo>
                    <a:pt x="703" y="222"/>
                  </a:lnTo>
                  <a:lnTo>
                    <a:pt x="705" y="228"/>
                  </a:lnTo>
                  <a:lnTo>
                    <a:pt x="706" y="234"/>
                  </a:lnTo>
                  <a:lnTo>
                    <a:pt x="707" y="239"/>
                  </a:lnTo>
                  <a:lnTo>
                    <a:pt x="708" y="245"/>
                  </a:lnTo>
                  <a:lnTo>
                    <a:pt x="709" y="250"/>
                  </a:lnTo>
                  <a:lnTo>
                    <a:pt x="708" y="251"/>
                  </a:lnTo>
                  <a:lnTo>
                    <a:pt x="710" y="254"/>
                  </a:lnTo>
                  <a:lnTo>
                    <a:pt x="711" y="256"/>
                  </a:lnTo>
                  <a:lnTo>
                    <a:pt x="711" y="259"/>
                  </a:lnTo>
                  <a:lnTo>
                    <a:pt x="711" y="262"/>
                  </a:lnTo>
                  <a:lnTo>
                    <a:pt x="712" y="266"/>
                  </a:lnTo>
                  <a:lnTo>
                    <a:pt x="713" y="269"/>
                  </a:lnTo>
                  <a:lnTo>
                    <a:pt x="713" y="272"/>
                  </a:lnTo>
                  <a:lnTo>
                    <a:pt x="715" y="276"/>
                  </a:lnTo>
                  <a:lnTo>
                    <a:pt x="720" y="298"/>
                  </a:lnTo>
                  <a:lnTo>
                    <a:pt x="715" y="297"/>
                  </a:lnTo>
                  <a:lnTo>
                    <a:pt x="709" y="297"/>
                  </a:lnTo>
                  <a:lnTo>
                    <a:pt x="703" y="296"/>
                  </a:lnTo>
                  <a:lnTo>
                    <a:pt x="698" y="296"/>
                  </a:lnTo>
                  <a:lnTo>
                    <a:pt x="693" y="296"/>
                  </a:lnTo>
                  <a:lnTo>
                    <a:pt x="688" y="296"/>
                  </a:lnTo>
                  <a:lnTo>
                    <a:pt x="682" y="297"/>
                  </a:lnTo>
                  <a:lnTo>
                    <a:pt x="677" y="299"/>
                  </a:lnTo>
                  <a:lnTo>
                    <a:pt x="676" y="302"/>
                  </a:lnTo>
                  <a:lnTo>
                    <a:pt x="677" y="305"/>
                  </a:lnTo>
                  <a:lnTo>
                    <a:pt x="678" y="308"/>
                  </a:lnTo>
                  <a:lnTo>
                    <a:pt x="680" y="310"/>
                  </a:lnTo>
                  <a:lnTo>
                    <a:pt x="682" y="311"/>
                  </a:lnTo>
                  <a:lnTo>
                    <a:pt x="683" y="313"/>
                  </a:lnTo>
                  <a:lnTo>
                    <a:pt x="686" y="316"/>
                  </a:lnTo>
                  <a:lnTo>
                    <a:pt x="687" y="319"/>
                  </a:lnTo>
                  <a:lnTo>
                    <a:pt x="688" y="322"/>
                  </a:lnTo>
                  <a:lnTo>
                    <a:pt x="689" y="326"/>
                  </a:lnTo>
                  <a:lnTo>
                    <a:pt x="691" y="330"/>
                  </a:lnTo>
                  <a:lnTo>
                    <a:pt x="692" y="333"/>
                  </a:lnTo>
                  <a:lnTo>
                    <a:pt x="695" y="337"/>
                  </a:lnTo>
                  <a:lnTo>
                    <a:pt x="696" y="340"/>
                  </a:lnTo>
                  <a:lnTo>
                    <a:pt x="696" y="345"/>
                  </a:lnTo>
                  <a:lnTo>
                    <a:pt x="697" y="348"/>
                  </a:lnTo>
                  <a:lnTo>
                    <a:pt x="698" y="351"/>
                  </a:lnTo>
                  <a:lnTo>
                    <a:pt x="699" y="355"/>
                  </a:lnTo>
                  <a:lnTo>
                    <a:pt x="700" y="357"/>
                  </a:lnTo>
                  <a:lnTo>
                    <a:pt x="702" y="360"/>
                  </a:lnTo>
                  <a:lnTo>
                    <a:pt x="703" y="363"/>
                  </a:lnTo>
                  <a:lnTo>
                    <a:pt x="705" y="367"/>
                  </a:lnTo>
                  <a:lnTo>
                    <a:pt x="705" y="370"/>
                  </a:lnTo>
                  <a:lnTo>
                    <a:pt x="705" y="373"/>
                  </a:lnTo>
                  <a:lnTo>
                    <a:pt x="707" y="377"/>
                  </a:lnTo>
                  <a:lnTo>
                    <a:pt x="708" y="380"/>
                  </a:lnTo>
                  <a:lnTo>
                    <a:pt x="709" y="383"/>
                  </a:lnTo>
                  <a:lnTo>
                    <a:pt x="709" y="388"/>
                  </a:lnTo>
                  <a:lnTo>
                    <a:pt x="710" y="391"/>
                  </a:lnTo>
                  <a:lnTo>
                    <a:pt x="710" y="396"/>
                  </a:lnTo>
                  <a:lnTo>
                    <a:pt x="711" y="400"/>
                  </a:lnTo>
                  <a:lnTo>
                    <a:pt x="712" y="403"/>
                  </a:lnTo>
                  <a:lnTo>
                    <a:pt x="713" y="406"/>
                  </a:lnTo>
                  <a:lnTo>
                    <a:pt x="713" y="408"/>
                  </a:lnTo>
                  <a:lnTo>
                    <a:pt x="713" y="410"/>
                  </a:lnTo>
                  <a:lnTo>
                    <a:pt x="713" y="412"/>
                  </a:lnTo>
                  <a:lnTo>
                    <a:pt x="713" y="413"/>
                  </a:lnTo>
                  <a:lnTo>
                    <a:pt x="715" y="416"/>
                  </a:lnTo>
                  <a:lnTo>
                    <a:pt x="715" y="417"/>
                  </a:lnTo>
                  <a:lnTo>
                    <a:pt x="717" y="419"/>
                  </a:lnTo>
                  <a:lnTo>
                    <a:pt x="717" y="428"/>
                  </a:lnTo>
                  <a:lnTo>
                    <a:pt x="718" y="437"/>
                  </a:lnTo>
                  <a:lnTo>
                    <a:pt x="719" y="446"/>
                  </a:lnTo>
                  <a:lnTo>
                    <a:pt x="719" y="455"/>
                  </a:lnTo>
                  <a:lnTo>
                    <a:pt x="719" y="463"/>
                  </a:lnTo>
                  <a:lnTo>
                    <a:pt x="719" y="472"/>
                  </a:lnTo>
                  <a:lnTo>
                    <a:pt x="718" y="481"/>
                  </a:lnTo>
                  <a:lnTo>
                    <a:pt x="717" y="489"/>
                  </a:lnTo>
                  <a:lnTo>
                    <a:pt x="716" y="506"/>
                  </a:lnTo>
                  <a:lnTo>
                    <a:pt x="716" y="521"/>
                  </a:lnTo>
                  <a:lnTo>
                    <a:pt x="716" y="537"/>
                  </a:lnTo>
                  <a:lnTo>
                    <a:pt x="715" y="552"/>
                  </a:lnTo>
                  <a:lnTo>
                    <a:pt x="713" y="568"/>
                  </a:lnTo>
                  <a:lnTo>
                    <a:pt x="712" y="584"/>
                  </a:lnTo>
                  <a:lnTo>
                    <a:pt x="711" y="600"/>
                  </a:lnTo>
                  <a:lnTo>
                    <a:pt x="710" y="617"/>
                  </a:lnTo>
                  <a:lnTo>
                    <a:pt x="710" y="620"/>
                  </a:lnTo>
                  <a:lnTo>
                    <a:pt x="711" y="622"/>
                  </a:lnTo>
                  <a:lnTo>
                    <a:pt x="710" y="625"/>
                  </a:lnTo>
                  <a:lnTo>
                    <a:pt x="710" y="629"/>
                  </a:lnTo>
                  <a:lnTo>
                    <a:pt x="709" y="634"/>
                  </a:lnTo>
                  <a:lnTo>
                    <a:pt x="708" y="641"/>
                  </a:lnTo>
                  <a:lnTo>
                    <a:pt x="707" y="644"/>
                  </a:lnTo>
                  <a:lnTo>
                    <a:pt x="707" y="648"/>
                  </a:lnTo>
                  <a:lnTo>
                    <a:pt x="707" y="650"/>
                  </a:lnTo>
                  <a:lnTo>
                    <a:pt x="707" y="653"/>
                  </a:lnTo>
                  <a:lnTo>
                    <a:pt x="708" y="655"/>
                  </a:lnTo>
                  <a:lnTo>
                    <a:pt x="709" y="658"/>
                  </a:lnTo>
                  <a:lnTo>
                    <a:pt x="711" y="660"/>
                  </a:lnTo>
                  <a:lnTo>
                    <a:pt x="715" y="662"/>
                  </a:lnTo>
                  <a:lnTo>
                    <a:pt x="723" y="664"/>
                  </a:lnTo>
                  <a:lnTo>
                    <a:pt x="732" y="668"/>
                  </a:lnTo>
                  <a:lnTo>
                    <a:pt x="740" y="672"/>
                  </a:lnTo>
                  <a:lnTo>
                    <a:pt x="749" y="677"/>
                  </a:lnTo>
                  <a:lnTo>
                    <a:pt x="757" y="681"/>
                  </a:lnTo>
                  <a:lnTo>
                    <a:pt x="765" y="687"/>
                  </a:lnTo>
                  <a:lnTo>
                    <a:pt x="772" y="691"/>
                  </a:lnTo>
                  <a:lnTo>
                    <a:pt x="779" y="697"/>
                  </a:lnTo>
                  <a:lnTo>
                    <a:pt x="787" y="703"/>
                  </a:lnTo>
                  <a:lnTo>
                    <a:pt x="791" y="709"/>
                  </a:lnTo>
                  <a:lnTo>
                    <a:pt x="797" y="715"/>
                  </a:lnTo>
                  <a:lnTo>
                    <a:pt x="801" y="723"/>
                  </a:lnTo>
                  <a:lnTo>
                    <a:pt x="805" y="730"/>
                  </a:lnTo>
                  <a:lnTo>
                    <a:pt x="807" y="738"/>
                  </a:lnTo>
                  <a:lnTo>
                    <a:pt x="809" y="747"/>
                  </a:lnTo>
                  <a:lnTo>
                    <a:pt x="811" y="754"/>
                  </a:lnTo>
                  <a:lnTo>
                    <a:pt x="812" y="763"/>
                  </a:lnTo>
                  <a:lnTo>
                    <a:pt x="812" y="772"/>
                  </a:lnTo>
                  <a:lnTo>
                    <a:pt x="813" y="781"/>
                  </a:lnTo>
                  <a:lnTo>
                    <a:pt x="813" y="790"/>
                  </a:lnTo>
                  <a:lnTo>
                    <a:pt x="813" y="806"/>
                  </a:lnTo>
                  <a:lnTo>
                    <a:pt x="813" y="824"/>
                  </a:lnTo>
                  <a:lnTo>
                    <a:pt x="811" y="831"/>
                  </a:lnTo>
                  <a:lnTo>
                    <a:pt x="810" y="838"/>
                  </a:lnTo>
                  <a:lnTo>
                    <a:pt x="809" y="843"/>
                  </a:lnTo>
                  <a:lnTo>
                    <a:pt x="808" y="850"/>
                  </a:lnTo>
                  <a:lnTo>
                    <a:pt x="806" y="855"/>
                  </a:lnTo>
                  <a:lnTo>
                    <a:pt x="805" y="862"/>
                  </a:lnTo>
                  <a:lnTo>
                    <a:pt x="802" y="868"/>
                  </a:lnTo>
                  <a:lnTo>
                    <a:pt x="799" y="874"/>
                  </a:lnTo>
                  <a:lnTo>
                    <a:pt x="799" y="879"/>
                  </a:lnTo>
                  <a:lnTo>
                    <a:pt x="797" y="884"/>
                  </a:lnTo>
                  <a:lnTo>
                    <a:pt x="796" y="890"/>
                  </a:lnTo>
                  <a:lnTo>
                    <a:pt x="793" y="895"/>
                  </a:lnTo>
                  <a:lnTo>
                    <a:pt x="788" y="904"/>
                  </a:lnTo>
                  <a:lnTo>
                    <a:pt x="782" y="913"/>
                  </a:lnTo>
                  <a:lnTo>
                    <a:pt x="776" y="922"/>
                  </a:lnTo>
                  <a:lnTo>
                    <a:pt x="769" y="930"/>
                  </a:lnTo>
                  <a:lnTo>
                    <a:pt x="762" y="937"/>
                  </a:lnTo>
                  <a:lnTo>
                    <a:pt x="755" y="946"/>
                  </a:lnTo>
                  <a:lnTo>
                    <a:pt x="751" y="949"/>
                  </a:lnTo>
                  <a:lnTo>
                    <a:pt x="748" y="952"/>
                  </a:lnTo>
                  <a:lnTo>
                    <a:pt x="743" y="955"/>
                  </a:lnTo>
                  <a:lnTo>
                    <a:pt x="739" y="957"/>
                  </a:lnTo>
                  <a:lnTo>
                    <a:pt x="736" y="961"/>
                  </a:lnTo>
                  <a:lnTo>
                    <a:pt x="731" y="964"/>
                  </a:lnTo>
                  <a:lnTo>
                    <a:pt x="728" y="966"/>
                  </a:lnTo>
                  <a:lnTo>
                    <a:pt x="725" y="969"/>
                  </a:lnTo>
                  <a:lnTo>
                    <a:pt x="720" y="971"/>
                  </a:lnTo>
                  <a:lnTo>
                    <a:pt x="716" y="972"/>
                  </a:lnTo>
                  <a:lnTo>
                    <a:pt x="711" y="974"/>
                  </a:lnTo>
                  <a:lnTo>
                    <a:pt x="708" y="976"/>
                  </a:lnTo>
                  <a:lnTo>
                    <a:pt x="703" y="979"/>
                  </a:lnTo>
                  <a:lnTo>
                    <a:pt x="699" y="981"/>
                  </a:lnTo>
                  <a:lnTo>
                    <a:pt x="696" y="984"/>
                  </a:lnTo>
                  <a:lnTo>
                    <a:pt x="691" y="986"/>
                  </a:lnTo>
                  <a:lnTo>
                    <a:pt x="687" y="987"/>
                  </a:lnTo>
                  <a:lnTo>
                    <a:pt x="681" y="990"/>
                  </a:lnTo>
                  <a:lnTo>
                    <a:pt x="677" y="991"/>
                  </a:lnTo>
                  <a:lnTo>
                    <a:pt x="672" y="994"/>
                  </a:lnTo>
                  <a:lnTo>
                    <a:pt x="668" y="996"/>
                  </a:lnTo>
                  <a:lnTo>
                    <a:pt x="662" y="1000"/>
                  </a:lnTo>
                  <a:lnTo>
                    <a:pt x="658" y="1002"/>
                  </a:lnTo>
                  <a:lnTo>
                    <a:pt x="652" y="1004"/>
                  </a:lnTo>
                  <a:lnTo>
                    <a:pt x="649" y="1005"/>
                  </a:lnTo>
                  <a:lnTo>
                    <a:pt x="645" y="1007"/>
                  </a:lnTo>
                  <a:lnTo>
                    <a:pt x="640" y="1010"/>
                  </a:lnTo>
                  <a:lnTo>
                    <a:pt x="637" y="1011"/>
                  </a:lnTo>
                  <a:lnTo>
                    <a:pt x="632" y="1013"/>
                  </a:lnTo>
                  <a:lnTo>
                    <a:pt x="628" y="1014"/>
                  </a:lnTo>
                  <a:lnTo>
                    <a:pt x="625" y="1016"/>
                  </a:lnTo>
                  <a:lnTo>
                    <a:pt x="620" y="1019"/>
                  </a:lnTo>
                  <a:lnTo>
                    <a:pt x="608" y="1024"/>
                  </a:lnTo>
                  <a:lnTo>
                    <a:pt x="596" y="1030"/>
                  </a:lnTo>
                  <a:lnTo>
                    <a:pt x="583" y="1035"/>
                  </a:lnTo>
                  <a:lnTo>
                    <a:pt x="571" y="1041"/>
                  </a:lnTo>
                  <a:lnTo>
                    <a:pt x="560" y="1047"/>
                  </a:lnTo>
                  <a:lnTo>
                    <a:pt x="549" y="1055"/>
                  </a:lnTo>
                  <a:lnTo>
                    <a:pt x="543" y="1060"/>
                  </a:lnTo>
                  <a:lnTo>
                    <a:pt x="538" y="1063"/>
                  </a:lnTo>
                  <a:lnTo>
                    <a:pt x="533" y="1069"/>
                  </a:lnTo>
                  <a:lnTo>
                    <a:pt x="529" y="1074"/>
                  </a:lnTo>
                  <a:lnTo>
                    <a:pt x="523" y="1082"/>
                  </a:lnTo>
                  <a:lnTo>
                    <a:pt x="517" y="1090"/>
                  </a:lnTo>
                  <a:lnTo>
                    <a:pt x="510" y="1096"/>
                  </a:lnTo>
                  <a:lnTo>
                    <a:pt x="502" y="1102"/>
                  </a:lnTo>
                  <a:lnTo>
                    <a:pt x="495" y="1107"/>
                  </a:lnTo>
                  <a:lnTo>
                    <a:pt x="487" y="1112"/>
                  </a:lnTo>
                  <a:lnTo>
                    <a:pt x="478" y="1116"/>
                  </a:lnTo>
                  <a:lnTo>
                    <a:pt x="469" y="1120"/>
                  </a:lnTo>
                  <a:lnTo>
                    <a:pt x="457" y="1124"/>
                  </a:lnTo>
                  <a:lnTo>
                    <a:pt x="445" y="1127"/>
                  </a:lnTo>
                  <a:lnTo>
                    <a:pt x="431" y="1131"/>
                  </a:lnTo>
                  <a:lnTo>
                    <a:pt x="419" y="1133"/>
                  </a:lnTo>
                  <a:lnTo>
                    <a:pt x="405" y="1134"/>
                  </a:lnTo>
                  <a:lnTo>
                    <a:pt x="391" y="1133"/>
                  </a:lnTo>
                  <a:lnTo>
                    <a:pt x="385" y="1133"/>
                  </a:lnTo>
                  <a:lnTo>
                    <a:pt x="378" y="1132"/>
                  </a:lnTo>
                  <a:lnTo>
                    <a:pt x="372" y="1131"/>
                  </a:lnTo>
                  <a:lnTo>
                    <a:pt x="366" y="1130"/>
                  </a:lnTo>
                  <a:lnTo>
                    <a:pt x="358" y="1125"/>
                  </a:lnTo>
                  <a:lnTo>
                    <a:pt x="350" y="1121"/>
                  </a:lnTo>
                  <a:lnTo>
                    <a:pt x="342" y="1116"/>
                  </a:lnTo>
                  <a:lnTo>
                    <a:pt x="336" y="1112"/>
                  </a:lnTo>
                  <a:lnTo>
                    <a:pt x="329" y="1106"/>
                  </a:lnTo>
                  <a:lnTo>
                    <a:pt x="321" y="1101"/>
                  </a:lnTo>
                  <a:lnTo>
                    <a:pt x="316" y="1094"/>
                  </a:lnTo>
                  <a:lnTo>
                    <a:pt x="309" y="1087"/>
                  </a:lnTo>
                  <a:lnTo>
                    <a:pt x="307" y="1084"/>
                  </a:lnTo>
                  <a:lnTo>
                    <a:pt x="305" y="1080"/>
                  </a:lnTo>
                  <a:lnTo>
                    <a:pt x="302" y="1076"/>
                  </a:lnTo>
                  <a:lnTo>
                    <a:pt x="299" y="1073"/>
                  </a:lnTo>
                  <a:lnTo>
                    <a:pt x="297" y="1070"/>
                  </a:lnTo>
                  <a:lnTo>
                    <a:pt x="293" y="1066"/>
                  </a:lnTo>
                  <a:lnTo>
                    <a:pt x="290" y="1063"/>
                  </a:lnTo>
                  <a:lnTo>
                    <a:pt x="287" y="1060"/>
                  </a:lnTo>
                  <a:lnTo>
                    <a:pt x="283" y="1055"/>
                  </a:lnTo>
                  <a:lnTo>
                    <a:pt x="279" y="1050"/>
                  </a:lnTo>
                  <a:lnTo>
                    <a:pt x="276" y="1045"/>
                  </a:lnTo>
                  <a:lnTo>
                    <a:pt x="272" y="1040"/>
                  </a:lnTo>
                  <a:lnTo>
                    <a:pt x="268" y="1035"/>
                  </a:lnTo>
                  <a:lnTo>
                    <a:pt x="263" y="1030"/>
                  </a:lnTo>
                  <a:lnTo>
                    <a:pt x="260" y="1029"/>
                  </a:lnTo>
                  <a:lnTo>
                    <a:pt x="258" y="1027"/>
                  </a:lnTo>
                  <a:lnTo>
                    <a:pt x="255" y="1026"/>
                  </a:lnTo>
                  <a:lnTo>
                    <a:pt x="251" y="1025"/>
                  </a:lnTo>
                  <a:lnTo>
                    <a:pt x="243" y="1023"/>
                  </a:lnTo>
                  <a:lnTo>
                    <a:pt x="236" y="1021"/>
                  </a:lnTo>
                  <a:lnTo>
                    <a:pt x="227" y="1020"/>
                  </a:lnTo>
                  <a:lnTo>
                    <a:pt x="218" y="1017"/>
                  </a:lnTo>
                  <a:lnTo>
                    <a:pt x="201" y="1015"/>
                  </a:lnTo>
                  <a:lnTo>
                    <a:pt x="185" y="1014"/>
                  </a:lnTo>
                  <a:lnTo>
                    <a:pt x="168" y="1014"/>
                  </a:lnTo>
                  <a:lnTo>
                    <a:pt x="150" y="1013"/>
                  </a:lnTo>
                  <a:lnTo>
                    <a:pt x="133" y="1012"/>
                  </a:lnTo>
                  <a:lnTo>
                    <a:pt x="116" y="1010"/>
                  </a:lnTo>
                  <a:lnTo>
                    <a:pt x="108" y="1009"/>
                  </a:lnTo>
                  <a:lnTo>
                    <a:pt x="100" y="1006"/>
                  </a:lnTo>
                  <a:lnTo>
                    <a:pt x="92" y="1005"/>
                  </a:lnTo>
                  <a:lnTo>
                    <a:pt x="83" y="1003"/>
                  </a:lnTo>
                  <a:lnTo>
                    <a:pt x="77" y="1002"/>
                  </a:lnTo>
                  <a:lnTo>
                    <a:pt x="68" y="1000"/>
                  </a:lnTo>
                  <a:lnTo>
                    <a:pt x="60" y="997"/>
                  </a:lnTo>
                  <a:lnTo>
                    <a:pt x="53" y="994"/>
                  </a:lnTo>
                  <a:lnTo>
                    <a:pt x="48" y="990"/>
                  </a:lnTo>
                  <a:lnTo>
                    <a:pt x="41" y="984"/>
                  </a:lnTo>
                  <a:lnTo>
                    <a:pt x="36" y="979"/>
                  </a:lnTo>
                  <a:lnTo>
                    <a:pt x="31" y="973"/>
                  </a:lnTo>
                  <a:lnTo>
                    <a:pt x="26" y="967"/>
                  </a:lnTo>
                  <a:lnTo>
                    <a:pt x="21" y="961"/>
                  </a:lnTo>
                  <a:lnTo>
                    <a:pt x="17" y="954"/>
                  </a:lnTo>
                  <a:lnTo>
                    <a:pt x="13" y="947"/>
                  </a:lnTo>
                  <a:lnTo>
                    <a:pt x="10" y="937"/>
                  </a:lnTo>
                  <a:lnTo>
                    <a:pt x="7" y="930"/>
                  </a:lnTo>
                  <a:lnTo>
                    <a:pt x="5" y="920"/>
                  </a:lnTo>
                  <a:lnTo>
                    <a:pt x="2" y="910"/>
                  </a:lnTo>
                  <a:lnTo>
                    <a:pt x="1" y="900"/>
                  </a:lnTo>
                  <a:lnTo>
                    <a:pt x="0" y="890"/>
                  </a:lnTo>
                  <a:lnTo>
                    <a:pt x="0" y="879"/>
                  </a:lnTo>
                  <a:lnTo>
                    <a:pt x="0" y="869"/>
                  </a:lnTo>
                  <a:lnTo>
                    <a:pt x="0" y="848"/>
                  </a:lnTo>
                  <a:lnTo>
                    <a:pt x="1" y="828"/>
                  </a:lnTo>
                  <a:lnTo>
                    <a:pt x="2" y="806"/>
                  </a:lnTo>
                  <a:lnTo>
                    <a:pt x="2" y="788"/>
                  </a:lnTo>
                  <a:lnTo>
                    <a:pt x="3" y="782"/>
                  </a:lnTo>
                  <a:lnTo>
                    <a:pt x="5" y="776"/>
                  </a:lnTo>
                  <a:lnTo>
                    <a:pt x="6" y="772"/>
                  </a:lnTo>
                  <a:lnTo>
                    <a:pt x="7" y="768"/>
                  </a:lnTo>
                  <a:lnTo>
                    <a:pt x="7" y="762"/>
                  </a:lnTo>
                  <a:lnTo>
                    <a:pt x="9" y="757"/>
                  </a:lnTo>
                  <a:lnTo>
                    <a:pt x="9" y="751"/>
                  </a:lnTo>
                  <a:lnTo>
                    <a:pt x="11" y="747"/>
                  </a:lnTo>
                  <a:lnTo>
                    <a:pt x="12" y="742"/>
                  </a:lnTo>
                  <a:lnTo>
                    <a:pt x="13" y="739"/>
                  </a:lnTo>
                  <a:lnTo>
                    <a:pt x="16" y="735"/>
                  </a:lnTo>
                  <a:lnTo>
                    <a:pt x="17" y="732"/>
                  </a:lnTo>
                  <a:lnTo>
                    <a:pt x="18" y="729"/>
                  </a:lnTo>
                  <a:lnTo>
                    <a:pt x="20" y="725"/>
                  </a:lnTo>
                  <a:lnTo>
                    <a:pt x="21" y="722"/>
                  </a:lnTo>
                  <a:lnTo>
                    <a:pt x="22" y="719"/>
                  </a:lnTo>
                  <a:lnTo>
                    <a:pt x="28" y="714"/>
                  </a:lnTo>
                  <a:lnTo>
                    <a:pt x="33" y="709"/>
                  </a:lnTo>
                  <a:lnTo>
                    <a:pt x="38" y="704"/>
                  </a:lnTo>
                  <a:lnTo>
                    <a:pt x="45" y="699"/>
                  </a:lnTo>
                  <a:lnTo>
                    <a:pt x="50" y="693"/>
                  </a:lnTo>
                  <a:lnTo>
                    <a:pt x="56" y="689"/>
                  </a:lnTo>
                  <a:lnTo>
                    <a:pt x="62" y="684"/>
                  </a:lnTo>
                  <a:lnTo>
                    <a:pt x="68" y="681"/>
                  </a:lnTo>
                  <a:lnTo>
                    <a:pt x="69" y="679"/>
                  </a:lnTo>
                  <a:lnTo>
                    <a:pt x="70" y="678"/>
                  </a:lnTo>
                  <a:lnTo>
                    <a:pt x="72" y="675"/>
                  </a:lnTo>
                  <a:lnTo>
                    <a:pt x="73" y="673"/>
                  </a:lnTo>
                  <a:lnTo>
                    <a:pt x="75" y="672"/>
                  </a:lnTo>
                  <a:lnTo>
                    <a:pt x="77" y="670"/>
                  </a:lnTo>
                  <a:lnTo>
                    <a:pt x="78" y="669"/>
                  </a:lnTo>
                  <a:lnTo>
                    <a:pt x="78" y="667"/>
                  </a:lnTo>
                  <a:lnTo>
                    <a:pt x="80" y="664"/>
                  </a:lnTo>
                  <a:lnTo>
                    <a:pt x="82" y="662"/>
                  </a:lnTo>
                  <a:lnTo>
                    <a:pt x="86" y="660"/>
                  </a:lnTo>
                  <a:lnTo>
                    <a:pt x="88" y="658"/>
                  </a:lnTo>
                  <a:lnTo>
                    <a:pt x="90" y="655"/>
                  </a:lnTo>
                  <a:lnTo>
                    <a:pt x="92" y="652"/>
                  </a:lnTo>
                  <a:lnTo>
                    <a:pt x="92" y="650"/>
                  </a:lnTo>
                  <a:lnTo>
                    <a:pt x="92" y="649"/>
                  </a:lnTo>
                  <a:lnTo>
                    <a:pt x="92" y="647"/>
                  </a:lnTo>
                  <a:lnTo>
                    <a:pt x="92" y="645"/>
                  </a:lnTo>
                  <a:lnTo>
                    <a:pt x="90" y="643"/>
                  </a:lnTo>
                  <a:lnTo>
                    <a:pt x="87" y="643"/>
                  </a:lnTo>
                  <a:lnTo>
                    <a:pt x="85" y="642"/>
                  </a:lnTo>
                  <a:lnTo>
                    <a:pt x="81" y="642"/>
                  </a:lnTo>
                  <a:lnTo>
                    <a:pt x="79" y="643"/>
                  </a:lnTo>
                  <a:lnTo>
                    <a:pt x="76" y="644"/>
                  </a:lnTo>
                  <a:lnTo>
                    <a:pt x="72" y="644"/>
                  </a:lnTo>
                  <a:lnTo>
                    <a:pt x="70" y="645"/>
                  </a:lnTo>
                  <a:lnTo>
                    <a:pt x="70" y="645"/>
                  </a:lnTo>
                  <a:lnTo>
                    <a:pt x="69" y="645"/>
                  </a:lnTo>
                  <a:lnTo>
                    <a:pt x="69" y="644"/>
                  </a:lnTo>
                  <a:lnTo>
                    <a:pt x="69" y="644"/>
                  </a:lnTo>
                  <a:lnTo>
                    <a:pt x="68" y="644"/>
                  </a:lnTo>
                  <a:lnTo>
                    <a:pt x="68" y="644"/>
                  </a:lnTo>
                  <a:lnTo>
                    <a:pt x="67" y="644"/>
                  </a:lnTo>
                  <a:lnTo>
                    <a:pt x="67" y="644"/>
                  </a:lnTo>
                  <a:lnTo>
                    <a:pt x="67" y="633"/>
                  </a:lnTo>
                  <a:lnTo>
                    <a:pt x="67" y="622"/>
                  </a:lnTo>
                  <a:lnTo>
                    <a:pt x="68" y="611"/>
                  </a:lnTo>
                  <a:lnTo>
                    <a:pt x="69" y="600"/>
                  </a:lnTo>
                  <a:lnTo>
                    <a:pt x="69" y="589"/>
                  </a:lnTo>
                  <a:lnTo>
                    <a:pt x="70" y="578"/>
                  </a:lnTo>
                  <a:lnTo>
                    <a:pt x="70" y="573"/>
                  </a:lnTo>
                  <a:lnTo>
                    <a:pt x="69" y="568"/>
                  </a:lnTo>
                  <a:lnTo>
                    <a:pt x="69" y="562"/>
                  </a:lnTo>
                  <a:lnTo>
                    <a:pt x="68" y="557"/>
                  </a:lnTo>
                  <a:lnTo>
                    <a:pt x="67" y="551"/>
                  </a:lnTo>
                  <a:lnTo>
                    <a:pt x="68" y="546"/>
                  </a:lnTo>
                  <a:lnTo>
                    <a:pt x="69" y="539"/>
                  </a:lnTo>
                  <a:lnTo>
                    <a:pt x="69" y="533"/>
                  </a:lnTo>
                  <a:lnTo>
                    <a:pt x="69" y="530"/>
                  </a:lnTo>
                  <a:lnTo>
                    <a:pt x="69" y="527"/>
                  </a:lnTo>
                  <a:lnTo>
                    <a:pt x="68" y="523"/>
                  </a:lnTo>
                  <a:lnTo>
                    <a:pt x="68" y="521"/>
                  </a:lnTo>
                  <a:lnTo>
                    <a:pt x="66" y="519"/>
                  </a:lnTo>
                  <a:lnTo>
                    <a:pt x="65" y="517"/>
                  </a:lnTo>
                  <a:lnTo>
                    <a:pt x="62" y="516"/>
                  </a:lnTo>
                  <a:lnTo>
                    <a:pt x="59" y="514"/>
                  </a:lnTo>
                  <a:lnTo>
                    <a:pt x="61" y="511"/>
                  </a:lnTo>
                  <a:lnTo>
                    <a:pt x="62" y="509"/>
                  </a:lnTo>
                  <a:lnTo>
                    <a:pt x="62" y="508"/>
                  </a:lnTo>
                  <a:lnTo>
                    <a:pt x="62" y="506"/>
                  </a:lnTo>
                  <a:lnTo>
                    <a:pt x="60" y="501"/>
                  </a:lnTo>
                  <a:lnTo>
                    <a:pt x="59" y="497"/>
                  </a:lnTo>
                  <a:lnTo>
                    <a:pt x="58" y="496"/>
                  </a:lnTo>
                  <a:lnTo>
                    <a:pt x="57" y="493"/>
                  </a:lnTo>
                  <a:lnTo>
                    <a:pt x="57" y="492"/>
                  </a:lnTo>
                  <a:lnTo>
                    <a:pt x="57" y="490"/>
                  </a:lnTo>
                  <a:lnTo>
                    <a:pt x="57" y="488"/>
                  </a:lnTo>
                  <a:lnTo>
                    <a:pt x="59" y="487"/>
                  </a:lnTo>
                  <a:lnTo>
                    <a:pt x="61" y="486"/>
                  </a:lnTo>
                  <a:lnTo>
                    <a:pt x="63" y="484"/>
                  </a:lnTo>
                  <a:lnTo>
                    <a:pt x="66" y="480"/>
                  </a:lnTo>
                  <a:lnTo>
                    <a:pt x="66" y="476"/>
                  </a:lnTo>
                  <a:lnTo>
                    <a:pt x="63" y="472"/>
                  </a:lnTo>
                  <a:lnTo>
                    <a:pt x="62" y="470"/>
                  </a:lnTo>
                  <a:lnTo>
                    <a:pt x="59" y="463"/>
                  </a:lnTo>
                  <a:lnTo>
                    <a:pt x="55" y="458"/>
                  </a:lnTo>
                  <a:lnTo>
                    <a:pt x="52" y="455"/>
                  </a:lnTo>
                  <a:lnTo>
                    <a:pt x="50" y="452"/>
                  </a:lnTo>
                  <a:lnTo>
                    <a:pt x="49" y="449"/>
                  </a:lnTo>
                  <a:lnTo>
                    <a:pt x="48" y="447"/>
                  </a:lnTo>
                  <a:lnTo>
                    <a:pt x="48" y="442"/>
                  </a:lnTo>
                  <a:lnTo>
                    <a:pt x="48" y="440"/>
                  </a:lnTo>
                  <a:lnTo>
                    <a:pt x="50" y="437"/>
                  </a:lnTo>
                  <a:lnTo>
                    <a:pt x="52" y="432"/>
                  </a:lnTo>
                  <a:lnTo>
                    <a:pt x="52" y="430"/>
                  </a:lnTo>
                  <a:lnTo>
                    <a:pt x="52" y="429"/>
                  </a:lnTo>
                  <a:lnTo>
                    <a:pt x="52" y="427"/>
                  </a:lnTo>
                  <a:lnTo>
                    <a:pt x="51" y="425"/>
                  </a:lnTo>
                  <a:lnTo>
                    <a:pt x="51" y="423"/>
                  </a:lnTo>
                  <a:lnTo>
                    <a:pt x="50" y="421"/>
                  </a:lnTo>
                  <a:lnTo>
                    <a:pt x="49" y="420"/>
                  </a:lnTo>
                  <a:lnTo>
                    <a:pt x="48" y="419"/>
                  </a:lnTo>
                  <a:lnTo>
                    <a:pt x="51" y="412"/>
                  </a:lnTo>
                  <a:lnTo>
                    <a:pt x="55" y="405"/>
                  </a:lnTo>
                  <a:lnTo>
                    <a:pt x="56" y="397"/>
                  </a:lnTo>
                  <a:lnTo>
                    <a:pt x="57" y="390"/>
                  </a:lnTo>
                  <a:lnTo>
                    <a:pt x="57" y="382"/>
                  </a:lnTo>
                  <a:lnTo>
                    <a:pt x="57" y="375"/>
                  </a:lnTo>
                  <a:lnTo>
                    <a:pt x="56" y="368"/>
                  </a:lnTo>
                  <a:lnTo>
                    <a:pt x="55" y="360"/>
                  </a:lnTo>
                  <a:lnTo>
                    <a:pt x="53" y="353"/>
                  </a:lnTo>
                  <a:lnTo>
                    <a:pt x="52" y="346"/>
                  </a:lnTo>
                  <a:lnTo>
                    <a:pt x="52" y="338"/>
                  </a:lnTo>
                  <a:lnTo>
                    <a:pt x="52" y="331"/>
                  </a:lnTo>
                  <a:lnTo>
                    <a:pt x="52" y="323"/>
                  </a:lnTo>
                  <a:lnTo>
                    <a:pt x="55" y="316"/>
                  </a:lnTo>
                  <a:lnTo>
                    <a:pt x="57" y="309"/>
                  </a:lnTo>
                  <a:lnTo>
                    <a:pt x="60" y="302"/>
                  </a:lnTo>
                  <a:lnTo>
                    <a:pt x="61" y="294"/>
                  </a:lnTo>
                  <a:lnTo>
                    <a:pt x="62" y="287"/>
                  </a:lnTo>
                  <a:lnTo>
                    <a:pt x="63" y="279"/>
                  </a:lnTo>
                  <a:lnTo>
                    <a:pt x="66" y="271"/>
                  </a:lnTo>
                  <a:lnTo>
                    <a:pt x="68" y="265"/>
                  </a:lnTo>
                  <a:lnTo>
                    <a:pt x="70" y="257"/>
                  </a:lnTo>
                  <a:lnTo>
                    <a:pt x="72" y="250"/>
                  </a:lnTo>
                  <a:lnTo>
                    <a:pt x="73" y="241"/>
                  </a:lnTo>
                  <a:lnTo>
                    <a:pt x="77" y="231"/>
                  </a:lnTo>
                  <a:lnTo>
                    <a:pt x="80" y="221"/>
                  </a:lnTo>
                  <a:lnTo>
                    <a:pt x="83" y="211"/>
                  </a:lnTo>
                  <a:lnTo>
                    <a:pt x="88" y="202"/>
                  </a:lnTo>
                  <a:lnTo>
                    <a:pt x="92" y="194"/>
                  </a:lnTo>
                  <a:lnTo>
                    <a:pt x="98" y="185"/>
                  </a:lnTo>
                  <a:lnTo>
                    <a:pt x="103" y="176"/>
                  </a:lnTo>
                  <a:lnTo>
                    <a:pt x="111" y="167"/>
                  </a:lnTo>
                  <a:lnTo>
                    <a:pt x="121" y="152"/>
                  </a:lnTo>
                  <a:lnTo>
                    <a:pt x="133" y="138"/>
                  </a:lnTo>
                  <a:lnTo>
                    <a:pt x="146" y="124"/>
                  </a:lnTo>
                  <a:lnTo>
                    <a:pt x="158" y="110"/>
                  </a:lnTo>
                  <a:lnTo>
                    <a:pt x="171" y="97"/>
                  </a:lnTo>
                  <a:lnTo>
                    <a:pt x="186" y="84"/>
                  </a:lnTo>
                  <a:lnTo>
                    <a:pt x="199" y="71"/>
                  </a:lnTo>
                  <a:lnTo>
                    <a:pt x="215" y="60"/>
                  </a:lnTo>
                  <a:lnTo>
                    <a:pt x="226" y="53"/>
                  </a:lnTo>
                  <a:lnTo>
                    <a:pt x="237" y="46"/>
                  </a:lnTo>
                  <a:lnTo>
                    <a:pt x="249" y="39"/>
                  </a:lnTo>
                  <a:lnTo>
                    <a:pt x="261" y="34"/>
                  </a:lnTo>
                  <a:lnTo>
                    <a:pt x="273" y="27"/>
                  </a:lnTo>
                  <a:lnTo>
                    <a:pt x="286" y="23"/>
                  </a:lnTo>
                  <a:lnTo>
                    <a:pt x="298" y="16"/>
                  </a:lnTo>
                  <a:lnTo>
                    <a:pt x="310" y="10"/>
                  </a:lnTo>
                  <a:lnTo>
                    <a:pt x="327" y="6"/>
                  </a:lnTo>
                  <a:lnTo>
                    <a:pt x="342" y="4"/>
                  </a:lnTo>
                  <a:lnTo>
                    <a:pt x="358" y="1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6" y="0"/>
                  </a:lnTo>
                  <a:lnTo>
                    <a:pt x="422" y="1"/>
                  </a:lnTo>
                  <a:lnTo>
                    <a:pt x="439" y="3"/>
                  </a:lnTo>
                  <a:lnTo>
                    <a:pt x="488" y="14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65" name="Freeform 129">
              <a:extLst>
                <a:ext uri="{FF2B5EF4-FFF2-40B4-BE49-F238E27FC236}">
                  <a16:creationId xmlns:a16="http://schemas.microsoft.com/office/drawing/2014/main" id="{030467C5-B51A-40DC-B85F-BCB0C32D3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8" y="3857"/>
              <a:ext cx="207" cy="84"/>
            </a:xfrm>
            <a:custGeom>
              <a:avLst/>
              <a:gdLst>
                <a:gd name="T0" fmla="*/ 43 w 415"/>
                <a:gd name="T1" fmla="*/ 22 h 167"/>
                <a:gd name="T2" fmla="*/ 50 w 415"/>
                <a:gd name="T3" fmla="*/ 24 h 167"/>
                <a:gd name="T4" fmla="*/ 58 w 415"/>
                <a:gd name="T5" fmla="*/ 27 h 167"/>
                <a:gd name="T6" fmla="*/ 63 w 415"/>
                <a:gd name="T7" fmla="*/ 31 h 167"/>
                <a:gd name="T8" fmla="*/ 73 w 415"/>
                <a:gd name="T9" fmla="*/ 34 h 167"/>
                <a:gd name="T10" fmla="*/ 87 w 415"/>
                <a:gd name="T11" fmla="*/ 34 h 167"/>
                <a:gd name="T12" fmla="*/ 91 w 415"/>
                <a:gd name="T13" fmla="*/ 37 h 167"/>
                <a:gd name="T14" fmla="*/ 109 w 415"/>
                <a:gd name="T15" fmla="*/ 37 h 167"/>
                <a:gd name="T16" fmla="*/ 113 w 415"/>
                <a:gd name="T17" fmla="*/ 41 h 167"/>
                <a:gd name="T18" fmla="*/ 133 w 415"/>
                <a:gd name="T19" fmla="*/ 42 h 167"/>
                <a:gd name="T20" fmla="*/ 151 w 415"/>
                <a:gd name="T21" fmla="*/ 41 h 167"/>
                <a:gd name="T22" fmla="*/ 165 w 415"/>
                <a:gd name="T23" fmla="*/ 32 h 167"/>
                <a:gd name="T24" fmla="*/ 201 w 415"/>
                <a:gd name="T25" fmla="*/ 30 h 167"/>
                <a:gd name="T26" fmla="*/ 249 w 415"/>
                <a:gd name="T27" fmla="*/ 35 h 167"/>
                <a:gd name="T28" fmla="*/ 290 w 415"/>
                <a:gd name="T29" fmla="*/ 36 h 167"/>
                <a:gd name="T30" fmla="*/ 310 w 415"/>
                <a:gd name="T31" fmla="*/ 32 h 167"/>
                <a:gd name="T32" fmla="*/ 321 w 415"/>
                <a:gd name="T33" fmla="*/ 22 h 167"/>
                <a:gd name="T34" fmla="*/ 340 w 415"/>
                <a:gd name="T35" fmla="*/ 11 h 167"/>
                <a:gd name="T36" fmla="*/ 393 w 415"/>
                <a:gd name="T37" fmla="*/ 1 h 167"/>
                <a:gd name="T38" fmla="*/ 415 w 415"/>
                <a:gd name="T39" fmla="*/ 4 h 167"/>
                <a:gd name="T40" fmla="*/ 413 w 415"/>
                <a:gd name="T41" fmla="*/ 15 h 167"/>
                <a:gd name="T42" fmla="*/ 409 w 415"/>
                <a:gd name="T43" fmla="*/ 20 h 167"/>
                <a:gd name="T44" fmla="*/ 405 w 415"/>
                <a:gd name="T45" fmla="*/ 23 h 167"/>
                <a:gd name="T46" fmla="*/ 396 w 415"/>
                <a:gd name="T47" fmla="*/ 25 h 167"/>
                <a:gd name="T48" fmla="*/ 380 w 415"/>
                <a:gd name="T49" fmla="*/ 34 h 167"/>
                <a:gd name="T50" fmla="*/ 364 w 415"/>
                <a:gd name="T51" fmla="*/ 41 h 167"/>
                <a:gd name="T52" fmla="*/ 350 w 415"/>
                <a:gd name="T53" fmla="*/ 55 h 167"/>
                <a:gd name="T54" fmla="*/ 335 w 415"/>
                <a:gd name="T55" fmla="*/ 70 h 167"/>
                <a:gd name="T56" fmla="*/ 327 w 415"/>
                <a:gd name="T57" fmla="*/ 76 h 167"/>
                <a:gd name="T58" fmla="*/ 320 w 415"/>
                <a:gd name="T59" fmla="*/ 87 h 167"/>
                <a:gd name="T60" fmla="*/ 315 w 415"/>
                <a:gd name="T61" fmla="*/ 91 h 167"/>
                <a:gd name="T62" fmla="*/ 313 w 415"/>
                <a:gd name="T63" fmla="*/ 99 h 167"/>
                <a:gd name="T64" fmla="*/ 308 w 415"/>
                <a:gd name="T65" fmla="*/ 103 h 167"/>
                <a:gd name="T66" fmla="*/ 305 w 415"/>
                <a:gd name="T67" fmla="*/ 107 h 167"/>
                <a:gd name="T68" fmla="*/ 303 w 415"/>
                <a:gd name="T69" fmla="*/ 115 h 167"/>
                <a:gd name="T70" fmla="*/ 297 w 415"/>
                <a:gd name="T71" fmla="*/ 117 h 167"/>
                <a:gd name="T72" fmla="*/ 296 w 415"/>
                <a:gd name="T73" fmla="*/ 122 h 167"/>
                <a:gd name="T74" fmla="*/ 290 w 415"/>
                <a:gd name="T75" fmla="*/ 125 h 167"/>
                <a:gd name="T76" fmla="*/ 284 w 415"/>
                <a:gd name="T77" fmla="*/ 135 h 167"/>
                <a:gd name="T78" fmla="*/ 277 w 415"/>
                <a:gd name="T79" fmla="*/ 139 h 167"/>
                <a:gd name="T80" fmla="*/ 275 w 415"/>
                <a:gd name="T81" fmla="*/ 141 h 167"/>
                <a:gd name="T82" fmla="*/ 271 w 415"/>
                <a:gd name="T83" fmla="*/ 144 h 167"/>
                <a:gd name="T84" fmla="*/ 264 w 415"/>
                <a:gd name="T85" fmla="*/ 150 h 167"/>
                <a:gd name="T86" fmla="*/ 253 w 415"/>
                <a:gd name="T87" fmla="*/ 154 h 167"/>
                <a:gd name="T88" fmla="*/ 207 w 415"/>
                <a:gd name="T89" fmla="*/ 165 h 167"/>
                <a:gd name="T90" fmla="*/ 180 w 415"/>
                <a:gd name="T91" fmla="*/ 165 h 167"/>
                <a:gd name="T92" fmla="*/ 169 w 415"/>
                <a:gd name="T93" fmla="*/ 156 h 167"/>
                <a:gd name="T94" fmla="*/ 143 w 415"/>
                <a:gd name="T95" fmla="*/ 141 h 167"/>
                <a:gd name="T96" fmla="*/ 135 w 415"/>
                <a:gd name="T97" fmla="*/ 132 h 167"/>
                <a:gd name="T98" fmla="*/ 123 w 415"/>
                <a:gd name="T99" fmla="*/ 115 h 167"/>
                <a:gd name="T100" fmla="*/ 106 w 415"/>
                <a:gd name="T101" fmla="*/ 103 h 167"/>
                <a:gd name="T102" fmla="*/ 88 w 415"/>
                <a:gd name="T103" fmla="*/ 95 h 167"/>
                <a:gd name="T104" fmla="*/ 48 w 415"/>
                <a:gd name="T105" fmla="*/ 75 h 167"/>
                <a:gd name="T106" fmla="*/ 39 w 415"/>
                <a:gd name="T107" fmla="*/ 66 h 167"/>
                <a:gd name="T108" fmla="*/ 29 w 415"/>
                <a:gd name="T109" fmla="*/ 63 h 167"/>
                <a:gd name="T110" fmla="*/ 20 w 415"/>
                <a:gd name="T111" fmla="*/ 61 h 167"/>
                <a:gd name="T112" fmla="*/ 10 w 415"/>
                <a:gd name="T113" fmla="*/ 57 h 167"/>
                <a:gd name="T114" fmla="*/ 8 w 415"/>
                <a:gd name="T115" fmla="*/ 52 h 167"/>
                <a:gd name="T116" fmla="*/ 4 w 415"/>
                <a:gd name="T117" fmla="*/ 4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5" h="167">
                  <a:moveTo>
                    <a:pt x="0" y="41"/>
                  </a:moveTo>
                  <a:lnTo>
                    <a:pt x="24" y="15"/>
                  </a:lnTo>
                  <a:lnTo>
                    <a:pt x="36" y="15"/>
                  </a:lnTo>
                  <a:lnTo>
                    <a:pt x="43" y="22"/>
                  </a:lnTo>
                  <a:lnTo>
                    <a:pt x="45" y="22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50" y="24"/>
                  </a:lnTo>
                  <a:lnTo>
                    <a:pt x="51" y="25"/>
                  </a:lnTo>
                  <a:lnTo>
                    <a:pt x="54" y="26"/>
                  </a:lnTo>
                  <a:lnTo>
                    <a:pt x="56" y="26"/>
                  </a:lnTo>
                  <a:lnTo>
                    <a:pt x="58" y="27"/>
                  </a:lnTo>
                  <a:lnTo>
                    <a:pt x="60" y="27"/>
                  </a:lnTo>
                  <a:lnTo>
                    <a:pt x="61" y="27"/>
                  </a:lnTo>
                  <a:lnTo>
                    <a:pt x="61" y="30"/>
                  </a:lnTo>
                  <a:lnTo>
                    <a:pt x="63" y="31"/>
                  </a:lnTo>
                  <a:lnTo>
                    <a:pt x="64" y="31"/>
                  </a:lnTo>
                  <a:lnTo>
                    <a:pt x="65" y="32"/>
                  </a:lnTo>
                  <a:lnTo>
                    <a:pt x="68" y="33"/>
                  </a:lnTo>
                  <a:lnTo>
                    <a:pt x="73" y="34"/>
                  </a:lnTo>
                  <a:lnTo>
                    <a:pt x="76" y="34"/>
                  </a:lnTo>
                  <a:lnTo>
                    <a:pt x="80" y="34"/>
                  </a:lnTo>
                  <a:lnTo>
                    <a:pt x="85" y="34"/>
                  </a:lnTo>
                  <a:lnTo>
                    <a:pt x="87" y="34"/>
                  </a:lnTo>
                  <a:lnTo>
                    <a:pt x="87" y="35"/>
                  </a:lnTo>
                  <a:lnTo>
                    <a:pt x="88" y="36"/>
                  </a:lnTo>
                  <a:lnTo>
                    <a:pt x="89" y="36"/>
                  </a:lnTo>
                  <a:lnTo>
                    <a:pt x="91" y="37"/>
                  </a:lnTo>
                  <a:lnTo>
                    <a:pt x="96" y="37"/>
                  </a:lnTo>
                  <a:lnTo>
                    <a:pt x="100" y="37"/>
                  </a:lnTo>
                  <a:lnTo>
                    <a:pt x="105" y="37"/>
                  </a:lnTo>
                  <a:lnTo>
                    <a:pt x="109" y="37"/>
                  </a:lnTo>
                  <a:lnTo>
                    <a:pt x="110" y="39"/>
                  </a:lnTo>
                  <a:lnTo>
                    <a:pt x="111" y="39"/>
                  </a:lnTo>
                  <a:lnTo>
                    <a:pt x="113" y="40"/>
                  </a:lnTo>
                  <a:lnTo>
                    <a:pt x="113" y="41"/>
                  </a:lnTo>
                  <a:lnTo>
                    <a:pt x="116" y="41"/>
                  </a:lnTo>
                  <a:lnTo>
                    <a:pt x="120" y="42"/>
                  </a:lnTo>
                  <a:lnTo>
                    <a:pt x="127" y="42"/>
                  </a:lnTo>
                  <a:lnTo>
                    <a:pt x="133" y="42"/>
                  </a:lnTo>
                  <a:lnTo>
                    <a:pt x="138" y="43"/>
                  </a:lnTo>
                  <a:lnTo>
                    <a:pt x="144" y="42"/>
                  </a:lnTo>
                  <a:lnTo>
                    <a:pt x="148" y="42"/>
                  </a:lnTo>
                  <a:lnTo>
                    <a:pt x="151" y="41"/>
                  </a:lnTo>
                  <a:lnTo>
                    <a:pt x="151" y="37"/>
                  </a:lnTo>
                  <a:lnTo>
                    <a:pt x="156" y="35"/>
                  </a:lnTo>
                  <a:lnTo>
                    <a:pt x="160" y="34"/>
                  </a:lnTo>
                  <a:lnTo>
                    <a:pt x="165" y="32"/>
                  </a:lnTo>
                  <a:lnTo>
                    <a:pt x="169" y="31"/>
                  </a:lnTo>
                  <a:lnTo>
                    <a:pt x="179" y="30"/>
                  </a:lnTo>
                  <a:lnTo>
                    <a:pt x="190" y="30"/>
                  </a:lnTo>
                  <a:lnTo>
                    <a:pt x="201" y="30"/>
                  </a:lnTo>
                  <a:lnTo>
                    <a:pt x="214" y="31"/>
                  </a:lnTo>
                  <a:lnTo>
                    <a:pt x="226" y="32"/>
                  </a:lnTo>
                  <a:lnTo>
                    <a:pt x="238" y="34"/>
                  </a:lnTo>
                  <a:lnTo>
                    <a:pt x="249" y="35"/>
                  </a:lnTo>
                  <a:lnTo>
                    <a:pt x="263" y="36"/>
                  </a:lnTo>
                  <a:lnTo>
                    <a:pt x="274" y="36"/>
                  </a:lnTo>
                  <a:lnTo>
                    <a:pt x="285" y="36"/>
                  </a:lnTo>
                  <a:lnTo>
                    <a:pt x="290" y="36"/>
                  </a:lnTo>
                  <a:lnTo>
                    <a:pt x="295" y="35"/>
                  </a:lnTo>
                  <a:lnTo>
                    <a:pt x="300" y="35"/>
                  </a:lnTo>
                  <a:lnTo>
                    <a:pt x="305" y="34"/>
                  </a:lnTo>
                  <a:lnTo>
                    <a:pt x="310" y="32"/>
                  </a:lnTo>
                  <a:lnTo>
                    <a:pt x="314" y="30"/>
                  </a:lnTo>
                  <a:lnTo>
                    <a:pt x="318" y="27"/>
                  </a:lnTo>
                  <a:lnTo>
                    <a:pt x="321" y="25"/>
                  </a:lnTo>
                  <a:lnTo>
                    <a:pt x="321" y="22"/>
                  </a:lnTo>
                  <a:lnTo>
                    <a:pt x="326" y="19"/>
                  </a:lnTo>
                  <a:lnTo>
                    <a:pt x="330" y="16"/>
                  </a:lnTo>
                  <a:lnTo>
                    <a:pt x="336" y="13"/>
                  </a:lnTo>
                  <a:lnTo>
                    <a:pt x="340" y="11"/>
                  </a:lnTo>
                  <a:lnTo>
                    <a:pt x="354" y="8"/>
                  </a:lnTo>
                  <a:lnTo>
                    <a:pt x="366" y="4"/>
                  </a:lnTo>
                  <a:lnTo>
                    <a:pt x="379" y="2"/>
                  </a:lnTo>
                  <a:lnTo>
                    <a:pt x="393" y="1"/>
                  </a:lnTo>
                  <a:lnTo>
                    <a:pt x="405" y="0"/>
                  </a:lnTo>
                  <a:lnTo>
                    <a:pt x="415" y="0"/>
                  </a:lnTo>
                  <a:lnTo>
                    <a:pt x="415" y="2"/>
                  </a:lnTo>
                  <a:lnTo>
                    <a:pt x="415" y="4"/>
                  </a:lnTo>
                  <a:lnTo>
                    <a:pt x="414" y="8"/>
                  </a:lnTo>
                  <a:lnTo>
                    <a:pt x="414" y="10"/>
                  </a:lnTo>
                  <a:lnTo>
                    <a:pt x="413" y="13"/>
                  </a:lnTo>
                  <a:lnTo>
                    <a:pt x="413" y="15"/>
                  </a:lnTo>
                  <a:lnTo>
                    <a:pt x="413" y="18"/>
                  </a:lnTo>
                  <a:lnTo>
                    <a:pt x="411" y="19"/>
                  </a:lnTo>
                  <a:lnTo>
                    <a:pt x="410" y="19"/>
                  </a:lnTo>
                  <a:lnTo>
                    <a:pt x="409" y="20"/>
                  </a:lnTo>
                  <a:lnTo>
                    <a:pt x="408" y="20"/>
                  </a:lnTo>
                  <a:lnTo>
                    <a:pt x="407" y="21"/>
                  </a:lnTo>
                  <a:lnTo>
                    <a:pt x="406" y="22"/>
                  </a:lnTo>
                  <a:lnTo>
                    <a:pt x="405" y="23"/>
                  </a:lnTo>
                  <a:lnTo>
                    <a:pt x="404" y="24"/>
                  </a:lnTo>
                  <a:lnTo>
                    <a:pt x="403" y="25"/>
                  </a:lnTo>
                  <a:lnTo>
                    <a:pt x="399" y="25"/>
                  </a:lnTo>
                  <a:lnTo>
                    <a:pt x="396" y="25"/>
                  </a:lnTo>
                  <a:lnTo>
                    <a:pt x="394" y="26"/>
                  </a:lnTo>
                  <a:lnTo>
                    <a:pt x="390" y="29"/>
                  </a:lnTo>
                  <a:lnTo>
                    <a:pt x="386" y="32"/>
                  </a:lnTo>
                  <a:lnTo>
                    <a:pt x="380" y="34"/>
                  </a:lnTo>
                  <a:lnTo>
                    <a:pt x="376" y="36"/>
                  </a:lnTo>
                  <a:lnTo>
                    <a:pt x="370" y="39"/>
                  </a:lnTo>
                  <a:lnTo>
                    <a:pt x="367" y="41"/>
                  </a:lnTo>
                  <a:lnTo>
                    <a:pt x="364" y="41"/>
                  </a:lnTo>
                  <a:lnTo>
                    <a:pt x="361" y="44"/>
                  </a:lnTo>
                  <a:lnTo>
                    <a:pt x="358" y="47"/>
                  </a:lnTo>
                  <a:lnTo>
                    <a:pt x="355" y="52"/>
                  </a:lnTo>
                  <a:lnTo>
                    <a:pt x="350" y="55"/>
                  </a:lnTo>
                  <a:lnTo>
                    <a:pt x="346" y="60"/>
                  </a:lnTo>
                  <a:lnTo>
                    <a:pt x="341" y="64"/>
                  </a:lnTo>
                  <a:lnTo>
                    <a:pt x="337" y="67"/>
                  </a:lnTo>
                  <a:lnTo>
                    <a:pt x="335" y="70"/>
                  </a:lnTo>
                  <a:lnTo>
                    <a:pt x="331" y="70"/>
                  </a:lnTo>
                  <a:lnTo>
                    <a:pt x="330" y="71"/>
                  </a:lnTo>
                  <a:lnTo>
                    <a:pt x="328" y="73"/>
                  </a:lnTo>
                  <a:lnTo>
                    <a:pt x="327" y="76"/>
                  </a:lnTo>
                  <a:lnTo>
                    <a:pt x="325" y="80"/>
                  </a:lnTo>
                  <a:lnTo>
                    <a:pt x="324" y="82"/>
                  </a:lnTo>
                  <a:lnTo>
                    <a:pt x="321" y="85"/>
                  </a:lnTo>
                  <a:lnTo>
                    <a:pt x="320" y="87"/>
                  </a:lnTo>
                  <a:lnTo>
                    <a:pt x="319" y="90"/>
                  </a:lnTo>
                  <a:lnTo>
                    <a:pt x="315" y="90"/>
                  </a:lnTo>
                  <a:lnTo>
                    <a:pt x="315" y="90"/>
                  </a:lnTo>
                  <a:lnTo>
                    <a:pt x="315" y="91"/>
                  </a:lnTo>
                  <a:lnTo>
                    <a:pt x="315" y="92"/>
                  </a:lnTo>
                  <a:lnTo>
                    <a:pt x="314" y="94"/>
                  </a:lnTo>
                  <a:lnTo>
                    <a:pt x="314" y="96"/>
                  </a:lnTo>
                  <a:lnTo>
                    <a:pt x="313" y="99"/>
                  </a:lnTo>
                  <a:lnTo>
                    <a:pt x="313" y="101"/>
                  </a:lnTo>
                  <a:lnTo>
                    <a:pt x="313" y="102"/>
                  </a:lnTo>
                  <a:lnTo>
                    <a:pt x="310" y="102"/>
                  </a:lnTo>
                  <a:lnTo>
                    <a:pt x="308" y="103"/>
                  </a:lnTo>
                  <a:lnTo>
                    <a:pt x="307" y="104"/>
                  </a:lnTo>
                  <a:lnTo>
                    <a:pt x="306" y="105"/>
                  </a:lnTo>
                  <a:lnTo>
                    <a:pt x="305" y="106"/>
                  </a:lnTo>
                  <a:lnTo>
                    <a:pt x="305" y="107"/>
                  </a:lnTo>
                  <a:lnTo>
                    <a:pt x="304" y="107"/>
                  </a:lnTo>
                  <a:lnTo>
                    <a:pt x="303" y="109"/>
                  </a:lnTo>
                  <a:lnTo>
                    <a:pt x="303" y="112"/>
                  </a:lnTo>
                  <a:lnTo>
                    <a:pt x="303" y="115"/>
                  </a:lnTo>
                  <a:lnTo>
                    <a:pt x="300" y="115"/>
                  </a:lnTo>
                  <a:lnTo>
                    <a:pt x="299" y="115"/>
                  </a:lnTo>
                  <a:lnTo>
                    <a:pt x="298" y="116"/>
                  </a:lnTo>
                  <a:lnTo>
                    <a:pt x="297" y="117"/>
                  </a:lnTo>
                  <a:lnTo>
                    <a:pt x="297" y="119"/>
                  </a:lnTo>
                  <a:lnTo>
                    <a:pt x="296" y="120"/>
                  </a:lnTo>
                  <a:lnTo>
                    <a:pt x="296" y="121"/>
                  </a:lnTo>
                  <a:lnTo>
                    <a:pt x="296" y="122"/>
                  </a:lnTo>
                  <a:lnTo>
                    <a:pt x="293" y="122"/>
                  </a:lnTo>
                  <a:lnTo>
                    <a:pt x="293" y="122"/>
                  </a:lnTo>
                  <a:lnTo>
                    <a:pt x="291" y="123"/>
                  </a:lnTo>
                  <a:lnTo>
                    <a:pt x="290" y="125"/>
                  </a:lnTo>
                  <a:lnTo>
                    <a:pt x="288" y="127"/>
                  </a:lnTo>
                  <a:lnTo>
                    <a:pt x="287" y="131"/>
                  </a:lnTo>
                  <a:lnTo>
                    <a:pt x="285" y="134"/>
                  </a:lnTo>
                  <a:lnTo>
                    <a:pt x="284" y="135"/>
                  </a:lnTo>
                  <a:lnTo>
                    <a:pt x="283" y="137"/>
                  </a:lnTo>
                  <a:lnTo>
                    <a:pt x="280" y="137"/>
                  </a:lnTo>
                  <a:lnTo>
                    <a:pt x="277" y="137"/>
                  </a:lnTo>
                  <a:lnTo>
                    <a:pt x="277" y="139"/>
                  </a:lnTo>
                  <a:lnTo>
                    <a:pt x="276" y="140"/>
                  </a:lnTo>
                  <a:lnTo>
                    <a:pt x="276" y="141"/>
                  </a:lnTo>
                  <a:lnTo>
                    <a:pt x="276" y="141"/>
                  </a:lnTo>
                  <a:lnTo>
                    <a:pt x="275" y="141"/>
                  </a:lnTo>
                  <a:lnTo>
                    <a:pt x="275" y="141"/>
                  </a:lnTo>
                  <a:lnTo>
                    <a:pt x="274" y="142"/>
                  </a:lnTo>
                  <a:lnTo>
                    <a:pt x="274" y="144"/>
                  </a:lnTo>
                  <a:lnTo>
                    <a:pt x="271" y="144"/>
                  </a:lnTo>
                  <a:lnTo>
                    <a:pt x="270" y="145"/>
                  </a:lnTo>
                  <a:lnTo>
                    <a:pt x="268" y="146"/>
                  </a:lnTo>
                  <a:lnTo>
                    <a:pt x="266" y="149"/>
                  </a:lnTo>
                  <a:lnTo>
                    <a:pt x="264" y="150"/>
                  </a:lnTo>
                  <a:lnTo>
                    <a:pt x="263" y="152"/>
                  </a:lnTo>
                  <a:lnTo>
                    <a:pt x="261" y="153"/>
                  </a:lnTo>
                  <a:lnTo>
                    <a:pt x="260" y="153"/>
                  </a:lnTo>
                  <a:lnTo>
                    <a:pt x="253" y="154"/>
                  </a:lnTo>
                  <a:lnTo>
                    <a:pt x="243" y="156"/>
                  </a:lnTo>
                  <a:lnTo>
                    <a:pt x="231" y="160"/>
                  </a:lnTo>
                  <a:lnTo>
                    <a:pt x="219" y="163"/>
                  </a:lnTo>
                  <a:lnTo>
                    <a:pt x="207" y="165"/>
                  </a:lnTo>
                  <a:lnTo>
                    <a:pt x="196" y="167"/>
                  </a:lnTo>
                  <a:lnTo>
                    <a:pt x="190" y="167"/>
                  </a:lnTo>
                  <a:lnTo>
                    <a:pt x="186" y="166"/>
                  </a:lnTo>
                  <a:lnTo>
                    <a:pt x="180" y="165"/>
                  </a:lnTo>
                  <a:lnTo>
                    <a:pt x="177" y="163"/>
                  </a:lnTo>
                  <a:lnTo>
                    <a:pt x="177" y="160"/>
                  </a:lnTo>
                  <a:lnTo>
                    <a:pt x="175" y="159"/>
                  </a:lnTo>
                  <a:lnTo>
                    <a:pt x="169" y="156"/>
                  </a:lnTo>
                  <a:lnTo>
                    <a:pt x="164" y="152"/>
                  </a:lnTo>
                  <a:lnTo>
                    <a:pt x="156" y="149"/>
                  </a:lnTo>
                  <a:lnTo>
                    <a:pt x="149" y="144"/>
                  </a:lnTo>
                  <a:lnTo>
                    <a:pt x="143" y="141"/>
                  </a:lnTo>
                  <a:lnTo>
                    <a:pt x="138" y="139"/>
                  </a:lnTo>
                  <a:lnTo>
                    <a:pt x="135" y="137"/>
                  </a:lnTo>
                  <a:lnTo>
                    <a:pt x="135" y="135"/>
                  </a:lnTo>
                  <a:lnTo>
                    <a:pt x="135" y="132"/>
                  </a:lnTo>
                  <a:lnTo>
                    <a:pt x="134" y="129"/>
                  </a:lnTo>
                  <a:lnTo>
                    <a:pt x="131" y="126"/>
                  </a:lnTo>
                  <a:lnTo>
                    <a:pt x="128" y="120"/>
                  </a:lnTo>
                  <a:lnTo>
                    <a:pt x="123" y="115"/>
                  </a:lnTo>
                  <a:lnTo>
                    <a:pt x="117" y="110"/>
                  </a:lnTo>
                  <a:lnTo>
                    <a:pt x="110" y="105"/>
                  </a:lnTo>
                  <a:lnTo>
                    <a:pt x="108" y="104"/>
                  </a:lnTo>
                  <a:lnTo>
                    <a:pt x="106" y="103"/>
                  </a:lnTo>
                  <a:lnTo>
                    <a:pt x="103" y="102"/>
                  </a:lnTo>
                  <a:lnTo>
                    <a:pt x="100" y="102"/>
                  </a:lnTo>
                  <a:lnTo>
                    <a:pt x="96" y="100"/>
                  </a:lnTo>
                  <a:lnTo>
                    <a:pt x="88" y="95"/>
                  </a:lnTo>
                  <a:lnTo>
                    <a:pt x="78" y="91"/>
                  </a:lnTo>
                  <a:lnTo>
                    <a:pt x="67" y="85"/>
                  </a:lnTo>
                  <a:lnTo>
                    <a:pt x="56" y="81"/>
                  </a:lnTo>
                  <a:lnTo>
                    <a:pt x="48" y="75"/>
                  </a:lnTo>
                  <a:lnTo>
                    <a:pt x="44" y="73"/>
                  </a:lnTo>
                  <a:lnTo>
                    <a:pt x="41" y="71"/>
                  </a:lnTo>
                  <a:lnTo>
                    <a:pt x="39" y="69"/>
                  </a:lnTo>
                  <a:lnTo>
                    <a:pt x="39" y="66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31" y="63"/>
                  </a:lnTo>
                  <a:lnTo>
                    <a:pt x="29" y="63"/>
                  </a:lnTo>
                  <a:lnTo>
                    <a:pt x="27" y="62"/>
                  </a:lnTo>
                  <a:lnTo>
                    <a:pt x="25" y="62"/>
                  </a:lnTo>
                  <a:lnTo>
                    <a:pt x="21" y="61"/>
                  </a:lnTo>
                  <a:lnTo>
                    <a:pt x="20" y="61"/>
                  </a:lnTo>
                  <a:lnTo>
                    <a:pt x="18" y="60"/>
                  </a:lnTo>
                  <a:lnTo>
                    <a:pt x="17" y="60"/>
                  </a:lnTo>
                  <a:lnTo>
                    <a:pt x="17" y="57"/>
                  </a:lnTo>
                  <a:lnTo>
                    <a:pt x="10" y="57"/>
                  </a:lnTo>
                  <a:lnTo>
                    <a:pt x="9" y="56"/>
                  </a:lnTo>
                  <a:lnTo>
                    <a:pt x="9" y="54"/>
                  </a:lnTo>
                  <a:lnTo>
                    <a:pt x="9" y="53"/>
                  </a:lnTo>
                  <a:lnTo>
                    <a:pt x="8" y="52"/>
                  </a:lnTo>
                  <a:lnTo>
                    <a:pt x="7" y="51"/>
                  </a:lnTo>
                  <a:lnTo>
                    <a:pt x="6" y="50"/>
                  </a:lnTo>
                  <a:lnTo>
                    <a:pt x="5" y="49"/>
                  </a:lnTo>
                  <a:lnTo>
                    <a:pt x="4" y="4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E5C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66" name="Freeform 130">
              <a:extLst>
                <a:ext uri="{FF2B5EF4-FFF2-40B4-BE49-F238E27FC236}">
                  <a16:creationId xmlns:a16="http://schemas.microsoft.com/office/drawing/2014/main" id="{012D1BC1-D97F-4157-BB00-65A0793C2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" y="3564"/>
              <a:ext cx="83" cy="42"/>
            </a:xfrm>
            <a:custGeom>
              <a:avLst/>
              <a:gdLst>
                <a:gd name="T0" fmla="*/ 166 w 167"/>
                <a:gd name="T1" fmla="*/ 3 h 83"/>
                <a:gd name="T2" fmla="*/ 167 w 167"/>
                <a:gd name="T3" fmla="*/ 4 h 83"/>
                <a:gd name="T4" fmla="*/ 167 w 167"/>
                <a:gd name="T5" fmla="*/ 6 h 83"/>
                <a:gd name="T6" fmla="*/ 166 w 167"/>
                <a:gd name="T7" fmla="*/ 7 h 83"/>
                <a:gd name="T8" fmla="*/ 166 w 167"/>
                <a:gd name="T9" fmla="*/ 8 h 83"/>
                <a:gd name="T10" fmla="*/ 165 w 167"/>
                <a:gd name="T11" fmla="*/ 11 h 83"/>
                <a:gd name="T12" fmla="*/ 164 w 167"/>
                <a:gd name="T13" fmla="*/ 11 h 83"/>
                <a:gd name="T14" fmla="*/ 162 w 167"/>
                <a:gd name="T15" fmla="*/ 12 h 83"/>
                <a:gd name="T16" fmla="*/ 161 w 167"/>
                <a:gd name="T17" fmla="*/ 13 h 83"/>
                <a:gd name="T18" fmla="*/ 159 w 167"/>
                <a:gd name="T19" fmla="*/ 13 h 83"/>
                <a:gd name="T20" fmla="*/ 157 w 167"/>
                <a:gd name="T21" fmla="*/ 13 h 83"/>
                <a:gd name="T22" fmla="*/ 155 w 167"/>
                <a:gd name="T23" fmla="*/ 14 h 83"/>
                <a:gd name="T24" fmla="*/ 152 w 167"/>
                <a:gd name="T25" fmla="*/ 15 h 83"/>
                <a:gd name="T26" fmla="*/ 151 w 167"/>
                <a:gd name="T27" fmla="*/ 16 h 83"/>
                <a:gd name="T28" fmla="*/ 149 w 167"/>
                <a:gd name="T29" fmla="*/ 17 h 83"/>
                <a:gd name="T30" fmla="*/ 147 w 167"/>
                <a:gd name="T31" fmla="*/ 18 h 83"/>
                <a:gd name="T32" fmla="*/ 145 w 167"/>
                <a:gd name="T33" fmla="*/ 20 h 83"/>
                <a:gd name="T34" fmla="*/ 131 w 167"/>
                <a:gd name="T35" fmla="*/ 27 h 83"/>
                <a:gd name="T36" fmla="*/ 117 w 167"/>
                <a:gd name="T37" fmla="*/ 35 h 83"/>
                <a:gd name="T38" fmla="*/ 104 w 167"/>
                <a:gd name="T39" fmla="*/ 44 h 83"/>
                <a:gd name="T40" fmla="*/ 90 w 167"/>
                <a:gd name="T41" fmla="*/ 52 h 83"/>
                <a:gd name="T42" fmla="*/ 77 w 167"/>
                <a:gd name="T43" fmla="*/ 60 h 83"/>
                <a:gd name="T44" fmla="*/ 62 w 167"/>
                <a:gd name="T45" fmla="*/ 67 h 83"/>
                <a:gd name="T46" fmla="*/ 49 w 167"/>
                <a:gd name="T47" fmla="*/ 73 h 83"/>
                <a:gd name="T48" fmla="*/ 34 w 167"/>
                <a:gd name="T49" fmla="*/ 80 h 83"/>
                <a:gd name="T50" fmla="*/ 30 w 167"/>
                <a:gd name="T51" fmla="*/ 80 h 83"/>
                <a:gd name="T52" fmla="*/ 26 w 167"/>
                <a:gd name="T53" fmla="*/ 81 h 83"/>
                <a:gd name="T54" fmla="*/ 21 w 167"/>
                <a:gd name="T55" fmla="*/ 81 h 83"/>
                <a:gd name="T56" fmla="*/ 17 w 167"/>
                <a:gd name="T57" fmla="*/ 82 h 83"/>
                <a:gd name="T58" fmla="*/ 12 w 167"/>
                <a:gd name="T59" fmla="*/ 83 h 83"/>
                <a:gd name="T60" fmla="*/ 7 w 167"/>
                <a:gd name="T61" fmla="*/ 82 h 83"/>
                <a:gd name="T62" fmla="*/ 6 w 167"/>
                <a:gd name="T63" fmla="*/ 82 h 83"/>
                <a:gd name="T64" fmla="*/ 4 w 167"/>
                <a:gd name="T65" fmla="*/ 81 h 83"/>
                <a:gd name="T66" fmla="*/ 1 w 167"/>
                <a:gd name="T67" fmla="*/ 80 h 83"/>
                <a:gd name="T68" fmla="*/ 0 w 167"/>
                <a:gd name="T69" fmla="*/ 78 h 83"/>
                <a:gd name="T70" fmla="*/ 1 w 167"/>
                <a:gd name="T71" fmla="*/ 73 h 83"/>
                <a:gd name="T72" fmla="*/ 2 w 167"/>
                <a:gd name="T73" fmla="*/ 68 h 83"/>
                <a:gd name="T74" fmla="*/ 5 w 167"/>
                <a:gd name="T75" fmla="*/ 64 h 83"/>
                <a:gd name="T76" fmla="*/ 6 w 167"/>
                <a:gd name="T77" fmla="*/ 60 h 83"/>
                <a:gd name="T78" fmla="*/ 8 w 167"/>
                <a:gd name="T79" fmla="*/ 56 h 83"/>
                <a:gd name="T80" fmla="*/ 11 w 167"/>
                <a:gd name="T81" fmla="*/ 52 h 83"/>
                <a:gd name="T82" fmla="*/ 15 w 167"/>
                <a:gd name="T83" fmla="*/ 48 h 83"/>
                <a:gd name="T84" fmla="*/ 17 w 167"/>
                <a:gd name="T85" fmla="*/ 45 h 83"/>
                <a:gd name="T86" fmla="*/ 25 w 167"/>
                <a:gd name="T87" fmla="*/ 38 h 83"/>
                <a:gd name="T88" fmla="*/ 31 w 167"/>
                <a:gd name="T89" fmla="*/ 32 h 83"/>
                <a:gd name="T90" fmla="*/ 39 w 167"/>
                <a:gd name="T91" fmla="*/ 26 h 83"/>
                <a:gd name="T92" fmla="*/ 48 w 167"/>
                <a:gd name="T93" fmla="*/ 22 h 83"/>
                <a:gd name="T94" fmla="*/ 52 w 167"/>
                <a:gd name="T95" fmla="*/ 20 h 83"/>
                <a:gd name="T96" fmla="*/ 58 w 167"/>
                <a:gd name="T97" fmla="*/ 18 h 83"/>
                <a:gd name="T98" fmla="*/ 64 w 167"/>
                <a:gd name="T99" fmla="*/ 15 h 83"/>
                <a:gd name="T100" fmla="*/ 68 w 167"/>
                <a:gd name="T101" fmla="*/ 13 h 83"/>
                <a:gd name="T102" fmla="*/ 74 w 167"/>
                <a:gd name="T103" fmla="*/ 11 h 83"/>
                <a:gd name="T104" fmla="*/ 78 w 167"/>
                <a:gd name="T105" fmla="*/ 8 h 83"/>
                <a:gd name="T106" fmla="*/ 84 w 167"/>
                <a:gd name="T107" fmla="*/ 7 h 83"/>
                <a:gd name="T108" fmla="*/ 89 w 167"/>
                <a:gd name="T109" fmla="*/ 6 h 83"/>
                <a:gd name="T110" fmla="*/ 98 w 167"/>
                <a:gd name="T111" fmla="*/ 3 h 83"/>
                <a:gd name="T112" fmla="*/ 108 w 167"/>
                <a:gd name="T113" fmla="*/ 2 h 83"/>
                <a:gd name="T114" fmla="*/ 118 w 167"/>
                <a:gd name="T115" fmla="*/ 1 h 83"/>
                <a:gd name="T116" fmla="*/ 128 w 167"/>
                <a:gd name="T117" fmla="*/ 0 h 83"/>
                <a:gd name="T118" fmla="*/ 138 w 167"/>
                <a:gd name="T119" fmla="*/ 0 h 83"/>
                <a:gd name="T120" fmla="*/ 147 w 167"/>
                <a:gd name="T121" fmla="*/ 1 h 83"/>
                <a:gd name="T122" fmla="*/ 157 w 167"/>
                <a:gd name="T123" fmla="*/ 1 h 83"/>
                <a:gd name="T124" fmla="*/ 166 w 167"/>
                <a:gd name="T125" fmla="*/ 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7" h="83">
                  <a:moveTo>
                    <a:pt x="166" y="3"/>
                  </a:moveTo>
                  <a:lnTo>
                    <a:pt x="167" y="4"/>
                  </a:lnTo>
                  <a:lnTo>
                    <a:pt x="167" y="6"/>
                  </a:lnTo>
                  <a:lnTo>
                    <a:pt x="166" y="7"/>
                  </a:lnTo>
                  <a:lnTo>
                    <a:pt x="166" y="8"/>
                  </a:lnTo>
                  <a:lnTo>
                    <a:pt x="165" y="11"/>
                  </a:lnTo>
                  <a:lnTo>
                    <a:pt x="164" y="11"/>
                  </a:lnTo>
                  <a:lnTo>
                    <a:pt x="162" y="12"/>
                  </a:lnTo>
                  <a:lnTo>
                    <a:pt x="161" y="13"/>
                  </a:lnTo>
                  <a:lnTo>
                    <a:pt x="159" y="13"/>
                  </a:lnTo>
                  <a:lnTo>
                    <a:pt x="157" y="13"/>
                  </a:lnTo>
                  <a:lnTo>
                    <a:pt x="155" y="14"/>
                  </a:lnTo>
                  <a:lnTo>
                    <a:pt x="152" y="15"/>
                  </a:lnTo>
                  <a:lnTo>
                    <a:pt x="151" y="16"/>
                  </a:lnTo>
                  <a:lnTo>
                    <a:pt x="149" y="17"/>
                  </a:lnTo>
                  <a:lnTo>
                    <a:pt x="147" y="18"/>
                  </a:lnTo>
                  <a:lnTo>
                    <a:pt x="145" y="20"/>
                  </a:lnTo>
                  <a:lnTo>
                    <a:pt x="131" y="27"/>
                  </a:lnTo>
                  <a:lnTo>
                    <a:pt x="117" y="35"/>
                  </a:lnTo>
                  <a:lnTo>
                    <a:pt x="104" y="44"/>
                  </a:lnTo>
                  <a:lnTo>
                    <a:pt x="90" y="52"/>
                  </a:lnTo>
                  <a:lnTo>
                    <a:pt x="77" y="60"/>
                  </a:lnTo>
                  <a:lnTo>
                    <a:pt x="62" y="67"/>
                  </a:lnTo>
                  <a:lnTo>
                    <a:pt x="49" y="73"/>
                  </a:lnTo>
                  <a:lnTo>
                    <a:pt x="34" y="80"/>
                  </a:lnTo>
                  <a:lnTo>
                    <a:pt x="30" y="80"/>
                  </a:lnTo>
                  <a:lnTo>
                    <a:pt x="26" y="81"/>
                  </a:lnTo>
                  <a:lnTo>
                    <a:pt x="21" y="81"/>
                  </a:lnTo>
                  <a:lnTo>
                    <a:pt x="17" y="82"/>
                  </a:lnTo>
                  <a:lnTo>
                    <a:pt x="12" y="83"/>
                  </a:lnTo>
                  <a:lnTo>
                    <a:pt x="7" y="82"/>
                  </a:lnTo>
                  <a:lnTo>
                    <a:pt x="6" y="82"/>
                  </a:lnTo>
                  <a:lnTo>
                    <a:pt x="4" y="81"/>
                  </a:lnTo>
                  <a:lnTo>
                    <a:pt x="1" y="80"/>
                  </a:lnTo>
                  <a:lnTo>
                    <a:pt x="0" y="78"/>
                  </a:lnTo>
                  <a:lnTo>
                    <a:pt x="1" y="73"/>
                  </a:lnTo>
                  <a:lnTo>
                    <a:pt x="2" y="68"/>
                  </a:lnTo>
                  <a:lnTo>
                    <a:pt x="5" y="64"/>
                  </a:lnTo>
                  <a:lnTo>
                    <a:pt x="6" y="60"/>
                  </a:lnTo>
                  <a:lnTo>
                    <a:pt x="8" y="56"/>
                  </a:lnTo>
                  <a:lnTo>
                    <a:pt x="11" y="52"/>
                  </a:lnTo>
                  <a:lnTo>
                    <a:pt x="15" y="48"/>
                  </a:lnTo>
                  <a:lnTo>
                    <a:pt x="17" y="45"/>
                  </a:lnTo>
                  <a:lnTo>
                    <a:pt x="25" y="38"/>
                  </a:lnTo>
                  <a:lnTo>
                    <a:pt x="31" y="32"/>
                  </a:lnTo>
                  <a:lnTo>
                    <a:pt x="39" y="26"/>
                  </a:lnTo>
                  <a:lnTo>
                    <a:pt x="48" y="22"/>
                  </a:lnTo>
                  <a:lnTo>
                    <a:pt x="52" y="20"/>
                  </a:lnTo>
                  <a:lnTo>
                    <a:pt x="58" y="18"/>
                  </a:lnTo>
                  <a:lnTo>
                    <a:pt x="64" y="15"/>
                  </a:lnTo>
                  <a:lnTo>
                    <a:pt x="68" y="13"/>
                  </a:lnTo>
                  <a:lnTo>
                    <a:pt x="74" y="11"/>
                  </a:lnTo>
                  <a:lnTo>
                    <a:pt x="78" y="8"/>
                  </a:lnTo>
                  <a:lnTo>
                    <a:pt x="84" y="7"/>
                  </a:lnTo>
                  <a:lnTo>
                    <a:pt x="89" y="6"/>
                  </a:lnTo>
                  <a:lnTo>
                    <a:pt x="98" y="3"/>
                  </a:lnTo>
                  <a:lnTo>
                    <a:pt x="108" y="2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47" y="1"/>
                  </a:lnTo>
                  <a:lnTo>
                    <a:pt x="157" y="1"/>
                  </a:lnTo>
                  <a:lnTo>
                    <a:pt x="16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67" name="Freeform 131">
              <a:extLst>
                <a:ext uri="{FF2B5EF4-FFF2-40B4-BE49-F238E27FC236}">
                  <a16:creationId xmlns:a16="http://schemas.microsoft.com/office/drawing/2014/main" id="{A28AAF2E-F159-43F8-B9D9-5C313D01C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8" y="3570"/>
              <a:ext cx="64" cy="31"/>
            </a:xfrm>
            <a:custGeom>
              <a:avLst/>
              <a:gdLst>
                <a:gd name="T0" fmla="*/ 125 w 128"/>
                <a:gd name="T1" fmla="*/ 3 h 62"/>
                <a:gd name="T2" fmla="*/ 118 w 128"/>
                <a:gd name="T3" fmla="*/ 7 h 62"/>
                <a:gd name="T4" fmla="*/ 112 w 128"/>
                <a:gd name="T5" fmla="*/ 11 h 62"/>
                <a:gd name="T6" fmla="*/ 105 w 128"/>
                <a:gd name="T7" fmla="*/ 14 h 62"/>
                <a:gd name="T8" fmla="*/ 103 w 128"/>
                <a:gd name="T9" fmla="*/ 15 h 62"/>
                <a:gd name="T10" fmla="*/ 104 w 128"/>
                <a:gd name="T11" fmla="*/ 15 h 62"/>
                <a:gd name="T12" fmla="*/ 104 w 128"/>
                <a:gd name="T13" fmla="*/ 14 h 62"/>
                <a:gd name="T14" fmla="*/ 105 w 128"/>
                <a:gd name="T15" fmla="*/ 13 h 62"/>
                <a:gd name="T16" fmla="*/ 105 w 128"/>
                <a:gd name="T17" fmla="*/ 11 h 62"/>
                <a:gd name="T18" fmla="*/ 103 w 128"/>
                <a:gd name="T19" fmla="*/ 10 h 62"/>
                <a:gd name="T20" fmla="*/ 99 w 128"/>
                <a:gd name="T21" fmla="*/ 7 h 62"/>
                <a:gd name="T22" fmla="*/ 97 w 128"/>
                <a:gd name="T23" fmla="*/ 7 h 62"/>
                <a:gd name="T24" fmla="*/ 94 w 128"/>
                <a:gd name="T25" fmla="*/ 11 h 62"/>
                <a:gd name="T26" fmla="*/ 89 w 128"/>
                <a:gd name="T27" fmla="*/ 16 h 62"/>
                <a:gd name="T28" fmla="*/ 84 w 128"/>
                <a:gd name="T29" fmla="*/ 21 h 62"/>
                <a:gd name="T30" fmla="*/ 78 w 128"/>
                <a:gd name="T31" fmla="*/ 25 h 62"/>
                <a:gd name="T32" fmla="*/ 76 w 128"/>
                <a:gd name="T33" fmla="*/ 27 h 62"/>
                <a:gd name="T34" fmla="*/ 76 w 128"/>
                <a:gd name="T35" fmla="*/ 25 h 62"/>
                <a:gd name="T36" fmla="*/ 74 w 128"/>
                <a:gd name="T37" fmla="*/ 24 h 62"/>
                <a:gd name="T38" fmla="*/ 73 w 128"/>
                <a:gd name="T39" fmla="*/ 23 h 62"/>
                <a:gd name="T40" fmla="*/ 69 w 128"/>
                <a:gd name="T41" fmla="*/ 24 h 62"/>
                <a:gd name="T42" fmla="*/ 64 w 128"/>
                <a:gd name="T43" fmla="*/ 30 h 62"/>
                <a:gd name="T44" fmla="*/ 58 w 128"/>
                <a:gd name="T45" fmla="*/ 35 h 62"/>
                <a:gd name="T46" fmla="*/ 53 w 128"/>
                <a:gd name="T47" fmla="*/ 41 h 62"/>
                <a:gd name="T48" fmla="*/ 48 w 128"/>
                <a:gd name="T49" fmla="*/ 44 h 62"/>
                <a:gd name="T50" fmla="*/ 45 w 128"/>
                <a:gd name="T51" fmla="*/ 46 h 62"/>
                <a:gd name="T52" fmla="*/ 42 w 128"/>
                <a:gd name="T53" fmla="*/ 50 h 62"/>
                <a:gd name="T54" fmla="*/ 39 w 128"/>
                <a:gd name="T55" fmla="*/ 52 h 62"/>
                <a:gd name="T56" fmla="*/ 38 w 128"/>
                <a:gd name="T57" fmla="*/ 52 h 62"/>
                <a:gd name="T58" fmla="*/ 38 w 128"/>
                <a:gd name="T59" fmla="*/ 47 h 62"/>
                <a:gd name="T60" fmla="*/ 39 w 128"/>
                <a:gd name="T61" fmla="*/ 44 h 62"/>
                <a:gd name="T62" fmla="*/ 39 w 128"/>
                <a:gd name="T63" fmla="*/ 41 h 62"/>
                <a:gd name="T64" fmla="*/ 39 w 128"/>
                <a:gd name="T65" fmla="*/ 39 h 62"/>
                <a:gd name="T66" fmla="*/ 38 w 128"/>
                <a:gd name="T67" fmla="*/ 37 h 62"/>
                <a:gd name="T68" fmla="*/ 37 w 128"/>
                <a:gd name="T69" fmla="*/ 37 h 62"/>
                <a:gd name="T70" fmla="*/ 35 w 128"/>
                <a:gd name="T71" fmla="*/ 37 h 62"/>
                <a:gd name="T72" fmla="*/ 34 w 128"/>
                <a:gd name="T73" fmla="*/ 41 h 62"/>
                <a:gd name="T74" fmla="*/ 30 w 128"/>
                <a:gd name="T75" fmla="*/ 46 h 62"/>
                <a:gd name="T76" fmla="*/ 26 w 128"/>
                <a:gd name="T77" fmla="*/ 52 h 62"/>
                <a:gd name="T78" fmla="*/ 20 w 128"/>
                <a:gd name="T79" fmla="*/ 56 h 62"/>
                <a:gd name="T80" fmla="*/ 16 w 128"/>
                <a:gd name="T81" fmla="*/ 60 h 62"/>
                <a:gd name="T82" fmla="*/ 13 w 128"/>
                <a:gd name="T83" fmla="*/ 60 h 62"/>
                <a:gd name="T84" fmla="*/ 7 w 128"/>
                <a:gd name="T85" fmla="*/ 61 h 62"/>
                <a:gd name="T86" fmla="*/ 4 w 128"/>
                <a:gd name="T87" fmla="*/ 62 h 62"/>
                <a:gd name="T88" fmla="*/ 0 w 128"/>
                <a:gd name="T89" fmla="*/ 60 h 62"/>
                <a:gd name="T90" fmla="*/ 2 w 128"/>
                <a:gd name="T91" fmla="*/ 55 h 62"/>
                <a:gd name="T92" fmla="*/ 4 w 128"/>
                <a:gd name="T93" fmla="*/ 51 h 62"/>
                <a:gd name="T94" fmla="*/ 6 w 128"/>
                <a:gd name="T95" fmla="*/ 46 h 62"/>
                <a:gd name="T96" fmla="*/ 13 w 128"/>
                <a:gd name="T97" fmla="*/ 40 h 62"/>
                <a:gd name="T98" fmla="*/ 24 w 128"/>
                <a:gd name="T99" fmla="*/ 31 h 62"/>
                <a:gd name="T100" fmla="*/ 35 w 128"/>
                <a:gd name="T101" fmla="*/ 23 h 62"/>
                <a:gd name="T102" fmla="*/ 47 w 128"/>
                <a:gd name="T103" fmla="*/ 16 h 62"/>
                <a:gd name="T104" fmla="*/ 58 w 128"/>
                <a:gd name="T105" fmla="*/ 12 h 62"/>
                <a:gd name="T106" fmla="*/ 68 w 128"/>
                <a:gd name="T107" fmla="*/ 9 h 62"/>
                <a:gd name="T108" fmla="*/ 77 w 128"/>
                <a:gd name="T109" fmla="*/ 5 h 62"/>
                <a:gd name="T110" fmla="*/ 87 w 128"/>
                <a:gd name="T111" fmla="*/ 2 h 62"/>
                <a:gd name="T112" fmla="*/ 97 w 128"/>
                <a:gd name="T113" fmla="*/ 0 h 62"/>
                <a:gd name="T114" fmla="*/ 107 w 128"/>
                <a:gd name="T115" fmla="*/ 0 h 62"/>
                <a:gd name="T116" fmla="*/ 116 w 128"/>
                <a:gd name="T117" fmla="*/ 0 h 62"/>
                <a:gd name="T118" fmla="*/ 125 w 128"/>
                <a:gd name="T11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8" h="62">
                  <a:moveTo>
                    <a:pt x="128" y="1"/>
                  </a:moveTo>
                  <a:lnTo>
                    <a:pt x="125" y="3"/>
                  </a:lnTo>
                  <a:lnTo>
                    <a:pt x="122" y="4"/>
                  </a:lnTo>
                  <a:lnTo>
                    <a:pt x="118" y="7"/>
                  </a:lnTo>
                  <a:lnTo>
                    <a:pt x="115" y="9"/>
                  </a:lnTo>
                  <a:lnTo>
                    <a:pt x="112" y="11"/>
                  </a:lnTo>
                  <a:lnTo>
                    <a:pt x="108" y="13"/>
                  </a:lnTo>
                  <a:lnTo>
                    <a:pt x="105" y="14"/>
                  </a:lnTo>
                  <a:lnTo>
                    <a:pt x="103" y="16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104" y="15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3"/>
                  </a:lnTo>
                  <a:lnTo>
                    <a:pt x="105" y="13"/>
                  </a:lnTo>
                  <a:lnTo>
                    <a:pt x="105" y="12"/>
                  </a:lnTo>
                  <a:lnTo>
                    <a:pt x="105" y="11"/>
                  </a:lnTo>
                  <a:lnTo>
                    <a:pt x="104" y="10"/>
                  </a:lnTo>
                  <a:lnTo>
                    <a:pt x="103" y="10"/>
                  </a:lnTo>
                  <a:lnTo>
                    <a:pt x="102" y="9"/>
                  </a:lnTo>
                  <a:lnTo>
                    <a:pt x="99" y="7"/>
                  </a:lnTo>
                  <a:lnTo>
                    <a:pt x="98" y="7"/>
                  </a:lnTo>
                  <a:lnTo>
                    <a:pt x="97" y="7"/>
                  </a:lnTo>
                  <a:lnTo>
                    <a:pt x="96" y="9"/>
                  </a:lnTo>
                  <a:lnTo>
                    <a:pt x="94" y="11"/>
                  </a:lnTo>
                  <a:lnTo>
                    <a:pt x="92" y="14"/>
                  </a:lnTo>
                  <a:lnTo>
                    <a:pt x="89" y="16"/>
                  </a:lnTo>
                  <a:lnTo>
                    <a:pt x="86" y="19"/>
                  </a:lnTo>
                  <a:lnTo>
                    <a:pt x="84" y="21"/>
                  </a:lnTo>
                  <a:lnTo>
                    <a:pt x="82" y="23"/>
                  </a:lnTo>
                  <a:lnTo>
                    <a:pt x="78" y="25"/>
                  </a:lnTo>
                  <a:lnTo>
                    <a:pt x="76" y="29"/>
                  </a:lnTo>
                  <a:lnTo>
                    <a:pt x="76" y="27"/>
                  </a:lnTo>
                  <a:lnTo>
                    <a:pt x="76" y="26"/>
                  </a:lnTo>
                  <a:lnTo>
                    <a:pt x="76" y="25"/>
                  </a:lnTo>
                  <a:lnTo>
                    <a:pt x="75" y="25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3" y="23"/>
                  </a:lnTo>
                  <a:lnTo>
                    <a:pt x="73" y="22"/>
                  </a:lnTo>
                  <a:lnTo>
                    <a:pt x="69" y="24"/>
                  </a:lnTo>
                  <a:lnTo>
                    <a:pt x="66" y="27"/>
                  </a:lnTo>
                  <a:lnTo>
                    <a:pt x="64" y="30"/>
                  </a:lnTo>
                  <a:lnTo>
                    <a:pt x="60" y="33"/>
                  </a:lnTo>
                  <a:lnTo>
                    <a:pt x="58" y="35"/>
                  </a:lnTo>
                  <a:lnTo>
                    <a:pt x="55" y="39"/>
                  </a:lnTo>
                  <a:lnTo>
                    <a:pt x="53" y="41"/>
                  </a:lnTo>
                  <a:lnTo>
                    <a:pt x="49" y="43"/>
                  </a:lnTo>
                  <a:lnTo>
                    <a:pt x="48" y="44"/>
                  </a:lnTo>
                  <a:lnTo>
                    <a:pt x="46" y="45"/>
                  </a:lnTo>
                  <a:lnTo>
                    <a:pt x="45" y="46"/>
                  </a:lnTo>
                  <a:lnTo>
                    <a:pt x="44" y="47"/>
                  </a:lnTo>
                  <a:lnTo>
                    <a:pt x="42" y="50"/>
                  </a:lnTo>
                  <a:lnTo>
                    <a:pt x="40" y="51"/>
                  </a:lnTo>
                  <a:lnTo>
                    <a:pt x="39" y="52"/>
                  </a:lnTo>
                  <a:lnTo>
                    <a:pt x="37" y="53"/>
                  </a:lnTo>
                  <a:lnTo>
                    <a:pt x="38" y="52"/>
                  </a:lnTo>
                  <a:lnTo>
                    <a:pt x="38" y="50"/>
                  </a:lnTo>
                  <a:lnTo>
                    <a:pt x="38" y="47"/>
                  </a:lnTo>
                  <a:lnTo>
                    <a:pt x="39" y="46"/>
                  </a:lnTo>
                  <a:lnTo>
                    <a:pt x="39" y="44"/>
                  </a:lnTo>
                  <a:lnTo>
                    <a:pt x="39" y="43"/>
                  </a:lnTo>
                  <a:lnTo>
                    <a:pt x="39" y="41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8" y="39"/>
                  </a:lnTo>
                  <a:lnTo>
                    <a:pt x="38" y="37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6" y="37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4" y="41"/>
                  </a:lnTo>
                  <a:lnTo>
                    <a:pt x="33" y="44"/>
                  </a:lnTo>
                  <a:lnTo>
                    <a:pt x="30" y="46"/>
                  </a:lnTo>
                  <a:lnTo>
                    <a:pt x="28" y="49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6"/>
                  </a:lnTo>
                  <a:lnTo>
                    <a:pt x="18" y="59"/>
                  </a:lnTo>
                  <a:lnTo>
                    <a:pt x="16" y="60"/>
                  </a:lnTo>
                  <a:lnTo>
                    <a:pt x="15" y="60"/>
                  </a:lnTo>
                  <a:lnTo>
                    <a:pt x="13" y="60"/>
                  </a:lnTo>
                  <a:lnTo>
                    <a:pt x="9" y="61"/>
                  </a:lnTo>
                  <a:lnTo>
                    <a:pt x="7" y="61"/>
                  </a:lnTo>
                  <a:lnTo>
                    <a:pt x="5" y="61"/>
                  </a:lnTo>
                  <a:lnTo>
                    <a:pt x="4" y="62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2" y="55"/>
                  </a:lnTo>
                  <a:lnTo>
                    <a:pt x="3" y="53"/>
                  </a:lnTo>
                  <a:lnTo>
                    <a:pt x="4" y="51"/>
                  </a:lnTo>
                  <a:lnTo>
                    <a:pt x="5" y="49"/>
                  </a:lnTo>
                  <a:lnTo>
                    <a:pt x="6" y="46"/>
                  </a:lnTo>
                  <a:lnTo>
                    <a:pt x="7" y="44"/>
                  </a:lnTo>
                  <a:lnTo>
                    <a:pt x="13" y="40"/>
                  </a:lnTo>
                  <a:lnTo>
                    <a:pt x="18" y="35"/>
                  </a:lnTo>
                  <a:lnTo>
                    <a:pt x="24" y="31"/>
                  </a:lnTo>
                  <a:lnTo>
                    <a:pt x="29" y="26"/>
                  </a:lnTo>
                  <a:lnTo>
                    <a:pt x="35" y="23"/>
                  </a:lnTo>
                  <a:lnTo>
                    <a:pt x="40" y="20"/>
                  </a:lnTo>
                  <a:lnTo>
                    <a:pt x="47" y="16"/>
                  </a:lnTo>
                  <a:lnTo>
                    <a:pt x="54" y="14"/>
                  </a:lnTo>
                  <a:lnTo>
                    <a:pt x="58" y="12"/>
                  </a:lnTo>
                  <a:lnTo>
                    <a:pt x="63" y="10"/>
                  </a:lnTo>
                  <a:lnTo>
                    <a:pt x="68" y="9"/>
                  </a:lnTo>
                  <a:lnTo>
                    <a:pt x="73" y="6"/>
                  </a:lnTo>
                  <a:lnTo>
                    <a:pt x="77" y="5"/>
                  </a:lnTo>
                  <a:lnTo>
                    <a:pt x="83" y="3"/>
                  </a:lnTo>
                  <a:lnTo>
                    <a:pt x="87" y="2"/>
                  </a:lnTo>
                  <a:lnTo>
                    <a:pt x="93" y="1"/>
                  </a:lnTo>
                  <a:lnTo>
                    <a:pt x="97" y="0"/>
                  </a:lnTo>
                  <a:lnTo>
                    <a:pt x="103" y="0"/>
                  </a:lnTo>
                  <a:lnTo>
                    <a:pt x="107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rgbClr val="D45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68" name="Freeform 132">
              <a:extLst>
                <a:ext uri="{FF2B5EF4-FFF2-40B4-BE49-F238E27FC236}">
                  <a16:creationId xmlns:a16="http://schemas.microsoft.com/office/drawing/2014/main" id="{991CF057-C8CA-47FC-86F6-24C6AF621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" y="3570"/>
              <a:ext cx="76" cy="35"/>
            </a:xfrm>
            <a:custGeom>
              <a:avLst/>
              <a:gdLst>
                <a:gd name="T0" fmla="*/ 43 w 151"/>
                <a:gd name="T1" fmla="*/ 4 h 71"/>
                <a:gd name="T2" fmla="*/ 56 w 151"/>
                <a:gd name="T3" fmla="*/ 9 h 71"/>
                <a:gd name="T4" fmla="*/ 70 w 151"/>
                <a:gd name="T5" fmla="*/ 11 h 71"/>
                <a:gd name="T6" fmla="*/ 83 w 151"/>
                <a:gd name="T7" fmla="*/ 14 h 71"/>
                <a:gd name="T8" fmla="*/ 95 w 151"/>
                <a:gd name="T9" fmla="*/ 19 h 71"/>
                <a:gd name="T10" fmla="*/ 109 w 151"/>
                <a:gd name="T11" fmla="*/ 22 h 71"/>
                <a:gd name="T12" fmla="*/ 121 w 151"/>
                <a:gd name="T13" fmla="*/ 26 h 71"/>
                <a:gd name="T14" fmla="*/ 134 w 151"/>
                <a:gd name="T15" fmla="*/ 32 h 71"/>
                <a:gd name="T16" fmla="*/ 145 w 151"/>
                <a:gd name="T17" fmla="*/ 37 h 71"/>
                <a:gd name="T18" fmla="*/ 149 w 151"/>
                <a:gd name="T19" fmla="*/ 41 h 71"/>
                <a:gd name="T20" fmla="*/ 150 w 151"/>
                <a:gd name="T21" fmla="*/ 43 h 71"/>
                <a:gd name="T22" fmla="*/ 150 w 151"/>
                <a:gd name="T23" fmla="*/ 46 h 71"/>
                <a:gd name="T24" fmla="*/ 151 w 151"/>
                <a:gd name="T25" fmla="*/ 50 h 71"/>
                <a:gd name="T26" fmla="*/ 150 w 151"/>
                <a:gd name="T27" fmla="*/ 54 h 71"/>
                <a:gd name="T28" fmla="*/ 150 w 151"/>
                <a:gd name="T29" fmla="*/ 57 h 71"/>
                <a:gd name="T30" fmla="*/ 149 w 151"/>
                <a:gd name="T31" fmla="*/ 61 h 71"/>
                <a:gd name="T32" fmla="*/ 147 w 151"/>
                <a:gd name="T33" fmla="*/ 64 h 71"/>
                <a:gd name="T34" fmla="*/ 142 w 151"/>
                <a:gd name="T35" fmla="*/ 66 h 71"/>
                <a:gd name="T36" fmla="*/ 136 w 151"/>
                <a:gd name="T37" fmla="*/ 69 h 71"/>
                <a:gd name="T38" fmla="*/ 130 w 151"/>
                <a:gd name="T39" fmla="*/ 70 h 71"/>
                <a:gd name="T40" fmla="*/ 123 w 151"/>
                <a:gd name="T41" fmla="*/ 71 h 71"/>
                <a:gd name="T42" fmla="*/ 116 w 151"/>
                <a:gd name="T43" fmla="*/ 70 h 71"/>
                <a:gd name="T44" fmla="*/ 111 w 151"/>
                <a:gd name="T45" fmla="*/ 69 h 71"/>
                <a:gd name="T46" fmla="*/ 105 w 151"/>
                <a:gd name="T47" fmla="*/ 66 h 71"/>
                <a:gd name="T48" fmla="*/ 99 w 151"/>
                <a:gd name="T49" fmla="*/ 64 h 71"/>
                <a:gd name="T50" fmla="*/ 94 w 151"/>
                <a:gd name="T51" fmla="*/ 62 h 71"/>
                <a:gd name="T52" fmla="*/ 90 w 151"/>
                <a:gd name="T53" fmla="*/ 60 h 71"/>
                <a:gd name="T54" fmla="*/ 84 w 151"/>
                <a:gd name="T55" fmla="*/ 57 h 71"/>
                <a:gd name="T56" fmla="*/ 81 w 151"/>
                <a:gd name="T57" fmla="*/ 54 h 71"/>
                <a:gd name="T58" fmla="*/ 72 w 151"/>
                <a:gd name="T59" fmla="*/ 47 h 71"/>
                <a:gd name="T60" fmla="*/ 63 w 151"/>
                <a:gd name="T61" fmla="*/ 41 h 71"/>
                <a:gd name="T62" fmla="*/ 55 w 151"/>
                <a:gd name="T63" fmla="*/ 33 h 71"/>
                <a:gd name="T64" fmla="*/ 47 w 151"/>
                <a:gd name="T65" fmla="*/ 26 h 71"/>
                <a:gd name="T66" fmla="*/ 39 w 151"/>
                <a:gd name="T67" fmla="*/ 20 h 71"/>
                <a:gd name="T68" fmla="*/ 29 w 151"/>
                <a:gd name="T69" fmla="*/ 13 h 71"/>
                <a:gd name="T70" fmla="*/ 2 w 151"/>
                <a:gd name="T71" fmla="*/ 7 h 71"/>
                <a:gd name="T72" fmla="*/ 1 w 151"/>
                <a:gd name="T73" fmla="*/ 7 h 71"/>
                <a:gd name="T74" fmla="*/ 1 w 151"/>
                <a:gd name="T75" fmla="*/ 6 h 71"/>
                <a:gd name="T76" fmla="*/ 0 w 151"/>
                <a:gd name="T77" fmla="*/ 5 h 71"/>
                <a:gd name="T78" fmla="*/ 0 w 151"/>
                <a:gd name="T79" fmla="*/ 4 h 71"/>
                <a:gd name="T80" fmla="*/ 0 w 151"/>
                <a:gd name="T81" fmla="*/ 3 h 71"/>
                <a:gd name="T82" fmla="*/ 0 w 151"/>
                <a:gd name="T83" fmla="*/ 2 h 71"/>
                <a:gd name="T84" fmla="*/ 1 w 151"/>
                <a:gd name="T85" fmla="*/ 1 h 71"/>
                <a:gd name="T86" fmla="*/ 2 w 151"/>
                <a:gd name="T87" fmla="*/ 0 h 71"/>
                <a:gd name="T88" fmla="*/ 6 w 151"/>
                <a:gd name="T89" fmla="*/ 0 h 71"/>
                <a:gd name="T90" fmla="*/ 12 w 151"/>
                <a:gd name="T91" fmla="*/ 1 h 71"/>
                <a:gd name="T92" fmla="*/ 17 w 151"/>
                <a:gd name="T93" fmla="*/ 2 h 71"/>
                <a:gd name="T94" fmla="*/ 23 w 151"/>
                <a:gd name="T95" fmla="*/ 3 h 71"/>
                <a:gd name="T96" fmla="*/ 27 w 151"/>
                <a:gd name="T97" fmla="*/ 4 h 71"/>
                <a:gd name="T98" fmla="*/ 33 w 151"/>
                <a:gd name="T99" fmla="*/ 4 h 71"/>
                <a:gd name="T100" fmla="*/ 39 w 151"/>
                <a:gd name="T101" fmla="*/ 5 h 71"/>
                <a:gd name="T102" fmla="*/ 43 w 151"/>
                <a:gd name="T103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1" h="71">
                  <a:moveTo>
                    <a:pt x="43" y="4"/>
                  </a:moveTo>
                  <a:lnTo>
                    <a:pt x="56" y="9"/>
                  </a:lnTo>
                  <a:lnTo>
                    <a:pt x="70" y="11"/>
                  </a:lnTo>
                  <a:lnTo>
                    <a:pt x="83" y="14"/>
                  </a:lnTo>
                  <a:lnTo>
                    <a:pt x="95" y="19"/>
                  </a:lnTo>
                  <a:lnTo>
                    <a:pt x="109" y="22"/>
                  </a:lnTo>
                  <a:lnTo>
                    <a:pt x="121" y="26"/>
                  </a:lnTo>
                  <a:lnTo>
                    <a:pt x="134" y="32"/>
                  </a:lnTo>
                  <a:lnTo>
                    <a:pt x="145" y="37"/>
                  </a:lnTo>
                  <a:lnTo>
                    <a:pt x="149" y="41"/>
                  </a:lnTo>
                  <a:lnTo>
                    <a:pt x="150" y="43"/>
                  </a:lnTo>
                  <a:lnTo>
                    <a:pt x="150" y="46"/>
                  </a:lnTo>
                  <a:lnTo>
                    <a:pt x="151" y="50"/>
                  </a:lnTo>
                  <a:lnTo>
                    <a:pt x="150" y="54"/>
                  </a:lnTo>
                  <a:lnTo>
                    <a:pt x="150" y="57"/>
                  </a:lnTo>
                  <a:lnTo>
                    <a:pt x="149" y="61"/>
                  </a:lnTo>
                  <a:lnTo>
                    <a:pt x="147" y="64"/>
                  </a:lnTo>
                  <a:lnTo>
                    <a:pt x="142" y="66"/>
                  </a:lnTo>
                  <a:lnTo>
                    <a:pt x="136" y="69"/>
                  </a:lnTo>
                  <a:lnTo>
                    <a:pt x="130" y="70"/>
                  </a:lnTo>
                  <a:lnTo>
                    <a:pt x="123" y="71"/>
                  </a:lnTo>
                  <a:lnTo>
                    <a:pt x="116" y="70"/>
                  </a:lnTo>
                  <a:lnTo>
                    <a:pt x="111" y="69"/>
                  </a:lnTo>
                  <a:lnTo>
                    <a:pt x="105" y="66"/>
                  </a:lnTo>
                  <a:lnTo>
                    <a:pt x="99" y="64"/>
                  </a:lnTo>
                  <a:lnTo>
                    <a:pt x="94" y="62"/>
                  </a:lnTo>
                  <a:lnTo>
                    <a:pt x="90" y="60"/>
                  </a:lnTo>
                  <a:lnTo>
                    <a:pt x="84" y="57"/>
                  </a:lnTo>
                  <a:lnTo>
                    <a:pt x="81" y="54"/>
                  </a:lnTo>
                  <a:lnTo>
                    <a:pt x="72" y="47"/>
                  </a:lnTo>
                  <a:lnTo>
                    <a:pt x="63" y="41"/>
                  </a:lnTo>
                  <a:lnTo>
                    <a:pt x="55" y="33"/>
                  </a:lnTo>
                  <a:lnTo>
                    <a:pt x="47" y="26"/>
                  </a:lnTo>
                  <a:lnTo>
                    <a:pt x="39" y="20"/>
                  </a:lnTo>
                  <a:lnTo>
                    <a:pt x="29" y="13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17" y="2"/>
                  </a:lnTo>
                  <a:lnTo>
                    <a:pt x="23" y="3"/>
                  </a:lnTo>
                  <a:lnTo>
                    <a:pt x="27" y="4"/>
                  </a:lnTo>
                  <a:lnTo>
                    <a:pt x="33" y="4"/>
                  </a:lnTo>
                  <a:lnTo>
                    <a:pt x="39" y="5"/>
                  </a:lnTo>
                  <a:lnTo>
                    <a:pt x="4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69" name="Freeform 133">
              <a:extLst>
                <a:ext uri="{FF2B5EF4-FFF2-40B4-BE49-F238E27FC236}">
                  <a16:creationId xmlns:a16="http://schemas.microsoft.com/office/drawing/2014/main" id="{AB713E6B-15F7-46AE-B8E2-C3C2CFEB5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" y="3579"/>
              <a:ext cx="42" cy="21"/>
            </a:xfrm>
            <a:custGeom>
              <a:avLst/>
              <a:gdLst>
                <a:gd name="T0" fmla="*/ 81 w 86"/>
                <a:gd name="T1" fmla="*/ 24 h 42"/>
                <a:gd name="T2" fmla="*/ 85 w 86"/>
                <a:gd name="T3" fmla="*/ 27 h 42"/>
                <a:gd name="T4" fmla="*/ 86 w 86"/>
                <a:gd name="T5" fmla="*/ 32 h 42"/>
                <a:gd name="T6" fmla="*/ 86 w 86"/>
                <a:gd name="T7" fmla="*/ 36 h 42"/>
                <a:gd name="T8" fmla="*/ 83 w 86"/>
                <a:gd name="T9" fmla="*/ 40 h 42"/>
                <a:gd name="T10" fmla="*/ 79 w 86"/>
                <a:gd name="T11" fmla="*/ 41 h 42"/>
                <a:gd name="T12" fmla="*/ 76 w 86"/>
                <a:gd name="T13" fmla="*/ 42 h 42"/>
                <a:gd name="T14" fmla="*/ 71 w 86"/>
                <a:gd name="T15" fmla="*/ 42 h 42"/>
                <a:gd name="T16" fmla="*/ 67 w 86"/>
                <a:gd name="T17" fmla="*/ 40 h 42"/>
                <a:gd name="T18" fmla="*/ 61 w 86"/>
                <a:gd name="T19" fmla="*/ 35 h 42"/>
                <a:gd name="T20" fmla="*/ 58 w 86"/>
                <a:gd name="T21" fmla="*/ 30 h 42"/>
                <a:gd name="T22" fmla="*/ 56 w 86"/>
                <a:gd name="T23" fmla="*/ 24 h 42"/>
                <a:gd name="T24" fmla="*/ 55 w 86"/>
                <a:gd name="T25" fmla="*/ 20 h 42"/>
                <a:gd name="T26" fmla="*/ 53 w 86"/>
                <a:gd name="T27" fmla="*/ 18 h 42"/>
                <a:gd name="T28" fmla="*/ 52 w 86"/>
                <a:gd name="T29" fmla="*/ 18 h 42"/>
                <a:gd name="T30" fmla="*/ 51 w 86"/>
                <a:gd name="T31" fmla="*/ 18 h 42"/>
                <a:gd name="T32" fmla="*/ 49 w 86"/>
                <a:gd name="T33" fmla="*/ 22 h 42"/>
                <a:gd name="T34" fmla="*/ 49 w 86"/>
                <a:gd name="T35" fmla="*/ 25 h 42"/>
                <a:gd name="T36" fmla="*/ 49 w 86"/>
                <a:gd name="T37" fmla="*/ 30 h 42"/>
                <a:gd name="T38" fmla="*/ 50 w 86"/>
                <a:gd name="T39" fmla="*/ 34 h 42"/>
                <a:gd name="T40" fmla="*/ 50 w 86"/>
                <a:gd name="T41" fmla="*/ 36 h 42"/>
                <a:gd name="T42" fmla="*/ 47 w 86"/>
                <a:gd name="T43" fmla="*/ 35 h 42"/>
                <a:gd name="T44" fmla="*/ 43 w 86"/>
                <a:gd name="T45" fmla="*/ 33 h 42"/>
                <a:gd name="T46" fmla="*/ 41 w 86"/>
                <a:gd name="T47" fmla="*/ 30 h 42"/>
                <a:gd name="T48" fmla="*/ 40 w 86"/>
                <a:gd name="T49" fmla="*/ 26 h 42"/>
                <a:gd name="T50" fmla="*/ 38 w 86"/>
                <a:gd name="T51" fmla="*/ 24 h 42"/>
                <a:gd name="T52" fmla="*/ 38 w 86"/>
                <a:gd name="T53" fmla="*/ 20 h 42"/>
                <a:gd name="T54" fmla="*/ 37 w 86"/>
                <a:gd name="T55" fmla="*/ 16 h 42"/>
                <a:gd name="T56" fmla="*/ 38 w 86"/>
                <a:gd name="T57" fmla="*/ 15 h 42"/>
                <a:gd name="T58" fmla="*/ 38 w 86"/>
                <a:gd name="T59" fmla="*/ 14 h 42"/>
                <a:gd name="T60" fmla="*/ 38 w 86"/>
                <a:gd name="T61" fmla="*/ 13 h 42"/>
                <a:gd name="T62" fmla="*/ 37 w 86"/>
                <a:gd name="T63" fmla="*/ 11 h 42"/>
                <a:gd name="T64" fmla="*/ 36 w 86"/>
                <a:gd name="T65" fmla="*/ 11 h 42"/>
                <a:gd name="T66" fmla="*/ 32 w 86"/>
                <a:gd name="T67" fmla="*/ 11 h 42"/>
                <a:gd name="T68" fmla="*/ 30 w 86"/>
                <a:gd name="T69" fmla="*/ 12 h 42"/>
                <a:gd name="T70" fmla="*/ 29 w 86"/>
                <a:gd name="T71" fmla="*/ 13 h 42"/>
                <a:gd name="T72" fmla="*/ 28 w 86"/>
                <a:gd name="T73" fmla="*/ 17 h 42"/>
                <a:gd name="T74" fmla="*/ 20 w 86"/>
                <a:gd name="T75" fmla="*/ 14 h 42"/>
                <a:gd name="T76" fmla="*/ 13 w 86"/>
                <a:gd name="T77" fmla="*/ 10 h 42"/>
                <a:gd name="T78" fmla="*/ 7 w 86"/>
                <a:gd name="T79" fmla="*/ 5 h 42"/>
                <a:gd name="T80" fmla="*/ 0 w 86"/>
                <a:gd name="T81" fmla="*/ 0 h 42"/>
                <a:gd name="T82" fmla="*/ 21 w 86"/>
                <a:gd name="T83" fmla="*/ 4 h 42"/>
                <a:gd name="T84" fmla="*/ 40 w 86"/>
                <a:gd name="T85" fmla="*/ 10 h 42"/>
                <a:gd name="T86" fmla="*/ 60 w 86"/>
                <a:gd name="T87" fmla="*/ 15 h 42"/>
                <a:gd name="T88" fmla="*/ 79 w 86"/>
                <a:gd name="T89" fmla="*/ 2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42">
                  <a:moveTo>
                    <a:pt x="79" y="23"/>
                  </a:moveTo>
                  <a:lnTo>
                    <a:pt x="81" y="24"/>
                  </a:lnTo>
                  <a:lnTo>
                    <a:pt x="83" y="25"/>
                  </a:lnTo>
                  <a:lnTo>
                    <a:pt x="85" y="27"/>
                  </a:lnTo>
                  <a:lnTo>
                    <a:pt x="85" y="30"/>
                  </a:lnTo>
                  <a:lnTo>
                    <a:pt x="86" y="32"/>
                  </a:lnTo>
                  <a:lnTo>
                    <a:pt x="86" y="34"/>
                  </a:lnTo>
                  <a:lnTo>
                    <a:pt x="86" y="36"/>
                  </a:lnTo>
                  <a:lnTo>
                    <a:pt x="85" y="38"/>
                  </a:lnTo>
                  <a:lnTo>
                    <a:pt x="83" y="40"/>
                  </a:lnTo>
                  <a:lnTo>
                    <a:pt x="81" y="41"/>
                  </a:lnTo>
                  <a:lnTo>
                    <a:pt x="79" y="41"/>
                  </a:lnTo>
                  <a:lnTo>
                    <a:pt x="77" y="42"/>
                  </a:lnTo>
                  <a:lnTo>
                    <a:pt x="76" y="42"/>
                  </a:lnTo>
                  <a:lnTo>
                    <a:pt x="73" y="42"/>
                  </a:lnTo>
                  <a:lnTo>
                    <a:pt x="71" y="42"/>
                  </a:lnTo>
                  <a:lnTo>
                    <a:pt x="69" y="41"/>
                  </a:lnTo>
                  <a:lnTo>
                    <a:pt x="67" y="40"/>
                  </a:lnTo>
                  <a:lnTo>
                    <a:pt x="63" y="37"/>
                  </a:lnTo>
                  <a:lnTo>
                    <a:pt x="61" y="35"/>
                  </a:lnTo>
                  <a:lnTo>
                    <a:pt x="60" y="33"/>
                  </a:lnTo>
                  <a:lnTo>
                    <a:pt x="58" y="30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2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0" y="18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49" y="25"/>
                  </a:lnTo>
                  <a:lnTo>
                    <a:pt x="49" y="27"/>
                  </a:lnTo>
                  <a:lnTo>
                    <a:pt x="49" y="30"/>
                  </a:lnTo>
                  <a:lnTo>
                    <a:pt x="49" y="33"/>
                  </a:lnTo>
                  <a:lnTo>
                    <a:pt x="50" y="34"/>
                  </a:lnTo>
                  <a:lnTo>
                    <a:pt x="51" y="36"/>
                  </a:lnTo>
                  <a:lnTo>
                    <a:pt x="50" y="36"/>
                  </a:lnTo>
                  <a:lnTo>
                    <a:pt x="49" y="35"/>
                  </a:lnTo>
                  <a:lnTo>
                    <a:pt x="47" y="35"/>
                  </a:lnTo>
                  <a:lnTo>
                    <a:pt x="45" y="34"/>
                  </a:lnTo>
                  <a:lnTo>
                    <a:pt x="43" y="33"/>
                  </a:lnTo>
                  <a:lnTo>
                    <a:pt x="42" y="31"/>
                  </a:lnTo>
                  <a:lnTo>
                    <a:pt x="41" y="30"/>
                  </a:lnTo>
                  <a:lnTo>
                    <a:pt x="41" y="27"/>
                  </a:lnTo>
                  <a:lnTo>
                    <a:pt x="40" y="26"/>
                  </a:lnTo>
                  <a:lnTo>
                    <a:pt x="39" y="25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8" y="15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5" y="15"/>
                  </a:lnTo>
                  <a:lnTo>
                    <a:pt x="20" y="14"/>
                  </a:lnTo>
                  <a:lnTo>
                    <a:pt x="17" y="12"/>
                  </a:lnTo>
                  <a:lnTo>
                    <a:pt x="13" y="10"/>
                  </a:lnTo>
                  <a:lnTo>
                    <a:pt x="10" y="7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1" y="4"/>
                  </a:lnTo>
                  <a:lnTo>
                    <a:pt x="30" y="6"/>
                  </a:lnTo>
                  <a:lnTo>
                    <a:pt x="40" y="10"/>
                  </a:lnTo>
                  <a:lnTo>
                    <a:pt x="50" y="13"/>
                  </a:lnTo>
                  <a:lnTo>
                    <a:pt x="60" y="15"/>
                  </a:lnTo>
                  <a:lnTo>
                    <a:pt x="70" y="18"/>
                  </a:lnTo>
                  <a:lnTo>
                    <a:pt x="79" y="23"/>
                  </a:lnTo>
                  <a:close/>
                </a:path>
              </a:pathLst>
            </a:custGeom>
            <a:solidFill>
              <a:srgbClr val="D45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0" name="Freeform 134">
              <a:extLst>
                <a:ext uri="{FF2B5EF4-FFF2-40B4-BE49-F238E27FC236}">
                  <a16:creationId xmlns:a16="http://schemas.microsoft.com/office/drawing/2014/main" id="{2B1A7302-6212-4E98-80B3-30AD98087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" y="3629"/>
              <a:ext cx="379" cy="299"/>
            </a:xfrm>
            <a:custGeom>
              <a:avLst/>
              <a:gdLst>
                <a:gd name="T0" fmla="*/ 542 w 759"/>
                <a:gd name="T1" fmla="*/ 28 h 599"/>
                <a:gd name="T2" fmla="*/ 563 w 759"/>
                <a:gd name="T3" fmla="*/ 15 h 599"/>
                <a:gd name="T4" fmla="*/ 566 w 759"/>
                <a:gd name="T5" fmla="*/ 30 h 599"/>
                <a:gd name="T6" fmla="*/ 563 w 759"/>
                <a:gd name="T7" fmla="*/ 38 h 599"/>
                <a:gd name="T8" fmla="*/ 553 w 759"/>
                <a:gd name="T9" fmla="*/ 95 h 599"/>
                <a:gd name="T10" fmla="*/ 560 w 759"/>
                <a:gd name="T11" fmla="*/ 128 h 599"/>
                <a:gd name="T12" fmla="*/ 563 w 759"/>
                <a:gd name="T13" fmla="*/ 234 h 599"/>
                <a:gd name="T14" fmla="*/ 516 w 759"/>
                <a:gd name="T15" fmla="*/ 230 h 599"/>
                <a:gd name="T16" fmla="*/ 555 w 759"/>
                <a:gd name="T17" fmla="*/ 246 h 599"/>
                <a:gd name="T18" fmla="*/ 701 w 759"/>
                <a:gd name="T19" fmla="*/ 230 h 599"/>
                <a:gd name="T20" fmla="*/ 748 w 759"/>
                <a:gd name="T21" fmla="*/ 241 h 599"/>
                <a:gd name="T22" fmla="*/ 758 w 759"/>
                <a:gd name="T23" fmla="*/ 288 h 599"/>
                <a:gd name="T24" fmla="*/ 751 w 759"/>
                <a:gd name="T25" fmla="*/ 333 h 599"/>
                <a:gd name="T26" fmla="*/ 726 w 759"/>
                <a:gd name="T27" fmla="*/ 399 h 599"/>
                <a:gd name="T28" fmla="*/ 672 w 759"/>
                <a:gd name="T29" fmla="*/ 440 h 599"/>
                <a:gd name="T30" fmla="*/ 613 w 759"/>
                <a:gd name="T31" fmla="*/ 449 h 599"/>
                <a:gd name="T32" fmla="*/ 624 w 759"/>
                <a:gd name="T33" fmla="*/ 475 h 599"/>
                <a:gd name="T34" fmla="*/ 602 w 759"/>
                <a:gd name="T35" fmla="*/ 471 h 599"/>
                <a:gd name="T36" fmla="*/ 583 w 759"/>
                <a:gd name="T37" fmla="*/ 484 h 599"/>
                <a:gd name="T38" fmla="*/ 538 w 759"/>
                <a:gd name="T39" fmla="*/ 531 h 599"/>
                <a:gd name="T40" fmla="*/ 430 w 759"/>
                <a:gd name="T41" fmla="*/ 582 h 599"/>
                <a:gd name="T42" fmla="*/ 350 w 759"/>
                <a:gd name="T43" fmla="*/ 582 h 599"/>
                <a:gd name="T44" fmla="*/ 340 w 759"/>
                <a:gd name="T45" fmla="*/ 584 h 599"/>
                <a:gd name="T46" fmla="*/ 344 w 759"/>
                <a:gd name="T47" fmla="*/ 593 h 599"/>
                <a:gd name="T48" fmla="*/ 326 w 759"/>
                <a:gd name="T49" fmla="*/ 590 h 599"/>
                <a:gd name="T50" fmla="*/ 259 w 759"/>
                <a:gd name="T51" fmla="*/ 530 h 599"/>
                <a:gd name="T52" fmla="*/ 200 w 759"/>
                <a:gd name="T53" fmla="*/ 511 h 599"/>
                <a:gd name="T54" fmla="*/ 194 w 759"/>
                <a:gd name="T55" fmla="*/ 522 h 599"/>
                <a:gd name="T56" fmla="*/ 190 w 759"/>
                <a:gd name="T57" fmla="*/ 509 h 599"/>
                <a:gd name="T58" fmla="*/ 202 w 759"/>
                <a:gd name="T59" fmla="*/ 476 h 599"/>
                <a:gd name="T60" fmla="*/ 211 w 759"/>
                <a:gd name="T61" fmla="*/ 482 h 599"/>
                <a:gd name="T62" fmla="*/ 205 w 759"/>
                <a:gd name="T63" fmla="*/ 491 h 599"/>
                <a:gd name="T64" fmla="*/ 256 w 759"/>
                <a:gd name="T65" fmla="*/ 504 h 599"/>
                <a:gd name="T66" fmla="*/ 325 w 759"/>
                <a:gd name="T67" fmla="*/ 511 h 599"/>
                <a:gd name="T68" fmla="*/ 364 w 759"/>
                <a:gd name="T69" fmla="*/ 509 h 599"/>
                <a:gd name="T70" fmla="*/ 426 w 759"/>
                <a:gd name="T71" fmla="*/ 503 h 599"/>
                <a:gd name="T72" fmla="*/ 512 w 759"/>
                <a:gd name="T73" fmla="*/ 492 h 599"/>
                <a:gd name="T74" fmla="*/ 596 w 759"/>
                <a:gd name="T75" fmla="*/ 458 h 599"/>
                <a:gd name="T76" fmla="*/ 570 w 759"/>
                <a:gd name="T77" fmla="*/ 450 h 599"/>
                <a:gd name="T78" fmla="*/ 512 w 759"/>
                <a:gd name="T79" fmla="*/ 435 h 599"/>
                <a:gd name="T80" fmla="*/ 473 w 759"/>
                <a:gd name="T81" fmla="*/ 420 h 599"/>
                <a:gd name="T82" fmla="*/ 398 w 759"/>
                <a:gd name="T83" fmla="*/ 440 h 599"/>
                <a:gd name="T84" fmla="*/ 335 w 759"/>
                <a:gd name="T85" fmla="*/ 422 h 599"/>
                <a:gd name="T86" fmla="*/ 316 w 759"/>
                <a:gd name="T87" fmla="*/ 410 h 599"/>
                <a:gd name="T88" fmla="*/ 292 w 759"/>
                <a:gd name="T89" fmla="*/ 436 h 599"/>
                <a:gd name="T90" fmla="*/ 243 w 759"/>
                <a:gd name="T91" fmla="*/ 462 h 599"/>
                <a:gd name="T92" fmla="*/ 171 w 759"/>
                <a:gd name="T93" fmla="*/ 468 h 599"/>
                <a:gd name="T94" fmla="*/ 63 w 759"/>
                <a:gd name="T95" fmla="*/ 459 h 599"/>
                <a:gd name="T96" fmla="*/ 12 w 759"/>
                <a:gd name="T97" fmla="*/ 410 h 599"/>
                <a:gd name="T98" fmla="*/ 1 w 759"/>
                <a:gd name="T99" fmla="*/ 341 h 599"/>
                <a:gd name="T100" fmla="*/ 9 w 759"/>
                <a:gd name="T101" fmla="*/ 275 h 599"/>
                <a:gd name="T102" fmla="*/ 53 w 759"/>
                <a:gd name="T103" fmla="*/ 251 h 599"/>
                <a:gd name="T104" fmla="*/ 159 w 759"/>
                <a:gd name="T105" fmla="*/ 241 h 599"/>
                <a:gd name="T106" fmla="*/ 308 w 759"/>
                <a:gd name="T107" fmla="*/ 245 h 599"/>
                <a:gd name="T108" fmla="*/ 355 w 759"/>
                <a:gd name="T109" fmla="*/ 229 h 599"/>
                <a:gd name="T110" fmla="*/ 452 w 759"/>
                <a:gd name="T111" fmla="*/ 227 h 599"/>
                <a:gd name="T112" fmla="*/ 472 w 759"/>
                <a:gd name="T113" fmla="*/ 236 h 599"/>
                <a:gd name="T114" fmla="*/ 476 w 759"/>
                <a:gd name="T115" fmla="*/ 218 h 599"/>
                <a:gd name="T116" fmla="*/ 466 w 759"/>
                <a:gd name="T117" fmla="*/ 98 h 599"/>
                <a:gd name="T118" fmla="*/ 483 w 759"/>
                <a:gd name="T119" fmla="*/ 5 h 599"/>
                <a:gd name="T120" fmla="*/ 521 w 759"/>
                <a:gd name="T121" fmla="*/ 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9" h="599">
                  <a:moveTo>
                    <a:pt x="538" y="25"/>
                  </a:moveTo>
                  <a:lnTo>
                    <a:pt x="538" y="25"/>
                  </a:lnTo>
                  <a:lnTo>
                    <a:pt x="538" y="27"/>
                  </a:lnTo>
                  <a:lnTo>
                    <a:pt x="538" y="27"/>
                  </a:lnTo>
                  <a:lnTo>
                    <a:pt x="538" y="28"/>
                  </a:lnTo>
                  <a:lnTo>
                    <a:pt x="538" y="28"/>
                  </a:lnTo>
                  <a:lnTo>
                    <a:pt x="538" y="29"/>
                  </a:lnTo>
                  <a:lnTo>
                    <a:pt x="539" y="29"/>
                  </a:lnTo>
                  <a:lnTo>
                    <a:pt x="539" y="29"/>
                  </a:lnTo>
                  <a:lnTo>
                    <a:pt x="542" y="28"/>
                  </a:lnTo>
                  <a:lnTo>
                    <a:pt x="545" y="25"/>
                  </a:lnTo>
                  <a:lnTo>
                    <a:pt x="549" y="23"/>
                  </a:lnTo>
                  <a:lnTo>
                    <a:pt x="551" y="20"/>
                  </a:lnTo>
                  <a:lnTo>
                    <a:pt x="553" y="17"/>
                  </a:lnTo>
                  <a:lnTo>
                    <a:pt x="556" y="14"/>
                  </a:lnTo>
                  <a:lnTo>
                    <a:pt x="559" y="11"/>
                  </a:lnTo>
                  <a:lnTo>
                    <a:pt x="562" y="9"/>
                  </a:lnTo>
                  <a:lnTo>
                    <a:pt x="568" y="9"/>
                  </a:lnTo>
                  <a:lnTo>
                    <a:pt x="565" y="11"/>
                  </a:lnTo>
                  <a:lnTo>
                    <a:pt x="563" y="15"/>
                  </a:lnTo>
                  <a:lnTo>
                    <a:pt x="561" y="18"/>
                  </a:lnTo>
                  <a:lnTo>
                    <a:pt x="560" y="20"/>
                  </a:lnTo>
                  <a:lnTo>
                    <a:pt x="558" y="24"/>
                  </a:lnTo>
                  <a:lnTo>
                    <a:pt x="555" y="27"/>
                  </a:lnTo>
                  <a:lnTo>
                    <a:pt x="553" y="29"/>
                  </a:lnTo>
                  <a:lnTo>
                    <a:pt x="551" y="31"/>
                  </a:lnTo>
                  <a:lnTo>
                    <a:pt x="554" y="33"/>
                  </a:lnTo>
                  <a:lnTo>
                    <a:pt x="559" y="33"/>
                  </a:lnTo>
                  <a:lnTo>
                    <a:pt x="563" y="31"/>
                  </a:lnTo>
                  <a:lnTo>
                    <a:pt x="566" y="30"/>
                  </a:lnTo>
                  <a:lnTo>
                    <a:pt x="570" y="28"/>
                  </a:lnTo>
                  <a:lnTo>
                    <a:pt x="574" y="27"/>
                  </a:lnTo>
                  <a:lnTo>
                    <a:pt x="578" y="26"/>
                  </a:lnTo>
                  <a:lnTo>
                    <a:pt x="581" y="26"/>
                  </a:lnTo>
                  <a:lnTo>
                    <a:pt x="580" y="28"/>
                  </a:lnTo>
                  <a:lnTo>
                    <a:pt x="578" y="30"/>
                  </a:lnTo>
                  <a:lnTo>
                    <a:pt x="575" y="33"/>
                  </a:lnTo>
                  <a:lnTo>
                    <a:pt x="573" y="34"/>
                  </a:lnTo>
                  <a:lnTo>
                    <a:pt x="568" y="36"/>
                  </a:lnTo>
                  <a:lnTo>
                    <a:pt x="563" y="38"/>
                  </a:lnTo>
                  <a:lnTo>
                    <a:pt x="558" y="39"/>
                  </a:lnTo>
                  <a:lnTo>
                    <a:pt x="552" y="41"/>
                  </a:lnTo>
                  <a:lnTo>
                    <a:pt x="546" y="43"/>
                  </a:lnTo>
                  <a:lnTo>
                    <a:pt x="542" y="45"/>
                  </a:lnTo>
                  <a:lnTo>
                    <a:pt x="543" y="54"/>
                  </a:lnTo>
                  <a:lnTo>
                    <a:pt x="545" y="61"/>
                  </a:lnTo>
                  <a:lnTo>
                    <a:pt x="548" y="69"/>
                  </a:lnTo>
                  <a:lnTo>
                    <a:pt x="550" y="78"/>
                  </a:lnTo>
                  <a:lnTo>
                    <a:pt x="552" y="87"/>
                  </a:lnTo>
                  <a:lnTo>
                    <a:pt x="553" y="95"/>
                  </a:lnTo>
                  <a:lnTo>
                    <a:pt x="554" y="103"/>
                  </a:lnTo>
                  <a:lnTo>
                    <a:pt x="555" y="110"/>
                  </a:lnTo>
                  <a:lnTo>
                    <a:pt x="556" y="113"/>
                  </a:lnTo>
                  <a:lnTo>
                    <a:pt x="558" y="114"/>
                  </a:lnTo>
                  <a:lnTo>
                    <a:pt x="559" y="117"/>
                  </a:lnTo>
                  <a:lnTo>
                    <a:pt x="559" y="119"/>
                  </a:lnTo>
                  <a:lnTo>
                    <a:pt x="559" y="121"/>
                  </a:lnTo>
                  <a:lnTo>
                    <a:pt x="559" y="125"/>
                  </a:lnTo>
                  <a:lnTo>
                    <a:pt x="559" y="127"/>
                  </a:lnTo>
                  <a:lnTo>
                    <a:pt x="560" y="128"/>
                  </a:lnTo>
                  <a:lnTo>
                    <a:pt x="562" y="141"/>
                  </a:lnTo>
                  <a:lnTo>
                    <a:pt x="564" y="155"/>
                  </a:lnTo>
                  <a:lnTo>
                    <a:pt x="565" y="168"/>
                  </a:lnTo>
                  <a:lnTo>
                    <a:pt x="566" y="181"/>
                  </a:lnTo>
                  <a:lnTo>
                    <a:pt x="568" y="195"/>
                  </a:lnTo>
                  <a:lnTo>
                    <a:pt x="568" y="208"/>
                  </a:lnTo>
                  <a:lnTo>
                    <a:pt x="569" y="220"/>
                  </a:lnTo>
                  <a:lnTo>
                    <a:pt x="570" y="234"/>
                  </a:lnTo>
                  <a:lnTo>
                    <a:pt x="566" y="234"/>
                  </a:lnTo>
                  <a:lnTo>
                    <a:pt x="563" y="234"/>
                  </a:lnTo>
                  <a:lnTo>
                    <a:pt x="560" y="234"/>
                  </a:lnTo>
                  <a:lnTo>
                    <a:pt x="556" y="231"/>
                  </a:lnTo>
                  <a:lnTo>
                    <a:pt x="554" y="230"/>
                  </a:lnTo>
                  <a:lnTo>
                    <a:pt x="552" y="229"/>
                  </a:lnTo>
                  <a:lnTo>
                    <a:pt x="549" y="228"/>
                  </a:lnTo>
                  <a:lnTo>
                    <a:pt x="545" y="229"/>
                  </a:lnTo>
                  <a:lnTo>
                    <a:pt x="539" y="228"/>
                  </a:lnTo>
                  <a:lnTo>
                    <a:pt x="531" y="229"/>
                  </a:lnTo>
                  <a:lnTo>
                    <a:pt x="523" y="229"/>
                  </a:lnTo>
                  <a:lnTo>
                    <a:pt x="516" y="230"/>
                  </a:lnTo>
                  <a:lnTo>
                    <a:pt x="509" y="231"/>
                  </a:lnTo>
                  <a:lnTo>
                    <a:pt x="501" y="234"/>
                  </a:lnTo>
                  <a:lnTo>
                    <a:pt x="494" y="236"/>
                  </a:lnTo>
                  <a:lnTo>
                    <a:pt x="488" y="239"/>
                  </a:lnTo>
                  <a:lnTo>
                    <a:pt x="492" y="241"/>
                  </a:lnTo>
                  <a:lnTo>
                    <a:pt x="505" y="244"/>
                  </a:lnTo>
                  <a:lnTo>
                    <a:pt x="518" y="246"/>
                  </a:lnTo>
                  <a:lnTo>
                    <a:pt x="530" y="247"/>
                  </a:lnTo>
                  <a:lnTo>
                    <a:pt x="543" y="246"/>
                  </a:lnTo>
                  <a:lnTo>
                    <a:pt x="555" y="246"/>
                  </a:lnTo>
                  <a:lnTo>
                    <a:pt x="568" y="244"/>
                  </a:lnTo>
                  <a:lnTo>
                    <a:pt x="580" y="242"/>
                  </a:lnTo>
                  <a:lnTo>
                    <a:pt x="593" y="240"/>
                  </a:lnTo>
                  <a:lnTo>
                    <a:pt x="619" y="236"/>
                  </a:lnTo>
                  <a:lnTo>
                    <a:pt x="643" y="232"/>
                  </a:lnTo>
                  <a:lnTo>
                    <a:pt x="656" y="231"/>
                  </a:lnTo>
                  <a:lnTo>
                    <a:pt x="669" y="230"/>
                  </a:lnTo>
                  <a:lnTo>
                    <a:pt x="681" y="230"/>
                  </a:lnTo>
                  <a:lnTo>
                    <a:pt x="694" y="230"/>
                  </a:lnTo>
                  <a:lnTo>
                    <a:pt x="701" y="230"/>
                  </a:lnTo>
                  <a:lnTo>
                    <a:pt x="706" y="230"/>
                  </a:lnTo>
                  <a:lnTo>
                    <a:pt x="713" y="230"/>
                  </a:lnTo>
                  <a:lnTo>
                    <a:pt x="720" y="231"/>
                  </a:lnTo>
                  <a:lnTo>
                    <a:pt x="725" y="231"/>
                  </a:lnTo>
                  <a:lnTo>
                    <a:pt x="732" y="232"/>
                  </a:lnTo>
                  <a:lnTo>
                    <a:pt x="738" y="234"/>
                  </a:lnTo>
                  <a:lnTo>
                    <a:pt x="744" y="236"/>
                  </a:lnTo>
                  <a:lnTo>
                    <a:pt x="744" y="238"/>
                  </a:lnTo>
                  <a:lnTo>
                    <a:pt x="745" y="240"/>
                  </a:lnTo>
                  <a:lnTo>
                    <a:pt x="748" y="241"/>
                  </a:lnTo>
                  <a:lnTo>
                    <a:pt x="750" y="242"/>
                  </a:lnTo>
                  <a:lnTo>
                    <a:pt x="751" y="244"/>
                  </a:lnTo>
                  <a:lnTo>
                    <a:pt x="753" y="245"/>
                  </a:lnTo>
                  <a:lnTo>
                    <a:pt x="755" y="247"/>
                  </a:lnTo>
                  <a:lnTo>
                    <a:pt x="755" y="249"/>
                  </a:lnTo>
                  <a:lnTo>
                    <a:pt x="758" y="256"/>
                  </a:lnTo>
                  <a:lnTo>
                    <a:pt x="758" y="264"/>
                  </a:lnTo>
                  <a:lnTo>
                    <a:pt x="759" y="271"/>
                  </a:lnTo>
                  <a:lnTo>
                    <a:pt x="759" y="280"/>
                  </a:lnTo>
                  <a:lnTo>
                    <a:pt x="758" y="288"/>
                  </a:lnTo>
                  <a:lnTo>
                    <a:pt x="758" y="296"/>
                  </a:lnTo>
                  <a:lnTo>
                    <a:pt x="756" y="304"/>
                  </a:lnTo>
                  <a:lnTo>
                    <a:pt x="755" y="311"/>
                  </a:lnTo>
                  <a:lnTo>
                    <a:pt x="754" y="315"/>
                  </a:lnTo>
                  <a:lnTo>
                    <a:pt x="753" y="318"/>
                  </a:lnTo>
                  <a:lnTo>
                    <a:pt x="753" y="320"/>
                  </a:lnTo>
                  <a:lnTo>
                    <a:pt x="753" y="323"/>
                  </a:lnTo>
                  <a:lnTo>
                    <a:pt x="753" y="328"/>
                  </a:lnTo>
                  <a:lnTo>
                    <a:pt x="752" y="331"/>
                  </a:lnTo>
                  <a:lnTo>
                    <a:pt x="751" y="333"/>
                  </a:lnTo>
                  <a:lnTo>
                    <a:pt x="749" y="337"/>
                  </a:lnTo>
                  <a:lnTo>
                    <a:pt x="746" y="343"/>
                  </a:lnTo>
                  <a:lnTo>
                    <a:pt x="744" y="351"/>
                  </a:lnTo>
                  <a:lnTo>
                    <a:pt x="742" y="358"/>
                  </a:lnTo>
                  <a:lnTo>
                    <a:pt x="740" y="366"/>
                  </a:lnTo>
                  <a:lnTo>
                    <a:pt x="736" y="372"/>
                  </a:lnTo>
                  <a:lnTo>
                    <a:pt x="734" y="379"/>
                  </a:lnTo>
                  <a:lnTo>
                    <a:pt x="732" y="386"/>
                  </a:lnTo>
                  <a:lnTo>
                    <a:pt x="729" y="392"/>
                  </a:lnTo>
                  <a:lnTo>
                    <a:pt x="726" y="399"/>
                  </a:lnTo>
                  <a:lnTo>
                    <a:pt x="723" y="406"/>
                  </a:lnTo>
                  <a:lnTo>
                    <a:pt x="719" y="411"/>
                  </a:lnTo>
                  <a:lnTo>
                    <a:pt x="714" y="416"/>
                  </a:lnTo>
                  <a:lnTo>
                    <a:pt x="710" y="421"/>
                  </a:lnTo>
                  <a:lnTo>
                    <a:pt x="704" y="426"/>
                  </a:lnTo>
                  <a:lnTo>
                    <a:pt x="699" y="429"/>
                  </a:lnTo>
                  <a:lnTo>
                    <a:pt x="692" y="432"/>
                  </a:lnTo>
                  <a:lnTo>
                    <a:pt x="686" y="436"/>
                  </a:lnTo>
                  <a:lnTo>
                    <a:pt x="679" y="438"/>
                  </a:lnTo>
                  <a:lnTo>
                    <a:pt x="672" y="440"/>
                  </a:lnTo>
                  <a:lnTo>
                    <a:pt x="665" y="442"/>
                  </a:lnTo>
                  <a:lnTo>
                    <a:pt x="651" y="445"/>
                  </a:lnTo>
                  <a:lnTo>
                    <a:pt x="636" y="447"/>
                  </a:lnTo>
                  <a:lnTo>
                    <a:pt x="633" y="447"/>
                  </a:lnTo>
                  <a:lnTo>
                    <a:pt x="631" y="447"/>
                  </a:lnTo>
                  <a:lnTo>
                    <a:pt x="626" y="448"/>
                  </a:lnTo>
                  <a:lnTo>
                    <a:pt x="624" y="448"/>
                  </a:lnTo>
                  <a:lnTo>
                    <a:pt x="621" y="448"/>
                  </a:lnTo>
                  <a:lnTo>
                    <a:pt x="618" y="449"/>
                  </a:lnTo>
                  <a:lnTo>
                    <a:pt x="613" y="449"/>
                  </a:lnTo>
                  <a:lnTo>
                    <a:pt x="610" y="449"/>
                  </a:lnTo>
                  <a:lnTo>
                    <a:pt x="612" y="452"/>
                  </a:lnTo>
                  <a:lnTo>
                    <a:pt x="614" y="455"/>
                  </a:lnTo>
                  <a:lnTo>
                    <a:pt x="616" y="456"/>
                  </a:lnTo>
                  <a:lnTo>
                    <a:pt x="619" y="457"/>
                  </a:lnTo>
                  <a:lnTo>
                    <a:pt x="622" y="458"/>
                  </a:lnTo>
                  <a:lnTo>
                    <a:pt x="624" y="460"/>
                  </a:lnTo>
                  <a:lnTo>
                    <a:pt x="625" y="461"/>
                  </a:lnTo>
                  <a:lnTo>
                    <a:pt x="629" y="465"/>
                  </a:lnTo>
                  <a:lnTo>
                    <a:pt x="624" y="475"/>
                  </a:lnTo>
                  <a:lnTo>
                    <a:pt x="621" y="472"/>
                  </a:lnTo>
                  <a:lnTo>
                    <a:pt x="619" y="471"/>
                  </a:lnTo>
                  <a:lnTo>
                    <a:pt x="616" y="470"/>
                  </a:lnTo>
                  <a:lnTo>
                    <a:pt x="614" y="469"/>
                  </a:lnTo>
                  <a:lnTo>
                    <a:pt x="611" y="468"/>
                  </a:lnTo>
                  <a:lnTo>
                    <a:pt x="609" y="468"/>
                  </a:lnTo>
                  <a:lnTo>
                    <a:pt x="606" y="468"/>
                  </a:lnTo>
                  <a:lnTo>
                    <a:pt x="603" y="469"/>
                  </a:lnTo>
                  <a:lnTo>
                    <a:pt x="603" y="470"/>
                  </a:lnTo>
                  <a:lnTo>
                    <a:pt x="602" y="471"/>
                  </a:lnTo>
                  <a:lnTo>
                    <a:pt x="601" y="471"/>
                  </a:lnTo>
                  <a:lnTo>
                    <a:pt x="600" y="472"/>
                  </a:lnTo>
                  <a:lnTo>
                    <a:pt x="599" y="472"/>
                  </a:lnTo>
                  <a:lnTo>
                    <a:pt x="598" y="472"/>
                  </a:lnTo>
                  <a:lnTo>
                    <a:pt x="595" y="473"/>
                  </a:lnTo>
                  <a:lnTo>
                    <a:pt x="594" y="475"/>
                  </a:lnTo>
                  <a:lnTo>
                    <a:pt x="592" y="478"/>
                  </a:lnTo>
                  <a:lnTo>
                    <a:pt x="589" y="480"/>
                  </a:lnTo>
                  <a:lnTo>
                    <a:pt x="586" y="482"/>
                  </a:lnTo>
                  <a:lnTo>
                    <a:pt x="583" y="484"/>
                  </a:lnTo>
                  <a:lnTo>
                    <a:pt x="576" y="489"/>
                  </a:lnTo>
                  <a:lnTo>
                    <a:pt x="570" y="492"/>
                  </a:lnTo>
                  <a:lnTo>
                    <a:pt x="564" y="496"/>
                  </a:lnTo>
                  <a:lnTo>
                    <a:pt x="559" y="500"/>
                  </a:lnTo>
                  <a:lnTo>
                    <a:pt x="556" y="503"/>
                  </a:lnTo>
                  <a:lnTo>
                    <a:pt x="554" y="506"/>
                  </a:lnTo>
                  <a:lnTo>
                    <a:pt x="552" y="509"/>
                  </a:lnTo>
                  <a:lnTo>
                    <a:pt x="551" y="513"/>
                  </a:lnTo>
                  <a:lnTo>
                    <a:pt x="544" y="522"/>
                  </a:lnTo>
                  <a:lnTo>
                    <a:pt x="538" y="531"/>
                  </a:lnTo>
                  <a:lnTo>
                    <a:pt x="530" y="539"/>
                  </a:lnTo>
                  <a:lnTo>
                    <a:pt x="521" y="548"/>
                  </a:lnTo>
                  <a:lnTo>
                    <a:pt x="512" y="556"/>
                  </a:lnTo>
                  <a:lnTo>
                    <a:pt x="503" y="561"/>
                  </a:lnTo>
                  <a:lnTo>
                    <a:pt x="493" y="568"/>
                  </a:lnTo>
                  <a:lnTo>
                    <a:pt x="483" y="572"/>
                  </a:lnTo>
                  <a:lnTo>
                    <a:pt x="471" y="574"/>
                  </a:lnTo>
                  <a:lnTo>
                    <a:pt x="458" y="578"/>
                  </a:lnTo>
                  <a:lnTo>
                    <a:pt x="443" y="580"/>
                  </a:lnTo>
                  <a:lnTo>
                    <a:pt x="430" y="582"/>
                  </a:lnTo>
                  <a:lnTo>
                    <a:pt x="416" y="583"/>
                  </a:lnTo>
                  <a:lnTo>
                    <a:pt x="403" y="584"/>
                  </a:lnTo>
                  <a:lnTo>
                    <a:pt x="390" y="584"/>
                  </a:lnTo>
                  <a:lnTo>
                    <a:pt x="376" y="583"/>
                  </a:lnTo>
                  <a:lnTo>
                    <a:pt x="372" y="583"/>
                  </a:lnTo>
                  <a:lnTo>
                    <a:pt x="368" y="583"/>
                  </a:lnTo>
                  <a:lnTo>
                    <a:pt x="363" y="583"/>
                  </a:lnTo>
                  <a:lnTo>
                    <a:pt x="359" y="582"/>
                  </a:lnTo>
                  <a:lnTo>
                    <a:pt x="355" y="582"/>
                  </a:lnTo>
                  <a:lnTo>
                    <a:pt x="350" y="582"/>
                  </a:lnTo>
                  <a:lnTo>
                    <a:pt x="346" y="581"/>
                  </a:lnTo>
                  <a:lnTo>
                    <a:pt x="341" y="580"/>
                  </a:lnTo>
                  <a:lnTo>
                    <a:pt x="341" y="581"/>
                  </a:lnTo>
                  <a:lnTo>
                    <a:pt x="340" y="581"/>
                  </a:lnTo>
                  <a:lnTo>
                    <a:pt x="340" y="582"/>
                  </a:lnTo>
                  <a:lnTo>
                    <a:pt x="340" y="582"/>
                  </a:lnTo>
                  <a:lnTo>
                    <a:pt x="340" y="583"/>
                  </a:lnTo>
                  <a:lnTo>
                    <a:pt x="340" y="583"/>
                  </a:lnTo>
                  <a:lnTo>
                    <a:pt x="340" y="584"/>
                  </a:lnTo>
                  <a:lnTo>
                    <a:pt x="340" y="584"/>
                  </a:lnTo>
                  <a:lnTo>
                    <a:pt x="341" y="586"/>
                  </a:lnTo>
                  <a:lnTo>
                    <a:pt x="342" y="586"/>
                  </a:lnTo>
                  <a:lnTo>
                    <a:pt x="342" y="587"/>
                  </a:lnTo>
                  <a:lnTo>
                    <a:pt x="343" y="587"/>
                  </a:lnTo>
                  <a:lnTo>
                    <a:pt x="343" y="588"/>
                  </a:lnTo>
                  <a:lnTo>
                    <a:pt x="344" y="589"/>
                  </a:lnTo>
                  <a:lnTo>
                    <a:pt x="344" y="590"/>
                  </a:lnTo>
                  <a:lnTo>
                    <a:pt x="344" y="591"/>
                  </a:lnTo>
                  <a:lnTo>
                    <a:pt x="344" y="592"/>
                  </a:lnTo>
                  <a:lnTo>
                    <a:pt x="344" y="593"/>
                  </a:lnTo>
                  <a:lnTo>
                    <a:pt x="344" y="594"/>
                  </a:lnTo>
                  <a:lnTo>
                    <a:pt x="343" y="596"/>
                  </a:lnTo>
                  <a:lnTo>
                    <a:pt x="342" y="597"/>
                  </a:lnTo>
                  <a:lnTo>
                    <a:pt x="342" y="598"/>
                  </a:lnTo>
                  <a:lnTo>
                    <a:pt x="341" y="598"/>
                  </a:lnTo>
                  <a:lnTo>
                    <a:pt x="340" y="599"/>
                  </a:lnTo>
                  <a:lnTo>
                    <a:pt x="336" y="597"/>
                  </a:lnTo>
                  <a:lnTo>
                    <a:pt x="333" y="594"/>
                  </a:lnTo>
                  <a:lnTo>
                    <a:pt x="330" y="592"/>
                  </a:lnTo>
                  <a:lnTo>
                    <a:pt x="326" y="590"/>
                  </a:lnTo>
                  <a:lnTo>
                    <a:pt x="323" y="587"/>
                  </a:lnTo>
                  <a:lnTo>
                    <a:pt x="321" y="583"/>
                  </a:lnTo>
                  <a:lnTo>
                    <a:pt x="319" y="580"/>
                  </a:lnTo>
                  <a:lnTo>
                    <a:pt x="318" y="576"/>
                  </a:lnTo>
                  <a:lnTo>
                    <a:pt x="310" y="568"/>
                  </a:lnTo>
                  <a:lnTo>
                    <a:pt x="300" y="560"/>
                  </a:lnTo>
                  <a:lnTo>
                    <a:pt x="291" y="551"/>
                  </a:lnTo>
                  <a:lnTo>
                    <a:pt x="281" y="544"/>
                  </a:lnTo>
                  <a:lnTo>
                    <a:pt x="270" y="537"/>
                  </a:lnTo>
                  <a:lnTo>
                    <a:pt x="259" y="530"/>
                  </a:lnTo>
                  <a:lnTo>
                    <a:pt x="249" y="524"/>
                  </a:lnTo>
                  <a:lnTo>
                    <a:pt x="238" y="519"/>
                  </a:lnTo>
                  <a:lnTo>
                    <a:pt x="232" y="519"/>
                  </a:lnTo>
                  <a:lnTo>
                    <a:pt x="228" y="518"/>
                  </a:lnTo>
                  <a:lnTo>
                    <a:pt x="223" y="517"/>
                  </a:lnTo>
                  <a:lnTo>
                    <a:pt x="219" y="516"/>
                  </a:lnTo>
                  <a:lnTo>
                    <a:pt x="214" y="514"/>
                  </a:lnTo>
                  <a:lnTo>
                    <a:pt x="210" y="513"/>
                  </a:lnTo>
                  <a:lnTo>
                    <a:pt x="204" y="512"/>
                  </a:lnTo>
                  <a:lnTo>
                    <a:pt x="200" y="511"/>
                  </a:lnTo>
                  <a:lnTo>
                    <a:pt x="199" y="512"/>
                  </a:lnTo>
                  <a:lnTo>
                    <a:pt x="199" y="513"/>
                  </a:lnTo>
                  <a:lnTo>
                    <a:pt x="199" y="516"/>
                  </a:lnTo>
                  <a:lnTo>
                    <a:pt x="199" y="517"/>
                  </a:lnTo>
                  <a:lnTo>
                    <a:pt x="199" y="518"/>
                  </a:lnTo>
                  <a:lnTo>
                    <a:pt x="199" y="519"/>
                  </a:lnTo>
                  <a:lnTo>
                    <a:pt x="199" y="521"/>
                  </a:lnTo>
                  <a:lnTo>
                    <a:pt x="198" y="523"/>
                  </a:lnTo>
                  <a:lnTo>
                    <a:pt x="196" y="522"/>
                  </a:lnTo>
                  <a:lnTo>
                    <a:pt x="194" y="522"/>
                  </a:lnTo>
                  <a:lnTo>
                    <a:pt x="193" y="522"/>
                  </a:lnTo>
                  <a:lnTo>
                    <a:pt x="191" y="522"/>
                  </a:lnTo>
                  <a:lnTo>
                    <a:pt x="190" y="522"/>
                  </a:lnTo>
                  <a:lnTo>
                    <a:pt x="189" y="522"/>
                  </a:lnTo>
                  <a:lnTo>
                    <a:pt x="188" y="521"/>
                  </a:lnTo>
                  <a:lnTo>
                    <a:pt x="188" y="519"/>
                  </a:lnTo>
                  <a:lnTo>
                    <a:pt x="188" y="516"/>
                  </a:lnTo>
                  <a:lnTo>
                    <a:pt x="189" y="513"/>
                  </a:lnTo>
                  <a:lnTo>
                    <a:pt x="190" y="511"/>
                  </a:lnTo>
                  <a:lnTo>
                    <a:pt x="190" y="509"/>
                  </a:lnTo>
                  <a:lnTo>
                    <a:pt x="191" y="507"/>
                  </a:lnTo>
                  <a:lnTo>
                    <a:pt x="191" y="504"/>
                  </a:lnTo>
                  <a:lnTo>
                    <a:pt x="191" y="502"/>
                  </a:lnTo>
                  <a:lnTo>
                    <a:pt x="191" y="499"/>
                  </a:lnTo>
                  <a:lnTo>
                    <a:pt x="193" y="496"/>
                  </a:lnTo>
                  <a:lnTo>
                    <a:pt x="196" y="491"/>
                  </a:lnTo>
                  <a:lnTo>
                    <a:pt x="198" y="488"/>
                  </a:lnTo>
                  <a:lnTo>
                    <a:pt x="199" y="482"/>
                  </a:lnTo>
                  <a:lnTo>
                    <a:pt x="200" y="479"/>
                  </a:lnTo>
                  <a:lnTo>
                    <a:pt x="202" y="476"/>
                  </a:lnTo>
                  <a:lnTo>
                    <a:pt x="203" y="475"/>
                  </a:lnTo>
                  <a:lnTo>
                    <a:pt x="205" y="473"/>
                  </a:lnTo>
                  <a:lnTo>
                    <a:pt x="208" y="472"/>
                  </a:lnTo>
                  <a:lnTo>
                    <a:pt x="210" y="472"/>
                  </a:lnTo>
                  <a:lnTo>
                    <a:pt x="211" y="475"/>
                  </a:lnTo>
                  <a:lnTo>
                    <a:pt x="212" y="476"/>
                  </a:lnTo>
                  <a:lnTo>
                    <a:pt x="212" y="477"/>
                  </a:lnTo>
                  <a:lnTo>
                    <a:pt x="212" y="479"/>
                  </a:lnTo>
                  <a:lnTo>
                    <a:pt x="211" y="480"/>
                  </a:lnTo>
                  <a:lnTo>
                    <a:pt x="211" y="482"/>
                  </a:lnTo>
                  <a:lnTo>
                    <a:pt x="210" y="483"/>
                  </a:lnTo>
                  <a:lnTo>
                    <a:pt x="210" y="484"/>
                  </a:lnTo>
                  <a:lnTo>
                    <a:pt x="209" y="486"/>
                  </a:lnTo>
                  <a:lnTo>
                    <a:pt x="209" y="487"/>
                  </a:lnTo>
                  <a:lnTo>
                    <a:pt x="208" y="487"/>
                  </a:lnTo>
                  <a:lnTo>
                    <a:pt x="208" y="488"/>
                  </a:lnTo>
                  <a:lnTo>
                    <a:pt x="208" y="489"/>
                  </a:lnTo>
                  <a:lnTo>
                    <a:pt x="206" y="490"/>
                  </a:lnTo>
                  <a:lnTo>
                    <a:pt x="206" y="490"/>
                  </a:lnTo>
                  <a:lnTo>
                    <a:pt x="205" y="491"/>
                  </a:lnTo>
                  <a:lnTo>
                    <a:pt x="210" y="493"/>
                  </a:lnTo>
                  <a:lnTo>
                    <a:pt x="214" y="494"/>
                  </a:lnTo>
                  <a:lnTo>
                    <a:pt x="220" y="496"/>
                  </a:lnTo>
                  <a:lnTo>
                    <a:pt x="224" y="496"/>
                  </a:lnTo>
                  <a:lnTo>
                    <a:pt x="229" y="497"/>
                  </a:lnTo>
                  <a:lnTo>
                    <a:pt x="234" y="498"/>
                  </a:lnTo>
                  <a:lnTo>
                    <a:pt x="238" y="499"/>
                  </a:lnTo>
                  <a:lnTo>
                    <a:pt x="243" y="501"/>
                  </a:lnTo>
                  <a:lnTo>
                    <a:pt x="250" y="503"/>
                  </a:lnTo>
                  <a:lnTo>
                    <a:pt x="256" y="504"/>
                  </a:lnTo>
                  <a:lnTo>
                    <a:pt x="264" y="507"/>
                  </a:lnTo>
                  <a:lnTo>
                    <a:pt x="271" y="508"/>
                  </a:lnTo>
                  <a:lnTo>
                    <a:pt x="279" y="509"/>
                  </a:lnTo>
                  <a:lnTo>
                    <a:pt x="285" y="510"/>
                  </a:lnTo>
                  <a:lnTo>
                    <a:pt x="293" y="510"/>
                  </a:lnTo>
                  <a:lnTo>
                    <a:pt x="301" y="511"/>
                  </a:lnTo>
                  <a:lnTo>
                    <a:pt x="308" y="511"/>
                  </a:lnTo>
                  <a:lnTo>
                    <a:pt x="314" y="511"/>
                  </a:lnTo>
                  <a:lnTo>
                    <a:pt x="320" y="511"/>
                  </a:lnTo>
                  <a:lnTo>
                    <a:pt x="325" y="511"/>
                  </a:lnTo>
                  <a:lnTo>
                    <a:pt x="331" y="510"/>
                  </a:lnTo>
                  <a:lnTo>
                    <a:pt x="338" y="510"/>
                  </a:lnTo>
                  <a:lnTo>
                    <a:pt x="343" y="510"/>
                  </a:lnTo>
                  <a:lnTo>
                    <a:pt x="350" y="509"/>
                  </a:lnTo>
                  <a:lnTo>
                    <a:pt x="352" y="510"/>
                  </a:lnTo>
                  <a:lnTo>
                    <a:pt x="353" y="511"/>
                  </a:lnTo>
                  <a:lnTo>
                    <a:pt x="356" y="511"/>
                  </a:lnTo>
                  <a:lnTo>
                    <a:pt x="359" y="510"/>
                  </a:lnTo>
                  <a:lnTo>
                    <a:pt x="361" y="509"/>
                  </a:lnTo>
                  <a:lnTo>
                    <a:pt x="364" y="509"/>
                  </a:lnTo>
                  <a:lnTo>
                    <a:pt x="366" y="508"/>
                  </a:lnTo>
                  <a:lnTo>
                    <a:pt x="370" y="508"/>
                  </a:lnTo>
                  <a:lnTo>
                    <a:pt x="376" y="508"/>
                  </a:lnTo>
                  <a:lnTo>
                    <a:pt x="384" y="508"/>
                  </a:lnTo>
                  <a:lnTo>
                    <a:pt x="391" y="508"/>
                  </a:lnTo>
                  <a:lnTo>
                    <a:pt x="398" y="508"/>
                  </a:lnTo>
                  <a:lnTo>
                    <a:pt x="405" y="507"/>
                  </a:lnTo>
                  <a:lnTo>
                    <a:pt x="413" y="507"/>
                  </a:lnTo>
                  <a:lnTo>
                    <a:pt x="420" y="506"/>
                  </a:lnTo>
                  <a:lnTo>
                    <a:pt x="426" y="503"/>
                  </a:lnTo>
                  <a:lnTo>
                    <a:pt x="433" y="504"/>
                  </a:lnTo>
                  <a:lnTo>
                    <a:pt x="441" y="503"/>
                  </a:lnTo>
                  <a:lnTo>
                    <a:pt x="448" y="502"/>
                  </a:lnTo>
                  <a:lnTo>
                    <a:pt x="454" y="501"/>
                  </a:lnTo>
                  <a:lnTo>
                    <a:pt x="461" y="500"/>
                  </a:lnTo>
                  <a:lnTo>
                    <a:pt x="468" y="500"/>
                  </a:lnTo>
                  <a:lnTo>
                    <a:pt x="474" y="499"/>
                  </a:lnTo>
                  <a:lnTo>
                    <a:pt x="482" y="499"/>
                  </a:lnTo>
                  <a:lnTo>
                    <a:pt x="498" y="494"/>
                  </a:lnTo>
                  <a:lnTo>
                    <a:pt x="512" y="492"/>
                  </a:lnTo>
                  <a:lnTo>
                    <a:pt x="528" y="489"/>
                  </a:lnTo>
                  <a:lnTo>
                    <a:pt x="542" y="484"/>
                  </a:lnTo>
                  <a:lnTo>
                    <a:pt x="550" y="482"/>
                  </a:lnTo>
                  <a:lnTo>
                    <a:pt x="556" y="480"/>
                  </a:lnTo>
                  <a:lnTo>
                    <a:pt x="564" y="477"/>
                  </a:lnTo>
                  <a:lnTo>
                    <a:pt x="571" y="475"/>
                  </a:lnTo>
                  <a:lnTo>
                    <a:pt x="578" y="470"/>
                  </a:lnTo>
                  <a:lnTo>
                    <a:pt x="584" y="467"/>
                  </a:lnTo>
                  <a:lnTo>
                    <a:pt x="590" y="462"/>
                  </a:lnTo>
                  <a:lnTo>
                    <a:pt x="596" y="458"/>
                  </a:lnTo>
                  <a:lnTo>
                    <a:pt x="596" y="455"/>
                  </a:lnTo>
                  <a:lnTo>
                    <a:pt x="596" y="452"/>
                  </a:lnTo>
                  <a:lnTo>
                    <a:pt x="595" y="450"/>
                  </a:lnTo>
                  <a:lnTo>
                    <a:pt x="593" y="449"/>
                  </a:lnTo>
                  <a:lnTo>
                    <a:pt x="591" y="449"/>
                  </a:lnTo>
                  <a:lnTo>
                    <a:pt x="589" y="448"/>
                  </a:lnTo>
                  <a:lnTo>
                    <a:pt x="586" y="448"/>
                  </a:lnTo>
                  <a:lnTo>
                    <a:pt x="583" y="449"/>
                  </a:lnTo>
                  <a:lnTo>
                    <a:pt x="576" y="449"/>
                  </a:lnTo>
                  <a:lnTo>
                    <a:pt x="570" y="450"/>
                  </a:lnTo>
                  <a:lnTo>
                    <a:pt x="566" y="450"/>
                  </a:lnTo>
                  <a:lnTo>
                    <a:pt x="564" y="449"/>
                  </a:lnTo>
                  <a:lnTo>
                    <a:pt x="561" y="449"/>
                  </a:lnTo>
                  <a:lnTo>
                    <a:pt x="559" y="448"/>
                  </a:lnTo>
                  <a:lnTo>
                    <a:pt x="551" y="448"/>
                  </a:lnTo>
                  <a:lnTo>
                    <a:pt x="542" y="447"/>
                  </a:lnTo>
                  <a:lnTo>
                    <a:pt x="534" y="445"/>
                  </a:lnTo>
                  <a:lnTo>
                    <a:pt x="526" y="442"/>
                  </a:lnTo>
                  <a:lnTo>
                    <a:pt x="520" y="439"/>
                  </a:lnTo>
                  <a:lnTo>
                    <a:pt x="512" y="435"/>
                  </a:lnTo>
                  <a:lnTo>
                    <a:pt x="510" y="432"/>
                  </a:lnTo>
                  <a:lnTo>
                    <a:pt x="506" y="429"/>
                  </a:lnTo>
                  <a:lnTo>
                    <a:pt x="504" y="426"/>
                  </a:lnTo>
                  <a:lnTo>
                    <a:pt x="501" y="422"/>
                  </a:lnTo>
                  <a:lnTo>
                    <a:pt x="496" y="409"/>
                  </a:lnTo>
                  <a:lnTo>
                    <a:pt x="492" y="410"/>
                  </a:lnTo>
                  <a:lnTo>
                    <a:pt x="486" y="412"/>
                  </a:lnTo>
                  <a:lnTo>
                    <a:pt x="482" y="415"/>
                  </a:lnTo>
                  <a:lnTo>
                    <a:pt x="478" y="418"/>
                  </a:lnTo>
                  <a:lnTo>
                    <a:pt x="473" y="420"/>
                  </a:lnTo>
                  <a:lnTo>
                    <a:pt x="470" y="422"/>
                  </a:lnTo>
                  <a:lnTo>
                    <a:pt x="464" y="423"/>
                  </a:lnTo>
                  <a:lnTo>
                    <a:pt x="460" y="425"/>
                  </a:lnTo>
                  <a:lnTo>
                    <a:pt x="451" y="429"/>
                  </a:lnTo>
                  <a:lnTo>
                    <a:pt x="441" y="431"/>
                  </a:lnTo>
                  <a:lnTo>
                    <a:pt x="431" y="435"/>
                  </a:lnTo>
                  <a:lnTo>
                    <a:pt x="422" y="437"/>
                  </a:lnTo>
                  <a:lnTo>
                    <a:pt x="412" y="439"/>
                  </a:lnTo>
                  <a:lnTo>
                    <a:pt x="402" y="440"/>
                  </a:lnTo>
                  <a:lnTo>
                    <a:pt x="398" y="440"/>
                  </a:lnTo>
                  <a:lnTo>
                    <a:pt x="393" y="440"/>
                  </a:lnTo>
                  <a:lnTo>
                    <a:pt x="388" y="440"/>
                  </a:lnTo>
                  <a:lnTo>
                    <a:pt x="383" y="438"/>
                  </a:lnTo>
                  <a:lnTo>
                    <a:pt x="375" y="437"/>
                  </a:lnTo>
                  <a:lnTo>
                    <a:pt x="369" y="436"/>
                  </a:lnTo>
                  <a:lnTo>
                    <a:pt x="362" y="435"/>
                  </a:lnTo>
                  <a:lnTo>
                    <a:pt x="355" y="432"/>
                  </a:lnTo>
                  <a:lnTo>
                    <a:pt x="348" y="429"/>
                  </a:lnTo>
                  <a:lnTo>
                    <a:pt x="341" y="426"/>
                  </a:lnTo>
                  <a:lnTo>
                    <a:pt x="335" y="422"/>
                  </a:lnTo>
                  <a:lnTo>
                    <a:pt x="330" y="417"/>
                  </a:lnTo>
                  <a:lnTo>
                    <a:pt x="328" y="417"/>
                  </a:lnTo>
                  <a:lnTo>
                    <a:pt x="326" y="416"/>
                  </a:lnTo>
                  <a:lnTo>
                    <a:pt x="325" y="416"/>
                  </a:lnTo>
                  <a:lnTo>
                    <a:pt x="324" y="415"/>
                  </a:lnTo>
                  <a:lnTo>
                    <a:pt x="323" y="413"/>
                  </a:lnTo>
                  <a:lnTo>
                    <a:pt x="322" y="412"/>
                  </a:lnTo>
                  <a:lnTo>
                    <a:pt x="321" y="411"/>
                  </a:lnTo>
                  <a:lnTo>
                    <a:pt x="319" y="411"/>
                  </a:lnTo>
                  <a:lnTo>
                    <a:pt x="316" y="410"/>
                  </a:lnTo>
                  <a:lnTo>
                    <a:pt x="315" y="409"/>
                  </a:lnTo>
                  <a:lnTo>
                    <a:pt x="313" y="409"/>
                  </a:lnTo>
                  <a:lnTo>
                    <a:pt x="311" y="408"/>
                  </a:lnTo>
                  <a:lnTo>
                    <a:pt x="309" y="408"/>
                  </a:lnTo>
                  <a:lnTo>
                    <a:pt x="306" y="409"/>
                  </a:lnTo>
                  <a:lnTo>
                    <a:pt x="305" y="410"/>
                  </a:lnTo>
                  <a:lnTo>
                    <a:pt x="305" y="413"/>
                  </a:lnTo>
                  <a:lnTo>
                    <a:pt x="301" y="421"/>
                  </a:lnTo>
                  <a:lnTo>
                    <a:pt x="296" y="428"/>
                  </a:lnTo>
                  <a:lnTo>
                    <a:pt x="292" y="436"/>
                  </a:lnTo>
                  <a:lnTo>
                    <a:pt x="288" y="442"/>
                  </a:lnTo>
                  <a:lnTo>
                    <a:pt x="281" y="448"/>
                  </a:lnTo>
                  <a:lnTo>
                    <a:pt x="274" y="453"/>
                  </a:lnTo>
                  <a:lnTo>
                    <a:pt x="271" y="455"/>
                  </a:lnTo>
                  <a:lnTo>
                    <a:pt x="266" y="457"/>
                  </a:lnTo>
                  <a:lnTo>
                    <a:pt x="262" y="458"/>
                  </a:lnTo>
                  <a:lnTo>
                    <a:pt x="259" y="459"/>
                  </a:lnTo>
                  <a:lnTo>
                    <a:pt x="253" y="460"/>
                  </a:lnTo>
                  <a:lnTo>
                    <a:pt x="248" y="460"/>
                  </a:lnTo>
                  <a:lnTo>
                    <a:pt x="243" y="462"/>
                  </a:lnTo>
                  <a:lnTo>
                    <a:pt x="238" y="463"/>
                  </a:lnTo>
                  <a:lnTo>
                    <a:pt x="233" y="466"/>
                  </a:lnTo>
                  <a:lnTo>
                    <a:pt x="228" y="467"/>
                  </a:lnTo>
                  <a:lnTo>
                    <a:pt x="222" y="467"/>
                  </a:lnTo>
                  <a:lnTo>
                    <a:pt x="216" y="468"/>
                  </a:lnTo>
                  <a:lnTo>
                    <a:pt x="208" y="467"/>
                  </a:lnTo>
                  <a:lnTo>
                    <a:pt x="199" y="467"/>
                  </a:lnTo>
                  <a:lnTo>
                    <a:pt x="189" y="468"/>
                  </a:lnTo>
                  <a:lnTo>
                    <a:pt x="180" y="468"/>
                  </a:lnTo>
                  <a:lnTo>
                    <a:pt x="171" y="468"/>
                  </a:lnTo>
                  <a:lnTo>
                    <a:pt x="162" y="467"/>
                  </a:lnTo>
                  <a:lnTo>
                    <a:pt x="153" y="466"/>
                  </a:lnTo>
                  <a:lnTo>
                    <a:pt x="143" y="465"/>
                  </a:lnTo>
                  <a:lnTo>
                    <a:pt x="133" y="466"/>
                  </a:lnTo>
                  <a:lnTo>
                    <a:pt x="122" y="466"/>
                  </a:lnTo>
                  <a:lnTo>
                    <a:pt x="110" y="466"/>
                  </a:lnTo>
                  <a:lnTo>
                    <a:pt x="99" y="466"/>
                  </a:lnTo>
                  <a:lnTo>
                    <a:pt x="86" y="465"/>
                  </a:lnTo>
                  <a:lnTo>
                    <a:pt x="74" y="462"/>
                  </a:lnTo>
                  <a:lnTo>
                    <a:pt x="63" y="459"/>
                  </a:lnTo>
                  <a:lnTo>
                    <a:pt x="52" y="457"/>
                  </a:lnTo>
                  <a:lnTo>
                    <a:pt x="45" y="453"/>
                  </a:lnTo>
                  <a:lnTo>
                    <a:pt x="40" y="450"/>
                  </a:lnTo>
                  <a:lnTo>
                    <a:pt x="34" y="446"/>
                  </a:lnTo>
                  <a:lnTo>
                    <a:pt x="30" y="441"/>
                  </a:lnTo>
                  <a:lnTo>
                    <a:pt x="24" y="436"/>
                  </a:lnTo>
                  <a:lnTo>
                    <a:pt x="21" y="430"/>
                  </a:lnTo>
                  <a:lnTo>
                    <a:pt x="18" y="423"/>
                  </a:lnTo>
                  <a:lnTo>
                    <a:pt x="15" y="417"/>
                  </a:lnTo>
                  <a:lnTo>
                    <a:pt x="12" y="410"/>
                  </a:lnTo>
                  <a:lnTo>
                    <a:pt x="11" y="403"/>
                  </a:lnTo>
                  <a:lnTo>
                    <a:pt x="9" y="397"/>
                  </a:lnTo>
                  <a:lnTo>
                    <a:pt x="8" y="390"/>
                  </a:lnTo>
                  <a:lnTo>
                    <a:pt x="6" y="383"/>
                  </a:lnTo>
                  <a:lnTo>
                    <a:pt x="5" y="376"/>
                  </a:lnTo>
                  <a:lnTo>
                    <a:pt x="4" y="369"/>
                  </a:lnTo>
                  <a:lnTo>
                    <a:pt x="3" y="362"/>
                  </a:lnTo>
                  <a:lnTo>
                    <a:pt x="1" y="356"/>
                  </a:lnTo>
                  <a:lnTo>
                    <a:pt x="1" y="349"/>
                  </a:lnTo>
                  <a:lnTo>
                    <a:pt x="1" y="341"/>
                  </a:lnTo>
                  <a:lnTo>
                    <a:pt x="1" y="333"/>
                  </a:lnTo>
                  <a:lnTo>
                    <a:pt x="1" y="327"/>
                  </a:lnTo>
                  <a:lnTo>
                    <a:pt x="1" y="318"/>
                  </a:lnTo>
                  <a:lnTo>
                    <a:pt x="0" y="310"/>
                  </a:lnTo>
                  <a:lnTo>
                    <a:pt x="0" y="302"/>
                  </a:lnTo>
                  <a:lnTo>
                    <a:pt x="1" y="297"/>
                  </a:lnTo>
                  <a:lnTo>
                    <a:pt x="3" y="291"/>
                  </a:lnTo>
                  <a:lnTo>
                    <a:pt x="4" y="286"/>
                  </a:lnTo>
                  <a:lnTo>
                    <a:pt x="6" y="280"/>
                  </a:lnTo>
                  <a:lnTo>
                    <a:pt x="9" y="275"/>
                  </a:lnTo>
                  <a:lnTo>
                    <a:pt x="12" y="270"/>
                  </a:lnTo>
                  <a:lnTo>
                    <a:pt x="15" y="266"/>
                  </a:lnTo>
                  <a:lnTo>
                    <a:pt x="20" y="261"/>
                  </a:lnTo>
                  <a:lnTo>
                    <a:pt x="24" y="260"/>
                  </a:lnTo>
                  <a:lnTo>
                    <a:pt x="29" y="258"/>
                  </a:lnTo>
                  <a:lnTo>
                    <a:pt x="33" y="256"/>
                  </a:lnTo>
                  <a:lnTo>
                    <a:pt x="39" y="255"/>
                  </a:lnTo>
                  <a:lnTo>
                    <a:pt x="43" y="252"/>
                  </a:lnTo>
                  <a:lnTo>
                    <a:pt x="49" y="251"/>
                  </a:lnTo>
                  <a:lnTo>
                    <a:pt x="53" y="251"/>
                  </a:lnTo>
                  <a:lnTo>
                    <a:pt x="58" y="250"/>
                  </a:lnTo>
                  <a:lnTo>
                    <a:pt x="68" y="249"/>
                  </a:lnTo>
                  <a:lnTo>
                    <a:pt x="78" y="247"/>
                  </a:lnTo>
                  <a:lnTo>
                    <a:pt x="88" y="246"/>
                  </a:lnTo>
                  <a:lnTo>
                    <a:pt x="99" y="244"/>
                  </a:lnTo>
                  <a:lnTo>
                    <a:pt x="109" y="242"/>
                  </a:lnTo>
                  <a:lnTo>
                    <a:pt x="119" y="242"/>
                  </a:lnTo>
                  <a:lnTo>
                    <a:pt x="129" y="241"/>
                  </a:lnTo>
                  <a:lnTo>
                    <a:pt x="139" y="241"/>
                  </a:lnTo>
                  <a:lnTo>
                    <a:pt x="159" y="241"/>
                  </a:lnTo>
                  <a:lnTo>
                    <a:pt x="180" y="240"/>
                  </a:lnTo>
                  <a:lnTo>
                    <a:pt x="200" y="239"/>
                  </a:lnTo>
                  <a:lnTo>
                    <a:pt x="221" y="239"/>
                  </a:lnTo>
                  <a:lnTo>
                    <a:pt x="242" y="238"/>
                  </a:lnTo>
                  <a:lnTo>
                    <a:pt x="262" y="239"/>
                  </a:lnTo>
                  <a:lnTo>
                    <a:pt x="273" y="239"/>
                  </a:lnTo>
                  <a:lnTo>
                    <a:pt x="283" y="240"/>
                  </a:lnTo>
                  <a:lnTo>
                    <a:pt x="293" y="241"/>
                  </a:lnTo>
                  <a:lnTo>
                    <a:pt x="304" y="244"/>
                  </a:lnTo>
                  <a:lnTo>
                    <a:pt x="308" y="245"/>
                  </a:lnTo>
                  <a:lnTo>
                    <a:pt x="312" y="246"/>
                  </a:lnTo>
                  <a:lnTo>
                    <a:pt x="315" y="245"/>
                  </a:lnTo>
                  <a:lnTo>
                    <a:pt x="318" y="244"/>
                  </a:lnTo>
                  <a:lnTo>
                    <a:pt x="324" y="241"/>
                  </a:lnTo>
                  <a:lnTo>
                    <a:pt x="331" y="238"/>
                  </a:lnTo>
                  <a:lnTo>
                    <a:pt x="338" y="235"/>
                  </a:lnTo>
                  <a:lnTo>
                    <a:pt x="344" y="231"/>
                  </a:lnTo>
                  <a:lnTo>
                    <a:pt x="348" y="230"/>
                  </a:lnTo>
                  <a:lnTo>
                    <a:pt x="351" y="230"/>
                  </a:lnTo>
                  <a:lnTo>
                    <a:pt x="355" y="229"/>
                  </a:lnTo>
                  <a:lnTo>
                    <a:pt x="359" y="230"/>
                  </a:lnTo>
                  <a:lnTo>
                    <a:pt x="373" y="228"/>
                  </a:lnTo>
                  <a:lnTo>
                    <a:pt x="388" y="227"/>
                  </a:lnTo>
                  <a:lnTo>
                    <a:pt x="402" y="226"/>
                  </a:lnTo>
                  <a:lnTo>
                    <a:pt x="416" y="225"/>
                  </a:lnTo>
                  <a:lnTo>
                    <a:pt x="424" y="225"/>
                  </a:lnTo>
                  <a:lnTo>
                    <a:pt x="431" y="225"/>
                  </a:lnTo>
                  <a:lnTo>
                    <a:pt x="438" y="226"/>
                  </a:lnTo>
                  <a:lnTo>
                    <a:pt x="444" y="226"/>
                  </a:lnTo>
                  <a:lnTo>
                    <a:pt x="452" y="227"/>
                  </a:lnTo>
                  <a:lnTo>
                    <a:pt x="459" y="229"/>
                  </a:lnTo>
                  <a:lnTo>
                    <a:pt x="464" y="231"/>
                  </a:lnTo>
                  <a:lnTo>
                    <a:pt x="472" y="234"/>
                  </a:lnTo>
                  <a:lnTo>
                    <a:pt x="471" y="235"/>
                  </a:lnTo>
                  <a:lnTo>
                    <a:pt x="471" y="235"/>
                  </a:lnTo>
                  <a:lnTo>
                    <a:pt x="472" y="235"/>
                  </a:lnTo>
                  <a:lnTo>
                    <a:pt x="472" y="235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4" y="236"/>
                  </a:lnTo>
                  <a:lnTo>
                    <a:pt x="475" y="235"/>
                  </a:lnTo>
                  <a:lnTo>
                    <a:pt x="475" y="235"/>
                  </a:lnTo>
                  <a:lnTo>
                    <a:pt x="475" y="234"/>
                  </a:lnTo>
                  <a:lnTo>
                    <a:pt x="476" y="231"/>
                  </a:lnTo>
                  <a:lnTo>
                    <a:pt x="476" y="230"/>
                  </a:lnTo>
                  <a:lnTo>
                    <a:pt x="476" y="229"/>
                  </a:lnTo>
                  <a:lnTo>
                    <a:pt x="478" y="228"/>
                  </a:lnTo>
                  <a:lnTo>
                    <a:pt x="476" y="218"/>
                  </a:lnTo>
                  <a:lnTo>
                    <a:pt x="476" y="209"/>
                  </a:lnTo>
                  <a:lnTo>
                    <a:pt x="475" y="200"/>
                  </a:lnTo>
                  <a:lnTo>
                    <a:pt x="474" y="190"/>
                  </a:lnTo>
                  <a:lnTo>
                    <a:pt x="473" y="180"/>
                  </a:lnTo>
                  <a:lnTo>
                    <a:pt x="472" y="170"/>
                  </a:lnTo>
                  <a:lnTo>
                    <a:pt x="471" y="160"/>
                  </a:lnTo>
                  <a:lnTo>
                    <a:pt x="471" y="150"/>
                  </a:lnTo>
                  <a:lnTo>
                    <a:pt x="469" y="134"/>
                  </a:lnTo>
                  <a:lnTo>
                    <a:pt x="466" y="116"/>
                  </a:lnTo>
                  <a:lnTo>
                    <a:pt x="466" y="98"/>
                  </a:lnTo>
                  <a:lnTo>
                    <a:pt x="465" y="79"/>
                  </a:lnTo>
                  <a:lnTo>
                    <a:pt x="466" y="69"/>
                  </a:lnTo>
                  <a:lnTo>
                    <a:pt x="466" y="59"/>
                  </a:lnTo>
                  <a:lnTo>
                    <a:pt x="468" y="51"/>
                  </a:lnTo>
                  <a:lnTo>
                    <a:pt x="470" y="41"/>
                  </a:lnTo>
                  <a:lnTo>
                    <a:pt x="471" y="33"/>
                  </a:lnTo>
                  <a:lnTo>
                    <a:pt x="473" y="24"/>
                  </a:lnTo>
                  <a:lnTo>
                    <a:pt x="476" y="16"/>
                  </a:lnTo>
                  <a:lnTo>
                    <a:pt x="481" y="7"/>
                  </a:lnTo>
                  <a:lnTo>
                    <a:pt x="483" y="5"/>
                  </a:lnTo>
                  <a:lnTo>
                    <a:pt x="486" y="4"/>
                  </a:lnTo>
                  <a:lnTo>
                    <a:pt x="490" y="2"/>
                  </a:lnTo>
                  <a:lnTo>
                    <a:pt x="493" y="0"/>
                  </a:lnTo>
                  <a:lnTo>
                    <a:pt x="498" y="0"/>
                  </a:lnTo>
                  <a:lnTo>
                    <a:pt x="501" y="0"/>
                  </a:lnTo>
                  <a:lnTo>
                    <a:pt x="505" y="0"/>
                  </a:lnTo>
                  <a:lnTo>
                    <a:pt x="509" y="2"/>
                  </a:lnTo>
                  <a:lnTo>
                    <a:pt x="514" y="3"/>
                  </a:lnTo>
                  <a:lnTo>
                    <a:pt x="518" y="5"/>
                  </a:lnTo>
                  <a:lnTo>
                    <a:pt x="521" y="7"/>
                  </a:lnTo>
                  <a:lnTo>
                    <a:pt x="525" y="10"/>
                  </a:lnTo>
                  <a:lnTo>
                    <a:pt x="529" y="14"/>
                  </a:lnTo>
                  <a:lnTo>
                    <a:pt x="531" y="17"/>
                  </a:lnTo>
                  <a:lnTo>
                    <a:pt x="534" y="21"/>
                  </a:lnTo>
                  <a:lnTo>
                    <a:pt x="53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1" name="Freeform 135">
              <a:extLst>
                <a:ext uri="{FF2B5EF4-FFF2-40B4-BE49-F238E27FC236}">
                  <a16:creationId xmlns:a16="http://schemas.microsoft.com/office/drawing/2014/main" id="{DBEDDAFB-CC8B-4ACD-A7BE-25A87B8B7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3631"/>
              <a:ext cx="69" cy="114"/>
            </a:xfrm>
            <a:custGeom>
              <a:avLst/>
              <a:gdLst>
                <a:gd name="T0" fmla="*/ 117 w 137"/>
                <a:gd name="T1" fmla="*/ 22 h 228"/>
                <a:gd name="T2" fmla="*/ 121 w 137"/>
                <a:gd name="T3" fmla="*/ 49 h 228"/>
                <a:gd name="T4" fmla="*/ 125 w 137"/>
                <a:gd name="T5" fmla="*/ 75 h 228"/>
                <a:gd name="T6" fmla="*/ 127 w 137"/>
                <a:gd name="T7" fmla="*/ 91 h 228"/>
                <a:gd name="T8" fmla="*/ 128 w 137"/>
                <a:gd name="T9" fmla="*/ 118 h 228"/>
                <a:gd name="T10" fmla="*/ 135 w 137"/>
                <a:gd name="T11" fmla="*/ 179 h 228"/>
                <a:gd name="T12" fmla="*/ 137 w 137"/>
                <a:gd name="T13" fmla="*/ 224 h 228"/>
                <a:gd name="T14" fmla="*/ 131 w 137"/>
                <a:gd name="T15" fmla="*/ 228 h 228"/>
                <a:gd name="T16" fmla="*/ 117 w 137"/>
                <a:gd name="T17" fmla="*/ 224 h 228"/>
                <a:gd name="T18" fmla="*/ 96 w 137"/>
                <a:gd name="T19" fmla="*/ 222 h 228"/>
                <a:gd name="T20" fmla="*/ 72 w 137"/>
                <a:gd name="T21" fmla="*/ 221 h 228"/>
                <a:gd name="T22" fmla="*/ 50 w 137"/>
                <a:gd name="T23" fmla="*/ 225 h 228"/>
                <a:gd name="T24" fmla="*/ 30 w 137"/>
                <a:gd name="T25" fmla="*/ 228 h 228"/>
                <a:gd name="T26" fmla="*/ 20 w 137"/>
                <a:gd name="T27" fmla="*/ 221 h 228"/>
                <a:gd name="T28" fmla="*/ 18 w 137"/>
                <a:gd name="T29" fmla="*/ 205 h 228"/>
                <a:gd name="T30" fmla="*/ 20 w 137"/>
                <a:gd name="T31" fmla="*/ 183 h 228"/>
                <a:gd name="T32" fmla="*/ 20 w 137"/>
                <a:gd name="T33" fmla="*/ 151 h 228"/>
                <a:gd name="T34" fmla="*/ 22 w 137"/>
                <a:gd name="T35" fmla="*/ 132 h 228"/>
                <a:gd name="T36" fmla="*/ 24 w 137"/>
                <a:gd name="T37" fmla="*/ 117 h 228"/>
                <a:gd name="T38" fmla="*/ 25 w 137"/>
                <a:gd name="T39" fmla="*/ 99 h 228"/>
                <a:gd name="T40" fmla="*/ 30 w 137"/>
                <a:gd name="T41" fmla="*/ 88 h 228"/>
                <a:gd name="T42" fmla="*/ 31 w 137"/>
                <a:gd name="T43" fmla="*/ 75 h 228"/>
                <a:gd name="T44" fmla="*/ 35 w 137"/>
                <a:gd name="T45" fmla="*/ 63 h 228"/>
                <a:gd name="T46" fmla="*/ 41 w 137"/>
                <a:gd name="T47" fmla="*/ 51 h 228"/>
                <a:gd name="T48" fmla="*/ 41 w 137"/>
                <a:gd name="T49" fmla="*/ 48 h 228"/>
                <a:gd name="T50" fmla="*/ 42 w 137"/>
                <a:gd name="T51" fmla="*/ 47 h 228"/>
                <a:gd name="T52" fmla="*/ 34 w 137"/>
                <a:gd name="T53" fmla="*/ 45 h 228"/>
                <a:gd name="T54" fmla="*/ 17 w 137"/>
                <a:gd name="T55" fmla="*/ 48 h 228"/>
                <a:gd name="T56" fmla="*/ 7 w 137"/>
                <a:gd name="T57" fmla="*/ 47 h 228"/>
                <a:gd name="T58" fmla="*/ 3 w 137"/>
                <a:gd name="T59" fmla="*/ 44 h 228"/>
                <a:gd name="T60" fmla="*/ 0 w 137"/>
                <a:gd name="T61" fmla="*/ 42 h 228"/>
                <a:gd name="T62" fmla="*/ 1 w 137"/>
                <a:gd name="T63" fmla="*/ 38 h 228"/>
                <a:gd name="T64" fmla="*/ 5 w 137"/>
                <a:gd name="T65" fmla="*/ 38 h 228"/>
                <a:gd name="T66" fmla="*/ 11 w 137"/>
                <a:gd name="T67" fmla="*/ 40 h 228"/>
                <a:gd name="T68" fmla="*/ 20 w 137"/>
                <a:gd name="T69" fmla="*/ 41 h 228"/>
                <a:gd name="T70" fmla="*/ 32 w 137"/>
                <a:gd name="T71" fmla="*/ 38 h 228"/>
                <a:gd name="T72" fmla="*/ 32 w 137"/>
                <a:gd name="T73" fmla="*/ 30 h 228"/>
                <a:gd name="T74" fmla="*/ 18 w 137"/>
                <a:gd name="T75" fmla="*/ 23 h 228"/>
                <a:gd name="T76" fmla="*/ 11 w 137"/>
                <a:gd name="T77" fmla="*/ 19 h 228"/>
                <a:gd name="T78" fmla="*/ 11 w 137"/>
                <a:gd name="T79" fmla="*/ 14 h 228"/>
                <a:gd name="T80" fmla="*/ 11 w 137"/>
                <a:gd name="T81" fmla="*/ 12 h 228"/>
                <a:gd name="T82" fmla="*/ 13 w 137"/>
                <a:gd name="T83" fmla="*/ 12 h 228"/>
                <a:gd name="T84" fmla="*/ 22 w 137"/>
                <a:gd name="T85" fmla="*/ 18 h 228"/>
                <a:gd name="T86" fmla="*/ 38 w 137"/>
                <a:gd name="T87" fmla="*/ 28 h 228"/>
                <a:gd name="T88" fmla="*/ 55 w 137"/>
                <a:gd name="T89" fmla="*/ 20 h 228"/>
                <a:gd name="T90" fmla="*/ 72 w 137"/>
                <a:gd name="T91" fmla="*/ 4 h 228"/>
                <a:gd name="T92" fmla="*/ 86 w 137"/>
                <a:gd name="T93" fmla="*/ 0 h 228"/>
                <a:gd name="T94" fmla="*/ 100 w 137"/>
                <a:gd name="T95" fmla="*/ 1 h 228"/>
                <a:gd name="T96" fmla="*/ 107 w 137"/>
                <a:gd name="T97" fmla="*/ 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7" h="228">
                  <a:moveTo>
                    <a:pt x="112" y="12"/>
                  </a:moveTo>
                  <a:lnTo>
                    <a:pt x="114" y="15"/>
                  </a:lnTo>
                  <a:lnTo>
                    <a:pt x="115" y="19"/>
                  </a:lnTo>
                  <a:lnTo>
                    <a:pt x="117" y="22"/>
                  </a:lnTo>
                  <a:lnTo>
                    <a:pt x="117" y="25"/>
                  </a:lnTo>
                  <a:lnTo>
                    <a:pt x="120" y="33"/>
                  </a:lnTo>
                  <a:lnTo>
                    <a:pt x="121" y="41"/>
                  </a:lnTo>
                  <a:lnTo>
                    <a:pt x="121" y="49"/>
                  </a:lnTo>
                  <a:lnTo>
                    <a:pt x="122" y="58"/>
                  </a:lnTo>
                  <a:lnTo>
                    <a:pt x="123" y="64"/>
                  </a:lnTo>
                  <a:lnTo>
                    <a:pt x="126" y="72"/>
                  </a:lnTo>
                  <a:lnTo>
                    <a:pt x="125" y="75"/>
                  </a:lnTo>
                  <a:lnTo>
                    <a:pt x="125" y="80"/>
                  </a:lnTo>
                  <a:lnTo>
                    <a:pt x="126" y="83"/>
                  </a:lnTo>
                  <a:lnTo>
                    <a:pt x="127" y="87"/>
                  </a:lnTo>
                  <a:lnTo>
                    <a:pt x="127" y="91"/>
                  </a:lnTo>
                  <a:lnTo>
                    <a:pt x="128" y="95"/>
                  </a:lnTo>
                  <a:lnTo>
                    <a:pt x="128" y="99"/>
                  </a:lnTo>
                  <a:lnTo>
                    <a:pt x="128" y="103"/>
                  </a:lnTo>
                  <a:lnTo>
                    <a:pt x="128" y="118"/>
                  </a:lnTo>
                  <a:lnTo>
                    <a:pt x="130" y="133"/>
                  </a:lnTo>
                  <a:lnTo>
                    <a:pt x="132" y="149"/>
                  </a:lnTo>
                  <a:lnTo>
                    <a:pt x="133" y="163"/>
                  </a:lnTo>
                  <a:lnTo>
                    <a:pt x="135" y="179"/>
                  </a:lnTo>
                  <a:lnTo>
                    <a:pt x="136" y="194"/>
                  </a:lnTo>
                  <a:lnTo>
                    <a:pt x="137" y="209"/>
                  </a:lnTo>
                  <a:lnTo>
                    <a:pt x="137" y="223"/>
                  </a:lnTo>
                  <a:lnTo>
                    <a:pt x="137" y="224"/>
                  </a:lnTo>
                  <a:lnTo>
                    <a:pt x="136" y="225"/>
                  </a:lnTo>
                  <a:lnTo>
                    <a:pt x="135" y="228"/>
                  </a:lnTo>
                  <a:lnTo>
                    <a:pt x="134" y="228"/>
                  </a:lnTo>
                  <a:lnTo>
                    <a:pt x="131" y="228"/>
                  </a:lnTo>
                  <a:lnTo>
                    <a:pt x="127" y="228"/>
                  </a:lnTo>
                  <a:lnTo>
                    <a:pt x="125" y="225"/>
                  </a:lnTo>
                  <a:lnTo>
                    <a:pt x="122" y="224"/>
                  </a:lnTo>
                  <a:lnTo>
                    <a:pt x="117" y="224"/>
                  </a:lnTo>
                  <a:lnTo>
                    <a:pt x="115" y="224"/>
                  </a:lnTo>
                  <a:lnTo>
                    <a:pt x="110" y="223"/>
                  </a:lnTo>
                  <a:lnTo>
                    <a:pt x="103" y="222"/>
                  </a:lnTo>
                  <a:lnTo>
                    <a:pt x="96" y="222"/>
                  </a:lnTo>
                  <a:lnTo>
                    <a:pt x="91" y="221"/>
                  </a:lnTo>
                  <a:lnTo>
                    <a:pt x="84" y="220"/>
                  </a:lnTo>
                  <a:lnTo>
                    <a:pt x="78" y="220"/>
                  </a:lnTo>
                  <a:lnTo>
                    <a:pt x="72" y="221"/>
                  </a:lnTo>
                  <a:lnTo>
                    <a:pt x="66" y="222"/>
                  </a:lnTo>
                  <a:lnTo>
                    <a:pt x="60" y="223"/>
                  </a:lnTo>
                  <a:lnTo>
                    <a:pt x="55" y="224"/>
                  </a:lnTo>
                  <a:lnTo>
                    <a:pt x="50" y="225"/>
                  </a:lnTo>
                  <a:lnTo>
                    <a:pt x="45" y="225"/>
                  </a:lnTo>
                  <a:lnTo>
                    <a:pt x="41" y="226"/>
                  </a:lnTo>
                  <a:lnTo>
                    <a:pt x="35" y="228"/>
                  </a:lnTo>
                  <a:lnTo>
                    <a:pt x="30" y="228"/>
                  </a:lnTo>
                  <a:lnTo>
                    <a:pt x="24" y="228"/>
                  </a:lnTo>
                  <a:lnTo>
                    <a:pt x="22" y="224"/>
                  </a:lnTo>
                  <a:lnTo>
                    <a:pt x="21" y="223"/>
                  </a:lnTo>
                  <a:lnTo>
                    <a:pt x="20" y="221"/>
                  </a:lnTo>
                  <a:lnTo>
                    <a:pt x="18" y="219"/>
                  </a:lnTo>
                  <a:lnTo>
                    <a:pt x="18" y="214"/>
                  </a:lnTo>
                  <a:lnTo>
                    <a:pt x="17" y="210"/>
                  </a:lnTo>
                  <a:lnTo>
                    <a:pt x="18" y="205"/>
                  </a:lnTo>
                  <a:lnTo>
                    <a:pt x="18" y="200"/>
                  </a:lnTo>
                  <a:lnTo>
                    <a:pt x="18" y="195"/>
                  </a:lnTo>
                  <a:lnTo>
                    <a:pt x="20" y="191"/>
                  </a:lnTo>
                  <a:lnTo>
                    <a:pt x="20" y="183"/>
                  </a:lnTo>
                  <a:lnTo>
                    <a:pt x="21" y="175"/>
                  </a:lnTo>
                  <a:lnTo>
                    <a:pt x="20" y="168"/>
                  </a:lnTo>
                  <a:lnTo>
                    <a:pt x="20" y="160"/>
                  </a:lnTo>
                  <a:lnTo>
                    <a:pt x="20" y="151"/>
                  </a:lnTo>
                  <a:lnTo>
                    <a:pt x="20" y="143"/>
                  </a:lnTo>
                  <a:lnTo>
                    <a:pt x="20" y="140"/>
                  </a:lnTo>
                  <a:lnTo>
                    <a:pt x="21" y="135"/>
                  </a:lnTo>
                  <a:lnTo>
                    <a:pt x="22" y="132"/>
                  </a:lnTo>
                  <a:lnTo>
                    <a:pt x="23" y="128"/>
                  </a:lnTo>
                  <a:lnTo>
                    <a:pt x="23" y="124"/>
                  </a:lnTo>
                  <a:lnTo>
                    <a:pt x="23" y="120"/>
                  </a:lnTo>
                  <a:lnTo>
                    <a:pt x="24" y="117"/>
                  </a:lnTo>
                  <a:lnTo>
                    <a:pt x="24" y="112"/>
                  </a:lnTo>
                  <a:lnTo>
                    <a:pt x="25" y="108"/>
                  </a:lnTo>
                  <a:lnTo>
                    <a:pt x="25" y="103"/>
                  </a:lnTo>
                  <a:lnTo>
                    <a:pt x="25" y="99"/>
                  </a:lnTo>
                  <a:lnTo>
                    <a:pt x="26" y="95"/>
                  </a:lnTo>
                  <a:lnTo>
                    <a:pt x="27" y="93"/>
                  </a:lnTo>
                  <a:lnTo>
                    <a:pt x="28" y="91"/>
                  </a:lnTo>
                  <a:lnTo>
                    <a:pt x="30" y="88"/>
                  </a:lnTo>
                  <a:lnTo>
                    <a:pt x="30" y="84"/>
                  </a:lnTo>
                  <a:lnTo>
                    <a:pt x="30" y="81"/>
                  </a:lnTo>
                  <a:lnTo>
                    <a:pt x="30" y="79"/>
                  </a:lnTo>
                  <a:lnTo>
                    <a:pt x="31" y="75"/>
                  </a:lnTo>
                  <a:lnTo>
                    <a:pt x="33" y="73"/>
                  </a:lnTo>
                  <a:lnTo>
                    <a:pt x="33" y="70"/>
                  </a:lnTo>
                  <a:lnTo>
                    <a:pt x="34" y="67"/>
                  </a:lnTo>
                  <a:lnTo>
                    <a:pt x="35" y="63"/>
                  </a:lnTo>
                  <a:lnTo>
                    <a:pt x="36" y="61"/>
                  </a:lnTo>
                  <a:lnTo>
                    <a:pt x="38" y="58"/>
                  </a:lnTo>
                  <a:lnTo>
                    <a:pt x="40" y="55"/>
                  </a:lnTo>
                  <a:lnTo>
                    <a:pt x="41" y="51"/>
                  </a:lnTo>
                  <a:lnTo>
                    <a:pt x="40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5"/>
                  </a:lnTo>
                  <a:lnTo>
                    <a:pt x="37" y="45"/>
                  </a:lnTo>
                  <a:lnTo>
                    <a:pt x="34" y="45"/>
                  </a:lnTo>
                  <a:lnTo>
                    <a:pt x="31" y="47"/>
                  </a:lnTo>
                  <a:lnTo>
                    <a:pt x="25" y="47"/>
                  </a:lnTo>
                  <a:lnTo>
                    <a:pt x="22" y="48"/>
                  </a:lnTo>
                  <a:lnTo>
                    <a:pt x="17" y="48"/>
                  </a:lnTo>
                  <a:lnTo>
                    <a:pt x="14" y="49"/>
                  </a:lnTo>
                  <a:lnTo>
                    <a:pt x="11" y="48"/>
                  </a:lnTo>
                  <a:lnTo>
                    <a:pt x="8" y="48"/>
                  </a:lnTo>
                  <a:lnTo>
                    <a:pt x="7" y="47"/>
                  </a:lnTo>
                  <a:lnTo>
                    <a:pt x="6" y="47"/>
                  </a:lnTo>
                  <a:lnTo>
                    <a:pt x="5" y="45"/>
                  </a:lnTo>
                  <a:lnTo>
                    <a:pt x="4" y="45"/>
                  </a:lnTo>
                  <a:lnTo>
                    <a:pt x="3" y="44"/>
                  </a:lnTo>
                  <a:lnTo>
                    <a:pt x="2" y="44"/>
                  </a:lnTo>
                  <a:lnTo>
                    <a:pt x="1" y="45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7" y="39"/>
                  </a:lnTo>
                  <a:lnTo>
                    <a:pt x="8" y="39"/>
                  </a:lnTo>
                  <a:lnTo>
                    <a:pt x="10" y="39"/>
                  </a:lnTo>
                  <a:lnTo>
                    <a:pt x="11" y="40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16" y="41"/>
                  </a:lnTo>
                  <a:lnTo>
                    <a:pt x="20" y="41"/>
                  </a:lnTo>
                  <a:lnTo>
                    <a:pt x="22" y="41"/>
                  </a:lnTo>
                  <a:lnTo>
                    <a:pt x="25" y="40"/>
                  </a:lnTo>
                  <a:lnTo>
                    <a:pt x="28" y="39"/>
                  </a:lnTo>
                  <a:lnTo>
                    <a:pt x="32" y="38"/>
                  </a:lnTo>
                  <a:lnTo>
                    <a:pt x="34" y="37"/>
                  </a:lnTo>
                  <a:lnTo>
                    <a:pt x="36" y="35"/>
                  </a:lnTo>
                  <a:lnTo>
                    <a:pt x="34" y="33"/>
                  </a:lnTo>
                  <a:lnTo>
                    <a:pt x="32" y="30"/>
                  </a:lnTo>
                  <a:lnTo>
                    <a:pt x="27" y="29"/>
                  </a:lnTo>
                  <a:lnTo>
                    <a:pt x="25" y="27"/>
                  </a:lnTo>
                  <a:lnTo>
                    <a:pt x="22" y="25"/>
                  </a:lnTo>
                  <a:lnTo>
                    <a:pt x="18" y="23"/>
                  </a:lnTo>
                  <a:lnTo>
                    <a:pt x="15" y="22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8" y="15"/>
                  </a:lnTo>
                  <a:lnTo>
                    <a:pt x="22" y="18"/>
                  </a:lnTo>
                  <a:lnTo>
                    <a:pt x="25" y="21"/>
                  </a:lnTo>
                  <a:lnTo>
                    <a:pt x="31" y="23"/>
                  </a:lnTo>
                  <a:lnTo>
                    <a:pt x="34" y="25"/>
                  </a:lnTo>
                  <a:lnTo>
                    <a:pt x="38" y="28"/>
                  </a:lnTo>
                  <a:lnTo>
                    <a:pt x="43" y="30"/>
                  </a:lnTo>
                  <a:lnTo>
                    <a:pt x="46" y="33"/>
                  </a:lnTo>
                  <a:lnTo>
                    <a:pt x="51" y="27"/>
                  </a:lnTo>
                  <a:lnTo>
                    <a:pt x="55" y="20"/>
                  </a:lnTo>
                  <a:lnTo>
                    <a:pt x="60" y="14"/>
                  </a:lnTo>
                  <a:lnTo>
                    <a:pt x="65" y="9"/>
                  </a:lnTo>
                  <a:lnTo>
                    <a:pt x="68" y="7"/>
                  </a:lnTo>
                  <a:lnTo>
                    <a:pt x="72" y="4"/>
                  </a:lnTo>
                  <a:lnTo>
                    <a:pt x="75" y="3"/>
                  </a:lnTo>
                  <a:lnTo>
                    <a:pt x="78" y="2"/>
                  </a:lnTo>
                  <a:lnTo>
                    <a:pt x="82" y="1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4" y="0"/>
                  </a:lnTo>
                  <a:lnTo>
                    <a:pt x="97" y="1"/>
                  </a:lnTo>
                  <a:lnTo>
                    <a:pt x="100" y="1"/>
                  </a:lnTo>
                  <a:lnTo>
                    <a:pt x="102" y="3"/>
                  </a:lnTo>
                  <a:lnTo>
                    <a:pt x="104" y="4"/>
                  </a:lnTo>
                  <a:lnTo>
                    <a:pt x="105" y="7"/>
                  </a:lnTo>
                  <a:lnTo>
                    <a:pt x="107" y="9"/>
                  </a:lnTo>
                  <a:lnTo>
                    <a:pt x="110" y="11"/>
                  </a:lnTo>
                  <a:lnTo>
                    <a:pt x="112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2" name="Freeform 136">
              <a:extLst>
                <a:ext uri="{FF2B5EF4-FFF2-40B4-BE49-F238E27FC236}">
                  <a16:creationId xmlns:a16="http://schemas.microsoft.com/office/drawing/2014/main" id="{DEF3ECC4-8EBC-4E0B-8187-90E29A140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" y="3634"/>
              <a:ext cx="24" cy="15"/>
            </a:xfrm>
            <a:custGeom>
              <a:avLst/>
              <a:gdLst>
                <a:gd name="T0" fmla="*/ 37 w 47"/>
                <a:gd name="T1" fmla="*/ 7 h 29"/>
                <a:gd name="T2" fmla="*/ 39 w 47"/>
                <a:gd name="T3" fmla="*/ 8 h 29"/>
                <a:gd name="T4" fmla="*/ 40 w 47"/>
                <a:gd name="T5" fmla="*/ 10 h 29"/>
                <a:gd name="T6" fmla="*/ 41 w 47"/>
                <a:gd name="T7" fmla="*/ 13 h 29"/>
                <a:gd name="T8" fmla="*/ 42 w 47"/>
                <a:gd name="T9" fmla="*/ 14 h 29"/>
                <a:gd name="T10" fmla="*/ 43 w 47"/>
                <a:gd name="T11" fmla="*/ 16 h 29"/>
                <a:gd name="T12" fmla="*/ 44 w 47"/>
                <a:gd name="T13" fmla="*/ 18 h 29"/>
                <a:gd name="T14" fmla="*/ 45 w 47"/>
                <a:gd name="T15" fmla="*/ 20 h 29"/>
                <a:gd name="T16" fmla="*/ 47 w 47"/>
                <a:gd name="T17" fmla="*/ 22 h 29"/>
                <a:gd name="T18" fmla="*/ 40 w 47"/>
                <a:gd name="T19" fmla="*/ 23 h 29"/>
                <a:gd name="T20" fmla="*/ 34 w 47"/>
                <a:gd name="T21" fmla="*/ 24 h 29"/>
                <a:gd name="T22" fmla="*/ 29 w 47"/>
                <a:gd name="T23" fmla="*/ 25 h 29"/>
                <a:gd name="T24" fmla="*/ 23 w 47"/>
                <a:gd name="T25" fmla="*/ 27 h 29"/>
                <a:gd name="T26" fmla="*/ 18 w 47"/>
                <a:gd name="T27" fmla="*/ 28 h 29"/>
                <a:gd name="T28" fmla="*/ 12 w 47"/>
                <a:gd name="T29" fmla="*/ 29 h 29"/>
                <a:gd name="T30" fmla="*/ 9 w 47"/>
                <a:gd name="T31" fmla="*/ 29 h 29"/>
                <a:gd name="T32" fmla="*/ 7 w 47"/>
                <a:gd name="T33" fmla="*/ 29 h 29"/>
                <a:gd name="T34" fmla="*/ 3 w 47"/>
                <a:gd name="T35" fmla="*/ 29 h 29"/>
                <a:gd name="T36" fmla="*/ 1 w 47"/>
                <a:gd name="T37" fmla="*/ 28 h 29"/>
                <a:gd name="T38" fmla="*/ 0 w 47"/>
                <a:gd name="T39" fmla="*/ 25 h 29"/>
                <a:gd name="T40" fmla="*/ 0 w 47"/>
                <a:gd name="T41" fmla="*/ 24 h 29"/>
                <a:gd name="T42" fmla="*/ 0 w 47"/>
                <a:gd name="T43" fmla="*/ 22 h 29"/>
                <a:gd name="T44" fmla="*/ 0 w 47"/>
                <a:gd name="T45" fmla="*/ 18 h 29"/>
                <a:gd name="T46" fmla="*/ 1 w 47"/>
                <a:gd name="T47" fmla="*/ 16 h 29"/>
                <a:gd name="T48" fmla="*/ 2 w 47"/>
                <a:gd name="T49" fmla="*/ 14 h 29"/>
                <a:gd name="T50" fmla="*/ 3 w 47"/>
                <a:gd name="T51" fmla="*/ 12 h 29"/>
                <a:gd name="T52" fmla="*/ 3 w 47"/>
                <a:gd name="T53" fmla="*/ 9 h 29"/>
                <a:gd name="T54" fmla="*/ 5 w 47"/>
                <a:gd name="T55" fmla="*/ 7 h 29"/>
                <a:gd name="T56" fmla="*/ 7 w 47"/>
                <a:gd name="T57" fmla="*/ 5 h 29"/>
                <a:gd name="T58" fmla="*/ 9 w 47"/>
                <a:gd name="T59" fmla="*/ 4 h 29"/>
                <a:gd name="T60" fmla="*/ 11 w 47"/>
                <a:gd name="T61" fmla="*/ 3 h 29"/>
                <a:gd name="T62" fmla="*/ 15 w 47"/>
                <a:gd name="T63" fmla="*/ 2 h 29"/>
                <a:gd name="T64" fmla="*/ 20 w 47"/>
                <a:gd name="T65" fmla="*/ 0 h 29"/>
                <a:gd name="T66" fmla="*/ 24 w 47"/>
                <a:gd name="T67" fmla="*/ 2 h 29"/>
                <a:gd name="T68" fmla="*/ 29 w 47"/>
                <a:gd name="T69" fmla="*/ 3 h 29"/>
                <a:gd name="T70" fmla="*/ 33 w 47"/>
                <a:gd name="T71" fmla="*/ 5 h 29"/>
                <a:gd name="T72" fmla="*/ 37 w 47"/>
                <a:gd name="T7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" h="29">
                  <a:moveTo>
                    <a:pt x="37" y="7"/>
                  </a:moveTo>
                  <a:lnTo>
                    <a:pt x="39" y="8"/>
                  </a:lnTo>
                  <a:lnTo>
                    <a:pt x="40" y="10"/>
                  </a:lnTo>
                  <a:lnTo>
                    <a:pt x="41" y="13"/>
                  </a:lnTo>
                  <a:lnTo>
                    <a:pt x="42" y="14"/>
                  </a:lnTo>
                  <a:lnTo>
                    <a:pt x="43" y="16"/>
                  </a:lnTo>
                  <a:lnTo>
                    <a:pt x="44" y="18"/>
                  </a:lnTo>
                  <a:lnTo>
                    <a:pt x="45" y="20"/>
                  </a:lnTo>
                  <a:lnTo>
                    <a:pt x="47" y="22"/>
                  </a:lnTo>
                  <a:lnTo>
                    <a:pt x="40" y="23"/>
                  </a:lnTo>
                  <a:lnTo>
                    <a:pt x="34" y="24"/>
                  </a:lnTo>
                  <a:lnTo>
                    <a:pt x="29" y="25"/>
                  </a:lnTo>
                  <a:lnTo>
                    <a:pt x="23" y="27"/>
                  </a:lnTo>
                  <a:lnTo>
                    <a:pt x="18" y="28"/>
                  </a:lnTo>
                  <a:lnTo>
                    <a:pt x="12" y="29"/>
                  </a:lnTo>
                  <a:lnTo>
                    <a:pt x="9" y="29"/>
                  </a:lnTo>
                  <a:lnTo>
                    <a:pt x="7" y="29"/>
                  </a:lnTo>
                  <a:lnTo>
                    <a:pt x="3" y="29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5" y="7"/>
                  </a:lnTo>
                  <a:lnTo>
                    <a:pt x="7" y="5"/>
                  </a:lnTo>
                  <a:lnTo>
                    <a:pt x="9" y="4"/>
                  </a:lnTo>
                  <a:lnTo>
                    <a:pt x="11" y="3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9" y="3"/>
                  </a:lnTo>
                  <a:lnTo>
                    <a:pt x="33" y="5"/>
                  </a:lnTo>
                  <a:lnTo>
                    <a:pt x="37" y="7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3" name="Freeform 137">
              <a:extLst>
                <a:ext uri="{FF2B5EF4-FFF2-40B4-BE49-F238E27FC236}">
                  <a16:creationId xmlns:a16="http://schemas.microsoft.com/office/drawing/2014/main" id="{294BDC22-B888-41A5-B5D6-DD88FE23B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" y="3636"/>
              <a:ext cx="26" cy="14"/>
            </a:xfrm>
            <a:custGeom>
              <a:avLst/>
              <a:gdLst>
                <a:gd name="T0" fmla="*/ 53 w 53"/>
                <a:gd name="T1" fmla="*/ 22 h 28"/>
                <a:gd name="T2" fmla="*/ 47 w 53"/>
                <a:gd name="T3" fmla="*/ 24 h 28"/>
                <a:gd name="T4" fmla="*/ 41 w 53"/>
                <a:gd name="T5" fmla="*/ 27 h 28"/>
                <a:gd name="T6" fmla="*/ 36 w 53"/>
                <a:gd name="T7" fmla="*/ 28 h 28"/>
                <a:gd name="T8" fmla="*/ 30 w 53"/>
                <a:gd name="T9" fmla="*/ 28 h 28"/>
                <a:gd name="T10" fmla="*/ 24 w 53"/>
                <a:gd name="T11" fmla="*/ 28 h 28"/>
                <a:gd name="T12" fmla="*/ 18 w 53"/>
                <a:gd name="T13" fmla="*/ 28 h 28"/>
                <a:gd name="T14" fmla="*/ 11 w 53"/>
                <a:gd name="T15" fmla="*/ 28 h 28"/>
                <a:gd name="T16" fmla="*/ 5 w 53"/>
                <a:gd name="T17" fmla="*/ 27 h 28"/>
                <a:gd name="T18" fmla="*/ 0 w 53"/>
                <a:gd name="T19" fmla="*/ 24 h 28"/>
                <a:gd name="T20" fmla="*/ 3 w 53"/>
                <a:gd name="T21" fmla="*/ 20 h 28"/>
                <a:gd name="T22" fmla="*/ 6 w 53"/>
                <a:gd name="T23" fmla="*/ 15 h 28"/>
                <a:gd name="T24" fmla="*/ 9 w 53"/>
                <a:gd name="T25" fmla="*/ 12 h 28"/>
                <a:gd name="T26" fmla="*/ 14 w 53"/>
                <a:gd name="T27" fmla="*/ 8 h 28"/>
                <a:gd name="T28" fmla="*/ 18 w 53"/>
                <a:gd name="T29" fmla="*/ 5 h 28"/>
                <a:gd name="T30" fmla="*/ 21 w 53"/>
                <a:gd name="T31" fmla="*/ 3 h 28"/>
                <a:gd name="T32" fmla="*/ 26 w 53"/>
                <a:gd name="T33" fmla="*/ 1 h 28"/>
                <a:gd name="T34" fmla="*/ 31 w 53"/>
                <a:gd name="T35" fmla="*/ 0 h 28"/>
                <a:gd name="T36" fmla="*/ 36 w 53"/>
                <a:gd name="T37" fmla="*/ 1 h 28"/>
                <a:gd name="T38" fmla="*/ 39 w 53"/>
                <a:gd name="T39" fmla="*/ 2 h 28"/>
                <a:gd name="T40" fmla="*/ 43 w 53"/>
                <a:gd name="T41" fmla="*/ 5 h 28"/>
                <a:gd name="T42" fmla="*/ 45 w 53"/>
                <a:gd name="T43" fmla="*/ 8 h 28"/>
                <a:gd name="T44" fmla="*/ 47 w 53"/>
                <a:gd name="T45" fmla="*/ 12 h 28"/>
                <a:gd name="T46" fmla="*/ 48 w 53"/>
                <a:gd name="T47" fmla="*/ 15 h 28"/>
                <a:gd name="T48" fmla="*/ 50 w 53"/>
                <a:gd name="T49" fmla="*/ 19 h 28"/>
                <a:gd name="T50" fmla="*/ 53 w 53"/>
                <a:gd name="T51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28">
                  <a:moveTo>
                    <a:pt x="53" y="22"/>
                  </a:moveTo>
                  <a:lnTo>
                    <a:pt x="47" y="24"/>
                  </a:lnTo>
                  <a:lnTo>
                    <a:pt x="41" y="27"/>
                  </a:lnTo>
                  <a:lnTo>
                    <a:pt x="36" y="28"/>
                  </a:lnTo>
                  <a:lnTo>
                    <a:pt x="30" y="28"/>
                  </a:lnTo>
                  <a:lnTo>
                    <a:pt x="24" y="28"/>
                  </a:lnTo>
                  <a:lnTo>
                    <a:pt x="18" y="28"/>
                  </a:lnTo>
                  <a:lnTo>
                    <a:pt x="11" y="28"/>
                  </a:lnTo>
                  <a:lnTo>
                    <a:pt x="5" y="27"/>
                  </a:lnTo>
                  <a:lnTo>
                    <a:pt x="0" y="24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9" y="12"/>
                  </a:lnTo>
                  <a:lnTo>
                    <a:pt x="14" y="8"/>
                  </a:lnTo>
                  <a:lnTo>
                    <a:pt x="18" y="5"/>
                  </a:lnTo>
                  <a:lnTo>
                    <a:pt x="21" y="3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6" y="1"/>
                  </a:lnTo>
                  <a:lnTo>
                    <a:pt x="39" y="2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2"/>
                  </a:lnTo>
                  <a:lnTo>
                    <a:pt x="48" y="15"/>
                  </a:lnTo>
                  <a:lnTo>
                    <a:pt x="50" y="19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4" name="Freeform 138">
              <a:extLst>
                <a:ext uri="{FF2B5EF4-FFF2-40B4-BE49-F238E27FC236}">
                  <a16:creationId xmlns:a16="http://schemas.microsoft.com/office/drawing/2014/main" id="{F1264016-0E7B-45AE-B5B8-BF514BF1E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3640"/>
              <a:ext cx="75" cy="107"/>
            </a:xfrm>
            <a:custGeom>
              <a:avLst/>
              <a:gdLst>
                <a:gd name="T0" fmla="*/ 143 w 150"/>
                <a:gd name="T1" fmla="*/ 63 h 214"/>
                <a:gd name="T2" fmla="*/ 149 w 150"/>
                <a:gd name="T3" fmla="*/ 96 h 214"/>
                <a:gd name="T4" fmla="*/ 150 w 150"/>
                <a:gd name="T5" fmla="*/ 130 h 214"/>
                <a:gd name="T6" fmla="*/ 147 w 150"/>
                <a:gd name="T7" fmla="*/ 145 h 214"/>
                <a:gd name="T8" fmla="*/ 142 w 150"/>
                <a:gd name="T9" fmla="*/ 159 h 214"/>
                <a:gd name="T10" fmla="*/ 137 w 150"/>
                <a:gd name="T11" fmla="*/ 169 h 214"/>
                <a:gd name="T12" fmla="*/ 135 w 150"/>
                <a:gd name="T13" fmla="*/ 173 h 214"/>
                <a:gd name="T14" fmla="*/ 133 w 150"/>
                <a:gd name="T15" fmla="*/ 177 h 214"/>
                <a:gd name="T16" fmla="*/ 122 w 150"/>
                <a:gd name="T17" fmla="*/ 187 h 214"/>
                <a:gd name="T18" fmla="*/ 106 w 150"/>
                <a:gd name="T19" fmla="*/ 202 h 214"/>
                <a:gd name="T20" fmla="*/ 88 w 150"/>
                <a:gd name="T21" fmla="*/ 214 h 214"/>
                <a:gd name="T22" fmla="*/ 90 w 150"/>
                <a:gd name="T23" fmla="*/ 206 h 214"/>
                <a:gd name="T24" fmla="*/ 91 w 150"/>
                <a:gd name="T25" fmla="*/ 199 h 214"/>
                <a:gd name="T26" fmla="*/ 91 w 150"/>
                <a:gd name="T27" fmla="*/ 181 h 214"/>
                <a:gd name="T28" fmla="*/ 93 w 150"/>
                <a:gd name="T29" fmla="*/ 136 h 214"/>
                <a:gd name="T30" fmla="*/ 90 w 150"/>
                <a:gd name="T31" fmla="*/ 115 h 214"/>
                <a:gd name="T32" fmla="*/ 83 w 150"/>
                <a:gd name="T33" fmla="*/ 94 h 214"/>
                <a:gd name="T34" fmla="*/ 73 w 150"/>
                <a:gd name="T35" fmla="*/ 80 h 214"/>
                <a:gd name="T36" fmla="*/ 66 w 150"/>
                <a:gd name="T37" fmla="*/ 74 h 214"/>
                <a:gd name="T38" fmla="*/ 57 w 150"/>
                <a:gd name="T39" fmla="*/ 72 h 214"/>
                <a:gd name="T40" fmla="*/ 45 w 150"/>
                <a:gd name="T41" fmla="*/ 73 h 214"/>
                <a:gd name="T42" fmla="*/ 35 w 150"/>
                <a:gd name="T43" fmla="*/ 78 h 214"/>
                <a:gd name="T44" fmla="*/ 27 w 150"/>
                <a:gd name="T45" fmla="*/ 90 h 214"/>
                <a:gd name="T46" fmla="*/ 22 w 150"/>
                <a:gd name="T47" fmla="*/ 124 h 214"/>
                <a:gd name="T48" fmla="*/ 26 w 150"/>
                <a:gd name="T49" fmla="*/ 148 h 214"/>
                <a:gd name="T50" fmla="*/ 31 w 150"/>
                <a:gd name="T51" fmla="*/ 165 h 214"/>
                <a:gd name="T52" fmla="*/ 41 w 150"/>
                <a:gd name="T53" fmla="*/ 179 h 214"/>
                <a:gd name="T54" fmla="*/ 42 w 150"/>
                <a:gd name="T55" fmla="*/ 188 h 214"/>
                <a:gd name="T56" fmla="*/ 42 w 150"/>
                <a:gd name="T57" fmla="*/ 196 h 214"/>
                <a:gd name="T58" fmla="*/ 40 w 150"/>
                <a:gd name="T59" fmla="*/ 202 h 214"/>
                <a:gd name="T60" fmla="*/ 40 w 150"/>
                <a:gd name="T61" fmla="*/ 205 h 214"/>
                <a:gd name="T62" fmla="*/ 39 w 150"/>
                <a:gd name="T63" fmla="*/ 207 h 214"/>
                <a:gd name="T64" fmla="*/ 36 w 150"/>
                <a:gd name="T65" fmla="*/ 195 h 214"/>
                <a:gd name="T66" fmla="*/ 30 w 150"/>
                <a:gd name="T67" fmla="*/ 176 h 214"/>
                <a:gd name="T68" fmla="*/ 18 w 150"/>
                <a:gd name="T69" fmla="*/ 161 h 214"/>
                <a:gd name="T70" fmla="*/ 15 w 150"/>
                <a:gd name="T71" fmla="*/ 146 h 214"/>
                <a:gd name="T72" fmla="*/ 11 w 150"/>
                <a:gd name="T73" fmla="*/ 131 h 214"/>
                <a:gd name="T74" fmla="*/ 8 w 150"/>
                <a:gd name="T75" fmla="*/ 124 h 214"/>
                <a:gd name="T76" fmla="*/ 2 w 150"/>
                <a:gd name="T77" fmla="*/ 111 h 214"/>
                <a:gd name="T78" fmla="*/ 0 w 150"/>
                <a:gd name="T79" fmla="*/ 92 h 214"/>
                <a:gd name="T80" fmla="*/ 2 w 150"/>
                <a:gd name="T81" fmla="*/ 74 h 214"/>
                <a:gd name="T82" fmla="*/ 7 w 150"/>
                <a:gd name="T83" fmla="*/ 55 h 214"/>
                <a:gd name="T84" fmla="*/ 19 w 150"/>
                <a:gd name="T85" fmla="*/ 27 h 214"/>
                <a:gd name="T86" fmla="*/ 45 w 150"/>
                <a:gd name="T87" fmla="*/ 11 h 214"/>
                <a:gd name="T88" fmla="*/ 63 w 150"/>
                <a:gd name="T89" fmla="*/ 3 h 214"/>
                <a:gd name="T90" fmla="*/ 79 w 150"/>
                <a:gd name="T91" fmla="*/ 0 h 214"/>
                <a:gd name="T92" fmla="*/ 96 w 150"/>
                <a:gd name="T93" fmla="*/ 2 h 214"/>
                <a:gd name="T94" fmla="*/ 113 w 150"/>
                <a:gd name="T95" fmla="*/ 13 h 214"/>
                <a:gd name="T96" fmla="*/ 129 w 150"/>
                <a:gd name="T97" fmla="*/ 3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214">
                  <a:moveTo>
                    <a:pt x="137" y="42"/>
                  </a:moveTo>
                  <a:lnTo>
                    <a:pt x="141" y="52"/>
                  </a:lnTo>
                  <a:lnTo>
                    <a:pt x="143" y="63"/>
                  </a:lnTo>
                  <a:lnTo>
                    <a:pt x="146" y="74"/>
                  </a:lnTo>
                  <a:lnTo>
                    <a:pt x="148" y="85"/>
                  </a:lnTo>
                  <a:lnTo>
                    <a:pt x="149" y="96"/>
                  </a:lnTo>
                  <a:lnTo>
                    <a:pt x="149" y="107"/>
                  </a:lnTo>
                  <a:lnTo>
                    <a:pt x="150" y="120"/>
                  </a:lnTo>
                  <a:lnTo>
                    <a:pt x="150" y="130"/>
                  </a:lnTo>
                  <a:lnTo>
                    <a:pt x="149" y="135"/>
                  </a:lnTo>
                  <a:lnTo>
                    <a:pt x="148" y="140"/>
                  </a:lnTo>
                  <a:lnTo>
                    <a:pt x="147" y="145"/>
                  </a:lnTo>
                  <a:lnTo>
                    <a:pt x="146" y="149"/>
                  </a:lnTo>
                  <a:lnTo>
                    <a:pt x="143" y="155"/>
                  </a:lnTo>
                  <a:lnTo>
                    <a:pt x="142" y="159"/>
                  </a:lnTo>
                  <a:lnTo>
                    <a:pt x="140" y="165"/>
                  </a:lnTo>
                  <a:lnTo>
                    <a:pt x="138" y="169"/>
                  </a:lnTo>
                  <a:lnTo>
                    <a:pt x="137" y="169"/>
                  </a:lnTo>
                  <a:lnTo>
                    <a:pt x="136" y="171"/>
                  </a:lnTo>
                  <a:lnTo>
                    <a:pt x="136" y="172"/>
                  </a:lnTo>
                  <a:lnTo>
                    <a:pt x="135" y="173"/>
                  </a:lnTo>
                  <a:lnTo>
                    <a:pt x="135" y="174"/>
                  </a:lnTo>
                  <a:lnTo>
                    <a:pt x="133" y="176"/>
                  </a:lnTo>
                  <a:lnTo>
                    <a:pt x="133" y="177"/>
                  </a:lnTo>
                  <a:lnTo>
                    <a:pt x="133" y="178"/>
                  </a:lnTo>
                  <a:lnTo>
                    <a:pt x="128" y="182"/>
                  </a:lnTo>
                  <a:lnTo>
                    <a:pt x="122" y="187"/>
                  </a:lnTo>
                  <a:lnTo>
                    <a:pt x="117" y="192"/>
                  </a:lnTo>
                  <a:lnTo>
                    <a:pt x="111" y="196"/>
                  </a:lnTo>
                  <a:lnTo>
                    <a:pt x="106" y="202"/>
                  </a:lnTo>
                  <a:lnTo>
                    <a:pt x="100" y="206"/>
                  </a:lnTo>
                  <a:lnTo>
                    <a:pt x="93" y="211"/>
                  </a:lnTo>
                  <a:lnTo>
                    <a:pt x="88" y="214"/>
                  </a:lnTo>
                  <a:lnTo>
                    <a:pt x="89" y="212"/>
                  </a:lnTo>
                  <a:lnTo>
                    <a:pt x="89" y="209"/>
                  </a:lnTo>
                  <a:lnTo>
                    <a:pt x="90" y="206"/>
                  </a:lnTo>
                  <a:lnTo>
                    <a:pt x="91" y="204"/>
                  </a:lnTo>
                  <a:lnTo>
                    <a:pt x="91" y="202"/>
                  </a:lnTo>
                  <a:lnTo>
                    <a:pt x="91" y="199"/>
                  </a:lnTo>
                  <a:lnTo>
                    <a:pt x="91" y="197"/>
                  </a:lnTo>
                  <a:lnTo>
                    <a:pt x="90" y="195"/>
                  </a:lnTo>
                  <a:lnTo>
                    <a:pt x="91" y="181"/>
                  </a:lnTo>
                  <a:lnTo>
                    <a:pt x="93" y="166"/>
                  </a:lnTo>
                  <a:lnTo>
                    <a:pt x="93" y="151"/>
                  </a:lnTo>
                  <a:lnTo>
                    <a:pt x="93" y="136"/>
                  </a:lnTo>
                  <a:lnTo>
                    <a:pt x="92" y="128"/>
                  </a:lnTo>
                  <a:lnTo>
                    <a:pt x="91" y="122"/>
                  </a:lnTo>
                  <a:lnTo>
                    <a:pt x="90" y="115"/>
                  </a:lnTo>
                  <a:lnTo>
                    <a:pt x="88" y="108"/>
                  </a:lnTo>
                  <a:lnTo>
                    <a:pt x="86" y="101"/>
                  </a:lnTo>
                  <a:lnTo>
                    <a:pt x="83" y="94"/>
                  </a:lnTo>
                  <a:lnTo>
                    <a:pt x="79" y="88"/>
                  </a:lnTo>
                  <a:lnTo>
                    <a:pt x="75" y="82"/>
                  </a:lnTo>
                  <a:lnTo>
                    <a:pt x="73" y="80"/>
                  </a:lnTo>
                  <a:lnTo>
                    <a:pt x="70" y="77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2" y="73"/>
                  </a:lnTo>
                  <a:lnTo>
                    <a:pt x="59" y="73"/>
                  </a:lnTo>
                  <a:lnTo>
                    <a:pt x="57" y="72"/>
                  </a:lnTo>
                  <a:lnTo>
                    <a:pt x="53" y="71"/>
                  </a:lnTo>
                  <a:lnTo>
                    <a:pt x="49" y="71"/>
                  </a:lnTo>
                  <a:lnTo>
                    <a:pt x="45" y="73"/>
                  </a:lnTo>
                  <a:lnTo>
                    <a:pt x="41" y="74"/>
                  </a:lnTo>
                  <a:lnTo>
                    <a:pt x="38" y="76"/>
                  </a:lnTo>
                  <a:lnTo>
                    <a:pt x="35" y="78"/>
                  </a:lnTo>
                  <a:lnTo>
                    <a:pt x="31" y="82"/>
                  </a:lnTo>
                  <a:lnTo>
                    <a:pt x="29" y="85"/>
                  </a:lnTo>
                  <a:lnTo>
                    <a:pt x="27" y="90"/>
                  </a:lnTo>
                  <a:lnTo>
                    <a:pt x="25" y="101"/>
                  </a:lnTo>
                  <a:lnTo>
                    <a:pt x="23" y="113"/>
                  </a:lnTo>
                  <a:lnTo>
                    <a:pt x="22" y="124"/>
                  </a:lnTo>
                  <a:lnTo>
                    <a:pt x="23" y="136"/>
                  </a:lnTo>
                  <a:lnTo>
                    <a:pt x="25" y="143"/>
                  </a:lnTo>
                  <a:lnTo>
                    <a:pt x="26" y="148"/>
                  </a:lnTo>
                  <a:lnTo>
                    <a:pt x="27" y="154"/>
                  </a:lnTo>
                  <a:lnTo>
                    <a:pt x="29" y="159"/>
                  </a:lnTo>
                  <a:lnTo>
                    <a:pt x="31" y="165"/>
                  </a:lnTo>
                  <a:lnTo>
                    <a:pt x="35" y="169"/>
                  </a:lnTo>
                  <a:lnTo>
                    <a:pt x="38" y="174"/>
                  </a:lnTo>
                  <a:lnTo>
                    <a:pt x="41" y="179"/>
                  </a:lnTo>
                  <a:lnTo>
                    <a:pt x="41" y="182"/>
                  </a:lnTo>
                  <a:lnTo>
                    <a:pt x="42" y="185"/>
                  </a:lnTo>
                  <a:lnTo>
                    <a:pt x="42" y="188"/>
                  </a:lnTo>
                  <a:lnTo>
                    <a:pt x="42" y="191"/>
                  </a:lnTo>
                  <a:lnTo>
                    <a:pt x="42" y="193"/>
                  </a:lnTo>
                  <a:lnTo>
                    <a:pt x="42" y="196"/>
                  </a:lnTo>
                  <a:lnTo>
                    <a:pt x="41" y="198"/>
                  </a:lnTo>
                  <a:lnTo>
                    <a:pt x="40" y="201"/>
                  </a:lnTo>
                  <a:lnTo>
                    <a:pt x="40" y="202"/>
                  </a:lnTo>
                  <a:lnTo>
                    <a:pt x="40" y="203"/>
                  </a:lnTo>
                  <a:lnTo>
                    <a:pt x="40" y="204"/>
                  </a:lnTo>
                  <a:lnTo>
                    <a:pt x="40" y="205"/>
                  </a:lnTo>
                  <a:lnTo>
                    <a:pt x="40" y="205"/>
                  </a:lnTo>
                  <a:lnTo>
                    <a:pt x="39" y="206"/>
                  </a:lnTo>
                  <a:lnTo>
                    <a:pt x="39" y="207"/>
                  </a:lnTo>
                  <a:lnTo>
                    <a:pt x="39" y="207"/>
                  </a:lnTo>
                  <a:lnTo>
                    <a:pt x="38" y="202"/>
                  </a:lnTo>
                  <a:lnTo>
                    <a:pt x="36" y="195"/>
                  </a:lnTo>
                  <a:lnTo>
                    <a:pt x="35" y="188"/>
                  </a:lnTo>
                  <a:lnTo>
                    <a:pt x="32" y="182"/>
                  </a:lnTo>
                  <a:lnTo>
                    <a:pt x="30" y="176"/>
                  </a:lnTo>
                  <a:lnTo>
                    <a:pt x="27" y="171"/>
                  </a:lnTo>
                  <a:lnTo>
                    <a:pt x="22" y="166"/>
                  </a:lnTo>
                  <a:lnTo>
                    <a:pt x="18" y="161"/>
                  </a:lnTo>
                  <a:lnTo>
                    <a:pt x="16" y="156"/>
                  </a:lnTo>
                  <a:lnTo>
                    <a:pt x="16" y="151"/>
                  </a:lnTo>
                  <a:lnTo>
                    <a:pt x="15" y="146"/>
                  </a:lnTo>
                  <a:lnTo>
                    <a:pt x="13" y="141"/>
                  </a:lnTo>
                  <a:lnTo>
                    <a:pt x="12" y="135"/>
                  </a:lnTo>
                  <a:lnTo>
                    <a:pt x="11" y="131"/>
                  </a:lnTo>
                  <a:lnTo>
                    <a:pt x="10" y="128"/>
                  </a:lnTo>
                  <a:lnTo>
                    <a:pt x="9" y="126"/>
                  </a:lnTo>
                  <a:lnTo>
                    <a:pt x="8" y="124"/>
                  </a:lnTo>
                  <a:lnTo>
                    <a:pt x="6" y="123"/>
                  </a:lnTo>
                  <a:lnTo>
                    <a:pt x="5" y="116"/>
                  </a:lnTo>
                  <a:lnTo>
                    <a:pt x="2" y="111"/>
                  </a:lnTo>
                  <a:lnTo>
                    <a:pt x="1" y="104"/>
                  </a:lnTo>
                  <a:lnTo>
                    <a:pt x="1" y="98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1" y="80"/>
                  </a:lnTo>
                  <a:lnTo>
                    <a:pt x="2" y="74"/>
                  </a:lnTo>
                  <a:lnTo>
                    <a:pt x="2" y="67"/>
                  </a:lnTo>
                  <a:lnTo>
                    <a:pt x="5" y="62"/>
                  </a:lnTo>
                  <a:lnTo>
                    <a:pt x="7" y="55"/>
                  </a:lnTo>
                  <a:lnTo>
                    <a:pt x="8" y="50"/>
                  </a:lnTo>
                  <a:lnTo>
                    <a:pt x="12" y="38"/>
                  </a:lnTo>
                  <a:lnTo>
                    <a:pt x="19" y="27"/>
                  </a:lnTo>
                  <a:lnTo>
                    <a:pt x="28" y="22"/>
                  </a:lnTo>
                  <a:lnTo>
                    <a:pt x="36" y="16"/>
                  </a:lnTo>
                  <a:lnTo>
                    <a:pt x="45" y="11"/>
                  </a:lnTo>
                  <a:lnTo>
                    <a:pt x="55" y="6"/>
                  </a:lnTo>
                  <a:lnTo>
                    <a:pt x="59" y="5"/>
                  </a:lnTo>
                  <a:lnTo>
                    <a:pt x="63" y="3"/>
                  </a:lnTo>
                  <a:lnTo>
                    <a:pt x="69" y="2"/>
                  </a:lnTo>
                  <a:lnTo>
                    <a:pt x="73" y="1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89" y="1"/>
                  </a:lnTo>
                  <a:lnTo>
                    <a:pt x="96" y="2"/>
                  </a:lnTo>
                  <a:lnTo>
                    <a:pt x="101" y="5"/>
                  </a:lnTo>
                  <a:lnTo>
                    <a:pt x="108" y="10"/>
                  </a:lnTo>
                  <a:lnTo>
                    <a:pt x="113" y="13"/>
                  </a:lnTo>
                  <a:lnTo>
                    <a:pt x="119" y="18"/>
                  </a:lnTo>
                  <a:lnTo>
                    <a:pt x="125" y="23"/>
                  </a:lnTo>
                  <a:lnTo>
                    <a:pt x="129" y="30"/>
                  </a:lnTo>
                  <a:lnTo>
                    <a:pt x="133" y="35"/>
                  </a:lnTo>
                  <a:lnTo>
                    <a:pt x="137" y="42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5" name="Freeform 139">
              <a:extLst>
                <a:ext uri="{FF2B5EF4-FFF2-40B4-BE49-F238E27FC236}">
                  <a16:creationId xmlns:a16="http://schemas.microsoft.com/office/drawing/2014/main" id="{31D60432-B180-48A9-A0E1-F91E49C6C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3644"/>
              <a:ext cx="81" cy="100"/>
            </a:xfrm>
            <a:custGeom>
              <a:avLst/>
              <a:gdLst>
                <a:gd name="T0" fmla="*/ 149 w 161"/>
                <a:gd name="T1" fmla="*/ 17 h 201"/>
                <a:gd name="T2" fmla="*/ 159 w 161"/>
                <a:gd name="T3" fmla="*/ 35 h 201"/>
                <a:gd name="T4" fmla="*/ 160 w 161"/>
                <a:gd name="T5" fmla="*/ 57 h 201"/>
                <a:gd name="T6" fmla="*/ 155 w 161"/>
                <a:gd name="T7" fmla="*/ 86 h 201"/>
                <a:gd name="T8" fmla="*/ 143 w 161"/>
                <a:gd name="T9" fmla="*/ 111 h 201"/>
                <a:gd name="T10" fmla="*/ 132 w 161"/>
                <a:gd name="T11" fmla="*/ 133 h 201"/>
                <a:gd name="T12" fmla="*/ 126 w 161"/>
                <a:gd name="T13" fmla="*/ 147 h 201"/>
                <a:gd name="T14" fmla="*/ 113 w 161"/>
                <a:gd name="T15" fmla="*/ 172 h 201"/>
                <a:gd name="T16" fmla="*/ 109 w 161"/>
                <a:gd name="T17" fmla="*/ 190 h 201"/>
                <a:gd name="T18" fmla="*/ 107 w 161"/>
                <a:gd name="T19" fmla="*/ 201 h 201"/>
                <a:gd name="T20" fmla="*/ 101 w 161"/>
                <a:gd name="T21" fmla="*/ 197 h 201"/>
                <a:gd name="T22" fmla="*/ 94 w 161"/>
                <a:gd name="T23" fmla="*/ 195 h 201"/>
                <a:gd name="T24" fmla="*/ 94 w 161"/>
                <a:gd name="T25" fmla="*/ 187 h 201"/>
                <a:gd name="T26" fmla="*/ 96 w 161"/>
                <a:gd name="T27" fmla="*/ 177 h 201"/>
                <a:gd name="T28" fmla="*/ 89 w 161"/>
                <a:gd name="T29" fmla="*/ 159 h 201"/>
                <a:gd name="T30" fmla="*/ 85 w 161"/>
                <a:gd name="T31" fmla="*/ 147 h 201"/>
                <a:gd name="T32" fmla="*/ 87 w 161"/>
                <a:gd name="T33" fmla="*/ 137 h 201"/>
                <a:gd name="T34" fmla="*/ 93 w 161"/>
                <a:gd name="T35" fmla="*/ 130 h 201"/>
                <a:gd name="T36" fmla="*/ 101 w 161"/>
                <a:gd name="T37" fmla="*/ 125 h 201"/>
                <a:gd name="T38" fmla="*/ 106 w 161"/>
                <a:gd name="T39" fmla="*/ 118 h 201"/>
                <a:gd name="T40" fmla="*/ 112 w 161"/>
                <a:gd name="T41" fmla="*/ 110 h 201"/>
                <a:gd name="T42" fmla="*/ 116 w 161"/>
                <a:gd name="T43" fmla="*/ 104 h 201"/>
                <a:gd name="T44" fmla="*/ 119 w 161"/>
                <a:gd name="T45" fmla="*/ 90 h 201"/>
                <a:gd name="T46" fmla="*/ 116 w 161"/>
                <a:gd name="T47" fmla="*/ 78 h 201"/>
                <a:gd name="T48" fmla="*/ 109 w 161"/>
                <a:gd name="T49" fmla="*/ 68 h 201"/>
                <a:gd name="T50" fmla="*/ 100 w 161"/>
                <a:gd name="T51" fmla="*/ 59 h 201"/>
                <a:gd name="T52" fmla="*/ 91 w 161"/>
                <a:gd name="T53" fmla="*/ 56 h 201"/>
                <a:gd name="T54" fmla="*/ 84 w 161"/>
                <a:gd name="T55" fmla="*/ 57 h 201"/>
                <a:gd name="T56" fmla="*/ 71 w 161"/>
                <a:gd name="T57" fmla="*/ 64 h 201"/>
                <a:gd name="T58" fmla="*/ 62 w 161"/>
                <a:gd name="T59" fmla="*/ 74 h 201"/>
                <a:gd name="T60" fmla="*/ 53 w 161"/>
                <a:gd name="T61" fmla="*/ 90 h 201"/>
                <a:gd name="T62" fmla="*/ 43 w 161"/>
                <a:gd name="T63" fmla="*/ 115 h 201"/>
                <a:gd name="T64" fmla="*/ 37 w 161"/>
                <a:gd name="T65" fmla="*/ 140 h 201"/>
                <a:gd name="T66" fmla="*/ 25 w 161"/>
                <a:gd name="T67" fmla="*/ 142 h 201"/>
                <a:gd name="T68" fmla="*/ 10 w 161"/>
                <a:gd name="T69" fmla="*/ 129 h 201"/>
                <a:gd name="T70" fmla="*/ 2 w 161"/>
                <a:gd name="T71" fmla="*/ 118 h 201"/>
                <a:gd name="T72" fmla="*/ 0 w 161"/>
                <a:gd name="T73" fmla="*/ 105 h 201"/>
                <a:gd name="T74" fmla="*/ 2 w 161"/>
                <a:gd name="T75" fmla="*/ 86 h 201"/>
                <a:gd name="T76" fmla="*/ 7 w 161"/>
                <a:gd name="T77" fmla="*/ 68 h 201"/>
                <a:gd name="T78" fmla="*/ 13 w 161"/>
                <a:gd name="T79" fmla="*/ 57 h 201"/>
                <a:gd name="T80" fmla="*/ 16 w 161"/>
                <a:gd name="T81" fmla="*/ 48 h 201"/>
                <a:gd name="T82" fmla="*/ 22 w 161"/>
                <a:gd name="T83" fmla="*/ 40 h 201"/>
                <a:gd name="T84" fmla="*/ 36 w 161"/>
                <a:gd name="T85" fmla="*/ 27 h 201"/>
                <a:gd name="T86" fmla="*/ 54 w 161"/>
                <a:gd name="T87" fmla="*/ 16 h 201"/>
                <a:gd name="T88" fmla="*/ 69 w 161"/>
                <a:gd name="T89" fmla="*/ 7 h 201"/>
                <a:gd name="T90" fmla="*/ 80 w 161"/>
                <a:gd name="T91" fmla="*/ 4 h 201"/>
                <a:gd name="T92" fmla="*/ 91 w 161"/>
                <a:gd name="T93" fmla="*/ 0 h 201"/>
                <a:gd name="T94" fmla="*/ 105 w 161"/>
                <a:gd name="T95" fmla="*/ 1 h 201"/>
                <a:gd name="T96" fmla="*/ 122 w 161"/>
                <a:gd name="T97" fmla="*/ 4 h 201"/>
                <a:gd name="T98" fmla="*/ 137 w 161"/>
                <a:gd name="T99" fmla="*/ 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1" h="201">
                  <a:moveTo>
                    <a:pt x="137" y="8"/>
                  </a:moveTo>
                  <a:lnTo>
                    <a:pt x="143" y="13"/>
                  </a:lnTo>
                  <a:lnTo>
                    <a:pt x="149" y="17"/>
                  </a:lnTo>
                  <a:lnTo>
                    <a:pt x="153" y="23"/>
                  </a:lnTo>
                  <a:lnTo>
                    <a:pt x="156" y="28"/>
                  </a:lnTo>
                  <a:lnTo>
                    <a:pt x="159" y="35"/>
                  </a:lnTo>
                  <a:lnTo>
                    <a:pt x="160" y="43"/>
                  </a:lnTo>
                  <a:lnTo>
                    <a:pt x="161" y="49"/>
                  </a:lnTo>
                  <a:lnTo>
                    <a:pt x="160" y="57"/>
                  </a:lnTo>
                  <a:lnTo>
                    <a:pt x="159" y="67"/>
                  </a:lnTo>
                  <a:lnTo>
                    <a:pt x="157" y="77"/>
                  </a:lnTo>
                  <a:lnTo>
                    <a:pt x="155" y="86"/>
                  </a:lnTo>
                  <a:lnTo>
                    <a:pt x="151" y="95"/>
                  </a:lnTo>
                  <a:lnTo>
                    <a:pt x="147" y="104"/>
                  </a:lnTo>
                  <a:lnTo>
                    <a:pt x="143" y="111"/>
                  </a:lnTo>
                  <a:lnTo>
                    <a:pt x="139" y="119"/>
                  </a:lnTo>
                  <a:lnTo>
                    <a:pt x="133" y="128"/>
                  </a:lnTo>
                  <a:lnTo>
                    <a:pt x="132" y="133"/>
                  </a:lnTo>
                  <a:lnTo>
                    <a:pt x="131" y="137"/>
                  </a:lnTo>
                  <a:lnTo>
                    <a:pt x="129" y="141"/>
                  </a:lnTo>
                  <a:lnTo>
                    <a:pt x="126" y="147"/>
                  </a:lnTo>
                  <a:lnTo>
                    <a:pt x="122" y="155"/>
                  </a:lnTo>
                  <a:lnTo>
                    <a:pt x="117" y="164"/>
                  </a:lnTo>
                  <a:lnTo>
                    <a:pt x="113" y="172"/>
                  </a:lnTo>
                  <a:lnTo>
                    <a:pt x="111" y="181"/>
                  </a:lnTo>
                  <a:lnTo>
                    <a:pt x="109" y="186"/>
                  </a:lnTo>
                  <a:lnTo>
                    <a:pt x="109" y="190"/>
                  </a:lnTo>
                  <a:lnTo>
                    <a:pt x="107" y="196"/>
                  </a:lnTo>
                  <a:lnTo>
                    <a:pt x="107" y="200"/>
                  </a:lnTo>
                  <a:lnTo>
                    <a:pt x="107" y="201"/>
                  </a:lnTo>
                  <a:lnTo>
                    <a:pt x="105" y="199"/>
                  </a:lnTo>
                  <a:lnTo>
                    <a:pt x="103" y="198"/>
                  </a:lnTo>
                  <a:lnTo>
                    <a:pt x="101" y="197"/>
                  </a:lnTo>
                  <a:lnTo>
                    <a:pt x="99" y="197"/>
                  </a:lnTo>
                  <a:lnTo>
                    <a:pt x="96" y="196"/>
                  </a:lnTo>
                  <a:lnTo>
                    <a:pt x="94" y="195"/>
                  </a:lnTo>
                  <a:lnTo>
                    <a:pt x="93" y="192"/>
                  </a:lnTo>
                  <a:lnTo>
                    <a:pt x="93" y="190"/>
                  </a:lnTo>
                  <a:lnTo>
                    <a:pt x="94" y="187"/>
                  </a:lnTo>
                  <a:lnTo>
                    <a:pt x="96" y="184"/>
                  </a:lnTo>
                  <a:lnTo>
                    <a:pt x="96" y="180"/>
                  </a:lnTo>
                  <a:lnTo>
                    <a:pt x="96" y="177"/>
                  </a:lnTo>
                  <a:lnTo>
                    <a:pt x="94" y="171"/>
                  </a:lnTo>
                  <a:lnTo>
                    <a:pt x="91" y="166"/>
                  </a:lnTo>
                  <a:lnTo>
                    <a:pt x="89" y="159"/>
                  </a:lnTo>
                  <a:lnTo>
                    <a:pt x="85" y="154"/>
                  </a:lnTo>
                  <a:lnTo>
                    <a:pt x="85" y="150"/>
                  </a:lnTo>
                  <a:lnTo>
                    <a:pt x="85" y="147"/>
                  </a:lnTo>
                  <a:lnTo>
                    <a:pt x="85" y="142"/>
                  </a:lnTo>
                  <a:lnTo>
                    <a:pt x="86" y="139"/>
                  </a:lnTo>
                  <a:lnTo>
                    <a:pt x="87" y="137"/>
                  </a:lnTo>
                  <a:lnTo>
                    <a:pt x="90" y="135"/>
                  </a:lnTo>
                  <a:lnTo>
                    <a:pt x="92" y="131"/>
                  </a:lnTo>
                  <a:lnTo>
                    <a:pt x="93" y="130"/>
                  </a:lnTo>
                  <a:lnTo>
                    <a:pt x="96" y="128"/>
                  </a:lnTo>
                  <a:lnTo>
                    <a:pt x="99" y="127"/>
                  </a:lnTo>
                  <a:lnTo>
                    <a:pt x="101" y="125"/>
                  </a:lnTo>
                  <a:lnTo>
                    <a:pt x="104" y="123"/>
                  </a:lnTo>
                  <a:lnTo>
                    <a:pt x="105" y="120"/>
                  </a:lnTo>
                  <a:lnTo>
                    <a:pt x="106" y="118"/>
                  </a:lnTo>
                  <a:lnTo>
                    <a:pt x="109" y="115"/>
                  </a:lnTo>
                  <a:lnTo>
                    <a:pt x="110" y="113"/>
                  </a:lnTo>
                  <a:lnTo>
                    <a:pt x="112" y="110"/>
                  </a:lnTo>
                  <a:lnTo>
                    <a:pt x="113" y="108"/>
                  </a:lnTo>
                  <a:lnTo>
                    <a:pt x="115" y="106"/>
                  </a:lnTo>
                  <a:lnTo>
                    <a:pt x="116" y="104"/>
                  </a:lnTo>
                  <a:lnTo>
                    <a:pt x="117" y="99"/>
                  </a:lnTo>
                  <a:lnTo>
                    <a:pt x="119" y="95"/>
                  </a:lnTo>
                  <a:lnTo>
                    <a:pt x="119" y="90"/>
                  </a:lnTo>
                  <a:lnTo>
                    <a:pt x="119" y="86"/>
                  </a:lnTo>
                  <a:lnTo>
                    <a:pt x="117" y="81"/>
                  </a:lnTo>
                  <a:lnTo>
                    <a:pt x="116" y="78"/>
                  </a:lnTo>
                  <a:lnTo>
                    <a:pt x="114" y="74"/>
                  </a:lnTo>
                  <a:lnTo>
                    <a:pt x="112" y="70"/>
                  </a:lnTo>
                  <a:lnTo>
                    <a:pt x="109" y="68"/>
                  </a:lnTo>
                  <a:lnTo>
                    <a:pt x="105" y="66"/>
                  </a:lnTo>
                  <a:lnTo>
                    <a:pt x="103" y="63"/>
                  </a:lnTo>
                  <a:lnTo>
                    <a:pt x="100" y="59"/>
                  </a:lnTo>
                  <a:lnTo>
                    <a:pt x="96" y="57"/>
                  </a:lnTo>
                  <a:lnTo>
                    <a:pt x="92" y="56"/>
                  </a:lnTo>
                  <a:lnTo>
                    <a:pt x="91" y="56"/>
                  </a:lnTo>
                  <a:lnTo>
                    <a:pt x="89" y="56"/>
                  </a:lnTo>
                  <a:lnTo>
                    <a:pt x="86" y="56"/>
                  </a:lnTo>
                  <a:lnTo>
                    <a:pt x="84" y="57"/>
                  </a:lnTo>
                  <a:lnTo>
                    <a:pt x="80" y="58"/>
                  </a:lnTo>
                  <a:lnTo>
                    <a:pt x="75" y="60"/>
                  </a:lnTo>
                  <a:lnTo>
                    <a:pt x="71" y="64"/>
                  </a:lnTo>
                  <a:lnTo>
                    <a:pt x="67" y="67"/>
                  </a:lnTo>
                  <a:lnTo>
                    <a:pt x="65" y="69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9" y="83"/>
                  </a:lnTo>
                  <a:lnTo>
                    <a:pt x="53" y="90"/>
                  </a:lnTo>
                  <a:lnTo>
                    <a:pt x="49" y="98"/>
                  </a:lnTo>
                  <a:lnTo>
                    <a:pt x="45" y="106"/>
                  </a:lnTo>
                  <a:lnTo>
                    <a:pt x="43" y="115"/>
                  </a:lnTo>
                  <a:lnTo>
                    <a:pt x="41" y="123"/>
                  </a:lnTo>
                  <a:lnTo>
                    <a:pt x="39" y="131"/>
                  </a:lnTo>
                  <a:lnTo>
                    <a:pt x="37" y="140"/>
                  </a:lnTo>
                  <a:lnTo>
                    <a:pt x="36" y="150"/>
                  </a:lnTo>
                  <a:lnTo>
                    <a:pt x="31" y="147"/>
                  </a:lnTo>
                  <a:lnTo>
                    <a:pt x="25" y="142"/>
                  </a:lnTo>
                  <a:lnTo>
                    <a:pt x="20" y="139"/>
                  </a:lnTo>
                  <a:lnTo>
                    <a:pt x="14" y="135"/>
                  </a:lnTo>
                  <a:lnTo>
                    <a:pt x="10" y="129"/>
                  </a:lnTo>
                  <a:lnTo>
                    <a:pt x="5" y="125"/>
                  </a:lnTo>
                  <a:lnTo>
                    <a:pt x="3" y="121"/>
                  </a:lnTo>
                  <a:lnTo>
                    <a:pt x="2" y="118"/>
                  </a:lnTo>
                  <a:lnTo>
                    <a:pt x="1" y="115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0" y="98"/>
                  </a:lnTo>
                  <a:lnTo>
                    <a:pt x="1" y="93"/>
                  </a:lnTo>
                  <a:lnTo>
                    <a:pt x="2" y="86"/>
                  </a:lnTo>
                  <a:lnTo>
                    <a:pt x="3" y="80"/>
                  </a:lnTo>
                  <a:lnTo>
                    <a:pt x="5" y="74"/>
                  </a:lnTo>
                  <a:lnTo>
                    <a:pt x="7" y="68"/>
                  </a:lnTo>
                  <a:lnTo>
                    <a:pt x="10" y="63"/>
                  </a:lnTo>
                  <a:lnTo>
                    <a:pt x="12" y="59"/>
                  </a:lnTo>
                  <a:lnTo>
                    <a:pt x="13" y="57"/>
                  </a:lnTo>
                  <a:lnTo>
                    <a:pt x="14" y="55"/>
                  </a:lnTo>
                  <a:lnTo>
                    <a:pt x="15" y="51"/>
                  </a:lnTo>
                  <a:lnTo>
                    <a:pt x="16" y="48"/>
                  </a:lnTo>
                  <a:lnTo>
                    <a:pt x="17" y="46"/>
                  </a:lnTo>
                  <a:lnTo>
                    <a:pt x="20" y="44"/>
                  </a:lnTo>
                  <a:lnTo>
                    <a:pt x="22" y="40"/>
                  </a:lnTo>
                  <a:lnTo>
                    <a:pt x="26" y="36"/>
                  </a:lnTo>
                  <a:lnTo>
                    <a:pt x="32" y="31"/>
                  </a:lnTo>
                  <a:lnTo>
                    <a:pt x="36" y="27"/>
                  </a:lnTo>
                  <a:lnTo>
                    <a:pt x="43" y="24"/>
                  </a:lnTo>
                  <a:lnTo>
                    <a:pt x="49" y="20"/>
                  </a:lnTo>
                  <a:lnTo>
                    <a:pt x="54" y="16"/>
                  </a:lnTo>
                  <a:lnTo>
                    <a:pt x="60" y="13"/>
                  </a:lnTo>
                  <a:lnTo>
                    <a:pt x="65" y="8"/>
                  </a:lnTo>
                  <a:lnTo>
                    <a:pt x="69" y="7"/>
                  </a:lnTo>
                  <a:lnTo>
                    <a:pt x="72" y="6"/>
                  </a:lnTo>
                  <a:lnTo>
                    <a:pt x="76" y="5"/>
                  </a:lnTo>
                  <a:lnTo>
                    <a:pt x="80" y="4"/>
                  </a:lnTo>
                  <a:lnTo>
                    <a:pt x="83" y="3"/>
                  </a:lnTo>
                  <a:lnTo>
                    <a:pt x="87" y="1"/>
                  </a:lnTo>
                  <a:lnTo>
                    <a:pt x="91" y="0"/>
                  </a:lnTo>
                  <a:lnTo>
                    <a:pt x="94" y="0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11" y="3"/>
                  </a:lnTo>
                  <a:lnTo>
                    <a:pt x="116" y="3"/>
                  </a:lnTo>
                  <a:lnTo>
                    <a:pt x="122" y="4"/>
                  </a:lnTo>
                  <a:lnTo>
                    <a:pt x="127" y="5"/>
                  </a:lnTo>
                  <a:lnTo>
                    <a:pt x="133" y="6"/>
                  </a:lnTo>
                  <a:lnTo>
                    <a:pt x="137" y="8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6" name="Freeform 140">
              <a:extLst>
                <a:ext uri="{FF2B5EF4-FFF2-40B4-BE49-F238E27FC236}">
                  <a16:creationId xmlns:a16="http://schemas.microsoft.com/office/drawing/2014/main" id="{70EDF428-B856-439E-9A37-90FD96A71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3651"/>
              <a:ext cx="41" cy="87"/>
            </a:xfrm>
            <a:custGeom>
              <a:avLst/>
              <a:gdLst>
                <a:gd name="T0" fmla="*/ 57 w 82"/>
                <a:gd name="T1" fmla="*/ 6 h 173"/>
                <a:gd name="T2" fmla="*/ 57 w 82"/>
                <a:gd name="T3" fmla="*/ 6 h 173"/>
                <a:gd name="T4" fmla="*/ 56 w 82"/>
                <a:gd name="T5" fmla="*/ 8 h 173"/>
                <a:gd name="T6" fmla="*/ 56 w 82"/>
                <a:gd name="T7" fmla="*/ 8 h 173"/>
                <a:gd name="T8" fmla="*/ 57 w 82"/>
                <a:gd name="T9" fmla="*/ 10 h 173"/>
                <a:gd name="T10" fmla="*/ 58 w 82"/>
                <a:gd name="T11" fmla="*/ 16 h 173"/>
                <a:gd name="T12" fmla="*/ 59 w 82"/>
                <a:gd name="T13" fmla="*/ 23 h 173"/>
                <a:gd name="T14" fmla="*/ 62 w 82"/>
                <a:gd name="T15" fmla="*/ 30 h 173"/>
                <a:gd name="T16" fmla="*/ 65 w 82"/>
                <a:gd name="T17" fmla="*/ 44 h 173"/>
                <a:gd name="T18" fmla="*/ 70 w 82"/>
                <a:gd name="T19" fmla="*/ 69 h 173"/>
                <a:gd name="T20" fmla="*/ 75 w 82"/>
                <a:gd name="T21" fmla="*/ 92 h 173"/>
                <a:gd name="T22" fmla="*/ 78 w 82"/>
                <a:gd name="T23" fmla="*/ 116 h 173"/>
                <a:gd name="T24" fmla="*/ 80 w 82"/>
                <a:gd name="T25" fmla="*/ 134 h 173"/>
                <a:gd name="T26" fmla="*/ 82 w 82"/>
                <a:gd name="T27" fmla="*/ 144 h 173"/>
                <a:gd name="T28" fmla="*/ 82 w 82"/>
                <a:gd name="T29" fmla="*/ 155 h 173"/>
                <a:gd name="T30" fmla="*/ 82 w 82"/>
                <a:gd name="T31" fmla="*/ 165 h 173"/>
                <a:gd name="T32" fmla="*/ 80 w 82"/>
                <a:gd name="T33" fmla="*/ 172 h 173"/>
                <a:gd name="T34" fmla="*/ 77 w 82"/>
                <a:gd name="T35" fmla="*/ 173 h 173"/>
                <a:gd name="T36" fmla="*/ 75 w 82"/>
                <a:gd name="T37" fmla="*/ 172 h 173"/>
                <a:gd name="T38" fmla="*/ 72 w 82"/>
                <a:gd name="T39" fmla="*/ 172 h 173"/>
                <a:gd name="T40" fmla="*/ 69 w 82"/>
                <a:gd name="T41" fmla="*/ 155 h 173"/>
                <a:gd name="T42" fmla="*/ 68 w 82"/>
                <a:gd name="T43" fmla="*/ 127 h 173"/>
                <a:gd name="T44" fmla="*/ 67 w 82"/>
                <a:gd name="T45" fmla="*/ 110 h 173"/>
                <a:gd name="T46" fmla="*/ 64 w 82"/>
                <a:gd name="T47" fmla="*/ 91 h 173"/>
                <a:gd name="T48" fmla="*/ 57 w 82"/>
                <a:gd name="T49" fmla="*/ 74 h 173"/>
                <a:gd name="T50" fmla="*/ 50 w 82"/>
                <a:gd name="T51" fmla="*/ 63 h 173"/>
                <a:gd name="T52" fmla="*/ 45 w 82"/>
                <a:gd name="T53" fmla="*/ 55 h 173"/>
                <a:gd name="T54" fmla="*/ 38 w 82"/>
                <a:gd name="T55" fmla="*/ 49 h 173"/>
                <a:gd name="T56" fmla="*/ 30 w 82"/>
                <a:gd name="T57" fmla="*/ 44 h 173"/>
                <a:gd name="T58" fmla="*/ 0 w 82"/>
                <a:gd name="T59" fmla="*/ 40 h 173"/>
                <a:gd name="T60" fmla="*/ 7 w 82"/>
                <a:gd name="T61" fmla="*/ 9 h 173"/>
                <a:gd name="T62" fmla="*/ 19 w 82"/>
                <a:gd name="T63" fmla="*/ 8 h 173"/>
                <a:gd name="T64" fmla="*/ 32 w 82"/>
                <a:gd name="T65" fmla="*/ 5 h 173"/>
                <a:gd name="T66" fmla="*/ 44 w 82"/>
                <a:gd name="T67" fmla="*/ 2 h 173"/>
                <a:gd name="T68" fmla="*/ 52 w 82"/>
                <a:gd name="T69" fmla="*/ 0 h 173"/>
                <a:gd name="T70" fmla="*/ 54 w 82"/>
                <a:gd name="T71" fmla="*/ 0 h 173"/>
                <a:gd name="T72" fmla="*/ 56 w 82"/>
                <a:gd name="T73" fmla="*/ 1 h 173"/>
                <a:gd name="T74" fmla="*/ 57 w 82"/>
                <a:gd name="T75" fmla="*/ 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173">
                  <a:moveTo>
                    <a:pt x="57" y="6"/>
                  </a:moveTo>
                  <a:lnTo>
                    <a:pt x="57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7" y="10"/>
                  </a:lnTo>
                  <a:lnTo>
                    <a:pt x="58" y="13"/>
                  </a:lnTo>
                  <a:lnTo>
                    <a:pt x="58" y="16"/>
                  </a:lnTo>
                  <a:lnTo>
                    <a:pt x="59" y="20"/>
                  </a:lnTo>
                  <a:lnTo>
                    <a:pt x="59" y="23"/>
                  </a:lnTo>
                  <a:lnTo>
                    <a:pt x="59" y="26"/>
                  </a:lnTo>
                  <a:lnTo>
                    <a:pt x="62" y="30"/>
                  </a:lnTo>
                  <a:lnTo>
                    <a:pt x="62" y="33"/>
                  </a:lnTo>
                  <a:lnTo>
                    <a:pt x="65" y="44"/>
                  </a:lnTo>
                  <a:lnTo>
                    <a:pt x="68" y="56"/>
                  </a:lnTo>
                  <a:lnTo>
                    <a:pt x="70" y="69"/>
                  </a:lnTo>
                  <a:lnTo>
                    <a:pt x="73" y="81"/>
                  </a:lnTo>
                  <a:lnTo>
                    <a:pt x="75" y="92"/>
                  </a:lnTo>
                  <a:lnTo>
                    <a:pt x="77" y="104"/>
                  </a:lnTo>
                  <a:lnTo>
                    <a:pt x="78" y="116"/>
                  </a:lnTo>
                  <a:lnTo>
                    <a:pt x="79" y="130"/>
                  </a:lnTo>
                  <a:lnTo>
                    <a:pt x="80" y="134"/>
                  </a:lnTo>
                  <a:lnTo>
                    <a:pt x="82" y="139"/>
                  </a:lnTo>
                  <a:lnTo>
                    <a:pt x="82" y="144"/>
                  </a:lnTo>
                  <a:lnTo>
                    <a:pt x="82" y="150"/>
                  </a:lnTo>
                  <a:lnTo>
                    <a:pt x="82" y="155"/>
                  </a:lnTo>
                  <a:lnTo>
                    <a:pt x="82" y="160"/>
                  </a:lnTo>
                  <a:lnTo>
                    <a:pt x="82" y="165"/>
                  </a:lnTo>
                  <a:lnTo>
                    <a:pt x="82" y="171"/>
                  </a:lnTo>
                  <a:lnTo>
                    <a:pt x="80" y="172"/>
                  </a:lnTo>
                  <a:lnTo>
                    <a:pt x="78" y="173"/>
                  </a:lnTo>
                  <a:lnTo>
                    <a:pt x="77" y="173"/>
                  </a:lnTo>
                  <a:lnTo>
                    <a:pt x="76" y="172"/>
                  </a:lnTo>
                  <a:lnTo>
                    <a:pt x="75" y="172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69" y="172"/>
                  </a:lnTo>
                  <a:lnTo>
                    <a:pt x="69" y="155"/>
                  </a:lnTo>
                  <a:lnTo>
                    <a:pt x="69" y="136"/>
                  </a:lnTo>
                  <a:lnTo>
                    <a:pt x="68" y="127"/>
                  </a:lnTo>
                  <a:lnTo>
                    <a:pt x="68" y="119"/>
                  </a:lnTo>
                  <a:lnTo>
                    <a:pt x="67" y="110"/>
                  </a:lnTo>
                  <a:lnTo>
                    <a:pt x="66" y="100"/>
                  </a:lnTo>
                  <a:lnTo>
                    <a:pt x="64" y="91"/>
                  </a:lnTo>
                  <a:lnTo>
                    <a:pt x="62" y="82"/>
                  </a:lnTo>
                  <a:lnTo>
                    <a:pt x="57" y="74"/>
                  </a:lnTo>
                  <a:lnTo>
                    <a:pt x="54" y="66"/>
                  </a:lnTo>
                  <a:lnTo>
                    <a:pt x="50" y="63"/>
                  </a:lnTo>
                  <a:lnTo>
                    <a:pt x="48" y="59"/>
                  </a:lnTo>
                  <a:lnTo>
                    <a:pt x="45" y="55"/>
                  </a:lnTo>
                  <a:lnTo>
                    <a:pt x="42" y="53"/>
                  </a:lnTo>
                  <a:lnTo>
                    <a:pt x="38" y="49"/>
                  </a:lnTo>
                  <a:lnTo>
                    <a:pt x="35" y="46"/>
                  </a:lnTo>
                  <a:lnTo>
                    <a:pt x="30" y="44"/>
                  </a:lnTo>
                  <a:lnTo>
                    <a:pt x="26" y="42"/>
                  </a:lnTo>
                  <a:lnTo>
                    <a:pt x="0" y="40"/>
                  </a:lnTo>
                  <a:lnTo>
                    <a:pt x="2" y="8"/>
                  </a:lnTo>
                  <a:lnTo>
                    <a:pt x="7" y="9"/>
                  </a:lnTo>
                  <a:lnTo>
                    <a:pt x="13" y="9"/>
                  </a:lnTo>
                  <a:lnTo>
                    <a:pt x="19" y="8"/>
                  </a:lnTo>
                  <a:lnTo>
                    <a:pt x="25" y="6"/>
                  </a:lnTo>
                  <a:lnTo>
                    <a:pt x="32" y="5"/>
                  </a:lnTo>
                  <a:lnTo>
                    <a:pt x="38" y="3"/>
                  </a:lnTo>
                  <a:lnTo>
                    <a:pt x="44" y="2"/>
                  </a:lnTo>
                  <a:lnTo>
                    <a:pt x="50" y="2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57" y="4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7" name="Freeform 141">
              <a:extLst>
                <a:ext uri="{FF2B5EF4-FFF2-40B4-BE49-F238E27FC236}">
                  <a16:creationId xmlns:a16="http://schemas.microsoft.com/office/drawing/2014/main" id="{E18A8155-AB47-40A6-93A6-C7C984B22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3653"/>
              <a:ext cx="43" cy="85"/>
            </a:xfrm>
            <a:custGeom>
              <a:avLst/>
              <a:gdLst>
                <a:gd name="T0" fmla="*/ 71 w 85"/>
                <a:gd name="T1" fmla="*/ 11 h 171"/>
                <a:gd name="T2" fmla="*/ 73 w 85"/>
                <a:gd name="T3" fmla="*/ 36 h 171"/>
                <a:gd name="T4" fmla="*/ 76 w 85"/>
                <a:gd name="T5" fmla="*/ 60 h 171"/>
                <a:gd name="T6" fmla="*/ 79 w 85"/>
                <a:gd name="T7" fmla="*/ 85 h 171"/>
                <a:gd name="T8" fmla="*/ 80 w 85"/>
                <a:gd name="T9" fmla="*/ 107 h 171"/>
                <a:gd name="T10" fmla="*/ 83 w 85"/>
                <a:gd name="T11" fmla="*/ 124 h 171"/>
                <a:gd name="T12" fmla="*/ 84 w 85"/>
                <a:gd name="T13" fmla="*/ 143 h 171"/>
                <a:gd name="T14" fmla="*/ 84 w 85"/>
                <a:gd name="T15" fmla="*/ 162 h 171"/>
                <a:gd name="T16" fmla="*/ 70 w 85"/>
                <a:gd name="T17" fmla="*/ 171 h 171"/>
                <a:gd name="T18" fmla="*/ 70 w 85"/>
                <a:gd name="T19" fmla="*/ 149 h 171"/>
                <a:gd name="T20" fmla="*/ 68 w 85"/>
                <a:gd name="T21" fmla="*/ 129 h 171"/>
                <a:gd name="T22" fmla="*/ 64 w 85"/>
                <a:gd name="T23" fmla="*/ 109 h 171"/>
                <a:gd name="T24" fmla="*/ 63 w 85"/>
                <a:gd name="T25" fmla="*/ 88 h 171"/>
                <a:gd name="T26" fmla="*/ 56 w 85"/>
                <a:gd name="T27" fmla="*/ 71 h 171"/>
                <a:gd name="T28" fmla="*/ 46 w 85"/>
                <a:gd name="T29" fmla="*/ 56 h 171"/>
                <a:gd name="T30" fmla="*/ 40 w 85"/>
                <a:gd name="T31" fmla="*/ 49 h 171"/>
                <a:gd name="T32" fmla="*/ 33 w 85"/>
                <a:gd name="T33" fmla="*/ 43 h 171"/>
                <a:gd name="T34" fmla="*/ 25 w 85"/>
                <a:gd name="T35" fmla="*/ 39 h 171"/>
                <a:gd name="T36" fmla="*/ 16 w 85"/>
                <a:gd name="T37" fmla="*/ 37 h 171"/>
                <a:gd name="T38" fmla="*/ 12 w 85"/>
                <a:gd name="T39" fmla="*/ 37 h 171"/>
                <a:gd name="T40" fmla="*/ 8 w 85"/>
                <a:gd name="T41" fmla="*/ 36 h 171"/>
                <a:gd name="T42" fmla="*/ 3 w 85"/>
                <a:gd name="T43" fmla="*/ 35 h 171"/>
                <a:gd name="T44" fmla="*/ 0 w 85"/>
                <a:gd name="T45" fmla="*/ 35 h 171"/>
                <a:gd name="T46" fmla="*/ 2 w 85"/>
                <a:gd name="T47" fmla="*/ 27 h 171"/>
                <a:gd name="T48" fmla="*/ 3 w 85"/>
                <a:gd name="T49" fmla="*/ 20 h 171"/>
                <a:gd name="T50" fmla="*/ 5 w 85"/>
                <a:gd name="T51" fmla="*/ 13 h 171"/>
                <a:gd name="T52" fmla="*/ 8 w 85"/>
                <a:gd name="T53" fmla="*/ 6 h 171"/>
                <a:gd name="T54" fmla="*/ 23 w 85"/>
                <a:gd name="T55" fmla="*/ 8 h 171"/>
                <a:gd name="T56" fmla="*/ 39 w 85"/>
                <a:gd name="T57" fmla="*/ 8 h 171"/>
                <a:gd name="T58" fmla="*/ 54 w 85"/>
                <a:gd name="T59" fmla="*/ 6 h 171"/>
                <a:gd name="T60" fmla="*/ 62 w 85"/>
                <a:gd name="T61" fmla="*/ 3 h 171"/>
                <a:gd name="T62" fmla="*/ 69 w 85"/>
                <a:gd name="T6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5" h="171">
                  <a:moveTo>
                    <a:pt x="69" y="0"/>
                  </a:moveTo>
                  <a:lnTo>
                    <a:pt x="71" y="11"/>
                  </a:lnTo>
                  <a:lnTo>
                    <a:pt x="72" y="25"/>
                  </a:lnTo>
                  <a:lnTo>
                    <a:pt x="73" y="36"/>
                  </a:lnTo>
                  <a:lnTo>
                    <a:pt x="75" y="48"/>
                  </a:lnTo>
                  <a:lnTo>
                    <a:pt x="76" y="60"/>
                  </a:lnTo>
                  <a:lnTo>
                    <a:pt x="78" y="72"/>
                  </a:lnTo>
                  <a:lnTo>
                    <a:pt x="79" y="85"/>
                  </a:lnTo>
                  <a:lnTo>
                    <a:pt x="79" y="98"/>
                  </a:lnTo>
                  <a:lnTo>
                    <a:pt x="80" y="107"/>
                  </a:lnTo>
                  <a:lnTo>
                    <a:pt x="82" y="116"/>
                  </a:lnTo>
                  <a:lnTo>
                    <a:pt x="83" y="124"/>
                  </a:lnTo>
                  <a:lnTo>
                    <a:pt x="84" y="133"/>
                  </a:lnTo>
                  <a:lnTo>
                    <a:pt x="84" y="143"/>
                  </a:lnTo>
                  <a:lnTo>
                    <a:pt x="85" y="152"/>
                  </a:lnTo>
                  <a:lnTo>
                    <a:pt x="84" y="162"/>
                  </a:lnTo>
                  <a:lnTo>
                    <a:pt x="84" y="171"/>
                  </a:lnTo>
                  <a:lnTo>
                    <a:pt x="70" y="171"/>
                  </a:lnTo>
                  <a:lnTo>
                    <a:pt x="71" y="160"/>
                  </a:lnTo>
                  <a:lnTo>
                    <a:pt x="70" y="149"/>
                  </a:lnTo>
                  <a:lnTo>
                    <a:pt x="69" y="139"/>
                  </a:lnTo>
                  <a:lnTo>
                    <a:pt x="68" y="129"/>
                  </a:lnTo>
                  <a:lnTo>
                    <a:pt x="65" y="119"/>
                  </a:lnTo>
                  <a:lnTo>
                    <a:pt x="64" y="109"/>
                  </a:lnTo>
                  <a:lnTo>
                    <a:pt x="63" y="99"/>
                  </a:lnTo>
                  <a:lnTo>
                    <a:pt x="63" y="88"/>
                  </a:lnTo>
                  <a:lnTo>
                    <a:pt x="61" y="79"/>
                  </a:lnTo>
                  <a:lnTo>
                    <a:pt x="56" y="71"/>
                  </a:lnTo>
                  <a:lnTo>
                    <a:pt x="52" y="63"/>
                  </a:lnTo>
                  <a:lnTo>
                    <a:pt x="46" y="56"/>
                  </a:lnTo>
                  <a:lnTo>
                    <a:pt x="44" y="52"/>
                  </a:lnTo>
                  <a:lnTo>
                    <a:pt x="40" y="49"/>
                  </a:lnTo>
                  <a:lnTo>
                    <a:pt x="36" y="46"/>
                  </a:lnTo>
                  <a:lnTo>
                    <a:pt x="33" y="43"/>
                  </a:lnTo>
                  <a:lnTo>
                    <a:pt x="29" y="41"/>
                  </a:lnTo>
                  <a:lnTo>
                    <a:pt x="25" y="39"/>
                  </a:lnTo>
                  <a:lnTo>
                    <a:pt x="21" y="38"/>
                  </a:lnTo>
                  <a:lnTo>
                    <a:pt x="16" y="37"/>
                  </a:lnTo>
                  <a:lnTo>
                    <a:pt x="14" y="37"/>
                  </a:lnTo>
                  <a:lnTo>
                    <a:pt x="12" y="37"/>
                  </a:lnTo>
                  <a:lnTo>
                    <a:pt x="10" y="37"/>
                  </a:lnTo>
                  <a:lnTo>
                    <a:pt x="8" y="36"/>
                  </a:lnTo>
                  <a:lnTo>
                    <a:pt x="5" y="35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1" y="31"/>
                  </a:lnTo>
                  <a:lnTo>
                    <a:pt x="2" y="27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4" y="17"/>
                  </a:lnTo>
                  <a:lnTo>
                    <a:pt x="5" y="13"/>
                  </a:lnTo>
                  <a:lnTo>
                    <a:pt x="6" y="9"/>
                  </a:lnTo>
                  <a:lnTo>
                    <a:pt x="8" y="6"/>
                  </a:lnTo>
                  <a:lnTo>
                    <a:pt x="15" y="7"/>
                  </a:lnTo>
                  <a:lnTo>
                    <a:pt x="23" y="8"/>
                  </a:lnTo>
                  <a:lnTo>
                    <a:pt x="31" y="8"/>
                  </a:lnTo>
                  <a:lnTo>
                    <a:pt x="39" y="8"/>
                  </a:lnTo>
                  <a:lnTo>
                    <a:pt x="46" y="7"/>
                  </a:lnTo>
                  <a:lnTo>
                    <a:pt x="54" y="6"/>
                  </a:lnTo>
                  <a:lnTo>
                    <a:pt x="59" y="5"/>
                  </a:lnTo>
                  <a:lnTo>
                    <a:pt x="62" y="3"/>
                  </a:lnTo>
                  <a:lnTo>
                    <a:pt x="65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8" name="Freeform 142">
              <a:extLst>
                <a:ext uri="{FF2B5EF4-FFF2-40B4-BE49-F238E27FC236}">
                  <a16:creationId xmlns:a16="http://schemas.microsoft.com/office/drawing/2014/main" id="{FED4430B-AE22-4FE6-9E41-EAC237F82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" y="3677"/>
              <a:ext cx="36" cy="63"/>
            </a:xfrm>
            <a:custGeom>
              <a:avLst/>
              <a:gdLst>
                <a:gd name="T0" fmla="*/ 57 w 73"/>
                <a:gd name="T1" fmla="*/ 22 h 125"/>
                <a:gd name="T2" fmla="*/ 58 w 73"/>
                <a:gd name="T3" fmla="*/ 26 h 125"/>
                <a:gd name="T4" fmla="*/ 61 w 73"/>
                <a:gd name="T5" fmla="*/ 30 h 125"/>
                <a:gd name="T6" fmla="*/ 63 w 73"/>
                <a:gd name="T7" fmla="*/ 36 h 125"/>
                <a:gd name="T8" fmla="*/ 65 w 73"/>
                <a:gd name="T9" fmla="*/ 41 h 125"/>
                <a:gd name="T10" fmla="*/ 67 w 73"/>
                <a:gd name="T11" fmla="*/ 52 h 125"/>
                <a:gd name="T12" fmla="*/ 69 w 73"/>
                <a:gd name="T13" fmla="*/ 71 h 125"/>
                <a:gd name="T14" fmla="*/ 71 w 73"/>
                <a:gd name="T15" fmla="*/ 89 h 125"/>
                <a:gd name="T16" fmla="*/ 73 w 73"/>
                <a:gd name="T17" fmla="*/ 108 h 125"/>
                <a:gd name="T18" fmla="*/ 68 w 73"/>
                <a:gd name="T19" fmla="*/ 119 h 125"/>
                <a:gd name="T20" fmla="*/ 50 w 73"/>
                <a:gd name="T21" fmla="*/ 119 h 125"/>
                <a:gd name="T22" fmla="*/ 33 w 73"/>
                <a:gd name="T23" fmla="*/ 121 h 125"/>
                <a:gd name="T24" fmla="*/ 17 w 73"/>
                <a:gd name="T25" fmla="*/ 123 h 125"/>
                <a:gd name="T26" fmla="*/ 0 w 73"/>
                <a:gd name="T27" fmla="*/ 125 h 125"/>
                <a:gd name="T28" fmla="*/ 4 w 73"/>
                <a:gd name="T29" fmla="*/ 102 h 125"/>
                <a:gd name="T30" fmla="*/ 7 w 73"/>
                <a:gd name="T31" fmla="*/ 105 h 125"/>
                <a:gd name="T32" fmla="*/ 10 w 73"/>
                <a:gd name="T33" fmla="*/ 109 h 125"/>
                <a:gd name="T34" fmla="*/ 15 w 73"/>
                <a:gd name="T35" fmla="*/ 111 h 125"/>
                <a:gd name="T36" fmla="*/ 19 w 73"/>
                <a:gd name="T37" fmla="*/ 112 h 125"/>
                <a:gd name="T38" fmla="*/ 26 w 73"/>
                <a:gd name="T39" fmla="*/ 111 h 125"/>
                <a:gd name="T40" fmla="*/ 30 w 73"/>
                <a:gd name="T41" fmla="*/ 108 h 125"/>
                <a:gd name="T42" fmla="*/ 35 w 73"/>
                <a:gd name="T43" fmla="*/ 104 h 125"/>
                <a:gd name="T44" fmla="*/ 36 w 73"/>
                <a:gd name="T45" fmla="*/ 99 h 125"/>
                <a:gd name="T46" fmla="*/ 37 w 73"/>
                <a:gd name="T47" fmla="*/ 94 h 125"/>
                <a:gd name="T48" fmla="*/ 39 w 73"/>
                <a:gd name="T49" fmla="*/ 91 h 125"/>
                <a:gd name="T50" fmla="*/ 40 w 73"/>
                <a:gd name="T51" fmla="*/ 87 h 125"/>
                <a:gd name="T52" fmla="*/ 40 w 73"/>
                <a:gd name="T53" fmla="*/ 79 h 125"/>
                <a:gd name="T54" fmla="*/ 39 w 73"/>
                <a:gd name="T55" fmla="*/ 68 h 125"/>
                <a:gd name="T56" fmla="*/ 36 w 73"/>
                <a:gd name="T57" fmla="*/ 57 h 125"/>
                <a:gd name="T58" fmla="*/ 31 w 73"/>
                <a:gd name="T59" fmla="*/ 49 h 125"/>
                <a:gd name="T60" fmla="*/ 27 w 73"/>
                <a:gd name="T61" fmla="*/ 47 h 125"/>
                <a:gd name="T62" fmla="*/ 21 w 73"/>
                <a:gd name="T63" fmla="*/ 44 h 125"/>
                <a:gd name="T64" fmla="*/ 17 w 73"/>
                <a:gd name="T65" fmla="*/ 44 h 125"/>
                <a:gd name="T66" fmla="*/ 14 w 73"/>
                <a:gd name="T67" fmla="*/ 44 h 125"/>
                <a:gd name="T68" fmla="*/ 9 w 73"/>
                <a:gd name="T69" fmla="*/ 46 h 125"/>
                <a:gd name="T70" fmla="*/ 6 w 73"/>
                <a:gd name="T71" fmla="*/ 48 h 125"/>
                <a:gd name="T72" fmla="*/ 5 w 73"/>
                <a:gd name="T73" fmla="*/ 49 h 125"/>
                <a:gd name="T74" fmla="*/ 4 w 73"/>
                <a:gd name="T75" fmla="*/ 51 h 125"/>
                <a:gd name="T76" fmla="*/ 4 w 73"/>
                <a:gd name="T77" fmla="*/ 52 h 125"/>
                <a:gd name="T78" fmla="*/ 4 w 73"/>
                <a:gd name="T79" fmla="*/ 47 h 125"/>
                <a:gd name="T80" fmla="*/ 5 w 73"/>
                <a:gd name="T81" fmla="*/ 33 h 125"/>
                <a:gd name="T82" fmla="*/ 7 w 73"/>
                <a:gd name="T83" fmla="*/ 20 h 125"/>
                <a:gd name="T84" fmla="*/ 10 w 73"/>
                <a:gd name="T85" fmla="*/ 7 h 125"/>
                <a:gd name="T86" fmla="*/ 18 w 73"/>
                <a:gd name="T87" fmla="*/ 0 h 125"/>
                <a:gd name="T88" fmla="*/ 29 w 73"/>
                <a:gd name="T89" fmla="*/ 1 h 125"/>
                <a:gd name="T90" fmla="*/ 40 w 73"/>
                <a:gd name="T91" fmla="*/ 6 h 125"/>
                <a:gd name="T92" fmla="*/ 48 w 73"/>
                <a:gd name="T93" fmla="*/ 11 h 125"/>
                <a:gd name="T94" fmla="*/ 51 w 73"/>
                <a:gd name="T95" fmla="*/ 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3" h="125">
                  <a:moveTo>
                    <a:pt x="54" y="18"/>
                  </a:moveTo>
                  <a:lnTo>
                    <a:pt x="57" y="22"/>
                  </a:lnTo>
                  <a:lnTo>
                    <a:pt x="56" y="23"/>
                  </a:lnTo>
                  <a:lnTo>
                    <a:pt x="58" y="26"/>
                  </a:lnTo>
                  <a:lnTo>
                    <a:pt x="60" y="28"/>
                  </a:lnTo>
                  <a:lnTo>
                    <a:pt x="61" y="30"/>
                  </a:lnTo>
                  <a:lnTo>
                    <a:pt x="61" y="33"/>
                  </a:lnTo>
                  <a:lnTo>
                    <a:pt x="63" y="36"/>
                  </a:lnTo>
                  <a:lnTo>
                    <a:pt x="64" y="39"/>
                  </a:lnTo>
                  <a:lnTo>
                    <a:pt x="65" y="41"/>
                  </a:lnTo>
                  <a:lnTo>
                    <a:pt x="66" y="44"/>
                  </a:lnTo>
                  <a:lnTo>
                    <a:pt x="67" y="52"/>
                  </a:lnTo>
                  <a:lnTo>
                    <a:pt x="68" y="62"/>
                  </a:lnTo>
                  <a:lnTo>
                    <a:pt x="69" y="71"/>
                  </a:lnTo>
                  <a:lnTo>
                    <a:pt x="70" y="81"/>
                  </a:lnTo>
                  <a:lnTo>
                    <a:pt x="71" y="89"/>
                  </a:lnTo>
                  <a:lnTo>
                    <a:pt x="71" y="99"/>
                  </a:lnTo>
                  <a:lnTo>
                    <a:pt x="73" y="108"/>
                  </a:lnTo>
                  <a:lnTo>
                    <a:pt x="73" y="117"/>
                  </a:lnTo>
                  <a:lnTo>
                    <a:pt x="68" y="119"/>
                  </a:lnTo>
                  <a:lnTo>
                    <a:pt x="59" y="119"/>
                  </a:lnTo>
                  <a:lnTo>
                    <a:pt x="50" y="119"/>
                  </a:lnTo>
                  <a:lnTo>
                    <a:pt x="41" y="120"/>
                  </a:lnTo>
                  <a:lnTo>
                    <a:pt x="33" y="121"/>
                  </a:lnTo>
                  <a:lnTo>
                    <a:pt x="25" y="122"/>
                  </a:lnTo>
                  <a:lnTo>
                    <a:pt x="17" y="123"/>
                  </a:lnTo>
                  <a:lnTo>
                    <a:pt x="8" y="125"/>
                  </a:lnTo>
                  <a:lnTo>
                    <a:pt x="0" y="125"/>
                  </a:lnTo>
                  <a:lnTo>
                    <a:pt x="1" y="100"/>
                  </a:lnTo>
                  <a:lnTo>
                    <a:pt x="4" y="102"/>
                  </a:lnTo>
                  <a:lnTo>
                    <a:pt x="5" y="104"/>
                  </a:lnTo>
                  <a:lnTo>
                    <a:pt x="7" y="105"/>
                  </a:lnTo>
                  <a:lnTo>
                    <a:pt x="8" y="108"/>
                  </a:lnTo>
                  <a:lnTo>
                    <a:pt x="10" y="109"/>
                  </a:lnTo>
                  <a:lnTo>
                    <a:pt x="13" y="110"/>
                  </a:lnTo>
                  <a:lnTo>
                    <a:pt x="15" y="111"/>
                  </a:lnTo>
                  <a:lnTo>
                    <a:pt x="17" y="112"/>
                  </a:lnTo>
                  <a:lnTo>
                    <a:pt x="19" y="112"/>
                  </a:lnTo>
                  <a:lnTo>
                    <a:pt x="23" y="111"/>
                  </a:lnTo>
                  <a:lnTo>
                    <a:pt x="26" y="111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3" y="107"/>
                  </a:lnTo>
                  <a:lnTo>
                    <a:pt x="35" y="104"/>
                  </a:lnTo>
                  <a:lnTo>
                    <a:pt x="37" y="101"/>
                  </a:lnTo>
                  <a:lnTo>
                    <a:pt x="36" y="99"/>
                  </a:lnTo>
                  <a:lnTo>
                    <a:pt x="37" y="97"/>
                  </a:lnTo>
                  <a:lnTo>
                    <a:pt x="37" y="94"/>
                  </a:lnTo>
                  <a:lnTo>
                    <a:pt x="38" y="92"/>
                  </a:lnTo>
                  <a:lnTo>
                    <a:pt x="39" y="91"/>
                  </a:lnTo>
                  <a:lnTo>
                    <a:pt x="39" y="88"/>
                  </a:lnTo>
                  <a:lnTo>
                    <a:pt x="40" y="87"/>
                  </a:lnTo>
                  <a:lnTo>
                    <a:pt x="41" y="84"/>
                  </a:lnTo>
                  <a:lnTo>
                    <a:pt x="40" y="79"/>
                  </a:lnTo>
                  <a:lnTo>
                    <a:pt x="40" y="73"/>
                  </a:lnTo>
                  <a:lnTo>
                    <a:pt x="39" y="68"/>
                  </a:lnTo>
                  <a:lnTo>
                    <a:pt x="38" y="61"/>
                  </a:lnTo>
                  <a:lnTo>
                    <a:pt x="36" y="57"/>
                  </a:lnTo>
                  <a:lnTo>
                    <a:pt x="33" y="51"/>
                  </a:lnTo>
                  <a:lnTo>
                    <a:pt x="31" y="49"/>
                  </a:lnTo>
                  <a:lnTo>
                    <a:pt x="29" y="48"/>
                  </a:lnTo>
                  <a:lnTo>
                    <a:pt x="27" y="47"/>
                  </a:lnTo>
                  <a:lnTo>
                    <a:pt x="24" y="46"/>
                  </a:lnTo>
                  <a:lnTo>
                    <a:pt x="21" y="44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4"/>
                  </a:lnTo>
                  <a:lnTo>
                    <a:pt x="14" y="44"/>
                  </a:lnTo>
                  <a:lnTo>
                    <a:pt x="10" y="46"/>
                  </a:lnTo>
                  <a:lnTo>
                    <a:pt x="9" y="46"/>
                  </a:lnTo>
                  <a:lnTo>
                    <a:pt x="7" y="47"/>
                  </a:lnTo>
                  <a:lnTo>
                    <a:pt x="6" y="48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50"/>
                  </a:lnTo>
                  <a:lnTo>
                    <a:pt x="4" y="51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3" y="53"/>
                  </a:lnTo>
                  <a:lnTo>
                    <a:pt x="4" y="47"/>
                  </a:lnTo>
                  <a:lnTo>
                    <a:pt x="5" y="40"/>
                  </a:lnTo>
                  <a:lnTo>
                    <a:pt x="5" y="33"/>
                  </a:lnTo>
                  <a:lnTo>
                    <a:pt x="6" y="27"/>
                  </a:lnTo>
                  <a:lnTo>
                    <a:pt x="7" y="20"/>
                  </a:lnTo>
                  <a:lnTo>
                    <a:pt x="8" y="13"/>
                  </a:lnTo>
                  <a:lnTo>
                    <a:pt x="10" y="7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35" y="2"/>
                  </a:lnTo>
                  <a:lnTo>
                    <a:pt x="40" y="6"/>
                  </a:lnTo>
                  <a:lnTo>
                    <a:pt x="46" y="9"/>
                  </a:lnTo>
                  <a:lnTo>
                    <a:pt x="48" y="11"/>
                  </a:lnTo>
                  <a:lnTo>
                    <a:pt x="50" y="13"/>
                  </a:lnTo>
                  <a:lnTo>
                    <a:pt x="51" y="16"/>
                  </a:lnTo>
                  <a:lnTo>
                    <a:pt x="54" y="18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9" name="Freeform 143">
              <a:extLst>
                <a:ext uri="{FF2B5EF4-FFF2-40B4-BE49-F238E27FC236}">
                  <a16:creationId xmlns:a16="http://schemas.microsoft.com/office/drawing/2014/main" id="{EE129548-E479-43F0-9620-9A831CCA4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3678"/>
              <a:ext cx="28" cy="62"/>
            </a:xfrm>
            <a:custGeom>
              <a:avLst/>
              <a:gdLst>
                <a:gd name="T0" fmla="*/ 25 w 55"/>
                <a:gd name="T1" fmla="*/ 5 h 125"/>
                <a:gd name="T2" fmla="*/ 30 w 55"/>
                <a:gd name="T3" fmla="*/ 9 h 125"/>
                <a:gd name="T4" fmla="*/ 34 w 55"/>
                <a:gd name="T5" fmla="*/ 15 h 125"/>
                <a:gd name="T6" fmla="*/ 38 w 55"/>
                <a:gd name="T7" fmla="*/ 20 h 125"/>
                <a:gd name="T8" fmla="*/ 43 w 55"/>
                <a:gd name="T9" fmla="*/ 28 h 125"/>
                <a:gd name="T10" fmla="*/ 47 w 55"/>
                <a:gd name="T11" fmla="*/ 39 h 125"/>
                <a:gd name="T12" fmla="*/ 52 w 55"/>
                <a:gd name="T13" fmla="*/ 57 h 125"/>
                <a:gd name="T14" fmla="*/ 54 w 55"/>
                <a:gd name="T15" fmla="*/ 81 h 125"/>
                <a:gd name="T16" fmla="*/ 55 w 55"/>
                <a:gd name="T17" fmla="*/ 106 h 125"/>
                <a:gd name="T18" fmla="*/ 48 w 55"/>
                <a:gd name="T19" fmla="*/ 118 h 125"/>
                <a:gd name="T20" fmla="*/ 37 w 55"/>
                <a:gd name="T21" fmla="*/ 119 h 125"/>
                <a:gd name="T22" fmla="*/ 26 w 55"/>
                <a:gd name="T23" fmla="*/ 121 h 125"/>
                <a:gd name="T24" fmla="*/ 15 w 55"/>
                <a:gd name="T25" fmla="*/ 125 h 125"/>
                <a:gd name="T26" fmla="*/ 8 w 55"/>
                <a:gd name="T27" fmla="*/ 121 h 125"/>
                <a:gd name="T28" fmla="*/ 8 w 55"/>
                <a:gd name="T29" fmla="*/ 116 h 125"/>
                <a:gd name="T30" fmla="*/ 8 w 55"/>
                <a:gd name="T31" fmla="*/ 109 h 125"/>
                <a:gd name="T32" fmla="*/ 7 w 55"/>
                <a:gd name="T33" fmla="*/ 102 h 125"/>
                <a:gd name="T34" fmla="*/ 10 w 55"/>
                <a:gd name="T35" fmla="*/ 100 h 125"/>
                <a:gd name="T36" fmla="*/ 16 w 55"/>
                <a:gd name="T37" fmla="*/ 100 h 125"/>
                <a:gd name="T38" fmla="*/ 22 w 55"/>
                <a:gd name="T39" fmla="*/ 99 h 125"/>
                <a:gd name="T40" fmla="*/ 27 w 55"/>
                <a:gd name="T41" fmla="*/ 96 h 125"/>
                <a:gd name="T42" fmla="*/ 30 w 55"/>
                <a:gd name="T43" fmla="*/ 90 h 125"/>
                <a:gd name="T44" fmla="*/ 32 w 55"/>
                <a:gd name="T45" fmla="*/ 85 h 125"/>
                <a:gd name="T46" fmla="*/ 34 w 55"/>
                <a:gd name="T47" fmla="*/ 79 h 125"/>
                <a:gd name="T48" fmla="*/ 34 w 55"/>
                <a:gd name="T49" fmla="*/ 72 h 125"/>
                <a:gd name="T50" fmla="*/ 34 w 55"/>
                <a:gd name="T51" fmla="*/ 65 h 125"/>
                <a:gd name="T52" fmla="*/ 33 w 55"/>
                <a:gd name="T53" fmla="*/ 57 h 125"/>
                <a:gd name="T54" fmla="*/ 28 w 55"/>
                <a:gd name="T55" fmla="*/ 49 h 125"/>
                <a:gd name="T56" fmla="*/ 23 w 55"/>
                <a:gd name="T57" fmla="*/ 44 h 125"/>
                <a:gd name="T58" fmla="*/ 16 w 55"/>
                <a:gd name="T59" fmla="*/ 40 h 125"/>
                <a:gd name="T60" fmla="*/ 12 w 55"/>
                <a:gd name="T61" fmla="*/ 40 h 125"/>
                <a:gd name="T62" fmla="*/ 7 w 55"/>
                <a:gd name="T63" fmla="*/ 40 h 125"/>
                <a:gd name="T64" fmla="*/ 4 w 55"/>
                <a:gd name="T65" fmla="*/ 42 h 125"/>
                <a:gd name="T66" fmla="*/ 1 w 55"/>
                <a:gd name="T67" fmla="*/ 38 h 125"/>
                <a:gd name="T68" fmla="*/ 0 w 55"/>
                <a:gd name="T69" fmla="*/ 27 h 125"/>
                <a:gd name="T70" fmla="*/ 0 w 55"/>
                <a:gd name="T71" fmla="*/ 16 h 125"/>
                <a:gd name="T72" fmla="*/ 0 w 55"/>
                <a:gd name="T73" fmla="*/ 6 h 125"/>
                <a:gd name="T74" fmla="*/ 3 w 55"/>
                <a:gd name="T75" fmla="*/ 1 h 125"/>
                <a:gd name="T76" fmla="*/ 8 w 55"/>
                <a:gd name="T77" fmla="*/ 0 h 125"/>
                <a:gd name="T78" fmla="*/ 14 w 55"/>
                <a:gd name="T79" fmla="*/ 0 h 125"/>
                <a:gd name="T80" fmla="*/ 18 w 55"/>
                <a:gd name="T81" fmla="*/ 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" h="125">
                  <a:moveTo>
                    <a:pt x="21" y="5"/>
                  </a:moveTo>
                  <a:lnTo>
                    <a:pt x="25" y="5"/>
                  </a:lnTo>
                  <a:lnTo>
                    <a:pt x="27" y="7"/>
                  </a:lnTo>
                  <a:lnTo>
                    <a:pt x="30" y="9"/>
                  </a:lnTo>
                  <a:lnTo>
                    <a:pt x="32" y="11"/>
                  </a:lnTo>
                  <a:lnTo>
                    <a:pt x="34" y="15"/>
                  </a:lnTo>
                  <a:lnTo>
                    <a:pt x="36" y="17"/>
                  </a:lnTo>
                  <a:lnTo>
                    <a:pt x="38" y="20"/>
                  </a:lnTo>
                  <a:lnTo>
                    <a:pt x="40" y="24"/>
                  </a:lnTo>
                  <a:lnTo>
                    <a:pt x="43" y="28"/>
                  </a:lnTo>
                  <a:lnTo>
                    <a:pt x="45" y="34"/>
                  </a:lnTo>
                  <a:lnTo>
                    <a:pt x="47" y="39"/>
                  </a:lnTo>
                  <a:lnTo>
                    <a:pt x="50" y="45"/>
                  </a:lnTo>
                  <a:lnTo>
                    <a:pt x="52" y="57"/>
                  </a:lnTo>
                  <a:lnTo>
                    <a:pt x="54" y="69"/>
                  </a:lnTo>
                  <a:lnTo>
                    <a:pt x="54" y="81"/>
                  </a:lnTo>
                  <a:lnTo>
                    <a:pt x="55" y="93"/>
                  </a:lnTo>
                  <a:lnTo>
                    <a:pt x="55" y="106"/>
                  </a:lnTo>
                  <a:lnTo>
                    <a:pt x="55" y="118"/>
                  </a:lnTo>
                  <a:lnTo>
                    <a:pt x="48" y="118"/>
                  </a:lnTo>
                  <a:lnTo>
                    <a:pt x="43" y="119"/>
                  </a:lnTo>
                  <a:lnTo>
                    <a:pt x="37" y="119"/>
                  </a:lnTo>
                  <a:lnTo>
                    <a:pt x="32" y="120"/>
                  </a:lnTo>
                  <a:lnTo>
                    <a:pt x="26" y="121"/>
                  </a:lnTo>
                  <a:lnTo>
                    <a:pt x="21" y="123"/>
                  </a:lnTo>
                  <a:lnTo>
                    <a:pt x="15" y="125"/>
                  </a:lnTo>
                  <a:lnTo>
                    <a:pt x="10" y="125"/>
                  </a:lnTo>
                  <a:lnTo>
                    <a:pt x="8" y="121"/>
                  </a:lnTo>
                  <a:lnTo>
                    <a:pt x="8" y="119"/>
                  </a:lnTo>
                  <a:lnTo>
                    <a:pt x="8" y="116"/>
                  </a:lnTo>
                  <a:lnTo>
                    <a:pt x="8" y="112"/>
                  </a:lnTo>
                  <a:lnTo>
                    <a:pt x="8" y="109"/>
                  </a:lnTo>
                  <a:lnTo>
                    <a:pt x="8" y="106"/>
                  </a:lnTo>
                  <a:lnTo>
                    <a:pt x="7" y="102"/>
                  </a:lnTo>
                  <a:lnTo>
                    <a:pt x="7" y="99"/>
                  </a:lnTo>
                  <a:lnTo>
                    <a:pt x="10" y="100"/>
                  </a:lnTo>
                  <a:lnTo>
                    <a:pt x="13" y="100"/>
                  </a:lnTo>
                  <a:lnTo>
                    <a:pt x="16" y="100"/>
                  </a:lnTo>
                  <a:lnTo>
                    <a:pt x="18" y="100"/>
                  </a:lnTo>
                  <a:lnTo>
                    <a:pt x="22" y="99"/>
                  </a:lnTo>
                  <a:lnTo>
                    <a:pt x="24" y="98"/>
                  </a:lnTo>
                  <a:lnTo>
                    <a:pt x="27" y="96"/>
                  </a:lnTo>
                  <a:lnTo>
                    <a:pt x="30" y="93"/>
                  </a:lnTo>
                  <a:lnTo>
                    <a:pt x="30" y="90"/>
                  </a:lnTo>
                  <a:lnTo>
                    <a:pt x="31" y="87"/>
                  </a:lnTo>
                  <a:lnTo>
                    <a:pt x="32" y="85"/>
                  </a:lnTo>
                  <a:lnTo>
                    <a:pt x="33" y="81"/>
                  </a:lnTo>
                  <a:lnTo>
                    <a:pt x="34" y="79"/>
                  </a:lnTo>
                  <a:lnTo>
                    <a:pt x="34" y="75"/>
                  </a:lnTo>
                  <a:lnTo>
                    <a:pt x="34" y="72"/>
                  </a:lnTo>
                  <a:lnTo>
                    <a:pt x="34" y="69"/>
                  </a:lnTo>
                  <a:lnTo>
                    <a:pt x="34" y="65"/>
                  </a:lnTo>
                  <a:lnTo>
                    <a:pt x="34" y="60"/>
                  </a:lnTo>
                  <a:lnTo>
                    <a:pt x="33" y="57"/>
                  </a:lnTo>
                  <a:lnTo>
                    <a:pt x="31" y="52"/>
                  </a:lnTo>
                  <a:lnTo>
                    <a:pt x="28" y="49"/>
                  </a:lnTo>
                  <a:lnTo>
                    <a:pt x="26" y="47"/>
                  </a:lnTo>
                  <a:lnTo>
                    <a:pt x="23" y="44"/>
                  </a:lnTo>
                  <a:lnTo>
                    <a:pt x="20" y="40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7" y="40"/>
                  </a:lnTo>
                  <a:lnTo>
                    <a:pt x="5" y="41"/>
                  </a:lnTo>
                  <a:lnTo>
                    <a:pt x="4" y="42"/>
                  </a:lnTo>
                  <a:lnTo>
                    <a:pt x="1" y="44"/>
                  </a:lnTo>
                  <a:lnTo>
                    <a:pt x="1" y="38"/>
                  </a:lnTo>
                  <a:lnTo>
                    <a:pt x="1" y="32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8" y="2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0" name="Freeform 144">
              <a:extLst>
                <a:ext uri="{FF2B5EF4-FFF2-40B4-BE49-F238E27FC236}">
                  <a16:creationId xmlns:a16="http://schemas.microsoft.com/office/drawing/2014/main" id="{4FEA8F96-227C-4333-A168-232658038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3679"/>
              <a:ext cx="29" cy="56"/>
            </a:xfrm>
            <a:custGeom>
              <a:avLst/>
              <a:gdLst>
                <a:gd name="T0" fmla="*/ 58 w 58"/>
                <a:gd name="T1" fmla="*/ 27 h 112"/>
                <a:gd name="T2" fmla="*/ 56 w 58"/>
                <a:gd name="T3" fmla="*/ 34 h 112"/>
                <a:gd name="T4" fmla="*/ 52 w 58"/>
                <a:gd name="T5" fmla="*/ 41 h 112"/>
                <a:gd name="T6" fmla="*/ 42 w 58"/>
                <a:gd name="T7" fmla="*/ 49 h 112"/>
                <a:gd name="T8" fmla="*/ 34 w 58"/>
                <a:gd name="T9" fmla="*/ 56 h 112"/>
                <a:gd name="T10" fmla="*/ 31 w 58"/>
                <a:gd name="T11" fmla="*/ 60 h 112"/>
                <a:gd name="T12" fmla="*/ 27 w 58"/>
                <a:gd name="T13" fmla="*/ 66 h 112"/>
                <a:gd name="T14" fmla="*/ 26 w 58"/>
                <a:gd name="T15" fmla="*/ 71 h 112"/>
                <a:gd name="T16" fmla="*/ 25 w 58"/>
                <a:gd name="T17" fmla="*/ 77 h 112"/>
                <a:gd name="T18" fmla="*/ 25 w 58"/>
                <a:gd name="T19" fmla="*/ 82 h 112"/>
                <a:gd name="T20" fmla="*/ 26 w 58"/>
                <a:gd name="T21" fmla="*/ 89 h 112"/>
                <a:gd name="T22" fmla="*/ 30 w 58"/>
                <a:gd name="T23" fmla="*/ 95 h 112"/>
                <a:gd name="T24" fmla="*/ 34 w 58"/>
                <a:gd name="T25" fmla="*/ 101 h 112"/>
                <a:gd name="T26" fmla="*/ 36 w 58"/>
                <a:gd name="T27" fmla="*/ 106 h 112"/>
                <a:gd name="T28" fmla="*/ 36 w 58"/>
                <a:gd name="T29" fmla="*/ 110 h 112"/>
                <a:gd name="T30" fmla="*/ 3 w 58"/>
                <a:gd name="T31" fmla="*/ 91 h 112"/>
                <a:gd name="T32" fmla="*/ 4 w 58"/>
                <a:gd name="T33" fmla="*/ 89 h 112"/>
                <a:gd name="T34" fmla="*/ 3 w 58"/>
                <a:gd name="T35" fmla="*/ 88 h 112"/>
                <a:gd name="T36" fmla="*/ 2 w 58"/>
                <a:gd name="T37" fmla="*/ 86 h 112"/>
                <a:gd name="T38" fmla="*/ 0 w 58"/>
                <a:gd name="T39" fmla="*/ 84 h 112"/>
                <a:gd name="T40" fmla="*/ 0 w 58"/>
                <a:gd name="T41" fmla="*/ 77 h 112"/>
                <a:gd name="T42" fmla="*/ 0 w 58"/>
                <a:gd name="T43" fmla="*/ 69 h 112"/>
                <a:gd name="T44" fmla="*/ 1 w 58"/>
                <a:gd name="T45" fmla="*/ 60 h 112"/>
                <a:gd name="T46" fmla="*/ 3 w 58"/>
                <a:gd name="T47" fmla="*/ 53 h 112"/>
                <a:gd name="T48" fmla="*/ 6 w 58"/>
                <a:gd name="T49" fmla="*/ 45 h 112"/>
                <a:gd name="T50" fmla="*/ 12 w 58"/>
                <a:gd name="T51" fmla="*/ 30 h 112"/>
                <a:gd name="T52" fmla="*/ 20 w 58"/>
                <a:gd name="T53" fmla="*/ 16 h 112"/>
                <a:gd name="T54" fmla="*/ 27 w 58"/>
                <a:gd name="T55" fmla="*/ 7 h 112"/>
                <a:gd name="T56" fmla="*/ 33 w 58"/>
                <a:gd name="T57" fmla="*/ 3 h 112"/>
                <a:gd name="T58" fmla="*/ 41 w 58"/>
                <a:gd name="T59" fmla="*/ 1 h 112"/>
                <a:gd name="T60" fmla="*/ 48 w 58"/>
                <a:gd name="T61" fmla="*/ 5 h 112"/>
                <a:gd name="T62" fmla="*/ 53 w 58"/>
                <a:gd name="T63" fmla="*/ 11 h 112"/>
                <a:gd name="T64" fmla="*/ 56 w 58"/>
                <a:gd name="T65" fmla="*/ 1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" h="112">
                  <a:moveTo>
                    <a:pt x="58" y="23"/>
                  </a:moveTo>
                  <a:lnTo>
                    <a:pt x="58" y="27"/>
                  </a:lnTo>
                  <a:lnTo>
                    <a:pt x="57" y="30"/>
                  </a:lnTo>
                  <a:lnTo>
                    <a:pt x="56" y="34"/>
                  </a:lnTo>
                  <a:lnTo>
                    <a:pt x="55" y="36"/>
                  </a:lnTo>
                  <a:lnTo>
                    <a:pt x="52" y="41"/>
                  </a:lnTo>
                  <a:lnTo>
                    <a:pt x="47" y="46"/>
                  </a:lnTo>
                  <a:lnTo>
                    <a:pt x="42" y="49"/>
                  </a:lnTo>
                  <a:lnTo>
                    <a:pt x="37" y="54"/>
                  </a:lnTo>
                  <a:lnTo>
                    <a:pt x="34" y="56"/>
                  </a:lnTo>
                  <a:lnTo>
                    <a:pt x="32" y="58"/>
                  </a:lnTo>
                  <a:lnTo>
                    <a:pt x="31" y="60"/>
                  </a:lnTo>
                  <a:lnTo>
                    <a:pt x="28" y="64"/>
                  </a:lnTo>
                  <a:lnTo>
                    <a:pt x="27" y="66"/>
                  </a:lnTo>
                  <a:lnTo>
                    <a:pt x="26" y="69"/>
                  </a:lnTo>
                  <a:lnTo>
                    <a:pt x="26" y="71"/>
                  </a:lnTo>
                  <a:lnTo>
                    <a:pt x="25" y="74"/>
                  </a:lnTo>
                  <a:lnTo>
                    <a:pt x="25" y="77"/>
                  </a:lnTo>
                  <a:lnTo>
                    <a:pt x="25" y="79"/>
                  </a:lnTo>
                  <a:lnTo>
                    <a:pt x="25" y="82"/>
                  </a:lnTo>
                  <a:lnTo>
                    <a:pt x="25" y="85"/>
                  </a:lnTo>
                  <a:lnTo>
                    <a:pt x="26" y="89"/>
                  </a:lnTo>
                  <a:lnTo>
                    <a:pt x="27" y="92"/>
                  </a:lnTo>
                  <a:lnTo>
                    <a:pt x="30" y="95"/>
                  </a:lnTo>
                  <a:lnTo>
                    <a:pt x="32" y="99"/>
                  </a:lnTo>
                  <a:lnTo>
                    <a:pt x="34" y="101"/>
                  </a:lnTo>
                  <a:lnTo>
                    <a:pt x="35" y="105"/>
                  </a:lnTo>
                  <a:lnTo>
                    <a:pt x="36" y="106"/>
                  </a:lnTo>
                  <a:lnTo>
                    <a:pt x="36" y="108"/>
                  </a:lnTo>
                  <a:lnTo>
                    <a:pt x="36" y="110"/>
                  </a:lnTo>
                  <a:lnTo>
                    <a:pt x="35" y="112"/>
                  </a:lnTo>
                  <a:lnTo>
                    <a:pt x="3" y="91"/>
                  </a:lnTo>
                  <a:lnTo>
                    <a:pt x="4" y="90"/>
                  </a:lnTo>
                  <a:lnTo>
                    <a:pt x="4" y="89"/>
                  </a:lnTo>
                  <a:lnTo>
                    <a:pt x="3" y="88"/>
                  </a:lnTo>
                  <a:lnTo>
                    <a:pt x="3" y="88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1" y="85"/>
                  </a:lnTo>
                  <a:lnTo>
                    <a:pt x="0" y="84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0" y="65"/>
                  </a:lnTo>
                  <a:lnTo>
                    <a:pt x="1" y="60"/>
                  </a:lnTo>
                  <a:lnTo>
                    <a:pt x="2" y="57"/>
                  </a:lnTo>
                  <a:lnTo>
                    <a:pt x="3" y="53"/>
                  </a:lnTo>
                  <a:lnTo>
                    <a:pt x="3" y="51"/>
                  </a:lnTo>
                  <a:lnTo>
                    <a:pt x="6" y="45"/>
                  </a:lnTo>
                  <a:lnTo>
                    <a:pt x="10" y="37"/>
                  </a:lnTo>
                  <a:lnTo>
                    <a:pt x="12" y="30"/>
                  </a:lnTo>
                  <a:lnTo>
                    <a:pt x="16" y="23"/>
                  </a:lnTo>
                  <a:lnTo>
                    <a:pt x="20" y="16"/>
                  </a:lnTo>
                  <a:lnTo>
                    <a:pt x="25" y="10"/>
                  </a:lnTo>
                  <a:lnTo>
                    <a:pt x="27" y="7"/>
                  </a:lnTo>
                  <a:lnTo>
                    <a:pt x="30" y="4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1" y="1"/>
                  </a:lnTo>
                  <a:lnTo>
                    <a:pt x="45" y="3"/>
                  </a:lnTo>
                  <a:lnTo>
                    <a:pt x="48" y="5"/>
                  </a:lnTo>
                  <a:lnTo>
                    <a:pt x="51" y="8"/>
                  </a:lnTo>
                  <a:lnTo>
                    <a:pt x="53" y="11"/>
                  </a:lnTo>
                  <a:lnTo>
                    <a:pt x="55" y="15"/>
                  </a:lnTo>
                  <a:lnTo>
                    <a:pt x="56" y="19"/>
                  </a:lnTo>
                  <a:lnTo>
                    <a:pt x="58" y="23"/>
                  </a:lnTo>
                  <a:close/>
                </a:path>
              </a:pathLst>
            </a:custGeom>
            <a:solidFill>
              <a:srgbClr val="D1B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1" name="Freeform 145">
              <a:extLst>
                <a:ext uri="{FF2B5EF4-FFF2-40B4-BE49-F238E27FC236}">
                  <a16:creationId xmlns:a16="http://schemas.microsoft.com/office/drawing/2014/main" id="{850900B3-B9F5-4AFE-A38E-7FAA25BEB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" y="3681"/>
              <a:ext cx="26" cy="79"/>
            </a:xfrm>
            <a:custGeom>
              <a:avLst/>
              <a:gdLst>
                <a:gd name="T0" fmla="*/ 41 w 54"/>
                <a:gd name="T1" fmla="*/ 18 h 159"/>
                <a:gd name="T2" fmla="*/ 44 w 54"/>
                <a:gd name="T3" fmla="*/ 21 h 159"/>
                <a:gd name="T4" fmla="*/ 44 w 54"/>
                <a:gd name="T5" fmla="*/ 26 h 159"/>
                <a:gd name="T6" fmla="*/ 44 w 54"/>
                <a:gd name="T7" fmla="*/ 33 h 159"/>
                <a:gd name="T8" fmla="*/ 45 w 54"/>
                <a:gd name="T9" fmla="*/ 39 h 159"/>
                <a:gd name="T10" fmla="*/ 47 w 54"/>
                <a:gd name="T11" fmla="*/ 41 h 159"/>
                <a:gd name="T12" fmla="*/ 47 w 54"/>
                <a:gd name="T13" fmla="*/ 44 h 159"/>
                <a:gd name="T14" fmla="*/ 47 w 54"/>
                <a:gd name="T15" fmla="*/ 45 h 159"/>
                <a:gd name="T16" fmla="*/ 48 w 54"/>
                <a:gd name="T17" fmla="*/ 48 h 159"/>
                <a:gd name="T18" fmla="*/ 49 w 54"/>
                <a:gd name="T19" fmla="*/ 50 h 159"/>
                <a:gd name="T20" fmla="*/ 51 w 54"/>
                <a:gd name="T21" fmla="*/ 55 h 159"/>
                <a:gd name="T22" fmla="*/ 53 w 54"/>
                <a:gd name="T23" fmla="*/ 64 h 159"/>
                <a:gd name="T24" fmla="*/ 53 w 54"/>
                <a:gd name="T25" fmla="*/ 79 h 159"/>
                <a:gd name="T26" fmla="*/ 50 w 54"/>
                <a:gd name="T27" fmla="*/ 96 h 159"/>
                <a:gd name="T28" fmla="*/ 47 w 54"/>
                <a:gd name="T29" fmla="*/ 115 h 159"/>
                <a:gd name="T30" fmla="*/ 46 w 54"/>
                <a:gd name="T31" fmla="*/ 125 h 159"/>
                <a:gd name="T32" fmla="*/ 46 w 54"/>
                <a:gd name="T33" fmla="*/ 126 h 159"/>
                <a:gd name="T34" fmla="*/ 46 w 54"/>
                <a:gd name="T35" fmla="*/ 129 h 159"/>
                <a:gd name="T36" fmla="*/ 46 w 54"/>
                <a:gd name="T37" fmla="*/ 130 h 159"/>
                <a:gd name="T38" fmla="*/ 45 w 54"/>
                <a:gd name="T39" fmla="*/ 131 h 159"/>
                <a:gd name="T40" fmla="*/ 43 w 54"/>
                <a:gd name="T41" fmla="*/ 133 h 159"/>
                <a:gd name="T42" fmla="*/ 44 w 54"/>
                <a:gd name="T43" fmla="*/ 135 h 159"/>
                <a:gd name="T44" fmla="*/ 43 w 54"/>
                <a:gd name="T45" fmla="*/ 137 h 159"/>
                <a:gd name="T46" fmla="*/ 41 w 54"/>
                <a:gd name="T47" fmla="*/ 141 h 159"/>
                <a:gd name="T48" fmla="*/ 41 w 54"/>
                <a:gd name="T49" fmla="*/ 143 h 159"/>
                <a:gd name="T50" fmla="*/ 40 w 54"/>
                <a:gd name="T51" fmla="*/ 147 h 159"/>
                <a:gd name="T52" fmla="*/ 35 w 54"/>
                <a:gd name="T53" fmla="*/ 152 h 159"/>
                <a:gd name="T54" fmla="*/ 29 w 54"/>
                <a:gd name="T55" fmla="*/ 156 h 159"/>
                <a:gd name="T56" fmla="*/ 25 w 54"/>
                <a:gd name="T57" fmla="*/ 156 h 159"/>
                <a:gd name="T58" fmla="*/ 20 w 54"/>
                <a:gd name="T59" fmla="*/ 152 h 159"/>
                <a:gd name="T60" fmla="*/ 16 w 54"/>
                <a:gd name="T61" fmla="*/ 146 h 159"/>
                <a:gd name="T62" fmla="*/ 11 w 54"/>
                <a:gd name="T63" fmla="*/ 142 h 159"/>
                <a:gd name="T64" fmla="*/ 13 w 54"/>
                <a:gd name="T65" fmla="*/ 134 h 159"/>
                <a:gd name="T66" fmla="*/ 18 w 54"/>
                <a:gd name="T67" fmla="*/ 123 h 159"/>
                <a:gd name="T68" fmla="*/ 21 w 54"/>
                <a:gd name="T69" fmla="*/ 112 h 159"/>
                <a:gd name="T70" fmla="*/ 20 w 54"/>
                <a:gd name="T71" fmla="*/ 101 h 159"/>
                <a:gd name="T72" fmla="*/ 19 w 54"/>
                <a:gd name="T73" fmla="*/ 91 h 159"/>
                <a:gd name="T74" fmla="*/ 15 w 54"/>
                <a:gd name="T75" fmla="*/ 84 h 159"/>
                <a:gd name="T76" fmla="*/ 10 w 54"/>
                <a:gd name="T77" fmla="*/ 77 h 159"/>
                <a:gd name="T78" fmla="*/ 6 w 54"/>
                <a:gd name="T79" fmla="*/ 71 h 159"/>
                <a:gd name="T80" fmla="*/ 3 w 54"/>
                <a:gd name="T81" fmla="*/ 64 h 159"/>
                <a:gd name="T82" fmla="*/ 3 w 54"/>
                <a:gd name="T83" fmla="*/ 59 h 159"/>
                <a:gd name="T84" fmla="*/ 4 w 54"/>
                <a:gd name="T85" fmla="*/ 53 h 159"/>
                <a:gd name="T86" fmla="*/ 3 w 54"/>
                <a:gd name="T87" fmla="*/ 49 h 159"/>
                <a:gd name="T88" fmla="*/ 1 w 54"/>
                <a:gd name="T89" fmla="*/ 40 h 159"/>
                <a:gd name="T90" fmla="*/ 3 w 54"/>
                <a:gd name="T91" fmla="*/ 26 h 159"/>
                <a:gd name="T92" fmla="*/ 3 w 54"/>
                <a:gd name="T93" fmla="*/ 16 h 159"/>
                <a:gd name="T94" fmla="*/ 5 w 54"/>
                <a:gd name="T95" fmla="*/ 11 h 159"/>
                <a:gd name="T96" fmla="*/ 8 w 54"/>
                <a:gd name="T97" fmla="*/ 6 h 159"/>
                <a:gd name="T98" fmla="*/ 13 w 54"/>
                <a:gd name="T99" fmla="*/ 2 h 159"/>
                <a:gd name="T100" fmla="*/ 20 w 54"/>
                <a:gd name="T101" fmla="*/ 0 h 159"/>
                <a:gd name="T102" fmla="*/ 27 w 54"/>
                <a:gd name="T103" fmla="*/ 3 h 159"/>
                <a:gd name="T104" fmla="*/ 34 w 54"/>
                <a:gd name="T105" fmla="*/ 8 h 159"/>
                <a:gd name="T106" fmla="*/ 38 w 54"/>
                <a:gd name="T107" fmla="*/ 1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" h="159">
                  <a:moveTo>
                    <a:pt x="40" y="16"/>
                  </a:moveTo>
                  <a:lnTo>
                    <a:pt x="41" y="18"/>
                  </a:lnTo>
                  <a:lnTo>
                    <a:pt x="43" y="19"/>
                  </a:lnTo>
                  <a:lnTo>
                    <a:pt x="44" y="21"/>
                  </a:lnTo>
                  <a:lnTo>
                    <a:pt x="44" y="22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33"/>
                  </a:lnTo>
                  <a:lnTo>
                    <a:pt x="45" y="36"/>
                  </a:lnTo>
                  <a:lnTo>
                    <a:pt x="45" y="39"/>
                  </a:lnTo>
                  <a:lnTo>
                    <a:pt x="46" y="40"/>
                  </a:lnTo>
                  <a:lnTo>
                    <a:pt x="47" y="41"/>
                  </a:lnTo>
                  <a:lnTo>
                    <a:pt x="48" y="43"/>
                  </a:lnTo>
                  <a:lnTo>
                    <a:pt x="47" y="44"/>
                  </a:lnTo>
                  <a:lnTo>
                    <a:pt x="47" y="44"/>
                  </a:lnTo>
                  <a:lnTo>
                    <a:pt x="47" y="45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9" y="49"/>
                  </a:lnTo>
                  <a:lnTo>
                    <a:pt x="49" y="50"/>
                  </a:lnTo>
                  <a:lnTo>
                    <a:pt x="49" y="51"/>
                  </a:lnTo>
                  <a:lnTo>
                    <a:pt x="51" y="55"/>
                  </a:lnTo>
                  <a:lnTo>
                    <a:pt x="53" y="60"/>
                  </a:lnTo>
                  <a:lnTo>
                    <a:pt x="53" y="64"/>
                  </a:lnTo>
                  <a:lnTo>
                    <a:pt x="54" y="69"/>
                  </a:lnTo>
                  <a:lnTo>
                    <a:pt x="53" y="79"/>
                  </a:lnTo>
                  <a:lnTo>
                    <a:pt x="53" y="87"/>
                  </a:lnTo>
                  <a:lnTo>
                    <a:pt x="50" y="96"/>
                  </a:lnTo>
                  <a:lnTo>
                    <a:pt x="49" y="106"/>
                  </a:lnTo>
                  <a:lnTo>
                    <a:pt x="47" y="115"/>
                  </a:lnTo>
                  <a:lnTo>
                    <a:pt x="47" y="125"/>
                  </a:lnTo>
                  <a:lnTo>
                    <a:pt x="46" y="125"/>
                  </a:lnTo>
                  <a:lnTo>
                    <a:pt x="46" y="125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46" y="129"/>
                  </a:lnTo>
                  <a:lnTo>
                    <a:pt x="46" y="129"/>
                  </a:lnTo>
                  <a:lnTo>
                    <a:pt x="46" y="130"/>
                  </a:lnTo>
                  <a:lnTo>
                    <a:pt x="46" y="130"/>
                  </a:lnTo>
                  <a:lnTo>
                    <a:pt x="45" y="131"/>
                  </a:lnTo>
                  <a:lnTo>
                    <a:pt x="44" y="132"/>
                  </a:lnTo>
                  <a:lnTo>
                    <a:pt x="43" y="133"/>
                  </a:lnTo>
                  <a:lnTo>
                    <a:pt x="43" y="134"/>
                  </a:lnTo>
                  <a:lnTo>
                    <a:pt x="44" y="135"/>
                  </a:lnTo>
                  <a:lnTo>
                    <a:pt x="43" y="136"/>
                  </a:lnTo>
                  <a:lnTo>
                    <a:pt x="43" y="137"/>
                  </a:lnTo>
                  <a:lnTo>
                    <a:pt x="41" y="139"/>
                  </a:lnTo>
                  <a:lnTo>
                    <a:pt x="41" y="141"/>
                  </a:lnTo>
                  <a:lnTo>
                    <a:pt x="41" y="142"/>
                  </a:lnTo>
                  <a:lnTo>
                    <a:pt x="41" y="143"/>
                  </a:lnTo>
                  <a:lnTo>
                    <a:pt x="41" y="145"/>
                  </a:lnTo>
                  <a:lnTo>
                    <a:pt x="40" y="147"/>
                  </a:lnTo>
                  <a:lnTo>
                    <a:pt x="37" y="150"/>
                  </a:lnTo>
                  <a:lnTo>
                    <a:pt x="35" y="152"/>
                  </a:lnTo>
                  <a:lnTo>
                    <a:pt x="33" y="154"/>
                  </a:lnTo>
                  <a:lnTo>
                    <a:pt x="29" y="156"/>
                  </a:lnTo>
                  <a:lnTo>
                    <a:pt x="27" y="159"/>
                  </a:lnTo>
                  <a:lnTo>
                    <a:pt x="25" y="156"/>
                  </a:lnTo>
                  <a:lnTo>
                    <a:pt x="23" y="154"/>
                  </a:lnTo>
                  <a:lnTo>
                    <a:pt x="20" y="152"/>
                  </a:lnTo>
                  <a:lnTo>
                    <a:pt x="18" y="149"/>
                  </a:lnTo>
                  <a:lnTo>
                    <a:pt x="16" y="146"/>
                  </a:lnTo>
                  <a:lnTo>
                    <a:pt x="14" y="144"/>
                  </a:lnTo>
                  <a:lnTo>
                    <a:pt x="11" y="142"/>
                  </a:lnTo>
                  <a:lnTo>
                    <a:pt x="10" y="139"/>
                  </a:lnTo>
                  <a:lnTo>
                    <a:pt x="13" y="134"/>
                  </a:lnTo>
                  <a:lnTo>
                    <a:pt x="16" y="130"/>
                  </a:lnTo>
                  <a:lnTo>
                    <a:pt x="18" y="123"/>
                  </a:lnTo>
                  <a:lnTo>
                    <a:pt x="20" y="119"/>
                  </a:lnTo>
                  <a:lnTo>
                    <a:pt x="21" y="112"/>
                  </a:lnTo>
                  <a:lnTo>
                    <a:pt x="21" y="106"/>
                  </a:lnTo>
                  <a:lnTo>
                    <a:pt x="20" y="101"/>
                  </a:lnTo>
                  <a:lnTo>
                    <a:pt x="19" y="95"/>
                  </a:lnTo>
                  <a:lnTo>
                    <a:pt x="19" y="91"/>
                  </a:lnTo>
                  <a:lnTo>
                    <a:pt x="17" y="87"/>
                  </a:lnTo>
                  <a:lnTo>
                    <a:pt x="15" y="84"/>
                  </a:lnTo>
                  <a:lnTo>
                    <a:pt x="13" y="81"/>
                  </a:lnTo>
                  <a:lnTo>
                    <a:pt x="10" y="77"/>
                  </a:lnTo>
                  <a:lnTo>
                    <a:pt x="8" y="74"/>
                  </a:lnTo>
                  <a:lnTo>
                    <a:pt x="6" y="71"/>
                  </a:lnTo>
                  <a:lnTo>
                    <a:pt x="4" y="66"/>
                  </a:lnTo>
                  <a:lnTo>
                    <a:pt x="3" y="64"/>
                  </a:lnTo>
                  <a:lnTo>
                    <a:pt x="3" y="62"/>
                  </a:lnTo>
                  <a:lnTo>
                    <a:pt x="3" y="59"/>
                  </a:lnTo>
                  <a:lnTo>
                    <a:pt x="3" y="55"/>
                  </a:lnTo>
                  <a:lnTo>
                    <a:pt x="4" y="53"/>
                  </a:lnTo>
                  <a:lnTo>
                    <a:pt x="4" y="51"/>
                  </a:lnTo>
                  <a:lnTo>
                    <a:pt x="3" y="49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3" y="33"/>
                  </a:lnTo>
                  <a:lnTo>
                    <a:pt x="3" y="26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4" y="14"/>
                  </a:lnTo>
                  <a:lnTo>
                    <a:pt x="5" y="11"/>
                  </a:lnTo>
                  <a:lnTo>
                    <a:pt x="6" y="9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7" y="3"/>
                  </a:lnTo>
                  <a:lnTo>
                    <a:pt x="30" y="5"/>
                  </a:lnTo>
                  <a:lnTo>
                    <a:pt x="34" y="8"/>
                  </a:lnTo>
                  <a:lnTo>
                    <a:pt x="36" y="10"/>
                  </a:lnTo>
                  <a:lnTo>
                    <a:pt x="38" y="13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D1B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2" name="Freeform 146">
              <a:extLst>
                <a:ext uri="{FF2B5EF4-FFF2-40B4-BE49-F238E27FC236}">
                  <a16:creationId xmlns:a16="http://schemas.microsoft.com/office/drawing/2014/main" id="{C7EAC8CF-9D8F-4647-AE54-9063233A2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5" y="3746"/>
              <a:ext cx="369" cy="111"/>
            </a:xfrm>
            <a:custGeom>
              <a:avLst/>
              <a:gdLst>
                <a:gd name="T0" fmla="*/ 465 w 739"/>
                <a:gd name="T1" fmla="*/ 14 h 222"/>
                <a:gd name="T2" fmla="*/ 508 w 739"/>
                <a:gd name="T3" fmla="*/ 20 h 222"/>
                <a:gd name="T4" fmla="*/ 574 w 739"/>
                <a:gd name="T5" fmla="*/ 16 h 222"/>
                <a:gd name="T6" fmla="*/ 596 w 739"/>
                <a:gd name="T7" fmla="*/ 12 h 222"/>
                <a:gd name="T8" fmla="*/ 681 w 739"/>
                <a:gd name="T9" fmla="*/ 6 h 222"/>
                <a:gd name="T10" fmla="*/ 736 w 739"/>
                <a:gd name="T11" fmla="*/ 21 h 222"/>
                <a:gd name="T12" fmla="*/ 739 w 739"/>
                <a:gd name="T13" fmla="*/ 50 h 222"/>
                <a:gd name="T14" fmla="*/ 732 w 739"/>
                <a:gd name="T15" fmla="*/ 63 h 222"/>
                <a:gd name="T16" fmla="*/ 726 w 739"/>
                <a:gd name="T17" fmla="*/ 31 h 222"/>
                <a:gd name="T18" fmla="*/ 714 w 739"/>
                <a:gd name="T19" fmla="*/ 24 h 222"/>
                <a:gd name="T20" fmla="*/ 701 w 739"/>
                <a:gd name="T21" fmla="*/ 22 h 222"/>
                <a:gd name="T22" fmla="*/ 681 w 739"/>
                <a:gd name="T23" fmla="*/ 22 h 222"/>
                <a:gd name="T24" fmla="*/ 568 w 739"/>
                <a:gd name="T25" fmla="*/ 33 h 222"/>
                <a:gd name="T26" fmla="*/ 500 w 739"/>
                <a:gd name="T27" fmla="*/ 29 h 222"/>
                <a:gd name="T28" fmla="*/ 483 w 739"/>
                <a:gd name="T29" fmla="*/ 29 h 222"/>
                <a:gd name="T30" fmla="*/ 478 w 739"/>
                <a:gd name="T31" fmla="*/ 41 h 222"/>
                <a:gd name="T32" fmla="*/ 486 w 739"/>
                <a:gd name="T33" fmla="*/ 70 h 222"/>
                <a:gd name="T34" fmla="*/ 479 w 739"/>
                <a:gd name="T35" fmla="*/ 62 h 222"/>
                <a:gd name="T36" fmla="*/ 469 w 739"/>
                <a:gd name="T37" fmla="*/ 41 h 222"/>
                <a:gd name="T38" fmla="*/ 449 w 739"/>
                <a:gd name="T39" fmla="*/ 17 h 222"/>
                <a:gd name="T40" fmla="*/ 413 w 739"/>
                <a:gd name="T41" fmla="*/ 11 h 222"/>
                <a:gd name="T42" fmla="*/ 362 w 739"/>
                <a:gd name="T43" fmla="*/ 14 h 222"/>
                <a:gd name="T44" fmla="*/ 324 w 739"/>
                <a:gd name="T45" fmla="*/ 29 h 222"/>
                <a:gd name="T46" fmla="*/ 316 w 739"/>
                <a:gd name="T47" fmla="*/ 44 h 222"/>
                <a:gd name="T48" fmla="*/ 313 w 739"/>
                <a:gd name="T49" fmla="*/ 66 h 222"/>
                <a:gd name="T50" fmla="*/ 305 w 739"/>
                <a:gd name="T51" fmla="*/ 80 h 222"/>
                <a:gd name="T52" fmla="*/ 302 w 739"/>
                <a:gd name="T53" fmla="*/ 59 h 222"/>
                <a:gd name="T54" fmla="*/ 302 w 739"/>
                <a:gd name="T55" fmla="*/ 40 h 222"/>
                <a:gd name="T56" fmla="*/ 290 w 739"/>
                <a:gd name="T57" fmla="*/ 32 h 222"/>
                <a:gd name="T58" fmla="*/ 82 w 739"/>
                <a:gd name="T59" fmla="*/ 36 h 222"/>
                <a:gd name="T60" fmla="*/ 39 w 739"/>
                <a:gd name="T61" fmla="*/ 59 h 222"/>
                <a:gd name="T62" fmla="*/ 33 w 739"/>
                <a:gd name="T63" fmla="*/ 93 h 222"/>
                <a:gd name="T64" fmla="*/ 39 w 739"/>
                <a:gd name="T65" fmla="*/ 160 h 222"/>
                <a:gd name="T66" fmla="*/ 61 w 739"/>
                <a:gd name="T67" fmla="*/ 192 h 222"/>
                <a:gd name="T68" fmla="*/ 135 w 739"/>
                <a:gd name="T69" fmla="*/ 205 h 222"/>
                <a:gd name="T70" fmla="*/ 212 w 739"/>
                <a:gd name="T71" fmla="*/ 207 h 222"/>
                <a:gd name="T72" fmla="*/ 250 w 739"/>
                <a:gd name="T73" fmla="*/ 198 h 222"/>
                <a:gd name="T74" fmla="*/ 274 w 739"/>
                <a:gd name="T75" fmla="*/ 178 h 222"/>
                <a:gd name="T76" fmla="*/ 282 w 739"/>
                <a:gd name="T77" fmla="*/ 166 h 222"/>
                <a:gd name="T78" fmla="*/ 285 w 739"/>
                <a:gd name="T79" fmla="*/ 176 h 222"/>
                <a:gd name="T80" fmla="*/ 269 w 739"/>
                <a:gd name="T81" fmla="*/ 202 h 222"/>
                <a:gd name="T82" fmla="*/ 252 w 739"/>
                <a:gd name="T83" fmla="*/ 212 h 222"/>
                <a:gd name="T84" fmla="*/ 235 w 739"/>
                <a:gd name="T85" fmla="*/ 215 h 222"/>
                <a:gd name="T86" fmla="*/ 213 w 739"/>
                <a:gd name="T87" fmla="*/ 222 h 222"/>
                <a:gd name="T88" fmla="*/ 111 w 739"/>
                <a:gd name="T89" fmla="*/ 220 h 222"/>
                <a:gd name="T90" fmla="*/ 39 w 739"/>
                <a:gd name="T91" fmla="*/ 208 h 222"/>
                <a:gd name="T92" fmla="*/ 18 w 739"/>
                <a:gd name="T93" fmla="*/ 188 h 222"/>
                <a:gd name="T94" fmla="*/ 11 w 739"/>
                <a:gd name="T95" fmla="*/ 168 h 222"/>
                <a:gd name="T96" fmla="*/ 4 w 739"/>
                <a:gd name="T97" fmla="*/ 142 h 222"/>
                <a:gd name="T98" fmla="*/ 0 w 739"/>
                <a:gd name="T99" fmla="*/ 64 h 222"/>
                <a:gd name="T100" fmla="*/ 14 w 739"/>
                <a:gd name="T101" fmla="*/ 35 h 222"/>
                <a:gd name="T102" fmla="*/ 51 w 739"/>
                <a:gd name="T103" fmla="*/ 24 h 222"/>
                <a:gd name="T104" fmla="*/ 148 w 739"/>
                <a:gd name="T105" fmla="*/ 16 h 222"/>
                <a:gd name="T106" fmla="*/ 245 w 739"/>
                <a:gd name="T107" fmla="*/ 14 h 222"/>
                <a:gd name="T108" fmla="*/ 316 w 739"/>
                <a:gd name="T109" fmla="*/ 22 h 222"/>
                <a:gd name="T110" fmla="*/ 321 w 739"/>
                <a:gd name="T111" fmla="*/ 13 h 222"/>
                <a:gd name="T112" fmla="*/ 360 w 739"/>
                <a:gd name="T113" fmla="*/ 3 h 222"/>
                <a:gd name="T114" fmla="*/ 442 w 739"/>
                <a:gd name="T115" fmla="*/ 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39" h="222">
                  <a:moveTo>
                    <a:pt x="458" y="7"/>
                  </a:moveTo>
                  <a:lnTo>
                    <a:pt x="459" y="10"/>
                  </a:lnTo>
                  <a:lnTo>
                    <a:pt x="460" y="12"/>
                  </a:lnTo>
                  <a:lnTo>
                    <a:pt x="461" y="12"/>
                  </a:lnTo>
                  <a:lnTo>
                    <a:pt x="463" y="13"/>
                  </a:lnTo>
                  <a:lnTo>
                    <a:pt x="465" y="14"/>
                  </a:lnTo>
                  <a:lnTo>
                    <a:pt x="466" y="14"/>
                  </a:lnTo>
                  <a:lnTo>
                    <a:pt x="469" y="15"/>
                  </a:lnTo>
                  <a:lnTo>
                    <a:pt x="471" y="15"/>
                  </a:lnTo>
                  <a:lnTo>
                    <a:pt x="482" y="17"/>
                  </a:lnTo>
                  <a:lnTo>
                    <a:pt x="495" y="19"/>
                  </a:lnTo>
                  <a:lnTo>
                    <a:pt x="508" y="20"/>
                  </a:lnTo>
                  <a:lnTo>
                    <a:pt x="521" y="21"/>
                  </a:lnTo>
                  <a:lnTo>
                    <a:pt x="533" y="21"/>
                  </a:lnTo>
                  <a:lnTo>
                    <a:pt x="546" y="20"/>
                  </a:lnTo>
                  <a:lnTo>
                    <a:pt x="559" y="19"/>
                  </a:lnTo>
                  <a:lnTo>
                    <a:pt x="570" y="17"/>
                  </a:lnTo>
                  <a:lnTo>
                    <a:pt x="574" y="16"/>
                  </a:lnTo>
                  <a:lnTo>
                    <a:pt x="578" y="15"/>
                  </a:lnTo>
                  <a:lnTo>
                    <a:pt x="581" y="14"/>
                  </a:lnTo>
                  <a:lnTo>
                    <a:pt x="585" y="14"/>
                  </a:lnTo>
                  <a:lnTo>
                    <a:pt x="589" y="13"/>
                  </a:lnTo>
                  <a:lnTo>
                    <a:pt x="592" y="13"/>
                  </a:lnTo>
                  <a:lnTo>
                    <a:pt x="596" y="12"/>
                  </a:lnTo>
                  <a:lnTo>
                    <a:pt x="600" y="12"/>
                  </a:lnTo>
                  <a:lnTo>
                    <a:pt x="615" y="11"/>
                  </a:lnTo>
                  <a:lnTo>
                    <a:pt x="632" y="9"/>
                  </a:lnTo>
                  <a:lnTo>
                    <a:pt x="648" y="7"/>
                  </a:lnTo>
                  <a:lnTo>
                    <a:pt x="664" y="6"/>
                  </a:lnTo>
                  <a:lnTo>
                    <a:pt x="681" y="6"/>
                  </a:lnTo>
                  <a:lnTo>
                    <a:pt x="698" y="6"/>
                  </a:lnTo>
                  <a:lnTo>
                    <a:pt x="713" y="7"/>
                  </a:lnTo>
                  <a:lnTo>
                    <a:pt x="729" y="10"/>
                  </a:lnTo>
                  <a:lnTo>
                    <a:pt x="732" y="13"/>
                  </a:lnTo>
                  <a:lnTo>
                    <a:pt x="734" y="16"/>
                  </a:lnTo>
                  <a:lnTo>
                    <a:pt x="736" y="21"/>
                  </a:lnTo>
                  <a:lnTo>
                    <a:pt x="738" y="25"/>
                  </a:lnTo>
                  <a:lnTo>
                    <a:pt x="738" y="29"/>
                  </a:lnTo>
                  <a:lnTo>
                    <a:pt x="739" y="33"/>
                  </a:lnTo>
                  <a:lnTo>
                    <a:pt x="739" y="37"/>
                  </a:lnTo>
                  <a:lnTo>
                    <a:pt x="739" y="41"/>
                  </a:lnTo>
                  <a:lnTo>
                    <a:pt x="739" y="50"/>
                  </a:lnTo>
                  <a:lnTo>
                    <a:pt x="738" y="59"/>
                  </a:lnTo>
                  <a:lnTo>
                    <a:pt x="736" y="67"/>
                  </a:lnTo>
                  <a:lnTo>
                    <a:pt x="736" y="76"/>
                  </a:lnTo>
                  <a:lnTo>
                    <a:pt x="733" y="76"/>
                  </a:lnTo>
                  <a:lnTo>
                    <a:pt x="732" y="70"/>
                  </a:lnTo>
                  <a:lnTo>
                    <a:pt x="732" y="63"/>
                  </a:lnTo>
                  <a:lnTo>
                    <a:pt x="732" y="56"/>
                  </a:lnTo>
                  <a:lnTo>
                    <a:pt x="732" y="49"/>
                  </a:lnTo>
                  <a:lnTo>
                    <a:pt x="731" y="42"/>
                  </a:lnTo>
                  <a:lnTo>
                    <a:pt x="729" y="36"/>
                  </a:lnTo>
                  <a:lnTo>
                    <a:pt x="728" y="33"/>
                  </a:lnTo>
                  <a:lnTo>
                    <a:pt x="726" y="31"/>
                  </a:lnTo>
                  <a:lnTo>
                    <a:pt x="724" y="27"/>
                  </a:lnTo>
                  <a:lnTo>
                    <a:pt x="721" y="25"/>
                  </a:lnTo>
                  <a:lnTo>
                    <a:pt x="719" y="25"/>
                  </a:lnTo>
                  <a:lnTo>
                    <a:pt x="718" y="25"/>
                  </a:lnTo>
                  <a:lnTo>
                    <a:pt x="716" y="24"/>
                  </a:lnTo>
                  <a:lnTo>
                    <a:pt x="714" y="24"/>
                  </a:lnTo>
                  <a:lnTo>
                    <a:pt x="713" y="24"/>
                  </a:lnTo>
                  <a:lnTo>
                    <a:pt x="711" y="23"/>
                  </a:lnTo>
                  <a:lnTo>
                    <a:pt x="710" y="23"/>
                  </a:lnTo>
                  <a:lnTo>
                    <a:pt x="709" y="22"/>
                  </a:lnTo>
                  <a:lnTo>
                    <a:pt x="704" y="22"/>
                  </a:lnTo>
                  <a:lnTo>
                    <a:pt x="701" y="22"/>
                  </a:lnTo>
                  <a:lnTo>
                    <a:pt x="698" y="22"/>
                  </a:lnTo>
                  <a:lnTo>
                    <a:pt x="694" y="22"/>
                  </a:lnTo>
                  <a:lnTo>
                    <a:pt x="691" y="23"/>
                  </a:lnTo>
                  <a:lnTo>
                    <a:pt x="688" y="23"/>
                  </a:lnTo>
                  <a:lnTo>
                    <a:pt x="684" y="23"/>
                  </a:lnTo>
                  <a:lnTo>
                    <a:pt x="681" y="22"/>
                  </a:lnTo>
                  <a:lnTo>
                    <a:pt x="676" y="25"/>
                  </a:lnTo>
                  <a:lnTo>
                    <a:pt x="654" y="25"/>
                  </a:lnTo>
                  <a:lnTo>
                    <a:pt x="632" y="27"/>
                  </a:lnTo>
                  <a:lnTo>
                    <a:pt x="611" y="29"/>
                  </a:lnTo>
                  <a:lnTo>
                    <a:pt x="589" y="31"/>
                  </a:lnTo>
                  <a:lnTo>
                    <a:pt x="568" y="33"/>
                  </a:lnTo>
                  <a:lnTo>
                    <a:pt x="545" y="33"/>
                  </a:lnTo>
                  <a:lnTo>
                    <a:pt x="535" y="33"/>
                  </a:lnTo>
                  <a:lnTo>
                    <a:pt x="524" y="32"/>
                  </a:lnTo>
                  <a:lnTo>
                    <a:pt x="513" y="30"/>
                  </a:lnTo>
                  <a:lnTo>
                    <a:pt x="503" y="29"/>
                  </a:lnTo>
                  <a:lnTo>
                    <a:pt x="500" y="29"/>
                  </a:lnTo>
                  <a:lnTo>
                    <a:pt x="498" y="29"/>
                  </a:lnTo>
                  <a:lnTo>
                    <a:pt x="494" y="29"/>
                  </a:lnTo>
                  <a:lnTo>
                    <a:pt x="490" y="27"/>
                  </a:lnTo>
                  <a:lnTo>
                    <a:pt x="488" y="27"/>
                  </a:lnTo>
                  <a:lnTo>
                    <a:pt x="484" y="27"/>
                  </a:lnTo>
                  <a:lnTo>
                    <a:pt x="483" y="29"/>
                  </a:lnTo>
                  <a:lnTo>
                    <a:pt x="482" y="30"/>
                  </a:lnTo>
                  <a:lnTo>
                    <a:pt x="481" y="31"/>
                  </a:lnTo>
                  <a:lnTo>
                    <a:pt x="480" y="34"/>
                  </a:lnTo>
                  <a:lnTo>
                    <a:pt x="479" y="36"/>
                  </a:lnTo>
                  <a:lnTo>
                    <a:pt x="479" y="39"/>
                  </a:lnTo>
                  <a:lnTo>
                    <a:pt x="478" y="41"/>
                  </a:lnTo>
                  <a:lnTo>
                    <a:pt x="478" y="44"/>
                  </a:lnTo>
                  <a:lnTo>
                    <a:pt x="479" y="50"/>
                  </a:lnTo>
                  <a:lnTo>
                    <a:pt x="480" y="54"/>
                  </a:lnTo>
                  <a:lnTo>
                    <a:pt x="483" y="60"/>
                  </a:lnTo>
                  <a:lnTo>
                    <a:pt x="484" y="65"/>
                  </a:lnTo>
                  <a:lnTo>
                    <a:pt x="486" y="70"/>
                  </a:lnTo>
                  <a:lnTo>
                    <a:pt x="488" y="75"/>
                  </a:lnTo>
                  <a:lnTo>
                    <a:pt x="484" y="73"/>
                  </a:lnTo>
                  <a:lnTo>
                    <a:pt x="482" y="71"/>
                  </a:lnTo>
                  <a:lnTo>
                    <a:pt x="481" y="69"/>
                  </a:lnTo>
                  <a:lnTo>
                    <a:pt x="480" y="65"/>
                  </a:lnTo>
                  <a:lnTo>
                    <a:pt x="479" y="62"/>
                  </a:lnTo>
                  <a:lnTo>
                    <a:pt x="478" y="60"/>
                  </a:lnTo>
                  <a:lnTo>
                    <a:pt x="475" y="57"/>
                  </a:lnTo>
                  <a:lnTo>
                    <a:pt x="473" y="55"/>
                  </a:lnTo>
                  <a:lnTo>
                    <a:pt x="472" y="51"/>
                  </a:lnTo>
                  <a:lnTo>
                    <a:pt x="471" y="46"/>
                  </a:lnTo>
                  <a:lnTo>
                    <a:pt x="469" y="41"/>
                  </a:lnTo>
                  <a:lnTo>
                    <a:pt x="466" y="37"/>
                  </a:lnTo>
                  <a:lnTo>
                    <a:pt x="464" y="33"/>
                  </a:lnTo>
                  <a:lnTo>
                    <a:pt x="461" y="29"/>
                  </a:lnTo>
                  <a:lnTo>
                    <a:pt x="459" y="24"/>
                  </a:lnTo>
                  <a:lnTo>
                    <a:pt x="454" y="21"/>
                  </a:lnTo>
                  <a:lnTo>
                    <a:pt x="449" y="17"/>
                  </a:lnTo>
                  <a:lnTo>
                    <a:pt x="443" y="16"/>
                  </a:lnTo>
                  <a:lnTo>
                    <a:pt x="438" y="14"/>
                  </a:lnTo>
                  <a:lnTo>
                    <a:pt x="431" y="13"/>
                  </a:lnTo>
                  <a:lnTo>
                    <a:pt x="425" y="12"/>
                  </a:lnTo>
                  <a:lnTo>
                    <a:pt x="419" y="12"/>
                  </a:lnTo>
                  <a:lnTo>
                    <a:pt x="413" y="11"/>
                  </a:lnTo>
                  <a:lnTo>
                    <a:pt x="406" y="10"/>
                  </a:lnTo>
                  <a:lnTo>
                    <a:pt x="403" y="12"/>
                  </a:lnTo>
                  <a:lnTo>
                    <a:pt x="392" y="12"/>
                  </a:lnTo>
                  <a:lnTo>
                    <a:pt x="382" y="13"/>
                  </a:lnTo>
                  <a:lnTo>
                    <a:pt x="372" y="13"/>
                  </a:lnTo>
                  <a:lnTo>
                    <a:pt x="362" y="14"/>
                  </a:lnTo>
                  <a:lnTo>
                    <a:pt x="352" y="15"/>
                  </a:lnTo>
                  <a:lnTo>
                    <a:pt x="342" y="19"/>
                  </a:lnTo>
                  <a:lnTo>
                    <a:pt x="338" y="21"/>
                  </a:lnTo>
                  <a:lnTo>
                    <a:pt x="334" y="23"/>
                  </a:lnTo>
                  <a:lnTo>
                    <a:pt x="329" y="25"/>
                  </a:lnTo>
                  <a:lnTo>
                    <a:pt x="324" y="29"/>
                  </a:lnTo>
                  <a:lnTo>
                    <a:pt x="323" y="30"/>
                  </a:lnTo>
                  <a:lnTo>
                    <a:pt x="321" y="31"/>
                  </a:lnTo>
                  <a:lnTo>
                    <a:pt x="319" y="33"/>
                  </a:lnTo>
                  <a:lnTo>
                    <a:pt x="319" y="35"/>
                  </a:lnTo>
                  <a:lnTo>
                    <a:pt x="316" y="40"/>
                  </a:lnTo>
                  <a:lnTo>
                    <a:pt x="316" y="44"/>
                  </a:lnTo>
                  <a:lnTo>
                    <a:pt x="315" y="49"/>
                  </a:lnTo>
                  <a:lnTo>
                    <a:pt x="315" y="53"/>
                  </a:lnTo>
                  <a:lnTo>
                    <a:pt x="314" y="57"/>
                  </a:lnTo>
                  <a:lnTo>
                    <a:pt x="313" y="61"/>
                  </a:lnTo>
                  <a:lnTo>
                    <a:pt x="313" y="64"/>
                  </a:lnTo>
                  <a:lnTo>
                    <a:pt x="313" y="66"/>
                  </a:lnTo>
                  <a:lnTo>
                    <a:pt x="313" y="70"/>
                  </a:lnTo>
                  <a:lnTo>
                    <a:pt x="312" y="72"/>
                  </a:lnTo>
                  <a:lnTo>
                    <a:pt x="311" y="74"/>
                  </a:lnTo>
                  <a:lnTo>
                    <a:pt x="309" y="76"/>
                  </a:lnTo>
                  <a:lnTo>
                    <a:pt x="308" y="79"/>
                  </a:lnTo>
                  <a:lnTo>
                    <a:pt x="305" y="80"/>
                  </a:lnTo>
                  <a:lnTo>
                    <a:pt x="302" y="80"/>
                  </a:lnTo>
                  <a:lnTo>
                    <a:pt x="303" y="75"/>
                  </a:lnTo>
                  <a:lnTo>
                    <a:pt x="303" y="72"/>
                  </a:lnTo>
                  <a:lnTo>
                    <a:pt x="303" y="67"/>
                  </a:lnTo>
                  <a:lnTo>
                    <a:pt x="303" y="63"/>
                  </a:lnTo>
                  <a:lnTo>
                    <a:pt x="302" y="59"/>
                  </a:lnTo>
                  <a:lnTo>
                    <a:pt x="302" y="53"/>
                  </a:lnTo>
                  <a:lnTo>
                    <a:pt x="301" y="49"/>
                  </a:lnTo>
                  <a:lnTo>
                    <a:pt x="301" y="44"/>
                  </a:lnTo>
                  <a:lnTo>
                    <a:pt x="302" y="43"/>
                  </a:lnTo>
                  <a:lnTo>
                    <a:pt x="302" y="41"/>
                  </a:lnTo>
                  <a:lnTo>
                    <a:pt x="302" y="40"/>
                  </a:lnTo>
                  <a:lnTo>
                    <a:pt x="301" y="39"/>
                  </a:lnTo>
                  <a:lnTo>
                    <a:pt x="300" y="37"/>
                  </a:lnTo>
                  <a:lnTo>
                    <a:pt x="298" y="35"/>
                  </a:lnTo>
                  <a:lnTo>
                    <a:pt x="295" y="34"/>
                  </a:lnTo>
                  <a:lnTo>
                    <a:pt x="292" y="33"/>
                  </a:lnTo>
                  <a:lnTo>
                    <a:pt x="290" y="32"/>
                  </a:lnTo>
                  <a:lnTo>
                    <a:pt x="289" y="31"/>
                  </a:lnTo>
                  <a:lnTo>
                    <a:pt x="123" y="31"/>
                  </a:lnTo>
                  <a:lnTo>
                    <a:pt x="113" y="33"/>
                  </a:lnTo>
                  <a:lnTo>
                    <a:pt x="103" y="34"/>
                  </a:lnTo>
                  <a:lnTo>
                    <a:pt x="92" y="35"/>
                  </a:lnTo>
                  <a:lnTo>
                    <a:pt x="82" y="36"/>
                  </a:lnTo>
                  <a:lnTo>
                    <a:pt x="73" y="39"/>
                  </a:lnTo>
                  <a:lnTo>
                    <a:pt x="63" y="42"/>
                  </a:lnTo>
                  <a:lnTo>
                    <a:pt x="54" y="45"/>
                  </a:lnTo>
                  <a:lnTo>
                    <a:pt x="45" y="50"/>
                  </a:lnTo>
                  <a:lnTo>
                    <a:pt x="42" y="53"/>
                  </a:lnTo>
                  <a:lnTo>
                    <a:pt x="39" y="59"/>
                  </a:lnTo>
                  <a:lnTo>
                    <a:pt x="35" y="64"/>
                  </a:lnTo>
                  <a:lnTo>
                    <a:pt x="33" y="70"/>
                  </a:lnTo>
                  <a:lnTo>
                    <a:pt x="32" y="75"/>
                  </a:lnTo>
                  <a:lnTo>
                    <a:pt x="31" y="81"/>
                  </a:lnTo>
                  <a:lnTo>
                    <a:pt x="32" y="86"/>
                  </a:lnTo>
                  <a:lnTo>
                    <a:pt x="33" y="93"/>
                  </a:lnTo>
                  <a:lnTo>
                    <a:pt x="34" y="106"/>
                  </a:lnTo>
                  <a:lnTo>
                    <a:pt x="34" y="120"/>
                  </a:lnTo>
                  <a:lnTo>
                    <a:pt x="34" y="133"/>
                  </a:lnTo>
                  <a:lnTo>
                    <a:pt x="35" y="146"/>
                  </a:lnTo>
                  <a:lnTo>
                    <a:pt x="36" y="153"/>
                  </a:lnTo>
                  <a:lnTo>
                    <a:pt x="39" y="160"/>
                  </a:lnTo>
                  <a:lnTo>
                    <a:pt x="40" y="165"/>
                  </a:lnTo>
                  <a:lnTo>
                    <a:pt x="43" y="172"/>
                  </a:lnTo>
                  <a:lnTo>
                    <a:pt x="45" y="177"/>
                  </a:lnTo>
                  <a:lnTo>
                    <a:pt x="50" y="183"/>
                  </a:lnTo>
                  <a:lnTo>
                    <a:pt x="55" y="187"/>
                  </a:lnTo>
                  <a:lnTo>
                    <a:pt x="61" y="192"/>
                  </a:lnTo>
                  <a:lnTo>
                    <a:pt x="73" y="195"/>
                  </a:lnTo>
                  <a:lnTo>
                    <a:pt x="85" y="197"/>
                  </a:lnTo>
                  <a:lnTo>
                    <a:pt x="98" y="200"/>
                  </a:lnTo>
                  <a:lnTo>
                    <a:pt x="110" y="202"/>
                  </a:lnTo>
                  <a:lnTo>
                    <a:pt x="122" y="203"/>
                  </a:lnTo>
                  <a:lnTo>
                    <a:pt x="135" y="205"/>
                  </a:lnTo>
                  <a:lnTo>
                    <a:pt x="148" y="206"/>
                  </a:lnTo>
                  <a:lnTo>
                    <a:pt x="161" y="207"/>
                  </a:lnTo>
                  <a:lnTo>
                    <a:pt x="173" y="206"/>
                  </a:lnTo>
                  <a:lnTo>
                    <a:pt x="185" y="206"/>
                  </a:lnTo>
                  <a:lnTo>
                    <a:pt x="199" y="207"/>
                  </a:lnTo>
                  <a:lnTo>
                    <a:pt x="212" y="207"/>
                  </a:lnTo>
                  <a:lnTo>
                    <a:pt x="219" y="207"/>
                  </a:lnTo>
                  <a:lnTo>
                    <a:pt x="225" y="206"/>
                  </a:lnTo>
                  <a:lnTo>
                    <a:pt x="232" y="205"/>
                  </a:lnTo>
                  <a:lnTo>
                    <a:pt x="238" y="204"/>
                  </a:lnTo>
                  <a:lnTo>
                    <a:pt x="244" y="202"/>
                  </a:lnTo>
                  <a:lnTo>
                    <a:pt x="250" y="198"/>
                  </a:lnTo>
                  <a:lnTo>
                    <a:pt x="255" y="195"/>
                  </a:lnTo>
                  <a:lnTo>
                    <a:pt x="260" y="191"/>
                  </a:lnTo>
                  <a:lnTo>
                    <a:pt x="264" y="187"/>
                  </a:lnTo>
                  <a:lnTo>
                    <a:pt x="268" y="184"/>
                  </a:lnTo>
                  <a:lnTo>
                    <a:pt x="271" y="181"/>
                  </a:lnTo>
                  <a:lnTo>
                    <a:pt x="274" y="178"/>
                  </a:lnTo>
                  <a:lnTo>
                    <a:pt x="278" y="175"/>
                  </a:lnTo>
                  <a:lnTo>
                    <a:pt x="280" y="172"/>
                  </a:lnTo>
                  <a:lnTo>
                    <a:pt x="281" y="167"/>
                  </a:lnTo>
                  <a:lnTo>
                    <a:pt x="282" y="162"/>
                  </a:lnTo>
                  <a:lnTo>
                    <a:pt x="282" y="164"/>
                  </a:lnTo>
                  <a:lnTo>
                    <a:pt x="282" y="166"/>
                  </a:lnTo>
                  <a:lnTo>
                    <a:pt x="284" y="167"/>
                  </a:lnTo>
                  <a:lnTo>
                    <a:pt x="285" y="168"/>
                  </a:lnTo>
                  <a:lnTo>
                    <a:pt x="286" y="171"/>
                  </a:lnTo>
                  <a:lnTo>
                    <a:pt x="288" y="172"/>
                  </a:lnTo>
                  <a:lnTo>
                    <a:pt x="288" y="174"/>
                  </a:lnTo>
                  <a:lnTo>
                    <a:pt x="285" y="176"/>
                  </a:lnTo>
                  <a:lnTo>
                    <a:pt x="283" y="181"/>
                  </a:lnTo>
                  <a:lnTo>
                    <a:pt x="281" y="185"/>
                  </a:lnTo>
                  <a:lnTo>
                    <a:pt x="279" y="190"/>
                  </a:lnTo>
                  <a:lnTo>
                    <a:pt x="275" y="194"/>
                  </a:lnTo>
                  <a:lnTo>
                    <a:pt x="272" y="197"/>
                  </a:lnTo>
                  <a:lnTo>
                    <a:pt x="269" y="202"/>
                  </a:lnTo>
                  <a:lnTo>
                    <a:pt x="265" y="206"/>
                  </a:lnTo>
                  <a:lnTo>
                    <a:pt x="261" y="210"/>
                  </a:lnTo>
                  <a:lnTo>
                    <a:pt x="259" y="210"/>
                  </a:lnTo>
                  <a:lnTo>
                    <a:pt x="256" y="211"/>
                  </a:lnTo>
                  <a:lnTo>
                    <a:pt x="254" y="211"/>
                  </a:lnTo>
                  <a:lnTo>
                    <a:pt x="252" y="212"/>
                  </a:lnTo>
                  <a:lnTo>
                    <a:pt x="250" y="213"/>
                  </a:lnTo>
                  <a:lnTo>
                    <a:pt x="248" y="213"/>
                  </a:lnTo>
                  <a:lnTo>
                    <a:pt x="245" y="213"/>
                  </a:lnTo>
                  <a:lnTo>
                    <a:pt x="243" y="213"/>
                  </a:lnTo>
                  <a:lnTo>
                    <a:pt x="239" y="214"/>
                  </a:lnTo>
                  <a:lnTo>
                    <a:pt x="235" y="215"/>
                  </a:lnTo>
                  <a:lnTo>
                    <a:pt x="232" y="216"/>
                  </a:lnTo>
                  <a:lnTo>
                    <a:pt x="228" y="217"/>
                  </a:lnTo>
                  <a:lnTo>
                    <a:pt x="224" y="218"/>
                  </a:lnTo>
                  <a:lnTo>
                    <a:pt x="220" y="220"/>
                  </a:lnTo>
                  <a:lnTo>
                    <a:pt x="216" y="221"/>
                  </a:lnTo>
                  <a:lnTo>
                    <a:pt x="213" y="222"/>
                  </a:lnTo>
                  <a:lnTo>
                    <a:pt x="195" y="222"/>
                  </a:lnTo>
                  <a:lnTo>
                    <a:pt x="179" y="222"/>
                  </a:lnTo>
                  <a:lnTo>
                    <a:pt x="161" y="221"/>
                  </a:lnTo>
                  <a:lnTo>
                    <a:pt x="144" y="221"/>
                  </a:lnTo>
                  <a:lnTo>
                    <a:pt x="128" y="221"/>
                  </a:lnTo>
                  <a:lnTo>
                    <a:pt x="111" y="220"/>
                  </a:lnTo>
                  <a:lnTo>
                    <a:pt x="93" y="220"/>
                  </a:lnTo>
                  <a:lnTo>
                    <a:pt x="76" y="218"/>
                  </a:lnTo>
                  <a:lnTo>
                    <a:pt x="66" y="217"/>
                  </a:lnTo>
                  <a:lnTo>
                    <a:pt x="56" y="215"/>
                  </a:lnTo>
                  <a:lnTo>
                    <a:pt x="48" y="212"/>
                  </a:lnTo>
                  <a:lnTo>
                    <a:pt x="39" y="208"/>
                  </a:lnTo>
                  <a:lnTo>
                    <a:pt x="34" y="205"/>
                  </a:lnTo>
                  <a:lnTo>
                    <a:pt x="31" y="203"/>
                  </a:lnTo>
                  <a:lnTo>
                    <a:pt x="28" y="200"/>
                  </a:lnTo>
                  <a:lnTo>
                    <a:pt x="23" y="196"/>
                  </a:lnTo>
                  <a:lnTo>
                    <a:pt x="21" y="193"/>
                  </a:lnTo>
                  <a:lnTo>
                    <a:pt x="18" y="188"/>
                  </a:lnTo>
                  <a:lnTo>
                    <a:pt x="15" y="185"/>
                  </a:lnTo>
                  <a:lnTo>
                    <a:pt x="13" y="180"/>
                  </a:lnTo>
                  <a:lnTo>
                    <a:pt x="13" y="177"/>
                  </a:lnTo>
                  <a:lnTo>
                    <a:pt x="12" y="174"/>
                  </a:lnTo>
                  <a:lnTo>
                    <a:pt x="11" y="172"/>
                  </a:lnTo>
                  <a:lnTo>
                    <a:pt x="11" y="168"/>
                  </a:lnTo>
                  <a:lnTo>
                    <a:pt x="10" y="165"/>
                  </a:lnTo>
                  <a:lnTo>
                    <a:pt x="9" y="163"/>
                  </a:lnTo>
                  <a:lnTo>
                    <a:pt x="9" y="160"/>
                  </a:lnTo>
                  <a:lnTo>
                    <a:pt x="9" y="157"/>
                  </a:lnTo>
                  <a:lnTo>
                    <a:pt x="6" y="154"/>
                  </a:lnTo>
                  <a:lnTo>
                    <a:pt x="4" y="142"/>
                  </a:lnTo>
                  <a:lnTo>
                    <a:pt x="1" y="128"/>
                  </a:lnTo>
                  <a:lnTo>
                    <a:pt x="0" y="116"/>
                  </a:lnTo>
                  <a:lnTo>
                    <a:pt x="0" y="104"/>
                  </a:lnTo>
                  <a:lnTo>
                    <a:pt x="0" y="91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1" y="51"/>
                  </a:lnTo>
                  <a:lnTo>
                    <a:pt x="2" y="47"/>
                  </a:lnTo>
                  <a:lnTo>
                    <a:pt x="5" y="43"/>
                  </a:lnTo>
                  <a:lnTo>
                    <a:pt x="8" y="40"/>
                  </a:lnTo>
                  <a:lnTo>
                    <a:pt x="11" y="37"/>
                  </a:lnTo>
                  <a:lnTo>
                    <a:pt x="14" y="35"/>
                  </a:lnTo>
                  <a:lnTo>
                    <a:pt x="18" y="33"/>
                  </a:lnTo>
                  <a:lnTo>
                    <a:pt x="21" y="31"/>
                  </a:lnTo>
                  <a:lnTo>
                    <a:pt x="25" y="30"/>
                  </a:lnTo>
                  <a:lnTo>
                    <a:pt x="34" y="27"/>
                  </a:lnTo>
                  <a:lnTo>
                    <a:pt x="42" y="26"/>
                  </a:lnTo>
                  <a:lnTo>
                    <a:pt x="51" y="24"/>
                  </a:lnTo>
                  <a:lnTo>
                    <a:pt x="59" y="22"/>
                  </a:lnTo>
                  <a:lnTo>
                    <a:pt x="76" y="20"/>
                  </a:lnTo>
                  <a:lnTo>
                    <a:pt x="95" y="17"/>
                  </a:lnTo>
                  <a:lnTo>
                    <a:pt x="112" y="17"/>
                  </a:lnTo>
                  <a:lnTo>
                    <a:pt x="130" y="17"/>
                  </a:lnTo>
                  <a:lnTo>
                    <a:pt x="148" y="16"/>
                  </a:lnTo>
                  <a:lnTo>
                    <a:pt x="165" y="16"/>
                  </a:lnTo>
                  <a:lnTo>
                    <a:pt x="183" y="15"/>
                  </a:lnTo>
                  <a:lnTo>
                    <a:pt x="201" y="14"/>
                  </a:lnTo>
                  <a:lnTo>
                    <a:pt x="215" y="13"/>
                  </a:lnTo>
                  <a:lnTo>
                    <a:pt x="230" y="13"/>
                  </a:lnTo>
                  <a:lnTo>
                    <a:pt x="245" y="14"/>
                  </a:lnTo>
                  <a:lnTo>
                    <a:pt x="260" y="15"/>
                  </a:lnTo>
                  <a:lnTo>
                    <a:pt x="273" y="17"/>
                  </a:lnTo>
                  <a:lnTo>
                    <a:pt x="288" y="19"/>
                  </a:lnTo>
                  <a:lnTo>
                    <a:pt x="302" y="20"/>
                  </a:lnTo>
                  <a:lnTo>
                    <a:pt x="315" y="21"/>
                  </a:lnTo>
                  <a:lnTo>
                    <a:pt x="316" y="22"/>
                  </a:lnTo>
                  <a:lnTo>
                    <a:pt x="316" y="20"/>
                  </a:lnTo>
                  <a:lnTo>
                    <a:pt x="316" y="17"/>
                  </a:lnTo>
                  <a:lnTo>
                    <a:pt x="316" y="16"/>
                  </a:lnTo>
                  <a:lnTo>
                    <a:pt x="316" y="15"/>
                  </a:lnTo>
                  <a:lnTo>
                    <a:pt x="319" y="14"/>
                  </a:lnTo>
                  <a:lnTo>
                    <a:pt x="321" y="13"/>
                  </a:lnTo>
                  <a:lnTo>
                    <a:pt x="325" y="12"/>
                  </a:lnTo>
                  <a:lnTo>
                    <a:pt x="328" y="11"/>
                  </a:lnTo>
                  <a:lnTo>
                    <a:pt x="331" y="11"/>
                  </a:lnTo>
                  <a:lnTo>
                    <a:pt x="334" y="9"/>
                  </a:lnTo>
                  <a:lnTo>
                    <a:pt x="346" y="5"/>
                  </a:lnTo>
                  <a:lnTo>
                    <a:pt x="360" y="3"/>
                  </a:lnTo>
                  <a:lnTo>
                    <a:pt x="374" y="2"/>
                  </a:lnTo>
                  <a:lnTo>
                    <a:pt x="388" y="1"/>
                  </a:lnTo>
                  <a:lnTo>
                    <a:pt x="402" y="0"/>
                  </a:lnTo>
                  <a:lnTo>
                    <a:pt x="416" y="0"/>
                  </a:lnTo>
                  <a:lnTo>
                    <a:pt x="429" y="1"/>
                  </a:lnTo>
                  <a:lnTo>
                    <a:pt x="442" y="3"/>
                  </a:lnTo>
                  <a:lnTo>
                    <a:pt x="458" y="7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3" name="Freeform 147">
              <a:extLst>
                <a:ext uri="{FF2B5EF4-FFF2-40B4-BE49-F238E27FC236}">
                  <a16:creationId xmlns:a16="http://schemas.microsoft.com/office/drawing/2014/main" id="{E2935F7A-95D6-4E21-8D26-B0007FA53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757"/>
              <a:ext cx="61" cy="14"/>
            </a:xfrm>
            <a:custGeom>
              <a:avLst/>
              <a:gdLst>
                <a:gd name="T0" fmla="*/ 110 w 122"/>
                <a:gd name="T1" fmla="*/ 7 h 29"/>
                <a:gd name="T2" fmla="*/ 114 w 122"/>
                <a:gd name="T3" fmla="*/ 7 h 29"/>
                <a:gd name="T4" fmla="*/ 117 w 122"/>
                <a:gd name="T5" fmla="*/ 8 h 29"/>
                <a:gd name="T6" fmla="*/ 120 w 122"/>
                <a:gd name="T7" fmla="*/ 11 h 29"/>
                <a:gd name="T8" fmla="*/ 122 w 122"/>
                <a:gd name="T9" fmla="*/ 13 h 29"/>
                <a:gd name="T10" fmla="*/ 112 w 122"/>
                <a:gd name="T11" fmla="*/ 13 h 29"/>
                <a:gd name="T12" fmla="*/ 102 w 122"/>
                <a:gd name="T13" fmla="*/ 12 h 29"/>
                <a:gd name="T14" fmla="*/ 92 w 122"/>
                <a:gd name="T15" fmla="*/ 11 h 29"/>
                <a:gd name="T16" fmla="*/ 83 w 122"/>
                <a:gd name="T17" fmla="*/ 8 h 29"/>
                <a:gd name="T18" fmla="*/ 77 w 122"/>
                <a:gd name="T19" fmla="*/ 9 h 29"/>
                <a:gd name="T20" fmla="*/ 70 w 122"/>
                <a:gd name="T21" fmla="*/ 9 h 29"/>
                <a:gd name="T22" fmla="*/ 64 w 122"/>
                <a:gd name="T23" fmla="*/ 9 h 29"/>
                <a:gd name="T24" fmla="*/ 58 w 122"/>
                <a:gd name="T25" fmla="*/ 11 h 29"/>
                <a:gd name="T26" fmla="*/ 55 w 122"/>
                <a:gd name="T27" fmla="*/ 9 h 29"/>
                <a:gd name="T28" fmla="*/ 50 w 122"/>
                <a:gd name="T29" fmla="*/ 9 h 29"/>
                <a:gd name="T30" fmla="*/ 44 w 122"/>
                <a:gd name="T31" fmla="*/ 12 h 29"/>
                <a:gd name="T32" fmla="*/ 36 w 122"/>
                <a:gd name="T33" fmla="*/ 14 h 29"/>
                <a:gd name="T34" fmla="*/ 32 w 122"/>
                <a:gd name="T35" fmla="*/ 15 h 29"/>
                <a:gd name="T36" fmla="*/ 27 w 122"/>
                <a:gd name="T37" fmla="*/ 14 h 29"/>
                <a:gd name="T38" fmla="*/ 20 w 122"/>
                <a:gd name="T39" fmla="*/ 17 h 29"/>
                <a:gd name="T40" fmla="*/ 14 w 122"/>
                <a:gd name="T41" fmla="*/ 20 h 29"/>
                <a:gd name="T42" fmla="*/ 7 w 122"/>
                <a:gd name="T43" fmla="*/ 24 h 29"/>
                <a:gd name="T44" fmla="*/ 0 w 122"/>
                <a:gd name="T45" fmla="*/ 29 h 29"/>
                <a:gd name="T46" fmla="*/ 0 w 122"/>
                <a:gd name="T47" fmla="*/ 24 h 29"/>
                <a:gd name="T48" fmla="*/ 3 w 122"/>
                <a:gd name="T49" fmla="*/ 20 h 29"/>
                <a:gd name="T50" fmla="*/ 8 w 122"/>
                <a:gd name="T51" fmla="*/ 14 h 29"/>
                <a:gd name="T52" fmla="*/ 16 w 122"/>
                <a:gd name="T53" fmla="*/ 9 h 29"/>
                <a:gd name="T54" fmla="*/ 24 w 122"/>
                <a:gd name="T55" fmla="*/ 5 h 29"/>
                <a:gd name="T56" fmla="*/ 27 w 122"/>
                <a:gd name="T57" fmla="*/ 5 h 29"/>
                <a:gd name="T58" fmla="*/ 32 w 122"/>
                <a:gd name="T59" fmla="*/ 3 h 29"/>
                <a:gd name="T60" fmla="*/ 35 w 122"/>
                <a:gd name="T61" fmla="*/ 2 h 29"/>
                <a:gd name="T62" fmla="*/ 38 w 122"/>
                <a:gd name="T63" fmla="*/ 1 h 29"/>
                <a:gd name="T64" fmla="*/ 43 w 122"/>
                <a:gd name="T65" fmla="*/ 2 h 29"/>
                <a:gd name="T66" fmla="*/ 47 w 122"/>
                <a:gd name="T67" fmla="*/ 2 h 29"/>
                <a:gd name="T68" fmla="*/ 53 w 122"/>
                <a:gd name="T69" fmla="*/ 1 h 29"/>
                <a:gd name="T70" fmla="*/ 58 w 122"/>
                <a:gd name="T71" fmla="*/ 1 h 29"/>
                <a:gd name="T72" fmla="*/ 70 w 122"/>
                <a:gd name="T73" fmla="*/ 0 h 29"/>
                <a:gd name="T74" fmla="*/ 83 w 122"/>
                <a:gd name="T75" fmla="*/ 0 h 29"/>
                <a:gd name="T76" fmla="*/ 95 w 122"/>
                <a:gd name="T77" fmla="*/ 2 h 29"/>
                <a:gd name="T78" fmla="*/ 107 w 122"/>
                <a:gd name="T7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2" h="29">
                  <a:moveTo>
                    <a:pt x="107" y="7"/>
                  </a:moveTo>
                  <a:lnTo>
                    <a:pt x="110" y="7"/>
                  </a:lnTo>
                  <a:lnTo>
                    <a:pt x="112" y="7"/>
                  </a:lnTo>
                  <a:lnTo>
                    <a:pt x="114" y="7"/>
                  </a:lnTo>
                  <a:lnTo>
                    <a:pt x="116" y="8"/>
                  </a:lnTo>
                  <a:lnTo>
                    <a:pt x="117" y="8"/>
                  </a:lnTo>
                  <a:lnTo>
                    <a:pt x="118" y="9"/>
                  </a:lnTo>
                  <a:lnTo>
                    <a:pt x="120" y="11"/>
                  </a:lnTo>
                  <a:lnTo>
                    <a:pt x="122" y="12"/>
                  </a:lnTo>
                  <a:lnTo>
                    <a:pt x="122" y="13"/>
                  </a:lnTo>
                  <a:lnTo>
                    <a:pt x="117" y="13"/>
                  </a:lnTo>
                  <a:lnTo>
                    <a:pt x="112" y="13"/>
                  </a:lnTo>
                  <a:lnTo>
                    <a:pt x="107" y="12"/>
                  </a:lnTo>
                  <a:lnTo>
                    <a:pt x="102" y="12"/>
                  </a:lnTo>
                  <a:lnTo>
                    <a:pt x="96" y="12"/>
                  </a:lnTo>
                  <a:lnTo>
                    <a:pt x="92" y="11"/>
                  </a:lnTo>
                  <a:lnTo>
                    <a:pt x="87" y="9"/>
                  </a:lnTo>
                  <a:lnTo>
                    <a:pt x="83" y="8"/>
                  </a:lnTo>
                  <a:lnTo>
                    <a:pt x="80" y="8"/>
                  </a:lnTo>
                  <a:lnTo>
                    <a:pt x="77" y="9"/>
                  </a:lnTo>
                  <a:lnTo>
                    <a:pt x="74" y="9"/>
                  </a:lnTo>
                  <a:lnTo>
                    <a:pt x="70" y="9"/>
                  </a:lnTo>
                  <a:lnTo>
                    <a:pt x="67" y="9"/>
                  </a:lnTo>
                  <a:lnTo>
                    <a:pt x="64" y="9"/>
                  </a:lnTo>
                  <a:lnTo>
                    <a:pt x="60" y="9"/>
                  </a:lnTo>
                  <a:lnTo>
                    <a:pt x="58" y="11"/>
                  </a:lnTo>
                  <a:lnTo>
                    <a:pt x="56" y="10"/>
                  </a:lnTo>
                  <a:lnTo>
                    <a:pt x="55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7" y="10"/>
                  </a:lnTo>
                  <a:lnTo>
                    <a:pt x="44" y="12"/>
                  </a:lnTo>
                  <a:lnTo>
                    <a:pt x="39" y="13"/>
                  </a:lnTo>
                  <a:lnTo>
                    <a:pt x="36" y="14"/>
                  </a:lnTo>
                  <a:lnTo>
                    <a:pt x="34" y="15"/>
                  </a:lnTo>
                  <a:lnTo>
                    <a:pt x="32" y="15"/>
                  </a:lnTo>
                  <a:lnTo>
                    <a:pt x="29" y="15"/>
                  </a:lnTo>
                  <a:lnTo>
                    <a:pt x="27" y="14"/>
                  </a:lnTo>
                  <a:lnTo>
                    <a:pt x="24" y="15"/>
                  </a:lnTo>
                  <a:lnTo>
                    <a:pt x="20" y="17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7" y="24"/>
                  </a:lnTo>
                  <a:lnTo>
                    <a:pt x="4" y="27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2" y="12"/>
                  </a:lnTo>
                  <a:lnTo>
                    <a:pt x="16" y="9"/>
                  </a:lnTo>
                  <a:lnTo>
                    <a:pt x="20" y="8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7" y="5"/>
                  </a:lnTo>
                  <a:lnTo>
                    <a:pt x="29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5" y="2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39" y="2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7" y="2"/>
                  </a:lnTo>
                  <a:lnTo>
                    <a:pt x="50" y="2"/>
                  </a:lnTo>
                  <a:lnTo>
                    <a:pt x="53" y="1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89" y="1"/>
                  </a:lnTo>
                  <a:lnTo>
                    <a:pt x="95" y="2"/>
                  </a:lnTo>
                  <a:lnTo>
                    <a:pt x="102" y="4"/>
                  </a:lnTo>
                  <a:lnTo>
                    <a:pt x="107" y="7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4" name="Freeform 148">
              <a:extLst>
                <a:ext uri="{FF2B5EF4-FFF2-40B4-BE49-F238E27FC236}">
                  <a16:creationId xmlns:a16="http://schemas.microsoft.com/office/drawing/2014/main" id="{44F519A7-2C35-4748-85D9-0776A40F9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" y="3762"/>
              <a:ext cx="116" cy="74"/>
            </a:xfrm>
            <a:custGeom>
              <a:avLst/>
              <a:gdLst>
                <a:gd name="T0" fmla="*/ 228 w 231"/>
                <a:gd name="T1" fmla="*/ 16 h 147"/>
                <a:gd name="T2" fmla="*/ 230 w 231"/>
                <a:gd name="T3" fmla="*/ 27 h 147"/>
                <a:gd name="T4" fmla="*/ 231 w 231"/>
                <a:gd name="T5" fmla="*/ 41 h 147"/>
                <a:gd name="T6" fmla="*/ 229 w 231"/>
                <a:gd name="T7" fmla="*/ 61 h 147"/>
                <a:gd name="T8" fmla="*/ 226 w 231"/>
                <a:gd name="T9" fmla="*/ 82 h 147"/>
                <a:gd name="T10" fmla="*/ 222 w 231"/>
                <a:gd name="T11" fmla="*/ 98 h 147"/>
                <a:gd name="T12" fmla="*/ 217 w 231"/>
                <a:gd name="T13" fmla="*/ 108 h 147"/>
                <a:gd name="T14" fmla="*/ 210 w 231"/>
                <a:gd name="T15" fmla="*/ 117 h 147"/>
                <a:gd name="T16" fmla="*/ 201 w 231"/>
                <a:gd name="T17" fmla="*/ 124 h 147"/>
                <a:gd name="T18" fmla="*/ 192 w 231"/>
                <a:gd name="T19" fmla="*/ 130 h 147"/>
                <a:gd name="T20" fmla="*/ 181 w 231"/>
                <a:gd name="T21" fmla="*/ 134 h 147"/>
                <a:gd name="T22" fmla="*/ 170 w 231"/>
                <a:gd name="T23" fmla="*/ 139 h 147"/>
                <a:gd name="T24" fmla="*/ 160 w 231"/>
                <a:gd name="T25" fmla="*/ 141 h 147"/>
                <a:gd name="T26" fmla="*/ 152 w 231"/>
                <a:gd name="T27" fmla="*/ 142 h 147"/>
                <a:gd name="T28" fmla="*/ 150 w 231"/>
                <a:gd name="T29" fmla="*/ 142 h 147"/>
                <a:gd name="T30" fmla="*/ 147 w 231"/>
                <a:gd name="T31" fmla="*/ 143 h 147"/>
                <a:gd name="T32" fmla="*/ 144 w 231"/>
                <a:gd name="T33" fmla="*/ 142 h 147"/>
                <a:gd name="T34" fmla="*/ 141 w 231"/>
                <a:gd name="T35" fmla="*/ 143 h 147"/>
                <a:gd name="T36" fmla="*/ 137 w 231"/>
                <a:gd name="T37" fmla="*/ 144 h 147"/>
                <a:gd name="T38" fmla="*/ 132 w 231"/>
                <a:gd name="T39" fmla="*/ 144 h 147"/>
                <a:gd name="T40" fmla="*/ 128 w 231"/>
                <a:gd name="T41" fmla="*/ 145 h 147"/>
                <a:gd name="T42" fmla="*/ 116 w 231"/>
                <a:gd name="T43" fmla="*/ 145 h 147"/>
                <a:gd name="T44" fmla="*/ 96 w 231"/>
                <a:gd name="T45" fmla="*/ 147 h 147"/>
                <a:gd name="T46" fmla="*/ 76 w 231"/>
                <a:gd name="T47" fmla="*/ 147 h 147"/>
                <a:gd name="T48" fmla="*/ 56 w 231"/>
                <a:gd name="T49" fmla="*/ 145 h 147"/>
                <a:gd name="T50" fmla="*/ 42 w 231"/>
                <a:gd name="T51" fmla="*/ 144 h 147"/>
                <a:gd name="T52" fmla="*/ 37 w 231"/>
                <a:gd name="T53" fmla="*/ 140 h 147"/>
                <a:gd name="T54" fmla="*/ 32 w 231"/>
                <a:gd name="T55" fmla="*/ 134 h 147"/>
                <a:gd name="T56" fmla="*/ 29 w 231"/>
                <a:gd name="T57" fmla="*/ 129 h 147"/>
                <a:gd name="T58" fmla="*/ 30 w 231"/>
                <a:gd name="T59" fmla="*/ 123 h 147"/>
                <a:gd name="T60" fmla="*/ 36 w 231"/>
                <a:gd name="T61" fmla="*/ 119 h 147"/>
                <a:gd name="T62" fmla="*/ 40 w 231"/>
                <a:gd name="T63" fmla="*/ 112 h 147"/>
                <a:gd name="T64" fmla="*/ 43 w 231"/>
                <a:gd name="T65" fmla="*/ 107 h 147"/>
                <a:gd name="T66" fmla="*/ 47 w 231"/>
                <a:gd name="T67" fmla="*/ 97 h 147"/>
                <a:gd name="T68" fmla="*/ 47 w 231"/>
                <a:gd name="T69" fmla="*/ 87 h 147"/>
                <a:gd name="T70" fmla="*/ 44 w 231"/>
                <a:gd name="T71" fmla="*/ 75 h 147"/>
                <a:gd name="T72" fmla="*/ 40 w 231"/>
                <a:gd name="T73" fmla="*/ 65 h 147"/>
                <a:gd name="T74" fmla="*/ 33 w 231"/>
                <a:gd name="T75" fmla="*/ 58 h 147"/>
                <a:gd name="T76" fmla="*/ 27 w 231"/>
                <a:gd name="T77" fmla="*/ 52 h 147"/>
                <a:gd name="T78" fmla="*/ 19 w 231"/>
                <a:gd name="T79" fmla="*/ 49 h 147"/>
                <a:gd name="T80" fmla="*/ 11 w 231"/>
                <a:gd name="T81" fmla="*/ 47 h 147"/>
                <a:gd name="T82" fmla="*/ 9 w 231"/>
                <a:gd name="T83" fmla="*/ 42 h 147"/>
                <a:gd name="T84" fmla="*/ 8 w 231"/>
                <a:gd name="T85" fmla="*/ 40 h 147"/>
                <a:gd name="T86" fmla="*/ 7 w 231"/>
                <a:gd name="T87" fmla="*/ 38 h 147"/>
                <a:gd name="T88" fmla="*/ 4 w 231"/>
                <a:gd name="T89" fmla="*/ 36 h 147"/>
                <a:gd name="T90" fmla="*/ 3 w 231"/>
                <a:gd name="T91" fmla="*/ 31 h 147"/>
                <a:gd name="T92" fmla="*/ 2 w 231"/>
                <a:gd name="T93" fmla="*/ 26 h 147"/>
                <a:gd name="T94" fmla="*/ 1 w 231"/>
                <a:gd name="T95" fmla="*/ 18 h 147"/>
                <a:gd name="T96" fmla="*/ 1 w 231"/>
                <a:gd name="T97" fmla="*/ 12 h 147"/>
                <a:gd name="T98" fmla="*/ 12 w 231"/>
                <a:gd name="T99" fmla="*/ 9 h 147"/>
                <a:gd name="T100" fmla="*/ 33 w 231"/>
                <a:gd name="T101" fmla="*/ 10 h 147"/>
                <a:gd name="T102" fmla="*/ 56 w 231"/>
                <a:gd name="T103" fmla="*/ 12 h 147"/>
                <a:gd name="T104" fmla="*/ 78 w 231"/>
                <a:gd name="T105" fmla="*/ 10 h 147"/>
                <a:gd name="T106" fmla="*/ 103 w 231"/>
                <a:gd name="T107" fmla="*/ 8 h 147"/>
                <a:gd name="T108" fmla="*/ 131 w 231"/>
                <a:gd name="T109" fmla="*/ 6 h 147"/>
                <a:gd name="T110" fmla="*/ 159 w 231"/>
                <a:gd name="T111" fmla="*/ 3 h 147"/>
                <a:gd name="T112" fmla="*/ 187 w 231"/>
                <a:gd name="T113" fmla="*/ 1 h 147"/>
                <a:gd name="T114" fmla="*/ 203 w 231"/>
                <a:gd name="T115" fmla="*/ 0 h 147"/>
                <a:gd name="T116" fmla="*/ 211 w 231"/>
                <a:gd name="T117" fmla="*/ 1 h 147"/>
                <a:gd name="T118" fmla="*/ 219 w 231"/>
                <a:gd name="T119" fmla="*/ 2 h 147"/>
                <a:gd name="T120" fmla="*/ 224 w 231"/>
                <a:gd name="T121" fmla="*/ 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1" h="147">
                  <a:moveTo>
                    <a:pt x="226" y="10"/>
                  </a:moveTo>
                  <a:lnTo>
                    <a:pt x="228" y="16"/>
                  </a:lnTo>
                  <a:lnTo>
                    <a:pt x="229" y="21"/>
                  </a:lnTo>
                  <a:lnTo>
                    <a:pt x="230" y="27"/>
                  </a:lnTo>
                  <a:lnTo>
                    <a:pt x="231" y="31"/>
                  </a:lnTo>
                  <a:lnTo>
                    <a:pt x="231" y="41"/>
                  </a:lnTo>
                  <a:lnTo>
                    <a:pt x="230" y="51"/>
                  </a:lnTo>
                  <a:lnTo>
                    <a:pt x="229" y="61"/>
                  </a:lnTo>
                  <a:lnTo>
                    <a:pt x="227" y="71"/>
                  </a:lnTo>
                  <a:lnTo>
                    <a:pt x="226" y="82"/>
                  </a:lnTo>
                  <a:lnTo>
                    <a:pt x="223" y="92"/>
                  </a:lnTo>
                  <a:lnTo>
                    <a:pt x="222" y="98"/>
                  </a:lnTo>
                  <a:lnTo>
                    <a:pt x="220" y="103"/>
                  </a:lnTo>
                  <a:lnTo>
                    <a:pt x="217" y="108"/>
                  </a:lnTo>
                  <a:lnTo>
                    <a:pt x="213" y="112"/>
                  </a:lnTo>
                  <a:lnTo>
                    <a:pt x="210" y="117"/>
                  </a:lnTo>
                  <a:lnTo>
                    <a:pt x="206" y="121"/>
                  </a:lnTo>
                  <a:lnTo>
                    <a:pt x="201" y="124"/>
                  </a:lnTo>
                  <a:lnTo>
                    <a:pt x="197" y="128"/>
                  </a:lnTo>
                  <a:lnTo>
                    <a:pt x="192" y="130"/>
                  </a:lnTo>
                  <a:lnTo>
                    <a:pt x="187" y="132"/>
                  </a:lnTo>
                  <a:lnTo>
                    <a:pt x="181" y="134"/>
                  </a:lnTo>
                  <a:lnTo>
                    <a:pt x="177" y="137"/>
                  </a:lnTo>
                  <a:lnTo>
                    <a:pt x="170" y="139"/>
                  </a:lnTo>
                  <a:lnTo>
                    <a:pt x="166" y="140"/>
                  </a:lnTo>
                  <a:lnTo>
                    <a:pt x="160" y="141"/>
                  </a:lnTo>
                  <a:lnTo>
                    <a:pt x="153" y="141"/>
                  </a:lnTo>
                  <a:lnTo>
                    <a:pt x="152" y="142"/>
                  </a:lnTo>
                  <a:lnTo>
                    <a:pt x="151" y="142"/>
                  </a:lnTo>
                  <a:lnTo>
                    <a:pt x="150" y="142"/>
                  </a:lnTo>
                  <a:lnTo>
                    <a:pt x="149" y="143"/>
                  </a:lnTo>
                  <a:lnTo>
                    <a:pt x="147" y="143"/>
                  </a:lnTo>
                  <a:lnTo>
                    <a:pt x="146" y="143"/>
                  </a:lnTo>
                  <a:lnTo>
                    <a:pt x="144" y="142"/>
                  </a:lnTo>
                  <a:lnTo>
                    <a:pt x="142" y="142"/>
                  </a:lnTo>
                  <a:lnTo>
                    <a:pt x="141" y="143"/>
                  </a:lnTo>
                  <a:lnTo>
                    <a:pt x="139" y="144"/>
                  </a:lnTo>
                  <a:lnTo>
                    <a:pt x="137" y="144"/>
                  </a:lnTo>
                  <a:lnTo>
                    <a:pt x="134" y="144"/>
                  </a:lnTo>
                  <a:lnTo>
                    <a:pt x="132" y="144"/>
                  </a:lnTo>
                  <a:lnTo>
                    <a:pt x="129" y="145"/>
                  </a:lnTo>
                  <a:lnTo>
                    <a:pt x="128" y="145"/>
                  </a:lnTo>
                  <a:lnTo>
                    <a:pt x="124" y="145"/>
                  </a:lnTo>
                  <a:lnTo>
                    <a:pt x="116" y="145"/>
                  </a:lnTo>
                  <a:lnTo>
                    <a:pt x="106" y="147"/>
                  </a:lnTo>
                  <a:lnTo>
                    <a:pt x="96" y="147"/>
                  </a:lnTo>
                  <a:lnTo>
                    <a:pt x="86" y="147"/>
                  </a:lnTo>
                  <a:lnTo>
                    <a:pt x="76" y="147"/>
                  </a:lnTo>
                  <a:lnTo>
                    <a:pt x="66" y="147"/>
                  </a:lnTo>
                  <a:lnTo>
                    <a:pt x="56" y="145"/>
                  </a:lnTo>
                  <a:lnTo>
                    <a:pt x="46" y="145"/>
                  </a:lnTo>
                  <a:lnTo>
                    <a:pt x="42" y="144"/>
                  </a:lnTo>
                  <a:lnTo>
                    <a:pt x="40" y="142"/>
                  </a:lnTo>
                  <a:lnTo>
                    <a:pt x="37" y="140"/>
                  </a:lnTo>
                  <a:lnTo>
                    <a:pt x="34" y="138"/>
                  </a:lnTo>
                  <a:lnTo>
                    <a:pt x="32" y="134"/>
                  </a:lnTo>
                  <a:lnTo>
                    <a:pt x="30" y="132"/>
                  </a:lnTo>
                  <a:lnTo>
                    <a:pt x="29" y="129"/>
                  </a:lnTo>
                  <a:lnTo>
                    <a:pt x="28" y="127"/>
                  </a:lnTo>
                  <a:lnTo>
                    <a:pt x="30" y="123"/>
                  </a:lnTo>
                  <a:lnTo>
                    <a:pt x="32" y="121"/>
                  </a:lnTo>
                  <a:lnTo>
                    <a:pt x="36" y="119"/>
                  </a:lnTo>
                  <a:lnTo>
                    <a:pt x="38" y="115"/>
                  </a:lnTo>
                  <a:lnTo>
                    <a:pt x="40" y="112"/>
                  </a:lnTo>
                  <a:lnTo>
                    <a:pt x="42" y="109"/>
                  </a:lnTo>
                  <a:lnTo>
                    <a:pt x="43" y="107"/>
                  </a:lnTo>
                  <a:lnTo>
                    <a:pt x="44" y="102"/>
                  </a:lnTo>
                  <a:lnTo>
                    <a:pt x="47" y="97"/>
                  </a:lnTo>
                  <a:lnTo>
                    <a:pt x="47" y="92"/>
                  </a:lnTo>
                  <a:lnTo>
                    <a:pt x="47" y="87"/>
                  </a:lnTo>
                  <a:lnTo>
                    <a:pt x="47" y="81"/>
                  </a:lnTo>
                  <a:lnTo>
                    <a:pt x="44" y="75"/>
                  </a:lnTo>
                  <a:lnTo>
                    <a:pt x="42" y="71"/>
                  </a:lnTo>
                  <a:lnTo>
                    <a:pt x="40" y="65"/>
                  </a:lnTo>
                  <a:lnTo>
                    <a:pt x="37" y="62"/>
                  </a:lnTo>
                  <a:lnTo>
                    <a:pt x="33" y="58"/>
                  </a:lnTo>
                  <a:lnTo>
                    <a:pt x="31" y="54"/>
                  </a:lnTo>
                  <a:lnTo>
                    <a:pt x="27" y="52"/>
                  </a:lnTo>
                  <a:lnTo>
                    <a:pt x="23" y="51"/>
                  </a:lnTo>
                  <a:lnTo>
                    <a:pt x="19" y="49"/>
                  </a:lnTo>
                  <a:lnTo>
                    <a:pt x="16" y="48"/>
                  </a:lnTo>
                  <a:lnTo>
                    <a:pt x="11" y="47"/>
                  </a:lnTo>
                  <a:lnTo>
                    <a:pt x="8" y="43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8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3" y="31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2" y="9"/>
                  </a:lnTo>
                  <a:lnTo>
                    <a:pt x="22" y="10"/>
                  </a:lnTo>
                  <a:lnTo>
                    <a:pt x="33" y="10"/>
                  </a:lnTo>
                  <a:lnTo>
                    <a:pt x="44" y="11"/>
                  </a:lnTo>
                  <a:lnTo>
                    <a:pt x="56" y="12"/>
                  </a:lnTo>
                  <a:lnTo>
                    <a:pt x="66" y="11"/>
                  </a:lnTo>
                  <a:lnTo>
                    <a:pt x="78" y="10"/>
                  </a:lnTo>
                  <a:lnTo>
                    <a:pt x="89" y="8"/>
                  </a:lnTo>
                  <a:lnTo>
                    <a:pt x="103" y="8"/>
                  </a:lnTo>
                  <a:lnTo>
                    <a:pt x="117" y="7"/>
                  </a:lnTo>
                  <a:lnTo>
                    <a:pt x="131" y="6"/>
                  </a:lnTo>
                  <a:lnTo>
                    <a:pt x="144" y="4"/>
                  </a:lnTo>
                  <a:lnTo>
                    <a:pt x="159" y="3"/>
                  </a:lnTo>
                  <a:lnTo>
                    <a:pt x="172" y="2"/>
                  </a:lnTo>
                  <a:lnTo>
                    <a:pt x="187" y="1"/>
                  </a:lnTo>
                  <a:lnTo>
                    <a:pt x="200" y="0"/>
                  </a:lnTo>
                  <a:lnTo>
                    <a:pt x="203" y="0"/>
                  </a:lnTo>
                  <a:lnTo>
                    <a:pt x="208" y="0"/>
                  </a:lnTo>
                  <a:lnTo>
                    <a:pt x="211" y="1"/>
                  </a:lnTo>
                  <a:lnTo>
                    <a:pt x="214" y="1"/>
                  </a:lnTo>
                  <a:lnTo>
                    <a:pt x="219" y="2"/>
                  </a:lnTo>
                  <a:lnTo>
                    <a:pt x="221" y="4"/>
                  </a:lnTo>
                  <a:lnTo>
                    <a:pt x="224" y="7"/>
                  </a:lnTo>
                  <a:lnTo>
                    <a:pt x="226" y="10"/>
                  </a:lnTo>
                  <a:close/>
                </a:path>
              </a:pathLst>
            </a:custGeom>
            <a:solidFill>
              <a:srgbClr val="FFE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5" name="Freeform 149">
              <a:extLst>
                <a:ext uri="{FF2B5EF4-FFF2-40B4-BE49-F238E27FC236}">
                  <a16:creationId xmlns:a16="http://schemas.microsoft.com/office/drawing/2014/main" id="{FAA6B3A8-86E0-4E07-9A54-2FF267591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" y="3766"/>
              <a:ext cx="124" cy="78"/>
            </a:xfrm>
            <a:custGeom>
              <a:avLst/>
              <a:gdLst>
                <a:gd name="T0" fmla="*/ 243 w 249"/>
                <a:gd name="T1" fmla="*/ 2 h 154"/>
                <a:gd name="T2" fmla="*/ 247 w 249"/>
                <a:gd name="T3" fmla="*/ 5 h 154"/>
                <a:gd name="T4" fmla="*/ 249 w 249"/>
                <a:gd name="T5" fmla="*/ 11 h 154"/>
                <a:gd name="T6" fmla="*/ 249 w 249"/>
                <a:gd name="T7" fmla="*/ 22 h 154"/>
                <a:gd name="T8" fmla="*/ 248 w 249"/>
                <a:gd name="T9" fmla="*/ 31 h 154"/>
                <a:gd name="T10" fmla="*/ 248 w 249"/>
                <a:gd name="T11" fmla="*/ 39 h 154"/>
                <a:gd name="T12" fmla="*/ 246 w 249"/>
                <a:gd name="T13" fmla="*/ 43 h 154"/>
                <a:gd name="T14" fmla="*/ 239 w 249"/>
                <a:gd name="T15" fmla="*/ 50 h 154"/>
                <a:gd name="T16" fmla="*/ 230 w 249"/>
                <a:gd name="T17" fmla="*/ 56 h 154"/>
                <a:gd name="T18" fmla="*/ 224 w 249"/>
                <a:gd name="T19" fmla="*/ 63 h 154"/>
                <a:gd name="T20" fmla="*/ 221 w 249"/>
                <a:gd name="T21" fmla="*/ 69 h 154"/>
                <a:gd name="T22" fmla="*/ 218 w 249"/>
                <a:gd name="T23" fmla="*/ 75 h 154"/>
                <a:gd name="T24" fmla="*/ 217 w 249"/>
                <a:gd name="T25" fmla="*/ 84 h 154"/>
                <a:gd name="T26" fmla="*/ 217 w 249"/>
                <a:gd name="T27" fmla="*/ 92 h 154"/>
                <a:gd name="T28" fmla="*/ 218 w 249"/>
                <a:gd name="T29" fmla="*/ 101 h 154"/>
                <a:gd name="T30" fmla="*/ 220 w 249"/>
                <a:gd name="T31" fmla="*/ 107 h 154"/>
                <a:gd name="T32" fmla="*/ 226 w 249"/>
                <a:gd name="T33" fmla="*/ 111 h 154"/>
                <a:gd name="T34" fmla="*/ 230 w 249"/>
                <a:gd name="T35" fmla="*/ 115 h 154"/>
                <a:gd name="T36" fmla="*/ 231 w 249"/>
                <a:gd name="T37" fmla="*/ 119 h 154"/>
                <a:gd name="T38" fmla="*/ 230 w 249"/>
                <a:gd name="T39" fmla="*/ 122 h 154"/>
                <a:gd name="T40" fmla="*/ 227 w 249"/>
                <a:gd name="T41" fmla="*/ 125 h 154"/>
                <a:gd name="T42" fmla="*/ 222 w 249"/>
                <a:gd name="T43" fmla="*/ 131 h 154"/>
                <a:gd name="T44" fmla="*/ 218 w 249"/>
                <a:gd name="T45" fmla="*/ 136 h 154"/>
                <a:gd name="T46" fmla="*/ 213 w 249"/>
                <a:gd name="T47" fmla="*/ 140 h 154"/>
                <a:gd name="T48" fmla="*/ 207 w 249"/>
                <a:gd name="T49" fmla="*/ 144 h 154"/>
                <a:gd name="T50" fmla="*/ 199 w 249"/>
                <a:gd name="T51" fmla="*/ 149 h 154"/>
                <a:gd name="T52" fmla="*/ 191 w 249"/>
                <a:gd name="T53" fmla="*/ 151 h 154"/>
                <a:gd name="T54" fmla="*/ 182 w 249"/>
                <a:gd name="T55" fmla="*/ 153 h 154"/>
                <a:gd name="T56" fmla="*/ 117 w 249"/>
                <a:gd name="T57" fmla="*/ 154 h 154"/>
                <a:gd name="T58" fmla="*/ 103 w 249"/>
                <a:gd name="T59" fmla="*/ 151 h 154"/>
                <a:gd name="T60" fmla="*/ 79 w 249"/>
                <a:gd name="T61" fmla="*/ 150 h 154"/>
                <a:gd name="T62" fmla="*/ 57 w 249"/>
                <a:gd name="T63" fmla="*/ 147 h 154"/>
                <a:gd name="T64" fmla="*/ 33 w 249"/>
                <a:gd name="T65" fmla="*/ 143 h 154"/>
                <a:gd name="T66" fmla="*/ 19 w 249"/>
                <a:gd name="T67" fmla="*/ 136 h 154"/>
                <a:gd name="T68" fmla="*/ 12 w 249"/>
                <a:gd name="T69" fmla="*/ 129 h 154"/>
                <a:gd name="T70" fmla="*/ 8 w 249"/>
                <a:gd name="T71" fmla="*/ 120 h 154"/>
                <a:gd name="T72" fmla="*/ 4 w 249"/>
                <a:gd name="T73" fmla="*/ 110 h 154"/>
                <a:gd name="T74" fmla="*/ 2 w 249"/>
                <a:gd name="T75" fmla="*/ 94 h 154"/>
                <a:gd name="T76" fmla="*/ 1 w 249"/>
                <a:gd name="T77" fmla="*/ 73 h 154"/>
                <a:gd name="T78" fmla="*/ 0 w 249"/>
                <a:gd name="T79" fmla="*/ 53 h 154"/>
                <a:gd name="T80" fmla="*/ 2 w 249"/>
                <a:gd name="T81" fmla="*/ 33 h 154"/>
                <a:gd name="T82" fmla="*/ 6 w 249"/>
                <a:gd name="T83" fmla="*/ 20 h 154"/>
                <a:gd name="T84" fmla="*/ 11 w 249"/>
                <a:gd name="T85" fmla="*/ 16 h 154"/>
                <a:gd name="T86" fmla="*/ 16 w 249"/>
                <a:gd name="T87" fmla="*/ 13 h 154"/>
                <a:gd name="T88" fmla="*/ 21 w 249"/>
                <a:gd name="T89" fmla="*/ 11 h 154"/>
                <a:gd name="T90" fmla="*/ 37 w 249"/>
                <a:gd name="T91" fmla="*/ 6 h 154"/>
                <a:gd name="T92" fmla="*/ 62 w 249"/>
                <a:gd name="T93" fmla="*/ 2 h 154"/>
                <a:gd name="T94" fmla="*/ 89 w 249"/>
                <a:gd name="T95" fmla="*/ 0 h 154"/>
                <a:gd name="T96" fmla="*/ 114 w 249"/>
                <a:gd name="T97" fmla="*/ 0 h 154"/>
                <a:gd name="T98" fmla="*/ 134 w 249"/>
                <a:gd name="T9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9" h="154">
                  <a:moveTo>
                    <a:pt x="241" y="0"/>
                  </a:moveTo>
                  <a:lnTo>
                    <a:pt x="243" y="2"/>
                  </a:lnTo>
                  <a:lnTo>
                    <a:pt x="244" y="3"/>
                  </a:lnTo>
                  <a:lnTo>
                    <a:pt x="247" y="5"/>
                  </a:lnTo>
                  <a:lnTo>
                    <a:pt x="248" y="8"/>
                  </a:lnTo>
                  <a:lnTo>
                    <a:pt x="249" y="11"/>
                  </a:lnTo>
                  <a:lnTo>
                    <a:pt x="249" y="16"/>
                  </a:lnTo>
                  <a:lnTo>
                    <a:pt x="249" y="22"/>
                  </a:lnTo>
                  <a:lnTo>
                    <a:pt x="248" y="26"/>
                  </a:lnTo>
                  <a:lnTo>
                    <a:pt x="248" y="31"/>
                  </a:lnTo>
                  <a:lnTo>
                    <a:pt x="249" y="35"/>
                  </a:lnTo>
                  <a:lnTo>
                    <a:pt x="248" y="39"/>
                  </a:lnTo>
                  <a:lnTo>
                    <a:pt x="247" y="41"/>
                  </a:lnTo>
                  <a:lnTo>
                    <a:pt x="246" y="43"/>
                  </a:lnTo>
                  <a:lnTo>
                    <a:pt x="243" y="45"/>
                  </a:lnTo>
                  <a:lnTo>
                    <a:pt x="239" y="50"/>
                  </a:lnTo>
                  <a:lnTo>
                    <a:pt x="234" y="53"/>
                  </a:lnTo>
                  <a:lnTo>
                    <a:pt x="230" y="56"/>
                  </a:lnTo>
                  <a:lnTo>
                    <a:pt x="226" y="61"/>
                  </a:lnTo>
                  <a:lnTo>
                    <a:pt x="224" y="63"/>
                  </a:lnTo>
                  <a:lnTo>
                    <a:pt x="222" y="66"/>
                  </a:lnTo>
                  <a:lnTo>
                    <a:pt x="221" y="69"/>
                  </a:lnTo>
                  <a:lnTo>
                    <a:pt x="220" y="72"/>
                  </a:lnTo>
                  <a:lnTo>
                    <a:pt x="218" y="75"/>
                  </a:lnTo>
                  <a:lnTo>
                    <a:pt x="217" y="80"/>
                  </a:lnTo>
                  <a:lnTo>
                    <a:pt x="217" y="84"/>
                  </a:lnTo>
                  <a:lnTo>
                    <a:pt x="217" y="89"/>
                  </a:lnTo>
                  <a:lnTo>
                    <a:pt x="217" y="92"/>
                  </a:lnTo>
                  <a:lnTo>
                    <a:pt x="218" y="97"/>
                  </a:lnTo>
                  <a:lnTo>
                    <a:pt x="218" y="101"/>
                  </a:lnTo>
                  <a:lnTo>
                    <a:pt x="219" y="105"/>
                  </a:lnTo>
                  <a:lnTo>
                    <a:pt x="220" y="107"/>
                  </a:lnTo>
                  <a:lnTo>
                    <a:pt x="222" y="110"/>
                  </a:lnTo>
                  <a:lnTo>
                    <a:pt x="226" y="111"/>
                  </a:lnTo>
                  <a:lnTo>
                    <a:pt x="228" y="113"/>
                  </a:lnTo>
                  <a:lnTo>
                    <a:pt x="230" y="115"/>
                  </a:lnTo>
                  <a:lnTo>
                    <a:pt x="231" y="117"/>
                  </a:lnTo>
                  <a:lnTo>
                    <a:pt x="231" y="119"/>
                  </a:lnTo>
                  <a:lnTo>
                    <a:pt x="230" y="120"/>
                  </a:lnTo>
                  <a:lnTo>
                    <a:pt x="230" y="122"/>
                  </a:lnTo>
                  <a:lnTo>
                    <a:pt x="228" y="123"/>
                  </a:lnTo>
                  <a:lnTo>
                    <a:pt x="227" y="125"/>
                  </a:lnTo>
                  <a:lnTo>
                    <a:pt x="224" y="127"/>
                  </a:lnTo>
                  <a:lnTo>
                    <a:pt x="222" y="131"/>
                  </a:lnTo>
                  <a:lnTo>
                    <a:pt x="220" y="134"/>
                  </a:lnTo>
                  <a:lnTo>
                    <a:pt x="218" y="136"/>
                  </a:lnTo>
                  <a:lnTo>
                    <a:pt x="216" y="139"/>
                  </a:lnTo>
                  <a:lnTo>
                    <a:pt x="213" y="140"/>
                  </a:lnTo>
                  <a:lnTo>
                    <a:pt x="210" y="141"/>
                  </a:lnTo>
                  <a:lnTo>
                    <a:pt x="207" y="144"/>
                  </a:lnTo>
                  <a:lnTo>
                    <a:pt x="203" y="146"/>
                  </a:lnTo>
                  <a:lnTo>
                    <a:pt x="199" y="149"/>
                  </a:lnTo>
                  <a:lnTo>
                    <a:pt x="194" y="150"/>
                  </a:lnTo>
                  <a:lnTo>
                    <a:pt x="191" y="151"/>
                  </a:lnTo>
                  <a:lnTo>
                    <a:pt x="187" y="153"/>
                  </a:lnTo>
                  <a:lnTo>
                    <a:pt x="182" y="153"/>
                  </a:lnTo>
                  <a:lnTo>
                    <a:pt x="178" y="153"/>
                  </a:lnTo>
                  <a:lnTo>
                    <a:pt x="117" y="154"/>
                  </a:lnTo>
                  <a:lnTo>
                    <a:pt x="116" y="152"/>
                  </a:lnTo>
                  <a:lnTo>
                    <a:pt x="103" y="151"/>
                  </a:lnTo>
                  <a:lnTo>
                    <a:pt x="91" y="151"/>
                  </a:lnTo>
                  <a:lnTo>
                    <a:pt x="79" y="150"/>
                  </a:lnTo>
                  <a:lnTo>
                    <a:pt x="68" y="149"/>
                  </a:lnTo>
                  <a:lnTo>
                    <a:pt x="57" y="147"/>
                  </a:lnTo>
                  <a:lnTo>
                    <a:pt x="44" y="145"/>
                  </a:lnTo>
                  <a:lnTo>
                    <a:pt x="33" y="143"/>
                  </a:lnTo>
                  <a:lnTo>
                    <a:pt x="22" y="140"/>
                  </a:lnTo>
                  <a:lnTo>
                    <a:pt x="19" y="136"/>
                  </a:lnTo>
                  <a:lnTo>
                    <a:pt x="14" y="133"/>
                  </a:lnTo>
                  <a:lnTo>
                    <a:pt x="12" y="129"/>
                  </a:lnTo>
                  <a:lnTo>
                    <a:pt x="10" y="124"/>
                  </a:lnTo>
                  <a:lnTo>
                    <a:pt x="8" y="120"/>
                  </a:lnTo>
                  <a:lnTo>
                    <a:pt x="6" y="114"/>
                  </a:lnTo>
                  <a:lnTo>
                    <a:pt x="4" y="110"/>
                  </a:lnTo>
                  <a:lnTo>
                    <a:pt x="2" y="105"/>
                  </a:lnTo>
                  <a:lnTo>
                    <a:pt x="2" y="94"/>
                  </a:lnTo>
                  <a:lnTo>
                    <a:pt x="1" y="84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2" y="33"/>
                  </a:lnTo>
                  <a:lnTo>
                    <a:pt x="4" y="23"/>
                  </a:lnTo>
                  <a:lnTo>
                    <a:pt x="6" y="20"/>
                  </a:lnTo>
                  <a:lnTo>
                    <a:pt x="9" y="18"/>
                  </a:lnTo>
                  <a:lnTo>
                    <a:pt x="11" y="16"/>
                  </a:lnTo>
                  <a:lnTo>
                    <a:pt x="13" y="15"/>
                  </a:lnTo>
                  <a:lnTo>
                    <a:pt x="16" y="13"/>
                  </a:lnTo>
                  <a:lnTo>
                    <a:pt x="19" y="12"/>
                  </a:lnTo>
                  <a:lnTo>
                    <a:pt x="21" y="11"/>
                  </a:lnTo>
                  <a:lnTo>
                    <a:pt x="24" y="10"/>
                  </a:lnTo>
                  <a:lnTo>
                    <a:pt x="37" y="6"/>
                  </a:lnTo>
                  <a:lnTo>
                    <a:pt x="49" y="4"/>
                  </a:lnTo>
                  <a:lnTo>
                    <a:pt x="62" y="2"/>
                  </a:lnTo>
                  <a:lnTo>
                    <a:pt x="76" y="0"/>
                  </a:lnTo>
                  <a:lnTo>
                    <a:pt x="89" y="0"/>
                  </a:lnTo>
                  <a:lnTo>
                    <a:pt x="102" y="0"/>
                  </a:lnTo>
                  <a:lnTo>
                    <a:pt x="114" y="0"/>
                  </a:lnTo>
                  <a:lnTo>
                    <a:pt x="127" y="1"/>
                  </a:lnTo>
                  <a:lnTo>
                    <a:pt x="134" y="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E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6" name="Freeform 150">
              <a:extLst>
                <a:ext uri="{FF2B5EF4-FFF2-40B4-BE49-F238E27FC236}">
                  <a16:creationId xmlns:a16="http://schemas.microsoft.com/office/drawing/2014/main" id="{8AE1C876-0C99-475E-9071-59BD422BB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3767"/>
              <a:ext cx="27" cy="10"/>
            </a:xfrm>
            <a:custGeom>
              <a:avLst/>
              <a:gdLst>
                <a:gd name="T0" fmla="*/ 53 w 53"/>
                <a:gd name="T1" fmla="*/ 0 h 20"/>
                <a:gd name="T2" fmla="*/ 46 w 53"/>
                <a:gd name="T3" fmla="*/ 4 h 20"/>
                <a:gd name="T4" fmla="*/ 41 w 53"/>
                <a:gd name="T5" fmla="*/ 7 h 20"/>
                <a:gd name="T6" fmla="*/ 33 w 53"/>
                <a:gd name="T7" fmla="*/ 9 h 20"/>
                <a:gd name="T8" fmla="*/ 26 w 53"/>
                <a:gd name="T9" fmla="*/ 10 h 20"/>
                <a:gd name="T10" fmla="*/ 20 w 53"/>
                <a:gd name="T11" fmla="*/ 13 h 20"/>
                <a:gd name="T12" fmla="*/ 13 w 53"/>
                <a:gd name="T13" fmla="*/ 14 h 20"/>
                <a:gd name="T14" fmla="*/ 6 w 53"/>
                <a:gd name="T15" fmla="*/ 17 h 20"/>
                <a:gd name="T16" fmla="*/ 0 w 53"/>
                <a:gd name="T17" fmla="*/ 20 h 20"/>
                <a:gd name="T18" fmla="*/ 2 w 53"/>
                <a:gd name="T19" fmla="*/ 17 h 20"/>
                <a:gd name="T20" fmla="*/ 5 w 53"/>
                <a:gd name="T21" fmla="*/ 14 h 20"/>
                <a:gd name="T22" fmla="*/ 8 w 53"/>
                <a:gd name="T23" fmla="*/ 12 h 20"/>
                <a:gd name="T24" fmla="*/ 11 w 53"/>
                <a:gd name="T25" fmla="*/ 10 h 20"/>
                <a:gd name="T26" fmla="*/ 18 w 53"/>
                <a:gd name="T27" fmla="*/ 8 h 20"/>
                <a:gd name="T28" fmla="*/ 23 w 53"/>
                <a:gd name="T29" fmla="*/ 6 h 20"/>
                <a:gd name="T30" fmla="*/ 31 w 53"/>
                <a:gd name="T31" fmla="*/ 4 h 20"/>
                <a:gd name="T32" fmla="*/ 39 w 53"/>
                <a:gd name="T33" fmla="*/ 3 h 20"/>
                <a:gd name="T34" fmla="*/ 45 w 53"/>
                <a:gd name="T35" fmla="*/ 2 h 20"/>
                <a:gd name="T36" fmla="*/ 53 w 53"/>
                <a:gd name="T3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20">
                  <a:moveTo>
                    <a:pt x="53" y="0"/>
                  </a:moveTo>
                  <a:lnTo>
                    <a:pt x="46" y="4"/>
                  </a:lnTo>
                  <a:lnTo>
                    <a:pt x="41" y="7"/>
                  </a:lnTo>
                  <a:lnTo>
                    <a:pt x="33" y="9"/>
                  </a:lnTo>
                  <a:lnTo>
                    <a:pt x="26" y="10"/>
                  </a:lnTo>
                  <a:lnTo>
                    <a:pt x="20" y="13"/>
                  </a:lnTo>
                  <a:lnTo>
                    <a:pt x="13" y="14"/>
                  </a:lnTo>
                  <a:lnTo>
                    <a:pt x="6" y="17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5" y="14"/>
                  </a:lnTo>
                  <a:lnTo>
                    <a:pt x="8" y="12"/>
                  </a:lnTo>
                  <a:lnTo>
                    <a:pt x="11" y="10"/>
                  </a:lnTo>
                  <a:lnTo>
                    <a:pt x="18" y="8"/>
                  </a:lnTo>
                  <a:lnTo>
                    <a:pt x="23" y="6"/>
                  </a:lnTo>
                  <a:lnTo>
                    <a:pt x="31" y="4"/>
                  </a:lnTo>
                  <a:lnTo>
                    <a:pt x="39" y="3"/>
                  </a:lnTo>
                  <a:lnTo>
                    <a:pt x="45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7" name="Freeform 151">
              <a:extLst>
                <a:ext uri="{FF2B5EF4-FFF2-40B4-BE49-F238E27FC236}">
                  <a16:creationId xmlns:a16="http://schemas.microsoft.com/office/drawing/2014/main" id="{9551DDC6-AF0D-4B43-A2B7-1F24D4651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3768"/>
              <a:ext cx="8" cy="4"/>
            </a:xfrm>
            <a:custGeom>
              <a:avLst/>
              <a:gdLst>
                <a:gd name="T0" fmla="*/ 16 w 16"/>
                <a:gd name="T1" fmla="*/ 7 h 9"/>
                <a:gd name="T2" fmla="*/ 16 w 16"/>
                <a:gd name="T3" fmla="*/ 9 h 9"/>
                <a:gd name="T4" fmla="*/ 13 w 16"/>
                <a:gd name="T5" fmla="*/ 9 h 9"/>
                <a:gd name="T6" fmla="*/ 11 w 16"/>
                <a:gd name="T7" fmla="*/ 9 h 9"/>
                <a:gd name="T8" fmla="*/ 10 w 16"/>
                <a:gd name="T9" fmla="*/ 9 h 9"/>
                <a:gd name="T10" fmla="*/ 8 w 16"/>
                <a:gd name="T11" fmla="*/ 9 h 9"/>
                <a:gd name="T12" fmla="*/ 6 w 16"/>
                <a:gd name="T13" fmla="*/ 8 h 9"/>
                <a:gd name="T14" fmla="*/ 3 w 16"/>
                <a:gd name="T15" fmla="*/ 7 h 9"/>
                <a:gd name="T16" fmla="*/ 2 w 16"/>
                <a:gd name="T17" fmla="*/ 6 h 9"/>
                <a:gd name="T18" fmla="*/ 0 w 16"/>
                <a:gd name="T19" fmla="*/ 5 h 9"/>
                <a:gd name="T20" fmla="*/ 1 w 16"/>
                <a:gd name="T21" fmla="*/ 0 h 9"/>
                <a:gd name="T22" fmla="*/ 3 w 16"/>
                <a:gd name="T23" fmla="*/ 1 h 9"/>
                <a:gd name="T24" fmla="*/ 6 w 16"/>
                <a:gd name="T25" fmla="*/ 1 h 9"/>
                <a:gd name="T26" fmla="*/ 8 w 16"/>
                <a:gd name="T27" fmla="*/ 1 h 9"/>
                <a:gd name="T28" fmla="*/ 10 w 16"/>
                <a:gd name="T29" fmla="*/ 1 h 9"/>
                <a:gd name="T30" fmla="*/ 11 w 16"/>
                <a:gd name="T31" fmla="*/ 2 h 9"/>
                <a:gd name="T32" fmla="*/ 13 w 16"/>
                <a:gd name="T33" fmla="*/ 3 h 9"/>
                <a:gd name="T34" fmla="*/ 14 w 16"/>
                <a:gd name="T35" fmla="*/ 5 h 9"/>
                <a:gd name="T36" fmla="*/ 16 w 16"/>
                <a:gd name="T3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9">
                  <a:moveTo>
                    <a:pt x="16" y="7"/>
                  </a:moveTo>
                  <a:lnTo>
                    <a:pt x="16" y="9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8" y="9"/>
                  </a:lnTo>
                  <a:lnTo>
                    <a:pt x="6" y="8"/>
                  </a:lnTo>
                  <a:lnTo>
                    <a:pt x="3" y="7"/>
                  </a:lnTo>
                  <a:lnTo>
                    <a:pt x="2" y="6"/>
                  </a:lnTo>
                  <a:lnTo>
                    <a:pt x="0" y="5"/>
                  </a:lnTo>
                  <a:lnTo>
                    <a:pt x="1" y="0"/>
                  </a:lnTo>
                  <a:lnTo>
                    <a:pt x="3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8" name="Freeform 152">
              <a:extLst>
                <a:ext uri="{FF2B5EF4-FFF2-40B4-BE49-F238E27FC236}">
                  <a16:creationId xmlns:a16="http://schemas.microsoft.com/office/drawing/2014/main" id="{87439AC4-5C82-4BC9-B43C-777D4C25D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3771"/>
              <a:ext cx="130" cy="72"/>
            </a:xfrm>
            <a:custGeom>
              <a:avLst/>
              <a:gdLst>
                <a:gd name="T0" fmla="*/ 177 w 261"/>
                <a:gd name="T1" fmla="*/ 9 h 143"/>
                <a:gd name="T2" fmla="*/ 188 w 261"/>
                <a:gd name="T3" fmla="*/ 13 h 143"/>
                <a:gd name="T4" fmla="*/ 198 w 261"/>
                <a:gd name="T5" fmla="*/ 21 h 143"/>
                <a:gd name="T6" fmla="*/ 208 w 261"/>
                <a:gd name="T7" fmla="*/ 30 h 143"/>
                <a:gd name="T8" fmla="*/ 220 w 261"/>
                <a:gd name="T9" fmla="*/ 35 h 143"/>
                <a:gd name="T10" fmla="*/ 232 w 261"/>
                <a:gd name="T11" fmla="*/ 39 h 143"/>
                <a:gd name="T12" fmla="*/ 244 w 261"/>
                <a:gd name="T13" fmla="*/ 44 h 143"/>
                <a:gd name="T14" fmla="*/ 252 w 261"/>
                <a:gd name="T15" fmla="*/ 51 h 143"/>
                <a:gd name="T16" fmla="*/ 256 w 261"/>
                <a:gd name="T17" fmla="*/ 55 h 143"/>
                <a:gd name="T18" fmla="*/ 260 w 261"/>
                <a:gd name="T19" fmla="*/ 61 h 143"/>
                <a:gd name="T20" fmla="*/ 261 w 261"/>
                <a:gd name="T21" fmla="*/ 66 h 143"/>
                <a:gd name="T22" fmla="*/ 261 w 261"/>
                <a:gd name="T23" fmla="*/ 74 h 143"/>
                <a:gd name="T24" fmla="*/ 257 w 261"/>
                <a:gd name="T25" fmla="*/ 84 h 143"/>
                <a:gd name="T26" fmla="*/ 252 w 261"/>
                <a:gd name="T27" fmla="*/ 93 h 143"/>
                <a:gd name="T28" fmla="*/ 245 w 261"/>
                <a:gd name="T29" fmla="*/ 100 h 143"/>
                <a:gd name="T30" fmla="*/ 238 w 261"/>
                <a:gd name="T31" fmla="*/ 103 h 143"/>
                <a:gd name="T32" fmla="*/ 231 w 261"/>
                <a:gd name="T33" fmla="*/ 106 h 143"/>
                <a:gd name="T34" fmla="*/ 223 w 261"/>
                <a:gd name="T35" fmla="*/ 109 h 143"/>
                <a:gd name="T36" fmla="*/ 211 w 261"/>
                <a:gd name="T37" fmla="*/ 114 h 143"/>
                <a:gd name="T38" fmla="*/ 194 w 261"/>
                <a:gd name="T39" fmla="*/ 124 h 143"/>
                <a:gd name="T40" fmla="*/ 176 w 261"/>
                <a:gd name="T41" fmla="*/ 132 h 143"/>
                <a:gd name="T42" fmla="*/ 157 w 261"/>
                <a:gd name="T43" fmla="*/ 137 h 143"/>
                <a:gd name="T44" fmla="*/ 138 w 261"/>
                <a:gd name="T45" fmla="*/ 141 h 143"/>
                <a:gd name="T46" fmla="*/ 120 w 261"/>
                <a:gd name="T47" fmla="*/ 143 h 143"/>
                <a:gd name="T48" fmla="*/ 101 w 261"/>
                <a:gd name="T49" fmla="*/ 141 h 143"/>
                <a:gd name="T50" fmla="*/ 82 w 261"/>
                <a:gd name="T51" fmla="*/ 136 h 143"/>
                <a:gd name="T52" fmla="*/ 68 w 261"/>
                <a:gd name="T53" fmla="*/ 129 h 143"/>
                <a:gd name="T54" fmla="*/ 58 w 261"/>
                <a:gd name="T55" fmla="*/ 122 h 143"/>
                <a:gd name="T56" fmla="*/ 42 w 261"/>
                <a:gd name="T57" fmla="*/ 114 h 143"/>
                <a:gd name="T58" fmla="*/ 25 w 261"/>
                <a:gd name="T59" fmla="*/ 109 h 143"/>
                <a:gd name="T60" fmla="*/ 15 w 261"/>
                <a:gd name="T61" fmla="*/ 103 h 143"/>
                <a:gd name="T62" fmla="*/ 7 w 261"/>
                <a:gd name="T63" fmla="*/ 95 h 143"/>
                <a:gd name="T64" fmla="*/ 1 w 261"/>
                <a:gd name="T65" fmla="*/ 85 h 143"/>
                <a:gd name="T66" fmla="*/ 1 w 261"/>
                <a:gd name="T67" fmla="*/ 74 h 143"/>
                <a:gd name="T68" fmla="*/ 4 w 261"/>
                <a:gd name="T69" fmla="*/ 64 h 143"/>
                <a:gd name="T70" fmla="*/ 10 w 261"/>
                <a:gd name="T71" fmla="*/ 55 h 143"/>
                <a:gd name="T72" fmla="*/ 16 w 261"/>
                <a:gd name="T73" fmla="*/ 47 h 143"/>
                <a:gd name="T74" fmla="*/ 23 w 261"/>
                <a:gd name="T75" fmla="*/ 44 h 143"/>
                <a:gd name="T76" fmla="*/ 28 w 261"/>
                <a:gd name="T77" fmla="*/ 41 h 143"/>
                <a:gd name="T78" fmla="*/ 35 w 261"/>
                <a:gd name="T79" fmla="*/ 40 h 143"/>
                <a:gd name="T80" fmla="*/ 43 w 261"/>
                <a:gd name="T81" fmla="*/ 37 h 143"/>
                <a:gd name="T82" fmla="*/ 48 w 261"/>
                <a:gd name="T83" fmla="*/ 34 h 143"/>
                <a:gd name="T84" fmla="*/ 55 w 261"/>
                <a:gd name="T85" fmla="*/ 29 h 143"/>
                <a:gd name="T86" fmla="*/ 65 w 261"/>
                <a:gd name="T87" fmla="*/ 22 h 143"/>
                <a:gd name="T88" fmla="*/ 81 w 261"/>
                <a:gd name="T89" fmla="*/ 16 h 143"/>
                <a:gd name="T90" fmla="*/ 95 w 261"/>
                <a:gd name="T91" fmla="*/ 11 h 143"/>
                <a:gd name="T92" fmla="*/ 112 w 261"/>
                <a:gd name="T93" fmla="*/ 5 h 143"/>
                <a:gd name="T94" fmla="*/ 128 w 261"/>
                <a:gd name="T95" fmla="*/ 1 h 143"/>
                <a:gd name="T96" fmla="*/ 146 w 261"/>
                <a:gd name="T97" fmla="*/ 0 h 143"/>
                <a:gd name="T98" fmla="*/ 160 w 261"/>
                <a:gd name="T99" fmla="*/ 2 h 143"/>
                <a:gd name="T100" fmla="*/ 167 w 261"/>
                <a:gd name="T101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1" h="143">
                  <a:moveTo>
                    <a:pt x="172" y="8"/>
                  </a:moveTo>
                  <a:lnTo>
                    <a:pt x="177" y="9"/>
                  </a:lnTo>
                  <a:lnTo>
                    <a:pt x="183" y="10"/>
                  </a:lnTo>
                  <a:lnTo>
                    <a:pt x="188" y="13"/>
                  </a:lnTo>
                  <a:lnTo>
                    <a:pt x="194" y="16"/>
                  </a:lnTo>
                  <a:lnTo>
                    <a:pt x="198" y="21"/>
                  </a:lnTo>
                  <a:lnTo>
                    <a:pt x="204" y="25"/>
                  </a:lnTo>
                  <a:lnTo>
                    <a:pt x="208" y="30"/>
                  </a:lnTo>
                  <a:lnTo>
                    <a:pt x="214" y="34"/>
                  </a:lnTo>
                  <a:lnTo>
                    <a:pt x="220" y="35"/>
                  </a:lnTo>
                  <a:lnTo>
                    <a:pt x="226" y="36"/>
                  </a:lnTo>
                  <a:lnTo>
                    <a:pt x="232" y="39"/>
                  </a:lnTo>
                  <a:lnTo>
                    <a:pt x="238" y="41"/>
                  </a:lnTo>
                  <a:lnTo>
                    <a:pt x="244" y="44"/>
                  </a:lnTo>
                  <a:lnTo>
                    <a:pt x="250" y="47"/>
                  </a:lnTo>
                  <a:lnTo>
                    <a:pt x="252" y="51"/>
                  </a:lnTo>
                  <a:lnTo>
                    <a:pt x="254" y="53"/>
                  </a:lnTo>
                  <a:lnTo>
                    <a:pt x="256" y="55"/>
                  </a:lnTo>
                  <a:lnTo>
                    <a:pt x="257" y="59"/>
                  </a:lnTo>
                  <a:lnTo>
                    <a:pt x="260" y="61"/>
                  </a:lnTo>
                  <a:lnTo>
                    <a:pt x="260" y="64"/>
                  </a:lnTo>
                  <a:lnTo>
                    <a:pt x="261" y="66"/>
                  </a:lnTo>
                  <a:lnTo>
                    <a:pt x="261" y="69"/>
                  </a:lnTo>
                  <a:lnTo>
                    <a:pt x="261" y="74"/>
                  </a:lnTo>
                  <a:lnTo>
                    <a:pt x="260" y="79"/>
                  </a:lnTo>
                  <a:lnTo>
                    <a:pt x="257" y="84"/>
                  </a:lnTo>
                  <a:lnTo>
                    <a:pt x="255" y="89"/>
                  </a:lnTo>
                  <a:lnTo>
                    <a:pt x="252" y="93"/>
                  </a:lnTo>
                  <a:lnTo>
                    <a:pt x="250" y="97"/>
                  </a:lnTo>
                  <a:lnTo>
                    <a:pt x="245" y="100"/>
                  </a:lnTo>
                  <a:lnTo>
                    <a:pt x="242" y="101"/>
                  </a:lnTo>
                  <a:lnTo>
                    <a:pt x="238" y="103"/>
                  </a:lnTo>
                  <a:lnTo>
                    <a:pt x="234" y="105"/>
                  </a:lnTo>
                  <a:lnTo>
                    <a:pt x="231" y="106"/>
                  </a:lnTo>
                  <a:lnTo>
                    <a:pt x="227" y="109"/>
                  </a:lnTo>
                  <a:lnTo>
                    <a:pt x="223" y="109"/>
                  </a:lnTo>
                  <a:lnTo>
                    <a:pt x="220" y="110"/>
                  </a:lnTo>
                  <a:lnTo>
                    <a:pt x="211" y="114"/>
                  </a:lnTo>
                  <a:lnTo>
                    <a:pt x="203" y="120"/>
                  </a:lnTo>
                  <a:lnTo>
                    <a:pt x="194" y="124"/>
                  </a:lnTo>
                  <a:lnTo>
                    <a:pt x="185" y="127"/>
                  </a:lnTo>
                  <a:lnTo>
                    <a:pt x="176" y="132"/>
                  </a:lnTo>
                  <a:lnTo>
                    <a:pt x="166" y="135"/>
                  </a:lnTo>
                  <a:lnTo>
                    <a:pt x="157" y="137"/>
                  </a:lnTo>
                  <a:lnTo>
                    <a:pt x="148" y="140"/>
                  </a:lnTo>
                  <a:lnTo>
                    <a:pt x="138" y="141"/>
                  </a:lnTo>
                  <a:lnTo>
                    <a:pt x="128" y="143"/>
                  </a:lnTo>
                  <a:lnTo>
                    <a:pt x="120" y="143"/>
                  </a:lnTo>
                  <a:lnTo>
                    <a:pt x="110" y="143"/>
                  </a:lnTo>
                  <a:lnTo>
                    <a:pt x="101" y="141"/>
                  </a:lnTo>
                  <a:lnTo>
                    <a:pt x="91" y="140"/>
                  </a:lnTo>
                  <a:lnTo>
                    <a:pt x="82" y="136"/>
                  </a:lnTo>
                  <a:lnTo>
                    <a:pt x="72" y="133"/>
                  </a:lnTo>
                  <a:lnTo>
                    <a:pt x="68" y="129"/>
                  </a:lnTo>
                  <a:lnTo>
                    <a:pt x="63" y="125"/>
                  </a:lnTo>
                  <a:lnTo>
                    <a:pt x="58" y="122"/>
                  </a:lnTo>
                  <a:lnTo>
                    <a:pt x="53" y="120"/>
                  </a:lnTo>
                  <a:lnTo>
                    <a:pt x="42" y="114"/>
                  </a:lnTo>
                  <a:lnTo>
                    <a:pt x="31" y="111"/>
                  </a:lnTo>
                  <a:lnTo>
                    <a:pt x="25" y="109"/>
                  </a:lnTo>
                  <a:lnTo>
                    <a:pt x="21" y="105"/>
                  </a:lnTo>
                  <a:lnTo>
                    <a:pt x="15" y="103"/>
                  </a:lnTo>
                  <a:lnTo>
                    <a:pt x="11" y="100"/>
                  </a:lnTo>
                  <a:lnTo>
                    <a:pt x="7" y="95"/>
                  </a:lnTo>
                  <a:lnTo>
                    <a:pt x="4" y="91"/>
                  </a:lnTo>
                  <a:lnTo>
                    <a:pt x="1" y="85"/>
                  </a:lnTo>
                  <a:lnTo>
                    <a:pt x="0" y="79"/>
                  </a:lnTo>
                  <a:lnTo>
                    <a:pt x="1" y="74"/>
                  </a:lnTo>
                  <a:lnTo>
                    <a:pt x="2" y="69"/>
                  </a:lnTo>
                  <a:lnTo>
                    <a:pt x="4" y="64"/>
                  </a:lnTo>
                  <a:lnTo>
                    <a:pt x="6" y="59"/>
                  </a:lnTo>
                  <a:lnTo>
                    <a:pt x="10" y="55"/>
                  </a:lnTo>
                  <a:lnTo>
                    <a:pt x="13" y="52"/>
                  </a:lnTo>
                  <a:lnTo>
                    <a:pt x="16" y="47"/>
                  </a:lnTo>
                  <a:lnTo>
                    <a:pt x="22" y="45"/>
                  </a:lnTo>
                  <a:lnTo>
                    <a:pt x="23" y="44"/>
                  </a:lnTo>
                  <a:lnTo>
                    <a:pt x="26" y="42"/>
                  </a:lnTo>
                  <a:lnTo>
                    <a:pt x="28" y="41"/>
                  </a:lnTo>
                  <a:lnTo>
                    <a:pt x="32" y="40"/>
                  </a:lnTo>
                  <a:lnTo>
                    <a:pt x="35" y="40"/>
                  </a:lnTo>
                  <a:lnTo>
                    <a:pt x="38" y="39"/>
                  </a:lnTo>
                  <a:lnTo>
                    <a:pt x="43" y="37"/>
                  </a:lnTo>
                  <a:lnTo>
                    <a:pt x="46" y="37"/>
                  </a:lnTo>
                  <a:lnTo>
                    <a:pt x="48" y="34"/>
                  </a:lnTo>
                  <a:lnTo>
                    <a:pt x="52" y="31"/>
                  </a:lnTo>
                  <a:lnTo>
                    <a:pt x="55" y="29"/>
                  </a:lnTo>
                  <a:lnTo>
                    <a:pt x="58" y="25"/>
                  </a:lnTo>
                  <a:lnTo>
                    <a:pt x="65" y="22"/>
                  </a:lnTo>
                  <a:lnTo>
                    <a:pt x="73" y="19"/>
                  </a:lnTo>
                  <a:lnTo>
                    <a:pt x="81" y="16"/>
                  </a:lnTo>
                  <a:lnTo>
                    <a:pt x="88" y="13"/>
                  </a:lnTo>
                  <a:lnTo>
                    <a:pt x="95" y="11"/>
                  </a:lnTo>
                  <a:lnTo>
                    <a:pt x="103" y="9"/>
                  </a:lnTo>
                  <a:lnTo>
                    <a:pt x="112" y="5"/>
                  </a:lnTo>
                  <a:lnTo>
                    <a:pt x="120" y="2"/>
                  </a:lnTo>
                  <a:lnTo>
                    <a:pt x="128" y="1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5" y="1"/>
                  </a:lnTo>
                  <a:lnTo>
                    <a:pt x="160" y="2"/>
                  </a:lnTo>
                  <a:lnTo>
                    <a:pt x="163" y="3"/>
                  </a:lnTo>
                  <a:lnTo>
                    <a:pt x="167" y="5"/>
                  </a:lnTo>
                  <a:lnTo>
                    <a:pt x="172" y="8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9" name="Freeform 153">
              <a:extLst>
                <a:ext uri="{FF2B5EF4-FFF2-40B4-BE49-F238E27FC236}">
                  <a16:creationId xmlns:a16="http://schemas.microsoft.com/office/drawing/2014/main" id="{3BD67B45-99E5-428F-831F-5839816F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3829"/>
              <a:ext cx="102" cy="19"/>
            </a:xfrm>
            <a:custGeom>
              <a:avLst/>
              <a:gdLst>
                <a:gd name="T0" fmla="*/ 20 w 206"/>
                <a:gd name="T1" fmla="*/ 10 h 38"/>
                <a:gd name="T2" fmla="*/ 25 w 206"/>
                <a:gd name="T3" fmla="*/ 14 h 38"/>
                <a:gd name="T4" fmla="*/ 28 w 206"/>
                <a:gd name="T5" fmla="*/ 18 h 38"/>
                <a:gd name="T6" fmla="*/ 34 w 206"/>
                <a:gd name="T7" fmla="*/ 21 h 38"/>
                <a:gd name="T8" fmla="*/ 50 w 206"/>
                <a:gd name="T9" fmla="*/ 26 h 38"/>
                <a:gd name="T10" fmla="*/ 79 w 206"/>
                <a:gd name="T11" fmla="*/ 26 h 38"/>
                <a:gd name="T12" fmla="*/ 107 w 206"/>
                <a:gd name="T13" fmla="*/ 25 h 38"/>
                <a:gd name="T14" fmla="*/ 135 w 206"/>
                <a:gd name="T15" fmla="*/ 21 h 38"/>
                <a:gd name="T16" fmla="*/ 161 w 206"/>
                <a:gd name="T17" fmla="*/ 17 h 38"/>
                <a:gd name="T18" fmla="*/ 169 w 206"/>
                <a:gd name="T19" fmla="*/ 17 h 38"/>
                <a:gd name="T20" fmla="*/ 175 w 206"/>
                <a:gd name="T21" fmla="*/ 15 h 38"/>
                <a:gd name="T22" fmla="*/ 183 w 206"/>
                <a:gd name="T23" fmla="*/ 11 h 38"/>
                <a:gd name="T24" fmla="*/ 188 w 206"/>
                <a:gd name="T25" fmla="*/ 8 h 38"/>
                <a:gd name="T26" fmla="*/ 194 w 206"/>
                <a:gd name="T27" fmla="*/ 7 h 38"/>
                <a:gd name="T28" fmla="*/ 198 w 206"/>
                <a:gd name="T29" fmla="*/ 6 h 38"/>
                <a:gd name="T30" fmla="*/ 203 w 206"/>
                <a:gd name="T31" fmla="*/ 4 h 38"/>
                <a:gd name="T32" fmla="*/ 206 w 206"/>
                <a:gd name="T33" fmla="*/ 1 h 38"/>
                <a:gd name="T34" fmla="*/ 199 w 206"/>
                <a:gd name="T35" fmla="*/ 10 h 38"/>
                <a:gd name="T36" fmla="*/ 191 w 206"/>
                <a:gd name="T37" fmla="*/ 18 h 38"/>
                <a:gd name="T38" fmla="*/ 183 w 206"/>
                <a:gd name="T39" fmla="*/ 24 h 38"/>
                <a:gd name="T40" fmla="*/ 173 w 206"/>
                <a:gd name="T41" fmla="*/ 28 h 38"/>
                <a:gd name="T42" fmla="*/ 151 w 206"/>
                <a:gd name="T43" fmla="*/ 32 h 38"/>
                <a:gd name="T44" fmla="*/ 130 w 206"/>
                <a:gd name="T45" fmla="*/ 35 h 38"/>
                <a:gd name="T46" fmla="*/ 114 w 206"/>
                <a:gd name="T47" fmla="*/ 38 h 38"/>
                <a:gd name="T48" fmla="*/ 89 w 206"/>
                <a:gd name="T49" fmla="*/ 37 h 38"/>
                <a:gd name="T50" fmla="*/ 63 w 206"/>
                <a:gd name="T51" fmla="*/ 36 h 38"/>
                <a:gd name="T52" fmla="*/ 37 w 206"/>
                <a:gd name="T53" fmla="*/ 34 h 38"/>
                <a:gd name="T54" fmla="*/ 19 w 206"/>
                <a:gd name="T55" fmla="*/ 30 h 38"/>
                <a:gd name="T56" fmla="*/ 13 w 206"/>
                <a:gd name="T57" fmla="*/ 25 h 38"/>
                <a:gd name="T58" fmla="*/ 7 w 206"/>
                <a:gd name="T59" fmla="*/ 17 h 38"/>
                <a:gd name="T60" fmla="*/ 3 w 206"/>
                <a:gd name="T61" fmla="*/ 9 h 38"/>
                <a:gd name="T62" fmla="*/ 0 w 206"/>
                <a:gd name="T63" fmla="*/ 6 h 38"/>
                <a:gd name="T64" fmla="*/ 5 w 206"/>
                <a:gd name="T65" fmla="*/ 2 h 38"/>
                <a:gd name="T66" fmla="*/ 11 w 206"/>
                <a:gd name="T67" fmla="*/ 0 h 38"/>
                <a:gd name="T68" fmla="*/ 16 w 206"/>
                <a:gd name="T69" fmla="*/ 1 h 38"/>
                <a:gd name="T70" fmla="*/ 18 w 206"/>
                <a:gd name="T71" fmla="*/ 5 h 38"/>
                <a:gd name="T72" fmla="*/ 19 w 206"/>
                <a:gd name="T7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6" h="38">
                  <a:moveTo>
                    <a:pt x="19" y="8"/>
                  </a:moveTo>
                  <a:lnTo>
                    <a:pt x="20" y="10"/>
                  </a:lnTo>
                  <a:lnTo>
                    <a:pt x="23" y="12"/>
                  </a:lnTo>
                  <a:lnTo>
                    <a:pt x="25" y="14"/>
                  </a:lnTo>
                  <a:lnTo>
                    <a:pt x="26" y="17"/>
                  </a:lnTo>
                  <a:lnTo>
                    <a:pt x="28" y="18"/>
                  </a:lnTo>
                  <a:lnTo>
                    <a:pt x="30" y="20"/>
                  </a:lnTo>
                  <a:lnTo>
                    <a:pt x="34" y="21"/>
                  </a:lnTo>
                  <a:lnTo>
                    <a:pt x="36" y="22"/>
                  </a:lnTo>
                  <a:lnTo>
                    <a:pt x="50" y="26"/>
                  </a:lnTo>
                  <a:lnTo>
                    <a:pt x="65" y="26"/>
                  </a:lnTo>
                  <a:lnTo>
                    <a:pt x="79" y="26"/>
                  </a:lnTo>
                  <a:lnTo>
                    <a:pt x="93" y="26"/>
                  </a:lnTo>
                  <a:lnTo>
                    <a:pt x="107" y="25"/>
                  </a:lnTo>
                  <a:lnTo>
                    <a:pt x="120" y="24"/>
                  </a:lnTo>
                  <a:lnTo>
                    <a:pt x="135" y="21"/>
                  </a:lnTo>
                  <a:lnTo>
                    <a:pt x="148" y="19"/>
                  </a:lnTo>
                  <a:lnTo>
                    <a:pt x="161" y="17"/>
                  </a:lnTo>
                  <a:lnTo>
                    <a:pt x="165" y="17"/>
                  </a:lnTo>
                  <a:lnTo>
                    <a:pt x="169" y="17"/>
                  </a:lnTo>
                  <a:lnTo>
                    <a:pt x="173" y="16"/>
                  </a:lnTo>
                  <a:lnTo>
                    <a:pt x="175" y="15"/>
                  </a:lnTo>
                  <a:lnTo>
                    <a:pt x="178" y="14"/>
                  </a:lnTo>
                  <a:lnTo>
                    <a:pt x="183" y="11"/>
                  </a:lnTo>
                  <a:lnTo>
                    <a:pt x="185" y="10"/>
                  </a:lnTo>
                  <a:lnTo>
                    <a:pt x="188" y="8"/>
                  </a:lnTo>
                  <a:lnTo>
                    <a:pt x="191" y="8"/>
                  </a:lnTo>
                  <a:lnTo>
                    <a:pt x="194" y="7"/>
                  </a:lnTo>
                  <a:lnTo>
                    <a:pt x="196" y="7"/>
                  </a:lnTo>
                  <a:lnTo>
                    <a:pt x="198" y="6"/>
                  </a:lnTo>
                  <a:lnTo>
                    <a:pt x="200" y="5"/>
                  </a:lnTo>
                  <a:lnTo>
                    <a:pt x="203" y="4"/>
                  </a:lnTo>
                  <a:lnTo>
                    <a:pt x="205" y="2"/>
                  </a:lnTo>
                  <a:lnTo>
                    <a:pt x="206" y="1"/>
                  </a:lnTo>
                  <a:lnTo>
                    <a:pt x="204" y="6"/>
                  </a:lnTo>
                  <a:lnTo>
                    <a:pt x="199" y="10"/>
                  </a:lnTo>
                  <a:lnTo>
                    <a:pt x="196" y="15"/>
                  </a:lnTo>
                  <a:lnTo>
                    <a:pt x="191" y="18"/>
                  </a:lnTo>
                  <a:lnTo>
                    <a:pt x="187" y="21"/>
                  </a:lnTo>
                  <a:lnTo>
                    <a:pt x="183" y="24"/>
                  </a:lnTo>
                  <a:lnTo>
                    <a:pt x="177" y="26"/>
                  </a:lnTo>
                  <a:lnTo>
                    <a:pt x="173" y="28"/>
                  </a:lnTo>
                  <a:lnTo>
                    <a:pt x="161" y="30"/>
                  </a:lnTo>
                  <a:lnTo>
                    <a:pt x="151" y="32"/>
                  </a:lnTo>
                  <a:lnTo>
                    <a:pt x="140" y="34"/>
                  </a:lnTo>
                  <a:lnTo>
                    <a:pt x="130" y="35"/>
                  </a:lnTo>
                  <a:lnTo>
                    <a:pt x="125" y="37"/>
                  </a:lnTo>
                  <a:lnTo>
                    <a:pt x="114" y="38"/>
                  </a:lnTo>
                  <a:lnTo>
                    <a:pt x="101" y="38"/>
                  </a:lnTo>
                  <a:lnTo>
                    <a:pt x="89" y="37"/>
                  </a:lnTo>
                  <a:lnTo>
                    <a:pt x="76" y="37"/>
                  </a:lnTo>
                  <a:lnTo>
                    <a:pt x="63" y="36"/>
                  </a:lnTo>
                  <a:lnTo>
                    <a:pt x="49" y="35"/>
                  </a:lnTo>
                  <a:lnTo>
                    <a:pt x="37" y="34"/>
                  </a:lnTo>
                  <a:lnTo>
                    <a:pt x="24" y="31"/>
                  </a:lnTo>
                  <a:lnTo>
                    <a:pt x="19" y="30"/>
                  </a:lnTo>
                  <a:lnTo>
                    <a:pt x="16" y="28"/>
                  </a:lnTo>
                  <a:lnTo>
                    <a:pt x="13" y="25"/>
                  </a:lnTo>
                  <a:lnTo>
                    <a:pt x="9" y="21"/>
                  </a:lnTo>
                  <a:lnTo>
                    <a:pt x="7" y="17"/>
                  </a:lnTo>
                  <a:lnTo>
                    <a:pt x="5" y="14"/>
                  </a:lnTo>
                  <a:lnTo>
                    <a:pt x="3" y="9"/>
                  </a:lnTo>
                  <a:lnTo>
                    <a:pt x="1" y="6"/>
                  </a:lnTo>
                  <a:lnTo>
                    <a:pt x="0" y="6"/>
                  </a:lnTo>
                  <a:lnTo>
                    <a:pt x="3" y="5"/>
                  </a:lnTo>
                  <a:lnTo>
                    <a:pt x="5" y="2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7" y="2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0" name="Freeform 154">
              <a:extLst>
                <a:ext uri="{FF2B5EF4-FFF2-40B4-BE49-F238E27FC236}">
                  <a16:creationId xmlns:a16="http://schemas.microsoft.com/office/drawing/2014/main" id="{2D31EC3F-BCA7-4383-B1CE-FFC3C92F2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" y="3879"/>
              <a:ext cx="112" cy="18"/>
            </a:xfrm>
            <a:custGeom>
              <a:avLst/>
              <a:gdLst>
                <a:gd name="T0" fmla="*/ 220 w 225"/>
                <a:gd name="T1" fmla="*/ 3 h 36"/>
                <a:gd name="T2" fmla="*/ 215 w 225"/>
                <a:gd name="T3" fmla="*/ 9 h 36"/>
                <a:gd name="T4" fmla="*/ 208 w 225"/>
                <a:gd name="T5" fmla="*/ 12 h 36"/>
                <a:gd name="T6" fmla="*/ 179 w 225"/>
                <a:gd name="T7" fmla="*/ 21 h 36"/>
                <a:gd name="T8" fmla="*/ 178 w 225"/>
                <a:gd name="T9" fmla="*/ 16 h 36"/>
                <a:gd name="T10" fmla="*/ 172 w 225"/>
                <a:gd name="T11" fmla="*/ 13 h 36"/>
                <a:gd name="T12" fmla="*/ 169 w 225"/>
                <a:gd name="T13" fmla="*/ 16 h 36"/>
                <a:gd name="T14" fmla="*/ 169 w 225"/>
                <a:gd name="T15" fmla="*/ 21 h 36"/>
                <a:gd name="T16" fmla="*/ 170 w 225"/>
                <a:gd name="T17" fmla="*/ 26 h 36"/>
                <a:gd name="T18" fmla="*/ 161 w 225"/>
                <a:gd name="T19" fmla="*/ 28 h 36"/>
                <a:gd name="T20" fmla="*/ 152 w 225"/>
                <a:gd name="T21" fmla="*/ 30 h 36"/>
                <a:gd name="T22" fmla="*/ 147 w 225"/>
                <a:gd name="T23" fmla="*/ 29 h 36"/>
                <a:gd name="T24" fmla="*/ 148 w 225"/>
                <a:gd name="T25" fmla="*/ 25 h 36"/>
                <a:gd name="T26" fmla="*/ 148 w 225"/>
                <a:gd name="T27" fmla="*/ 20 h 36"/>
                <a:gd name="T28" fmla="*/ 146 w 225"/>
                <a:gd name="T29" fmla="*/ 17 h 36"/>
                <a:gd name="T30" fmla="*/ 143 w 225"/>
                <a:gd name="T31" fmla="*/ 15 h 36"/>
                <a:gd name="T32" fmla="*/ 140 w 225"/>
                <a:gd name="T33" fmla="*/ 15 h 36"/>
                <a:gd name="T34" fmla="*/ 137 w 225"/>
                <a:gd name="T35" fmla="*/ 21 h 36"/>
                <a:gd name="T36" fmla="*/ 138 w 225"/>
                <a:gd name="T37" fmla="*/ 27 h 36"/>
                <a:gd name="T38" fmla="*/ 136 w 225"/>
                <a:gd name="T39" fmla="*/ 32 h 36"/>
                <a:gd name="T40" fmla="*/ 126 w 225"/>
                <a:gd name="T41" fmla="*/ 33 h 36"/>
                <a:gd name="T42" fmla="*/ 116 w 225"/>
                <a:gd name="T43" fmla="*/ 36 h 36"/>
                <a:gd name="T44" fmla="*/ 112 w 225"/>
                <a:gd name="T45" fmla="*/ 30 h 36"/>
                <a:gd name="T46" fmla="*/ 113 w 225"/>
                <a:gd name="T47" fmla="*/ 23 h 36"/>
                <a:gd name="T48" fmla="*/ 108 w 225"/>
                <a:gd name="T49" fmla="*/ 20 h 36"/>
                <a:gd name="T50" fmla="*/ 103 w 225"/>
                <a:gd name="T51" fmla="*/ 21 h 36"/>
                <a:gd name="T52" fmla="*/ 102 w 225"/>
                <a:gd name="T53" fmla="*/ 25 h 36"/>
                <a:gd name="T54" fmla="*/ 103 w 225"/>
                <a:gd name="T55" fmla="*/ 28 h 36"/>
                <a:gd name="T56" fmla="*/ 105 w 225"/>
                <a:gd name="T57" fmla="*/ 31 h 36"/>
                <a:gd name="T58" fmla="*/ 105 w 225"/>
                <a:gd name="T59" fmla="*/ 35 h 36"/>
                <a:gd name="T60" fmla="*/ 91 w 225"/>
                <a:gd name="T61" fmla="*/ 35 h 36"/>
                <a:gd name="T62" fmla="*/ 70 w 225"/>
                <a:gd name="T63" fmla="*/ 35 h 36"/>
                <a:gd name="T64" fmla="*/ 49 w 225"/>
                <a:gd name="T65" fmla="*/ 32 h 36"/>
                <a:gd name="T66" fmla="*/ 50 w 225"/>
                <a:gd name="T67" fmla="*/ 28 h 36"/>
                <a:gd name="T68" fmla="*/ 50 w 225"/>
                <a:gd name="T69" fmla="*/ 23 h 36"/>
                <a:gd name="T70" fmla="*/ 46 w 225"/>
                <a:gd name="T71" fmla="*/ 22 h 36"/>
                <a:gd name="T72" fmla="*/ 43 w 225"/>
                <a:gd name="T73" fmla="*/ 21 h 36"/>
                <a:gd name="T74" fmla="*/ 41 w 225"/>
                <a:gd name="T75" fmla="*/ 22 h 36"/>
                <a:gd name="T76" fmla="*/ 39 w 225"/>
                <a:gd name="T77" fmla="*/ 27 h 36"/>
                <a:gd name="T78" fmla="*/ 42 w 225"/>
                <a:gd name="T79" fmla="*/ 29 h 36"/>
                <a:gd name="T80" fmla="*/ 43 w 225"/>
                <a:gd name="T81" fmla="*/ 32 h 36"/>
                <a:gd name="T82" fmla="*/ 27 w 225"/>
                <a:gd name="T83" fmla="*/ 28 h 36"/>
                <a:gd name="T84" fmla="*/ 11 w 225"/>
                <a:gd name="T85" fmla="*/ 23 h 36"/>
                <a:gd name="T86" fmla="*/ 9 w 225"/>
                <a:gd name="T87" fmla="*/ 20 h 36"/>
                <a:gd name="T88" fmla="*/ 41 w 225"/>
                <a:gd name="T89" fmla="*/ 20 h 36"/>
                <a:gd name="T90" fmla="*/ 72 w 225"/>
                <a:gd name="T91" fmla="*/ 17 h 36"/>
                <a:gd name="T92" fmla="*/ 100 w 225"/>
                <a:gd name="T93" fmla="*/ 17 h 36"/>
                <a:gd name="T94" fmla="*/ 125 w 225"/>
                <a:gd name="T95" fmla="*/ 15 h 36"/>
                <a:gd name="T96" fmla="*/ 149 w 225"/>
                <a:gd name="T97" fmla="*/ 12 h 36"/>
                <a:gd name="T98" fmla="*/ 177 w 225"/>
                <a:gd name="T99" fmla="*/ 9 h 36"/>
                <a:gd name="T100" fmla="*/ 205 w 225"/>
                <a:gd name="T101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5" h="36">
                  <a:moveTo>
                    <a:pt x="225" y="0"/>
                  </a:moveTo>
                  <a:lnTo>
                    <a:pt x="222" y="2"/>
                  </a:lnTo>
                  <a:lnTo>
                    <a:pt x="220" y="3"/>
                  </a:lnTo>
                  <a:lnTo>
                    <a:pt x="219" y="6"/>
                  </a:lnTo>
                  <a:lnTo>
                    <a:pt x="217" y="8"/>
                  </a:lnTo>
                  <a:lnTo>
                    <a:pt x="215" y="9"/>
                  </a:lnTo>
                  <a:lnTo>
                    <a:pt x="212" y="10"/>
                  </a:lnTo>
                  <a:lnTo>
                    <a:pt x="210" y="11"/>
                  </a:lnTo>
                  <a:lnTo>
                    <a:pt x="208" y="12"/>
                  </a:lnTo>
                  <a:lnTo>
                    <a:pt x="180" y="23"/>
                  </a:lnTo>
                  <a:lnTo>
                    <a:pt x="179" y="22"/>
                  </a:lnTo>
                  <a:lnTo>
                    <a:pt x="179" y="21"/>
                  </a:lnTo>
                  <a:lnTo>
                    <a:pt x="178" y="20"/>
                  </a:lnTo>
                  <a:lnTo>
                    <a:pt x="178" y="18"/>
                  </a:lnTo>
                  <a:lnTo>
                    <a:pt x="178" y="16"/>
                  </a:lnTo>
                  <a:lnTo>
                    <a:pt x="176" y="15"/>
                  </a:lnTo>
                  <a:lnTo>
                    <a:pt x="175" y="13"/>
                  </a:lnTo>
                  <a:lnTo>
                    <a:pt x="172" y="13"/>
                  </a:lnTo>
                  <a:lnTo>
                    <a:pt x="169" y="13"/>
                  </a:lnTo>
                  <a:lnTo>
                    <a:pt x="169" y="15"/>
                  </a:lnTo>
                  <a:lnTo>
                    <a:pt x="169" y="16"/>
                  </a:lnTo>
                  <a:lnTo>
                    <a:pt x="169" y="18"/>
                  </a:lnTo>
                  <a:lnTo>
                    <a:pt x="169" y="20"/>
                  </a:lnTo>
                  <a:lnTo>
                    <a:pt x="169" y="21"/>
                  </a:lnTo>
                  <a:lnTo>
                    <a:pt x="169" y="22"/>
                  </a:lnTo>
                  <a:lnTo>
                    <a:pt x="170" y="25"/>
                  </a:lnTo>
                  <a:lnTo>
                    <a:pt x="170" y="26"/>
                  </a:lnTo>
                  <a:lnTo>
                    <a:pt x="168" y="26"/>
                  </a:lnTo>
                  <a:lnTo>
                    <a:pt x="165" y="27"/>
                  </a:lnTo>
                  <a:lnTo>
                    <a:pt x="161" y="28"/>
                  </a:lnTo>
                  <a:lnTo>
                    <a:pt x="159" y="29"/>
                  </a:lnTo>
                  <a:lnTo>
                    <a:pt x="156" y="29"/>
                  </a:lnTo>
                  <a:lnTo>
                    <a:pt x="152" y="30"/>
                  </a:lnTo>
                  <a:lnTo>
                    <a:pt x="150" y="30"/>
                  </a:lnTo>
                  <a:lnTo>
                    <a:pt x="147" y="31"/>
                  </a:lnTo>
                  <a:lnTo>
                    <a:pt x="147" y="29"/>
                  </a:lnTo>
                  <a:lnTo>
                    <a:pt x="148" y="28"/>
                  </a:lnTo>
                  <a:lnTo>
                    <a:pt x="148" y="26"/>
                  </a:lnTo>
                  <a:lnTo>
                    <a:pt x="148" y="25"/>
                  </a:lnTo>
                  <a:lnTo>
                    <a:pt x="148" y="22"/>
                  </a:lnTo>
                  <a:lnTo>
                    <a:pt x="148" y="21"/>
                  </a:lnTo>
                  <a:lnTo>
                    <a:pt x="148" y="20"/>
                  </a:lnTo>
                  <a:lnTo>
                    <a:pt x="148" y="18"/>
                  </a:lnTo>
                  <a:lnTo>
                    <a:pt x="147" y="17"/>
                  </a:lnTo>
                  <a:lnTo>
                    <a:pt x="146" y="17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3" y="15"/>
                  </a:lnTo>
                  <a:lnTo>
                    <a:pt x="141" y="15"/>
                  </a:lnTo>
                  <a:lnTo>
                    <a:pt x="141" y="15"/>
                  </a:lnTo>
                  <a:lnTo>
                    <a:pt x="140" y="15"/>
                  </a:lnTo>
                  <a:lnTo>
                    <a:pt x="138" y="17"/>
                  </a:lnTo>
                  <a:lnTo>
                    <a:pt x="137" y="18"/>
                  </a:lnTo>
                  <a:lnTo>
                    <a:pt x="137" y="21"/>
                  </a:lnTo>
                  <a:lnTo>
                    <a:pt x="137" y="23"/>
                  </a:lnTo>
                  <a:lnTo>
                    <a:pt x="138" y="26"/>
                  </a:lnTo>
                  <a:lnTo>
                    <a:pt x="138" y="27"/>
                  </a:lnTo>
                  <a:lnTo>
                    <a:pt x="139" y="29"/>
                  </a:lnTo>
                  <a:lnTo>
                    <a:pt x="140" y="32"/>
                  </a:lnTo>
                  <a:lnTo>
                    <a:pt x="136" y="32"/>
                  </a:lnTo>
                  <a:lnTo>
                    <a:pt x="132" y="32"/>
                  </a:lnTo>
                  <a:lnTo>
                    <a:pt x="129" y="33"/>
                  </a:lnTo>
                  <a:lnTo>
                    <a:pt x="126" y="33"/>
                  </a:lnTo>
                  <a:lnTo>
                    <a:pt x="122" y="35"/>
                  </a:lnTo>
                  <a:lnTo>
                    <a:pt x="119" y="35"/>
                  </a:lnTo>
                  <a:lnTo>
                    <a:pt x="116" y="36"/>
                  </a:lnTo>
                  <a:lnTo>
                    <a:pt x="112" y="35"/>
                  </a:lnTo>
                  <a:lnTo>
                    <a:pt x="111" y="32"/>
                  </a:lnTo>
                  <a:lnTo>
                    <a:pt x="112" y="30"/>
                  </a:lnTo>
                  <a:lnTo>
                    <a:pt x="112" y="28"/>
                  </a:lnTo>
                  <a:lnTo>
                    <a:pt x="112" y="26"/>
                  </a:lnTo>
                  <a:lnTo>
                    <a:pt x="113" y="23"/>
                  </a:lnTo>
                  <a:lnTo>
                    <a:pt x="112" y="21"/>
                  </a:lnTo>
                  <a:lnTo>
                    <a:pt x="111" y="20"/>
                  </a:lnTo>
                  <a:lnTo>
                    <a:pt x="108" y="20"/>
                  </a:lnTo>
                  <a:lnTo>
                    <a:pt x="106" y="20"/>
                  </a:lnTo>
                  <a:lnTo>
                    <a:pt x="105" y="20"/>
                  </a:lnTo>
                  <a:lnTo>
                    <a:pt x="103" y="21"/>
                  </a:lnTo>
                  <a:lnTo>
                    <a:pt x="102" y="22"/>
                  </a:lnTo>
                  <a:lnTo>
                    <a:pt x="102" y="23"/>
                  </a:lnTo>
                  <a:lnTo>
                    <a:pt x="102" y="25"/>
                  </a:lnTo>
                  <a:lnTo>
                    <a:pt x="102" y="26"/>
                  </a:lnTo>
                  <a:lnTo>
                    <a:pt x="102" y="28"/>
                  </a:lnTo>
                  <a:lnTo>
                    <a:pt x="103" y="28"/>
                  </a:lnTo>
                  <a:lnTo>
                    <a:pt x="103" y="29"/>
                  </a:lnTo>
                  <a:lnTo>
                    <a:pt x="105" y="30"/>
                  </a:lnTo>
                  <a:lnTo>
                    <a:pt x="105" y="31"/>
                  </a:lnTo>
                  <a:lnTo>
                    <a:pt x="105" y="32"/>
                  </a:lnTo>
                  <a:lnTo>
                    <a:pt x="105" y="33"/>
                  </a:lnTo>
                  <a:lnTo>
                    <a:pt x="105" y="35"/>
                  </a:lnTo>
                  <a:lnTo>
                    <a:pt x="105" y="36"/>
                  </a:lnTo>
                  <a:lnTo>
                    <a:pt x="98" y="35"/>
                  </a:lnTo>
                  <a:lnTo>
                    <a:pt x="91" y="35"/>
                  </a:lnTo>
                  <a:lnTo>
                    <a:pt x="83" y="35"/>
                  </a:lnTo>
                  <a:lnTo>
                    <a:pt x="77" y="35"/>
                  </a:lnTo>
                  <a:lnTo>
                    <a:pt x="70" y="35"/>
                  </a:lnTo>
                  <a:lnTo>
                    <a:pt x="63" y="35"/>
                  </a:lnTo>
                  <a:lnTo>
                    <a:pt x="57" y="33"/>
                  </a:lnTo>
                  <a:lnTo>
                    <a:pt x="49" y="32"/>
                  </a:lnTo>
                  <a:lnTo>
                    <a:pt x="50" y="31"/>
                  </a:lnTo>
                  <a:lnTo>
                    <a:pt x="50" y="29"/>
                  </a:lnTo>
                  <a:lnTo>
                    <a:pt x="50" y="28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0" y="23"/>
                  </a:lnTo>
                  <a:lnTo>
                    <a:pt x="49" y="22"/>
                  </a:lnTo>
                  <a:lnTo>
                    <a:pt x="47" y="22"/>
                  </a:lnTo>
                  <a:lnTo>
                    <a:pt x="46" y="22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3" y="21"/>
                  </a:lnTo>
                  <a:lnTo>
                    <a:pt x="42" y="21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39" y="23"/>
                  </a:lnTo>
                  <a:lnTo>
                    <a:pt x="39" y="26"/>
                  </a:lnTo>
                  <a:lnTo>
                    <a:pt x="39" y="27"/>
                  </a:lnTo>
                  <a:lnTo>
                    <a:pt x="40" y="28"/>
                  </a:lnTo>
                  <a:lnTo>
                    <a:pt x="41" y="28"/>
                  </a:lnTo>
                  <a:lnTo>
                    <a:pt x="42" y="29"/>
                  </a:lnTo>
                  <a:lnTo>
                    <a:pt x="42" y="30"/>
                  </a:lnTo>
                  <a:lnTo>
                    <a:pt x="43" y="31"/>
                  </a:lnTo>
                  <a:lnTo>
                    <a:pt x="43" y="32"/>
                  </a:lnTo>
                  <a:lnTo>
                    <a:pt x="38" y="31"/>
                  </a:lnTo>
                  <a:lnTo>
                    <a:pt x="32" y="30"/>
                  </a:lnTo>
                  <a:lnTo>
                    <a:pt x="27" y="28"/>
                  </a:lnTo>
                  <a:lnTo>
                    <a:pt x="21" y="27"/>
                  </a:lnTo>
                  <a:lnTo>
                    <a:pt x="16" y="26"/>
                  </a:lnTo>
                  <a:lnTo>
                    <a:pt x="11" y="23"/>
                  </a:lnTo>
                  <a:lnTo>
                    <a:pt x="6" y="22"/>
                  </a:lnTo>
                  <a:lnTo>
                    <a:pt x="0" y="21"/>
                  </a:lnTo>
                  <a:lnTo>
                    <a:pt x="9" y="20"/>
                  </a:lnTo>
                  <a:lnTo>
                    <a:pt x="19" y="20"/>
                  </a:lnTo>
                  <a:lnTo>
                    <a:pt x="30" y="20"/>
                  </a:lnTo>
                  <a:lnTo>
                    <a:pt x="41" y="20"/>
                  </a:lnTo>
                  <a:lnTo>
                    <a:pt x="52" y="19"/>
                  </a:lnTo>
                  <a:lnTo>
                    <a:pt x="62" y="18"/>
                  </a:lnTo>
                  <a:lnTo>
                    <a:pt x="72" y="17"/>
                  </a:lnTo>
                  <a:lnTo>
                    <a:pt x="82" y="16"/>
                  </a:lnTo>
                  <a:lnTo>
                    <a:pt x="91" y="17"/>
                  </a:lnTo>
                  <a:lnTo>
                    <a:pt x="100" y="17"/>
                  </a:lnTo>
                  <a:lnTo>
                    <a:pt x="108" y="17"/>
                  </a:lnTo>
                  <a:lnTo>
                    <a:pt x="116" y="16"/>
                  </a:lnTo>
                  <a:lnTo>
                    <a:pt x="125" y="15"/>
                  </a:lnTo>
                  <a:lnTo>
                    <a:pt x="132" y="15"/>
                  </a:lnTo>
                  <a:lnTo>
                    <a:pt x="140" y="13"/>
                  </a:lnTo>
                  <a:lnTo>
                    <a:pt x="149" y="12"/>
                  </a:lnTo>
                  <a:lnTo>
                    <a:pt x="158" y="11"/>
                  </a:lnTo>
                  <a:lnTo>
                    <a:pt x="168" y="10"/>
                  </a:lnTo>
                  <a:lnTo>
                    <a:pt x="177" y="9"/>
                  </a:lnTo>
                  <a:lnTo>
                    <a:pt x="186" y="6"/>
                  </a:lnTo>
                  <a:lnTo>
                    <a:pt x="196" y="5"/>
                  </a:lnTo>
                  <a:lnTo>
                    <a:pt x="205" y="2"/>
                  </a:lnTo>
                  <a:lnTo>
                    <a:pt x="215" y="1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1" name="Freeform 155">
              <a:extLst>
                <a:ext uri="{FF2B5EF4-FFF2-40B4-BE49-F238E27FC236}">
                  <a16:creationId xmlns:a16="http://schemas.microsoft.com/office/drawing/2014/main" id="{B2812EEB-E451-4EED-BF49-BEE3C0A0A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" y="3890"/>
              <a:ext cx="6" cy="5"/>
            </a:xfrm>
            <a:custGeom>
              <a:avLst/>
              <a:gdLst>
                <a:gd name="T0" fmla="*/ 10 w 11"/>
                <a:gd name="T1" fmla="*/ 4 h 11"/>
                <a:gd name="T2" fmla="*/ 10 w 11"/>
                <a:gd name="T3" fmla="*/ 5 h 11"/>
                <a:gd name="T4" fmla="*/ 10 w 11"/>
                <a:gd name="T5" fmla="*/ 6 h 11"/>
                <a:gd name="T6" fmla="*/ 10 w 11"/>
                <a:gd name="T7" fmla="*/ 6 h 11"/>
                <a:gd name="T8" fmla="*/ 10 w 11"/>
                <a:gd name="T9" fmla="*/ 7 h 11"/>
                <a:gd name="T10" fmla="*/ 10 w 11"/>
                <a:gd name="T11" fmla="*/ 8 h 11"/>
                <a:gd name="T12" fmla="*/ 10 w 11"/>
                <a:gd name="T13" fmla="*/ 9 h 11"/>
                <a:gd name="T14" fmla="*/ 10 w 11"/>
                <a:gd name="T15" fmla="*/ 10 h 11"/>
                <a:gd name="T16" fmla="*/ 11 w 11"/>
                <a:gd name="T17" fmla="*/ 11 h 11"/>
                <a:gd name="T18" fmla="*/ 10 w 11"/>
                <a:gd name="T19" fmla="*/ 11 h 11"/>
                <a:gd name="T20" fmla="*/ 7 w 11"/>
                <a:gd name="T21" fmla="*/ 11 h 11"/>
                <a:gd name="T22" fmla="*/ 7 w 11"/>
                <a:gd name="T23" fmla="*/ 11 h 11"/>
                <a:gd name="T24" fmla="*/ 6 w 11"/>
                <a:gd name="T25" fmla="*/ 11 h 11"/>
                <a:gd name="T26" fmla="*/ 5 w 11"/>
                <a:gd name="T27" fmla="*/ 11 h 11"/>
                <a:gd name="T28" fmla="*/ 4 w 11"/>
                <a:gd name="T29" fmla="*/ 11 h 11"/>
                <a:gd name="T30" fmla="*/ 3 w 11"/>
                <a:gd name="T31" fmla="*/ 11 h 11"/>
                <a:gd name="T32" fmla="*/ 2 w 11"/>
                <a:gd name="T33" fmla="*/ 11 h 11"/>
                <a:gd name="T34" fmla="*/ 2 w 11"/>
                <a:gd name="T35" fmla="*/ 10 h 11"/>
                <a:gd name="T36" fmla="*/ 2 w 11"/>
                <a:gd name="T37" fmla="*/ 9 h 11"/>
                <a:gd name="T38" fmla="*/ 1 w 11"/>
                <a:gd name="T39" fmla="*/ 8 h 11"/>
                <a:gd name="T40" fmla="*/ 1 w 11"/>
                <a:gd name="T41" fmla="*/ 7 h 11"/>
                <a:gd name="T42" fmla="*/ 1 w 11"/>
                <a:gd name="T43" fmla="*/ 6 h 11"/>
                <a:gd name="T44" fmla="*/ 1 w 11"/>
                <a:gd name="T45" fmla="*/ 5 h 11"/>
                <a:gd name="T46" fmla="*/ 0 w 11"/>
                <a:gd name="T47" fmla="*/ 4 h 11"/>
                <a:gd name="T48" fmla="*/ 1 w 11"/>
                <a:gd name="T49" fmla="*/ 2 h 11"/>
                <a:gd name="T50" fmla="*/ 2 w 11"/>
                <a:gd name="T51" fmla="*/ 2 h 11"/>
                <a:gd name="T52" fmla="*/ 3 w 11"/>
                <a:gd name="T53" fmla="*/ 1 h 11"/>
                <a:gd name="T54" fmla="*/ 4 w 11"/>
                <a:gd name="T55" fmla="*/ 0 h 11"/>
                <a:gd name="T56" fmla="*/ 5 w 11"/>
                <a:gd name="T57" fmla="*/ 0 h 11"/>
                <a:gd name="T58" fmla="*/ 6 w 11"/>
                <a:gd name="T59" fmla="*/ 0 h 11"/>
                <a:gd name="T60" fmla="*/ 7 w 11"/>
                <a:gd name="T61" fmla="*/ 0 h 11"/>
                <a:gd name="T62" fmla="*/ 9 w 11"/>
                <a:gd name="T63" fmla="*/ 1 h 11"/>
                <a:gd name="T64" fmla="*/ 10 w 11"/>
                <a:gd name="T6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" h="11">
                  <a:moveTo>
                    <a:pt x="10" y="4"/>
                  </a:moveTo>
                  <a:lnTo>
                    <a:pt x="10" y="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2" name="Freeform 156">
              <a:extLst>
                <a:ext uri="{FF2B5EF4-FFF2-40B4-BE49-F238E27FC236}">
                  <a16:creationId xmlns:a16="http://schemas.microsoft.com/office/drawing/2014/main" id="{8D6F31B0-89AA-455A-960B-F1F1315BD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3896"/>
              <a:ext cx="85" cy="19"/>
            </a:xfrm>
            <a:custGeom>
              <a:avLst/>
              <a:gdLst>
                <a:gd name="T0" fmla="*/ 167 w 169"/>
                <a:gd name="T1" fmla="*/ 6 h 39"/>
                <a:gd name="T2" fmla="*/ 167 w 169"/>
                <a:gd name="T3" fmla="*/ 8 h 39"/>
                <a:gd name="T4" fmla="*/ 169 w 169"/>
                <a:gd name="T5" fmla="*/ 10 h 39"/>
                <a:gd name="T6" fmla="*/ 167 w 169"/>
                <a:gd name="T7" fmla="*/ 12 h 39"/>
                <a:gd name="T8" fmla="*/ 167 w 169"/>
                <a:gd name="T9" fmla="*/ 14 h 39"/>
                <a:gd name="T10" fmla="*/ 167 w 169"/>
                <a:gd name="T11" fmla="*/ 15 h 39"/>
                <a:gd name="T12" fmla="*/ 166 w 169"/>
                <a:gd name="T13" fmla="*/ 16 h 39"/>
                <a:gd name="T14" fmla="*/ 165 w 169"/>
                <a:gd name="T15" fmla="*/ 18 h 39"/>
                <a:gd name="T16" fmla="*/ 165 w 169"/>
                <a:gd name="T17" fmla="*/ 19 h 39"/>
                <a:gd name="T18" fmla="*/ 161 w 169"/>
                <a:gd name="T19" fmla="*/ 23 h 39"/>
                <a:gd name="T20" fmla="*/ 156 w 169"/>
                <a:gd name="T21" fmla="*/ 25 h 39"/>
                <a:gd name="T22" fmla="*/ 153 w 169"/>
                <a:gd name="T23" fmla="*/ 26 h 39"/>
                <a:gd name="T24" fmla="*/ 149 w 169"/>
                <a:gd name="T25" fmla="*/ 27 h 39"/>
                <a:gd name="T26" fmla="*/ 140 w 169"/>
                <a:gd name="T27" fmla="*/ 30 h 39"/>
                <a:gd name="T28" fmla="*/ 131 w 169"/>
                <a:gd name="T29" fmla="*/ 32 h 39"/>
                <a:gd name="T30" fmla="*/ 122 w 169"/>
                <a:gd name="T31" fmla="*/ 34 h 39"/>
                <a:gd name="T32" fmla="*/ 113 w 169"/>
                <a:gd name="T33" fmla="*/ 35 h 39"/>
                <a:gd name="T34" fmla="*/ 104 w 169"/>
                <a:gd name="T35" fmla="*/ 37 h 39"/>
                <a:gd name="T36" fmla="*/ 95 w 169"/>
                <a:gd name="T37" fmla="*/ 39 h 39"/>
                <a:gd name="T38" fmla="*/ 83 w 169"/>
                <a:gd name="T39" fmla="*/ 38 h 39"/>
                <a:gd name="T40" fmla="*/ 70 w 169"/>
                <a:gd name="T41" fmla="*/ 38 h 39"/>
                <a:gd name="T42" fmla="*/ 59 w 169"/>
                <a:gd name="T43" fmla="*/ 38 h 39"/>
                <a:gd name="T44" fmla="*/ 46 w 169"/>
                <a:gd name="T45" fmla="*/ 38 h 39"/>
                <a:gd name="T46" fmla="*/ 35 w 169"/>
                <a:gd name="T47" fmla="*/ 38 h 39"/>
                <a:gd name="T48" fmla="*/ 23 w 169"/>
                <a:gd name="T49" fmla="*/ 36 h 39"/>
                <a:gd name="T50" fmla="*/ 17 w 169"/>
                <a:gd name="T51" fmla="*/ 35 h 39"/>
                <a:gd name="T52" fmla="*/ 12 w 169"/>
                <a:gd name="T53" fmla="*/ 34 h 39"/>
                <a:gd name="T54" fmla="*/ 6 w 169"/>
                <a:gd name="T55" fmla="*/ 33 h 39"/>
                <a:gd name="T56" fmla="*/ 0 w 169"/>
                <a:gd name="T57" fmla="*/ 29 h 39"/>
                <a:gd name="T58" fmla="*/ 1 w 169"/>
                <a:gd name="T59" fmla="*/ 28 h 39"/>
                <a:gd name="T60" fmla="*/ 1 w 169"/>
                <a:gd name="T61" fmla="*/ 27 h 39"/>
                <a:gd name="T62" fmla="*/ 2 w 169"/>
                <a:gd name="T63" fmla="*/ 26 h 39"/>
                <a:gd name="T64" fmla="*/ 2 w 169"/>
                <a:gd name="T65" fmla="*/ 24 h 39"/>
                <a:gd name="T66" fmla="*/ 2 w 169"/>
                <a:gd name="T67" fmla="*/ 23 h 39"/>
                <a:gd name="T68" fmla="*/ 2 w 169"/>
                <a:gd name="T69" fmla="*/ 22 h 39"/>
                <a:gd name="T70" fmla="*/ 2 w 169"/>
                <a:gd name="T71" fmla="*/ 19 h 39"/>
                <a:gd name="T72" fmla="*/ 3 w 169"/>
                <a:gd name="T73" fmla="*/ 18 h 39"/>
                <a:gd name="T74" fmla="*/ 12 w 169"/>
                <a:gd name="T75" fmla="*/ 10 h 39"/>
                <a:gd name="T76" fmla="*/ 17 w 169"/>
                <a:gd name="T77" fmla="*/ 13 h 39"/>
                <a:gd name="T78" fmla="*/ 24 w 169"/>
                <a:gd name="T79" fmla="*/ 14 h 39"/>
                <a:gd name="T80" fmla="*/ 31 w 169"/>
                <a:gd name="T81" fmla="*/ 14 h 39"/>
                <a:gd name="T82" fmla="*/ 39 w 169"/>
                <a:gd name="T83" fmla="*/ 14 h 39"/>
                <a:gd name="T84" fmla="*/ 45 w 169"/>
                <a:gd name="T85" fmla="*/ 14 h 39"/>
                <a:gd name="T86" fmla="*/ 52 w 169"/>
                <a:gd name="T87" fmla="*/ 14 h 39"/>
                <a:gd name="T88" fmla="*/ 59 w 169"/>
                <a:gd name="T89" fmla="*/ 14 h 39"/>
                <a:gd name="T90" fmla="*/ 66 w 169"/>
                <a:gd name="T91" fmla="*/ 16 h 39"/>
                <a:gd name="T92" fmla="*/ 79 w 169"/>
                <a:gd name="T93" fmla="*/ 15 h 39"/>
                <a:gd name="T94" fmla="*/ 91 w 169"/>
                <a:gd name="T95" fmla="*/ 14 h 39"/>
                <a:gd name="T96" fmla="*/ 104 w 169"/>
                <a:gd name="T97" fmla="*/ 13 h 39"/>
                <a:gd name="T98" fmla="*/ 116 w 169"/>
                <a:gd name="T99" fmla="*/ 12 h 39"/>
                <a:gd name="T100" fmla="*/ 129 w 169"/>
                <a:gd name="T101" fmla="*/ 9 h 39"/>
                <a:gd name="T102" fmla="*/ 141 w 169"/>
                <a:gd name="T103" fmla="*/ 7 h 39"/>
                <a:gd name="T104" fmla="*/ 152 w 169"/>
                <a:gd name="T105" fmla="*/ 4 h 39"/>
                <a:gd name="T106" fmla="*/ 163 w 169"/>
                <a:gd name="T107" fmla="*/ 0 h 39"/>
                <a:gd name="T108" fmla="*/ 167 w 169"/>
                <a:gd name="T109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9" h="39">
                  <a:moveTo>
                    <a:pt x="167" y="6"/>
                  </a:moveTo>
                  <a:lnTo>
                    <a:pt x="167" y="8"/>
                  </a:lnTo>
                  <a:lnTo>
                    <a:pt x="169" y="10"/>
                  </a:lnTo>
                  <a:lnTo>
                    <a:pt x="167" y="12"/>
                  </a:lnTo>
                  <a:lnTo>
                    <a:pt x="167" y="14"/>
                  </a:lnTo>
                  <a:lnTo>
                    <a:pt x="167" y="15"/>
                  </a:lnTo>
                  <a:lnTo>
                    <a:pt x="166" y="16"/>
                  </a:lnTo>
                  <a:lnTo>
                    <a:pt x="165" y="18"/>
                  </a:lnTo>
                  <a:lnTo>
                    <a:pt x="165" y="19"/>
                  </a:lnTo>
                  <a:lnTo>
                    <a:pt x="161" y="23"/>
                  </a:lnTo>
                  <a:lnTo>
                    <a:pt x="156" y="25"/>
                  </a:lnTo>
                  <a:lnTo>
                    <a:pt x="153" y="26"/>
                  </a:lnTo>
                  <a:lnTo>
                    <a:pt x="149" y="27"/>
                  </a:lnTo>
                  <a:lnTo>
                    <a:pt x="140" y="30"/>
                  </a:lnTo>
                  <a:lnTo>
                    <a:pt x="131" y="32"/>
                  </a:lnTo>
                  <a:lnTo>
                    <a:pt x="122" y="34"/>
                  </a:lnTo>
                  <a:lnTo>
                    <a:pt x="113" y="35"/>
                  </a:lnTo>
                  <a:lnTo>
                    <a:pt x="104" y="37"/>
                  </a:lnTo>
                  <a:lnTo>
                    <a:pt x="95" y="39"/>
                  </a:lnTo>
                  <a:lnTo>
                    <a:pt x="83" y="38"/>
                  </a:lnTo>
                  <a:lnTo>
                    <a:pt x="70" y="38"/>
                  </a:lnTo>
                  <a:lnTo>
                    <a:pt x="59" y="38"/>
                  </a:lnTo>
                  <a:lnTo>
                    <a:pt x="46" y="38"/>
                  </a:lnTo>
                  <a:lnTo>
                    <a:pt x="35" y="38"/>
                  </a:lnTo>
                  <a:lnTo>
                    <a:pt x="23" y="36"/>
                  </a:lnTo>
                  <a:lnTo>
                    <a:pt x="17" y="35"/>
                  </a:lnTo>
                  <a:lnTo>
                    <a:pt x="12" y="34"/>
                  </a:lnTo>
                  <a:lnTo>
                    <a:pt x="6" y="33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19"/>
                  </a:lnTo>
                  <a:lnTo>
                    <a:pt x="3" y="18"/>
                  </a:lnTo>
                  <a:lnTo>
                    <a:pt x="12" y="10"/>
                  </a:lnTo>
                  <a:lnTo>
                    <a:pt x="17" y="13"/>
                  </a:lnTo>
                  <a:lnTo>
                    <a:pt x="24" y="14"/>
                  </a:lnTo>
                  <a:lnTo>
                    <a:pt x="31" y="14"/>
                  </a:lnTo>
                  <a:lnTo>
                    <a:pt x="39" y="14"/>
                  </a:lnTo>
                  <a:lnTo>
                    <a:pt x="45" y="14"/>
                  </a:lnTo>
                  <a:lnTo>
                    <a:pt x="52" y="14"/>
                  </a:lnTo>
                  <a:lnTo>
                    <a:pt x="59" y="14"/>
                  </a:lnTo>
                  <a:lnTo>
                    <a:pt x="66" y="16"/>
                  </a:lnTo>
                  <a:lnTo>
                    <a:pt x="79" y="15"/>
                  </a:lnTo>
                  <a:lnTo>
                    <a:pt x="91" y="14"/>
                  </a:lnTo>
                  <a:lnTo>
                    <a:pt x="104" y="13"/>
                  </a:lnTo>
                  <a:lnTo>
                    <a:pt x="116" y="12"/>
                  </a:lnTo>
                  <a:lnTo>
                    <a:pt x="129" y="9"/>
                  </a:lnTo>
                  <a:lnTo>
                    <a:pt x="141" y="7"/>
                  </a:lnTo>
                  <a:lnTo>
                    <a:pt x="152" y="4"/>
                  </a:lnTo>
                  <a:lnTo>
                    <a:pt x="163" y="0"/>
                  </a:lnTo>
                  <a:lnTo>
                    <a:pt x="167" y="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3" name="Freeform 157">
              <a:extLst>
                <a:ext uri="{FF2B5EF4-FFF2-40B4-BE49-F238E27FC236}">
                  <a16:creationId xmlns:a16="http://schemas.microsoft.com/office/drawing/2014/main" id="{C508244B-311D-480B-B9BB-9F4DDD885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" y="3922"/>
              <a:ext cx="72" cy="17"/>
            </a:xfrm>
            <a:custGeom>
              <a:avLst/>
              <a:gdLst>
                <a:gd name="T0" fmla="*/ 146 w 146"/>
                <a:gd name="T1" fmla="*/ 6 h 34"/>
                <a:gd name="T2" fmla="*/ 139 w 146"/>
                <a:gd name="T3" fmla="*/ 10 h 34"/>
                <a:gd name="T4" fmla="*/ 132 w 146"/>
                <a:gd name="T5" fmla="*/ 13 h 34"/>
                <a:gd name="T6" fmla="*/ 126 w 146"/>
                <a:gd name="T7" fmla="*/ 16 h 34"/>
                <a:gd name="T8" fmla="*/ 120 w 146"/>
                <a:gd name="T9" fmla="*/ 19 h 34"/>
                <a:gd name="T10" fmla="*/ 112 w 146"/>
                <a:gd name="T11" fmla="*/ 21 h 34"/>
                <a:gd name="T12" fmla="*/ 107 w 146"/>
                <a:gd name="T13" fmla="*/ 23 h 34"/>
                <a:gd name="T14" fmla="*/ 99 w 146"/>
                <a:gd name="T15" fmla="*/ 26 h 34"/>
                <a:gd name="T16" fmla="*/ 92 w 146"/>
                <a:gd name="T17" fmla="*/ 27 h 34"/>
                <a:gd name="T18" fmla="*/ 81 w 146"/>
                <a:gd name="T19" fmla="*/ 31 h 34"/>
                <a:gd name="T20" fmla="*/ 71 w 146"/>
                <a:gd name="T21" fmla="*/ 32 h 34"/>
                <a:gd name="T22" fmla="*/ 60 w 146"/>
                <a:gd name="T23" fmla="*/ 33 h 34"/>
                <a:gd name="T24" fmla="*/ 49 w 146"/>
                <a:gd name="T25" fmla="*/ 33 h 34"/>
                <a:gd name="T26" fmla="*/ 38 w 146"/>
                <a:gd name="T27" fmla="*/ 34 h 34"/>
                <a:gd name="T28" fmla="*/ 27 w 146"/>
                <a:gd name="T29" fmla="*/ 33 h 34"/>
                <a:gd name="T30" fmla="*/ 16 w 146"/>
                <a:gd name="T31" fmla="*/ 33 h 34"/>
                <a:gd name="T32" fmla="*/ 3 w 146"/>
                <a:gd name="T33" fmla="*/ 33 h 34"/>
                <a:gd name="T34" fmla="*/ 2 w 146"/>
                <a:gd name="T35" fmla="*/ 32 h 34"/>
                <a:gd name="T36" fmla="*/ 2 w 146"/>
                <a:gd name="T37" fmla="*/ 31 h 34"/>
                <a:gd name="T38" fmla="*/ 1 w 146"/>
                <a:gd name="T39" fmla="*/ 30 h 34"/>
                <a:gd name="T40" fmla="*/ 1 w 146"/>
                <a:gd name="T41" fmla="*/ 29 h 34"/>
                <a:gd name="T42" fmla="*/ 2 w 146"/>
                <a:gd name="T43" fmla="*/ 27 h 34"/>
                <a:gd name="T44" fmla="*/ 1 w 146"/>
                <a:gd name="T45" fmla="*/ 27 h 34"/>
                <a:gd name="T46" fmla="*/ 1 w 146"/>
                <a:gd name="T47" fmla="*/ 26 h 34"/>
                <a:gd name="T48" fmla="*/ 0 w 146"/>
                <a:gd name="T49" fmla="*/ 24 h 34"/>
                <a:gd name="T50" fmla="*/ 5 w 146"/>
                <a:gd name="T51" fmla="*/ 23 h 34"/>
                <a:gd name="T52" fmla="*/ 9 w 146"/>
                <a:gd name="T53" fmla="*/ 23 h 34"/>
                <a:gd name="T54" fmla="*/ 12 w 146"/>
                <a:gd name="T55" fmla="*/ 23 h 34"/>
                <a:gd name="T56" fmla="*/ 17 w 146"/>
                <a:gd name="T57" fmla="*/ 23 h 34"/>
                <a:gd name="T58" fmla="*/ 20 w 146"/>
                <a:gd name="T59" fmla="*/ 23 h 34"/>
                <a:gd name="T60" fmla="*/ 23 w 146"/>
                <a:gd name="T61" fmla="*/ 24 h 34"/>
                <a:gd name="T62" fmla="*/ 28 w 146"/>
                <a:gd name="T63" fmla="*/ 24 h 34"/>
                <a:gd name="T64" fmla="*/ 32 w 146"/>
                <a:gd name="T65" fmla="*/ 24 h 34"/>
                <a:gd name="T66" fmla="*/ 43 w 146"/>
                <a:gd name="T67" fmla="*/ 24 h 34"/>
                <a:gd name="T68" fmla="*/ 56 w 146"/>
                <a:gd name="T69" fmla="*/ 23 h 34"/>
                <a:gd name="T70" fmla="*/ 67 w 146"/>
                <a:gd name="T71" fmla="*/ 22 h 34"/>
                <a:gd name="T72" fmla="*/ 79 w 146"/>
                <a:gd name="T73" fmla="*/ 21 h 34"/>
                <a:gd name="T74" fmla="*/ 90 w 146"/>
                <a:gd name="T75" fmla="*/ 19 h 34"/>
                <a:gd name="T76" fmla="*/ 101 w 146"/>
                <a:gd name="T77" fmla="*/ 16 h 34"/>
                <a:gd name="T78" fmla="*/ 113 w 146"/>
                <a:gd name="T79" fmla="*/ 13 h 34"/>
                <a:gd name="T80" fmla="*/ 125 w 146"/>
                <a:gd name="T81" fmla="*/ 9 h 34"/>
                <a:gd name="T82" fmla="*/ 128 w 146"/>
                <a:gd name="T83" fmla="*/ 7 h 34"/>
                <a:gd name="T84" fmla="*/ 131 w 146"/>
                <a:gd name="T85" fmla="*/ 6 h 34"/>
                <a:gd name="T86" fmla="*/ 133 w 146"/>
                <a:gd name="T87" fmla="*/ 4 h 34"/>
                <a:gd name="T88" fmla="*/ 137 w 146"/>
                <a:gd name="T89" fmla="*/ 1 h 34"/>
                <a:gd name="T90" fmla="*/ 141 w 146"/>
                <a:gd name="T91" fmla="*/ 0 h 34"/>
                <a:gd name="T92" fmla="*/ 143 w 146"/>
                <a:gd name="T93" fmla="*/ 0 h 34"/>
                <a:gd name="T94" fmla="*/ 143 w 146"/>
                <a:gd name="T95" fmla="*/ 1 h 34"/>
                <a:gd name="T96" fmla="*/ 145 w 146"/>
                <a:gd name="T97" fmla="*/ 2 h 34"/>
                <a:gd name="T98" fmla="*/ 145 w 146"/>
                <a:gd name="T99" fmla="*/ 4 h 34"/>
                <a:gd name="T100" fmla="*/ 146 w 146"/>
                <a:gd name="T101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6" h="34">
                  <a:moveTo>
                    <a:pt x="146" y="6"/>
                  </a:moveTo>
                  <a:lnTo>
                    <a:pt x="139" y="10"/>
                  </a:lnTo>
                  <a:lnTo>
                    <a:pt x="132" y="13"/>
                  </a:lnTo>
                  <a:lnTo>
                    <a:pt x="126" y="16"/>
                  </a:lnTo>
                  <a:lnTo>
                    <a:pt x="120" y="19"/>
                  </a:lnTo>
                  <a:lnTo>
                    <a:pt x="112" y="21"/>
                  </a:lnTo>
                  <a:lnTo>
                    <a:pt x="107" y="23"/>
                  </a:lnTo>
                  <a:lnTo>
                    <a:pt x="99" y="26"/>
                  </a:lnTo>
                  <a:lnTo>
                    <a:pt x="92" y="27"/>
                  </a:lnTo>
                  <a:lnTo>
                    <a:pt x="81" y="31"/>
                  </a:lnTo>
                  <a:lnTo>
                    <a:pt x="71" y="32"/>
                  </a:lnTo>
                  <a:lnTo>
                    <a:pt x="60" y="33"/>
                  </a:lnTo>
                  <a:lnTo>
                    <a:pt x="49" y="33"/>
                  </a:lnTo>
                  <a:lnTo>
                    <a:pt x="38" y="34"/>
                  </a:lnTo>
                  <a:lnTo>
                    <a:pt x="27" y="33"/>
                  </a:lnTo>
                  <a:lnTo>
                    <a:pt x="16" y="33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2" y="27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0" y="24"/>
                  </a:lnTo>
                  <a:lnTo>
                    <a:pt x="5" y="23"/>
                  </a:lnTo>
                  <a:lnTo>
                    <a:pt x="9" y="23"/>
                  </a:lnTo>
                  <a:lnTo>
                    <a:pt x="12" y="23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3" y="24"/>
                  </a:lnTo>
                  <a:lnTo>
                    <a:pt x="28" y="24"/>
                  </a:lnTo>
                  <a:lnTo>
                    <a:pt x="32" y="24"/>
                  </a:lnTo>
                  <a:lnTo>
                    <a:pt x="43" y="24"/>
                  </a:lnTo>
                  <a:lnTo>
                    <a:pt x="56" y="23"/>
                  </a:lnTo>
                  <a:lnTo>
                    <a:pt x="67" y="22"/>
                  </a:lnTo>
                  <a:lnTo>
                    <a:pt x="79" y="21"/>
                  </a:lnTo>
                  <a:lnTo>
                    <a:pt x="90" y="19"/>
                  </a:lnTo>
                  <a:lnTo>
                    <a:pt x="101" y="16"/>
                  </a:lnTo>
                  <a:lnTo>
                    <a:pt x="113" y="13"/>
                  </a:lnTo>
                  <a:lnTo>
                    <a:pt x="125" y="9"/>
                  </a:lnTo>
                  <a:lnTo>
                    <a:pt x="128" y="7"/>
                  </a:lnTo>
                  <a:lnTo>
                    <a:pt x="131" y="6"/>
                  </a:lnTo>
                  <a:lnTo>
                    <a:pt x="133" y="4"/>
                  </a:lnTo>
                  <a:lnTo>
                    <a:pt x="137" y="1"/>
                  </a:lnTo>
                  <a:lnTo>
                    <a:pt x="141" y="0"/>
                  </a:lnTo>
                  <a:lnTo>
                    <a:pt x="143" y="0"/>
                  </a:lnTo>
                  <a:lnTo>
                    <a:pt x="143" y="1"/>
                  </a:lnTo>
                  <a:lnTo>
                    <a:pt x="145" y="2"/>
                  </a:lnTo>
                  <a:lnTo>
                    <a:pt x="145" y="4"/>
                  </a:lnTo>
                  <a:lnTo>
                    <a:pt x="14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4" name="Freeform 158">
              <a:extLst>
                <a:ext uri="{FF2B5EF4-FFF2-40B4-BE49-F238E27FC236}">
                  <a16:creationId xmlns:a16="http://schemas.microsoft.com/office/drawing/2014/main" id="{C020521C-101A-46EC-B86F-463D745EC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" y="3408"/>
              <a:ext cx="238" cy="109"/>
            </a:xfrm>
            <a:custGeom>
              <a:avLst/>
              <a:gdLst>
                <a:gd name="T0" fmla="*/ 263 w 476"/>
                <a:gd name="T1" fmla="*/ 0 h 216"/>
                <a:gd name="T2" fmla="*/ 308 w 476"/>
                <a:gd name="T3" fmla="*/ 4 h 216"/>
                <a:gd name="T4" fmla="*/ 352 w 476"/>
                <a:gd name="T5" fmla="*/ 13 h 216"/>
                <a:gd name="T6" fmla="*/ 380 w 476"/>
                <a:gd name="T7" fmla="*/ 21 h 216"/>
                <a:gd name="T8" fmla="*/ 398 w 476"/>
                <a:gd name="T9" fmla="*/ 27 h 216"/>
                <a:gd name="T10" fmla="*/ 414 w 476"/>
                <a:gd name="T11" fmla="*/ 35 h 216"/>
                <a:gd name="T12" fmla="*/ 429 w 476"/>
                <a:gd name="T13" fmla="*/ 43 h 216"/>
                <a:gd name="T14" fmla="*/ 442 w 476"/>
                <a:gd name="T15" fmla="*/ 52 h 216"/>
                <a:gd name="T16" fmla="*/ 453 w 476"/>
                <a:gd name="T17" fmla="*/ 61 h 216"/>
                <a:gd name="T18" fmla="*/ 462 w 476"/>
                <a:gd name="T19" fmla="*/ 71 h 216"/>
                <a:gd name="T20" fmla="*/ 468 w 476"/>
                <a:gd name="T21" fmla="*/ 81 h 216"/>
                <a:gd name="T22" fmla="*/ 474 w 476"/>
                <a:gd name="T23" fmla="*/ 92 h 216"/>
                <a:gd name="T24" fmla="*/ 476 w 476"/>
                <a:gd name="T25" fmla="*/ 102 h 216"/>
                <a:gd name="T26" fmla="*/ 476 w 476"/>
                <a:gd name="T27" fmla="*/ 114 h 216"/>
                <a:gd name="T28" fmla="*/ 474 w 476"/>
                <a:gd name="T29" fmla="*/ 124 h 216"/>
                <a:gd name="T30" fmla="*/ 468 w 476"/>
                <a:gd name="T31" fmla="*/ 135 h 216"/>
                <a:gd name="T32" fmla="*/ 462 w 476"/>
                <a:gd name="T33" fmla="*/ 145 h 216"/>
                <a:gd name="T34" fmla="*/ 453 w 476"/>
                <a:gd name="T35" fmla="*/ 154 h 216"/>
                <a:gd name="T36" fmla="*/ 442 w 476"/>
                <a:gd name="T37" fmla="*/ 164 h 216"/>
                <a:gd name="T38" fmla="*/ 429 w 476"/>
                <a:gd name="T39" fmla="*/ 173 h 216"/>
                <a:gd name="T40" fmla="*/ 414 w 476"/>
                <a:gd name="T41" fmla="*/ 181 h 216"/>
                <a:gd name="T42" fmla="*/ 398 w 476"/>
                <a:gd name="T43" fmla="*/ 187 h 216"/>
                <a:gd name="T44" fmla="*/ 380 w 476"/>
                <a:gd name="T45" fmla="*/ 195 h 216"/>
                <a:gd name="T46" fmla="*/ 352 w 476"/>
                <a:gd name="T47" fmla="*/ 203 h 216"/>
                <a:gd name="T48" fmla="*/ 308 w 476"/>
                <a:gd name="T49" fmla="*/ 211 h 216"/>
                <a:gd name="T50" fmla="*/ 263 w 476"/>
                <a:gd name="T51" fmla="*/ 216 h 216"/>
                <a:gd name="T52" fmla="*/ 214 w 476"/>
                <a:gd name="T53" fmla="*/ 216 h 216"/>
                <a:gd name="T54" fmla="*/ 168 w 476"/>
                <a:gd name="T55" fmla="*/ 211 h 216"/>
                <a:gd name="T56" fmla="*/ 125 w 476"/>
                <a:gd name="T57" fmla="*/ 203 h 216"/>
                <a:gd name="T58" fmla="*/ 96 w 476"/>
                <a:gd name="T59" fmla="*/ 195 h 216"/>
                <a:gd name="T60" fmla="*/ 78 w 476"/>
                <a:gd name="T61" fmla="*/ 187 h 216"/>
                <a:gd name="T62" fmla="*/ 63 w 476"/>
                <a:gd name="T63" fmla="*/ 181 h 216"/>
                <a:gd name="T64" fmla="*/ 48 w 476"/>
                <a:gd name="T65" fmla="*/ 173 h 216"/>
                <a:gd name="T66" fmla="*/ 35 w 476"/>
                <a:gd name="T67" fmla="*/ 164 h 216"/>
                <a:gd name="T68" fmla="*/ 24 w 476"/>
                <a:gd name="T69" fmla="*/ 154 h 216"/>
                <a:gd name="T70" fmla="*/ 15 w 476"/>
                <a:gd name="T71" fmla="*/ 145 h 216"/>
                <a:gd name="T72" fmla="*/ 8 w 476"/>
                <a:gd name="T73" fmla="*/ 135 h 216"/>
                <a:gd name="T74" fmla="*/ 3 w 476"/>
                <a:gd name="T75" fmla="*/ 124 h 216"/>
                <a:gd name="T76" fmla="*/ 0 w 476"/>
                <a:gd name="T77" fmla="*/ 114 h 216"/>
                <a:gd name="T78" fmla="*/ 0 w 476"/>
                <a:gd name="T79" fmla="*/ 102 h 216"/>
                <a:gd name="T80" fmla="*/ 3 w 476"/>
                <a:gd name="T81" fmla="*/ 92 h 216"/>
                <a:gd name="T82" fmla="*/ 8 w 476"/>
                <a:gd name="T83" fmla="*/ 81 h 216"/>
                <a:gd name="T84" fmla="*/ 15 w 476"/>
                <a:gd name="T85" fmla="*/ 71 h 216"/>
                <a:gd name="T86" fmla="*/ 24 w 476"/>
                <a:gd name="T87" fmla="*/ 61 h 216"/>
                <a:gd name="T88" fmla="*/ 35 w 476"/>
                <a:gd name="T89" fmla="*/ 52 h 216"/>
                <a:gd name="T90" fmla="*/ 48 w 476"/>
                <a:gd name="T91" fmla="*/ 43 h 216"/>
                <a:gd name="T92" fmla="*/ 63 w 476"/>
                <a:gd name="T93" fmla="*/ 35 h 216"/>
                <a:gd name="T94" fmla="*/ 78 w 476"/>
                <a:gd name="T95" fmla="*/ 27 h 216"/>
                <a:gd name="T96" fmla="*/ 96 w 476"/>
                <a:gd name="T97" fmla="*/ 21 h 216"/>
                <a:gd name="T98" fmla="*/ 125 w 476"/>
                <a:gd name="T99" fmla="*/ 13 h 216"/>
                <a:gd name="T100" fmla="*/ 168 w 476"/>
                <a:gd name="T101" fmla="*/ 4 h 216"/>
                <a:gd name="T102" fmla="*/ 214 w 476"/>
                <a:gd name="T10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6" h="216">
                  <a:moveTo>
                    <a:pt x="238" y="0"/>
                  </a:moveTo>
                  <a:lnTo>
                    <a:pt x="263" y="0"/>
                  </a:lnTo>
                  <a:lnTo>
                    <a:pt x="286" y="2"/>
                  </a:lnTo>
                  <a:lnTo>
                    <a:pt x="308" y="4"/>
                  </a:lnTo>
                  <a:lnTo>
                    <a:pt x="330" y="8"/>
                  </a:lnTo>
                  <a:lnTo>
                    <a:pt x="352" y="13"/>
                  </a:lnTo>
                  <a:lnTo>
                    <a:pt x="372" y="18"/>
                  </a:lnTo>
                  <a:lnTo>
                    <a:pt x="380" y="21"/>
                  </a:lnTo>
                  <a:lnTo>
                    <a:pt x="389" y="24"/>
                  </a:lnTo>
                  <a:lnTo>
                    <a:pt x="398" y="27"/>
                  </a:lnTo>
                  <a:lnTo>
                    <a:pt x="406" y="32"/>
                  </a:lnTo>
                  <a:lnTo>
                    <a:pt x="414" y="35"/>
                  </a:lnTo>
                  <a:lnTo>
                    <a:pt x="422" y="38"/>
                  </a:lnTo>
                  <a:lnTo>
                    <a:pt x="429" y="43"/>
                  </a:lnTo>
                  <a:lnTo>
                    <a:pt x="435" y="47"/>
                  </a:lnTo>
                  <a:lnTo>
                    <a:pt x="442" y="52"/>
                  </a:lnTo>
                  <a:lnTo>
                    <a:pt x="447" y="56"/>
                  </a:lnTo>
                  <a:lnTo>
                    <a:pt x="453" y="61"/>
                  </a:lnTo>
                  <a:lnTo>
                    <a:pt x="457" y="66"/>
                  </a:lnTo>
                  <a:lnTo>
                    <a:pt x="462" y="71"/>
                  </a:lnTo>
                  <a:lnTo>
                    <a:pt x="465" y="76"/>
                  </a:lnTo>
                  <a:lnTo>
                    <a:pt x="468" y="81"/>
                  </a:lnTo>
                  <a:lnTo>
                    <a:pt x="470" y="86"/>
                  </a:lnTo>
                  <a:lnTo>
                    <a:pt x="474" y="92"/>
                  </a:lnTo>
                  <a:lnTo>
                    <a:pt x="475" y="96"/>
                  </a:lnTo>
                  <a:lnTo>
                    <a:pt x="476" y="102"/>
                  </a:lnTo>
                  <a:lnTo>
                    <a:pt x="476" y="107"/>
                  </a:lnTo>
                  <a:lnTo>
                    <a:pt x="476" y="114"/>
                  </a:lnTo>
                  <a:lnTo>
                    <a:pt x="475" y="118"/>
                  </a:lnTo>
                  <a:lnTo>
                    <a:pt x="474" y="124"/>
                  </a:lnTo>
                  <a:lnTo>
                    <a:pt x="470" y="130"/>
                  </a:lnTo>
                  <a:lnTo>
                    <a:pt x="468" y="135"/>
                  </a:lnTo>
                  <a:lnTo>
                    <a:pt x="465" y="139"/>
                  </a:lnTo>
                  <a:lnTo>
                    <a:pt x="462" y="145"/>
                  </a:lnTo>
                  <a:lnTo>
                    <a:pt x="457" y="149"/>
                  </a:lnTo>
                  <a:lnTo>
                    <a:pt x="453" y="154"/>
                  </a:lnTo>
                  <a:lnTo>
                    <a:pt x="447" y="159"/>
                  </a:lnTo>
                  <a:lnTo>
                    <a:pt x="442" y="164"/>
                  </a:lnTo>
                  <a:lnTo>
                    <a:pt x="435" y="168"/>
                  </a:lnTo>
                  <a:lnTo>
                    <a:pt x="429" y="173"/>
                  </a:lnTo>
                  <a:lnTo>
                    <a:pt x="422" y="176"/>
                  </a:lnTo>
                  <a:lnTo>
                    <a:pt x="414" y="181"/>
                  </a:lnTo>
                  <a:lnTo>
                    <a:pt x="406" y="184"/>
                  </a:lnTo>
                  <a:lnTo>
                    <a:pt x="398" y="187"/>
                  </a:lnTo>
                  <a:lnTo>
                    <a:pt x="389" y="192"/>
                  </a:lnTo>
                  <a:lnTo>
                    <a:pt x="380" y="195"/>
                  </a:lnTo>
                  <a:lnTo>
                    <a:pt x="372" y="197"/>
                  </a:lnTo>
                  <a:lnTo>
                    <a:pt x="352" y="203"/>
                  </a:lnTo>
                  <a:lnTo>
                    <a:pt x="330" y="207"/>
                  </a:lnTo>
                  <a:lnTo>
                    <a:pt x="308" y="211"/>
                  </a:lnTo>
                  <a:lnTo>
                    <a:pt x="286" y="214"/>
                  </a:lnTo>
                  <a:lnTo>
                    <a:pt x="263" y="216"/>
                  </a:lnTo>
                  <a:lnTo>
                    <a:pt x="238" y="216"/>
                  </a:lnTo>
                  <a:lnTo>
                    <a:pt x="214" y="216"/>
                  </a:lnTo>
                  <a:lnTo>
                    <a:pt x="190" y="214"/>
                  </a:lnTo>
                  <a:lnTo>
                    <a:pt x="168" y="211"/>
                  </a:lnTo>
                  <a:lnTo>
                    <a:pt x="146" y="207"/>
                  </a:lnTo>
                  <a:lnTo>
                    <a:pt x="125" y="203"/>
                  </a:lnTo>
                  <a:lnTo>
                    <a:pt x="105" y="197"/>
                  </a:lnTo>
                  <a:lnTo>
                    <a:pt x="96" y="195"/>
                  </a:lnTo>
                  <a:lnTo>
                    <a:pt x="87" y="192"/>
                  </a:lnTo>
                  <a:lnTo>
                    <a:pt x="78" y="187"/>
                  </a:lnTo>
                  <a:lnTo>
                    <a:pt x="70" y="184"/>
                  </a:lnTo>
                  <a:lnTo>
                    <a:pt x="63" y="181"/>
                  </a:lnTo>
                  <a:lnTo>
                    <a:pt x="55" y="176"/>
                  </a:lnTo>
                  <a:lnTo>
                    <a:pt x="48" y="173"/>
                  </a:lnTo>
                  <a:lnTo>
                    <a:pt x="42" y="168"/>
                  </a:lnTo>
                  <a:lnTo>
                    <a:pt x="35" y="164"/>
                  </a:lnTo>
                  <a:lnTo>
                    <a:pt x="29" y="159"/>
                  </a:lnTo>
                  <a:lnTo>
                    <a:pt x="24" y="154"/>
                  </a:lnTo>
                  <a:lnTo>
                    <a:pt x="19" y="149"/>
                  </a:lnTo>
                  <a:lnTo>
                    <a:pt x="15" y="145"/>
                  </a:lnTo>
                  <a:lnTo>
                    <a:pt x="12" y="139"/>
                  </a:lnTo>
                  <a:lnTo>
                    <a:pt x="8" y="135"/>
                  </a:lnTo>
                  <a:lnTo>
                    <a:pt x="6" y="130"/>
                  </a:lnTo>
                  <a:lnTo>
                    <a:pt x="3" y="124"/>
                  </a:lnTo>
                  <a:lnTo>
                    <a:pt x="2" y="118"/>
                  </a:lnTo>
                  <a:lnTo>
                    <a:pt x="0" y="114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2" y="96"/>
                  </a:lnTo>
                  <a:lnTo>
                    <a:pt x="3" y="92"/>
                  </a:lnTo>
                  <a:lnTo>
                    <a:pt x="6" y="86"/>
                  </a:lnTo>
                  <a:lnTo>
                    <a:pt x="8" y="81"/>
                  </a:lnTo>
                  <a:lnTo>
                    <a:pt x="12" y="76"/>
                  </a:lnTo>
                  <a:lnTo>
                    <a:pt x="15" y="71"/>
                  </a:lnTo>
                  <a:lnTo>
                    <a:pt x="19" y="66"/>
                  </a:lnTo>
                  <a:lnTo>
                    <a:pt x="24" y="61"/>
                  </a:lnTo>
                  <a:lnTo>
                    <a:pt x="29" y="56"/>
                  </a:lnTo>
                  <a:lnTo>
                    <a:pt x="35" y="52"/>
                  </a:lnTo>
                  <a:lnTo>
                    <a:pt x="42" y="47"/>
                  </a:lnTo>
                  <a:lnTo>
                    <a:pt x="48" y="43"/>
                  </a:lnTo>
                  <a:lnTo>
                    <a:pt x="55" y="38"/>
                  </a:lnTo>
                  <a:lnTo>
                    <a:pt x="63" y="35"/>
                  </a:lnTo>
                  <a:lnTo>
                    <a:pt x="70" y="32"/>
                  </a:lnTo>
                  <a:lnTo>
                    <a:pt x="78" y="27"/>
                  </a:lnTo>
                  <a:lnTo>
                    <a:pt x="87" y="24"/>
                  </a:lnTo>
                  <a:lnTo>
                    <a:pt x="96" y="21"/>
                  </a:lnTo>
                  <a:lnTo>
                    <a:pt x="105" y="18"/>
                  </a:lnTo>
                  <a:lnTo>
                    <a:pt x="125" y="13"/>
                  </a:lnTo>
                  <a:lnTo>
                    <a:pt x="146" y="8"/>
                  </a:lnTo>
                  <a:lnTo>
                    <a:pt x="168" y="4"/>
                  </a:lnTo>
                  <a:lnTo>
                    <a:pt x="190" y="2"/>
                  </a:lnTo>
                  <a:lnTo>
                    <a:pt x="214" y="0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5" name="Freeform 159">
              <a:extLst>
                <a:ext uri="{FF2B5EF4-FFF2-40B4-BE49-F238E27FC236}">
                  <a16:creationId xmlns:a16="http://schemas.microsoft.com/office/drawing/2014/main" id="{18FCBF57-B572-462C-A286-ADF928937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" y="3409"/>
              <a:ext cx="227" cy="104"/>
            </a:xfrm>
            <a:custGeom>
              <a:avLst/>
              <a:gdLst>
                <a:gd name="T0" fmla="*/ 250 w 454"/>
                <a:gd name="T1" fmla="*/ 0 h 207"/>
                <a:gd name="T2" fmla="*/ 294 w 454"/>
                <a:gd name="T3" fmla="*/ 4 h 207"/>
                <a:gd name="T4" fmla="*/ 335 w 454"/>
                <a:gd name="T5" fmla="*/ 12 h 207"/>
                <a:gd name="T6" fmla="*/ 371 w 454"/>
                <a:gd name="T7" fmla="*/ 23 h 207"/>
                <a:gd name="T8" fmla="*/ 395 w 454"/>
                <a:gd name="T9" fmla="*/ 34 h 207"/>
                <a:gd name="T10" fmla="*/ 408 w 454"/>
                <a:gd name="T11" fmla="*/ 42 h 207"/>
                <a:gd name="T12" fmla="*/ 421 w 454"/>
                <a:gd name="T13" fmla="*/ 50 h 207"/>
                <a:gd name="T14" fmla="*/ 431 w 454"/>
                <a:gd name="T15" fmla="*/ 59 h 207"/>
                <a:gd name="T16" fmla="*/ 440 w 454"/>
                <a:gd name="T17" fmla="*/ 68 h 207"/>
                <a:gd name="T18" fmla="*/ 446 w 454"/>
                <a:gd name="T19" fmla="*/ 78 h 207"/>
                <a:gd name="T20" fmla="*/ 451 w 454"/>
                <a:gd name="T21" fmla="*/ 89 h 207"/>
                <a:gd name="T22" fmla="*/ 453 w 454"/>
                <a:gd name="T23" fmla="*/ 99 h 207"/>
                <a:gd name="T24" fmla="*/ 453 w 454"/>
                <a:gd name="T25" fmla="*/ 110 h 207"/>
                <a:gd name="T26" fmla="*/ 451 w 454"/>
                <a:gd name="T27" fmla="*/ 120 h 207"/>
                <a:gd name="T28" fmla="*/ 446 w 454"/>
                <a:gd name="T29" fmla="*/ 130 h 207"/>
                <a:gd name="T30" fmla="*/ 440 w 454"/>
                <a:gd name="T31" fmla="*/ 140 h 207"/>
                <a:gd name="T32" fmla="*/ 431 w 454"/>
                <a:gd name="T33" fmla="*/ 149 h 207"/>
                <a:gd name="T34" fmla="*/ 421 w 454"/>
                <a:gd name="T35" fmla="*/ 157 h 207"/>
                <a:gd name="T36" fmla="*/ 408 w 454"/>
                <a:gd name="T37" fmla="*/ 166 h 207"/>
                <a:gd name="T38" fmla="*/ 395 w 454"/>
                <a:gd name="T39" fmla="*/ 173 h 207"/>
                <a:gd name="T40" fmla="*/ 371 w 454"/>
                <a:gd name="T41" fmla="*/ 184 h 207"/>
                <a:gd name="T42" fmla="*/ 335 w 454"/>
                <a:gd name="T43" fmla="*/ 195 h 207"/>
                <a:gd name="T44" fmla="*/ 294 w 454"/>
                <a:gd name="T45" fmla="*/ 203 h 207"/>
                <a:gd name="T46" fmla="*/ 250 w 454"/>
                <a:gd name="T47" fmla="*/ 207 h 207"/>
                <a:gd name="T48" fmla="*/ 203 w 454"/>
                <a:gd name="T49" fmla="*/ 207 h 207"/>
                <a:gd name="T50" fmla="*/ 158 w 454"/>
                <a:gd name="T51" fmla="*/ 203 h 207"/>
                <a:gd name="T52" fmla="*/ 117 w 454"/>
                <a:gd name="T53" fmla="*/ 195 h 207"/>
                <a:gd name="T54" fmla="*/ 82 w 454"/>
                <a:gd name="T55" fmla="*/ 184 h 207"/>
                <a:gd name="T56" fmla="*/ 58 w 454"/>
                <a:gd name="T57" fmla="*/ 173 h 207"/>
                <a:gd name="T58" fmla="*/ 44 w 454"/>
                <a:gd name="T59" fmla="*/ 166 h 207"/>
                <a:gd name="T60" fmla="*/ 32 w 454"/>
                <a:gd name="T61" fmla="*/ 157 h 207"/>
                <a:gd name="T62" fmla="*/ 22 w 454"/>
                <a:gd name="T63" fmla="*/ 149 h 207"/>
                <a:gd name="T64" fmla="*/ 13 w 454"/>
                <a:gd name="T65" fmla="*/ 140 h 207"/>
                <a:gd name="T66" fmla="*/ 6 w 454"/>
                <a:gd name="T67" fmla="*/ 130 h 207"/>
                <a:gd name="T68" fmla="*/ 2 w 454"/>
                <a:gd name="T69" fmla="*/ 120 h 207"/>
                <a:gd name="T70" fmla="*/ 0 w 454"/>
                <a:gd name="T71" fmla="*/ 110 h 207"/>
                <a:gd name="T72" fmla="*/ 0 w 454"/>
                <a:gd name="T73" fmla="*/ 99 h 207"/>
                <a:gd name="T74" fmla="*/ 2 w 454"/>
                <a:gd name="T75" fmla="*/ 89 h 207"/>
                <a:gd name="T76" fmla="*/ 6 w 454"/>
                <a:gd name="T77" fmla="*/ 78 h 207"/>
                <a:gd name="T78" fmla="*/ 13 w 454"/>
                <a:gd name="T79" fmla="*/ 68 h 207"/>
                <a:gd name="T80" fmla="*/ 22 w 454"/>
                <a:gd name="T81" fmla="*/ 59 h 207"/>
                <a:gd name="T82" fmla="*/ 32 w 454"/>
                <a:gd name="T83" fmla="*/ 50 h 207"/>
                <a:gd name="T84" fmla="*/ 44 w 454"/>
                <a:gd name="T85" fmla="*/ 42 h 207"/>
                <a:gd name="T86" fmla="*/ 58 w 454"/>
                <a:gd name="T87" fmla="*/ 34 h 207"/>
                <a:gd name="T88" fmla="*/ 82 w 454"/>
                <a:gd name="T89" fmla="*/ 23 h 207"/>
                <a:gd name="T90" fmla="*/ 117 w 454"/>
                <a:gd name="T91" fmla="*/ 12 h 207"/>
                <a:gd name="T92" fmla="*/ 158 w 454"/>
                <a:gd name="T93" fmla="*/ 4 h 207"/>
                <a:gd name="T94" fmla="*/ 203 w 454"/>
                <a:gd name="T9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4" h="207">
                  <a:moveTo>
                    <a:pt x="226" y="0"/>
                  </a:moveTo>
                  <a:lnTo>
                    <a:pt x="250" y="0"/>
                  </a:lnTo>
                  <a:lnTo>
                    <a:pt x="272" y="2"/>
                  </a:lnTo>
                  <a:lnTo>
                    <a:pt x="294" y="4"/>
                  </a:lnTo>
                  <a:lnTo>
                    <a:pt x="315" y="8"/>
                  </a:lnTo>
                  <a:lnTo>
                    <a:pt x="335" y="12"/>
                  </a:lnTo>
                  <a:lnTo>
                    <a:pt x="353" y="18"/>
                  </a:lnTo>
                  <a:lnTo>
                    <a:pt x="371" y="23"/>
                  </a:lnTo>
                  <a:lnTo>
                    <a:pt x="387" y="31"/>
                  </a:lnTo>
                  <a:lnTo>
                    <a:pt x="395" y="34"/>
                  </a:lnTo>
                  <a:lnTo>
                    <a:pt x="402" y="38"/>
                  </a:lnTo>
                  <a:lnTo>
                    <a:pt x="408" y="42"/>
                  </a:lnTo>
                  <a:lnTo>
                    <a:pt x="415" y="45"/>
                  </a:lnTo>
                  <a:lnTo>
                    <a:pt x="421" y="50"/>
                  </a:lnTo>
                  <a:lnTo>
                    <a:pt x="426" y="54"/>
                  </a:lnTo>
                  <a:lnTo>
                    <a:pt x="431" y="59"/>
                  </a:lnTo>
                  <a:lnTo>
                    <a:pt x="435" y="63"/>
                  </a:lnTo>
                  <a:lnTo>
                    <a:pt x="440" y="68"/>
                  </a:lnTo>
                  <a:lnTo>
                    <a:pt x="443" y="73"/>
                  </a:lnTo>
                  <a:lnTo>
                    <a:pt x="446" y="78"/>
                  </a:lnTo>
                  <a:lnTo>
                    <a:pt x="450" y="83"/>
                  </a:lnTo>
                  <a:lnTo>
                    <a:pt x="451" y="89"/>
                  </a:lnTo>
                  <a:lnTo>
                    <a:pt x="453" y="93"/>
                  </a:lnTo>
                  <a:lnTo>
                    <a:pt x="453" y="99"/>
                  </a:lnTo>
                  <a:lnTo>
                    <a:pt x="454" y="104"/>
                  </a:lnTo>
                  <a:lnTo>
                    <a:pt x="453" y="110"/>
                  </a:lnTo>
                  <a:lnTo>
                    <a:pt x="453" y="114"/>
                  </a:lnTo>
                  <a:lnTo>
                    <a:pt x="451" y="120"/>
                  </a:lnTo>
                  <a:lnTo>
                    <a:pt x="450" y="124"/>
                  </a:lnTo>
                  <a:lnTo>
                    <a:pt x="446" y="130"/>
                  </a:lnTo>
                  <a:lnTo>
                    <a:pt x="443" y="135"/>
                  </a:lnTo>
                  <a:lnTo>
                    <a:pt x="440" y="140"/>
                  </a:lnTo>
                  <a:lnTo>
                    <a:pt x="435" y="144"/>
                  </a:lnTo>
                  <a:lnTo>
                    <a:pt x="431" y="149"/>
                  </a:lnTo>
                  <a:lnTo>
                    <a:pt x="426" y="153"/>
                  </a:lnTo>
                  <a:lnTo>
                    <a:pt x="421" y="157"/>
                  </a:lnTo>
                  <a:lnTo>
                    <a:pt x="415" y="162"/>
                  </a:lnTo>
                  <a:lnTo>
                    <a:pt x="408" y="166"/>
                  </a:lnTo>
                  <a:lnTo>
                    <a:pt x="402" y="170"/>
                  </a:lnTo>
                  <a:lnTo>
                    <a:pt x="395" y="173"/>
                  </a:lnTo>
                  <a:lnTo>
                    <a:pt x="387" y="177"/>
                  </a:lnTo>
                  <a:lnTo>
                    <a:pt x="371" y="184"/>
                  </a:lnTo>
                  <a:lnTo>
                    <a:pt x="353" y="190"/>
                  </a:lnTo>
                  <a:lnTo>
                    <a:pt x="335" y="195"/>
                  </a:lnTo>
                  <a:lnTo>
                    <a:pt x="315" y="200"/>
                  </a:lnTo>
                  <a:lnTo>
                    <a:pt x="294" y="203"/>
                  </a:lnTo>
                  <a:lnTo>
                    <a:pt x="272" y="205"/>
                  </a:lnTo>
                  <a:lnTo>
                    <a:pt x="250" y="207"/>
                  </a:lnTo>
                  <a:lnTo>
                    <a:pt x="226" y="207"/>
                  </a:lnTo>
                  <a:lnTo>
                    <a:pt x="203" y="207"/>
                  </a:lnTo>
                  <a:lnTo>
                    <a:pt x="181" y="205"/>
                  </a:lnTo>
                  <a:lnTo>
                    <a:pt x="158" y="203"/>
                  </a:lnTo>
                  <a:lnTo>
                    <a:pt x="137" y="200"/>
                  </a:lnTo>
                  <a:lnTo>
                    <a:pt x="117" y="195"/>
                  </a:lnTo>
                  <a:lnTo>
                    <a:pt x="100" y="190"/>
                  </a:lnTo>
                  <a:lnTo>
                    <a:pt x="82" y="184"/>
                  </a:lnTo>
                  <a:lnTo>
                    <a:pt x="66" y="177"/>
                  </a:lnTo>
                  <a:lnTo>
                    <a:pt x="58" y="173"/>
                  </a:lnTo>
                  <a:lnTo>
                    <a:pt x="52" y="170"/>
                  </a:lnTo>
                  <a:lnTo>
                    <a:pt x="44" y="166"/>
                  </a:lnTo>
                  <a:lnTo>
                    <a:pt x="37" y="162"/>
                  </a:lnTo>
                  <a:lnTo>
                    <a:pt x="32" y="157"/>
                  </a:lnTo>
                  <a:lnTo>
                    <a:pt x="26" y="153"/>
                  </a:lnTo>
                  <a:lnTo>
                    <a:pt x="22" y="149"/>
                  </a:lnTo>
                  <a:lnTo>
                    <a:pt x="17" y="144"/>
                  </a:lnTo>
                  <a:lnTo>
                    <a:pt x="13" y="140"/>
                  </a:lnTo>
                  <a:lnTo>
                    <a:pt x="10" y="135"/>
                  </a:lnTo>
                  <a:lnTo>
                    <a:pt x="6" y="130"/>
                  </a:lnTo>
                  <a:lnTo>
                    <a:pt x="3" y="124"/>
                  </a:lnTo>
                  <a:lnTo>
                    <a:pt x="2" y="120"/>
                  </a:lnTo>
                  <a:lnTo>
                    <a:pt x="1" y="114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1" y="93"/>
                  </a:lnTo>
                  <a:lnTo>
                    <a:pt x="2" y="89"/>
                  </a:lnTo>
                  <a:lnTo>
                    <a:pt x="3" y="83"/>
                  </a:lnTo>
                  <a:lnTo>
                    <a:pt x="6" y="78"/>
                  </a:lnTo>
                  <a:lnTo>
                    <a:pt x="10" y="73"/>
                  </a:lnTo>
                  <a:lnTo>
                    <a:pt x="13" y="68"/>
                  </a:lnTo>
                  <a:lnTo>
                    <a:pt x="17" y="63"/>
                  </a:lnTo>
                  <a:lnTo>
                    <a:pt x="22" y="59"/>
                  </a:lnTo>
                  <a:lnTo>
                    <a:pt x="26" y="54"/>
                  </a:lnTo>
                  <a:lnTo>
                    <a:pt x="32" y="50"/>
                  </a:lnTo>
                  <a:lnTo>
                    <a:pt x="37" y="45"/>
                  </a:lnTo>
                  <a:lnTo>
                    <a:pt x="44" y="42"/>
                  </a:lnTo>
                  <a:lnTo>
                    <a:pt x="52" y="38"/>
                  </a:lnTo>
                  <a:lnTo>
                    <a:pt x="58" y="34"/>
                  </a:lnTo>
                  <a:lnTo>
                    <a:pt x="66" y="31"/>
                  </a:lnTo>
                  <a:lnTo>
                    <a:pt x="82" y="23"/>
                  </a:lnTo>
                  <a:lnTo>
                    <a:pt x="100" y="18"/>
                  </a:lnTo>
                  <a:lnTo>
                    <a:pt x="117" y="12"/>
                  </a:lnTo>
                  <a:lnTo>
                    <a:pt x="137" y="8"/>
                  </a:lnTo>
                  <a:lnTo>
                    <a:pt x="158" y="4"/>
                  </a:lnTo>
                  <a:lnTo>
                    <a:pt x="181" y="2"/>
                  </a:lnTo>
                  <a:lnTo>
                    <a:pt x="203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D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6" name="Freeform 160">
              <a:extLst>
                <a:ext uri="{FF2B5EF4-FFF2-40B4-BE49-F238E27FC236}">
                  <a16:creationId xmlns:a16="http://schemas.microsoft.com/office/drawing/2014/main" id="{FC05F26E-5EAC-493B-908D-2BA9CC77B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3411"/>
              <a:ext cx="216" cy="99"/>
            </a:xfrm>
            <a:custGeom>
              <a:avLst/>
              <a:gdLst>
                <a:gd name="T0" fmla="*/ 238 w 433"/>
                <a:gd name="T1" fmla="*/ 0 h 200"/>
                <a:gd name="T2" fmla="*/ 281 w 433"/>
                <a:gd name="T3" fmla="*/ 4 h 200"/>
                <a:gd name="T4" fmla="*/ 320 w 433"/>
                <a:gd name="T5" fmla="*/ 12 h 200"/>
                <a:gd name="T6" fmla="*/ 354 w 433"/>
                <a:gd name="T7" fmla="*/ 22 h 200"/>
                <a:gd name="T8" fmla="*/ 376 w 433"/>
                <a:gd name="T9" fmla="*/ 32 h 200"/>
                <a:gd name="T10" fmla="*/ 390 w 433"/>
                <a:gd name="T11" fmla="*/ 40 h 200"/>
                <a:gd name="T12" fmla="*/ 402 w 433"/>
                <a:gd name="T13" fmla="*/ 49 h 200"/>
                <a:gd name="T14" fmla="*/ 412 w 433"/>
                <a:gd name="T15" fmla="*/ 57 h 200"/>
                <a:gd name="T16" fmla="*/ 420 w 433"/>
                <a:gd name="T17" fmla="*/ 66 h 200"/>
                <a:gd name="T18" fmla="*/ 426 w 433"/>
                <a:gd name="T19" fmla="*/ 76 h 200"/>
                <a:gd name="T20" fmla="*/ 431 w 433"/>
                <a:gd name="T21" fmla="*/ 84 h 200"/>
                <a:gd name="T22" fmla="*/ 433 w 433"/>
                <a:gd name="T23" fmla="*/ 94 h 200"/>
                <a:gd name="T24" fmla="*/ 433 w 433"/>
                <a:gd name="T25" fmla="*/ 104 h 200"/>
                <a:gd name="T26" fmla="*/ 431 w 433"/>
                <a:gd name="T27" fmla="*/ 114 h 200"/>
                <a:gd name="T28" fmla="*/ 426 w 433"/>
                <a:gd name="T29" fmla="*/ 124 h 200"/>
                <a:gd name="T30" fmla="*/ 420 w 433"/>
                <a:gd name="T31" fmla="*/ 134 h 200"/>
                <a:gd name="T32" fmla="*/ 412 w 433"/>
                <a:gd name="T33" fmla="*/ 143 h 200"/>
                <a:gd name="T34" fmla="*/ 402 w 433"/>
                <a:gd name="T35" fmla="*/ 151 h 200"/>
                <a:gd name="T36" fmla="*/ 390 w 433"/>
                <a:gd name="T37" fmla="*/ 159 h 200"/>
                <a:gd name="T38" fmla="*/ 376 w 433"/>
                <a:gd name="T39" fmla="*/ 167 h 200"/>
                <a:gd name="T40" fmla="*/ 354 w 433"/>
                <a:gd name="T41" fmla="*/ 177 h 200"/>
                <a:gd name="T42" fmla="*/ 320 w 433"/>
                <a:gd name="T43" fmla="*/ 188 h 200"/>
                <a:gd name="T44" fmla="*/ 281 w 433"/>
                <a:gd name="T45" fmla="*/ 194 h 200"/>
                <a:gd name="T46" fmla="*/ 238 w 433"/>
                <a:gd name="T47" fmla="*/ 199 h 200"/>
                <a:gd name="T48" fmla="*/ 194 w 433"/>
                <a:gd name="T49" fmla="*/ 199 h 200"/>
                <a:gd name="T50" fmla="*/ 152 w 433"/>
                <a:gd name="T51" fmla="*/ 194 h 200"/>
                <a:gd name="T52" fmla="*/ 113 w 433"/>
                <a:gd name="T53" fmla="*/ 188 h 200"/>
                <a:gd name="T54" fmla="*/ 78 w 433"/>
                <a:gd name="T55" fmla="*/ 177 h 200"/>
                <a:gd name="T56" fmla="*/ 56 w 433"/>
                <a:gd name="T57" fmla="*/ 167 h 200"/>
                <a:gd name="T58" fmla="*/ 43 w 433"/>
                <a:gd name="T59" fmla="*/ 159 h 200"/>
                <a:gd name="T60" fmla="*/ 31 w 433"/>
                <a:gd name="T61" fmla="*/ 151 h 200"/>
                <a:gd name="T62" fmla="*/ 21 w 433"/>
                <a:gd name="T63" fmla="*/ 143 h 200"/>
                <a:gd name="T64" fmla="*/ 13 w 433"/>
                <a:gd name="T65" fmla="*/ 134 h 200"/>
                <a:gd name="T66" fmla="*/ 6 w 433"/>
                <a:gd name="T67" fmla="*/ 124 h 200"/>
                <a:gd name="T68" fmla="*/ 2 w 433"/>
                <a:gd name="T69" fmla="*/ 114 h 200"/>
                <a:gd name="T70" fmla="*/ 0 w 433"/>
                <a:gd name="T71" fmla="*/ 104 h 200"/>
                <a:gd name="T72" fmla="*/ 0 w 433"/>
                <a:gd name="T73" fmla="*/ 94 h 200"/>
                <a:gd name="T74" fmla="*/ 2 w 433"/>
                <a:gd name="T75" fmla="*/ 84 h 200"/>
                <a:gd name="T76" fmla="*/ 6 w 433"/>
                <a:gd name="T77" fmla="*/ 76 h 200"/>
                <a:gd name="T78" fmla="*/ 13 w 433"/>
                <a:gd name="T79" fmla="*/ 66 h 200"/>
                <a:gd name="T80" fmla="*/ 21 w 433"/>
                <a:gd name="T81" fmla="*/ 57 h 200"/>
                <a:gd name="T82" fmla="*/ 31 w 433"/>
                <a:gd name="T83" fmla="*/ 49 h 200"/>
                <a:gd name="T84" fmla="*/ 43 w 433"/>
                <a:gd name="T85" fmla="*/ 40 h 200"/>
                <a:gd name="T86" fmla="*/ 56 w 433"/>
                <a:gd name="T87" fmla="*/ 32 h 200"/>
                <a:gd name="T88" fmla="*/ 78 w 433"/>
                <a:gd name="T89" fmla="*/ 22 h 200"/>
                <a:gd name="T90" fmla="*/ 113 w 433"/>
                <a:gd name="T91" fmla="*/ 12 h 200"/>
                <a:gd name="T92" fmla="*/ 152 w 433"/>
                <a:gd name="T93" fmla="*/ 4 h 200"/>
                <a:gd name="T94" fmla="*/ 194 w 433"/>
                <a:gd name="T9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3" h="200">
                  <a:moveTo>
                    <a:pt x="216" y="0"/>
                  </a:moveTo>
                  <a:lnTo>
                    <a:pt x="238" y="0"/>
                  </a:lnTo>
                  <a:lnTo>
                    <a:pt x="260" y="2"/>
                  </a:lnTo>
                  <a:lnTo>
                    <a:pt x="281" y="4"/>
                  </a:lnTo>
                  <a:lnTo>
                    <a:pt x="301" y="8"/>
                  </a:lnTo>
                  <a:lnTo>
                    <a:pt x="320" y="12"/>
                  </a:lnTo>
                  <a:lnTo>
                    <a:pt x="337" y="18"/>
                  </a:lnTo>
                  <a:lnTo>
                    <a:pt x="354" y="22"/>
                  </a:lnTo>
                  <a:lnTo>
                    <a:pt x="370" y="29"/>
                  </a:lnTo>
                  <a:lnTo>
                    <a:pt x="376" y="32"/>
                  </a:lnTo>
                  <a:lnTo>
                    <a:pt x="384" y="37"/>
                  </a:lnTo>
                  <a:lnTo>
                    <a:pt x="390" y="40"/>
                  </a:lnTo>
                  <a:lnTo>
                    <a:pt x="396" y="44"/>
                  </a:lnTo>
                  <a:lnTo>
                    <a:pt x="402" y="49"/>
                  </a:lnTo>
                  <a:lnTo>
                    <a:pt x="407" y="52"/>
                  </a:lnTo>
                  <a:lnTo>
                    <a:pt x="412" y="57"/>
                  </a:lnTo>
                  <a:lnTo>
                    <a:pt x="416" y="61"/>
                  </a:lnTo>
                  <a:lnTo>
                    <a:pt x="420" y="66"/>
                  </a:lnTo>
                  <a:lnTo>
                    <a:pt x="423" y="70"/>
                  </a:lnTo>
                  <a:lnTo>
                    <a:pt x="426" y="76"/>
                  </a:lnTo>
                  <a:lnTo>
                    <a:pt x="428" y="80"/>
                  </a:lnTo>
                  <a:lnTo>
                    <a:pt x="431" y="84"/>
                  </a:lnTo>
                  <a:lnTo>
                    <a:pt x="432" y="90"/>
                  </a:lnTo>
                  <a:lnTo>
                    <a:pt x="433" y="94"/>
                  </a:lnTo>
                  <a:lnTo>
                    <a:pt x="433" y="100"/>
                  </a:lnTo>
                  <a:lnTo>
                    <a:pt x="433" y="104"/>
                  </a:lnTo>
                  <a:lnTo>
                    <a:pt x="432" y="110"/>
                  </a:lnTo>
                  <a:lnTo>
                    <a:pt x="431" y="114"/>
                  </a:lnTo>
                  <a:lnTo>
                    <a:pt x="428" y="120"/>
                  </a:lnTo>
                  <a:lnTo>
                    <a:pt x="426" y="124"/>
                  </a:lnTo>
                  <a:lnTo>
                    <a:pt x="423" y="130"/>
                  </a:lnTo>
                  <a:lnTo>
                    <a:pt x="420" y="134"/>
                  </a:lnTo>
                  <a:lnTo>
                    <a:pt x="416" y="139"/>
                  </a:lnTo>
                  <a:lnTo>
                    <a:pt x="412" y="143"/>
                  </a:lnTo>
                  <a:lnTo>
                    <a:pt x="407" y="148"/>
                  </a:lnTo>
                  <a:lnTo>
                    <a:pt x="402" y="151"/>
                  </a:lnTo>
                  <a:lnTo>
                    <a:pt x="396" y="155"/>
                  </a:lnTo>
                  <a:lnTo>
                    <a:pt x="390" y="159"/>
                  </a:lnTo>
                  <a:lnTo>
                    <a:pt x="384" y="163"/>
                  </a:lnTo>
                  <a:lnTo>
                    <a:pt x="376" y="167"/>
                  </a:lnTo>
                  <a:lnTo>
                    <a:pt x="370" y="170"/>
                  </a:lnTo>
                  <a:lnTo>
                    <a:pt x="354" y="177"/>
                  </a:lnTo>
                  <a:lnTo>
                    <a:pt x="337" y="182"/>
                  </a:lnTo>
                  <a:lnTo>
                    <a:pt x="320" y="188"/>
                  </a:lnTo>
                  <a:lnTo>
                    <a:pt x="301" y="192"/>
                  </a:lnTo>
                  <a:lnTo>
                    <a:pt x="281" y="194"/>
                  </a:lnTo>
                  <a:lnTo>
                    <a:pt x="260" y="198"/>
                  </a:lnTo>
                  <a:lnTo>
                    <a:pt x="238" y="199"/>
                  </a:lnTo>
                  <a:lnTo>
                    <a:pt x="216" y="200"/>
                  </a:lnTo>
                  <a:lnTo>
                    <a:pt x="194" y="199"/>
                  </a:lnTo>
                  <a:lnTo>
                    <a:pt x="173" y="198"/>
                  </a:lnTo>
                  <a:lnTo>
                    <a:pt x="152" y="194"/>
                  </a:lnTo>
                  <a:lnTo>
                    <a:pt x="132" y="192"/>
                  </a:lnTo>
                  <a:lnTo>
                    <a:pt x="113" y="188"/>
                  </a:lnTo>
                  <a:lnTo>
                    <a:pt x="95" y="182"/>
                  </a:lnTo>
                  <a:lnTo>
                    <a:pt x="78" y="177"/>
                  </a:lnTo>
                  <a:lnTo>
                    <a:pt x="63" y="170"/>
                  </a:lnTo>
                  <a:lnTo>
                    <a:pt x="56" y="167"/>
                  </a:lnTo>
                  <a:lnTo>
                    <a:pt x="48" y="163"/>
                  </a:lnTo>
                  <a:lnTo>
                    <a:pt x="43" y="159"/>
                  </a:lnTo>
                  <a:lnTo>
                    <a:pt x="36" y="155"/>
                  </a:lnTo>
                  <a:lnTo>
                    <a:pt x="31" y="151"/>
                  </a:lnTo>
                  <a:lnTo>
                    <a:pt x="25" y="148"/>
                  </a:lnTo>
                  <a:lnTo>
                    <a:pt x="21" y="143"/>
                  </a:lnTo>
                  <a:lnTo>
                    <a:pt x="16" y="139"/>
                  </a:lnTo>
                  <a:lnTo>
                    <a:pt x="13" y="134"/>
                  </a:lnTo>
                  <a:lnTo>
                    <a:pt x="10" y="130"/>
                  </a:lnTo>
                  <a:lnTo>
                    <a:pt x="6" y="124"/>
                  </a:lnTo>
                  <a:lnTo>
                    <a:pt x="4" y="120"/>
                  </a:lnTo>
                  <a:lnTo>
                    <a:pt x="2" y="114"/>
                  </a:lnTo>
                  <a:lnTo>
                    <a:pt x="1" y="110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4"/>
                  </a:lnTo>
                  <a:lnTo>
                    <a:pt x="1" y="90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6" y="76"/>
                  </a:lnTo>
                  <a:lnTo>
                    <a:pt x="10" y="70"/>
                  </a:lnTo>
                  <a:lnTo>
                    <a:pt x="13" y="66"/>
                  </a:lnTo>
                  <a:lnTo>
                    <a:pt x="16" y="61"/>
                  </a:lnTo>
                  <a:lnTo>
                    <a:pt x="21" y="57"/>
                  </a:lnTo>
                  <a:lnTo>
                    <a:pt x="25" y="52"/>
                  </a:lnTo>
                  <a:lnTo>
                    <a:pt x="31" y="49"/>
                  </a:lnTo>
                  <a:lnTo>
                    <a:pt x="36" y="44"/>
                  </a:lnTo>
                  <a:lnTo>
                    <a:pt x="43" y="40"/>
                  </a:lnTo>
                  <a:lnTo>
                    <a:pt x="48" y="37"/>
                  </a:lnTo>
                  <a:lnTo>
                    <a:pt x="56" y="32"/>
                  </a:lnTo>
                  <a:lnTo>
                    <a:pt x="63" y="29"/>
                  </a:lnTo>
                  <a:lnTo>
                    <a:pt x="78" y="22"/>
                  </a:lnTo>
                  <a:lnTo>
                    <a:pt x="95" y="18"/>
                  </a:lnTo>
                  <a:lnTo>
                    <a:pt x="113" y="12"/>
                  </a:lnTo>
                  <a:lnTo>
                    <a:pt x="132" y="8"/>
                  </a:lnTo>
                  <a:lnTo>
                    <a:pt x="152" y="4"/>
                  </a:lnTo>
                  <a:lnTo>
                    <a:pt x="173" y="2"/>
                  </a:lnTo>
                  <a:lnTo>
                    <a:pt x="194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D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7" name="Freeform 161">
              <a:extLst>
                <a:ext uri="{FF2B5EF4-FFF2-40B4-BE49-F238E27FC236}">
                  <a16:creationId xmlns:a16="http://schemas.microsoft.com/office/drawing/2014/main" id="{1CB3C407-877F-47EB-B024-BCB28BF85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" y="3412"/>
              <a:ext cx="206" cy="95"/>
            </a:xfrm>
            <a:custGeom>
              <a:avLst/>
              <a:gdLst>
                <a:gd name="T0" fmla="*/ 227 w 413"/>
                <a:gd name="T1" fmla="*/ 1 h 191"/>
                <a:gd name="T2" fmla="*/ 267 w 413"/>
                <a:gd name="T3" fmla="*/ 5 h 191"/>
                <a:gd name="T4" fmla="*/ 305 w 413"/>
                <a:gd name="T5" fmla="*/ 12 h 191"/>
                <a:gd name="T6" fmla="*/ 337 w 413"/>
                <a:gd name="T7" fmla="*/ 22 h 191"/>
                <a:gd name="T8" fmla="*/ 358 w 413"/>
                <a:gd name="T9" fmla="*/ 31 h 191"/>
                <a:gd name="T10" fmla="*/ 372 w 413"/>
                <a:gd name="T11" fmla="*/ 39 h 191"/>
                <a:gd name="T12" fmla="*/ 383 w 413"/>
                <a:gd name="T13" fmla="*/ 47 h 191"/>
                <a:gd name="T14" fmla="*/ 392 w 413"/>
                <a:gd name="T15" fmla="*/ 55 h 191"/>
                <a:gd name="T16" fmla="*/ 401 w 413"/>
                <a:gd name="T17" fmla="*/ 64 h 191"/>
                <a:gd name="T18" fmla="*/ 406 w 413"/>
                <a:gd name="T19" fmla="*/ 72 h 191"/>
                <a:gd name="T20" fmla="*/ 411 w 413"/>
                <a:gd name="T21" fmla="*/ 81 h 191"/>
                <a:gd name="T22" fmla="*/ 413 w 413"/>
                <a:gd name="T23" fmla="*/ 90 h 191"/>
                <a:gd name="T24" fmla="*/ 413 w 413"/>
                <a:gd name="T25" fmla="*/ 100 h 191"/>
                <a:gd name="T26" fmla="*/ 411 w 413"/>
                <a:gd name="T27" fmla="*/ 110 h 191"/>
                <a:gd name="T28" fmla="*/ 406 w 413"/>
                <a:gd name="T29" fmla="*/ 120 h 191"/>
                <a:gd name="T30" fmla="*/ 401 w 413"/>
                <a:gd name="T31" fmla="*/ 129 h 191"/>
                <a:gd name="T32" fmla="*/ 392 w 413"/>
                <a:gd name="T33" fmla="*/ 137 h 191"/>
                <a:gd name="T34" fmla="*/ 383 w 413"/>
                <a:gd name="T35" fmla="*/ 146 h 191"/>
                <a:gd name="T36" fmla="*/ 372 w 413"/>
                <a:gd name="T37" fmla="*/ 153 h 191"/>
                <a:gd name="T38" fmla="*/ 358 w 413"/>
                <a:gd name="T39" fmla="*/ 160 h 191"/>
                <a:gd name="T40" fmla="*/ 337 w 413"/>
                <a:gd name="T41" fmla="*/ 169 h 191"/>
                <a:gd name="T42" fmla="*/ 305 w 413"/>
                <a:gd name="T43" fmla="*/ 180 h 191"/>
                <a:gd name="T44" fmla="*/ 267 w 413"/>
                <a:gd name="T45" fmla="*/ 187 h 191"/>
                <a:gd name="T46" fmla="*/ 227 w 413"/>
                <a:gd name="T47" fmla="*/ 191 h 191"/>
                <a:gd name="T48" fmla="*/ 185 w 413"/>
                <a:gd name="T49" fmla="*/ 191 h 191"/>
                <a:gd name="T50" fmla="*/ 145 w 413"/>
                <a:gd name="T51" fmla="*/ 187 h 191"/>
                <a:gd name="T52" fmla="*/ 107 w 413"/>
                <a:gd name="T53" fmla="*/ 180 h 191"/>
                <a:gd name="T54" fmla="*/ 75 w 413"/>
                <a:gd name="T55" fmla="*/ 169 h 191"/>
                <a:gd name="T56" fmla="*/ 54 w 413"/>
                <a:gd name="T57" fmla="*/ 160 h 191"/>
                <a:gd name="T58" fmla="*/ 41 w 413"/>
                <a:gd name="T59" fmla="*/ 153 h 191"/>
                <a:gd name="T60" fmla="*/ 30 w 413"/>
                <a:gd name="T61" fmla="*/ 146 h 191"/>
                <a:gd name="T62" fmla="*/ 21 w 413"/>
                <a:gd name="T63" fmla="*/ 137 h 191"/>
                <a:gd name="T64" fmla="*/ 13 w 413"/>
                <a:gd name="T65" fmla="*/ 129 h 191"/>
                <a:gd name="T66" fmla="*/ 6 w 413"/>
                <a:gd name="T67" fmla="*/ 120 h 191"/>
                <a:gd name="T68" fmla="*/ 2 w 413"/>
                <a:gd name="T69" fmla="*/ 110 h 191"/>
                <a:gd name="T70" fmla="*/ 1 w 413"/>
                <a:gd name="T71" fmla="*/ 100 h 191"/>
                <a:gd name="T72" fmla="*/ 1 w 413"/>
                <a:gd name="T73" fmla="*/ 90 h 191"/>
                <a:gd name="T74" fmla="*/ 2 w 413"/>
                <a:gd name="T75" fmla="*/ 81 h 191"/>
                <a:gd name="T76" fmla="*/ 6 w 413"/>
                <a:gd name="T77" fmla="*/ 72 h 191"/>
                <a:gd name="T78" fmla="*/ 13 w 413"/>
                <a:gd name="T79" fmla="*/ 64 h 191"/>
                <a:gd name="T80" fmla="*/ 21 w 413"/>
                <a:gd name="T81" fmla="*/ 55 h 191"/>
                <a:gd name="T82" fmla="*/ 30 w 413"/>
                <a:gd name="T83" fmla="*/ 47 h 191"/>
                <a:gd name="T84" fmla="*/ 41 w 413"/>
                <a:gd name="T85" fmla="*/ 39 h 191"/>
                <a:gd name="T86" fmla="*/ 54 w 413"/>
                <a:gd name="T87" fmla="*/ 31 h 191"/>
                <a:gd name="T88" fmla="*/ 75 w 413"/>
                <a:gd name="T89" fmla="*/ 22 h 191"/>
                <a:gd name="T90" fmla="*/ 107 w 413"/>
                <a:gd name="T91" fmla="*/ 12 h 191"/>
                <a:gd name="T92" fmla="*/ 145 w 413"/>
                <a:gd name="T93" fmla="*/ 5 h 191"/>
                <a:gd name="T94" fmla="*/ 185 w 413"/>
                <a:gd name="T95" fmla="*/ 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3" h="191">
                  <a:moveTo>
                    <a:pt x="206" y="0"/>
                  </a:moveTo>
                  <a:lnTo>
                    <a:pt x="227" y="1"/>
                  </a:lnTo>
                  <a:lnTo>
                    <a:pt x="248" y="2"/>
                  </a:lnTo>
                  <a:lnTo>
                    <a:pt x="267" y="5"/>
                  </a:lnTo>
                  <a:lnTo>
                    <a:pt x="286" y="8"/>
                  </a:lnTo>
                  <a:lnTo>
                    <a:pt x="305" y="12"/>
                  </a:lnTo>
                  <a:lnTo>
                    <a:pt x="322" y="17"/>
                  </a:lnTo>
                  <a:lnTo>
                    <a:pt x="337" y="22"/>
                  </a:lnTo>
                  <a:lnTo>
                    <a:pt x="352" y="28"/>
                  </a:lnTo>
                  <a:lnTo>
                    <a:pt x="358" y="31"/>
                  </a:lnTo>
                  <a:lnTo>
                    <a:pt x="365" y="36"/>
                  </a:lnTo>
                  <a:lnTo>
                    <a:pt x="372" y="39"/>
                  </a:lnTo>
                  <a:lnTo>
                    <a:pt x="377" y="42"/>
                  </a:lnTo>
                  <a:lnTo>
                    <a:pt x="383" y="47"/>
                  </a:lnTo>
                  <a:lnTo>
                    <a:pt x="387" y="50"/>
                  </a:lnTo>
                  <a:lnTo>
                    <a:pt x="392" y="55"/>
                  </a:lnTo>
                  <a:lnTo>
                    <a:pt x="396" y="59"/>
                  </a:lnTo>
                  <a:lnTo>
                    <a:pt x="401" y="64"/>
                  </a:lnTo>
                  <a:lnTo>
                    <a:pt x="403" y="67"/>
                  </a:lnTo>
                  <a:lnTo>
                    <a:pt x="406" y="72"/>
                  </a:lnTo>
                  <a:lnTo>
                    <a:pt x="408" y="77"/>
                  </a:lnTo>
                  <a:lnTo>
                    <a:pt x="411" y="81"/>
                  </a:lnTo>
                  <a:lnTo>
                    <a:pt x="412" y="86"/>
                  </a:lnTo>
                  <a:lnTo>
                    <a:pt x="413" y="90"/>
                  </a:lnTo>
                  <a:lnTo>
                    <a:pt x="413" y="96"/>
                  </a:lnTo>
                  <a:lnTo>
                    <a:pt x="413" y="100"/>
                  </a:lnTo>
                  <a:lnTo>
                    <a:pt x="412" y="106"/>
                  </a:lnTo>
                  <a:lnTo>
                    <a:pt x="411" y="110"/>
                  </a:lnTo>
                  <a:lnTo>
                    <a:pt x="408" y="115"/>
                  </a:lnTo>
                  <a:lnTo>
                    <a:pt x="406" y="120"/>
                  </a:lnTo>
                  <a:lnTo>
                    <a:pt x="403" y="124"/>
                  </a:lnTo>
                  <a:lnTo>
                    <a:pt x="401" y="129"/>
                  </a:lnTo>
                  <a:lnTo>
                    <a:pt x="396" y="132"/>
                  </a:lnTo>
                  <a:lnTo>
                    <a:pt x="392" y="137"/>
                  </a:lnTo>
                  <a:lnTo>
                    <a:pt x="387" y="141"/>
                  </a:lnTo>
                  <a:lnTo>
                    <a:pt x="383" y="146"/>
                  </a:lnTo>
                  <a:lnTo>
                    <a:pt x="377" y="149"/>
                  </a:lnTo>
                  <a:lnTo>
                    <a:pt x="372" y="153"/>
                  </a:lnTo>
                  <a:lnTo>
                    <a:pt x="365" y="157"/>
                  </a:lnTo>
                  <a:lnTo>
                    <a:pt x="358" y="160"/>
                  </a:lnTo>
                  <a:lnTo>
                    <a:pt x="352" y="163"/>
                  </a:lnTo>
                  <a:lnTo>
                    <a:pt x="337" y="169"/>
                  </a:lnTo>
                  <a:lnTo>
                    <a:pt x="322" y="175"/>
                  </a:lnTo>
                  <a:lnTo>
                    <a:pt x="305" y="180"/>
                  </a:lnTo>
                  <a:lnTo>
                    <a:pt x="286" y="183"/>
                  </a:lnTo>
                  <a:lnTo>
                    <a:pt x="267" y="187"/>
                  </a:lnTo>
                  <a:lnTo>
                    <a:pt x="248" y="189"/>
                  </a:lnTo>
                  <a:lnTo>
                    <a:pt x="227" y="191"/>
                  </a:lnTo>
                  <a:lnTo>
                    <a:pt x="206" y="191"/>
                  </a:lnTo>
                  <a:lnTo>
                    <a:pt x="185" y="191"/>
                  </a:lnTo>
                  <a:lnTo>
                    <a:pt x="165" y="189"/>
                  </a:lnTo>
                  <a:lnTo>
                    <a:pt x="145" y="187"/>
                  </a:lnTo>
                  <a:lnTo>
                    <a:pt x="126" y="183"/>
                  </a:lnTo>
                  <a:lnTo>
                    <a:pt x="107" y="180"/>
                  </a:lnTo>
                  <a:lnTo>
                    <a:pt x="91" y="175"/>
                  </a:lnTo>
                  <a:lnTo>
                    <a:pt x="75" y="169"/>
                  </a:lnTo>
                  <a:lnTo>
                    <a:pt x="61" y="163"/>
                  </a:lnTo>
                  <a:lnTo>
                    <a:pt x="54" y="160"/>
                  </a:lnTo>
                  <a:lnTo>
                    <a:pt x="47" y="157"/>
                  </a:lnTo>
                  <a:lnTo>
                    <a:pt x="41" y="153"/>
                  </a:lnTo>
                  <a:lnTo>
                    <a:pt x="35" y="149"/>
                  </a:lnTo>
                  <a:lnTo>
                    <a:pt x="30" y="146"/>
                  </a:lnTo>
                  <a:lnTo>
                    <a:pt x="25" y="141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13" y="129"/>
                  </a:lnTo>
                  <a:lnTo>
                    <a:pt x="10" y="124"/>
                  </a:lnTo>
                  <a:lnTo>
                    <a:pt x="6" y="120"/>
                  </a:lnTo>
                  <a:lnTo>
                    <a:pt x="4" y="115"/>
                  </a:lnTo>
                  <a:lnTo>
                    <a:pt x="2" y="110"/>
                  </a:lnTo>
                  <a:lnTo>
                    <a:pt x="1" y="106"/>
                  </a:lnTo>
                  <a:lnTo>
                    <a:pt x="1" y="100"/>
                  </a:lnTo>
                  <a:lnTo>
                    <a:pt x="0" y="96"/>
                  </a:lnTo>
                  <a:lnTo>
                    <a:pt x="1" y="90"/>
                  </a:lnTo>
                  <a:lnTo>
                    <a:pt x="1" y="86"/>
                  </a:lnTo>
                  <a:lnTo>
                    <a:pt x="2" y="81"/>
                  </a:lnTo>
                  <a:lnTo>
                    <a:pt x="4" y="77"/>
                  </a:lnTo>
                  <a:lnTo>
                    <a:pt x="6" y="72"/>
                  </a:lnTo>
                  <a:lnTo>
                    <a:pt x="10" y="67"/>
                  </a:lnTo>
                  <a:lnTo>
                    <a:pt x="13" y="64"/>
                  </a:lnTo>
                  <a:lnTo>
                    <a:pt x="16" y="59"/>
                  </a:lnTo>
                  <a:lnTo>
                    <a:pt x="21" y="55"/>
                  </a:lnTo>
                  <a:lnTo>
                    <a:pt x="25" y="50"/>
                  </a:lnTo>
                  <a:lnTo>
                    <a:pt x="30" y="47"/>
                  </a:lnTo>
                  <a:lnTo>
                    <a:pt x="35" y="42"/>
                  </a:lnTo>
                  <a:lnTo>
                    <a:pt x="41" y="39"/>
                  </a:lnTo>
                  <a:lnTo>
                    <a:pt x="47" y="36"/>
                  </a:lnTo>
                  <a:lnTo>
                    <a:pt x="54" y="31"/>
                  </a:lnTo>
                  <a:lnTo>
                    <a:pt x="61" y="28"/>
                  </a:lnTo>
                  <a:lnTo>
                    <a:pt x="75" y="22"/>
                  </a:lnTo>
                  <a:lnTo>
                    <a:pt x="91" y="17"/>
                  </a:lnTo>
                  <a:lnTo>
                    <a:pt x="107" y="12"/>
                  </a:lnTo>
                  <a:lnTo>
                    <a:pt x="126" y="8"/>
                  </a:lnTo>
                  <a:lnTo>
                    <a:pt x="145" y="5"/>
                  </a:lnTo>
                  <a:lnTo>
                    <a:pt x="165" y="2"/>
                  </a:lnTo>
                  <a:lnTo>
                    <a:pt x="185" y="1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D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8" name="Freeform 162">
              <a:extLst>
                <a:ext uri="{FF2B5EF4-FFF2-40B4-BE49-F238E27FC236}">
                  <a16:creationId xmlns:a16="http://schemas.microsoft.com/office/drawing/2014/main" id="{0D9665B7-BE0F-4B20-B31D-696ADF8AD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" y="3413"/>
              <a:ext cx="196" cy="91"/>
            </a:xfrm>
            <a:custGeom>
              <a:avLst/>
              <a:gdLst>
                <a:gd name="T0" fmla="*/ 215 w 391"/>
                <a:gd name="T1" fmla="*/ 2 h 184"/>
                <a:gd name="T2" fmla="*/ 253 w 391"/>
                <a:gd name="T3" fmla="*/ 5 h 184"/>
                <a:gd name="T4" fmla="*/ 289 w 391"/>
                <a:gd name="T5" fmla="*/ 12 h 184"/>
                <a:gd name="T6" fmla="*/ 320 w 391"/>
                <a:gd name="T7" fmla="*/ 22 h 184"/>
                <a:gd name="T8" fmla="*/ 346 w 391"/>
                <a:gd name="T9" fmla="*/ 34 h 184"/>
                <a:gd name="T10" fmla="*/ 363 w 391"/>
                <a:gd name="T11" fmla="*/ 45 h 184"/>
                <a:gd name="T12" fmla="*/ 372 w 391"/>
                <a:gd name="T13" fmla="*/ 53 h 184"/>
                <a:gd name="T14" fmla="*/ 380 w 391"/>
                <a:gd name="T15" fmla="*/ 60 h 184"/>
                <a:gd name="T16" fmla="*/ 385 w 391"/>
                <a:gd name="T17" fmla="*/ 69 h 184"/>
                <a:gd name="T18" fmla="*/ 390 w 391"/>
                <a:gd name="T19" fmla="*/ 78 h 184"/>
                <a:gd name="T20" fmla="*/ 391 w 391"/>
                <a:gd name="T21" fmla="*/ 87 h 184"/>
                <a:gd name="T22" fmla="*/ 391 w 391"/>
                <a:gd name="T23" fmla="*/ 96 h 184"/>
                <a:gd name="T24" fmla="*/ 390 w 391"/>
                <a:gd name="T25" fmla="*/ 106 h 184"/>
                <a:gd name="T26" fmla="*/ 385 w 391"/>
                <a:gd name="T27" fmla="*/ 115 h 184"/>
                <a:gd name="T28" fmla="*/ 380 w 391"/>
                <a:gd name="T29" fmla="*/ 123 h 184"/>
                <a:gd name="T30" fmla="*/ 372 w 391"/>
                <a:gd name="T31" fmla="*/ 131 h 184"/>
                <a:gd name="T32" fmla="*/ 363 w 391"/>
                <a:gd name="T33" fmla="*/ 139 h 184"/>
                <a:gd name="T34" fmla="*/ 346 w 391"/>
                <a:gd name="T35" fmla="*/ 150 h 184"/>
                <a:gd name="T36" fmla="*/ 320 w 391"/>
                <a:gd name="T37" fmla="*/ 163 h 184"/>
                <a:gd name="T38" fmla="*/ 289 w 391"/>
                <a:gd name="T39" fmla="*/ 173 h 184"/>
                <a:gd name="T40" fmla="*/ 253 w 391"/>
                <a:gd name="T41" fmla="*/ 179 h 184"/>
                <a:gd name="T42" fmla="*/ 215 w 391"/>
                <a:gd name="T43" fmla="*/ 183 h 184"/>
                <a:gd name="T44" fmla="*/ 175 w 391"/>
                <a:gd name="T45" fmla="*/ 183 h 184"/>
                <a:gd name="T46" fmla="*/ 137 w 391"/>
                <a:gd name="T47" fmla="*/ 179 h 184"/>
                <a:gd name="T48" fmla="*/ 102 w 391"/>
                <a:gd name="T49" fmla="*/ 173 h 184"/>
                <a:gd name="T50" fmla="*/ 71 w 391"/>
                <a:gd name="T51" fmla="*/ 163 h 184"/>
                <a:gd name="T52" fmla="*/ 44 w 391"/>
                <a:gd name="T53" fmla="*/ 150 h 184"/>
                <a:gd name="T54" fmla="*/ 27 w 391"/>
                <a:gd name="T55" fmla="*/ 139 h 184"/>
                <a:gd name="T56" fmla="*/ 19 w 391"/>
                <a:gd name="T57" fmla="*/ 131 h 184"/>
                <a:gd name="T58" fmla="*/ 11 w 391"/>
                <a:gd name="T59" fmla="*/ 123 h 184"/>
                <a:gd name="T60" fmla="*/ 5 w 391"/>
                <a:gd name="T61" fmla="*/ 115 h 184"/>
                <a:gd name="T62" fmla="*/ 2 w 391"/>
                <a:gd name="T63" fmla="*/ 106 h 184"/>
                <a:gd name="T64" fmla="*/ 0 w 391"/>
                <a:gd name="T65" fmla="*/ 96 h 184"/>
                <a:gd name="T66" fmla="*/ 0 w 391"/>
                <a:gd name="T67" fmla="*/ 87 h 184"/>
                <a:gd name="T68" fmla="*/ 2 w 391"/>
                <a:gd name="T69" fmla="*/ 78 h 184"/>
                <a:gd name="T70" fmla="*/ 5 w 391"/>
                <a:gd name="T71" fmla="*/ 69 h 184"/>
                <a:gd name="T72" fmla="*/ 11 w 391"/>
                <a:gd name="T73" fmla="*/ 60 h 184"/>
                <a:gd name="T74" fmla="*/ 19 w 391"/>
                <a:gd name="T75" fmla="*/ 53 h 184"/>
                <a:gd name="T76" fmla="*/ 27 w 391"/>
                <a:gd name="T77" fmla="*/ 45 h 184"/>
                <a:gd name="T78" fmla="*/ 44 w 391"/>
                <a:gd name="T79" fmla="*/ 34 h 184"/>
                <a:gd name="T80" fmla="*/ 71 w 391"/>
                <a:gd name="T81" fmla="*/ 22 h 184"/>
                <a:gd name="T82" fmla="*/ 102 w 391"/>
                <a:gd name="T83" fmla="*/ 12 h 184"/>
                <a:gd name="T84" fmla="*/ 137 w 391"/>
                <a:gd name="T85" fmla="*/ 5 h 184"/>
                <a:gd name="T86" fmla="*/ 175 w 391"/>
                <a:gd name="T87" fmla="*/ 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1" h="184">
                  <a:moveTo>
                    <a:pt x="195" y="0"/>
                  </a:moveTo>
                  <a:lnTo>
                    <a:pt x="215" y="2"/>
                  </a:lnTo>
                  <a:lnTo>
                    <a:pt x="234" y="3"/>
                  </a:lnTo>
                  <a:lnTo>
                    <a:pt x="253" y="5"/>
                  </a:lnTo>
                  <a:lnTo>
                    <a:pt x="272" y="8"/>
                  </a:lnTo>
                  <a:lnTo>
                    <a:pt x="289" y="12"/>
                  </a:lnTo>
                  <a:lnTo>
                    <a:pt x="305" y="16"/>
                  </a:lnTo>
                  <a:lnTo>
                    <a:pt x="320" y="22"/>
                  </a:lnTo>
                  <a:lnTo>
                    <a:pt x="334" y="27"/>
                  </a:lnTo>
                  <a:lnTo>
                    <a:pt x="346" y="34"/>
                  </a:lnTo>
                  <a:lnTo>
                    <a:pt x="357" y="40"/>
                  </a:lnTo>
                  <a:lnTo>
                    <a:pt x="363" y="45"/>
                  </a:lnTo>
                  <a:lnTo>
                    <a:pt x="367" y="48"/>
                  </a:lnTo>
                  <a:lnTo>
                    <a:pt x="372" y="53"/>
                  </a:lnTo>
                  <a:lnTo>
                    <a:pt x="376" y="57"/>
                  </a:lnTo>
                  <a:lnTo>
                    <a:pt x="380" y="60"/>
                  </a:lnTo>
                  <a:lnTo>
                    <a:pt x="382" y="65"/>
                  </a:lnTo>
                  <a:lnTo>
                    <a:pt x="385" y="69"/>
                  </a:lnTo>
                  <a:lnTo>
                    <a:pt x="387" y="74"/>
                  </a:lnTo>
                  <a:lnTo>
                    <a:pt x="390" y="78"/>
                  </a:lnTo>
                  <a:lnTo>
                    <a:pt x="391" y="83"/>
                  </a:lnTo>
                  <a:lnTo>
                    <a:pt x="391" y="87"/>
                  </a:lnTo>
                  <a:lnTo>
                    <a:pt x="391" y="92"/>
                  </a:lnTo>
                  <a:lnTo>
                    <a:pt x="391" y="96"/>
                  </a:lnTo>
                  <a:lnTo>
                    <a:pt x="391" y="100"/>
                  </a:lnTo>
                  <a:lnTo>
                    <a:pt x="390" y="106"/>
                  </a:lnTo>
                  <a:lnTo>
                    <a:pt x="387" y="110"/>
                  </a:lnTo>
                  <a:lnTo>
                    <a:pt x="385" y="115"/>
                  </a:lnTo>
                  <a:lnTo>
                    <a:pt x="382" y="119"/>
                  </a:lnTo>
                  <a:lnTo>
                    <a:pt x="380" y="123"/>
                  </a:lnTo>
                  <a:lnTo>
                    <a:pt x="376" y="127"/>
                  </a:lnTo>
                  <a:lnTo>
                    <a:pt x="372" y="131"/>
                  </a:lnTo>
                  <a:lnTo>
                    <a:pt x="367" y="135"/>
                  </a:lnTo>
                  <a:lnTo>
                    <a:pt x="363" y="139"/>
                  </a:lnTo>
                  <a:lnTo>
                    <a:pt x="357" y="143"/>
                  </a:lnTo>
                  <a:lnTo>
                    <a:pt x="346" y="150"/>
                  </a:lnTo>
                  <a:lnTo>
                    <a:pt x="334" y="156"/>
                  </a:lnTo>
                  <a:lnTo>
                    <a:pt x="320" y="163"/>
                  </a:lnTo>
                  <a:lnTo>
                    <a:pt x="305" y="167"/>
                  </a:lnTo>
                  <a:lnTo>
                    <a:pt x="289" y="173"/>
                  </a:lnTo>
                  <a:lnTo>
                    <a:pt x="272" y="176"/>
                  </a:lnTo>
                  <a:lnTo>
                    <a:pt x="253" y="179"/>
                  </a:lnTo>
                  <a:lnTo>
                    <a:pt x="234" y="181"/>
                  </a:lnTo>
                  <a:lnTo>
                    <a:pt x="215" y="183"/>
                  </a:lnTo>
                  <a:lnTo>
                    <a:pt x="195" y="184"/>
                  </a:lnTo>
                  <a:lnTo>
                    <a:pt x="175" y="183"/>
                  </a:lnTo>
                  <a:lnTo>
                    <a:pt x="156" y="181"/>
                  </a:lnTo>
                  <a:lnTo>
                    <a:pt x="137" y="179"/>
                  </a:lnTo>
                  <a:lnTo>
                    <a:pt x="119" y="176"/>
                  </a:lnTo>
                  <a:lnTo>
                    <a:pt x="102" y="173"/>
                  </a:lnTo>
                  <a:lnTo>
                    <a:pt x="85" y="167"/>
                  </a:lnTo>
                  <a:lnTo>
                    <a:pt x="71" y="163"/>
                  </a:lnTo>
                  <a:lnTo>
                    <a:pt x="56" y="156"/>
                  </a:lnTo>
                  <a:lnTo>
                    <a:pt x="44" y="150"/>
                  </a:lnTo>
                  <a:lnTo>
                    <a:pt x="33" y="143"/>
                  </a:lnTo>
                  <a:lnTo>
                    <a:pt x="27" y="139"/>
                  </a:lnTo>
                  <a:lnTo>
                    <a:pt x="23" y="135"/>
                  </a:lnTo>
                  <a:lnTo>
                    <a:pt x="19" y="131"/>
                  </a:lnTo>
                  <a:lnTo>
                    <a:pt x="14" y="127"/>
                  </a:lnTo>
                  <a:lnTo>
                    <a:pt x="11" y="123"/>
                  </a:lnTo>
                  <a:lnTo>
                    <a:pt x="9" y="119"/>
                  </a:lnTo>
                  <a:lnTo>
                    <a:pt x="5" y="115"/>
                  </a:lnTo>
                  <a:lnTo>
                    <a:pt x="3" y="110"/>
                  </a:lnTo>
                  <a:lnTo>
                    <a:pt x="2" y="106"/>
                  </a:lnTo>
                  <a:lnTo>
                    <a:pt x="1" y="100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1" y="83"/>
                  </a:lnTo>
                  <a:lnTo>
                    <a:pt x="2" y="78"/>
                  </a:lnTo>
                  <a:lnTo>
                    <a:pt x="3" y="74"/>
                  </a:lnTo>
                  <a:lnTo>
                    <a:pt x="5" y="69"/>
                  </a:lnTo>
                  <a:lnTo>
                    <a:pt x="9" y="65"/>
                  </a:lnTo>
                  <a:lnTo>
                    <a:pt x="11" y="60"/>
                  </a:lnTo>
                  <a:lnTo>
                    <a:pt x="14" y="57"/>
                  </a:lnTo>
                  <a:lnTo>
                    <a:pt x="19" y="53"/>
                  </a:lnTo>
                  <a:lnTo>
                    <a:pt x="23" y="48"/>
                  </a:lnTo>
                  <a:lnTo>
                    <a:pt x="27" y="45"/>
                  </a:lnTo>
                  <a:lnTo>
                    <a:pt x="33" y="40"/>
                  </a:lnTo>
                  <a:lnTo>
                    <a:pt x="44" y="34"/>
                  </a:lnTo>
                  <a:lnTo>
                    <a:pt x="56" y="27"/>
                  </a:lnTo>
                  <a:lnTo>
                    <a:pt x="71" y="22"/>
                  </a:lnTo>
                  <a:lnTo>
                    <a:pt x="85" y="16"/>
                  </a:lnTo>
                  <a:lnTo>
                    <a:pt x="102" y="12"/>
                  </a:lnTo>
                  <a:lnTo>
                    <a:pt x="119" y="8"/>
                  </a:lnTo>
                  <a:lnTo>
                    <a:pt x="137" y="5"/>
                  </a:lnTo>
                  <a:lnTo>
                    <a:pt x="156" y="3"/>
                  </a:lnTo>
                  <a:lnTo>
                    <a:pt x="175" y="2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FFE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9" name="Freeform 163">
              <a:extLst>
                <a:ext uri="{FF2B5EF4-FFF2-40B4-BE49-F238E27FC236}">
                  <a16:creationId xmlns:a16="http://schemas.microsoft.com/office/drawing/2014/main" id="{551E87E0-54ED-428C-AE90-47E3CFAA2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" y="3414"/>
              <a:ext cx="186" cy="87"/>
            </a:xfrm>
            <a:custGeom>
              <a:avLst/>
              <a:gdLst>
                <a:gd name="T0" fmla="*/ 204 w 371"/>
                <a:gd name="T1" fmla="*/ 1 h 174"/>
                <a:gd name="T2" fmla="*/ 241 w 371"/>
                <a:gd name="T3" fmla="*/ 4 h 174"/>
                <a:gd name="T4" fmla="*/ 274 w 371"/>
                <a:gd name="T5" fmla="*/ 11 h 174"/>
                <a:gd name="T6" fmla="*/ 303 w 371"/>
                <a:gd name="T7" fmla="*/ 20 h 174"/>
                <a:gd name="T8" fmla="*/ 329 w 371"/>
                <a:gd name="T9" fmla="*/ 32 h 174"/>
                <a:gd name="T10" fmla="*/ 344 w 371"/>
                <a:gd name="T11" fmla="*/ 42 h 174"/>
                <a:gd name="T12" fmla="*/ 353 w 371"/>
                <a:gd name="T13" fmla="*/ 50 h 174"/>
                <a:gd name="T14" fmla="*/ 360 w 371"/>
                <a:gd name="T15" fmla="*/ 57 h 174"/>
                <a:gd name="T16" fmla="*/ 365 w 371"/>
                <a:gd name="T17" fmla="*/ 65 h 174"/>
                <a:gd name="T18" fmla="*/ 369 w 371"/>
                <a:gd name="T19" fmla="*/ 73 h 174"/>
                <a:gd name="T20" fmla="*/ 371 w 371"/>
                <a:gd name="T21" fmla="*/ 82 h 174"/>
                <a:gd name="T22" fmla="*/ 371 w 371"/>
                <a:gd name="T23" fmla="*/ 92 h 174"/>
                <a:gd name="T24" fmla="*/ 369 w 371"/>
                <a:gd name="T25" fmla="*/ 101 h 174"/>
                <a:gd name="T26" fmla="*/ 365 w 371"/>
                <a:gd name="T27" fmla="*/ 109 h 174"/>
                <a:gd name="T28" fmla="*/ 360 w 371"/>
                <a:gd name="T29" fmla="*/ 116 h 174"/>
                <a:gd name="T30" fmla="*/ 353 w 371"/>
                <a:gd name="T31" fmla="*/ 125 h 174"/>
                <a:gd name="T32" fmla="*/ 344 w 371"/>
                <a:gd name="T33" fmla="*/ 132 h 174"/>
                <a:gd name="T34" fmla="*/ 329 w 371"/>
                <a:gd name="T35" fmla="*/ 142 h 174"/>
                <a:gd name="T36" fmla="*/ 303 w 371"/>
                <a:gd name="T37" fmla="*/ 154 h 174"/>
                <a:gd name="T38" fmla="*/ 274 w 371"/>
                <a:gd name="T39" fmla="*/ 163 h 174"/>
                <a:gd name="T40" fmla="*/ 241 w 371"/>
                <a:gd name="T41" fmla="*/ 170 h 174"/>
                <a:gd name="T42" fmla="*/ 204 w 371"/>
                <a:gd name="T43" fmla="*/ 173 h 174"/>
                <a:gd name="T44" fmla="*/ 166 w 371"/>
                <a:gd name="T45" fmla="*/ 173 h 174"/>
                <a:gd name="T46" fmla="*/ 130 w 371"/>
                <a:gd name="T47" fmla="*/ 170 h 174"/>
                <a:gd name="T48" fmla="*/ 96 w 371"/>
                <a:gd name="T49" fmla="*/ 163 h 174"/>
                <a:gd name="T50" fmla="*/ 67 w 371"/>
                <a:gd name="T51" fmla="*/ 154 h 174"/>
                <a:gd name="T52" fmla="*/ 42 w 371"/>
                <a:gd name="T53" fmla="*/ 142 h 174"/>
                <a:gd name="T54" fmla="*/ 26 w 371"/>
                <a:gd name="T55" fmla="*/ 132 h 174"/>
                <a:gd name="T56" fmla="*/ 17 w 371"/>
                <a:gd name="T57" fmla="*/ 125 h 174"/>
                <a:gd name="T58" fmla="*/ 11 w 371"/>
                <a:gd name="T59" fmla="*/ 116 h 174"/>
                <a:gd name="T60" fmla="*/ 5 w 371"/>
                <a:gd name="T61" fmla="*/ 109 h 174"/>
                <a:gd name="T62" fmla="*/ 2 w 371"/>
                <a:gd name="T63" fmla="*/ 101 h 174"/>
                <a:gd name="T64" fmla="*/ 0 w 371"/>
                <a:gd name="T65" fmla="*/ 92 h 174"/>
                <a:gd name="T66" fmla="*/ 0 w 371"/>
                <a:gd name="T67" fmla="*/ 82 h 174"/>
                <a:gd name="T68" fmla="*/ 2 w 371"/>
                <a:gd name="T69" fmla="*/ 73 h 174"/>
                <a:gd name="T70" fmla="*/ 5 w 371"/>
                <a:gd name="T71" fmla="*/ 65 h 174"/>
                <a:gd name="T72" fmla="*/ 11 w 371"/>
                <a:gd name="T73" fmla="*/ 57 h 174"/>
                <a:gd name="T74" fmla="*/ 17 w 371"/>
                <a:gd name="T75" fmla="*/ 50 h 174"/>
                <a:gd name="T76" fmla="*/ 26 w 371"/>
                <a:gd name="T77" fmla="*/ 42 h 174"/>
                <a:gd name="T78" fmla="*/ 42 w 371"/>
                <a:gd name="T79" fmla="*/ 32 h 174"/>
                <a:gd name="T80" fmla="*/ 67 w 371"/>
                <a:gd name="T81" fmla="*/ 20 h 174"/>
                <a:gd name="T82" fmla="*/ 96 w 371"/>
                <a:gd name="T83" fmla="*/ 11 h 174"/>
                <a:gd name="T84" fmla="*/ 130 w 371"/>
                <a:gd name="T85" fmla="*/ 4 h 174"/>
                <a:gd name="T86" fmla="*/ 166 w 371"/>
                <a:gd name="T87" fmla="*/ 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1" h="174">
                  <a:moveTo>
                    <a:pt x="185" y="0"/>
                  </a:moveTo>
                  <a:lnTo>
                    <a:pt x="204" y="1"/>
                  </a:lnTo>
                  <a:lnTo>
                    <a:pt x="223" y="2"/>
                  </a:lnTo>
                  <a:lnTo>
                    <a:pt x="241" y="4"/>
                  </a:lnTo>
                  <a:lnTo>
                    <a:pt x="257" y="7"/>
                  </a:lnTo>
                  <a:lnTo>
                    <a:pt x="274" y="11"/>
                  </a:lnTo>
                  <a:lnTo>
                    <a:pt x="289" y="15"/>
                  </a:lnTo>
                  <a:lnTo>
                    <a:pt x="303" y="20"/>
                  </a:lnTo>
                  <a:lnTo>
                    <a:pt x="316" y="25"/>
                  </a:lnTo>
                  <a:lnTo>
                    <a:pt x="329" y="32"/>
                  </a:lnTo>
                  <a:lnTo>
                    <a:pt x="340" y="39"/>
                  </a:lnTo>
                  <a:lnTo>
                    <a:pt x="344" y="42"/>
                  </a:lnTo>
                  <a:lnTo>
                    <a:pt x="349" y="45"/>
                  </a:lnTo>
                  <a:lnTo>
                    <a:pt x="353" y="50"/>
                  </a:lnTo>
                  <a:lnTo>
                    <a:pt x="356" y="53"/>
                  </a:lnTo>
                  <a:lnTo>
                    <a:pt x="360" y="57"/>
                  </a:lnTo>
                  <a:lnTo>
                    <a:pt x="363" y="61"/>
                  </a:lnTo>
                  <a:lnTo>
                    <a:pt x="365" y="65"/>
                  </a:lnTo>
                  <a:lnTo>
                    <a:pt x="367" y="70"/>
                  </a:lnTo>
                  <a:lnTo>
                    <a:pt x="369" y="73"/>
                  </a:lnTo>
                  <a:lnTo>
                    <a:pt x="370" y="79"/>
                  </a:lnTo>
                  <a:lnTo>
                    <a:pt x="371" y="82"/>
                  </a:lnTo>
                  <a:lnTo>
                    <a:pt x="371" y="86"/>
                  </a:lnTo>
                  <a:lnTo>
                    <a:pt x="371" y="92"/>
                  </a:lnTo>
                  <a:lnTo>
                    <a:pt x="370" y="95"/>
                  </a:lnTo>
                  <a:lnTo>
                    <a:pt x="369" y="101"/>
                  </a:lnTo>
                  <a:lnTo>
                    <a:pt x="367" y="104"/>
                  </a:lnTo>
                  <a:lnTo>
                    <a:pt x="365" y="109"/>
                  </a:lnTo>
                  <a:lnTo>
                    <a:pt x="363" y="113"/>
                  </a:lnTo>
                  <a:lnTo>
                    <a:pt x="360" y="116"/>
                  </a:lnTo>
                  <a:lnTo>
                    <a:pt x="356" y="121"/>
                  </a:lnTo>
                  <a:lnTo>
                    <a:pt x="353" y="125"/>
                  </a:lnTo>
                  <a:lnTo>
                    <a:pt x="349" y="128"/>
                  </a:lnTo>
                  <a:lnTo>
                    <a:pt x="344" y="132"/>
                  </a:lnTo>
                  <a:lnTo>
                    <a:pt x="340" y="135"/>
                  </a:lnTo>
                  <a:lnTo>
                    <a:pt x="329" y="142"/>
                  </a:lnTo>
                  <a:lnTo>
                    <a:pt x="316" y="148"/>
                  </a:lnTo>
                  <a:lnTo>
                    <a:pt x="303" y="154"/>
                  </a:lnTo>
                  <a:lnTo>
                    <a:pt x="289" y="160"/>
                  </a:lnTo>
                  <a:lnTo>
                    <a:pt x="274" y="163"/>
                  </a:lnTo>
                  <a:lnTo>
                    <a:pt x="257" y="166"/>
                  </a:lnTo>
                  <a:lnTo>
                    <a:pt x="241" y="170"/>
                  </a:lnTo>
                  <a:lnTo>
                    <a:pt x="223" y="172"/>
                  </a:lnTo>
                  <a:lnTo>
                    <a:pt x="204" y="173"/>
                  </a:lnTo>
                  <a:lnTo>
                    <a:pt x="185" y="174"/>
                  </a:lnTo>
                  <a:lnTo>
                    <a:pt x="166" y="173"/>
                  </a:lnTo>
                  <a:lnTo>
                    <a:pt x="149" y="172"/>
                  </a:lnTo>
                  <a:lnTo>
                    <a:pt x="130" y="170"/>
                  </a:lnTo>
                  <a:lnTo>
                    <a:pt x="113" y="166"/>
                  </a:lnTo>
                  <a:lnTo>
                    <a:pt x="96" y="163"/>
                  </a:lnTo>
                  <a:lnTo>
                    <a:pt x="82" y="160"/>
                  </a:lnTo>
                  <a:lnTo>
                    <a:pt x="67" y="154"/>
                  </a:lnTo>
                  <a:lnTo>
                    <a:pt x="54" y="148"/>
                  </a:lnTo>
                  <a:lnTo>
                    <a:pt x="42" y="142"/>
                  </a:lnTo>
                  <a:lnTo>
                    <a:pt x="31" y="135"/>
                  </a:lnTo>
                  <a:lnTo>
                    <a:pt x="26" y="132"/>
                  </a:lnTo>
                  <a:lnTo>
                    <a:pt x="22" y="128"/>
                  </a:lnTo>
                  <a:lnTo>
                    <a:pt x="17" y="125"/>
                  </a:lnTo>
                  <a:lnTo>
                    <a:pt x="14" y="121"/>
                  </a:lnTo>
                  <a:lnTo>
                    <a:pt x="11" y="116"/>
                  </a:lnTo>
                  <a:lnTo>
                    <a:pt x="7" y="113"/>
                  </a:lnTo>
                  <a:lnTo>
                    <a:pt x="5" y="109"/>
                  </a:lnTo>
                  <a:lnTo>
                    <a:pt x="3" y="104"/>
                  </a:lnTo>
                  <a:lnTo>
                    <a:pt x="2" y="101"/>
                  </a:lnTo>
                  <a:lnTo>
                    <a:pt x="1" y="95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1" y="79"/>
                  </a:lnTo>
                  <a:lnTo>
                    <a:pt x="2" y="73"/>
                  </a:lnTo>
                  <a:lnTo>
                    <a:pt x="3" y="70"/>
                  </a:lnTo>
                  <a:lnTo>
                    <a:pt x="5" y="65"/>
                  </a:lnTo>
                  <a:lnTo>
                    <a:pt x="7" y="61"/>
                  </a:lnTo>
                  <a:lnTo>
                    <a:pt x="11" y="57"/>
                  </a:lnTo>
                  <a:lnTo>
                    <a:pt x="14" y="53"/>
                  </a:lnTo>
                  <a:lnTo>
                    <a:pt x="17" y="50"/>
                  </a:lnTo>
                  <a:lnTo>
                    <a:pt x="22" y="45"/>
                  </a:lnTo>
                  <a:lnTo>
                    <a:pt x="26" y="42"/>
                  </a:lnTo>
                  <a:lnTo>
                    <a:pt x="31" y="39"/>
                  </a:lnTo>
                  <a:lnTo>
                    <a:pt x="42" y="32"/>
                  </a:lnTo>
                  <a:lnTo>
                    <a:pt x="54" y="25"/>
                  </a:lnTo>
                  <a:lnTo>
                    <a:pt x="67" y="20"/>
                  </a:lnTo>
                  <a:lnTo>
                    <a:pt x="82" y="15"/>
                  </a:lnTo>
                  <a:lnTo>
                    <a:pt x="96" y="11"/>
                  </a:lnTo>
                  <a:lnTo>
                    <a:pt x="113" y="7"/>
                  </a:lnTo>
                  <a:lnTo>
                    <a:pt x="130" y="4"/>
                  </a:lnTo>
                  <a:lnTo>
                    <a:pt x="149" y="2"/>
                  </a:lnTo>
                  <a:lnTo>
                    <a:pt x="166" y="1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E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0" name="Freeform 164">
              <a:extLst>
                <a:ext uri="{FF2B5EF4-FFF2-40B4-BE49-F238E27FC236}">
                  <a16:creationId xmlns:a16="http://schemas.microsoft.com/office/drawing/2014/main" id="{B564EDDA-746F-4CB5-91E1-C03680CBA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3415"/>
              <a:ext cx="175" cy="83"/>
            </a:xfrm>
            <a:custGeom>
              <a:avLst/>
              <a:gdLst>
                <a:gd name="T0" fmla="*/ 192 w 350"/>
                <a:gd name="T1" fmla="*/ 1 h 165"/>
                <a:gd name="T2" fmla="*/ 226 w 350"/>
                <a:gd name="T3" fmla="*/ 3 h 165"/>
                <a:gd name="T4" fmla="*/ 258 w 350"/>
                <a:gd name="T5" fmla="*/ 10 h 165"/>
                <a:gd name="T6" fmla="*/ 285 w 350"/>
                <a:gd name="T7" fmla="*/ 20 h 165"/>
                <a:gd name="T8" fmla="*/ 310 w 350"/>
                <a:gd name="T9" fmla="*/ 31 h 165"/>
                <a:gd name="T10" fmla="*/ 324 w 350"/>
                <a:gd name="T11" fmla="*/ 40 h 165"/>
                <a:gd name="T12" fmla="*/ 332 w 350"/>
                <a:gd name="T13" fmla="*/ 47 h 165"/>
                <a:gd name="T14" fmla="*/ 340 w 350"/>
                <a:gd name="T15" fmla="*/ 54 h 165"/>
                <a:gd name="T16" fmla="*/ 344 w 350"/>
                <a:gd name="T17" fmla="*/ 62 h 165"/>
                <a:gd name="T18" fmla="*/ 348 w 350"/>
                <a:gd name="T19" fmla="*/ 70 h 165"/>
                <a:gd name="T20" fmla="*/ 349 w 350"/>
                <a:gd name="T21" fmla="*/ 79 h 165"/>
                <a:gd name="T22" fmla="*/ 349 w 350"/>
                <a:gd name="T23" fmla="*/ 88 h 165"/>
                <a:gd name="T24" fmla="*/ 348 w 350"/>
                <a:gd name="T25" fmla="*/ 95 h 165"/>
                <a:gd name="T26" fmla="*/ 344 w 350"/>
                <a:gd name="T27" fmla="*/ 103 h 165"/>
                <a:gd name="T28" fmla="*/ 340 w 350"/>
                <a:gd name="T29" fmla="*/ 111 h 165"/>
                <a:gd name="T30" fmla="*/ 332 w 350"/>
                <a:gd name="T31" fmla="*/ 119 h 165"/>
                <a:gd name="T32" fmla="*/ 324 w 350"/>
                <a:gd name="T33" fmla="*/ 125 h 165"/>
                <a:gd name="T34" fmla="*/ 310 w 350"/>
                <a:gd name="T35" fmla="*/ 135 h 165"/>
                <a:gd name="T36" fmla="*/ 285 w 350"/>
                <a:gd name="T37" fmla="*/ 146 h 165"/>
                <a:gd name="T38" fmla="*/ 258 w 350"/>
                <a:gd name="T39" fmla="*/ 155 h 165"/>
                <a:gd name="T40" fmla="*/ 226 w 350"/>
                <a:gd name="T41" fmla="*/ 162 h 165"/>
                <a:gd name="T42" fmla="*/ 192 w 350"/>
                <a:gd name="T43" fmla="*/ 165 h 165"/>
                <a:gd name="T44" fmla="*/ 156 w 350"/>
                <a:gd name="T45" fmla="*/ 165 h 165"/>
                <a:gd name="T46" fmla="*/ 122 w 350"/>
                <a:gd name="T47" fmla="*/ 162 h 165"/>
                <a:gd name="T48" fmla="*/ 91 w 350"/>
                <a:gd name="T49" fmla="*/ 155 h 165"/>
                <a:gd name="T50" fmla="*/ 63 w 350"/>
                <a:gd name="T51" fmla="*/ 146 h 165"/>
                <a:gd name="T52" fmla="*/ 39 w 350"/>
                <a:gd name="T53" fmla="*/ 135 h 165"/>
                <a:gd name="T54" fmla="*/ 24 w 350"/>
                <a:gd name="T55" fmla="*/ 125 h 165"/>
                <a:gd name="T56" fmla="*/ 16 w 350"/>
                <a:gd name="T57" fmla="*/ 119 h 165"/>
                <a:gd name="T58" fmla="*/ 10 w 350"/>
                <a:gd name="T59" fmla="*/ 111 h 165"/>
                <a:gd name="T60" fmla="*/ 4 w 350"/>
                <a:gd name="T61" fmla="*/ 103 h 165"/>
                <a:gd name="T62" fmla="*/ 1 w 350"/>
                <a:gd name="T63" fmla="*/ 95 h 165"/>
                <a:gd name="T64" fmla="*/ 0 w 350"/>
                <a:gd name="T65" fmla="*/ 88 h 165"/>
                <a:gd name="T66" fmla="*/ 0 w 350"/>
                <a:gd name="T67" fmla="*/ 79 h 165"/>
                <a:gd name="T68" fmla="*/ 1 w 350"/>
                <a:gd name="T69" fmla="*/ 70 h 165"/>
                <a:gd name="T70" fmla="*/ 4 w 350"/>
                <a:gd name="T71" fmla="*/ 62 h 165"/>
                <a:gd name="T72" fmla="*/ 10 w 350"/>
                <a:gd name="T73" fmla="*/ 54 h 165"/>
                <a:gd name="T74" fmla="*/ 16 w 350"/>
                <a:gd name="T75" fmla="*/ 47 h 165"/>
                <a:gd name="T76" fmla="*/ 24 w 350"/>
                <a:gd name="T77" fmla="*/ 40 h 165"/>
                <a:gd name="T78" fmla="*/ 39 w 350"/>
                <a:gd name="T79" fmla="*/ 31 h 165"/>
                <a:gd name="T80" fmla="*/ 63 w 350"/>
                <a:gd name="T81" fmla="*/ 20 h 165"/>
                <a:gd name="T82" fmla="*/ 91 w 350"/>
                <a:gd name="T83" fmla="*/ 10 h 165"/>
                <a:gd name="T84" fmla="*/ 122 w 350"/>
                <a:gd name="T85" fmla="*/ 3 h 165"/>
                <a:gd name="T86" fmla="*/ 156 w 350"/>
                <a:gd name="T87" fmla="*/ 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0" h="165">
                  <a:moveTo>
                    <a:pt x="174" y="0"/>
                  </a:moveTo>
                  <a:lnTo>
                    <a:pt x="192" y="1"/>
                  </a:lnTo>
                  <a:lnTo>
                    <a:pt x="210" y="2"/>
                  </a:lnTo>
                  <a:lnTo>
                    <a:pt x="226" y="3"/>
                  </a:lnTo>
                  <a:lnTo>
                    <a:pt x="242" y="7"/>
                  </a:lnTo>
                  <a:lnTo>
                    <a:pt x="258" y="10"/>
                  </a:lnTo>
                  <a:lnTo>
                    <a:pt x="272" y="14"/>
                  </a:lnTo>
                  <a:lnTo>
                    <a:pt x="285" y="20"/>
                  </a:lnTo>
                  <a:lnTo>
                    <a:pt x="299" y="24"/>
                  </a:lnTo>
                  <a:lnTo>
                    <a:pt x="310" y="31"/>
                  </a:lnTo>
                  <a:lnTo>
                    <a:pt x="320" y="37"/>
                  </a:lnTo>
                  <a:lnTo>
                    <a:pt x="324" y="40"/>
                  </a:lnTo>
                  <a:lnTo>
                    <a:pt x="329" y="43"/>
                  </a:lnTo>
                  <a:lnTo>
                    <a:pt x="332" y="47"/>
                  </a:lnTo>
                  <a:lnTo>
                    <a:pt x="335" y="51"/>
                  </a:lnTo>
                  <a:lnTo>
                    <a:pt x="340" y="54"/>
                  </a:lnTo>
                  <a:lnTo>
                    <a:pt x="342" y="59"/>
                  </a:lnTo>
                  <a:lnTo>
                    <a:pt x="344" y="62"/>
                  </a:lnTo>
                  <a:lnTo>
                    <a:pt x="346" y="67"/>
                  </a:lnTo>
                  <a:lnTo>
                    <a:pt x="348" y="70"/>
                  </a:lnTo>
                  <a:lnTo>
                    <a:pt x="349" y="74"/>
                  </a:lnTo>
                  <a:lnTo>
                    <a:pt x="349" y="79"/>
                  </a:lnTo>
                  <a:lnTo>
                    <a:pt x="350" y="83"/>
                  </a:lnTo>
                  <a:lnTo>
                    <a:pt x="349" y="88"/>
                  </a:lnTo>
                  <a:lnTo>
                    <a:pt x="349" y="91"/>
                  </a:lnTo>
                  <a:lnTo>
                    <a:pt x="348" y="95"/>
                  </a:lnTo>
                  <a:lnTo>
                    <a:pt x="346" y="100"/>
                  </a:lnTo>
                  <a:lnTo>
                    <a:pt x="344" y="103"/>
                  </a:lnTo>
                  <a:lnTo>
                    <a:pt x="342" y="108"/>
                  </a:lnTo>
                  <a:lnTo>
                    <a:pt x="340" y="111"/>
                  </a:lnTo>
                  <a:lnTo>
                    <a:pt x="335" y="115"/>
                  </a:lnTo>
                  <a:lnTo>
                    <a:pt x="332" y="119"/>
                  </a:lnTo>
                  <a:lnTo>
                    <a:pt x="329" y="122"/>
                  </a:lnTo>
                  <a:lnTo>
                    <a:pt x="324" y="125"/>
                  </a:lnTo>
                  <a:lnTo>
                    <a:pt x="320" y="129"/>
                  </a:lnTo>
                  <a:lnTo>
                    <a:pt x="310" y="135"/>
                  </a:lnTo>
                  <a:lnTo>
                    <a:pt x="299" y="141"/>
                  </a:lnTo>
                  <a:lnTo>
                    <a:pt x="285" y="146"/>
                  </a:lnTo>
                  <a:lnTo>
                    <a:pt x="272" y="151"/>
                  </a:lnTo>
                  <a:lnTo>
                    <a:pt x="258" y="155"/>
                  </a:lnTo>
                  <a:lnTo>
                    <a:pt x="242" y="159"/>
                  </a:lnTo>
                  <a:lnTo>
                    <a:pt x="226" y="162"/>
                  </a:lnTo>
                  <a:lnTo>
                    <a:pt x="210" y="163"/>
                  </a:lnTo>
                  <a:lnTo>
                    <a:pt x="192" y="165"/>
                  </a:lnTo>
                  <a:lnTo>
                    <a:pt x="174" y="165"/>
                  </a:lnTo>
                  <a:lnTo>
                    <a:pt x="156" y="165"/>
                  </a:lnTo>
                  <a:lnTo>
                    <a:pt x="139" y="163"/>
                  </a:lnTo>
                  <a:lnTo>
                    <a:pt x="122" y="162"/>
                  </a:lnTo>
                  <a:lnTo>
                    <a:pt x="106" y="159"/>
                  </a:lnTo>
                  <a:lnTo>
                    <a:pt x="91" y="155"/>
                  </a:lnTo>
                  <a:lnTo>
                    <a:pt x="76" y="151"/>
                  </a:lnTo>
                  <a:lnTo>
                    <a:pt x="63" y="146"/>
                  </a:lnTo>
                  <a:lnTo>
                    <a:pt x="51" y="141"/>
                  </a:lnTo>
                  <a:lnTo>
                    <a:pt x="39" y="135"/>
                  </a:lnTo>
                  <a:lnTo>
                    <a:pt x="29" y="129"/>
                  </a:lnTo>
                  <a:lnTo>
                    <a:pt x="24" y="125"/>
                  </a:lnTo>
                  <a:lnTo>
                    <a:pt x="20" y="122"/>
                  </a:lnTo>
                  <a:lnTo>
                    <a:pt x="16" y="119"/>
                  </a:lnTo>
                  <a:lnTo>
                    <a:pt x="13" y="115"/>
                  </a:lnTo>
                  <a:lnTo>
                    <a:pt x="10" y="111"/>
                  </a:lnTo>
                  <a:lnTo>
                    <a:pt x="6" y="108"/>
                  </a:lnTo>
                  <a:lnTo>
                    <a:pt x="4" y="103"/>
                  </a:lnTo>
                  <a:lnTo>
                    <a:pt x="3" y="100"/>
                  </a:lnTo>
                  <a:lnTo>
                    <a:pt x="1" y="95"/>
                  </a:lnTo>
                  <a:lnTo>
                    <a:pt x="0" y="91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1" y="70"/>
                  </a:lnTo>
                  <a:lnTo>
                    <a:pt x="3" y="67"/>
                  </a:lnTo>
                  <a:lnTo>
                    <a:pt x="4" y="62"/>
                  </a:lnTo>
                  <a:lnTo>
                    <a:pt x="6" y="59"/>
                  </a:lnTo>
                  <a:lnTo>
                    <a:pt x="10" y="54"/>
                  </a:lnTo>
                  <a:lnTo>
                    <a:pt x="13" y="51"/>
                  </a:lnTo>
                  <a:lnTo>
                    <a:pt x="16" y="47"/>
                  </a:lnTo>
                  <a:lnTo>
                    <a:pt x="20" y="43"/>
                  </a:lnTo>
                  <a:lnTo>
                    <a:pt x="24" y="40"/>
                  </a:lnTo>
                  <a:lnTo>
                    <a:pt x="29" y="37"/>
                  </a:lnTo>
                  <a:lnTo>
                    <a:pt x="39" y="31"/>
                  </a:lnTo>
                  <a:lnTo>
                    <a:pt x="51" y="24"/>
                  </a:lnTo>
                  <a:lnTo>
                    <a:pt x="63" y="20"/>
                  </a:lnTo>
                  <a:lnTo>
                    <a:pt x="76" y="14"/>
                  </a:lnTo>
                  <a:lnTo>
                    <a:pt x="91" y="10"/>
                  </a:lnTo>
                  <a:lnTo>
                    <a:pt x="106" y="7"/>
                  </a:lnTo>
                  <a:lnTo>
                    <a:pt x="122" y="3"/>
                  </a:lnTo>
                  <a:lnTo>
                    <a:pt x="139" y="2"/>
                  </a:lnTo>
                  <a:lnTo>
                    <a:pt x="156" y="1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E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1" name="Freeform 165">
              <a:extLst>
                <a:ext uri="{FF2B5EF4-FFF2-40B4-BE49-F238E27FC236}">
                  <a16:creationId xmlns:a16="http://schemas.microsoft.com/office/drawing/2014/main" id="{21E3A822-CDAB-49ED-B750-092C53DE4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" y="3416"/>
              <a:ext cx="166" cy="79"/>
            </a:xfrm>
            <a:custGeom>
              <a:avLst/>
              <a:gdLst>
                <a:gd name="T0" fmla="*/ 182 w 331"/>
                <a:gd name="T1" fmla="*/ 1 h 158"/>
                <a:gd name="T2" fmla="*/ 214 w 331"/>
                <a:gd name="T3" fmla="*/ 5 h 158"/>
                <a:gd name="T4" fmla="*/ 244 w 331"/>
                <a:gd name="T5" fmla="*/ 10 h 158"/>
                <a:gd name="T6" fmla="*/ 270 w 331"/>
                <a:gd name="T7" fmla="*/ 19 h 158"/>
                <a:gd name="T8" fmla="*/ 292 w 331"/>
                <a:gd name="T9" fmla="*/ 29 h 158"/>
                <a:gd name="T10" fmla="*/ 311 w 331"/>
                <a:gd name="T11" fmla="*/ 41 h 158"/>
                <a:gd name="T12" fmla="*/ 321 w 331"/>
                <a:gd name="T13" fmla="*/ 52 h 158"/>
                <a:gd name="T14" fmla="*/ 325 w 331"/>
                <a:gd name="T15" fmla="*/ 59 h 158"/>
                <a:gd name="T16" fmla="*/ 329 w 331"/>
                <a:gd name="T17" fmla="*/ 67 h 158"/>
                <a:gd name="T18" fmla="*/ 331 w 331"/>
                <a:gd name="T19" fmla="*/ 75 h 158"/>
                <a:gd name="T20" fmla="*/ 331 w 331"/>
                <a:gd name="T21" fmla="*/ 82 h 158"/>
                <a:gd name="T22" fmla="*/ 329 w 331"/>
                <a:gd name="T23" fmla="*/ 91 h 158"/>
                <a:gd name="T24" fmla="*/ 325 w 331"/>
                <a:gd name="T25" fmla="*/ 99 h 158"/>
                <a:gd name="T26" fmla="*/ 321 w 331"/>
                <a:gd name="T27" fmla="*/ 106 h 158"/>
                <a:gd name="T28" fmla="*/ 311 w 331"/>
                <a:gd name="T29" fmla="*/ 116 h 158"/>
                <a:gd name="T30" fmla="*/ 292 w 331"/>
                <a:gd name="T31" fmla="*/ 129 h 158"/>
                <a:gd name="T32" fmla="*/ 270 w 331"/>
                <a:gd name="T33" fmla="*/ 139 h 158"/>
                <a:gd name="T34" fmla="*/ 244 w 331"/>
                <a:gd name="T35" fmla="*/ 148 h 158"/>
                <a:gd name="T36" fmla="*/ 214 w 331"/>
                <a:gd name="T37" fmla="*/ 154 h 158"/>
                <a:gd name="T38" fmla="*/ 182 w 331"/>
                <a:gd name="T39" fmla="*/ 157 h 158"/>
                <a:gd name="T40" fmla="*/ 149 w 331"/>
                <a:gd name="T41" fmla="*/ 157 h 158"/>
                <a:gd name="T42" fmla="*/ 116 w 331"/>
                <a:gd name="T43" fmla="*/ 154 h 158"/>
                <a:gd name="T44" fmla="*/ 86 w 331"/>
                <a:gd name="T45" fmla="*/ 148 h 158"/>
                <a:gd name="T46" fmla="*/ 61 w 331"/>
                <a:gd name="T47" fmla="*/ 139 h 158"/>
                <a:gd name="T48" fmla="*/ 39 w 331"/>
                <a:gd name="T49" fmla="*/ 129 h 158"/>
                <a:gd name="T50" fmla="*/ 21 w 331"/>
                <a:gd name="T51" fmla="*/ 116 h 158"/>
                <a:gd name="T52" fmla="*/ 11 w 331"/>
                <a:gd name="T53" fmla="*/ 106 h 158"/>
                <a:gd name="T54" fmla="*/ 5 w 331"/>
                <a:gd name="T55" fmla="*/ 99 h 158"/>
                <a:gd name="T56" fmla="*/ 3 w 331"/>
                <a:gd name="T57" fmla="*/ 91 h 158"/>
                <a:gd name="T58" fmla="*/ 1 w 331"/>
                <a:gd name="T59" fmla="*/ 82 h 158"/>
                <a:gd name="T60" fmla="*/ 1 w 331"/>
                <a:gd name="T61" fmla="*/ 75 h 158"/>
                <a:gd name="T62" fmla="*/ 3 w 331"/>
                <a:gd name="T63" fmla="*/ 67 h 158"/>
                <a:gd name="T64" fmla="*/ 5 w 331"/>
                <a:gd name="T65" fmla="*/ 59 h 158"/>
                <a:gd name="T66" fmla="*/ 11 w 331"/>
                <a:gd name="T67" fmla="*/ 52 h 158"/>
                <a:gd name="T68" fmla="*/ 21 w 331"/>
                <a:gd name="T69" fmla="*/ 41 h 158"/>
                <a:gd name="T70" fmla="*/ 39 w 331"/>
                <a:gd name="T71" fmla="*/ 29 h 158"/>
                <a:gd name="T72" fmla="*/ 61 w 331"/>
                <a:gd name="T73" fmla="*/ 19 h 158"/>
                <a:gd name="T74" fmla="*/ 86 w 331"/>
                <a:gd name="T75" fmla="*/ 10 h 158"/>
                <a:gd name="T76" fmla="*/ 116 w 331"/>
                <a:gd name="T77" fmla="*/ 5 h 158"/>
                <a:gd name="T78" fmla="*/ 149 w 331"/>
                <a:gd name="T79" fmla="*/ 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1" h="158">
                  <a:moveTo>
                    <a:pt x="165" y="0"/>
                  </a:moveTo>
                  <a:lnTo>
                    <a:pt x="182" y="1"/>
                  </a:lnTo>
                  <a:lnTo>
                    <a:pt x="199" y="2"/>
                  </a:lnTo>
                  <a:lnTo>
                    <a:pt x="214" y="5"/>
                  </a:lnTo>
                  <a:lnTo>
                    <a:pt x="230" y="7"/>
                  </a:lnTo>
                  <a:lnTo>
                    <a:pt x="244" y="10"/>
                  </a:lnTo>
                  <a:lnTo>
                    <a:pt x="257" y="13"/>
                  </a:lnTo>
                  <a:lnTo>
                    <a:pt x="270" y="19"/>
                  </a:lnTo>
                  <a:lnTo>
                    <a:pt x="282" y="23"/>
                  </a:lnTo>
                  <a:lnTo>
                    <a:pt x="292" y="29"/>
                  </a:lnTo>
                  <a:lnTo>
                    <a:pt x="302" y="35"/>
                  </a:lnTo>
                  <a:lnTo>
                    <a:pt x="311" y="41"/>
                  </a:lnTo>
                  <a:lnTo>
                    <a:pt x="317" y="48"/>
                  </a:lnTo>
                  <a:lnTo>
                    <a:pt x="321" y="52"/>
                  </a:lnTo>
                  <a:lnTo>
                    <a:pt x="323" y="56"/>
                  </a:lnTo>
                  <a:lnTo>
                    <a:pt x="325" y="59"/>
                  </a:lnTo>
                  <a:lnTo>
                    <a:pt x="326" y="63"/>
                  </a:lnTo>
                  <a:lnTo>
                    <a:pt x="329" y="67"/>
                  </a:lnTo>
                  <a:lnTo>
                    <a:pt x="330" y="71"/>
                  </a:lnTo>
                  <a:lnTo>
                    <a:pt x="331" y="75"/>
                  </a:lnTo>
                  <a:lnTo>
                    <a:pt x="331" y="79"/>
                  </a:lnTo>
                  <a:lnTo>
                    <a:pt x="331" y="82"/>
                  </a:lnTo>
                  <a:lnTo>
                    <a:pt x="330" y="87"/>
                  </a:lnTo>
                  <a:lnTo>
                    <a:pt x="329" y="91"/>
                  </a:lnTo>
                  <a:lnTo>
                    <a:pt x="326" y="95"/>
                  </a:lnTo>
                  <a:lnTo>
                    <a:pt x="325" y="99"/>
                  </a:lnTo>
                  <a:lnTo>
                    <a:pt x="323" y="102"/>
                  </a:lnTo>
                  <a:lnTo>
                    <a:pt x="321" y="106"/>
                  </a:lnTo>
                  <a:lnTo>
                    <a:pt x="317" y="110"/>
                  </a:lnTo>
                  <a:lnTo>
                    <a:pt x="311" y="116"/>
                  </a:lnTo>
                  <a:lnTo>
                    <a:pt x="302" y="122"/>
                  </a:lnTo>
                  <a:lnTo>
                    <a:pt x="292" y="129"/>
                  </a:lnTo>
                  <a:lnTo>
                    <a:pt x="282" y="134"/>
                  </a:lnTo>
                  <a:lnTo>
                    <a:pt x="270" y="139"/>
                  </a:lnTo>
                  <a:lnTo>
                    <a:pt x="257" y="144"/>
                  </a:lnTo>
                  <a:lnTo>
                    <a:pt x="244" y="148"/>
                  </a:lnTo>
                  <a:lnTo>
                    <a:pt x="230" y="151"/>
                  </a:lnTo>
                  <a:lnTo>
                    <a:pt x="214" y="154"/>
                  </a:lnTo>
                  <a:lnTo>
                    <a:pt x="199" y="156"/>
                  </a:lnTo>
                  <a:lnTo>
                    <a:pt x="182" y="157"/>
                  </a:lnTo>
                  <a:lnTo>
                    <a:pt x="165" y="158"/>
                  </a:lnTo>
                  <a:lnTo>
                    <a:pt x="149" y="157"/>
                  </a:lnTo>
                  <a:lnTo>
                    <a:pt x="132" y="156"/>
                  </a:lnTo>
                  <a:lnTo>
                    <a:pt x="116" y="154"/>
                  </a:lnTo>
                  <a:lnTo>
                    <a:pt x="101" y="151"/>
                  </a:lnTo>
                  <a:lnTo>
                    <a:pt x="86" y="148"/>
                  </a:lnTo>
                  <a:lnTo>
                    <a:pt x="73" y="144"/>
                  </a:lnTo>
                  <a:lnTo>
                    <a:pt x="61" y="139"/>
                  </a:lnTo>
                  <a:lnTo>
                    <a:pt x="49" y="134"/>
                  </a:lnTo>
                  <a:lnTo>
                    <a:pt x="39" y="129"/>
                  </a:lnTo>
                  <a:lnTo>
                    <a:pt x="29" y="122"/>
                  </a:lnTo>
                  <a:lnTo>
                    <a:pt x="21" y="116"/>
                  </a:lnTo>
                  <a:lnTo>
                    <a:pt x="14" y="110"/>
                  </a:lnTo>
                  <a:lnTo>
                    <a:pt x="11" y="106"/>
                  </a:lnTo>
                  <a:lnTo>
                    <a:pt x="7" y="102"/>
                  </a:lnTo>
                  <a:lnTo>
                    <a:pt x="5" y="99"/>
                  </a:lnTo>
                  <a:lnTo>
                    <a:pt x="4" y="95"/>
                  </a:lnTo>
                  <a:lnTo>
                    <a:pt x="3" y="91"/>
                  </a:lnTo>
                  <a:lnTo>
                    <a:pt x="2" y="87"/>
                  </a:lnTo>
                  <a:lnTo>
                    <a:pt x="1" y="82"/>
                  </a:lnTo>
                  <a:lnTo>
                    <a:pt x="0" y="79"/>
                  </a:lnTo>
                  <a:lnTo>
                    <a:pt x="1" y="75"/>
                  </a:lnTo>
                  <a:lnTo>
                    <a:pt x="2" y="71"/>
                  </a:lnTo>
                  <a:lnTo>
                    <a:pt x="3" y="67"/>
                  </a:lnTo>
                  <a:lnTo>
                    <a:pt x="4" y="63"/>
                  </a:lnTo>
                  <a:lnTo>
                    <a:pt x="5" y="59"/>
                  </a:lnTo>
                  <a:lnTo>
                    <a:pt x="7" y="56"/>
                  </a:lnTo>
                  <a:lnTo>
                    <a:pt x="11" y="52"/>
                  </a:lnTo>
                  <a:lnTo>
                    <a:pt x="14" y="48"/>
                  </a:lnTo>
                  <a:lnTo>
                    <a:pt x="21" y="41"/>
                  </a:lnTo>
                  <a:lnTo>
                    <a:pt x="29" y="35"/>
                  </a:lnTo>
                  <a:lnTo>
                    <a:pt x="39" y="29"/>
                  </a:lnTo>
                  <a:lnTo>
                    <a:pt x="49" y="23"/>
                  </a:lnTo>
                  <a:lnTo>
                    <a:pt x="61" y="19"/>
                  </a:lnTo>
                  <a:lnTo>
                    <a:pt x="73" y="13"/>
                  </a:lnTo>
                  <a:lnTo>
                    <a:pt x="86" y="10"/>
                  </a:lnTo>
                  <a:lnTo>
                    <a:pt x="101" y="7"/>
                  </a:lnTo>
                  <a:lnTo>
                    <a:pt x="116" y="5"/>
                  </a:lnTo>
                  <a:lnTo>
                    <a:pt x="132" y="2"/>
                  </a:lnTo>
                  <a:lnTo>
                    <a:pt x="149" y="1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E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2" name="Freeform 166">
              <a:extLst>
                <a:ext uri="{FF2B5EF4-FFF2-40B4-BE49-F238E27FC236}">
                  <a16:creationId xmlns:a16="http://schemas.microsoft.com/office/drawing/2014/main" id="{B9309469-0B3A-4B68-AE15-9C09BA231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3418"/>
              <a:ext cx="154" cy="74"/>
            </a:xfrm>
            <a:custGeom>
              <a:avLst/>
              <a:gdLst>
                <a:gd name="T0" fmla="*/ 170 w 309"/>
                <a:gd name="T1" fmla="*/ 0 h 148"/>
                <a:gd name="T2" fmla="*/ 200 w 309"/>
                <a:gd name="T3" fmla="*/ 4 h 148"/>
                <a:gd name="T4" fmla="*/ 229 w 309"/>
                <a:gd name="T5" fmla="*/ 8 h 148"/>
                <a:gd name="T6" fmla="*/ 253 w 309"/>
                <a:gd name="T7" fmla="*/ 17 h 148"/>
                <a:gd name="T8" fmla="*/ 274 w 309"/>
                <a:gd name="T9" fmla="*/ 27 h 148"/>
                <a:gd name="T10" fmla="*/ 290 w 309"/>
                <a:gd name="T11" fmla="*/ 39 h 148"/>
                <a:gd name="T12" fmla="*/ 300 w 309"/>
                <a:gd name="T13" fmla="*/ 48 h 148"/>
                <a:gd name="T14" fmla="*/ 304 w 309"/>
                <a:gd name="T15" fmla="*/ 55 h 148"/>
                <a:gd name="T16" fmla="*/ 306 w 309"/>
                <a:gd name="T17" fmla="*/ 63 h 148"/>
                <a:gd name="T18" fmla="*/ 309 w 309"/>
                <a:gd name="T19" fmla="*/ 70 h 148"/>
                <a:gd name="T20" fmla="*/ 309 w 309"/>
                <a:gd name="T21" fmla="*/ 77 h 148"/>
                <a:gd name="T22" fmla="*/ 306 w 309"/>
                <a:gd name="T23" fmla="*/ 85 h 148"/>
                <a:gd name="T24" fmla="*/ 304 w 309"/>
                <a:gd name="T25" fmla="*/ 93 h 148"/>
                <a:gd name="T26" fmla="*/ 300 w 309"/>
                <a:gd name="T27" fmla="*/ 99 h 148"/>
                <a:gd name="T28" fmla="*/ 290 w 309"/>
                <a:gd name="T29" fmla="*/ 109 h 148"/>
                <a:gd name="T30" fmla="*/ 274 w 309"/>
                <a:gd name="T31" fmla="*/ 121 h 148"/>
                <a:gd name="T32" fmla="*/ 253 w 309"/>
                <a:gd name="T33" fmla="*/ 131 h 148"/>
                <a:gd name="T34" fmla="*/ 229 w 309"/>
                <a:gd name="T35" fmla="*/ 139 h 148"/>
                <a:gd name="T36" fmla="*/ 200 w 309"/>
                <a:gd name="T37" fmla="*/ 145 h 148"/>
                <a:gd name="T38" fmla="*/ 170 w 309"/>
                <a:gd name="T39" fmla="*/ 147 h 148"/>
                <a:gd name="T40" fmla="*/ 139 w 309"/>
                <a:gd name="T41" fmla="*/ 147 h 148"/>
                <a:gd name="T42" fmla="*/ 109 w 309"/>
                <a:gd name="T43" fmla="*/ 145 h 148"/>
                <a:gd name="T44" fmla="*/ 81 w 309"/>
                <a:gd name="T45" fmla="*/ 139 h 148"/>
                <a:gd name="T46" fmla="*/ 56 w 309"/>
                <a:gd name="T47" fmla="*/ 131 h 148"/>
                <a:gd name="T48" fmla="*/ 35 w 309"/>
                <a:gd name="T49" fmla="*/ 121 h 148"/>
                <a:gd name="T50" fmla="*/ 19 w 309"/>
                <a:gd name="T51" fmla="*/ 109 h 148"/>
                <a:gd name="T52" fmla="*/ 9 w 309"/>
                <a:gd name="T53" fmla="*/ 99 h 148"/>
                <a:gd name="T54" fmla="*/ 5 w 309"/>
                <a:gd name="T55" fmla="*/ 93 h 148"/>
                <a:gd name="T56" fmla="*/ 2 w 309"/>
                <a:gd name="T57" fmla="*/ 85 h 148"/>
                <a:gd name="T58" fmla="*/ 0 w 309"/>
                <a:gd name="T59" fmla="*/ 77 h 148"/>
                <a:gd name="T60" fmla="*/ 0 w 309"/>
                <a:gd name="T61" fmla="*/ 70 h 148"/>
                <a:gd name="T62" fmla="*/ 2 w 309"/>
                <a:gd name="T63" fmla="*/ 63 h 148"/>
                <a:gd name="T64" fmla="*/ 5 w 309"/>
                <a:gd name="T65" fmla="*/ 55 h 148"/>
                <a:gd name="T66" fmla="*/ 9 w 309"/>
                <a:gd name="T67" fmla="*/ 48 h 148"/>
                <a:gd name="T68" fmla="*/ 19 w 309"/>
                <a:gd name="T69" fmla="*/ 39 h 148"/>
                <a:gd name="T70" fmla="*/ 35 w 309"/>
                <a:gd name="T71" fmla="*/ 27 h 148"/>
                <a:gd name="T72" fmla="*/ 56 w 309"/>
                <a:gd name="T73" fmla="*/ 17 h 148"/>
                <a:gd name="T74" fmla="*/ 81 w 309"/>
                <a:gd name="T75" fmla="*/ 8 h 148"/>
                <a:gd name="T76" fmla="*/ 109 w 309"/>
                <a:gd name="T77" fmla="*/ 4 h 148"/>
                <a:gd name="T78" fmla="*/ 139 w 309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9" h="148">
                  <a:moveTo>
                    <a:pt x="154" y="0"/>
                  </a:moveTo>
                  <a:lnTo>
                    <a:pt x="170" y="0"/>
                  </a:lnTo>
                  <a:lnTo>
                    <a:pt x="185" y="2"/>
                  </a:lnTo>
                  <a:lnTo>
                    <a:pt x="200" y="4"/>
                  </a:lnTo>
                  <a:lnTo>
                    <a:pt x="214" y="6"/>
                  </a:lnTo>
                  <a:lnTo>
                    <a:pt x="229" y="8"/>
                  </a:lnTo>
                  <a:lnTo>
                    <a:pt x="241" y="13"/>
                  </a:lnTo>
                  <a:lnTo>
                    <a:pt x="253" y="17"/>
                  </a:lnTo>
                  <a:lnTo>
                    <a:pt x="264" y="22"/>
                  </a:lnTo>
                  <a:lnTo>
                    <a:pt x="274" y="27"/>
                  </a:lnTo>
                  <a:lnTo>
                    <a:pt x="282" y="33"/>
                  </a:lnTo>
                  <a:lnTo>
                    <a:pt x="290" y="39"/>
                  </a:lnTo>
                  <a:lnTo>
                    <a:pt x="296" y="45"/>
                  </a:lnTo>
                  <a:lnTo>
                    <a:pt x="300" y="48"/>
                  </a:lnTo>
                  <a:lnTo>
                    <a:pt x="302" y="52"/>
                  </a:lnTo>
                  <a:lnTo>
                    <a:pt x="304" y="55"/>
                  </a:lnTo>
                  <a:lnTo>
                    <a:pt x="305" y="59"/>
                  </a:lnTo>
                  <a:lnTo>
                    <a:pt x="306" y="63"/>
                  </a:lnTo>
                  <a:lnTo>
                    <a:pt x="309" y="66"/>
                  </a:lnTo>
                  <a:lnTo>
                    <a:pt x="309" y="70"/>
                  </a:lnTo>
                  <a:lnTo>
                    <a:pt x="309" y="74"/>
                  </a:lnTo>
                  <a:lnTo>
                    <a:pt x="309" y="77"/>
                  </a:lnTo>
                  <a:lnTo>
                    <a:pt x="309" y="82"/>
                  </a:lnTo>
                  <a:lnTo>
                    <a:pt x="306" y="85"/>
                  </a:lnTo>
                  <a:lnTo>
                    <a:pt x="305" y="88"/>
                  </a:lnTo>
                  <a:lnTo>
                    <a:pt x="304" y="93"/>
                  </a:lnTo>
                  <a:lnTo>
                    <a:pt x="302" y="96"/>
                  </a:lnTo>
                  <a:lnTo>
                    <a:pt x="300" y="99"/>
                  </a:lnTo>
                  <a:lnTo>
                    <a:pt x="296" y="103"/>
                  </a:lnTo>
                  <a:lnTo>
                    <a:pt x="290" y="109"/>
                  </a:lnTo>
                  <a:lnTo>
                    <a:pt x="282" y="116"/>
                  </a:lnTo>
                  <a:lnTo>
                    <a:pt x="274" y="121"/>
                  </a:lnTo>
                  <a:lnTo>
                    <a:pt x="264" y="127"/>
                  </a:lnTo>
                  <a:lnTo>
                    <a:pt x="253" y="131"/>
                  </a:lnTo>
                  <a:lnTo>
                    <a:pt x="241" y="135"/>
                  </a:lnTo>
                  <a:lnTo>
                    <a:pt x="229" y="139"/>
                  </a:lnTo>
                  <a:lnTo>
                    <a:pt x="214" y="143"/>
                  </a:lnTo>
                  <a:lnTo>
                    <a:pt x="200" y="145"/>
                  </a:lnTo>
                  <a:lnTo>
                    <a:pt x="185" y="146"/>
                  </a:lnTo>
                  <a:lnTo>
                    <a:pt x="170" y="147"/>
                  </a:lnTo>
                  <a:lnTo>
                    <a:pt x="154" y="148"/>
                  </a:lnTo>
                  <a:lnTo>
                    <a:pt x="139" y="147"/>
                  </a:lnTo>
                  <a:lnTo>
                    <a:pt x="123" y="146"/>
                  </a:lnTo>
                  <a:lnTo>
                    <a:pt x="109" y="145"/>
                  </a:lnTo>
                  <a:lnTo>
                    <a:pt x="94" y="143"/>
                  </a:lnTo>
                  <a:lnTo>
                    <a:pt x="81" y="139"/>
                  </a:lnTo>
                  <a:lnTo>
                    <a:pt x="68" y="135"/>
                  </a:lnTo>
                  <a:lnTo>
                    <a:pt x="56" y="131"/>
                  </a:lnTo>
                  <a:lnTo>
                    <a:pt x="45" y="127"/>
                  </a:lnTo>
                  <a:lnTo>
                    <a:pt x="35" y="121"/>
                  </a:lnTo>
                  <a:lnTo>
                    <a:pt x="26" y="116"/>
                  </a:lnTo>
                  <a:lnTo>
                    <a:pt x="19" y="109"/>
                  </a:lnTo>
                  <a:lnTo>
                    <a:pt x="12" y="103"/>
                  </a:lnTo>
                  <a:lnTo>
                    <a:pt x="9" y="99"/>
                  </a:lnTo>
                  <a:lnTo>
                    <a:pt x="6" y="96"/>
                  </a:lnTo>
                  <a:lnTo>
                    <a:pt x="5" y="93"/>
                  </a:lnTo>
                  <a:lnTo>
                    <a:pt x="3" y="88"/>
                  </a:lnTo>
                  <a:lnTo>
                    <a:pt x="2" y="85"/>
                  </a:lnTo>
                  <a:lnTo>
                    <a:pt x="1" y="82"/>
                  </a:lnTo>
                  <a:lnTo>
                    <a:pt x="0" y="77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1" y="66"/>
                  </a:lnTo>
                  <a:lnTo>
                    <a:pt x="2" y="63"/>
                  </a:lnTo>
                  <a:lnTo>
                    <a:pt x="3" y="59"/>
                  </a:lnTo>
                  <a:lnTo>
                    <a:pt x="5" y="55"/>
                  </a:lnTo>
                  <a:lnTo>
                    <a:pt x="6" y="52"/>
                  </a:lnTo>
                  <a:lnTo>
                    <a:pt x="9" y="48"/>
                  </a:lnTo>
                  <a:lnTo>
                    <a:pt x="12" y="45"/>
                  </a:lnTo>
                  <a:lnTo>
                    <a:pt x="19" y="39"/>
                  </a:lnTo>
                  <a:lnTo>
                    <a:pt x="26" y="33"/>
                  </a:lnTo>
                  <a:lnTo>
                    <a:pt x="35" y="27"/>
                  </a:lnTo>
                  <a:lnTo>
                    <a:pt x="45" y="22"/>
                  </a:lnTo>
                  <a:lnTo>
                    <a:pt x="56" y="17"/>
                  </a:lnTo>
                  <a:lnTo>
                    <a:pt x="68" y="13"/>
                  </a:lnTo>
                  <a:lnTo>
                    <a:pt x="81" y="8"/>
                  </a:lnTo>
                  <a:lnTo>
                    <a:pt x="94" y="6"/>
                  </a:lnTo>
                  <a:lnTo>
                    <a:pt x="109" y="4"/>
                  </a:lnTo>
                  <a:lnTo>
                    <a:pt x="123" y="2"/>
                  </a:lnTo>
                  <a:lnTo>
                    <a:pt x="139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E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3" name="Freeform 167">
              <a:extLst>
                <a:ext uri="{FF2B5EF4-FFF2-40B4-BE49-F238E27FC236}">
                  <a16:creationId xmlns:a16="http://schemas.microsoft.com/office/drawing/2014/main" id="{80A82DF4-F541-4BB6-8A7B-0B3F627F3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" y="3419"/>
              <a:ext cx="144" cy="69"/>
            </a:xfrm>
            <a:custGeom>
              <a:avLst/>
              <a:gdLst>
                <a:gd name="T0" fmla="*/ 159 w 289"/>
                <a:gd name="T1" fmla="*/ 0 h 138"/>
                <a:gd name="T2" fmla="*/ 188 w 289"/>
                <a:gd name="T3" fmla="*/ 2 h 138"/>
                <a:gd name="T4" fmla="*/ 213 w 289"/>
                <a:gd name="T5" fmla="*/ 7 h 138"/>
                <a:gd name="T6" fmla="*/ 235 w 289"/>
                <a:gd name="T7" fmla="*/ 15 h 138"/>
                <a:gd name="T8" fmla="*/ 255 w 289"/>
                <a:gd name="T9" fmla="*/ 25 h 138"/>
                <a:gd name="T10" fmla="*/ 271 w 289"/>
                <a:gd name="T11" fmla="*/ 36 h 138"/>
                <a:gd name="T12" fmla="*/ 280 w 289"/>
                <a:gd name="T13" fmla="*/ 45 h 138"/>
                <a:gd name="T14" fmla="*/ 284 w 289"/>
                <a:gd name="T15" fmla="*/ 52 h 138"/>
                <a:gd name="T16" fmla="*/ 288 w 289"/>
                <a:gd name="T17" fmla="*/ 59 h 138"/>
                <a:gd name="T18" fmla="*/ 289 w 289"/>
                <a:gd name="T19" fmla="*/ 65 h 138"/>
                <a:gd name="T20" fmla="*/ 289 w 289"/>
                <a:gd name="T21" fmla="*/ 73 h 138"/>
                <a:gd name="T22" fmla="*/ 288 w 289"/>
                <a:gd name="T23" fmla="*/ 80 h 138"/>
                <a:gd name="T24" fmla="*/ 284 w 289"/>
                <a:gd name="T25" fmla="*/ 86 h 138"/>
                <a:gd name="T26" fmla="*/ 280 w 289"/>
                <a:gd name="T27" fmla="*/ 93 h 138"/>
                <a:gd name="T28" fmla="*/ 271 w 289"/>
                <a:gd name="T29" fmla="*/ 103 h 138"/>
                <a:gd name="T30" fmla="*/ 255 w 289"/>
                <a:gd name="T31" fmla="*/ 114 h 138"/>
                <a:gd name="T32" fmla="*/ 235 w 289"/>
                <a:gd name="T33" fmla="*/ 123 h 138"/>
                <a:gd name="T34" fmla="*/ 213 w 289"/>
                <a:gd name="T35" fmla="*/ 131 h 138"/>
                <a:gd name="T36" fmla="*/ 188 w 289"/>
                <a:gd name="T37" fmla="*/ 136 h 138"/>
                <a:gd name="T38" fmla="*/ 159 w 289"/>
                <a:gd name="T39" fmla="*/ 138 h 138"/>
                <a:gd name="T40" fmla="*/ 130 w 289"/>
                <a:gd name="T41" fmla="*/ 138 h 138"/>
                <a:gd name="T42" fmla="*/ 101 w 289"/>
                <a:gd name="T43" fmla="*/ 136 h 138"/>
                <a:gd name="T44" fmla="*/ 75 w 289"/>
                <a:gd name="T45" fmla="*/ 131 h 138"/>
                <a:gd name="T46" fmla="*/ 53 w 289"/>
                <a:gd name="T47" fmla="*/ 123 h 138"/>
                <a:gd name="T48" fmla="*/ 33 w 289"/>
                <a:gd name="T49" fmla="*/ 114 h 138"/>
                <a:gd name="T50" fmla="*/ 18 w 289"/>
                <a:gd name="T51" fmla="*/ 103 h 138"/>
                <a:gd name="T52" fmla="*/ 9 w 289"/>
                <a:gd name="T53" fmla="*/ 93 h 138"/>
                <a:gd name="T54" fmla="*/ 5 w 289"/>
                <a:gd name="T55" fmla="*/ 86 h 138"/>
                <a:gd name="T56" fmla="*/ 2 w 289"/>
                <a:gd name="T57" fmla="*/ 80 h 138"/>
                <a:gd name="T58" fmla="*/ 0 w 289"/>
                <a:gd name="T59" fmla="*/ 73 h 138"/>
                <a:gd name="T60" fmla="*/ 0 w 289"/>
                <a:gd name="T61" fmla="*/ 65 h 138"/>
                <a:gd name="T62" fmla="*/ 2 w 289"/>
                <a:gd name="T63" fmla="*/ 59 h 138"/>
                <a:gd name="T64" fmla="*/ 5 w 289"/>
                <a:gd name="T65" fmla="*/ 52 h 138"/>
                <a:gd name="T66" fmla="*/ 9 w 289"/>
                <a:gd name="T67" fmla="*/ 45 h 138"/>
                <a:gd name="T68" fmla="*/ 18 w 289"/>
                <a:gd name="T69" fmla="*/ 36 h 138"/>
                <a:gd name="T70" fmla="*/ 33 w 289"/>
                <a:gd name="T71" fmla="*/ 25 h 138"/>
                <a:gd name="T72" fmla="*/ 53 w 289"/>
                <a:gd name="T73" fmla="*/ 15 h 138"/>
                <a:gd name="T74" fmla="*/ 75 w 289"/>
                <a:gd name="T75" fmla="*/ 7 h 138"/>
                <a:gd name="T76" fmla="*/ 101 w 289"/>
                <a:gd name="T77" fmla="*/ 2 h 138"/>
                <a:gd name="T78" fmla="*/ 130 w 289"/>
                <a:gd name="T7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9" h="138">
                  <a:moveTo>
                    <a:pt x="144" y="0"/>
                  </a:moveTo>
                  <a:lnTo>
                    <a:pt x="159" y="0"/>
                  </a:lnTo>
                  <a:lnTo>
                    <a:pt x="173" y="1"/>
                  </a:lnTo>
                  <a:lnTo>
                    <a:pt x="188" y="2"/>
                  </a:lnTo>
                  <a:lnTo>
                    <a:pt x="201" y="4"/>
                  </a:lnTo>
                  <a:lnTo>
                    <a:pt x="213" y="7"/>
                  </a:lnTo>
                  <a:lnTo>
                    <a:pt x="224" y="11"/>
                  </a:lnTo>
                  <a:lnTo>
                    <a:pt x="235" y="15"/>
                  </a:lnTo>
                  <a:lnTo>
                    <a:pt x="246" y="20"/>
                  </a:lnTo>
                  <a:lnTo>
                    <a:pt x="255" y="25"/>
                  </a:lnTo>
                  <a:lnTo>
                    <a:pt x="264" y="30"/>
                  </a:lnTo>
                  <a:lnTo>
                    <a:pt x="271" y="36"/>
                  </a:lnTo>
                  <a:lnTo>
                    <a:pt x="278" y="42"/>
                  </a:lnTo>
                  <a:lnTo>
                    <a:pt x="280" y="45"/>
                  </a:lnTo>
                  <a:lnTo>
                    <a:pt x="282" y="49"/>
                  </a:lnTo>
                  <a:lnTo>
                    <a:pt x="284" y="52"/>
                  </a:lnTo>
                  <a:lnTo>
                    <a:pt x="285" y="55"/>
                  </a:lnTo>
                  <a:lnTo>
                    <a:pt x="288" y="59"/>
                  </a:lnTo>
                  <a:lnTo>
                    <a:pt x="288" y="62"/>
                  </a:lnTo>
                  <a:lnTo>
                    <a:pt x="289" y="65"/>
                  </a:lnTo>
                  <a:lnTo>
                    <a:pt x="289" y="70"/>
                  </a:lnTo>
                  <a:lnTo>
                    <a:pt x="289" y="73"/>
                  </a:lnTo>
                  <a:lnTo>
                    <a:pt x="288" y="76"/>
                  </a:lnTo>
                  <a:lnTo>
                    <a:pt x="288" y="80"/>
                  </a:lnTo>
                  <a:lnTo>
                    <a:pt x="285" y="83"/>
                  </a:lnTo>
                  <a:lnTo>
                    <a:pt x="284" y="86"/>
                  </a:lnTo>
                  <a:lnTo>
                    <a:pt x="282" y="90"/>
                  </a:lnTo>
                  <a:lnTo>
                    <a:pt x="280" y="93"/>
                  </a:lnTo>
                  <a:lnTo>
                    <a:pt x="278" y="96"/>
                  </a:lnTo>
                  <a:lnTo>
                    <a:pt x="271" y="103"/>
                  </a:lnTo>
                  <a:lnTo>
                    <a:pt x="264" y="107"/>
                  </a:lnTo>
                  <a:lnTo>
                    <a:pt x="255" y="114"/>
                  </a:lnTo>
                  <a:lnTo>
                    <a:pt x="246" y="118"/>
                  </a:lnTo>
                  <a:lnTo>
                    <a:pt x="235" y="123"/>
                  </a:lnTo>
                  <a:lnTo>
                    <a:pt x="224" y="127"/>
                  </a:lnTo>
                  <a:lnTo>
                    <a:pt x="213" y="131"/>
                  </a:lnTo>
                  <a:lnTo>
                    <a:pt x="201" y="133"/>
                  </a:lnTo>
                  <a:lnTo>
                    <a:pt x="188" y="136"/>
                  </a:lnTo>
                  <a:lnTo>
                    <a:pt x="173" y="137"/>
                  </a:lnTo>
                  <a:lnTo>
                    <a:pt x="159" y="138"/>
                  </a:lnTo>
                  <a:lnTo>
                    <a:pt x="144" y="138"/>
                  </a:lnTo>
                  <a:lnTo>
                    <a:pt x="130" y="138"/>
                  </a:lnTo>
                  <a:lnTo>
                    <a:pt x="115" y="137"/>
                  </a:lnTo>
                  <a:lnTo>
                    <a:pt x="101" y="136"/>
                  </a:lnTo>
                  <a:lnTo>
                    <a:pt x="89" y="133"/>
                  </a:lnTo>
                  <a:lnTo>
                    <a:pt x="75" y="131"/>
                  </a:lnTo>
                  <a:lnTo>
                    <a:pt x="64" y="127"/>
                  </a:lnTo>
                  <a:lnTo>
                    <a:pt x="53" y="123"/>
                  </a:lnTo>
                  <a:lnTo>
                    <a:pt x="42" y="118"/>
                  </a:lnTo>
                  <a:lnTo>
                    <a:pt x="33" y="114"/>
                  </a:lnTo>
                  <a:lnTo>
                    <a:pt x="24" y="107"/>
                  </a:lnTo>
                  <a:lnTo>
                    <a:pt x="18" y="103"/>
                  </a:lnTo>
                  <a:lnTo>
                    <a:pt x="11" y="96"/>
                  </a:lnTo>
                  <a:lnTo>
                    <a:pt x="9" y="93"/>
                  </a:lnTo>
                  <a:lnTo>
                    <a:pt x="6" y="90"/>
                  </a:lnTo>
                  <a:lnTo>
                    <a:pt x="5" y="86"/>
                  </a:lnTo>
                  <a:lnTo>
                    <a:pt x="3" y="83"/>
                  </a:lnTo>
                  <a:lnTo>
                    <a:pt x="2" y="80"/>
                  </a:lnTo>
                  <a:lnTo>
                    <a:pt x="1" y="76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1" y="62"/>
                  </a:lnTo>
                  <a:lnTo>
                    <a:pt x="2" y="59"/>
                  </a:lnTo>
                  <a:lnTo>
                    <a:pt x="3" y="55"/>
                  </a:lnTo>
                  <a:lnTo>
                    <a:pt x="5" y="52"/>
                  </a:lnTo>
                  <a:lnTo>
                    <a:pt x="6" y="49"/>
                  </a:lnTo>
                  <a:lnTo>
                    <a:pt x="9" y="45"/>
                  </a:lnTo>
                  <a:lnTo>
                    <a:pt x="11" y="42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33" y="25"/>
                  </a:lnTo>
                  <a:lnTo>
                    <a:pt x="42" y="20"/>
                  </a:lnTo>
                  <a:lnTo>
                    <a:pt x="53" y="15"/>
                  </a:lnTo>
                  <a:lnTo>
                    <a:pt x="64" y="11"/>
                  </a:lnTo>
                  <a:lnTo>
                    <a:pt x="75" y="7"/>
                  </a:lnTo>
                  <a:lnTo>
                    <a:pt x="89" y="4"/>
                  </a:lnTo>
                  <a:lnTo>
                    <a:pt x="101" y="2"/>
                  </a:lnTo>
                  <a:lnTo>
                    <a:pt x="115" y="1"/>
                  </a:lnTo>
                  <a:lnTo>
                    <a:pt x="130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4" name="Freeform 168">
              <a:extLst>
                <a:ext uri="{FF2B5EF4-FFF2-40B4-BE49-F238E27FC236}">
                  <a16:creationId xmlns:a16="http://schemas.microsoft.com/office/drawing/2014/main" id="{1643B359-9F69-4A9A-B7C5-A6B1DCEB9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3420"/>
              <a:ext cx="134" cy="65"/>
            </a:xfrm>
            <a:custGeom>
              <a:avLst/>
              <a:gdLst>
                <a:gd name="T0" fmla="*/ 147 w 268"/>
                <a:gd name="T1" fmla="*/ 0 h 130"/>
                <a:gd name="T2" fmla="*/ 173 w 268"/>
                <a:gd name="T3" fmla="*/ 2 h 130"/>
                <a:gd name="T4" fmla="*/ 198 w 268"/>
                <a:gd name="T5" fmla="*/ 8 h 130"/>
                <a:gd name="T6" fmla="*/ 218 w 268"/>
                <a:gd name="T7" fmla="*/ 14 h 130"/>
                <a:gd name="T8" fmla="*/ 237 w 268"/>
                <a:gd name="T9" fmla="*/ 23 h 130"/>
                <a:gd name="T10" fmla="*/ 251 w 268"/>
                <a:gd name="T11" fmla="*/ 34 h 130"/>
                <a:gd name="T12" fmla="*/ 261 w 268"/>
                <a:gd name="T13" fmla="*/ 45 h 130"/>
                <a:gd name="T14" fmla="*/ 265 w 268"/>
                <a:gd name="T15" fmla="*/ 55 h 130"/>
                <a:gd name="T16" fmla="*/ 267 w 268"/>
                <a:gd name="T17" fmla="*/ 61 h 130"/>
                <a:gd name="T18" fmla="*/ 267 w 268"/>
                <a:gd name="T19" fmla="*/ 69 h 130"/>
                <a:gd name="T20" fmla="*/ 265 w 268"/>
                <a:gd name="T21" fmla="*/ 74 h 130"/>
                <a:gd name="T22" fmla="*/ 261 w 268"/>
                <a:gd name="T23" fmla="*/ 84 h 130"/>
                <a:gd name="T24" fmla="*/ 251 w 268"/>
                <a:gd name="T25" fmla="*/ 97 h 130"/>
                <a:gd name="T26" fmla="*/ 237 w 268"/>
                <a:gd name="T27" fmla="*/ 107 h 130"/>
                <a:gd name="T28" fmla="*/ 218 w 268"/>
                <a:gd name="T29" fmla="*/ 115 h 130"/>
                <a:gd name="T30" fmla="*/ 198 w 268"/>
                <a:gd name="T31" fmla="*/ 123 h 130"/>
                <a:gd name="T32" fmla="*/ 173 w 268"/>
                <a:gd name="T33" fmla="*/ 128 h 130"/>
                <a:gd name="T34" fmla="*/ 147 w 268"/>
                <a:gd name="T35" fmla="*/ 130 h 130"/>
                <a:gd name="T36" fmla="*/ 120 w 268"/>
                <a:gd name="T37" fmla="*/ 130 h 130"/>
                <a:gd name="T38" fmla="*/ 94 w 268"/>
                <a:gd name="T39" fmla="*/ 128 h 130"/>
                <a:gd name="T40" fmla="*/ 70 w 268"/>
                <a:gd name="T41" fmla="*/ 123 h 130"/>
                <a:gd name="T42" fmla="*/ 49 w 268"/>
                <a:gd name="T43" fmla="*/ 115 h 130"/>
                <a:gd name="T44" fmla="*/ 30 w 268"/>
                <a:gd name="T45" fmla="*/ 107 h 130"/>
                <a:gd name="T46" fmla="*/ 15 w 268"/>
                <a:gd name="T47" fmla="*/ 97 h 130"/>
                <a:gd name="T48" fmla="*/ 5 w 268"/>
                <a:gd name="T49" fmla="*/ 84 h 130"/>
                <a:gd name="T50" fmla="*/ 1 w 268"/>
                <a:gd name="T51" fmla="*/ 74 h 130"/>
                <a:gd name="T52" fmla="*/ 0 w 268"/>
                <a:gd name="T53" fmla="*/ 69 h 130"/>
                <a:gd name="T54" fmla="*/ 0 w 268"/>
                <a:gd name="T55" fmla="*/ 61 h 130"/>
                <a:gd name="T56" fmla="*/ 1 w 268"/>
                <a:gd name="T57" fmla="*/ 55 h 130"/>
                <a:gd name="T58" fmla="*/ 5 w 268"/>
                <a:gd name="T59" fmla="*/ 45 h 130"/>
                <a:gd name="T60" fmla="*/ 15 w 268"/>
                <a:gd name="T61" fmla="*/ 34 h 130"/>
                <a:gd name="T62" fmla="*/ 30 w 268"/>
                <a:gd name="T63" fmla="*/ 23 h 130"/>
                <a:gd name="T64" fmla="*/ 49 w 268"/>
                <a:gd name="T65" fmla="*/ 14 h 130"/>
                <a:gd name="T66" fmla="*/ 70 w 268"/>
                <a:gd name="T67" fmla="*/ 8 h 130"/>
                <a:gd name="T68" fmla="*/ 94 w 268"/>
                <a:gd name="T69" fmla="*/ 2 h 130"/>
                <a:gd name="T70" fmla="*/ 120 w 268"/>
                <a:gd name="T7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8" h="130">
                  <a:moveTo>
                    <a:pt x="133" y="0"/>
                  </a:moveTo>
                  <a:lnTo>
                    <a:pt x="147" y="0"/>
                  </a:lnTo>
                  <a:lnTo>
                    <a:pt x="160" y="1"/>
                  </a:lnTo>
                  <a:lnTo>
                    <a:pt x="173" y="2"/>
                  </a:lnTo>
                  <a:lnTo>
                    <a:pt x="185" y="4"/>
                  </a:lnTo>
                  <a:lnTo>
                    <a:pt x="198" y="8"/>
                  </a:lnTo>
                  <a:lnTo>
                    <a:pt x="209" y="11"/>
                  </a:lnTo>
                  <a:lnTo>
                    <a:pt x="218" y="14"/>
                  </a:lnTo>
                  <a:lnTo>
                    <a:pt x="228" y="19"/>
                  </a:lnTo>
                  <a:lnTo>
                    <a:pt x="237" y="23"/>
                  </a:lnTo>
                  <a:lnTo>
                    <a:pt x="244" y="28"/>
                  </a:lnTo>
                  <a:lnTo>
                    <a:pt x="251" y="34"/>
                  </a:lnTo>
                  <a:lnTo>
                    <a:pt x="257" y="40"/>
                  </a:lnTo>
                  <a:lnTo>
                    <a:pt x="261" y="45"/>
                  </a:lnTo>
                  <a:lnTo>
                    <a:pt x="264" y="52"/>
                  </a:lnTo>
                  <a:lnTo>
                    <a:pt x="265" y="55"/>
                  </a:lnTo>
                  <a:lnTo>
                    <a:pt x="267" y="59"/>
                  </a:lnTo>
                  <a:lnTo>
                    <a:pt x="267" y="61"/>
                  </a:lnTo>
                  <a:lnTo>
                    <a:pt x="268" y="65"/>
                  </a:lnTo>
                  <a:lnTo>
                    <a:pt x="267" y="69"/>
                  </a:lnTo>
                  <a:lnTo>
                    <a:pt x="267" y="72"/>
                  </a:lnTo>
                  <a:lnTo>
                    <a:pt x="265" y="74"/>
                  </a:lnTo>
                  <a:lnTo>
                    <a:pt x="264" y="79"/>
                  </a:lnTo>
                  <a:lnTo>
                    <a:pt x="261" y="84"/>
                  </a:lnTo>
                  <a:lnTo>
                    <a:pt x="257" y="91"/>
                  </a:lnTo>
                  <a:lnTo>
                    <a:pt x="251" y="97"/>
                  </a:lnTo>
                  <a:lnTo>
                    <a:pt x="244" y="102"/>
                  </a:lnTo>
                  <a:lnTo>
                    <a:pt x="237" y="107"/>
                  </a:lnTo>
                  <a:lnTo>
                    <a:pt x="228" y="112"/>
                  </a:lnTo>
                  <a:lnTo>
                    <a:pt x="218" y="115"/>
                  </a:lnTo>
                  <a:lnTo>
                    <a:pt x="209" y="119"/>
                  </a:lnTo>
                  <a:lnTo>
                    <a:pt x="198" y="123"/>
                  </a:lnTo>
                  <a:lnTo>
                    <a:pt x="185" y="125"/>
                  </a:lnTo>
                  <a:lnTo>
                    <a:pt x="173" y="128"/>
                  </a:lnTo>
                  <a:lnTo>
                    <a:pt x="160" y="129"/>
                  </a:lnTo>
                  <a:lnTo>
                    <a:pt x="147" y="130"/>
                  </a:lnTo>
                  <a:lnTo>
                    <a:pt x="133" y="130"/>
                  </a:lnTo>
                  <a:lnTo>
                    <a:pt x="120" y="130"/>
                  </a:lnTo>
                  <a:lnTo>
                    <a:pt x="107" y="129"/>
                  </a:lnTo>
                  <a:lnTo>
                    <a:pt x="94" y="128"/>
                  </a:lnTo>
                  <a:lnTo>
                    <a:pt x="81" y="125"/>
                  </a:lnTo>
                  <a:lnTo>
                    <a:pt x="70" y="123"/>
                  </a:lnTo>
                  <a:lnTo>
                    <a:pt x="59" y="119"/>
                  </a:lnTo>
                  <a:lnTo>
                    <a:pt x="49" y="115"/>
                  </a:lnTo>
                  <a:lnTo>
                    <a:pt x="39" y="112"/>
                  </a:lnTo>
                  <a:lnTo>
                    <a:pt x="30" y="107"/>
                  </a:lnTo>
                  <a:lnTo>
                    <a:pt x="22" y="102"/>
                  </a:lnTo>
                  <a:lnTo>
                    <a:pt x="15" y="97"/>
                  </a:lnTo>
                  <a:lnTo>
                    <a:pt x="10" y="91"/>
                  </a:lnTo>
                  <a:lnTo>
                    <a:pt x="5" y="84"/>
                  </a:lnTo>
                  <a:lnTo>
                    <a:pt x="2" y="79"/>
                  </a:lnTo>
                  <a:lnTo>
                    <a:pt x="1" y="74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1" y="55"/>
                  </a:lnTo>
                  <a:lnTo>
                    <a:pt x="2" y="52"/>
                  </a:lnTo>
                  <a:lnTo>
                    <a:pt x="5" y="45"/>
                  </a:lnTo>
                  <a:lnTo>
                    <a:pt x="10" y="40"/>
                  </a:lnTo>
                  <a:lnTo>
                    <a:pt x="15" y="34"/>
                  </a:lnTo>
                  <a:lnTo>
                    <a:pt x="22" y="28"/>
                  </a:lnTo>
                  <a:lnTo>
                    <a:pt x="30" y="23"/>
                  </a:lnTo>
                  <a:lnTo>
                    <a:pt x="39" y="19"/>
                  </a:lnTo>
                  <a:lnTo>
                    <a:pt x="49" y="14"/>
                  </a:lnTo>
                  <a:lnTo>
                    <a:pt x="59" y="11"/>
                  </a:lnTo>
                  <a:lnTo>
                    <a:pt x="70" y="8"/>
                  </a:lnTo>
                  <a:lnTo>
                    <a:pt x="81" y="4"/>
                  </a:lnTo>
                  <a:lnTo>
                    <a:pt x="94" y="2"/>
                  </a:lnTo>
                  <a:lnTo>
                    <a:pt x="107" y="1"/>
                  </a:lnTo>
                  <a:lnTo>
                    <a:pt x="120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5" name="Freeform 169">
              <a:extLst>
                <a:ext uri="{FF2B5EF4-FFF2-40B4-BE49-F238E27FC236}">
                  <a16:creationId xmlns:a16="http://schemas.microsoft.com/office/drawing/2014/main" id="{7386D594-2CFB-4F98-AAD4-9B31DA2FD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" y="3421"/>
              <a:ext cx="124" cy="61"/>
            </a:xfrm>
            <a:custGeom>
              <a:avLst/>
              <a:gdLst>
                <a:gd name="T0" fmla="*/ 135 w 247"/>
                <a:gd name="T1" fmla="*/ 0 h 122"/>
                <a:gd name="T2" fmla="*/ 160 w 247"/>
                <a:gd name="T3" fmla="*/ 2 h 122"/>
                <a:gd name="T4" fmla="*/ 182 w 247"/>
                <a:gd name="T5" fmla="*/ 8 h 122"/>
                <a:gd name="T6" fmla="*/ 202 w 247"/>
                <a:gd name="T7" fmla="*/ 13 h 122"/>
                <a:gd name="T8" fmla="*/ 218 w 247"/>
                <a:gd name="T9" fmla="*/ 22 h 122"/>
                <a:gd name="T10" fmla="*/ 232 w 247"/>
                <a:gd name="T11" fmla="*/ 32 h 122"/>
                <a:gd name="T12" fmla="*/ 241 w 247"/>
                <a:gd name="T13" fmla="*/ 43 h 122"/>
                <a:gd name="T14" fmla="*/ 245 w 247"/>
                <a:gd name="T15" fmla="*/ 52 h 122"/>
                <a:gd name="T16" fmla="*/ 247 w 247"/>
                <a:gd name="T17" fmla="*/ 58 h 122"/>
                <a:gd name="T18" fmla="*/ 247 w 247"/>
                <a:gd name="T19" fmla="*/ 65 h 122"/>
                <a:gd name="T20" fmla="*/ 245 w 247"/>
                <a:gd name="T21" fmla="*/ 70 h 122"/>
                <a:gd name="T22" fmla="*/ 241 w 247"/>
                <a:gd name="T23" fmla="*/ 79 h 122"/>
                <a:gd name="T24" fmla="*/ 232 w 247"/>
                <a:gd name="T25" fmla="*/ 90 h 122"/>
                <a:gd name="T26" fmla="*/ 218 w 247"/>
                <a:gd name="T27" fmla="*/ 100 h 122"/>
                <a:gd name="T28" fmla="*/ 202 w 247"/>
                <a:gd name="T29" fmla="*/ 109 h 122"/>
                <a:gd name="T30" fmla="*/ 182 w 247"/>
                <a:gd name="T31" fmla="*/ 114 h 122"/>
                <a:gd name="T32" fmla="*/ 160 w 247"/>
                <a:gd name="T33" fmla="*/ 120 h 122"/>
                <a:gd name="T34" fmla="*/ 135 w 247"/>
                <a:gd name="T35" fmla="*/ 122 h 122"/>
                <a:gd name="T36" fmla="*/ 111 w 247"/>
                <a:gd name="T37" fmla="*/ 122 h 122"/>
                <a:gd name="T38" fmla="*/ 87 w 247"/>
                <a:gd name="T39" fmla="*/ 120 h 122"/>
                <a:gd name="T40" fmla="*/ 64 w 247"/>
                <a:gd name="T41" fmla="*/ 114 h 122"/>
                <a:gd name="T42" fmla="*/ 45 w 247"/>
                <a:gd name="T43" fmla="*/ 109 h 122"/>
                <a:gd name="T44" fmla="*/ 29 w 247"/>
                <a:gd name="T45" fmla="*/ 100 h 122"/>
                <a:gd name="T46" fmla="*/ 14 w 247"/>
                <a:gd name="T47" fmla="*/ 90 h 122"/>
                <a:gd name="T48" fmla="*/ 5 w 247"/>
                <a:gd name="T49" fmla="*/ 79 h 122"/>
                <a:gd name="T50" fmla="*/ 1 w 247"/>
                <a:gd name="T51" fmla="*/ 70 h 122"/>
                <a:gd name="T52" fmla="*/ 0 w 247"/>
                <a:gd name="T53" fmla="*/ 65 h 122"/>
                <a:gd name="T54" fmla="*/ 0 w 247"/>
                <a:gd name="T55" fmla="*/ 58 h 122"/>
                <a:gd name="T56" fmla="*/ 1 w 247"/>
                <a:gd name="T57" fmla="*/ 52 h 122"/>
                <a:gd name="T58" fmla="*/ 5 w 247"/>
                <a:gd name="T59" fmla="*/ 43 h 122"/>
                <a:gd name="T60" fmla="*/ 14 w 247"/>
                <a:gd name="T61" fmla="*/ 32 h 122"/>
                <a:gd name="T62" fmla="*/ 29 w 247"/>
                <a:gd name="T63" fmla="*/ 22 h 122"/>
                <a:gd name="T64" fmla="*/ 45 w 247"/>
                <a:gd name="T65" fmla="*/ 13 h 122"/>
                <a:gd name="T66" fmla="*/ 64 w 247"/>
                <a:gd name="T67" fmla="*/ 8 h 122"/>
                <a:gd name="T68" fmla="*/ 87 w 247"/>
                <a:gd name="T69" fmla="*/ 2 h 122"/>
                <a:gd name="T70" fmla="*/ 111 w 247"/>
                <a:gd name="T7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7" h="122">
                  <a:moveTo>
                    <a:pt x="123" y="0"/>
                  </a:moveTo>
                  <a:lnTo>
                    <a:pt x="135" y="0"/>
                  </a:lnTo>
                  <a:lnTo>
                    <a:pt x="148" y="1"/>
                  </a:lnTo>
                  <a:lnTo>
                    <a:pt x="160" y="2"/>
                  </a:lnTo>
                  <a:lnTo>
                    <a:pt x="171" y="5"/>
                  </a:lnTo>
                  <a:lnTo>
                    <a:pt x="182" y="8"/>
                  </a:lnTo>
                  <a:lnTo>
                    <a:pt x="192" y="10"/>
                  </a:lnTo>
                  <a:lnTo>
                    <a:pt x="202" y="13"/>
                  </a:lnTo>
                  <a:lnTo>
                    <a:pt x="211" y="18"/>
                  </a:lnTo>
                  <a:lnTo>
                    <a:pt x="218" y="22"/>
                  </a:lnTo>
                  <a:lnTo>
                    <a:pt x="225" y="27"/>
                  </a:lnTo>
                  <a:lnTo>
                    <a:pt x="232" y="32"/>
                  </a:lnTo>
                  <a:lnTo>
                    <a:pt x="237" y="37"/>
                  </a:lnTo>
                  <a:lnTo>
                    <a:pt x="241" y="43"/>
                  </a:lnTo>
                  <a:lnTo>
                    <a:pt x="244" y="49"/>
                  </a:lnTo>
                  <a:lnTo>
                    <a:pt x="245" y="52"/>
                  </a:lnTo>
                  <a:lnTo>
                    <a:pt x="247" y="55"/>
                  </a:lnTo>
                  <a:lnTo>
                    <a:pt x="247" y="58"/>
                  </a:lnTo>
                  <a:lnTo>
                    <a:pt x="247" y="61"/>
                  </a:lnTo>
                  <a:lnTo>
                    <a:pt x="247" y="65"/>
                  </a:lnTo>
                  <a:lnTo>
                    <a:pt x="247" y="68"/>
                  </a:lnTo>
                  <a:lnTo>
                    <a:pt x="245" y="70"/>
                  </a:lnTo>
                  <a:lnTo>
                    <a:pt x="244" y="73"/>
                  </a:lnTo>
                  <a:lnTo>
                    <a:pt x="241" y="79"/>
                  </a:lnTo>
                  <a:lnTo>
                    <a:pt x="237" y="86"/>
                  </a:lnTo>
                  <a:lnTo>
                    <a:pt x="232" y="90"/>
                  </a:lnTo>
                  <a:lnTo>
                    <a:pt x="225" y="95"/>
                  </a:lnTo>
                  <a:lnTo>
                    <a:pt x="218" y="100"/>
                  </a:lnTo>
                  <a:lnTo>
                    <a:pt x="211" y="105"/>
                  </a:lnTo>
                  <a:lnTo>
                    <a:pt x="202" y="109"/>
                  </a:lnTo>
                  <a:lnTo>
                    <a:pt x="192" y="112"/>
                  </a:lnTo>
                  <a:lnTo>
                    <a:pt x="182" y="114"/>
                  </a:lnTo>
                  <a:lnTo>
                    <a:pt x="171" y="118"/>
                  </a:lnTo>
                  <a:lnTo>
                    <a:pt x="160" y="120"/>
                  </a:lnTo>
                  <a:lnTo>
                    <a:pt x="148" y="121"/>
                  </a:lnTo>
                  <a:lnTo>
                    <a:pt x="135" y="122"/>
                  </a:lnTo>
                  <a:lnTo>
                    <a:pt x="123" y="122"/>
                  </a:lnTo>
                  <a:lnTo>
                    <a:pt x="111" y="122"/>
                  </a:lnTo>
                  <a:lnTo>
                    <a:pt x="99" y="121"/>
                  </a:lnTo>
                  <a:lnTo>
                    <a:pt x="87" y="120"/>
                  </a:lnTo>
                  <a:lnTo>
                    <a:pt x="75" y="118"/>
                  </a:lnTo>
                  <a:lnTo>
                    <a:pt x="64" y="114"/>
                  </a:lnTo>
                  <a:lnTo>
                    <a:pt x="54" y="112"/>
                  </a:lnTo>
                  <a:lnTo>
                    <a:pt x="45" y="109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1" y="95"/>
                  </a:lnTo>
                  <a:lnTo>
                    <a:pt x="14" y="90"/>
                  </a:lnTo>
                  <a:lnTo>
                    <a:pt x="10" y="86"/>
                  </a:lnTo>
                  <a:lnTo>
                    <a:pt x="5" y="79"/>
                  </a:lnTo>
                  <a:lnTo>
                    <a:pt x="2" y="73"/>
                  </a:lnTo>
                  <a:lnTo>
                    <a:pt x="1" y="70"/>
                  </a:lnTo>
                  <a:lnTo>
                    <a:pt x="1" y="68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1" y="55"/>
                  </a:lnTo>
                  <a:lnTo>
                    <a:pt x="1" y="52"/>
                  </a:lnTo>
                  <a:lnTo>
                    <a:pt x="2" y="49"/>
                  </a:lnTo>
                  <a:lnTo>
                    <a:pt x="5" y="43"/>
                  </a:lnTo>
                  <a:lnTo>
                    <a:pt x="10" y="37"/>
                  </a:lnTo>
                  <a:lnTo>
                    <a:pt x="14" y="32"/>
                  </a:lnTo>
                  <a:lnTo>
                    <a:pt x="21" y="27"/>
                  </a:lnTo>
                  <a:lnTo>
                    <a:pt x="29" y="22"/>
                  </a:lnTo>
                  <a:lnTo>
                    <a:pt x="37" y="18"/>
                  </a:lnTo>
                  <a:lnTo>
                    <a:pt x="45" y="13"/>
                  </a:lnTo>
                  <a:lnTo>
                    <a:pt x="54" y="10"/>
                  </a:lnTo>
                  <a:lnTo>
                    <a:pt x="64" y="8"/>
                  </a:lnTo>
                  <a:lnTo>
                    <a:pt x="75" y="5"/>
                  </a:lnTo>
                  <a:lnTo>
                    <a:pt x="87" y="2"/>
                  </a:lnTo>
                  <a:lnTo>
                    <a:pt x="99" y="1"/>
                  </a:lnTo>
                  <a:lnTo>
                    <a:pt x="111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6" name="Freeform 170">
              <a:extLst>
                <a:ext uri="{FF2B5EF4-FFF2-40B4-BE49-F238E27FC236}">
                  <a16:creationId xmlns:a16="http://schemas.microsoft.com/office/drawing/2014/main" id="{09A16007-203F-459D-B541-A6C2C721F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3422"/>
              <a:ext cx="114" cy="57"/>
            </a:xfrm>
            <a:custGeom>
              <a:avLst/>
              <a:gdLst>
                <a:gd name="T0" fmla="*/ 124 w 227"/>
                <a:gd name="T1" fmla="*/ 0 h 114"/>
                <a:gd name="T2" fmla="*/ 147 w 227"/>
                <a:gd name="T3" fmla="*/ 3 h 114"/>
                <a:gd name="T4" fmla="*/ 168 w 227"/>
                <a:gd name="T5" fmla="*/ 7 h 114"/>
                <a:gd name="T6" fmla="*/ 185 w 227"/>
                <a:gd name="T7" fmla="*/ 13 h 114"/>
                <a:gd name="T8" fmla="*/ 201 w 227"/>
                <a:gd name="T9" fmla="*/ 20 h 114"/>
                <a:gd name="T10" fmla="*/ 213 w 227"/>
                <a:gd name="T11" fmla="*/ 30 h 114"/>
                <a:gd name="T12" fmla="*/ 221 w 227"/>
                <a:gd name="T13" fmla="*/ 40 h 114"/>
                <a:gd name="T14" fmla="*/ 225 w 227"/>
                <a:gd name="T15" fmla="*/ 51 h 114"/>
                <a:gd name="T16" fmla="*/ 225 w 227"/>
                <a:gd name="T17" fmla="*/ 63 h 114"/>
                <a:gd name="T18" fmla="*/ 221 w 227"/>
                <a:gd name="T19" fmla="*/ 74 h 114"/>
                <a:gd name="T20" fmla="*/ 213 w 227"/>
                <a:gd name="T21" fmla="*/ 85 h 114"/>
                <a:gd name="T22" fmla="*/ 201 w 227"/>
                <a:gd name="T23" fmla="*/ 93 h 114"/>
                <a:gd name="T24" fmla="*/ 185 w 227"/>
                <a:gd name="T25" fmla="*/ 101 h 114"/>
                <a:gd name="T26" fmla="*/ 168 w 227"/>
                <a:gd name="T27" fmla="*/ 107 h 114"/>
                <a:gd name="T28" fmla="*/ 147 w 227"/>
                <a:gd name="T29" fmla="*/ 111 h 114"/>
                <a:gd name="T30" fmla="*/ 124 w 227"/>
                <a:gd name="T31" fmla="*/ 114 h 114"/>
                <a:gd name="T32" fmla="*/ 102 w 227"/>
                <a:gd name="T33" fmla="*/ 114 h 114"/>
                <a:gd name="T34" fmla="*/ 80 w 227"/>
                <a:gd name="T35" fmla="*/ 111 h 114"/>
                <a:gd name="T36" fmla="*/ 60 w 227"/>
                <a:gd name="T37" fmla="*/ 107 h 114"/>
                <a:gd name="T38" fmla="*/ 42 w 227"/>
                <a:gd name="T39" fmla="*/ 101 h 114"/>
                <a:gd name="T40" fmla="*/ 27 w 227"/>
                <a:gd name="T41" fmla="*/ 93 h 114"/>
                <a:gd name="T42" fmla="*/ 14 w 227"/>
                <a:gd name="T43" fmla="*/ 85 h 114"/>
                <a:gd name="T44" fmla="*/ 5 w 227"/>
                <a:gd name="T45" fmla="*/ 74 h 114"/>
                <a:gd name="T46" fmla="*/ 1 w 227"/>
                <a:gd name="T47" fmla="*/ 63 h 114"/>
                <a:gd name="T48" fmla="*/ 1 w 227"/>
                <a:gd name="T49" fmla="*/ 51 h 114"/>
                <a:gd name="T50" fmla="*/ 5 w 227"/>
                <a:gd name="T51" fmla="*/ 40 h 114"/>
                <a:gd name="T52" fmla="*/ 14 w 227"/>
                <a:gd name="T53" fmla="*/ 30 h 114"/>
                <a:gd name="T54" fmla="*/ 27 w 227"/>
                <a:gd name="T55" fmla="*/ 20 h 114"/>
                <a:gd name="T56" fmla="*/ 42 w 227"/>
                <a:gd name="T57" fmla="*/ 13 h 114"/>
                <a:gd name="T58" fmla="*/ 60 w 227"/>
                <a:gd name="T59" fmla="*/ 7 h 114"/>
                <a:gd name="T60" fmla="*/ 80 w 227"/>
                <a:gd name="T61" fmla="*/ 3 h 114"/>
                <a:gd name="T62" fmla="*/ 102 w 227"/>
                <a:gd name="T6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7" h="114">
                  <a:moveTo>
                    <a:pt x="113" y="0"/>
                  </a:moveTo>
                  <a:lnTo>
                    <a:pt x="124" y="0"/>
                  </a:lnTo>
                  <a:lnTo>
                    <a:pt x="137" y="1"/>
                  </a:lnTo>
                  <a:lnTo>
                    <a:pt x="147" y="3"/>
                  </a:lnTo>
                  <a:lnTo>
                    <a:pt x="158" y="5"/>
                  </a:lnTo>
                  <a:lnTo>
                    <a:pt x="168" y="7"/>
                  </a:lnTo>
                  <a:lnTo>
                    <a:pt x="177" y="10"/>
                  </a:lnTo>
                  <a:lnTo>
                    <a:pt x="185" y="13"/>
                  </a:lnTo>
                  <a:lnTo>
                    <a:pt x="193" y="17"/>
                  </a:lnTo>
                  <a:lnTo>
                    <a:pt x="201" y="20"/>
                  </a:lnTo>
                  <a:lnTo>
                    <a:pt x="207" y="26"/>
                  </a:lnTo>
                  <a:lnTo>
                    <a:pt x="213" y="30"/>
                  </a:lnTo>
                  <a:lnTo>
                    <a:pt x="218" y="35"/>
                  </a:lnTo>
                  <a:lnTo>
                    <a:pt x="221" y="40"/>
                  </a:lnTo>
                  <a:lnTo>
                    <a:pt x="224" y="46"/>
                  </a:lnTo>
                  <a:lnTo>
                    <a:pt x="225" y="51"/>
                  </a:lnTo>
                  <a:lnTo>
                    <a:pt x="227" y="57"/>
                  </a:lnTo>
                  <a:lnTo>
                    <a:pt x="225" y="63"/>
                  </a:lnTo>
                  <a:lnTo>
                    <a:pt x="224" y="68"/>
                  </a:lnTo>
                  <a:lnTo>
                    <a:pt x="221" y="74"/>
                  </a:lnTo>
                  <a:lnTo>
                    <a:pt x="218" y="79"/>
                  </a:lnTo>
                  <a:lnTo>
                    <a:pt x="213" y="85"/>
                  </a:lnTo>
                  <a:lnTo>
                    <a:pt x="207" y="89"/>
                  </a:lnTo>
                  <a:lnTo>
                    <a:pt x="201" y="93"/>
                  </a:lnTo>
                  <a:lnTo>
                    <a:pt x="193" y="97"/>
                  </a:lnTo>
                  <a:lnTo>
                    <a:pt x="185" y="101"/>
                  </a:lnTo>
                  <a:lnTo>
                    <a:pt x="177" y="104"/>
                  </a:lnTo>
                  <a:lnTo>
                    <a:pt x="168" y="107"/>
                  </a:lnTo>
                  <a:lnTo>
                    <a:pt x="158" y="109"/>
                  </a:lnTo>
                  <a:lnTo>
                    <a:pt x="147" y="111"/>
                  </a:lnTo>
                  <a:lnTo>
                    <a:pt x="137" y="112"/>
                  </a:lnTo>
                  <a:lnTo>
                    <a:pt x="124" y="114"/>
                  </a:lnTo>
                  <a:lnTo>
                    <a:pt x="113" y="114"/>
                  </a:lnTo>
                  <a:lnTo>
                    <a:pt x="102" y="114"/>
                  </a:lnTo>
                  <a:lnTo>
                    <a:pt x="91" y="112"/>
                  </a:lnTo>
                  <a:lnTo>
                    <a:pt x="80" y="111"/>
                  </a:lnTo>
                  <a:lnTo>
                    <a:pt x="70" y="109"/>
                  </a:lnTo>
                  <a:lnTo>
                    <a:pt x="60" y="107"/>
                  </a:lnTo>
                  <a:lnTo>
                    <a:pt x="50" y="104"/>
                  </a:lnTo>
                  <a:lnTo>
                    <a:pt x="42" y="101"/>
                  </a:lnTo>
                  <a:lnTo>
                    <a:pt x="33" y="97"/>
                  </a:lnTo>
                  <a:lnTo>
                    <a:pt x="27" y="93"/>
                  </a:lnTo>
                  <a:lnTo>
                    <a:pt x="20" y="89"/>
                  </a:lnTo>
                  <a:lnTo>
                    <a:pt x="14" y="85"/>
                  </a:lnTo>
                  <a:lnTo>
                    <a:pt x="10" y="79"/>
                  </a:lnTo>
                  <a:lnTo>
                    <a:pt x="5" y="74"/>
                  </a:lnTo>
                  <a:lnTo>
                    <a:pt x="2" y="68"/>
                  </a:lnTo>
                  <a:lnTo>
                    <a:pt x="1" y="63"/>
                  </a:lnTo>
                  <a:lnTo>
                    <a:pt x="0" y="57"/>
                  </a:lnTo>
                  <a:lnTo>
                    <a:pt x="1" y="51"/>
                  </a:lnTo>
                  <a:lnTo>
                    <a:pt x="2" y="46"/>
                  </a:lnTo>
                  <a:lnTo>
                    <a:pt x="5" y="40"/>
                  </a:lnTo>
                  <a:lnTo>
                    <a:pt x="10" y="35"/>
                  </a:lnTo>
                  <a:lnTo>
                    <a:pt x="14" y="30"/>
                  </a:lnTo>
                  <a:lnTo>
                    <a:pt x="20" y="26"/>
                  </a:lnTo>
                  <a:lnTo>
                    <a:pt x="27" y="20"/>
                  </a:lnTo>
                  <a:lnTo>
                    <a:pt x="33" y="17"/>
                  </a:lnTo>
                  <a:lnTo>
                    <a:pt x="42" y="13"/>
                  </a:lnTo>
                  <a:lnTo>
                    <a:pt x="50" y="10"/>
                  </a:lnTo>
                  <a:lnTo>
                    <a:pt x="60" y="7"/>
                  </a:lnTo>
                  <a:lnTo>
                    <a:pt x="70" y="5"/>
                  </a:lnTo>
                  <a:lnTo>
                    <a:pt x="80" y="3"/>
                  </a:lnTo>
                  <a:lnTo>
                    <a:pt x="91" y="1"/>
                  </a:lnTo>
                  <a:lnTo>
                    <a:pt x="102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F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7" name="Freeform 171">
              <a:extLst>
                <a:ext uri="{FF2B5EF4-FFF2-40B4-BE49-F238E27FC236}">
                  <a16:creationId xmlns:a16="http://schemas.microsoft.com/office/drawing/2014/main" id="{64288796-33E2-4E36-8953-47DDA5A53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" y="3423"/>
              <a:ext cx="102" cy="53"/>
            </a:xfrm>
            <a:custGeom>
              <a:avLst/>
              <a:gdLst>
                <a:gd name="T0" fmla="*/ 113 w 204"/>
                <a:gd name="T1" fmla="*/ 0 h 105"/>
                <a:gd name="T2" fmla="*/ 133 w 204"/>
                <a:gd name="T3" fmla="*/ 2 h 105"/>
                <a:gd name="T4" fmla="*/ 151 w 204"/>
                <a:gd name="T5" fmla="*/ 6 h 105"/>
                <a:gd name="T6" fmla="*/ 168 w 204"/>
                <a:gd name="T7" fmla="*/ 12 h 105"/>
                <a:gd name="T8" fmla="*/ 181 w 204"/>
                <a:gd name="T9" fmla="*/ 18 h 105"/>
                <a:gd name="T10" fmla="*/ 192 w 204"/>
                <a:gd name="T11" fmla="*/ 27 h 105"/>
                <a:gd name="T12" fmla="*/ 200 w 204"/>
                <a:gd name="T13" fmla="*/ 36 h 105"/>
                <a:gd name="T14" fmla="*/ 204 w 204"/>
                <a:gd name="T15" fmla="*/ 47 h 105"/>
                <a:gd name="T16" fmla="*/ 204 w 204"/>
                <a:gd name="T17" fmla="*/ 57 h 105"/>
                <a:gd name="T18" fmla="*/ 200 w 204"/>
                <a:gd name="T19" fmla="*/ 67 h 105"/>
                <a:gd name="T20" fmla="*/ 192 w 204"/>
                <a:gd name="T21" fmla="*/ 77 h 105"/>
                <a:gd name="T22" fmla="*/ 181 w 204"/>
                <a:gd name="T23" fmla="*/ 85 h 105"/>
                <a:gd name="T24" fmla="*/ 168 w 204"/>
                <a:gd name="T25" fmla="*/ 93 h 105"/>
                <a:gd name="T26" fmla="*/ 151 w 204"/>
                <a:gd name="T27" fmla="*/ 98 h 105"/>
                <a:gd name="T28" fmla="*/ 133 w 204"/>
                <a:gd name="T29" fmla="*/ 102 h 105"/>
                <a:gd name="T30" fmla="*/ 113 w 204"/>
                <a:gd name="T31" fmla="*/ 105 h 105"/>
                <a:gd name="T32" fmla="*/ 92 w 204"/>
                <a:gd name="T33" fmla="*/ 105 h 105"/>
                <a:gd name="T34" fmla="*/ 72 w 204"/>
                <a:gd name="T35" fmla="*/ 102 h 105"/>
                <a:gd name="T36" fmla="*/ 53 w 204"/>
                <a:gd name="T37" fmla="*/ 98 h 105"/>
                <a:gd name="T38" fmla="*/ 37 w 204"/>
                <a:gd name="T39" fmla="*/ 93 h 105"/>
                <a:gd name="T40" fmla="*/ 23 w 204"/>
                <a:gd name="T41" fmla="*/ 85 h 105"/>
                <a:gd name="T42" fmla="*/ 12 w 204"/>
                <a:gd name="T43" fmla="*/ 77 h 105"/>
                <a:gd name="T44" fmla="*/ 4 w 204"/>
                <a:gd name="T45" fmla="*/ 67 h 105"/>
                <a:gd name="T46" fmla="*/ 0 w 204"/>
                <a:gd name="T47" fmla="*/ 57 h 105"/>
                <a:gd name="T48" fmla="*/ 0 w 204"/>
                <a:gd name="T49" fmla="*/ 47 h 105"/>
                <a:gd name="T50" fmla="*/ 4 w 204"/>
                <a:gd name="T51" fmla="*/ 36 h 105"/>
                <a:gd name="T52" fmla="*/ 12 w 204"/>
                <a:gd name="T53" fmla="*/ 27 h 105"/>
                <a:gd name="T54" fmla="*/ 23 w 204"/>
                <a:gd name="T55" fmla="*/ 18 h 105"/>
                <a:gd name="T56" fmla="*/ 37 w 204"/>
                <a:gd name="T57" fmla="*/ 12 h 105"/>
                <a:gd name="T58" fmla="*/ 53 w 204"/>
                <a:gd name="T59" fmla="*/ 6 h 105"/>
                <a:gd name="T60" fmla="*/ 72 w 204"/>
                <a:gd name="T61" fmla="*/ 2 h 105"/>
                <a:gd name="T62" fmla="*/ 92 w 204"/>
                <a:gd name="T6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4" h="105">
                  <a:moveTo>
                    <a:pt x="102" y="0"/>
                  </a:moveTo>
                  <a:lnTo>
                    <a:pt x="113" y="0"/>
                  </a:lnTo>
                  <a:lnTo>
                    <a:pt x="123" y="1"/>
                  </a:lnTo>
                  <a:lnTo>
                    <a:pt x="133" y="2"/>
                  </a:lnTo>
                  <a:lnTo>
                    <a:pt x="142" y="4"/>
                  </a:lnTo>
                  <a:lnTo>
                    <a:pt x="151" y="6"/>
                  </a:lnTo>
                  <a:lnTo>
                    <a:pt x="160" y="8"/>
                  </a:lnTo>
                  <a:lnTo>
                    <a:pt x="168" y="12"/>
                  </a:lnTo>
                  <a:lnTo>
                    <a:pt x="174" y="15"/>
                  </a:lnTo>
                  <a:lnTo>
                    <a:pt x="181" y="18"/>
                  </a:lnTo>
                  <a:lnTo>
                    <a:pt x="187" y="23"/>
                  </a:lnTo>
                  <a:lnTo>
                    <a:pt x="192" y="27"/>
                  </a:lnTo>
                  <a:lnTo>
                    <a:pt x="197" y="32"/>
                  </a:lnTo>
                  <a:lnTo>
                    <a:pt x="200" y="36"/>
                  </a:lnTo>
                  <a:lnTo>
                    <a:pt x="203" y="42"/>
                  </a:lnTo>
                  <a:lnTo>
                    <a:pt x="204" y="47"/>
                  </a:lnTo>
                  <a:lnTo>
                    <a:pt x="204" y="52"/>
                  </a:lnTo>
                  <a:lnTo>
                    <a:pt x="204" y="57"/>
                  </a:lnTo>
                  <a:lnTo>
                    <a:pt x="203" y="63"/>
                  </a:lnTo>
                  <a:lnTo>
                    <a:pt x="200" y="67"/>
                  </a:lnTo>
                  <a:lnTo>
                    <a:pt x="197" y="73"/>
                  </a:lnTo>
                  <a:lnTo>
                    <a:pt x="192" y="77"/>
                  </a:lnTo>
                  <a:lnTo>
                    <a:pt x="187" y="82"/>
                  </a:lnTo>
                  <a:lnTo>
                    <a:pt x="181" y="85"/>
                  </a:lnTo>
                  <a:lnTo>
                    <a:pt x="174" y="90"/>
                  </a:lnTo>
                  <a:lnTo>
                    <a:pt x="168" y="93"/>
                  </a:lnTo>
                  <a:lnTo>
                    <a:pt x="160" y="96"/>
                  </a:lnTo>
                  <a:lnTo>
                    <a:pt x="151" y="98"/>
                  </a:lnTo>
                  <a:lnTo>
                    <a:pt x="142" y="101"/>
                  </a:lnTo>
                  <a:lnTo>
                    <a:pt x="133" y="102"/>
                  </a:lnTo>
                  <a:lnTo>
                    <a:pt x="123" y="104"/>
                  </a:lnTo>
                  <a:lnTo>
                    <a:pt x="113" y="105"/>
                  </a:lnTo>
                  <a:lnTo>
                    <a:pt x="102" y="105"/>
                  </a:lnTo>
                  <a:lnTo>
                    <a:pt x="92" y="105"/>
                  </a:lnTo>
                  <a:lnTo>
                    <a:pt x="81" y="104"/>
                  </a:lnTo>
                  <a:lnTo>
                    <a:pt x="72" y="102"/>
                  </a:lnTo>
                  <a:lnTo>
                    <a:pt x="62" y="101"/>
                  </a:lnTo>
                  <a:lnTo>
                    <a:pt x="53" y="98"/>
                  </a:lnTo>
                  <a:lnTo>
                    <a:pt x="46" y="96"/>
                  </a:lnTo>
                  <a:lnTo>
                    <a:pt x="37" y="93"/>
                  </a:lnTo>
                  <a:lnTo>
                    <a:pt x="30" y="90"/>
                  </a:lnTo>
                  <a:lnTo>
                    <a:pt x="23" y="85"/>
                  </a:lnTo>
                  <a:lnTo>
                    <a:pt x="18" y="82"/>
                  </a:lnTo>
                  <a:lnTo>
                    <a:pt x="12" y="77"/>
                  </a:lnTo>
                  <a:lnTo>
                    <a:pt x="8" y="73"/>
                  </a:lnTo>
                  <a:lnTo>
                    <a:pt x="4" y="67"/>
                  </a:lnTo>
                  <a:lnTo>
                    <a:pt x="2" y="63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2" y="42"/>
                  </a:lnTo>
                  <a:lnTo>
                    <a:pt x="4" y="36"/>
                  </a:lnTo>
                  <a:lnTo>
                    <a:pt x="8" y="32"/>
                  </a:lnTo>
                  <a:lnTo>
                    <a:pt x="12" y="27"/>
                  </a:lnTo>
                  <a:lnTo>
                    <a:pt x="18" y="23"/>
                  </a:lnTo>
                  <a:lnTo>
                    <a:pt x="23" y="18"/>
                  </a:lnTo>
                  <a:lnTo>
                    <a:pt x="30" y="15"/>
                  </a:lnTo>
                  <a:lnTo>
                    <a:pt x="37" y="12"/>
                  </a:lnTo>
                  <a:lnTo>
                    <a:pt x="46" y="8"/>
                  </a:lnTo>
                  <a:lnTo>
                    <a:pt x="53" y="6"/>
                  </a:lnTo>
                  <a:lnTo>
                    <a:pt x="62" y="4"/>
                  </a:lnTo>
                  <a:lnTo>
                    <a:pt x="72" y="2"/>
                  </a:lnTo>
                  <a:lnTo>
                    <a:pt x="81" y="1"/>
                  </a:lnTo>
                  <a:lnTo>
                    <a:pt x="9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8" name="Freeform 172">
              <a:extLst>
                <a:ext uri="{FF2B5EF4-FFF2-40B4-BE49-F238E27FC236}">
                  <a16:creationId xmlns:a16="http://schemas.microsoft.com/office/drawing/2014/main" id="{66865DB3-8EBC-43D8-B3D8-8566F3F27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" y="3424"/>
              <a:ext cx="92" cy="49"/>
            </a:xfrm>
            <a:custGeom>
              <a:avLst/>
              <a:gdLst>
                <a:gd name="T0" fmla="*/ 102 w 184"/>
                <a:gd name="T1" fmla="*/ 0 h 96"/>
                <a:gd name="T2" fmla="*/ 119 w 184"/>
                <a:gd name="T3" fmla="*/ 2 h 96"/>
                <a:gd name="T4" fmla="*/ 137 w 184"/>
                <a:gd name="T5" fmla="*/ 5 h 96"/>
                <a:gd name="T6" fmla="*/ 151 w 184"/>
                <a:gd name="T7" fmla="*/ 11 h 96"/>
                <a:gd name="T8" fmla="*/ 163 w 184"/>
                <a:gd name="T9" fmla="*/ 18 h 96"/>
                <a:gd name="T10" fmla="*/ 173 w 184"/>
                <a:gd name="T11" fmla="*/ 25 h 96"/>
                <a:gd name="T12" fmla="*/ 180 w 184"/>
                <a:gd name="T13" fmla="*/ 34 h 96"/>
                <a:gd name="T14" fmla="*/ 184 w 184"/>
                <a:gd name="T15" fmla="*/ 43 h 96"/>
                <a:gd name="T16" fmla="*/ 184 w 184"/>
                <a:gd name="T17" fmla="*/ 53 h 96"/>
                <a:gd name="T18" fmla="*/ 180 w 184"/>
                <a:gd name="T19" fmla="*/ 62 h 96"/>
                <a:gd name="T20" fmla="*/ 173 w 184"/>
                <a:gd name="T21" fmla="*/ 71 h 96"/>
                <a:gd name="T22" fmla="*/ 163 w 184"/>
                <a:gd name="T23" fmla="*/ 79 h 96"/>
                <a:gd name="T24" fmla="*/ 151 w 184"/>
                <a:gd name="T25" fmla="*/ 85 h 96"/>
                <a:gd name="T26" fmla="*/ 137 w 184"/>
                <a:gd name="T27" fmla="*/ 91 h 96"/>
                <a:gd name="T28" fmla="*/ 119 w 184"/>
                <a:gd name="T29" fmla="*/ 94 h 96"/>
                <a:gd name="T30" fmla="*/ 102 w 184"/>
                <a:gd name="T31" fmla="*/ 96 h 96"/>
                <a:gd name="T32" fmla="*/ 83 w 184"/>
                <a:gd name="T33" fmla="*/ 96 h 96"/>
                <a:gd name="T34" fmla="*/ 66 w 184"/>
                <a:gd name="T35" fmla="*/ 94 h 96"/>
                <a:gd name="T36" fmla="*/ 49 w 184"/>
                <a:gd name="T37" fmla="*/ 91 h 96"/>
                <a:gd name="T38" fmla="*/ 33 w 184"/>
                <a:gd name="T39" fmla="*/ 85 h 96"/>
                <a:gd name="T40" fmla="*/ 21 w 184"/>
                <a:gd name="T41" fmla="*/ 79 h 96"/>
                <a:gd name="T42" fmla="*/ 11 w 184"/>
                <a:gd name="T43" fmla="*/ 71 h 96"/>
                <a:gd name="T44" fmla="*/ 4 w 184"/>
                <a:gd name="T45" fmla="*/ 62 h 96"/>
                <a:gd name="T46" fmla="*/ 1 w 184"/>
                <a:gd name="T47" fmla="*/ 53 h 96"/>
                <a:gd name="T48" fmla="*/ 1 w 184"/>
                <a:gd name="T49" fmla="*/ 43 h 96"/>
                <a:gd name="T50" fmla="*/ 4 w 184"/>
                <a:gd name="T51" fmla="*/ 34 h 96"/>
                <a:gd name="T52" fmla="*/ 11 w 184"/>
                <a:gd name="T53" fmla="*/ 25 h 96"/>
                <a:gd name="T54" fmla="*/ 21 w 184"/>
                <a:gd name="T55" fmla="*/ 18 h 96"/>
                <a:gd name="T56" fmla="*/ 33 w 184"/>
                <a:gd name="T57" fmla="*/ 11 h 96"/>
                <a:gd name="T58" fmla="*/ 49 w 184"/>
                <a:gd name="T59" fmla="*/ 5 h 96"/>
                <a:gd name="T60" fmla="*/ 66 w 184"/>
                <a:gd name="T61" fmla="*/ 2 h 96"/>
                <a:gd name="T62" fmla="*/ 83 w 184"/>
                <a:gd name="T6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96">
                  <a:moveTo>
                    <a:pt x="92" y="0"/>
                  </a:moveTo>
                  <a:lnTo>
                    <a:pt x="102" y="0"/>
                  </a:lnTo>
                  <a:lnTo>
                    <a:pt x="111" y="1"/>
                  </a:lnTo>
                  <a:lnTo>
                    <a:pt x="119" y="2"/>
                  </a:lnTo>
                  <a:lnTo>
                    <a:pt x="128" y="3"/>
                  </a:lnTo>
                  <a:lnTo>
                    <a:pt x="137" y="5"/>
                  </a:lnTo>
                  <a:lnTo>
                    <a:pt x="144" y="8"/>
                  </a:lnTo>
                  <a:lnTo>
                    <a:pt x="151" y="11"/>
                  </a:lnTo>
                  <a:lnTo>
                    <a:pt x="158" y="14"/>
                  </a:lnTo>
                  <a:lnTo>
                    <a:pt x="163" y="18"/>
                  </a:lnTo>
                  <a:lnTo>
                    <a:pt x="169" y="21"/>
                  </a:lnTo>
                  <a:lnTo>
                    <a:pt x="173" y="25"/>
                  </a:lnTo>
                  <a:lnTo>
                    <a:pt x="177" y="29"/>
                  </a:lnTo>
                  <a:lnTo>
                    <a:pt x="180" y="34"/>
                  </a:lnTo>
                  <a:lnTo>
                    <a:pt x="182" y="39"/>
                  </a:lnTo>
                  <a:lnTo>
                    <a:pt x="184" y="43"/>
                  </a:lnTo>
                  <a:lnTo>
                    <a:pt x="184" y="49"/>
                  </a:lnTo>
                  <a:lnTo>
                    <a:pt x="184" y="53"/>
                  </a:lnTo>
                  <a:lnTo>
                    <a:pt x="182" y="58"/>
                  </a:lnTo>
                  <a:lnTo>
                    <a:pt x="180" y="62"/>
                  </a:lnTo>
                  <a:lnTo>
                    <a:pt x="177" y="68"/>
                  </a:lnTo>
                  <a:lnTo>
                    <a:pt x="173" y="71"/>
                  </a:lnTo>
                  <a:lnTo>
                    <a:pt x="169" y="75"/>
                  </a:lnTo>
                  <a:lnTo>
                    <a:pt x="163" y="79"/>
                  </a:lnTo>
                  <a:lnTo>
                    <a:pt x="158" y="82"/>
                  </a:lnTo>
                  <a:lnTo>
                    <a:pt x="151" y="85"/>
                  </a:lnTo>
                  <a:lnTo>
                    <a:pt x="144" y="88"/>
                  </a:lnTo>
                  <a:lnTo>
                    <a:pt x="137" y="91"/>
                  </a:lnTo>
                  <a:lnTo>
                    <a:pt x="128" y="93"/>
                  </a:lnTo>
                  <a:lnTo>
                    <a:pt x="119" y="94"/>
                  </a:lnTo>
                  <a:lnTo>
                    <a:pt x="111" y="95"/>
                  </a:lnTo>
                  <a:lnTo>
                    <a:pt x="102" y="96"/>
                  </a:lnTo>
                  <a:lnTo>
                    <a:pt x="92" y="96"/>
                  </a:lnTo>
                  <a:lnTo>
                    <a:pt x="83" y="96"/>
                  </a:lnTo>
                  <a:lnTo>
                    <a:pt x="73" y="95"/>
                  </a:lnTo>
                  <a:lnTo>
                    <a:pt x="66" y="94"/>
                  </a:lnTo>
                  <a:lnTo>
                    <a:pt x="57" y="93"/>
                  </a:lnTo>
                  <a:lnTo>
                    <a:pt x="49" y="91"/>
                  </a:lnTo>
                  <a:lnTo>
                    <a:pt x="41" y="88"/>
                  </a:lnTo>
                  <a:lnTo>
                    <a:pt x="33" y="85"/>
                  </a:lnTo>
                  <a:lnTo>
                    <a:pt x="27" y="82"/>
                  </a:lnTo>
                  <a:lnTo>
                    <a:pt x="21" y="79"/>
                  </a:lnTo>
                  <a:lnTo>
                    <a:pt x="16" y="75"/>
                  </a:lnTo>
                  <a:lnTo>
                    <a:pt x="11" y="71"/>
                  </a:lnTo>
                  <a:lnTo>
                    <a:pt x="8" y="68"/>
                  </a:lnTo>
                  <a:lnTo>
                    <a:pt x="4" y="62"/>
                  </a:lnTo>
                  <a:lnTo>
                    <a:pt x="2" y="58"/>
                  </a:lnTo>
                  <a:lnTo>
                    <a:pt x="1" y="53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2" y="39"/>
                  </a:lnTo>
                  <a:lnTo>
                    <a:pt x="4" y="34"/>
                  </a:lnTo>
                  <a:lnTo>
                    <a:pt x="8" y="29"/>
                  </a:lnTo>
                  <a:lnTo>
                    <a:pt x="11" y="25"/>
                  </a:lnTo>
                  <a:lnTo>
                    <a:pt x="16" y="21"/>
                  </a:lnTo>
                  <a:lnTo>
                    <a:pt x="21" y="18"/>
                  </a:lnTo>
                  <a:lnTo>
                    <a:pt x="27" y="14"/>
                  </a:lnTo>
                  <a:lnTo>
                    <a:pt x="33" y="11"/>
                  </a:lnTo>
                  <a:lnTo>
                    <a:pt x="41" y="8"/>
                  </a:lnTo>
                  <a:lnTo>
                    <a:pt x="49" y="5"/>
                  </a:lnTo>
                  <a:lnTo>
                    <a:pt x="57" y="3"/>
                  </a:lnTo>
                  <a:lnTo>
                    <a:pt x="66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9" name="Freeform 173">
              <a:extLst>
                <a:ext uri="{FF2B5EF4-FFF2-40B4-BE49-F238E27FC236}">
                  <a16:creationId xmlns:a16="http://schemas.microsoft.com/office/drawing/2014/main" id="{AAE1E8BA-C1E2-470F-8D54-9BF0FEECE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" y="3426"/>
              <a:ext cx="81" cy="44"/>
            </a:xfrm>
            <a:custGeom>
              <a:avLst/>
              <a:gdLst>
                <a:gd name="T0" fmla="*/ 90 w 163"/>
                <a:gd name="T1" fmla="*/ 0 h 89"/>
                <a:gd name="T2" fmla="*/ 106 w 163"/>
                <a:gd name="T3" fmla="*/ 2 h 89"/>
                <a:gd name="T4" fmla="*/ 120 w 163"/>
                <a:gd name="T5" fmla="*/ 6 h 89"/>
                <a:gd name="T6" fmla="*/ 133 w 163"/>
                <a:gd name="T7" fmla="*/ 10 h 89"/>
                <a:gd name="T8" fmla="*/ 145 w 163"/>
                <a:gd name="T9" fmla="*/ 16 h 89"/>
                <a:gd name="T10" fmla="*/ 153 w 163"/>
                <a:gd name="T11" fmla="*/ 23 h 89"/>
                <a:gd name="T12" fmla="*/ 159 w 163"/>
                <a:gd name="T13" fmla="*/ 31 h 89"/>
                <a:gd name="T14" fmla="*/ 162 w 163"/>
                <a:gd name="T15" fmla="*/ 40 h 89"/>
                <a:gd name="T16" fmla="*/ 162 w 163"/>
                <a:gd name="T17" fmla="*/ 49 h 89"/>
                <a:gd name="T18" fmla="*/ 159 w 163"/>
                <a:gd name="T19" fmla="*/ 58 h 89"/>
                <a:gd name="T20" fmla="*/ 153 w 163"/>
                <a:gd name="T21" fmla="*/ 66 h 89"/>
                <a:gd name="T22" fmla="*/ 145 w 163"/>
                <a:gd name="T23" fmla="*/ 72 h 89"/>
                <a:gd name="T24" fmla="*/ 133 w 163"/>
                <a:gd name="T25" fmla="*/ 79 h 89"/>
                <a:gd name="T26" fmla="*/ 120 w 163"/>
                <a:gd name="T27" fmla="*/ 83 h 89"/>
                <a:gd name="T28" fmla="*/ 106 w 163"/>
                <a:gd name="T29" fmla="*/ 87 h 89"/>
                <a:gd name="T30" fmla="*/ 90 w 163"/>
                <a:gd name="T31" fmla="*/ 89 h 89"/>
                <a:gd name="T32" fmla="*/ 72 w 163"/>
                <a:gd name="T33" fmla="*/ 89 h 89"/>
                <a:gd name="T34" fmla="*/ 57 w 163"/>
                <a:gd name="T35" fmla="*/ 87 h 89"/>
                <a:gd name="T36" fmla="*/ 42 w 163"/>
                <a:gd name="T37" fmla="*/ 83 h 89"/>
                <a:gd name="T38" fmla="*/ 29 w 163"/>
                <a:gd name="T39" fmla="*/ 79 h 89"/>
                <a:gd name="T40" fmla="*/ 18 w 163"/>
                <a:gd name="T41" fmla="*/ 72 h 89"/>
                <a:gd name="T42" fmla="*/ 10 w 163"/>
                <a:gd name="T43" fmla="*/ 66 h 89"/>
                <a:gd name="T44" fmla="*/ 3 w 163"/>
                <a:gd name="T45" fmla="*/ 58 h 89"/>
                <a:gd name="T46" fmla="*/ 0 w 163"/>
                <a:gd name="T47" fmla="*/ 49 h 89"/>
                <a:gd name="T48" fmla="*/ 0 w 163"/>
                <a:gd name="T49" fmla="*/ 40 h 89"/>
                <a:gd name="T50" fmla="*/ 3 w 163"/>
                <a:gd name="T51" fmla="*/ 31 h 89"/>
                <a:gd name="T52" fmla="*/ 10 w 163"/>
                <a:gd name="T53" fmla="*/ 23 h 89"/>
                <a:gd name="T54" fmla="*/ 18 w 163"/>
                <a:gd name="T55" fmla="*/ 16 h 89"/>
                <a:gd name="T56" fmla="*/ 29 w 163"/>
                <a:gd name="T57" fmla="*/ 10 h 89"/>
                <a:gd name="T58" fmla="*/ 42 w 163"/>
                <a:gd name="T59" fmla="*/ 6 h 89"/>
                <a:gd name="T60" fmla="*/ 57 w 163"/>
                <a:gd name="T61" fmla="*/ 2 h 89"/>
                <a:gd name="T62" fmla="*/ 72 w 163"/>
                <a:gd name="T6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" h="89">
                  <a:moveTo>
                    <a:pt x="81" y="0"/>
                  </a:moveTo>
                  <a:lnTo>
                    <a:pt x="90" y="0"/>
                  </a:lnTo>
                  <a:lnTo>
                    <a:pt x="98" y="1"/>
                  </a:lnTo>
                  <a:lnTo>
                    <a:pt x="106" y="2"/>
                  </a:lnTo>
                  <a:lnTo>
                    <a:pt x="113" y="3"/>
                  </a:lnTo>
                  <a:lnTo>
                    <a:pt x="120" y="6"/>
                  </a:lnTo>
                  <a:lnTo>
                    <a:pt x="127" y="8"/>
                  </a:lnTo>
                  <a:lnTo>
                    <a:pt x="133" y="10"/>
                  </a:lnTo>
                  <a:lnTo>
                    <a:pt x="139" y="13"/>
                  </a:lnTo>
                  <a:lnTo>
                    <a:pt x="145" y="16"/>
                  </a:lnTo>
                  <a:lnTo>
                    <a:pt x="149" y="20"/>
                  </a:lnTo>
                  <a:lnTo>
                    <a:pt x="153" y="23"/>
                  </a:lnTo>
                  <a:lnTo>
                    <a:pt x="157" y="27"/>
                  </a:lnTo>
                  <a:lnTo>
                    <a:pt x="159" y="31"/>
                  </a:lnTo>
                  <a:lnTo>
                    <a:pt x="161" y="36"/>
                  </a:lnTo>
                  <a:lnTo>
                    <a:pt x="162" y="40"/>
                  </a:lnTo>
                  <a:lnTo>
                    <a:pt x="163" y="44"/>
                  </a:lnTo>
                  <a:lnTo>
                    <a:pt x="162" y="49"/>
                  </a:lnTo>
                  <a:lnTo>
                    <a:pt x="161" y="53"/>
                  </a:lnTo>
                  <a:lnTo>
                    <a:pt x="159" y="58"/>
                  </a:lnTo>
                  <a:lnTo>
                    <a:pt x="157" y="61"/>
                  </a:lnTo>
                  <a:lnTo>
                    <a:pt x="153" y="66"/>
                  </a:lnTo>
                  <a:lnTo>
                    <a:pt x="149" y="69"/>
                  </a:lnTo>
                  <a:lnTo>
                    <a:pt x="145" y="72"/>
                  </a:lnTo>
                  <a:lnTo>
                    <a:pt x="139" y="76"/>
                  </a:lnTo>
                  <a:lnTo>
                    <a:pt x="133" y="79"/>
                  </a:lnTo>
                  <a:lnTo>
                    <a:pt x="127" y="81"/>
                  </a:lnTo>
                  <a:lnTo>
                    <a:pt x="120" y="83"/>
                  </a:lnTo>
                  <a:lnTo>
                    <a:pt x="113" y="84"/>
                  </a:lnTo>
                  <a:lnTo>
                    <a:pt x="106" y="87"/>
                  </a:lnTo>
                  <a:lnTo>
                    <a:pt x="98" y="87"/>
                  </a:lnTo>
                  <a:lnTo>
                    <a:pt x="90" y="89"/>
                  </a:lnTo>
                  <a:lnTo>
                    <a:pt x="81" y="89"/>
                  </a:lnTo>
                  <a:lnTo>
                    <a:pt x="72" y="89"/>
                  </a:lnTo>
                  <a:lnTo>
                    <a:pt x="66" y="87"/>
                  </a:lnTo>
                  <a:lnTo>
                    <a:pt x="57" y="87"/>
                  </a:lnTo>
                  <a:lnTo>
                    <a:pt x="49" y="84"/>
                  </a:lnTo>
                  <a:lnTo>
                    <a:pt x="42" y="83"/>
                  </a:lnTo>
                  <a:lnTo>
                    <a:pt x="36" y="81"/>
                  </a:lnTo>
                  <a:lnTo>
                    <a:pt x="29" y="79"/>
                  </a:lnTo>
                  <a:lnTo>
                    <a:pt x="23" y="76"/>
                  </a:lnTo>
                  <a:lnTo>
                    <a:pt x="18" y="72"/>
                  </a:lnTo>
                  <a:lnTo>
                    <a:pt x="13" y="69"/>
                  </a:lnTo>
                  <a:lnTo>
                    <a:pt x="10" y="66"/>
                  </a:lnTo>
                  <a:lnTo>
                    <a:pt x="6" y="61"/>
                  </a:lnTo>
                  <a:lnTo>
                    <a:pt x="3" y="58"/>
                  </a:lnTo>
                  <a:lnTo>
                    <a:pt x="1" y="53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1" y="36"/>
                  </a:lnTo>
                  <a:lnTo>
                    <a:pt x="3" y="31"/>
                  </a:lnTo>
                  <a:lnTo>
                    <a:pt x="6" y="27"/>
                  </a:lnTo>
                  <a:lnTo>
                    <a:pt x="10" y="23"/>
                  </a:lnTo>
                  <a:lnTo>
                    <a:pt x="13" y="20"/>
                  </a:lnTo>
                  <a:lnTo>
                    <a:pt x="18" y="16"/>
                  </a:lnTo>
                  <a:lnTo>
                    <a:pt x="23" y="13"/>
                  </a:lnTo>
                  <a:lnTo>
                    <a:pt x="29" y="10"/>
                  </a:lnTo>
                  <a:lnTo>
                    <a:pt x="36" y="8"/>
                  </a:lnTo>
                  <a:lnTo>
                    <a:pt x="42" y="6"/>
                  </a:lnTo>
                  <a:lnTo>
                    <a:pt x="49" y="3"/>
                  </a:lnTo>
                  <a:lnTo>
                    <a:pt x="57" y="2"/>
                  </a:lnTo>
                  <a:lnTo>
                    <a:pt x="66" y="1"/>
                  </a:lnTo>
                  <a:lnTo>
                    <a:pt x="72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0" name="Freeform 174">
              <a:extLst>
                <a:ext uri="{FF2B5EF4-FFF2-40B4-BE49-F238E27FC236}">
                  <a16:creationId xmlns:a16="http://schemas.microsoft.com/office/drawing/2014/main" id="{D286D5DB-7AEE-4C81-90E9-C8B2D6B8C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" y="3427"/>
              <a:ext cx="71" cy="40"/>
            </a:xfrm>
            <a:custGeom>
              <a:avLst/>
              <a:gdLst>
                <a:gd name="T0" fmla="*/ 79 w 142"/>
                <a:gd name="T1" fmla="*/ 0 h 80"/>
                <a:gd name="T2" fmla="*/ 92 w 142"/>
                <a:gd name="T3" fmla="*/ 2 h 80"/>
                <a:gd name="T4" fmla="*/ 106 w 142"/>
                <a:gd name="T5" fmla="*/ 6 h 80"/>
                <a:gd name="T6" fmla="*/ 117 w 142"/>
                <a:gd name="T7" fmla="*/ 9 h 80"/>
                <a:gd name="T8" fmla="*/ 127 w 142"/>
                <a:gd name="T9" fmla="*/ 15 h 80"/>
                <a:gd name="T10" fmla="*/ 135 w 142"/>
                <a:gd name="T11" fmla="*/ 21 h 80"/>
                <a:gd name="T12" fmla="*/ 139 w 142"/>
                <a:gd name="T13" fmla="*/ 29 h 80"/>
                <a:gd name="T14" fmla="*/ 142 w 142"/>
                <a:gd name="T15" fmla="*/ 36 h 80"/>
                <a:gd name="T16" fmla="*/ 142 w 142"/>
                <a:gd name="T17" fmla="*/ 45 h 80"/>
                <a:gd name="T18" fmla="*/ 139 w 142"/>
                <a:gd name="T19" fmla="*/ 52 h 80"/>
                <a:gd name="T20" fmla="*/ 135 w 142"/>
                <a:gd name="T21" fmla="*/ 59 h 80"/>
                <a:gd name="T22" fmla="*/ 127 w 142"/>
                <a:gd name="T23" fmla="*/ 66 h 80"/>
                <a:gd name="T24" fmla="*/ 117 w 142"/>
                <a:gd name="T25" fmla="*/ 71 h 80"/>
                <a:gd name="T26" fmla="*/ 106 w 142"/>
                <a:gd name="T27" fmla="*/ 76 h 80"/>
                <a:gd name="T28" fmla="*/ 92 w 142"/>
                <a:gd name="T29" fmla="*/ 78 h 80"/>
                <a:gd name="T30" fmla="*/ 79 w 142"/>
                <a:gd name="T31" fmla="*/ 80 h 80"/>
                <a:gd name="T32" fmla="*/ 63 w 142"/>
                <a:gd name="T33" fmla="*/ 80 h 80"/>
                <a:gd name="T34" fmla="*/ 50 w 142"/>
                <a:gd name="T35" fmla="*/ 78 h 80"/>
                <a:gd name="T36" fmla="*/ 38 w 142"/>
                <a:gd name="T37" fmla="*/ 76 h 80"/>
                <a:gd name="T38" fmla="*/ 26 w 142"/>
                <a:gd name="T39" fmla="*/ 71 h 80"/>
                <a:gd name="T40" fmla="*/ 17 w 142"/>
                <a:gd name="T41" fmla="*/ 66 h 80"/>
                <a:gd name="T42" fmla="*/ 8 w 142"/>
                <a:gd name="T43" fmla="*/ 59 h 80"/>
                <a:gd name="T44" fmla="*/ 3 w 142"/>
                <a:gd name="T45" fmla="*/ 52 h 80"/>
                <a:gd name="T46" fmla="*/ 0 w 142"/>
                <a:gd name="T47" fmla="*/ 45 h 80"/>
                <a:gd name="T48" fmla="*/ 0 w 142"/>
                <a:gd name="T49" fmla="*/ 36 h 80"/>
                <a:gd name="T50" fmla="*/ 3 w 142"/>
                <a:gd name="T51" fmla="*/ 29 h 80"/>
                <a:gd name="T52" fmla="*/ 8 w 142"/>
                <a:gd name="T53" fmla="*/ 21 h 80"/>
                <a:gd name="T54" fmla="*/ 17 w 142"/>
                <a:gd name="T55" fmla="*/ 15 h 80"/>
                <a:gd name="T56" fmla="*/ 26 w 142"/>
                <a:gd name="T57" fmla="*/ 9 h 80"/>
                <a:gd name="T58" fmla="*/ 38 w 142"/>
                <a:gd name="T59" fmla="*/ 6 h 80"/>
                <a:gd name="T60" fmla="*/ 50 w 142"/>
                <a:gd name="T61" fmla="*/ 2 h 80"/>
                <a:gd name="T62" fmla="*/ 63 w 14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" h="80">
                  <a:moveTo>
                    <a:pt x="71" y="0"/>
                  </a:moveTo>
                  <a:lnTo>
                    <a:pt x="79" y="0"/>
                  </a:lnTo>
                  <a:lnTo>
                    <a:pt x="86" y="1"/>
                  </a:lnTo>
                  <a:lnTo>
                    <a:pt x="92" y="2"/>
                  </a:lnTo>
                  <a:lnTo>
                    <a:pt x="99" y="4"/>
                  </a:lnTo>
                  <a:lnTo>
                    <a:pt x="106" y="6"/>
                  </a:lnTo>
                  <a:lnTo>
                    <a:pt x="111" y="7"/>
                  </a:lnTo>
                  <a:lnTo>
                    <a:pt x="117" y="9"/>
                  </a:lnTo>
                  <a:lnTo>
                    <a:pt x="121" y="12"/>
                  </a:lnTo>
                  <a:lnTo>
                    <a:pt x="127" y="15"/>
                  </a:lnTo>
                  <a:lnTo>
                    <a:pt x="130" y="18"/>
                  </a:lnTo>
                  <a:lnTo>
                    <a:pt x="135" y="21"/>
                  </a:lnTo>
                  <a:lnTo>
                    <a:pt x="137" y="25"/>
                  </a:lnTo>
                  <a:lnTo>
                    <a:pt x="139" y="29"/>
                  </a:lnTo>
                  <a:lnTo>
                    <a:pt x="141" y="32"/>
                  </a:lnTo>
                  <a:lnTo>
                    <a:pt x="142" y="36"/>
                  </a:lnTo>
                  <a:lnTo>
                    <a:pt x="142" y="40"/>
                  </a:lnTo>
                  <a:lnTo>
                    <a:pt x="142" y="45"/>
                  </a:lnTo>
                  <a:lnTo>
                    <a:pt x="141" y="48"/>
                  </a:lnTo>
                  <a:lnTo>
                    <a:pt x="139" y="52"/>
                  </a:lnTo>
                  <a:lnTo>
                    <a:pt x="137" y="56"/>
                  </a:lnTo>
                  <a:lnTo>
                    <a:pt x="135" y="59"/>
                  </a:lnTo>
                  <a:lnTo>
                    <a:pt x="130" y="62"/>
                  </a:lnTo>
                  <a:lnTo>
                    <a:pt x="127" y="66"/>
                  </a:lnTo>
                  <a:lnTo>
                    <a:pt x="121" y="68"/>
                  </a:lnTo>
                  <a:lnTo>
                    <a:pt x="117" y="71"/>
                  </a:lnTo>
                  <a:lnTo>
                    <a:pt x="111" y="74"/>
                  </a:lnTo>
                  <a:lnTo>
                    <a:pt x="106" y="76"/>
                  </a:lnTo>
                  <a:lnTo>
                    <a:pt x="99" y="77"/>
                  </a:lnTo>
                  <a:lnTo>
                    <a:pt x="92" y="78"/>
                  </a:lnTo>
                  <a:lnTo>
                    <a:pt x="86" y="79"/>
                  </a:lnTo>
                  <a:lnTo>
                    <a:pt x="79" y="80"/>
                  </a:lnTo>
                  <a:lnTo>
                    <a:pt x="71" y="80"/>
                  </a:lnTo>
                  <a:lnTo>
                    <a:pt x="63" y="80"/>
                  </a:lnTo>
                  <a:lnTo>
                    <a:pt x="57" y="79"/>
                  </a:lnTo>
                  <a:lnTo>
                    <a:pt x="50" y="78"/>
                  </a:lnTo>
                  <a:lnTo>
                    <a:pt x="43" y="77"/>
                  </a:lnTo>
                  <a:lnTo>
                    <a:pt x="38" y="76"/>
                  </a:lnTo>
                  <a:lnTo>
                    <a:pt x="31" y="74"/>
                  </a:lnTo>
                  <a:lnTo>
                    <a:pt x="26" y="71"/>
                  </a:lnTo>
                  <a:lnTo>
                    <a:pt x="21" y="68"/>
                  </a:lnTo>
                  <a:lnTo>
                    <a:pt x="17" y="66"/>
                  </a:lnTo>
                  <a:lnTo>
                    <a:pt x="12" y="62"/>
                  </a:lnTo>
                  <a:lnTo>
                    <a:pt x="8" y="59"/>
                  </a:lnTo>
                  <a:lnTo>
                    <a:pt x="6" y="56"/>
                  </a:lnTo>
                  <a:lnTo>
                    <a:pt x="3" y="52"/>
                  </a:lnTo>
                  <a:lnTo>
                    <a:pt x="1" y="48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1" y="32"/>
                  </a:lnTo>
                  <a:lnTo>
                    <a:pt x="3" y="29"/>
                  </a:lnTo>
                  <a:lnTo>
                    <a:pt x="6" y="25"/>
                  </a:lnTo>
                  <a:lnTo>
                    <a:pt x="8" y="21"/>
                  </a:lnTo>
                  <a:lnTo>
                    <a:pt x="12" y="18"/>
                  </a:lnTo>
                  <a:lnTo>
                    <a:pt x="17" y="15"/>
                  </a:lnTo>
                  <a:lnTo>
                    <a:pt x="21" y="12"/>
                  </a:lnTo>
                  <a:lnTo>
                    <a:pt x="26" y="9"/>
                  </a:lnTo>
                  <a:lnTo>
                    <a:pt x="31" y="7"/>
                  </a:lnTo>
                  <a:lnTo>
                    <a:pt x="38" y="6"/>
                  </a:lnTo>
                  <a:lnTo>
                    <a:pt x="43" y="4"/>
                  </a:lnTo>
                  <a:lnTo>
                    <a:pt x="50" y="2"/>
                  </a:lnTo>
                  <a:lnTo>
                    <a:pt x="57" y="1"/>
                  </a:lnTo>
                  <a:lnTo>
                    <a:pt x="63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1" name="Freeform 175">
              <a:extLst>
                <a:ext uri="{FF2B5EF4-FFF2-40B4-BE49-F238E27FC236}">
                  <a16:creationId xmlns:a16="http://schemas.microsoft.com/office/drawing/2014/main" id="{1DE72A40-AAC7-4643-AC99-BBDFE4ED6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" y="3778"/>
              <a:ext cx="84" cy="60"/>
            </a:xfrm>
            <a:custGeom>
              <a:avLst/>
              <a:gdLst>
                <a:gd name="T0" fmla="*/ 93 w 167"/>
                <a:gd name="T1" fmla="*/ 0 h 120"/>
                <a:gd name="T2" fmla="*/ 109 w 167"/>
                <a:gd name="T3" fmla="*/ 2 h 120"/>
                <a:gd name="T4" fmla="*/ 124 w 167"/>
                <a:gd name="T5" fmla="*/ 7 h 120"/>
                <a:gd name="T6" fmla="*/ 137 w 167"/>
                <a:gd name="T7" fmla="*/ 13 h 120"/>
                <a:gd name="T8" fmla="*/ 148 w 167"/>
                <a:gd name="T9" fmla="*/ 21 h 120"/>
                <a:gd name="T10" fmla="*/ 157 w 167"/>
                <a:gd name="T11" fmla="*/ 31 h 120"/>
                <a:gd name="T12" fmla="*/ 164 w 167"/>
                <a:gd name="T13" fmla="*/ 42 h 120"/>
                <a:gd name="T14" fmla="*/ 167 w 167"/>
                <a:gd name="T15" fmla="*/ 54 h 120"/>
                <a:gd name="T16" fmla="*/ 167 w 167"/>
                <a:gd name="T17" fmla="*/ 67 h 120"/>
                <a:gd name="T18" fmla="*/ 164 w 167"/>
                <a:gd name="T19" fmla="*/ 78 h 120"/>
                <a:gd name="T20" fmla="*/ 157 w 167"/>
                <a:gd name="T21" fmla="*/ 89 h 120"/>
                <a:gd name="T22" fmla="*/ 148 w 167"/>
                <a:gd name="T23" fmla="*/ 99 h 120"/>
                <a:gd name="T24" fmla="*/ 137 w 167"/>
                <a:gd name="T25" fmla="*/ 107 h 120"/>
                <a:gd name="T26" fmla="*/ 124 w 167"/>
                <a:gd name="T27" fmla="*/ 113 h 120"/>
                <a:gd name="T28" fmla="*/ 109 w 167"/>
                <a:gd name="T29" fmla="*/ 118 h 120"/>
                <a:gd name="T30" fmla="*/ 93 w 167"/>
                <a:gd name="T31" fmla="*/ 120 h 120"/>
                <a:gd name="T32" fmla="*/ 76 w 167"/>
                <a:gd name="T33" fmla="*/ 120 h 120"/>
                <a:gd name="T34" fmla="*/ 59 w 167"/>
                <a:gd name="T35" fmla="*/ 118 h 120"/>
                <a:gd name="T36" fmla="*/ 45 w 167"/>
                <a:gd name="T37" fmla="*/ 113 h 120"/>
                <a:gd name="T38" fmla="*/ 32 w 167"/>
                <a:gd name="T39" fmla="*/ 107 h 120"/>
                <a:gd name="T40" fmla="*/ 20 w 167"/>
                <a:gd name="T41" fmla="*/ 99 h 120"/>
                <a:gd name="T42" fmla="*/ 12 w 167"/>
                <a:gd name="T43" fmla="*/ 89 h 120"/>
                <a:gd name="T44" fmla="*/ 5 w 167"/>
                <a:gd name="T45" fmla="*/ 78 h 120"/>
                <a:gd name="T46" fmla="*/ 2 w 167"/>
                <a:gd name="T47" fmla="*/ 67 h 120"/>
                <a:gd name="T48" fmla="*/ 2 w 167"/>
                <a:gd name="T49" fmla="*/ 54 h 120"/>
                <a:gd name="T50" fmla="*/ 5 w 167"/>
                <a:gd name="T51" fmla="*/ 42 h 120"/>
                <a:gd name="T52" fmla="*/ 12 w 167"/>
                <a:gd name="T53" fmla="*/ 31 h 120"/>
                <a:gd name="T54" fmla="*/ 20 w 167"/>
                <a:gd name="T55" fmla="*/ 21 h 120"/>
                <a:gd name="T56" fmla="*/ 32 w 167"/>
                <a:gd name="T57" fmla="*/ 13 h 120"/>
                <a:gd name="T58" fmla="*/ 45 w 167"/>
                <a:gd name="T59" fmla="*/ 7 h 120"/>
                <a:gd name="T60" fmla="*/ 59 w 167"/>
                <a:gd name="T61" fmla="*/ 2 h 120"/>
                <a:gd name="T62" fmla="*/ 76 w 167"/>
                <a:gd name="T6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7" h="120">
                  <a:moveTo>
                    <a:pt x="84" y="0"/>
                  </a:moveTo>
                  <a:lnTo>
                    <a:pt x="93" y="0"/>
                  </a:lnTo>
                  <a:lnTo>
                    <a:pt x="100" y="1"/>
                  </a:lnTo>
                  <a:lnTo>
                    <a:pt x="109" y="2"/>
                  </a:lnTo>
                  <a:lnTo>
                    <a:pt x="116" y="5"/>
                  </a:lnTo>
                  <a:lnTo>
                    <a:pt x="124" y="7"/>
                  </a:lnTo>
                  <a:lnTo>
                    <a:pt x="130" y="10"/>
                  </a:lnTo>
                  <a:lnTo>
                    <a:pt x="137" y="13"/>
                  </a:lnTo>
                  <a:lnTo>
                    <a:pt x="143" y="18"/>
                  </a:lnTo>
                  <a:lnTo>
                    <a:pt x="148" y="21"/>
                  </a:lnTo>
                  <a:lnTo>
                    <a:pt x="153" y="27"/>
                  </a:lnTo>
                  <a:lnTo>
                    <a:pt x="157" y="31"/>
                  </a:lnTo>
                  <a:lnTo>
                    <a:pt x="160" y="37"/>
                  </a:lnTo>
                  <a:lnTo>
                    <a:pt x="164" y="42"/>
                  </a:lnTo>
                  <a:lnTo>
                    <a:pt x="166" y="48"/>
                  </a:lnTo>
                  <a:lnTo>
                    <a:pt x="167" y="54"/>
                  </a:lnTo>
                  <a:lnTo>
                    <a:pt x="167" y="60"/>
                  </a:lnTo>
                  <a:lnTo>
                    <a:pt x="167" y="67"/>
                  </a:lnTo>
                  <a:lnTo>
                    <a:pt x="166" y="72"/>
                  </a:lnTo>
                  <a:lnTo>
                    <a:pt x="164" y="78"/>
                  </a:lnTo>
                  <a:lnTo>
                    <a:pt x="160" y="83"/>
                  </a:lnTo>
                  <a:lnTo>
                    <a:pt x="157" y="89"/>
                  </a:lnTo>
                  <a:lnTo>
                    <a:pt x="153" y="93"/>
                  </a:lnTo>
                  <a:lnTo>
                    <a:pt x="148" y="99"/>
                  </a:lnTo>
                  <a:lnTo>
                    <a:pt x="143" y="102"/>
                  </a:lnTo>
                  <a:lnTo>
                    <a:pt x="137" y="107"/>
                  </a:lnTo>
                  <a:lnTo>
                    <a:pt x="130" y="110"/>
                  </a:lnTo>
                  <a:lnTo>
                    <a:pt x="124" y="113"/>
                  </a:lnTo>
                  <a:lnTo>
                    <a:pt x="116" y="116"/>
                  </a:lnTo>
                  <a:lnTo>
                    <a:pt x="109" y="118"/>
                  </a:lnTo>
                  <a:lnTo>
                    <a:pt x="100" y="119"/>
                  </a:lnTo>
                  <a:lnTo>
                    <a:pt x="93" y="120"/>
                  </a:lnTo>
                  <a:lnTo>
                    <a:pt x="84" y="120"/>
                  </a:lnTo>
                  <a:lnTo>
                    <a:pt x="76" y="120"/>
                  </a:lnTo>
                  <a:lnTo>
                    <a:pt x="67" y="119"/>
                  </a:lnTo>
                  <a:lnTo>
                    <a:pt x="59" y="118"/>
                  </a:lnTo>
                  <a:lnTo>
                    <a:pt x="52" y="116"/>
                  </a:lnTo>
                  <a:lnTo>
                    <a:pt x="45" y="113"/>
                  </a:lnTo>
                  <a:lnTo>
                    <a:pt x="37" y="110"/>
                  </a:lnTo>
                  <a:lnTo>
                    <a:pt x="32" y="107"/>
                  </a:lnTo>
                  <a:lnTo>
                    <a:pt x="25" y="102"/>
                  </a:lnTo>
                  <a:lnTo>
                    <a:pt x="20" y="99"/>
                  </a:lnTo>
                  <a:lnTo>
                    <a:pt x="15" y="93"/>
                  </a:lnTo>
                  <a:lnTo>
                    <a:pt x="12" y="89"/>
                  </a:lnTo>
                  <a:lnTo>
                    <a:pt x="8" y="83"/>
                  </a:lnTo>
                  <a:lnTo>
                    <a:pt x="5" y="78"/>
                  </a:lnTo>
                  <a:lnTo>
                    <a:pt x="3" y="72"/>
                  </a:lnTo>
                  <a:lnTo>
                    <a:pt x="2" y="67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3" y="48"/>
                  </a:lnTo>
                  <a:lnTo>
                    <a:pt x="5" y="42"/>
                  </a:lnTo>
                  <a:lnTo>
                    <a:pt x="8" y="37"/>
                  </a:lnTo>
                  <a:lnTo>
                    <a:pt x="12" y="31"/>
                  </a:lnTo>
                  <a:lnTo>
                    <a:pt x="15" y="27"/>
                  </a:lnTo>
                  <a:lnTo>
                    <a:pt x="20" y="21"/>
                  </a:lnTo>
                  <a:lnTo>
                    <a:pt x="25" y="18"/>
                  </a:lnTo>
                  <a:lnTo>
                    <a:pt x="32" y="13"/>
                  </a:lnTo>
                  <a:lnTo>
                    <a:pt x="37" y="10"/>
                  </a:lnTo>
                  <a:lnTo>
                    <a:pt x="45" y="7"/>
                  </a:lnTo>
                  <a:lnTo>
                    <a:pt x="52" y="5"/>
                  </a:lnTo>
                  <a:lnTo>
                    <a:pt x="59" y="2"/>
                  </a:lnTo>
                  <a:lnTo>
                    <a:pt x="67" y="1"/>
                  </a:lnTo>
                  <a:lnTo>
                    <a:pt x="76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2" name="Freeform 176">
              <a:extLst>
                <a:ext uri="{FF2B5EF4-FFF2-40B4-BE49-F238E27FC236}">
                  <a16:creationId xmlns:a16="http://schemas.microsoft.com/office/drawing/2014/main" id="{9CF12740-8AB7-4B0D-BE71-CB1034184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" y="3779"/>
              <a:ext cx="80" cy="58"/>
            </a:xfrm>
            <a:custGeom>
              <a:avLst/>
              <a:gdLst>
                <a:gd name="T0" fmla="*/ 88 w 159"/>
                <a:gd name="T1" fmla="*/ 1 h 116"/>
                <a:gd name="T2" fmla="*/ 102 w 159"/>
                <a:gd name="T3" fmla="*/ 4 h 116"/>
                <a:gd name="T4" fmla="*/ 117 w 159"/>
                <a:gd name="T5" fmla="*/ 7 h 116"/>
                <a:gd name="T6" fmla="*/ 130 w 159"/>
                <a:gd name="T7" fmla="*/ 14 h 116"/>
                <a:gd name="T8" fmla="*/ 141 w 159"/>
                <a:gd name="T9" fmla="*/ 21 h 116"/>
                <a:gd name="T10" fmla="*/ 149 w 159"/>
                <a:gd name="T11" fmla="*/ 30 h 116"/>
                <a:gd name="T12" fmla="*/ 155 w 159"/>
                <a:gd name="T13" fmla="*/ 41 h 116"/>
                <a:gd name="T14" fmla="*/ 158 w 159"/>
                <a:gd name="T15" fmla="*/ 52 h 116"/>
                <a:gd name="T16" fmla="*/ 158 w 159"/>
                <a:gd name="T17" fmla="*/ 64 h 116"/>
                <a:gd name="T18" fmla="*/ 155 w 159"/>
                <a:gd name="T19" fmla="*/ 75 h 116"/>
                <a:gd name="T20" fmla="*/ 149 w 159"/>
                <a:gd name="T21" fmla="*/ 86 h 116"/>
                <a:gd name="T22" fmla="*/ 141 w 159"/>
                <a:gd name="T23" fmla="*/ 95 h 116"/>
                <a:gd name="T24" fmla="*/ 130 w 159"/>
                <a:gd name="T25" fmla="*/ 102 h 116"/>
                <a:gd name="T26" fmla="*/ 117 w 159"/>
                <a:gd name="T27" fmla="*/ 109 h 116"/>
                <a:gd name="T28" fmla="*/ 102 w 159"/>
                <a:gd name="T29" fmla="*/ 112 h 116"/>
                <a:gd name="T30" fmla="*/ 88 w 159"/>
                <a:gd name="T31" fmla="*/ 115 h 116"/>
                <a:gd name="T32" fmla="*/ 71 w 159"/>
                <a:gd name="T33" fmla="*/ 115 h 116"/>
                <a:gd name="T34" fmla="*/ 55 w 159"/>
                <a:gd name="T35" fmla="*/ 112 h 116"/>
                <a:gd name="T36" fmla="*/ 41 w 159"/>
                <a:gd name="T37" fmla="*/ 109 h 116"/>
                <a:gd name="T38" fmla="*/ 29 w 159"/>
                <a:gd name="T39" fmla="*/ 102 h 116"/>
                <a:gd name="T40" fmla="*/ 18 w 159"/>
                <a:gd name="T41" fmla="*/ 95 h 116"/>
                <a:gd name="T42" fmla="*/ 9 w 159"/>
                <a:gd name="T43" fmla="*/ 86 h 116"/>
                <a:gd name="T44" fmla="*/ 3 w 159"/>
                <a:gd name="T45" fmla="*/ 75 h 116"/>
                <a:gd name="T46" fmla="*/ 0 w 159"/>
                <a:gd name="T47" fmla="*/ 64 h 116"/>
                <a:gd name="T48" fmla="*/ 0 w 159"/>
                <a:gd name="T49" fmla="*/ 52 h 116"/>
                <a:gd name="T50" fmla="*/ 3 w 159"/>
                <a:gd name="T51" fmla="*/ 41 h 116"/>
                <a:gd name="T52" fmla="*/ 9 w 159"/>
                <a:gd name="T53" fmla="*/ 30 h 116"/>
                <a:gd name="T54" fmla="*/ 18 w 159"/>
                <a:gd name="T55" fmla="*/ 21 h 116"/>
                <a:gd name="T56" fmla="*/ 29 w 159"/>
                <a:gd name="T57" fmla="*/ 14 h 116"/>
                <a:gd name="T58" fmla="*/ 41 w 159"/>
                <a:gd name="T59" fmla="*/ 7 h 116"/>
                <a:gd name="T60" fmla="*/ 55 w 159"/>
                <a:gd name="T61" fmla="*/ 4 h 116"/>
                <a:gd name="T62" fmla="*/ 71 w 159"/>
                <a:gd name="T63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" h="116">
                  <a:moveTo>
                    <a:pt x="79" y="0"/>
                  </a:moveTo>
                  <a:lnTo>
                    <a:pt x="88" y="1"/>
                  </a:lnTo>
                  <a:lnTo>
                    <a:pt x="95" y="1"/>
                  </a:lnTo>
                  <a:lnTo>
                    <a:pt x="102" y="4"/>
                  </a:lnTo>
                  <a:lnTo>
                    <a:pt x="110" y="5"/>
                  </a:lnTo>
                  <a:lnTo>
                    <a:pt x="117" y="7"/>
                  </a:lnTo>
                  <a:lnTo>
                    <a:pt x="123" y="10"/>
                  </a:lnTo>
                  <a:lnTo>
                    <a:pt x="130" y="14"/>
                  </a:lnTo>
                  <a:lnTo>
                    <a:pt x="135" y="17"/>
                  </a:lnTo>
                  <a:lnTo>
                    <a:pt x="141" y="21"/>
                  </a:lnTo>
                  <a:lnTo>
                    <a:pt x="144" y="26"/>
                  </a:lnTo>
                  <a:lnTo>
                    <a:pt x="149" y="30"/>
                  </a:lnTo>
                  <a:lnTo>
                    <a:pt x="152" y="36"/>
                  </a:lnTo>
                  <a:lnTo>
                    <a:pt x="155" y="41"/>
                  </a:lnTo>
                  <a:lnTo>
                    <a:pt x="157" y="46"/>
                  </a:lnTo>
                  <a:lnTo>
                    <a:pt x="158" y="52"/>
                  </a:lnTo>
                  <a:lnTo>
                    <a:pt x="159" y="58"/>
                  </a:lnTo>
                  <a:lnTo>
                    <a:pt x="158" y="64"/>
                  </a:lnTo>
                  <a:lnTo>
                    <a:pt x="157" y="70"/>
                  </a:lnTo>
                  <a:lnTo>
                    <a:pt x="155" y="75"/>
                  </a:lnTo>
                  <a:lnTo>
                    <a:pt x="152" y="80"/>
                  </a:lnTo>
                  <a:lnTo>
                    <a:pt x="149" y="86"/>
                  </a:lnTo>
                  <a:lnTo>
                    <a:pt x="144" y="90"/>
                  </a:lnTo>
                  <a:lnTo>
                    <a:pt x="141" y="95"/>
                  </a:lnTo>
                  <a:lnTo>
                    <a:pt x="135" y="99"/>
                  </a:lnTo>
                  <a:lnTo>
                    <a:pt x="130" y="102"/>
                  </a:lnTo>
                  <a:lnTo>
                    <a:pt x="123" y="106"/>
                  </a:lnTo>
                  <a:lnTo>
                    <a:pt x="117" y="109"/>
                  </a:lnTo>
                  <a:lnTo>
                    <a:pt x="110" y="111"/>
                  </a:lnTo>
                  <a:lnTo>
                    <a:pt x="102" y="112"/>
                  </a:lnTo>
                  <a:lnTo>
                    <a:pt x="95" y="115"/>
                  </a:lnTo>
                  <a:lnTo>
                    <a:pt x="88" y="115"/>
                  </a:lnTo>
                  <a:lnTo>
                    <a:pt x="79" y="116"/>
                  </a:lnTo>
                  <a:lnTo>
                    <a:pt x="71" y="115"/>
                  </a:lnTo>
                  <a:lnTo>
                    <a:pt x="63" y="115"/>
                  </a:lnTo>
                  <a:lnTo>
                    <a:pt x="55" y="112"/>
                  </a:lnTo>
                  <a:lnTo>
                    <a:pt x="49" y="111"/>
                  </a:lnTo>
                  <a:lnTo>
                    <a:pt x="41" y="109"/>
                  </a:lnTo>
                  <a:lnTo>
                    <a:pt x="35" y="106"/>
                  </a:lnTo>
                  <a:lnTo>
                    <a:pt x="29" y="102"/>
                  </a:lnTo>
                  <a:lnTo>
                    <a:pt x="23" y="99"/>
                  </a:lnTo>
                  <a:lnTo>
                    <a:pt x="18" y="95"/>
                  </a:lnTo>
                  <a:lnTo>
                    <a:pt x="13" y="90"/>
                  </a:lnTo>
                  <a:lnTo>
                    <a:pt x="9" y="86"/>
                  </a:lnTo>
                  <a:lnTo>
                    <a:pt x="5" y="80"/>
                  </a:lnTo>
                  <a:lnTo>
                    <a:pt x="3" y="75"/>
                  </a:lnTo>
                  <a:lnTo>
                    <a:pt x="1" y="70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1" y="46"/>
                  </a:lnTo>
                  <a:lnTo>
                    <a:pt x="3" y="41"/>
                  </a:lnTo>
                  <a:lnTo>
                    <a:pt x="5" y="36"/>
                  </a:lnTo>
                  <a:lnTo>
                    <a:pt x="9" y="30"/>
                  </a:lnTo>
                  <a:lnTo>
                    <a:pt x="13" y="26"/>
                  </a:lnTo>
                  <a:lnTo>
                    <a:pt x="18" y="21"/>
                  </a:lnTo>
                  <a:lnTo>
                    <a:pt x="23" y="17"/>
                  </a:lnTo>
                  <a:lnTo>
                    <a:pt x="29" y="14"/>
                  </a:lnTo>
                  <a:lnTo>
                    <a:pt x="35" y="10"/>
                  </a:lnTo>
                  <a:lnTo>
                    <a:pt x="41" y="7"/>
                  </a:lnTo>
                  <a:lnTo>
                    <a:pt x="49" y="5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1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D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3" name="Freeform 177">
              <a:extLst>
                <a:ext uri="{FF2B5EF4-FFF2-40B4-BE49-F238E27FC236}">
                  <a16:creationId xmlns:a16="http://schemas.microsoft.com/office/drawing/2014/main" id="{5C3B3C19-F261-49AF-8E9A-BCBC5477A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3781"/>
              <a:ext cx="76" cy="54"/>
            </a:xfrm>
            <a:custGeom>
              <a:avLst/>
              <a:gdLst>
                <a:gd name="T0" fmla="*/ 84 w 151"/>
                <a:gd name="T1" fmla="*/ 0 h 108"/>
                <a:gd name="T2" fmla="*/ 98 w 151"/>
                <a:gd name="T3" fmla="*/ 2 h 108"/>
                <a:gd name="T4" fmla="*/ 112 w 151"/>
                <a:gd name="T5" fmla="*/ 5 h 108"/>
                <a:gd name="T6" fmla="*/ 125 w 151"/>
                <a:gd name="T7" fmla="*/ 12 h 108"/>
                <a:gd name="T8" fmla="*/ 135 w 151"/>
                <a:gd name="T9" fmla="*/ 18 h 108"/>
                <a:gd name="T10" fmla="*/ 142 w 151"/>
                <a:gd name="T11" fmla="*/ 27 h 108"/>
                <a:gd name="T12" fmla="*/ 149 w 151"/>
                <a:gd name="T13" fmla="*/ 37 h 108"/>
                <a:gd name="T14" fmla="*/ 151 w 151"/>
                <a:gd name="T15" fmla="*/ 48 h 108"/>
                <a:gd name="T16" fmla="*/ 151 w 151"/>
                <a:gd name="T17" fmla="*/ 60 h 108"/>
                <a:gd name="T18" fmla="*/ 149 w 151"/>
                <a:gd name="T19" fmla="*/ 71 h 108"/>
                <a:gd name="T20" fmla="*/ 142 w 151"/>
                <a:gd name="T21" fmla="*/ 81 h 108"/>
                <a:gd name="T22" fmla="*/ 135 w 151"/>
                <a:gd name="T23" fmla="*/ 90 h 108"/>
                <a:gd name="T24" fmla="*/ 125 w 151"/>
                <a:gd name="T25" fmla="*/ 96 h 108"/>
                <a:gd name="T26" fmla="*/ 112 w 151"/>
                <a:gd name="T27" fmla="*/ 103 h 108"/>
                <a:gd name="T28" fmla="*/ 98 w 151"/>
                <a:gd name="T29" fmla="*/ 106 h 108"/>
                <a:gd name="T30" fmla="*/ 84 w 151"/>
                <a:gd name="T31" fmla="*/ 108 h 108"/>
                <a:gd name="T32" fmla="*/ 68 w 151"/>
                <a:gd name="T33" fmla="*/ 108 h 108"/>
                <a:gd name="T34" fmla="*/ 54 w 151"/>
                <a:gd name="T35" fmla="*/ 106 h 108"/>
                <a:gd name="T36" fmla="*/ 40 w 151"/>
                <a:gd name="T37" fmla="*/ 103 h 108"/>
                <a:gd name="T38" fmla="*/ 28 w 151"/>
                <a:gd name="T39" fmla="*/ 96 h 108"/>
                <a:gd name="T40" fmla="*/ 18 w 151"/>
                <a:gd name="T41" fmla="*/ 90 h 108"/>
                <a:gd name="T42" fmla="*/ 10 w 151"/>
                <a:gd name="T43" fmla="*/ 81 h 108"/>
                <a:gd name="T44" fmla="*/ 4 w 151"/>
                <a:gd name="T45" fmla="*/ 71 h 108"/>
                <a:gd name="T46" fmla="*/ 1 w 151"/>
                <a:gd name="T47" fmla="*/ 60 h 108"/>
                <a:gd name="T48" fmla="*/ 1 w 151"/>
                <a:gd name="T49" fmla="*/ 48 h 108"/>
                <a:gd name="T50" fmla="*/ 4 w 151"/>
                <a:gd name="T51" fmla="*/ 37 h 108"/>
                <a:gd name="T52" fmla="*/ 10 w 151"/>
                <a:gd name="T53" fmla="*/ 27 h 108"/>
                <a:gd name="T54" fmla="*/ 18 w 151"/>
                <a:gd name="T55" fmla="*/ 18 h 108"/>
                <a:gd name="T56" fmla="*/ 28 w 151"/>
                <a:gd name="T57" fmla="*/ 12 h 108"/>
                <a:gd name="T58" fmla="*/ 40 w 151"/>
                <a:gd name="T59" fmla="*/ 5 h 108"/>
                <a:gd name="T60" fmla="*/ 54 w 151"/>
                <a:gd name="T61" fmla="*/ 2 h 108"/>
                <a:gd name="T62" fmla="*/ 68 w 151"/>
                <a:gd name="T6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1" h="108">
                  <a:moveTo>
                    <a:pt x="76" y="0"/>
                  </a:moveTo>
                  <a:lnTo>
                    <a:pt x="84" y="0"/>
                  </a:lnTo>
                  <a:lnTo>
                    <a:pt x="91" y="1"/>
                  </a:lnTo>
                  <a:lnTo>
                    <a:pt x="98" y="2"/>
                  </a:lnTo>
                  <a:lnTo>
                    <a:pt x="106" y="3"/>
                  </a:lnTo>
                  <a:lnTo>
                    <a:pt x="112" y="5"/>
                  </a:lnTo>
                  <a:lnTo>
                    <a:pt x="118" y="9"/>
                  </a:lnTo>
                  <a:lnTo>
                    <a:pt x="125" y="12"/>
                  </a:lnTo>
                  <a:lnTo>
                    <a:pt x="129" y="15"/>
                  </a:lnTo>
                  <a:lnTo>
                    <a:pt x="135" y="18"/>
                  </a:lnTo>
                  <a:lnTo>
                    <a:pt x="139" y="23"/>
                  </a:lnTo>
                  <a:lnTo>
                    <a:pt x="142" y="27"/>
                  </a:lnTo>
                  <a:lnTo>
                    <a:pt x="146" y="33"/>
                  </a:lnTo>
                  <a:lnTo>
                    <a:pt x="149" y="37"/>
                  </a:lnTo>
                  <a:lnTo>
                    <a:pt x="150" y="43"/>
                  </a:lnTo>
                  <a:lnTo>
                    <a:pt x="151" y="48"/>
                  </a:lnTo>
                  <a:lnTo>
                    <a:pt x="151" y="54"/>
                  </a:lnTo>
                  <a:lnTo>
                    <a:pt x="151" y="60"/>
                  </a:lnTo>
                  <a:lnTo>
                    <a:pt x="150" y="65"/>
                  </a:lnTo>
                  <a:lnTo>
                    <a:pt x="149" y="71"/>
                  </a:lnTo>
                  <a:lnTo>
                    <a:pt x="146" y="75"/>
                  </a:lnTo>
                  <a:lnTo>
                    <a:pt x="142" y="81"/>
                  </a:lnTo>
                  <a:lnTo>
                    <a:pt x="139" y="85"/>
                  </a:lnTo>
                  <a:lnTo>
                    <a:pt x="135" y="90"/>
                  </a:lnTo>
                  <a:lnTo>
                    <a:pt x="129" y="93"/>
                  </a:lnTo>
                  <a:lnTo>
                    <a:pt x="125" y="96"/>
                  </a:lnTo>
                  <a:lnTo>
                    <a:pt x="118" y="100"/>
                  </a:lnTo>
                  <a:lnTo>
                    <a:pt x="112" y="103"/>
                  </a:lnTo>
                  <a:lnTo>
                    <a:pt x="106" y="105"/>
                  </a:lnTo>
                  <a:lnTo>
                    <a:pt x="98" y="106"/>
                  </a:lnTo>
                  <a:lnTo>
                    <a:pt x="91" y="107"/>
                  </a:lnTo>
                  <a:lnTo>
                    <a:pt x="84" y="108"/>
                  </a:lnTo>
                  <a:lnTo>
                    <a:pt x="76" y="108"/>
                  </a:lnTo>
                  <a:lnTo>
                    <a:pt x="68" y="108"/>
                  </a:lnTo>
                  <a:lnTo>
                    <a:pt x="61" y="107"/>
                  </a:lnTo>
                  <a:lnTo>
                    <a:pt x="54" y="106"/>
                  </a:lnTo>
                  <a:lnTo>
                    <a:pt x="47" y="105"/>
                  </a:lnTo>
                  <a:lnTo>
                    <a:pt x="40" y="103"/>
                  </a:lnTo>
                  <a:lnTo>
                    <a:pt x="34" y="100"/>
                  </a:lnTo>
                  <a:lnTo>
                    <a:pt x="28" y="96"/>
                  </a:lnTo>
                  <a:lnTo>
                    <a:pt x="22" y="93"/>
                  </a:lnTo>
                  <a:lnTo>
                    <a:pt x="18" y="90"/>
                  </a:lnTo>
                  <a:lnTo>
                    <a:pt x="14" y="85"/>
                  </a:lnTo>
                  <a:lnTo>
                    <a:pt x="10" y="81"/>
                  </a:lnTo>
                  <a:lnTo>
                    <a:pt x="6" y="75"/>
                  </a:lnTo>
                  <a:lnTo>
                    <a:pt x="4" y="71"/>
                  </a:lnTo>
                  <a:lnTo>
                    <a:pt x="1" y="65"/>
                  </a:lnTo>
                  <a:lnTo>
                    <a:pt x="1" y="60"/>
                  </a:lnTo>
                  <a:lnTo>
                    <a:pt x="0" y="54"/>
                  </a:lnTo>
                  <a:lnTo>
                    <a:pt x="1" y="48"/>
                  </a:lnTo>
                  <a:lnTo>
                    <a:pt x="1" y="43"/>
                  </a:lnTo>
                  <a:lnTo>
                    <a:pt x="4" y="37"/>
                  </a:lnTo>
                  <a:lnTo>
                    <a:pt x="6" y="33"/>
                  </a:lnTo>
                  <a:lnTo>
                    <a:pt x="10" y="27"/>
                  </a:lnTo>
                  <a:lnTo>
                    <a:pt x="14" y="23"/>
                  </a:lnTo>
                  <a:lnTo>
                    <a:pt x="18" y="18"/>
                  </a:lnTo>
                  <a:lnTo>
                    <a:pt x="22" y="15"/>
                  </a:lnTo>
                  <a:lnTo>
                    <a:pt x="28" y="12"/>
                  </a:lnTo>
                  <a:lnTo>
                    <a:pt x="34" y="9"/>
                  </a:lnTo>
                  <a:lnTo>
                    <a:pt x="40" y="5"/>
                  </a:lnTo>
                  <a:lnTo>
                    <a:pt x="47" y="3"/>
                  </a:lnTo>
                  <a:lnTo>
                    <a:pt x="54" y="2"/>
                  </a:lnTo>
                  <a:lnTo>
                    <a:pt x="61" y="1"/>
                  </a:lnTo>
                  <a:lnTo>
                    <a:pt x="68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D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4" name="Freeform 178">
              <a:extLst>
                <a:ext uri="{FF2B5EF4-FFF2-40B4-BE49-F238E27FC236}">
                  <a16:creationId xmlns:a16="http://schemas.microsoft.com/office/drawing/2014/main" id="{DBA15749-01BB-4AB5-9592-DF326C543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" y="3782"/>
              <a:ext cx="72" cy="52"/>
            </a:xfrm>
            <a:custGeom>
              <a:avLst/>
              <a:gdLst>
                <a:gd name="T0" fmla="*/ 80 w 144"/>
                <a:gd name="T1" fmla="*/ 0 h 104"/>
                <a:gd name="T2" fmla="*/ 93 w 144"/>
                <a:gd name="T3" fmla="*/ 2 h 104"/>
                <a:gd name="T4" fmla="*/ 106 w 144"/>
                <a:gd name="T5" fmla="*/ 5 h 104"/>
                <a:gd name="T6" fmla="*/ 117 w 144"/>
                <a:gd name="T7" fmla="*/ 12 h 104"/>
                <a:gd name="T8" fmla="*/ 127 w 144"/>
                <a:gd name="T9" fmla="*/ 19 h 104"/>
                <a:gd name="T10" fmla="*/ 135 w 144"/>
                <a:gd name="T11" fmla="*/ 26 h 104"/>
                <a:gd name="T12" fmla="*/ 141 w 144"/>
                <a:gd name="T13" fmla="*/ 36 h 104"/>
                <a:gd name="T14" fmla="*/ 144 w 144"/>
                <a:gd name="T15" fmla="*/ 46 h 104"/>
                <a:gd name="T16" fmla="*/ 144 w 144"/>
                <a:gd name="T17" fmla="*/ 58 h 104"/>
                <a:gd name="T18" fmla="*/ 141 w 144"/>
                <a:gd name="T19" fmla="*/ 68 h 104"/>
                <a:gd name="T20" fmla="*/ 135 w 144"/>
                <a:gd name="T21" fmla="*/ 78 h 104"/>
                <a:gd name="T22" fmla="*/ 127 w 144"/>
                <a:gd name="T23" fmla="*/ 85 h 104"/>
                <a:gd name="T24" fmla="*/ 117 w 144"/>
                <a:gd name="T25" fmla="*/ 92 h 104"/>
                <a:gd name="T26" fmla="*/ 106 w 144"/>
                <a:gd name="T27" fmla="*/ 99 h 104"/>
                <a:gd name="T28" fmla="*/ 93 w 144"/>
                <a:gd name="T29" fmla="*/ 102 h 104"/>
                <a:gd name="T30" fmla="*/ 80 w 144"/>
                <a:gd name="T31" fmla="*/ 104 h 104"/>
                <a:gd name="T32" fmla="*/ 65 w 144"/>
                <a:gd name="T33" fmla="*/ 104 h 104"/>
                <a:gd name="T34" fmla="*/ 51 w 144"/>
                <a:gd name="T35" fmla="*/ 102 h 104"/>
                <a:gd name="T36" fmla="*/ 37 w 144"/>
                <a:gd name="T37" fmla="*/ 99 h 104"/>
                <a:gd name="T38" fmla="*/ 26 w 144"/>
                <a:gd name="T39" fmla="*/ 92 h 104"/>
                <a:gd name="T40" fmla="*/ 16 w 144"/>
                <a:gd name="T41" fmla="*/ 85 h 104"/>
                <a:gd name="T42" fmla="*/ 8 w 144"/>
                <a:gd name="T43" fmla="*/ 78 h 104"/>
                <a:gd name="T44" fmla="*/ 3 w 144"/>
                <a:gd name="T45" fmla="*/ 68 h 104"/>
                <a:gd name="T46" fmla="*/ 1 w 144"/>
                <a:gd name="T47" fmla="*/ 58 h 104"/>
                <a:gd name="T48" fmla="*/ 1 w 144"/>
                <a:gd name="T49" fmla="*/ 46 h 104"/>
                <a:gd name="T50" fmla="*/ 3 w 144"/>
                <a:gd name="T51" fmla="*/ 36 h 104"/>
                <a:gd name="T52" fmla="*/ 8 w 144"/>
                <a:gd name="T53" fmla="*/ 26 h 104"/>
                <a:gd name="T54" fmla="*/ 16 w 144"/>
                <a:gd name="T55" fmla="*/ 19 h 104"/>
                <a:gd name="T56" fmla="*/ 26 w 144"/>
                <a:gd name="T57" fmla="*/ 12 h 104"/>
                <a:gd name="T58" fmla="*/ 37 w 144"/>
                <a:gd name="T59" fmla="*/ 5 h 104"/>
                <a:gd name="T60" fmla="*/ 51 w 144"/>
                <a:gd name="T61" fmla="*/ 2 h 104"/>
                <a:gd name="T62" fmla="*/ 65 w 144"/>
                <a:gd name="T6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4" h="104">
                  <a:moveTo>
                    <a:pt x="72" y="0"/>
                  </a:moveTo>
                  <a:lnTo>
                    <a:pt x="80" y="0"/>
                  </a:lnTo>
                  <a:lnTo>
                    <a:pt x="87" y="1"/>
                  </a:lnTo>
                  <a:lnTo>
                    <a:pt x="93" y="2"/>
                  </a:lnTo>
                  <a:lnTo>
                    <a:pt x="101" y="3"/>
                  </a:lnTo>
                  <a:lnTo>
                    <a:pt x="106" y="5"/>
                  </a:lnTo>
                  <a:lnTo>
                    <a:pt x="113" y="9"/>
                  </a:lnTo>
                  <a:lnTo>
                    <a:pt x="117" y="12"/>
                  </a:lnTo>
                  <a:lnTo>
                    <a:pt x="123" y="15"/>
                  </a:lnTo>
                  <a:lnTo>
                    <a:pt x="127" y="19"/>
                  </a:lnTo>
                  <a:lnTo>
                    <a:pt x="132" y="23"/>
                  </a:lnTo>
                  <a:lnTo>
                    <a:pt x="135" y="26"/>
                  </a:lnTo>
                  <a:lnTo>
                    <a:pt x="138" y="32"/>
                  </a:lnTo>
                  <a:lnTo>
                    <a:pt x="141" y="36"/>
                  </a:lnTo>
                  <a:lnTo>
                    <a:pt x="143" y="42"/>
                  </a:lnTo>
                  <a:lnTo>
                    <a:pt x="144" y="46"/>
                  </a:lnTo>
                  <a:lnTo>
                    <a:pt x="144" y="52"/>
                  </a:lnTo>
                  <a:lnTo>
                    <a:pt x="144" y="58"/>
                  </a:lnTo>
                  <a:lnTo>
                    <a:pt x="143" y="62"/>
                  </a:lnTo>
                  <a:lnTo>
                    <a:pt x="141" y="68"/>
                  </a:lnTo>
                  <a:lnTo>
                    <a:pt x="138" y="72"/>
                  </a:lnTo>
                  <a:lnTo>
                    <a:pt x="135" y="78"/>
                  </a:lnTo>
                  <a:lnTo>
                    <a:pt x="132" y="81"/>
                  </a:lnTo>
                  <a:lnTo>
                    <a:pt x="127" y="85"/>
                  </a:lnTo>
                  <a:lnTo>
                    <a:pt x="123" y="90"/>
                  </a:lnTo>
                  <a:lnTo>
                    <a:pt x="117" y="92"/>
                  </a:lnTo>
                  <a:lnTo>
                    <a:pt x="113" y="95"/>
                  </a:lnTo>
                  <a:lnTo>
                    <a:pt x="106" y="99"/>
                  </a:lnTo>
                  <a:lnTo>
                    <a:pt x="101" y="101"/>
                  </a:lnTo>
                  <a:lnTo>
                    <a:pt x="93" y="102"/>
                  </a:lnTo>
                  <a:lnTo>
                    <a:pt x="87" y="103"/>
                  </a:lnTo>
                  <a:lnTo>
                    <a:pt x="80" y="104"/>
                  </a:lnTo>
                  <a:lnTo>
                    <a:pt x="72" y="104"/>
                  </a:lnTo>
                  <a:lnTo>
                    <a:pt x="65" y="104"/>
                  </a:lnTo>
                  <a:lnTo>
                    <a:pt x="57" y="103"/>
                  </a:lnTo>
                  <a:lnTo>
                    <a:pt x="51" y="102"/>
                  </a:lnTo>
                  <a:lnTo>
                    <a:pt x="44" y="101"/>
                  </a:lnTo>
                  <a:lnTo>
                    <a:pt x="37" y="99"/>
                  </a:lnTo>
                  <a:lnTo>
                    <a:pt x="32" y="95"/>
                  </a:lnTo>
                  <a:lnTo>
                    <a:pt x="26" y="92"/>
                  </a:lnTo>
                  <a:lnTo>
                    <a:pt x="21" y="90"/>
                  </a:lnTo>
                  <a:lnTo>
                    <a:pt x="16" y="85"/>
                  </a:lnTo>
                  <a:lnTo>
                    <a:pt x="12" y="81"/>
                  </a:lnTo>
                  <a:lnTo>
                    <a:pt x="8" y="78"/>
                  </a:lnTo>
                  <a:lnTo>
                    <a:pt x="6" y="72"/>
                  </a:lnTo>
                  <a:lnTo>
                    <a:pt x="3" y="68"/>
                  </a:lnTo>
                  <a:lnTo>
                    <a:pt x="2" y="62"/>
                  </a:lnTo>
                  <a:lnTo>
                    <a:pt x="1" y="58"/>
                  </a:lnTo>
                  <a:lnTo>
                    <a:pt x="0" y="52"/>
                  </a:lnTo>
                  <a:lnTo>
                    <a:pt x="1" y="46"/>
                  </a:lnTo>
                  <a:lnTo>
                    <a:pt x="2" y="42"/>
                  </a:lnTo>
                  <a:lnTo>
                    <a:pt x="3" y="36"/>
                  </a:lnTo>
                  <a:lnTo>
                    <a:pt x="6" y="32"/>
                  </a:lnTo>
                  <a:lnTo>
                    <a:pt x="8" y="26"/>
                  </a:lnTo>
                  <a:lnTo>
                    <a:pt x="12" y="23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2"/>
                  </a:lnTo>
                  <a:lnTo>
                    <a:pt x="32" y="9"/>
                  </a:lnTo>
                  <a:lnTo>
                    <a:pt x="37" y="5"/>
                  </a:lnTo>
                  <a:lnTo>
                    <a:pt x="44" y="3"/>
                  </a:lnTo>
                  <a:lnTo>
                    <a:pt x="51" y="2"/>
                  </a:lnTo>
                  <a:lnTo>
                    <a:pt x="57" y="1"/>
                  </a:lnTo>
                  <a:lnTo>
                    <a:pt x="65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D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5" name="Freeform 179">
              <a:extLst>
                <a:ext uri="{FF2B5EF4-FFF2-40B4-BE49-F238E27FC236}">
                  <a16:creationId xmlns:a16="http://schemas.microsoft.com/office/drawing/2014/main" id="{CA26FC4B-6A13-4532-9EBC-1ECE0CF11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3783"/>
              <a:ext cx="69" cy="50"/>
            </a:xfrm>
            <a:custGeom>
              <a:avLst/>
              <a:gdLst>
                <a:gd name="T0" fmla="*/ 77 w 138"/>
                <a:gd name="T1" fmla="*/ 0 h 100"/>
                <a:gd name="T2" fmla="*/ 89 w 138"/>
                <a:gd name="T3" fmla="*/ 2 h 100"/>
                <a:gd name="T4" fmla="*/ 102 w 138"/>
                <a:gd name="T5" fmla="*/ 7 h 100"/>
                <a:gd name="T6" fmla="*/ 112 w 138"/>
                <a:gd name="T7" fmla="*/ 11 h 100"/>
                <a:gd name="T8" fmla="*/ 122 w 138"/>
                <a:gd name="T9" fmla="*/ 19 h 100"/>
                <a:gd name="T10" fmla="*/ 130 w 138"/>
                <a:gd name="T11" fmla="*/ 26 h 100"/>
                <a:gd name="T12" fmla="*/ 134 w 138"/>
                <a:gd name="T13" fmla="*/ 36 h 100"/>
                <a:gd name="T14" fmla="*/ 137 w 138"/>
                <a:gd name="T15" fmla="*/ 44 h 100"/>
                <a:gd name="T16" fmla="*/ 137 w 138"/>
                <a:gd name="T17" fmla="*/ 56 h 100"/>
                <a:gd name="T18" fmla="*/ 134 w 138"/>
                <a:gd name="T19" fmla="*/ 64 h 100"/>
                <a:gd name="T20" fmla="*/ 130 w 138"/>
                <a:gd name="T21" fmla="*/ 74 h 100"/>
                <a:gd name="T22" fmla="*/ 122 w 138"/>
                <a:gd name="T23" fmla="*/ 81 h 100"/>
                <a:gd name="T24" fmla="*/ 112 w 138"/>
                <a:gd name="T25" fmla="*/ 89 h 100"/>
                <a:gd name="T26" fmla="*/ 102 w 138"/>
                <a:gd name="T27" fmla="*/ 93 h 100"/>
                <a:gd name="T28" fmla="*/ 89 w 138"/>
                <a:gd name="T29" fmla="*/ 98 h 100"/>
                <a:gd name="T30" fmla="*/ 77 w 138"/>
                <a:gd name="T31" fmla="*/ 100 h 100"/>
                <a:gd name="T32" fmla="*/ 62 w 138"/>
                <a:gd name="T33" fmla="*/ 100 h 100"/>
                <a:gd name="T34" fmla="*/ 49 w 138"/>
                <a:gd name="T35" fmla="*/ 98 h 100"/>
                <a:gd name="T36" fmla="*/ 37 w 138"/>
                <a:gd name="T37" fmla="*/ 93 h 100"/>
                <a:gd name="T38" fmla="*/ 25 w 138"/>
                <a:gd name="T39" fmla="*/ 89 h 100"/>
                <a:gd name="T40" fmla="*/ 17 w 138"/>
                <a:gd name="T41" fmla="*/ 81 h 100"/>
                <a:gd name="T42" fmla="*/ 9 w 138"/>
                <a:gd name="T43" fmla="*/ 74 h 100"/>
                <a:gd name="T44" fmla="*/ 4 w 138"/>
                <a:gd name="T45" fmla="*/ 64 h 100"/>
                <a:gd name="T46" fmla="*/ 1 w 138"/>
                <a:gd name="T47" fmla="*/ 56 h 100"/>
                <a:gd name="T48" fmla="*/ 1 w 138"/>
                <a:gd name="T49" fmla="*/ 44 h 100"/>
                <a:gd name="T50" fmla="*/ 4 w 138"/>
                <a:gd name="T51" fmla="*/ 36 h 100"/>
                <a:gd name="T52" fmla="*/ 9 w 138"/>
                <a:gd name="T53" fmla="*/ 26 h 100"/>
                <a:gd name="T54" fmla="*/ 17 w 138"/>
                <a:gd name="T55" fmla="*/ 19 h 100"/>
                <a:gd name="T56" fmla="*/ 25 w 138"/>
                <a:gd name="T57" fmla="*/ 11 h 100"/>
                <a:gd name="T58" fmla="*/ 37 w 138"/>
                <a:gd name="T59" fmla="*/ 7 h 100"/>
                <a:gd name="T60" fmla="*/ 49 w 138"/>
                <a:gd name="T61" fmla="*/ 2 h 100"/>
                <a:gd name="T62" fmla="*/ 62 w 138"/>
                <a:gd name="T6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" h="100">
                  <a:moveTo>
                    <a:pt x="69" y="0"/>
                  </a:moveTo>
                  <a:lnTo>
                    <a:pt x="77" y="0"/>
                  </a:lnTo>
                  <a:lnTo>
                    <a:pt x="83" y="1"/>
                  </a:lnTo>
                  <a:lnTo>
                    <a:pt x="89" y="2"/>
                  </a:lnTo>
                  <a:lnTo>
                    <a:pt x="95" y="3"/>
                  </a:lnTo>
                  <a:lnTo>
                    <a:pt x="102" y="7"/>
                  </a:lnTo>
                  <a:lnTo>
                    <a:pt x="108" y="9"/>
                  </a:lnTo>
                  <a:lnTo>
                    <a:pt x="112" y="11"/>
                  </a:lnTo>
                  <a:lnTo>
                    <a:pt x="118" y="14"/>
                  </a:lnTo>
                  <a:lnTo>
                    <a:pt x="122" y="19"/>
                  </a:lnTo>
                  <a:lnTo>
                    <a:pt x="125" y="22"/>
                  </a:lnTo>
                  <a:lnTo>
                    <a:pt x="130" y="26"/>
                  </a:lnTo>
                  <a:lnTo>
                    <a:pt x="132" y="31"/>
                  </a:lnTo>
                  <a:lnTo>
                    <a:pt x="134" y="36"/>
                  </a:lnTo>
                  <a:lnTo>
                    <a:pt x="137" y="40"/>
                  </a:lnTo>
                  <a:lnTo>
                    <a:pt x="137" y="44"/>
                  </a:lnTo>
                  <a:lnTo>
                    <a:pt x="138" y="50"/>
                  </a:lnTo>
                  <a:lnTo>
                    <a:pt x="137" y="56"/>
                  </a:lnTo>
                  <a:lnTo>
                    <a:pt x="137" y="60"/>
                  </a:lnTo>
                  <a:lnTo>
                    <a:pt x="134" y="64"/>
                  </a:lnTo>
                  <a:lnTo>
                    <a:pt x="132" y="69"/>
                  </a:lnTo>
                  <a:lnTo>
                    <a:pt x="130" y="74"/>
                  </a:lnTo>
                  <a:lnTo>
                    <a:pt x="125" y="78"/>
                  </a:lnTo>
                  <a:lnTo>
                    <a:pt x="122" y="81"/>
                  </a:lnTo>
                  <a:lnTo>
                    <a:pt x="118" y="86"/>
                  </a:lnTo>
                  <a:lnTo>
                    <a:pt x="112" y="89"/>
                  </a:lnTo>
                  <a:lnTo>
                    <a:pt x="108" y="91"/>
                  </a:lnTo>
                  <a:lnTo>
                    <a:pt x="102" y="93"/>
                  </a:lnTo>
                  <a:lnTo>
                    <a:pt x="95" y="97"/>
                  </a:lnTo>
                  <a:lnTo>
                    <a:pt x="89" y="98"/>
                  </a:lnTo>
                  <a:lnTo>
                    <a:pt x="83" y="99"/>
                  </a:lnTo>
                  <a:lnTo>
                    <a:pt x="77" y="100"/>
                  </a:lnTo>
                  <a:lnTo>
                    <a:pt x="69" y="100"/>
                  </a:lnTo>
                  <a:lnTo>
                    <a:pt x="62" y="100"/>
                  </a:lnTo>
                  <a:lnTo>
                    <a:pt x="55" y="99"/>
                  </a:lnTo>
                  <a:lnTo>
                    <a:pt x="49" y="98"/>
                  </a:lnTo>
                  <a:lnTo>
                    <a:pt x="42" y="97"/>
                  </a:lnTo>
                  <a:lnTo>
                    <a:pt x="37" y="93"/>
                  </a:lnTo>
                  <a:lnTo>
                    <a:pt x="31" y="91"/>
                  </a:lnTo>
                  <a:lnTo>
                    <a:pt x="25" y="89"/>
                  </a:lnTo>
                  <a:lnTo>
                    <a:pt x="21" y="86"/>
                  </a:lnTo>
                  <a:lnTo>
                    <a:pt x="17" y="81"/>
                  </a:lnTo>
                  <a:lnTo>
                    <a:pt x="12" y="78"/>
                  </a:lnTo>
                  <a:lnTo>
                    <a:pt x="9" y="74"/>
                  </a:lnTo>
                  <a:lnTo>
                    <a:pt x="7" y="69"/>
                  </a:lnTo>
                  <a:lnTo>
                    <a:pt x="4" y="64"/>
                  </a:lnTo>
                  <a:lnTo>
                    <a:pt x="2" y="60"/>
                  </a:lnTo>
                  <a:lnTo>
                    <a:pt x="1" y="56"/>
                  </a:lnTo>
                  <a:lnTo>
                    <a:pt x="0" y="50"/>
                  </a:lnTo>
                  <a:lnTo>
                    <a:pt x="1" y="44"/>
                  </a:lnTo>
                  <a:lnTo>
                    <a:pt x="2" y="40"/>
                  </a:lnTo>
                  <a:lnTo>
                    <a:pt x="4" y="36"/>
                  </a:lnTo>
                  <a:lnTo>
                    <a:pt x="7" y="31"/>
                  </a:lnTo>
                  <a:lnTo>
                    <a:pt x="9" y="26"/>
                  </a:lnTo>
                  <a:lnTo>
                    <a:pt x="12" y="22"/>
                  </a:lnTo>
                  <a:lnTo>
                    <a:pt x="17" y="19"/>
                  </a:lnTo>
                  <a:lnTo>
                    <a:pt x="21" y="14"/>
                  </a:lnTo>
                  <a:lnTo>
                    <a:pt x="25" y="11"/>
                  </a:lnTo>
                  <a:lnTo>
                    <a:pt x="31" y="9"/>
                  </a:lnTo>
                  <a:lnTo>
                    <a:pt x="37" y="7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5" y="1"/>
                  </a:lnTo>
                  <a:lnTo>
                    <a:pt x="62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E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6" name="Freeform 180">
              <a:extLst>
                <a:ext uri="{FF2B5EF4-FFF2-40B4-BE49-F238E27FC236}">
                  <a16:creationId xmlns:a16="http://schemas.microsoft.com/office/drawing/2014/main" id="{7BC82CF4-083C-4D50-823D-6E066FC5E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3784"/>
              <a:ext cx="65" cy="48"/>
            </a:xfrm>
            <a:custGeom>
              <a:avLst/>
              <a:gdLst>
                <a:gd name="T0" fmla="*/ 71 w 130"/>
                <a:gd name="T1" fmla="*/ 1 h 96"/>
                <a:gd name="T2" fmla="*/ 85 w 130"/>
                <a:gd name="T3" fmla="*/ 4 h 96"/>
                <a:gd name="T4" fmla="*/ 96 w 130"/>
                <a:gd name="T5" fmla="*/ 7 h 96"/>
                <a:gd name="T6" fmla="*/ 106 w 130"/>
                <a:gd name="T7" fmla="*/ 11 h 96"/>
                <a:gd name="T8" fmla="*/ 115 w 130"/>
                <a:gd name="T9" fmla="*/ 18 h 96"/>
                <a:gd name="T10" fmla="*/ 121 w 130"/>
                <a:gd name="T11" fmla="*/ 26 h 96"/>
                <a:gd name="T12" fmla="*/ 127 w 130"/>
                <a:gd name="T13" fmla="*/ 34 h 96"/>
                <a:gd name="T14" fmla="*/ 129 w 130"/>
                <a:gd name="T15" fmla="*/ 44 h 96"/>
                <a:gd name="T16" fmla="*/ 129 w 130"/>
                <a:gd name="T17" fmla="*/ 52 h 96"/>
                <a:gd name="T18" fmla="*/ 127 w 130"/>
                <a:gd name="T19" fmla="*/ 62 h 96"/>
                <a:gd name="T20" fmla="*/ 121 w 130"/>
                <a:gd name="T21" fmla="*/ 70 h 96"/>
                <a:gd name="T22" fmla="*/ 115 w 130"/>
                <a:gd name="T23" fmla="*/ 78 h 96"/>
                <a:gd name="T24" fmla="*/ 106 w 130"/>
                <a:gd name="T25" fmla="*/ 85 h 96"/>
                <a:gd name="T26" fmla="*/ 96 w 130"/>
                <a:gd name="T27" fmla="*/ 89 h 96"/>
                <a:gd name="T28" fmla="*/ 85 w 130"/>
                <a:gd name="T29" fmla="*/ 92 h 96"/>
                <a:gd name="T30" fmla="*/ 71 w 130"/>
                <a:gd name="T31" fmla="*/ 95 h 96"/>
                <a:gd name="T32" fmla="*/ 58 w 130"/>
                <a:gd name="T33" fmla="*/ 95 h 96"/>
                <a:gd name="T34" fmla="*/ 46 w 130"/>
                <a:gd name="T35" fmla="*/ 92 h 96"/>
                <a:gd name="T36" fmla="*/ 35 w 130"/>
                <a:gd name="T37" fmla="*/ 89 h 96"/>
                <a:gd name="T38" fmla="*/ 24 w 130"/>
                <a:gd name="T39" fmla="*/ 85 h 96"/>
                <a:gd name="T40" fmla="*/ 15 w 130"/>
                <a:gd name="T41" fmla="*/ 78 h 96"/>
                <a:gd name="T42" fmla="*/ 8 w 130"/>
                <a:gd name="T43" fmla="*/ 70 h 96"/>
                <a:gd name="T44" fmla="*/ 4 w 130"/>
                <a:gd name="T45" fmla="*/ 62 h 96"/>
                <a:gd name="T46" fmla="*/ 0 w 130"/>
                <a:gd name="T47" fmla="*/ 52 h 96"/>
                <a:gd name="T48" fmla="*/ 0 w 130"/>
                <a:gd name="T49" fmla="*/ 44 h 96"/>
                <a:gd name="T50" fmla="*/ 4 w 130"/>
                <a:gd name="T51" fmla="*/ 34 h 96"/>
                <a:gd name="T52" fmla="*/ 8 w 130"/>
                <a:gd name="T53" fmla="*/ 26 h 96"/>
                <a:gd name="T54" fmla="*/ 15 w 130"/>
                <a:gd name="T55" fmla="*/ 18 h 96"/>
                <a:gd name="T56" fmla="*/ 24 w 130"/>
                <a:gd name="T57" fmla="*/ 11 h 96"/>
                <a:gd name="T58" fmla="*/ 35 w 130"/>
                <a:gd name="T59" fmla="*/ 7 h 96"/>
                <a:gd name="T60" fmla="*/ 46 w 130"/>
                <a:gd name="T61" fmla="*/ 4 h 96"/>
                <a:gd name="T62" fmla="*/ 58 w 130"/>
                <a:gd name="T63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0" h="96">
                  <a:moveTo>
                    <a:pt x="65" y="0"/>
                  </a:moveTo>
                  <a:lnTo>
                    <a:pt x="71" y="1"/>
                  </a:lnTo>
                  <a:lnTo>
                    <a:pt x="78" y="1"/>
                  </a:lnTo>
                  <a:lnTo>
                    <a:pt x="85" y="4"/>
                  </a:lnTo>
                  <a:lnTo>
                    <a:pt x="90" y="5"/>
                  </a:lnTo>
                  <a:lnTo>
                    <a:pt x="96" y="7"/>
                  </a:lnTo>
                  <a:lnTo>
                    <a:pt x="101" y="9"/>
                  </a:lnTo>
                  <a:lnTo>
                    <a:pt x="106" y="11"/>
                  </a:lnTo>
                  <a:lnTo>
                    <a:pt x="110" y="15"/>
                  </a:lnTo>
                  <a:lnTo>
                    <a:pt x="115" y="18"/>
                  </a:lnTo>
                  <a:lnTo>
                    <a:pt x="119" y="21"/>
                  </a:lnTo>
                  <a:lnTo>
                    <a:pt x="121" y="26"/>
                  </a:lnTo>
                  <a:lnTo>
                    <a:pt x="125" y="30"/>
                  </a:lnTo>
                  <a:lnTo>
                    <a:pt x="127" y="34"/>
                  </a:lnTo>
                  <a:lnTo>
                    <a:pt x="129" y="39"/>
                  </a:lnTo>
                  <a:lnTo>
                    <a:pt x="129" y="44"/>
                  </a:lnTo>
                  <a:lnTo>
                    <a:pt x="130" y="48"/>
                  </a:lnTo>
                  <a:lnTo>
                    <a:pt x="129" y="52"/>
                  </a:lnTo>
                  <a:lnTo>
                    <a:pt x="129" y="57"/>
                  </a:lnTo>
                  <a:lnTo>
                    <a:pt x="127" y="62"/>
                  </a:lnTo>
                  <a:lnTo>
                    <a:pt x="125" y="66"/>
                  </a:lnTo>
                  <a:lnTo>
                    <a:pt x="121" y="70"/>
                  </a:lnTo>
                  <a:lnTo>
                    <a:pt x="119" y="75"/>
                  </a:lnTo>
                  <a:lnTo>
                    <a:pt x="115" y="78"/>
                  </a:lnTo>
                  <a:lnTo>
                    <a:pt x="110" y="81"/>
                  </a:lnTo>
                  <a:lnTo>
                    <a:pt x="106" y="85"/>
                  </a:lnTo>
                  <a:lnTo>
                    <a:pt x="101" y="87"/>
                  </a:lnTo>
                  <a:lnTo>
                    <a:pt x="96" y="89"/>
                  </a:lnTo>
                  <a:lnTo>
                    <a:pt x="90" y="91"/>
                  </a:lnTo>
                  <a:lnTo>
                    <a:pt x="85" y="92"/>
                  </a:lnTo>
                  <a:lnTo>
                    <a:pt x="78" y="95"/>
                  </a:lnTo>
                  <a:lnTo>
                    <a:pt x="71" y="95"/>
                  </a:lnTo>
                  <a:lnTo>
                    <a:pt x="65" y="96"/>
                  </a:lnTo>
                  <a:lnTo>
                    <a:pt x="58" y="95"/>
                  </a:lnTo>
                  <a:lnTo>
                    <a:pt x="51" y="95"/>
                  </a:lnTo>
                  <a:lnTo>
                    <a:pt x="46" y="92"/>
                  </a:lnTo>
                  <a:lnTo>
                    <a:pt x="39" y="91"/>
                  </a:lnTo>
                  <a:lnTo>
                    <a:pt x="35" y="89"/>
                  </a:lnTo>
                  <a:lnTo>
                    <a:pt x="29" y="87"/>
                  </a:lnTo>
                  <a:lnTo>
                    <a:pt x="24" y="85"/>
                  </a:lnTo>
                  <a:lnTo>
                    <a:pt x="19" y="81"/>
                  </a:lnTo>
                  <a:lnTo>
                    <a:pt x="15" y="78"/>
                  </a:lnTo>
                  <a:lnTo>
                    <a:pt x="11" y="75"/>
                  </a:lnTo>
                  <a:lnTo>
                    <a:pt x="8" y="70"/>
                  </a:lnTo>
                  <a:lnTo>
                    <a:pt x="5" y="66"/>
                  </a:lnTo>
                  <a:lnTo>
                    <a:pt x="4" y="62"/>
                  </a:lnTo>
                  <a:lnTo>
                    <a:pt x="1" y="57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1" y="39"/>
                  </a:lnTo>
                  <a:lnTo>
                    <a:pt x="4" y="34"/>
                  </a:lnTo>
                  <a:lnTo>
                    <a:pt x="5" y="30"/>
                  </a:lnTo>
                  <a:lnTo>
                    <a:pt x="8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19" y="15"/>
                  </a:lnTo>
                  <a:lnTo>
                    <a:pt x="24" y="11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39" y="5"/>
                  </a:lnTo>
                  <a:lnTo>
                    <a:pt x="46" y="4"/>
                  </a:lnTo>
                  <a:lnTo>
                    <a:pt x="51" y="1"/>
                  </a:lnTo>
                  <a:lnTo>
                    <a:pt x="58" y="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E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7" name="Freeform 181">
              <a:extLst>
                <a:ext uri="{FF2B5EF4-FFF2-40B4-BE49-F238E27FC236}">
                  <a16:creationId xmlns:a16="http://schemas.microsoft.com/office/drawing/2014/main" id="{F36A09CE-79E6-4275-A0FB-2AF4DC1FE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4" y="3786"/>
              <a:ext cx="62" cy="44"/>
            </a:xfrm>
            <a:custGeom>
              <a:avLst/>
              <a:gdLst>
                <a:gd name="T0" fmla="*/ 67 w 123"/>
                <a:gd name="T1" fmla="*/ 0 h 88"/>
                <a:gd name="T2" fmla="*/ 80 w 123"/>
                <a:gd name="T3" fmla="*/ 2 h 88"/>
                <a:gd name="T4" fmla="*/ 91 w 123"/>
                <a:gd name="T5" fmla="*/ 5 h 88"/>
                <a:gd name="T6" fmla="*/ 100 w 123"/>
                <a:gd name="T7" fmla="*/ 10 h 88"/>
                <a:gd name="T8" fmla="*/ 109 w 123"/>
                <a:gd name="T9" fmla="*/ 16 h 88"/>
                <a:gd name="T10" fmla="*/ 115 w 123"/>
                <a:gd name="T11" fmla="*/ 23 h 88"/>
                <a:gd name="T12" fmla="*/ 120 w 123"/>
                <a:gd name="T13" fmla="*/ 31 h 88"/>
                <a:gd name="T14" fmla="*/ 122 w 123"/>
                <a:gd name="T15" fmla="*/ 40 h 88"/>
                <a:gd name="T16" fmla="*/ 122 w 123"/>
                <a:gd name="T17" fmla="*/ 48 h 88"/>
                <a:gd name="T18" fmla="*/ 120 w 123"/>
                <a:gd name="T19" fmla="*/ 57 h 88"/>
                <a:gd name="T20" fmla="*/ 115 w 123"/>
                <a:gd name="T21" fmla="*/ 65 h 88"/>
                <a:gd name="T22" fmla="*/ 109 w 123"/>
                <a:gd name="T23" fmla="*/ 73 h 88"/>
                <a:gd name="T24" fmla="*/ 100 w 123"/>
                <a:gd name="T25" fmla="*/ 78 h 88"/>
                <a:gd name="T26" fmla="*/ 91 w 123"/>
                <a:gd name="T27" fmla="*/ 83 h 88"/>
                <a:gd name="T28" fmla="*/ 80 w 123"/>
                <a:gd name="T29" fmla="*/ 86 h 88"/>
                <a:gd name="T30" fmla="*/ 67 w 123"/>
                <a:gd name="T31" fmla="*/ 88 h 88"/>
                <a:gd name="T32" fmla="*/ 55 w 123"/>
                <a:gd name="T33" fmla="*/ 88 h 88"/>
                <a:gd name="T34" fmla="*/ 43 w 123"/>
                <a:gd name="T35" fmla="*/ 86 h 88"/>
                <a:gd name="T36" fmla="*/ 32 w 123"/>
                <a:gd name="T37" fmla="*/ 83 h 88"/>
                <a:gd name="T38" fmla="*/ 22 w 123"/>
                <a:gd name="T39" fmla="*/ 78 h 88"/>
                <a:gd name="T40" fmla="*/ 14 w 123"/>
                <a:gd name="T41" fmla="*/ 73 h 88"/>
                <a:gd name="T42" fmla="*/ 7 w 123"/>
                <a:gd name="T43" fmla="*/ 65 h 88"/>
                <a:gd name="T44" fmla="*/ 2 w 123"/>
                <a:gd name="T45" fmla="*/ 57 h 88"/>
                <a:gd name="T46" fmla="*/ 0 w 123"/>
                <a:gd name="T47" fmla="*/ 48 h 88"/>
                <a:gd name="T48" fmla="*/ 0 w 123"/>
                <a:gd name="T49" fmla="*/ 40 h 88"/>
                <a:gd name="T50" fmla="*/ 2 w 123"/>
                <a:gd name="T51" fmla="*/ 31 h 88"/>
                <a:gd name="T52" fmla="*/ 7 w 123"/>
                <a:gd name="T53" fmla="*/ 23 h 88"/>
                <a:gd name="T54" fmla="*/ 14 w 123"/>
                <a:gd name="T55" fmla="*/ 16 h 88"/>
                <a:gd name="T56" fmla="*/ 22 w 123"/>
                <a:gd name="T57" fmla="*/ 10 h 88"/>
                <a:gd name="T58" fmla="*/ 32 w 123"/>
                <a:gd name="T59" fmla="*/ 5 h 88"/>
                <a:gd name="T60" fmla="*/ 43 w 123"/>
                <a:gd name="T61" fmla="*/ 2 h 88"/>
                <a:gd name="T62" fmla="*/ 55 w 123"/>
                <a:gd name="T6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3" h="88">
                  <a:moveTo>
                    <a:pt x="61" y="0"/>
                  </a:moveTo>
                  <a:lnTo>
                    <a:pt x="67" y="0"/>
                  </a:lnTo>
                  <a:lnTo>
                    <a:pt x="73" y="1"/>
                  </a:lnTo>
                  <a:lnTo>
                    <a:pt x="80" y="2"/>
                  </a:lnTo>
                  <a:lnTo>
                    <a:pt x="84" y="3"/>
                  </a:lnTo>
                  <a:lnTo>
                    <a:pt x="91" y="5"/>
                  </a:lnTo>
                  <a:lnTo>
                    <a:pt x="95" y="7"/>
                  </a:lnTo>
                  <a:lnTo>
                    <a:pt x="100" y="10"/>
                  </a:lnTo>
                  <a:lnTo>
                    <a:pt x="104" y="13"/>
                  </a:lnTo>
                  <a:lnTo>
                    <a:pt x="109" y="16"/>
                  </a:lnTo>
                  <a:lnTo>
                    <a:pt x="112" y="18"/>
                  </a:lnTo>
                  <a:lnTo>
                    <a:pt x="115" y="23"/>
                  </a:lnTo>
                  <a:lnTo>
                    <a:pt x="117" y="26"/>
                  </a:lnTo>
                  <a:lnTo>
                    <a:pt x="120" y="31"/>
                  </a:lnTo>
                  <a:lnTo>
                    <a:pt x="121" y="35"/>
                  </a:lnTo>
                  <a:lnTo>
                    <a:pt x="122" y="40"/>
                  </a:lnTo>
                  <a:lnTo>
                    <a:pt x="123" y="44"/>
                  </a:lnTo>
                  <a:lnTo>
                    <a:pt x="122" y="48"/>
                  </a:lnTo>
                  <a:lnTo>
                    <a:pt x="121" y="53"/>
                  </a:lnTo>
                  <a:lnTo>
                    <a:pt x="120" y="57"/>
                  </a:lnTo>
                  <a:lnTo>
                    <a:pt x="117" y="62"/>
                  </a:lnTo>
                  <a:lnTo>
                    <a:pt x="115" y="65"/>
                  </a:lnTo>
                  <a:lnTo>
                    <a:pt x="112" y="70"/>
                  </a:lnTo>
                  <a:lnTo>
                    <a:pt x="109" y="73"/>
                  </a:lnTo>
                  <a:lnTo>
                    <a:pt x="104" y="75"/>
                  </a:lnTo>
                  <a:lnTo>
                    <a:pt x="100" y="78"/>
                  </a:lnTo>
                  <a:lnTo>
                    <a:pt x="95" y="81"/>
                  </a:lnTo>
                  <a:lnTo>
                    <a:pt x="91" y="83"/>
                  </a:lnTo>
                  <a:lnTo>
                    <a:pt x="84" y="85"/>
                  </a:lnTo>
                  <a:lnTo>
                    <a:pt x="80" y="86"/>
                  </a:lnTo>
                  <a:lnTo>
                    <a:pt x="73" y="87"/>
                  </a:lnTo>
                  <a:lnTo>
                    <a:pt x="67" y="88"/>
                  </a:lnTo>
                  <a:lnTo>
                    <a:pt x="61" y="88"/>
                  </a:lnTo>
                  <a:lnTo>
                    <a:pt x="55" y="88"/>
                  </a:lnTo>
                  <a:lnTo>
                    <a:pt x="49" y="87"/>
                  </a:lnTo>
                  <a:lnTo>
                    <a:pt x="43" y="86"/>
                  </a:lnTo>
                  <a:lnTo>
                    <a:pt x="37" y="85"/>
                  </a:lnTo>
                  <a:lnTo>
                    <a:pt x="32" y="83"/>
                  </a:lnTo>
                  <a:lnTo>
                    <a:pt x="26" y="81"/>
                  </a:lnTo>
                  <a:lnTo>
                    <a:pt x="22" y="78"/>
                  </a:lnTo>
                  <a:lnTo>
                    <a:pt x="19" y="75"/>
                  </a:lnTo>
                  <a:lnTo>
                    <a:pt x="14" y="73"/>
                  </a:lnTo>
                  <a:lnTo>
                    <a:pt x="11" y="70"/>
                  </a:lnTo>
                  <a:lnTo>
                    <a:pt x="7" y="65"/>
                  </a:lnTo>
                  <a:lnTo>
                    <a:pt x="4" y="62"/>
                  </a:lnTo>
                  <a:lnTo>
                    <a:pt x="2" y="57"/>
                  </a:lnTo>
                  <a:lnTo>
                    <a:pt x="1" y="53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1" y="35"/>
                  </a:lnTo>
                  <a:lnTo>
                    <a:pt x="2" y="31"/>
                  </a:lnTo>
                  <a:lnTo>
                    <a:pt x="4" y="26"/>
                  </a:lnTo>
                  <a:lnTo>
                    <a:pt x="7" y="23"/>
                  </a:lnTo>
                  <a:lnTo>
                    <a:pt x="11" y="18"/>
                  </a:lnTo>
                  <a:lnTo>
                    <a:pt x="14" y="16"/>
                  </a:lnTo>
                  <a:lnTo>
                    <a:pt x="19" y="13"/>
                  </a:lnTo>
                  <a:lnTo>
                    <a:pt x="22" y="10"/>
                  </a:lnTo>
                  <a:lnTo>
                    <a:pt x="26" y="7"/>
                  </a:lnTo>
                  <a:lnTo>
                    <a:pt x="32" y="5"/>
                  </a:lnTo>
                  <a:lnTo>
                    <a:pt x="37" y="3"/>
                  </a:lnTo>
                  <a:lnTo>
                    <a:pt x="43" y="2"/>
                  </a:lnTo>
                  <a:lnTo>
                    <a:pt x="49" y="1"/>
                  </a:lnTo>
                  <a:lnTo>
                    <a:pt x="55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E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8" name="Freeform 182">
              <a:extLst>
                <a:ext uri="{FF2B5EF4-FFF2-40B4-BE49-F238E27FC236}">
                  <a16:creationId xmlns:a16="http://schemas.microsoft.com/office/drawing/2014/main" id="{79DBEC14-9824-4195-81DC-19382D21F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6" y="3787"/>
              <a:ext cx="58" cy="42"/>
            </a:xfrm>
            <a:custGeom>
              <a:avLst/>
              <a:gdLst>
                <a:gd name="T0" fmla="*/ 64 w 116"/>
                <a:gd name="T1" fmla="*/ 1 h 84"/>
                <a:gd name="T2" fmla="*/ 76 w 116"/>
                <a:gd name="T3" fmla="*/ 2 h 84"/>
                <a:gd name="T4" fmla="*/ 86 w 116"/>
                <a:gd name="T5" fmla="*/ 5 h 84"/>
                <a:gd name="T6" fmla="*/ 94 w 116"/>
                <a:gd name="T7" fmla="*/ 10 h 84"/>
                <a:gd name="T8" fmla="*/ 102 w 116"/>
                <a:gd name="T9" fmla="*/ 15 h 84"/>
                <a:gd name="T10" fmla="*/ 109 w 116"/>
                <a:gd name="T11" fmla="*/ 22 h 84"/>
                <a:gd name="T12" fmla="*/ 113 w 116"/>
                <a:gd name="T13" fmla="*/ 30 h 84"/>
                <a:gd name="T14" fmla="*/ 116 w 116"/>
                <a:gd name="T15" fmla="*/ 38 h 84"/>
                <a:gd name="T16" fmla="*/ 116 w 116"/>
                <a:gd name="T17" fmla="*/ 46 h 84"/>
                <a:gd name="T18" fmla="*/ 113 w 116"/>
                <a:gd name="T19" fmla="*/ 54 h 84"/>
                <a:gd name="T20" fmla="*/ 109 w 116"/>
                <a:gd name="T21" fmla="*/ 62 h 84"/>
                <a:gd name="T22" fmla="*/ 102 w 116"/>
                <a:gd name="T23" fmla="*/ 69 h 84"/>
                <a:gd name="T24" fmla="*/ 94 w 116"/>
                <a:gd name="T25" fmla="*/ 74 h 84"/>
                <a:gd name="T26" fmla="*/ 86 w 116"/>
                <a:gd name="T27" fmla="*/ 79 h 84"/>
                <a:gd name="T28" fmla="*/ 76 w 116"/>
                <a:gd name="T29" fmla="*/ 82 h 84"/>
                <a:gd name="T30" fmla="*/ 64 w 116"/>
                <a:gd name="T31" fmla="*/ 83 h 84"/>
                <a:gd name="T32" fmla="*/ 52 w 116"/>
                <a:gd name="T33" fmla="*/ 83 h 84"/>
                <a:gd name="T34" fmla="*/ 41 w 116"/>
                <a:gd name="T35" fmla="*/ 82 h 84"/>
                <a:gd name="T36" fmla="*/ 31 w 116"/>
                <a:gd name="T37" fmla="*/ 79 h 84"/>
                <a:gd name="T38" fmla="*/ 21 w 116"/>
                <a:gd name="T39" fmla="*/ 74 h 84"/>
                <a:gd name="T40" fmla="*/ 14 w 116"/>
                <a:gd name="T41" fmla="*/ 69 h 84"/>
                <a:gd name="T42" fmla="*/ 8 w 116"/>
                <a:gd name="T43" fmla="*/ 62 h 84"/>
                <a:gd name="T44" fmla="*/ 3 w 116"/>
                <a:gd name="T45" fmla="*/ 54 h 84"/>
                <a:gd name="T46" fmla="*/ 0 w 116"/>
                <a:gd name="T47" fmla="*/ 46 h 84"/>
                <a:gd name="T48" fmla="*/ 0 w 116"/>
                <a:gd name="T49" fmla="*/ 38 h 84"/>
                <a:gd name="T50" fmla="*/ 3 w 116"/>
                <a:gd name="T51" fmla="*/ 30 h 84"/>
                <a:gd name="T52" fmla="*/ 8 w 116"/>
                <a:gd name="T53" fmla="*/ 22 h 84"/>
                <a:gd name="T54" fmla="*/ 14 w 116"/>
                <a:gd name="T55" fmla="*/ 15 h 84"/>
                <a:gd name="T56" fmla="*/ 21 w 116"/>
                <a:gd name="T57" fmla="*/ 10 h 84"/>
                <a:gd name="T58" fmla="*/ 31 w 116"/>
                <a:gd name="T59" fmla="*/ 5 h 84"/>
                <a:gd name="T60" fmla="*/ 41 w 116"/>
                <a:gd name="T61" fmla="*/ 2 h 84"/>
                <a:gd name="T62" fmla="*/ 52 w 116"/>
                <a:gd name="T63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84">
                  <a:moveTo>
                    <a:pt x="58" y="0"/>
                  </a:moveTo>
                  <a:lnTo>
                    <a:pt x="64" y="1"/>
                  </a:lnTo>
                  <a:lnTo>
                    <a:pt x="69" y="1"/>
                  </a:lnTo>
                  <a:lnTo>
                    <a:pt x="76" y="2"/>
                  </a:lnTo>
                  <a:lnTo>
                    <a:pt x="80" y="3"/>
                  </a:lnTo>
                  <a:lnTo>
                    <a:pt x="86" y="5"/>
                  </a:lnTo>
                  <a:lnTo>
                    <a:pt x="90" y="8"/>
                  </a:lnTo>
                  <a:lnTo>
                    <a:pt x="94" y="10"/>
                  </a:lnTo>
                  <a:lnTo>
                    <a:pt x="99" y="12"/>
                  </a:lnTo>
                  <a:lnTo>
                    <a:pt x="102" y="15"/>
                  </a:lnTo>
                  <a:lnTo>
                    <a:pt x="106" y="19"/>
                  </a:lnTo>
                  <a:lnTo>
                    <a:pt x="109" y="22"/>
                  </a:lnTo>
                  <a:lnTo>
                    <a:pt x="111" y="25"/>
                  </a:lnTo>
                  <a:lnTo>
                    <a:pt x="113" y="30"/>
                  </a:lnTo>
                  <a:lnTo>
                    <a:pt x="114" y="34"/>
                  </a:lnTo>
                  <a:lnTo>
                    <a:pt x="116" y="38"/>
                  </a:lnTo>
                  <a:lnTo>
                    <a:pt x="116" y="42"/>
                  </a:lnTo>
                  <a:lnTo>
                    <a:pt x="116" y="46"/>
                  </a:lnTo>
                  <a:lnTo>
                    <a:pt x="114" y="50"/>
                  </a:lnTo>
                  <a:lnTo>
                    <a:pt x="113" y="54"/>
                  </a:lnTo>
                  <a:lnTo>
                    <a:pt x="111" y="59"/>
                  </a:lnTo>
                  <a:lnTo>
                    <a:pt x="109" y="62"/>
                  </a:lnTo>
                  <a:lnTo>
                    <a:pt x="106" y="65"/>
                  </a:lnTo>
                  <a:lnTo>
                    <a:pt x="102" y="69"/>
                  </a:lnTo>
                  <a:lnTo>
                    <a:pt x="99" y="72"/>
                  </a:lnTo>
                  <a:lnTo>
                    <a:pt x="94" y="74"/>
                  </a:lnTo>
                  <a:lnTo>
                    <a:pt x="90" y="78"/>
                  </a:lnTo>
                  <a:lnTo>
                    <a:pt x="86" y="79"/>
                  </a:lnTo>
                  <a:lnTo>
                    <a:pt x="80" y="81"/>
                  </a:lnTo>
                  <a:lnTo>
                    <a:pt x="76" y="82"/>
                  </a:lnTo>
                  <a:lnTo>
                    <a:pt x="69" y="83"/>
                  </a:lnTo>
                  <a:lnTo>
                    <a:pt x="64" y="83"/>
                  </a:lnTo>
                  <a:lnTo>
                    <a:pt x="58" y="84"/>
                  </a:lnTo>
                  <a:lnTo>
                    <a:pt x="52" y="83"/>
                  </a:lnTo>
                  <a:lnTo>
                    <a:pt x="47" y="83"/>
                  </a:lnTo>
                  <a:lnTo>
                    <a:pt x="41" y="82"/>
                  </a:lnTo>
                  <a:lnTo>
                    <a:pt x="36" y="81"/>
                  </a:lnTo>
                  <a:lnTo>
                    <a:pt x="31" y="79"/>
                  </a:lnTo>
                  <a:lnTo>
                    <a:pt x="27" y="78"/>
                  </a:lnTo>
                  <a:lnTo>
                    <a:pt x="21" y="74"/>
                  </a:lnTo>
                  <a:lnTo>
                    <a:pt x="18" y="72"/>
                  </a:lnTo>
                  <a:lnTo>
                    <a:pt x="14" y="69"/>
                  </a:lnTo>
                  <a:lnTo>
                    <a:pt x="10" y="65"/>
                  </a:lnTo>
                  <a:lnTo>
                    <a:pt x="8" y="62"/>
                  </a:lnTo>
                  <a:lnTo>
                    <a:pt x="6" y="59"/>
                  </a:lnTo>
                  <a:lnTo>
                    <a:pt x="3" y="54"/>
                  </a:lnTo>
                  <a:lnTo>
                    <a:pt x="1" y="50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1" y="34"/>
                  </a:lnTo>
                  <a:lnTo>
                    <a:pt x="3" y="30"/>
                  </a:lnTo>
                  <a:lnTo>
                    <a:pt x="6" y="25"/>
                  </a:lnTo>
                  <a:lnTo>
                    <a:pt x="8" y="22"/>
                  </a:lnTo>
                  <a:lnTo>
                    <a:pt x="10" y="19"/>
                  </a:lnTo>
                  <a:lnTo>
                    <a:pt x="14" y="15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7" y="8"/>
                  </a:lnTo>
                  <a:lnTo>
                    <a:pt x="31" y="5"/>
                  </a:lnTo>
                  <a:lnTo>
                    <a:pt x="36" y="3"/>
                  </a:lnTo>
                  <a:lnTo>
                    <a:pt x="41" y="2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E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9" name="Freeform 183">
              <a:extLst>
                <a:ext uri="{FF2B5EF4-FFF2-40B4-BE49-F238E27FC236}">
                  <a16:creationId xmlns:a16="http://schemas.microsoft.com/office/drawing/2014/main" id="{1E2310C5-065A-4AD0-B60C-440DE7B55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3789"/>
              <a:ext cx="54" cy="38"/>
            </a:xfrm>
            <a:custGeom>
              <a:avLst/>
              <a:gdLst>
                <a:gd name="T0" fmla="*/ 59 w 108"/>
                <a:gd name="T1" fmla="*/ 0 h 78"/>
                <a:gd name="T2" fmla="*/ 70 w 108"/>
                <a:gd name="T3" fmla="*/ 1 h 78"/>
                <a:gd name="T4" fmla="*/ 80 w 108"/>
                <a:gd name="T5" fmla="*/ 5 h 78"/>
                <a:gd name="T6" fmla="*/ 88 w 108"/>
                <a:gd name="T7" fmla="*/ 9 h 78"/>
                <a:gd name="T8" fmla="*/ 96 w 108"/>
                <a:gd name="T9" fmla="*/ 13 h 78"/>
                <a:gd name="T10" fmla="*/ 102 w 108"/>
                <a:gd name="T11" fmla="*/ 20 h 78"/>
                <a:gd name="T12" fmla="*/ 106 w 108"/>
                <a:gd name="T13" fmla="*/ 27 h 78"/>
                <a:gd name="T14" fmla="*/ 108 w 108"/>
                <a:gd name="T15" fmla="*/ 35 h 78"/>
                <a:gd name="T16" fmla="*/ 108 w 108"/>
                <a:gd name="T17" fmla="*/ 43 h 78"/>
                <a:gd name="T18" fmla="*/ 106 w 108"/>
                <a:gd name="T19" fmla="*/ 51 h 78"/>
                <a:gd name="T20" fmla="*/ 102 w 108"/>
                <a:gd name="T21" fmla="*/ 58 h 78"/>
                <a:gd name="T22" fmla="*/ 96 w 108"/>
                <a:gd name="T23" fmla="*/ 65 h 78"/>
                <a:gd name="T24" fmla="*/ 88 w 108"/>
                <a:gd name="T25" fmla="*/ 69 h 78"/>
                <a:gd name="T26" fmla="*/ 80 w 108"/>
                <a:gd name="T27" fmla="*/ 73 h 78"/>
                <a:gd name="T28" fmla="*/ 70 w 108"/>
                <a:gd name="T29" fmla="*/ 77 h 78"/>
                <a:gd name="T30" fmla="*/ 59 w 108"/>
                <a:gd name="T31" fmla="*/ 78 h 78"/>
                <a:gd name="T32" fmla="*/ 48 w 108"/>
                <a:gd name="T33" fmla="*/ 78 h 78"/>
                <a:gd name="T34" fmla="*/ 38 w 108"/>
                <a:gd name="T35" fmla="*/ 77 h 78"/>
                <a:gd name="T36" fmla="*/ 28 w 108"/>
                <a:gd name="T37" fmla="*/ 73 h 78"/>
                <a:gd name="T38" fmla="*/ 19 w 108"/>
                <a:gd name="T39" fmla="*/ 69 h 78"/>
                <a:gd name="T40" fmla="*/ 13 w 108"/>
                <a:gd name="T41" fmla="*/ 65 h 78"/>
                <a:gd name="T42" fmla="*/ 6 w 108"/>
                <a:gd name="T43" fmla="*/ 58 h 78"/>
                <a:gd name="T44" fmla="*/ 3 w 108"/>
                <a:gd name="T45" fmla="*/ 51 h 78"/>
                <a:gd name="T46" fmla="*/ 0 w 108"/>
                <a:gd name="T47" fmla="*/ 43 h 78"/>
                <a:gd name="T48" fmla="*/ 0 w 108"/>
                <a:gd name="T49" fmla="*/ 35 h 78"/>
                <a:gd name="T50" fmla="*/ 3 w 108"/>
                <a:gd name="T51" fmla="*/ 27 h 78"/>
                <a:gd name="T52" fmla="*/ 6 w 108"/>
                <a:gd name="T53" fmla="*/ 20 h 78"/>
                <a:gd name="T54" fmla="*/ 13 w 108"/>
                <a:gd name="T55" fmla="*/ 13 h 78"/>
                <a:gd name="T56" fmla="*/ 19 w 108"/>
                <a:gd name="T57" fmla="*/ 9 h 78"/>
                <a:gd name="T58" fmla="*/ 28 w 108"/>
                <a:gd name="T59" fmla="*/ 5 h 78"/>
                <a:gd name="T60" fmla="*/ 38 w 108"/>
                <a:gd name="T61" fmla="*/ 1 h 78"/>
                <a:gd name="T62" fmla="*/ 48 w 108"/>
                <a:gd name="T6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78">
                  <a:moveTo>
                    <a:pt x="54" y="0"/>
                  </a:moveTo>
                  <a:lnTo>
                    <a:pt x="59" y="0"/>
                  </a:lnTo>
                  <a:lnTo>
                    <a:pt x="65" y="0"/>
                  </a:lnTo>
                  <a:lnTo>
                    <a:pt x="70" y="1"/>
                  </a:lnTo>
                  <a:lnTo>
                    <a:pt x="75" y="2"/>
                  </a:lnTo>
                  <a:lnTo>
                    <a:pt x="80" y="5"/>
                  </a:lnTo>
                  <a:lnTo>
                    <a:pt x="84" y="7"/>
                  </a:lnTo>
                  <a:lnTo>
                    <a:pt x="88" y="9"/>
                  </a:lnTo>
                  <a:lnTo>
                    <a:pt x="93" y="11"/>
                  </a:lnTo>
                  <a:lnTo>
                    <a:pt x="96" y="13"/>
                  </a:lnTo>
                  <a:lnTo>
                    <a:pt x="98" y="18"/>
                  </a:lnTo>
                  <a:lnTo>
                    <a:pt x="102" y="20"/>
                  </a:lnTo>
                  <a:lnTo>
                    <a:pt x="104" y="23"/>
                  </a:lnTo>
                  <a:lnTo>
                    <a:pt x="106" y="27"/>
                  </a:lnTo>
                  <a:lnTo>
                    <a:pt x="107" y="31"/>
                  </a:lnTo>
                  <a:lnTo>
                    <a:pt x="108" y="35"/>
                  </a:lnTo>
                  <a:lnTo>
                    <a:pt x="108" y="39"/>
                  </a:lnTo>
                  <a:lnTo>
                    <a:pt x="108" y="43"/>
                  </a:lnTo>
                  <a:lnTo>
                    <a:pt x="107" y="47"/>
                  </a:lnTo>
                  <a:lnTo>
                    <a:pt x="106" y="51"/>
                  </a:lnTo>
                  <a:lnTo>
                    <a:pt x="104" y="55"/>
                  </a:lnTo>
                  <a:lnTo>
                    <a:pt x="102" y="58"/>
                  </a:lnTo>
                  <a:lnTo>
                    <a:pt x="98" y="61"/>
                  </a:lnTo>
                  <a:lnTo>
                    <a:pt x="96" y="65"/>
                  </a:lnTo>
                  <a:lnTo>
                    <a:pt x="93" y="67"/>
                  </a:lnTo>
                  <a:lnTo>
                    <a:pt x="88" y="69"/>
                  </a:lnTo>
                  <a:lnTo>
                    <a:pt x="84" y="71"/>
                  </a:lnTo>
                  <a:lnTo>
                    <a:pt x="80" y="73"/>
                  </a:lnTo>
                  <a:lnTo>
                    <a:pt x="75" y="76"/>
                  </a:lnTo>
                  <a:lnTo>
                    <a:pt x="70" y="77"/>
                  </a:lnTo>
                  <a:lnTo>
                    <a:pt x="65" y="78"/>
                  </a:lnTo>
                  <a:lnTo>
                    <a:pt x="59" y="78"/>
                  </a:lnTo>
                  <a:lnTo>
                    <a:pt x="54" y="78"/>
                  </a:lnTo>
                  <a:lnTo>
                    <a:pt x="48" y="78"/>
                  </a:lnTo>
                  <a:lnTo>
                    <a:pt x="43" y="78"/>
                  </a:lnTo>
                  <a:lnTo>
                    <a:pt x="38" y="77"/>
                  </a:lnTo>
                  <a:lnTo>
                    <a:pt x="34" y="76"/>
                  </a:lnTo>
                  <a:lnTo>
                    <a:pt x="28" y="73"/>
                  </a:lnTo>
                  <a:lnTo>
                    <a:pt x="24" y="71"/>
                  </a:lnTo>
                  <a:lnTo>
                    <a:pt x="19" y="69"/>
                  </a:lnTo>
                  <a:lnTo>
                    <a:pt x="16" y="67"/>
                  </a:lnTo>
                  <a:lnTo>
                    <a:pt x="13" y="65"/>
                  </a:lnTo>
                  <a:lnTo>
                    <a:pt x="9" y="61"/>
                  </a:lnTo>
                  <a:lnTo>
                    <a:pt x="6" y="58"/>
                  </a:lnTo>
                  <a:lnTo>
                    <a:pt x="4" y="55"/>
                  </a:lnTo>
                  <a:lnTo>
                    <a:pt x="3" y="51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3" y="27"/>
                  </a:lnTo>
                  <a:lnTo>
                    <a:pt x="4" y="23"/>
                  </a:lnTo>
                  <a:lnTo>
                    <a:pt x="6" y="20"/>
                  </a:lnTo>
                  <a:lnTo>
                    <a:pt x="9" y="18"/>
                  </a:lnTo>
                  <a:lnTo>
                    <a:pt x="13" y="13"/>
                  </a:lnTo>
                  <a:lnTo>
                    <a:pt x="16" y="11"/>
                  </a:lnTo>
                  <a:lnTo>
                    <a:pt x="19" y="9"/>
                  </a:lnTo>
                  <a:lnTo>
                    <a:pt x="24" y="7"/>
                  </a:lnTo>
                  <a:lnTo>
                    <a:pt x="28" y="5"/>
                  </a:lnTo>
                  <a:lnTo>
                    <a:pt x="34" y="2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E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0" name="Freeform 184">
              <a:extLst>
                <a:ext uri="{FF2B5EF4-FFF2-40B4-BE49-F238E27FC236}">
                  <a16:creationId xmlns:a16="http://schemas.microsoft.com/office/drawing/2014/main" id="{3466C3D7-2D89-4567-8E3C-C86863AE5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" y="3790"/>
              <a:ext cx="50" cy="36"/>
            </a:xfrm>
            <a:custGeom>
              <a:avLst/>
              <a:gdLst>
                <a:gd name="T0" fmla="*/ 55 w 101"/>
                <a:gd name="T1" fmla="*/ 0 h 74"/>
                <a:gd name="T2" fmla="*/ 65 w 101"/>
                <a:gd name="T3" fmla="*/ 1 h 74"/>
                <a:gd name="T4" fmla="*/ 74 w 101"/>
                <a:gd name="T5" fmla="*/ 5 h 74"/>
                <a:gd name="T6" fmla="*/ 82 w 101"/>
                <a:gd name="T7" fmla="*/ 9 h 74"/>
                <a:gd name="T8" fmla="*/ 89 w 101"/>
                <a:gd name="T9" fmla="*/ 14 h 74"/>
                <a:gd name="T10" fmla="*/ 94 w 101"/>
                <a:gd name="T11" fmla="*/ 19 h 74"/>
                <a:gd name="T12" fmla="*/ 99 w 101"/>
                <a:gd name="T13" fmla="*/ 26 h 74"/>
                <a:gd name="T14" fmla="*/ 100 w 101"/>
                <a:gd name="T15" fmla="*/ 34 h 74"/>
                <a:gd name="T16" fmla="*/ 100 w 101"/>
                <a:gd name="T17" fmla="*/ 40 h 74"/>
                <a:gd name="T18" fmla="*/ 99 w 101"/>
                <a:gd name="T19" fmla="*/ 48 h 74"/>
                <a:gd name="T20" fmla="*/ 94 w 101"/>
                <a:gd name="T21" fmla="*/ 55 h 74"/>
                <a:gd name="T22" fmla="*/ 89 w 101"/>
                <a:gd name="T23" fmla="*/ 60 h 74"/>
                <a:gd name="T24" fmla="*/ 82 w 101"/>
                <a:gd name="T25" fmla="*/ 65 h 74"/>
                <a:gd name="T26" fmla="*/ 74 w 101"/>
                <a:gd name="T27" fmla="*/ 69 h 74"/>
                <a:gd name="T28" fmla="*/ 65 w 101"/>
                <a:gd name="T29" fmla="*/ 73 h 74"/>
                <a:gd name="T30" fmla="*/ 55 w 101"/>
                <a:gd name="T31" fmla="*/ 74 h 74"/>
                <a:gd name="T32" fmla="*/ 45 w 101"/>
                <a:gd name="T33" fmla="*/ 74 h 74"/>
                <a:gd name="T34" fmla="*/ 35 w 101"/>
                <a:gd name="T35" fmla="*/ 73 h 74"/>
                <a:gd name="T36" fmla="*/ 26 w 101"/>
                <a:gd name="T37" fmla="*/ 69 h 74"/>
                <a:gd name="T38" fmla="*/ 19 w 101"/>
                <a:gd name="T39" fmla="*/ 65 h 74"/>
                <a:gd name="T40" fmla="*/ 11 w 101"/>
                <a:gd name="T41" fmla="*/ 60 h 74"/>
                <a:gd name="T42" fmla="*/ 6 w 101"/>
                <a:gd name="T43" fmla="*/ 55 h 74"/>
                <a:gd name="T44" fmla="*/ 2 w 101"/>
                <a:gd name="T45" fmla="*/ 48 h 74"/>
                <a:gd name="T46" fmla="*/ 0 w 101"/>
                <a:gd name="T47" fmla="*/ 40 h 74"/>
                <a:gd name="T48" fmla="*/ 0 w 101"/>
                <a:gd name="T49" fmla="*/ 34 h 74"/>
                <a:gd name="T50" fmla="*/ 2 w 101"/>
                <a:gd name="T51" fmla="*/ 26 h 74"/>
                <a:gd name="T52" fmla="*/ 6 w 101"/>
                <a:gd name="T53" fmla="*/ 19 h 74"/>
                <a:gd name="T54" fmla="*/ 11 w 101"/>
                <a:gd name="T55" fmla="*/ 14 h 74"/>
                <a:gd name="T56" fmla="*/ 19 w 101"/>
                <a:gd name="T57" fmla="*/ 9 h 74"/>
                <a:gd name="T58" fmla="*/ 26 w 101"/>
                <a:gd name="T59" fmla="*/ 5 h 74"/>
                <a:gd name="T60" fmla="*/ 35 w 101"/>
                <a:gd name="T61" fmla="*/ 1 h 74"/>
                <a:gd name="T62" fmla="*/ 45 w 101"/>
                <a:gd name="T6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" h="74">
                  <a:moveTo>
                    <a:pt x="50" y="0"/>
                  </a:moveTo>
                  <a:lnTo>
                    <a:pt x="55" y="0"/>
                  </a:lnTo>
                  <a:lnTo>
                    <a:pt x="60" y="1"/>
                  </a:lnTo>
                  <a:lnTo>
                    <a:pt x="65" y="1"/>
                  </a:lnTo>
                  <a:lnTo>
                    <a:pt x="70" y="4"/>
                  </a:lnTo>
                  <a:lnTo>
                    <a:pt x="74" y="5"/>
                  </a:lnTo>
                  <a:lnTo>
                    <a:pt x="79" y="7"/>
                  </a:lnTo>
                  <a:lnTo>
                    <a:pt x="82" y="9"/>
                  </a:lnTo>
                  <a:lnTo>
                    <a:pt x="86" y="11"/>
                  </a:lnTo>
                  <a:lnTo>
                    <a:pt x="89" y="14"/>
                  </a:lnTo>
                  <a:lnTo>
                    <a:pt x="92" y="17"/>
                  </a:lnTo>
                  <a:lnTo>
                    <a:pt x="94" y="19"/>
                  </a:lnTo>
                  <a:lnTo>
                    <a:pt x="96" y="23"/>
                  </a:lnTo>
                  <a:lnTo>
                    <a:pt x="99" y="26"/>
                  </a:lnTo>
                  <a:lnTo>
                    <a:pt x="100" y="29"/>
                  </a:lnTo>
                  <a:lnTo>
                    <a:pt x="100" y="34"/>
                  </a:lnTo>
                  <a:lnTo>
                    <a:pt x="101" y="37"/>
                  </a:lnTo>
                  <a:lnTo>
                    <a:pt x="100" y="40"/>
                  </a:lnTo>
                  <a:lnTo>
                    <a:pt x="100" y="45"/>
                  </a:lnTo>
                  <a:lnTo>
                    <a:pt x="99" y="48"/>
                  </a:lnTo>
                  <a:lnTo>
                    <a:pt x="96" y="51"/>
                  </a:lnTo>
                  <a:lnTo>
                    <a:pt x="94" y="55"/>
                  </a:lnTo>
                  <a:lnTo>
                    <a:pt x="92" y="57"/>
                  </a:lnTo>
                  <a:lnTo>
                    <a:pt x="89" y="60"/>
                  </a:lnTo>
                  <a:lnTo>
                    <a:pt x="86" y="63"/>
                  </a:lnTo>
                  <a:lnTo>
                    <a:pt x="82" y="65"/>
                  </a:lnTo>
                  <a:lnTo>
                    <a:pt x="79" y="67"/>
                  </a:lnTo>
                  <a:lnTo>
                    <a:pt x="74" y="69"/>
                  </a:lnTo>
                  <a:lnTo>
                    <a:pt x="70" y="70"/>
                  </a:lnTo>
                  <a:lnTo>
                    <a:pt x="65" y="73"/>
                  </a:lnTo>
                  <a:lnTo>
                    <a:pt x="60" y="73"/>
                  </a:lnTo>
                  <a:lnTo>
                    <a:pt x="55" y="74"/>
                  </a:lnTo>
                  <a:lnTo>
                    <a:pt x="50" y="74"/>
                  </a:lnTo>
                  <a:lnTo>
                    <a:pt x="45" y="74"/>
                  </a:lnTo>
                  <a:lnTo>
                    <a:pt x="40" y="73"/>
                  </a:lnTo>
                  <a:lnTo>
                    <a:pt x="35" y="73"/>
                  </a:lnTo>
                  <a:lnTo>
                    <a:pt x="31" y="70"/>
                  </a:lnTo>
                  <a:lnTo>
                    <a:pt x="26" y="69"/>
                  </a:lnTo>
                  <a:lnTo>
                    <a:pt x="22" y="67"/>
                  </a:lnTo>
                  <a:lnTo>
                    <a:pt x="19" y="65"/>
                  </a:lnTo>
                  <a:lnTo>
                    <a:pt x="14" y="63"/>
                  </a:lnTo>
                  <a:lnTo>
                    <a:pt x="11" y="60"/>
                  </a:lnTo>
                  <a:lnTo>
                    <a:pt x="9" y="57"/>
                  </a:lnTo>
                  <a:lnTo>
                    <a:pt x="6" y="55"/>
                  </a:lnTo>
                  <a:lnTo>
                    <a:pt x="3" y="51"/>
                  </a:lnTo>
                  <a:lnTo>
                    <a:pt x="2" y="48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1" y="29"/>
                  </a:lnTo>
                  <a:lnTo>
                    <a:pt x="2" y="26"/>
                  </a:lnTo>
                  <a:lnTo>
                    <a:pt x="3" y="23"/>
                  </a:lnTo>
                  <a:lnTo>
                    <a:pt x="6" y="19"/>
                  </a:lnTo>
                  <a:lnTo>
                    <a:pt x="9" y="17"/>
                  </a:lnTo>
                  <a:lnTo>
                    <a:pt x="11" y="14"/>
                  </a:lnTo>
                  <a:lnTo>
                    <a:pt x="14" y="11"/>
                  </a:lnTo>
                  <a:lnTo>
                    <a:pt x="19" y="9"/>
                  </a:lnTo>
                  <a:lnTo>
                    <a:pt x="22" y="7"/>
                  </a:lnTo>
                  <a:lnTo>
                    <a:pt x="26" y="5"/>
                  </a:lnTo>
                  <a:lnTo>
                    <a:pt x="31" y="4"/>
                  </a:lnTo>
                  <a:lnTo>
                    <a:pt x="35" y="1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1" name="Freeform 185">
              <a:extLst>
                <a:ext uri="{FF2B5EF4-FFF2-40B4-BE49-F238E27FC236}">
                  <a16:creationId xmlns:a16="http://schemas.microsoft.com/office/drawing/2014/main" id="{022C0049-BC99-45AA-9CC7-13AB62E7B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3791"/>
              <a:ext cx="47" cy="34"/>
            </a:xfrm>
            <a:custGeom>
              <a:avLst/>
              <a:gdLst>
                <a:gd name="T0" fmla="*/ 52 w 95"/>
                <a:gd name="T1" fmla="*/ 0 h 66"/>
                <a:gd name="T2" fmla="*/ 61 w 95"/>
                <a:gd name="T3" fmla="*/ 1 h 66"/>
                <a:gd name="T4" fmla="*/ 69 w 95"/>
                <a:gd name="T5" fmla="*/ 3 h 66"/>
                <a:gd name="T6" fmla="*/ 77 w 95"/>
                <a:gd name="T7" fmla="*/ 6 h 66"/>
                <a:gd name="T8" fmla="*/ 83 w 95"/>
                <a:gd name="T9" fmla="*/ 12 h 66"/>
                <a:gd name="T10" fmla="*/ 88 w 95"/>
                <a:gd name="T11" fmla="*/ 16 h 66"/>
                <a:gd name="T12" fmla="*/ 91 w 95"/>
                <a:gd name="T13" fmla="*/ 23 h 66"/>
                <a:gd name="T14" fmla="*/ 93 w 95"/>
                <a:gd name="T15" fmla="*/ 30 h 66"/>
                <a:gd name="T16" fmla="*/ 93 w 95"/>
                <a:gd name="T17" fmla="*/ 36 h 66"/>
                <a:gd name="T18" fmla="*/ 91 w 95"/>
                <a:gd name="T19" fmla="*/ 43 h 66"/>
                <a:gd name="T20" fmla="*/ 88 w 95"/>
                <a:gd name="T21" fmla="*/ 50 h 66"/>
                <a:gd name="T22" fmla="*/ 83 w 95"/>
                <a:gd name="T23" fmla="*/ 54 h 66"/>
                <a:gd name="T24" fmla="*/ 77 w 95"/>
                <a:gd name="T25" fmla="*/ 60 h 66"/>
                <a:gd name="T26" fmla="*/ 69 w 95"/>
                <a:gd name="T27" fmla="*/ 63 h 66"/>
                <a:gd name="T28" fmla="*/ 61 w 95"/>
                <a:gd name="T29" fmla="*/ 65 h 66"/>
                <a:gd name="T30" fmla="*/ 52 w 95"/>
                <a:gd name="T31" fmla="*/ 66 h 66"/>
                <a:gd name="T32" fmla="*/ 42 w 95"/>
                <a:gd name="T33" fmla="*/ 66 h 66"/>
                <a:gd name="T34" fmla="*/ 33 w 95"/>
                <a:gd name="T35" fmla="*/ 65 h 66"/>
                <a:gd name="T36" fmla="*/ 25 w 95"/>
                <a:gd name="T37" fmla="*/ 63 h 66"/>
                <a:gd name="T38" fmla="*/ 18 w 95"/>
                <a:gd name="T39" fmla="*/ 60 h 66"/>
                <a:gd name="T40" fmla="*/ 11 w 95"/>
                <a:gd name="T41" fmla="*/ 54 h 66"/>
                <a:gd name="T42" fmla="*/ 6 w 95"/>
                <a:gd name="T43" fmla="*/ 50 h 66"/>
                <a:gd name="T44" fmla="*/ 2 w 95"/>
                <a:gd name="T45" fmla="*/ 43 h 66"/>
                <a:gd name="T46" fmla="*/ 0 w 95"/>
                <a:gd name="T47" fmla="*/ 36 h 66"/>
                <a:gd name="T48" fmla="*/ 0 w 95"/>
                <a:gd name="T49" fmla="*/ 30 h 66"/>
                <a:gd name="T50" fmla="*/ 2 w 95"/>
                <a:gd name="T51" fmla="*/ 23 h 66"/>
                <a:gd name="T52" fmla="*/ 6 w 95"/>
                <a:gd name="T53" fmla="*/ 16 h 66"/>
                <a:gd name="T54" fmla="*/ 11 w 95"/>
                <a:gd name="T55" fmla="*/ 12 h 66"/>
                <a:gd name="T56" fmla="*/ 18 w 95"/>
                <a:gd name="T57" fmla="*/ 6 h 66"/>
                <a:gd name="T58" fmla="*/ 25 w 95"/>
                <a:gd name="T59" fmla="*/ 3 h 66"/>
                <a:gd name="T60" fmla="*/ 33 w 95"/>
                <a:gd name="T61" fmla="*/ 1 h 66"/>
                <a:gd name="T62" fmla="*/ 42 w 95"/>
                <a:gd name="T6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66">
                  <a:moveTo>
                    <a:pt x="47" y="0"/>
                  </a:moveTo>
                  <a:lnTo>
                    <a:pt x="52" y="0"/>
                  </a:lnTo>
                  <a:lnTo>
                    <a:pt x="57" y="0"/>
                  </a:lnTo>
                  <a:lnTo>
                    <a:pt x="61" y="1"/>
                  </a:lnTo>
                  <a:lnTo>
                    <a:pt x="66" y="2"/>
                  </a:lnTo>
                  <a:lnTo>
                    <a:pt x="69" y="3"/>
                  </a:lnTo>
                  <a:lnTo>
                    <a:pt x="73" y="5"/>
                  </a:lnTo>
                  <a:lnTo>
                    <a:pt x="77" y="6"/>
                  </a:lnTo>
                  <a:lnTo>
                    <a:pt x="80" y="9"/>
                  </a:lnTo>
                  <a:lnTo>
                    <a:pt x="83" y="12"/>
                  </a:lnTo>
                  <a:lnTo>
                    <a:pt x="86" y="14"/>
                  </a:lnTo>
                  <a:lnTo>
                    <a:pt x="88" y="16"/>
                  </a:lnTo>
                  <a:lnTo>
                    <a:pt x="90" y="20"/>
                  </a:lnTo>
                  <a:lnTo>
                    <a:pt x="91" y="23"/>
                  </a:lnTo>
                  <a:lnTo>
                    <a:pt x="92" y="26"/>
                  </a:lnTo>
                  <a:lnTo>
                    <a:pt x="93" y="30"/>
                  </a:lnTo>
                  <a:lnTo>
                    <a:pt x="95" y="33"/>
                  </a:lnTo>
                  <a:lnTo>
                    <a:pt x="93" y="36"/>
                  </a:lnTo>
                  <a:lnTo>
                    <a:pt x="92" y="40"/>
                  </a:lnTo>
                  <a:lnTo>
                    <a:pt x="91" y="43"/>
                  </a:lnTo>
                  <a:lnTo>
                    <a:pt x="90" y="46"/>
                  </a:lnTo>
                  <a:lnTo>
                    <a:pt x="88" y="50"/>
                  </a:lnTo>
                  <a:lnTo>
                    <a:pt x="86" y="52"/>
                  </a:lnTo>
                  <a:lnTo>
                    <a:pt x="83" y="54"/>
                  </a:lnTo>
                  <a:lnTo>
                    <a:pt x="80" y="57"/>
                  </a:lnTo>
                  <a:lnTo>
                    <a:pt x="77" y="60"/>
                  </a:lnTo>
                  <a:lnTo>
                    <a:pt x="73" y="61"/>
                  </a:lnTo>
                  <a:lnTo>
                    <a:pt x="69" y="63"/>
                  </a:lnTo>
                  <a:lnTo>
                    <a:pt x="66" y="64"/>
                  </a:lnTo>
                  <a:lnTo>
                    <a:pt x="61" y="65"/>
                  </a:lnTo>
                  <a:lnTo>
                    <a:pt x="57" y="66"/>
                  </a:lnTo>
                  <a:lnTo>
                    <a:pt x="52" y="66"/>
                  </a:lnTo>
                  <a:lnTo>
                    <a:pt x="47" y="66"/>
                  </a:lnTo>
                  <a:lnTo>
                    <a:pt x="42" y="66"/>
                  </a:lnTo>
                  <a:lnTo>
                    <a:pt x="38" y="66"/>
                  </a:lnTo>
                  <a:lnTo>
                    <a:pt x="33" y="65"/>
                  </a:lnTo>
                  <a:lnTo>
                    <a:pt x="29" y="64"/>
                  </a:lnTo>
                  <a:lnTo>
                    <a:pt x="25" y="63"/>
                  </a:lnTo>
                  <a:lnTo>
                    <a:pt x="21" y="61"/>
                  </a:lnTo>
                  <a:lnTo>
                    <a:pt x="18" y="60"/>
                  </a:lnTo>
                  <a:lnTo>
                    <a:pt x="13" y="57"/>
                  </a:lnTo>
                  <a:lnTo>
                    <a:pt x="11" y="54"/>
                  </a:lnTo>
                  <a:lnTo>
                    <a:pt x="8" y="52"/>
                  </a:lnTo>
                  <a:lnTo>
                    <a:pt x="6" y="50"/>
                  </a:lnTo>
                  <a:lnTo>
                    <a:pt x="5" y="46"/>
                  </a:lnTo>
                  <a:lnTo>
                    <a:pt x="2" y="43"/>
                  </a:lnTo>
                  <a:lnTo>
                    <a:pt x="1" y="40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2" y="23"/>
                  </a:lnTo>
                  <a:lnTo>
                    <a:pt x="5" y="20"/>
                  </a:lnTo>
                  <a:lnTo>
                    <a:pt x="6" y="16"/>
                  </a:lnTo>
                  <a:lnTo>
                    <a:pt x="8" y="14"/>
                  </a:lnTo>
                  <a:lnTo>
                    <a:pt x="11" y="12"/>
                  </a:lnTo>
                  <a:lnTo>
                    <a:pt x="13" y="9"/>
                  </a:lnTo>
                  <a:lnTo>
                    <a:pt x="18" y="6"/>
                  </a:lnTo>
                  <a:lnTo>
                    <a:pt x="21" y="5"/>
                  </a:lnTo>
                  <a:lnTo>
                    <a:pt x="25" y="3"/>
                  </a:lnTo>
                  <a:lnTo>
                    <a:pt x="29" y="2"/>
                  </a:lnTo>
                  <a:lnTo>
                    <a:pt x="33" y="1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2" name="Freeform 186">
              <a:extLst>
                <a:ext uri="{FF2B5EF4-FFF2-40B4-BE49-F238E27FC236}">
                  <a16:creationId xmlns:a16="http://schemas.microsoft.com/office/drawing/2014/main" id="{5B7BE013-C5F6-4E70-8080-41EE5AEE1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" y="3792"/>
              <a:ext cx="43" cy="32"/>
            </a:xfrm>
            <a:custGeom>
              <a:avLst/>
              <a:gdLst>
                <a:gd name="T0" fmla="*/ 46 w 85"/>
                <a:gd name="T1" fmla="*/ 0 h 62"/>
                <a:gd name="T2" fmla="*/ 55 w 85"/>
                <a:gd name="T3" fmla="*/ 1 h 62"/>
                <a:gd name="T4" fmla="*/ 63 w 85"/>
                <a:gd name="T5" fmla="*/ 3 h 62"/>
                <a:gd name="T6" fmla="*/ 70 w 85"/>
                <a:gd name="T7" fmla="*/ 7 h 62"/>
                <a:gd name="T8" fmla="*/ 75 w 85"/>
                <a:gd name="T9" fmla="*/ 11 h 62"/>
                <a:gd name="T10" fmla="*/ 81 w 85"/>
                <a:gd name="T11" fmla="*/ 17 h 62"/>
                <a:gd name="T12" fmla="*/ 83 w 85"/>
                <a:gd name="T13" fmla="*/ 22 h 62"/>
                <a:gd name="T14" fmla="*/ 85 w 85"/>
                <a:gd name="T15" fmla="*/ 28 h 62"/>
                <a:gd name="T16" fmla="*/ 85 w 85"/>
                <a:gd name="T17" fmla="*/ 34 h 62"/>
                <a:gd name="T18" fmla="*/ 83 w 85"/>
                <a:gd name="T19" fmla="*/ 40 h 62"/>
                <a:gd name="T20" fmla="*/ 81 w 85"/>
                <a:gd name="T21" fmla="*/ 47 h 62"/>
                <a:gd name="T22" fmla="*/ 75 w 85"/>
                <a:gd name="T23" fmla="*/ 51 h 62"/>
                <a:gd name="T24" fmla="*/ 70 w 85"/>
                <a:gd name="T25" fmla="*/ 55 h 62"/>
                <a:gd name="T26" fmla="*/ 63 w 85"/>
                <a:gd name="T27" fmla="*/ 59 h 62"/>
                <a:gd name="T28" fmla="*/ 55 w 85"/>
                <a:gd name="T29" fmla="*/ 61 h 62"/>
                <a:gd name="T30" fmla="*/ 46 w 85"/>
                <a:gd name="T31" fmla="*/ 62 h 62"/>
                <a:gd name="T32" fmla="*/ 37 w 85"/>
                <a:gd name="T33" fmla="*/ 62 h 62"/>
                <a:gd name="T34" fmla="*/ 30 w 85"/>
                <a:gd name="T35" fmla="*/ 61 h 62"/>
                <a:gd name="T36" fmla="*/ 22 w 85"/>
                <a:gd name="T37" fmla="*/ 59 h 62"/>
                <a:gd name="T38" fmla="*/ 15 w 85"/>
                <a:gd name="T39" fmla="*/ 55 h 62"/>
                <a:gd name="T40" fmla="*/ 8 w 85"/>
                <a:gd name="T41" fmla="*/ 51 h 62"/>
                <a:gd name="T42" fmla="*/ 4 w 85"/>
                <a:gd name="T43" fmla="*/ 47 h 62"/>
                <a:gd name="T44" fmla="*/ 1 w 85"/>
                <a:gd name="T45" fmla="*/ 40 h 62"/>
                <a:gd name="T46" fmla="*/ 0 w 85"/>
                <a:gd name="T47" fmla="*/ 34 h 62"/>
                <a:gd name="T48" fmla="*/ 0 w 85"/>
                <a:gd name="T49" fmla="*/ 28 h 62"/>
                <a:gd name="T50" fmla="*/ 1 w 85"/>
                <a:gd name="T51" fmla="*/ 22 h 62"/>
                <a:gd name="T52" fmla="*/ 4 w 85"/>
                <a:gd name="T53" fmla="*/ 17 h 62"/>
                <a:gd name="T54" fmla="*/ 8 w 85"/>
                <a:gd name="T55" fmla="*/ 11 h 62"/>
                <a:gd name="T56" fmla="*/ 15 w 85"/>
                <a:gd name="T57" fmla="*/ 7 h 62"/>
                <a:gd name="T58" fmla="*/ 22 w 85"/>
                <a:gd name="T59" fmla="*/ 3 h 62"/>
                <a:gd name="T60" fmla="*/ 30 w 85"/>
                <a:gd name="T61" fmla="*/ 1 h 62"/>
                <a:gd name="T62" fmla="*/ 37 w 85"/>
                <a:gd name="T6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5" h="62">
                  <a:moveTo>
                    <a:pt x="42" y="0"/>
                  </a:moveTo>
                  <a:lnTo>
                    <a:pt x="46" y="0"/>
                  </a:lnTo>
                  <a:lnTo>
                    <a:pt x="51" y="1"/>
                  </a:lnTo>
                  <a:lnTo>
                    <a:pt x="55" y="1"/>
                  </a:lnTo>
                  <a:lnTo>
                    <a:pt x="58" y="2"/>
                  </a:lnTo>
                  <a:lnTo>
                    <a:pt x="63" y="3"/>
                  </a:lnTo>
                  <a:lnTo>
                    <a:pt x="66" y="5"/>
                  </a:lnTo>
                  <a:lnTo>
                    <a:pt x="70" y="7"/>
                  </a:lnTo>
                  <a:lnTo>
                    <a:pt x="73" y="9"/>
                  </a:lnTo>
                  <a:lnTo>
                    <a:pt x="75" y="11"/>
                  </a:lnTo>
                  <a:lnTo>
                    <a:pt x="78" y="13"/>
                  </a:lnTo>
                  <a:lnTo>
                    <a:pt x="81" y="17"/>
                  </a:lnTo>
                  <a:lnTo>
                    <a:pt x="82" y="19"/>
                  </a:lnTo>
                  <a:lnTo>
                    <a:pt x="83" y="22"/>
                  </a:lnTo>
                  <a:lnTo>
                    <a:pt x="84" y="24"/>
                  </a:lnTo>
                  <a:lnTo>
                    <a:pt x="85" y="28"/>
                  </a:lnTo>
                  <a:lnTo>
                    <a:pt x="85" y="31"/>
                  </a:lnTo>
                  <a:lnTo>
                    <a:pt x="85" y="34"/>
                  </a:lnTo>
                  <a:lnTo>
                    <a:pt x="84" y="38"/>
                  </a:lnTo>
                  <a:lnTo>
                    <a:pt x="83" y="40"/>
                  </a:lnTo>
                  <a:lnTo>
                    <a:pt x="82" y="43"/>
                  </a:lnTo>
                  <a:lnTo>
                    <a:pt x="81" y="47"/>
                  </a:lnTo>
                  <a:lnTo>
                    <a:pt x="78" y="49"/>
                  </a:lnTo>
                  <a:lnTo>
                    <a:pt x="75" y="51"/>
                  </a:lnTo>
                  <a:lnTo>
                    <a:pt x="73" y="53"/>
                  </a:lnTo>
                  <a:lnTo>
                    <a:pt x="70" y="55"/>
                  </a:lnTo>
                  <a:lnTo>
                    <a:pt x="66" y="58"/>
                  </a:lnTo>
                  <a:lnTo>
                    <a:pt x="63" y="59"/>
                  </a:lnTo>
                  <a:lnTo>
                    <a:pt x="58" y="60"/>
                  </a:lnTo>
                  <a:lnTo>
                    <a:pt x="55" y="61"/>
                  </a:lnTo>
                  <a:lnTo>
                    <a:pt x="51" y="62"/>
                  </a:lnTo>
                  <a:lnTo>
                    <a:pt x="46" y="62"/>
                  </a:lnTo>
                  <a:lnTo>
                    <a:pt x="42" y="62"/>
                  </a:lnTo>
                  <a:lnTo>
                    <a:pt x="37" y="62"/>
                  </a:lnTo>
                  <a:lnTo>
                    <a:pt x="34" y="62"/>
                  </a:lnTo>
                  <a:lnTo>
                    <a:pt x="30" y="61"/>
                  </a:lnTo>
                  <a:lnTo>
                    <a:pt x="25" y="60"/>
                  </a:lnTo>
                  <a:lnTo>
                    <a:pt x="22" y="59"/>
                  </a:lnTo>
                  <a:lnTo>
                    <a:pt x="17" y="58"/>
                  </a:lnTo>
                  <a:lnTo>
                    <a:pt x="15" y="55"/>
                  </a:lnTo>
                  <a:lnTo>
                    <a:pt x="12" y="53"/>
                  </a:lnTo>
                  <a:lnTo>
                    <a:pt x="8" y="51"/>
                  </a:lnTo>
                  <a:lnTo>
                    <a:pt x="6" y="49"/>
                  </a:lnTo>
                  <a:lnTo>
                    <a:pt x="4" y="47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2" y="9"/>
                  </a:lnTo>
                  <a:lnTo>
                    <a:pt x="15" y="7"/>
                  </a:lnTo>
                  <a:lnTo>
                    <a:pt x="17" y="5"/>
                  </a:lnTo>
                  <a:lnTo>
                    <a:pt x="22" y="3"/>
                  </a:lnTo>
                  <a:lnTo>
                    <a:pt x="25" y="2"/>
                  </a:lnTo>
                  <a:lnTo>
                    <a:pt x="30" y="1"/>
                  </a:lnTo>
                  <a:lnTo>
                    <a:pt x="34" y="1"/>
                  </a:lnTo>
                  <a:lnTo>
                    <a:pt x="37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3" name="Freeform 187">
              <a:extLst>
                <a:ext uri="{FF2B5EF4-FFF2-40B4-BE49-F238E27FC236}">
                  <a16:creationId xmlns:a16="http://schemas.microsoft.com/office/drawing/2014/main" id="{FCD50ADD-1177-47E1-AD29-8C627EA03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" y="3794"/>
              <a:ext cx="40" cy="28"/>
            </a:xfrm>
            <a:custGeom>
              <a:avLst/>
              <a:gdLst>
                <a:gd name="T0" fmla="*/ 39 w 79"/>
                <a:gd name="T1" fmla="*/ 0 h 58"/>
                <a:gd name="T2" fmla="*/ 47 w 79"/>
                <a:gd name="T3" fmla="*/ 1 h 58"/>
                <a:gd name="T4" fmla="*/ 54 w 79"/>
                <a:gd name="T5" fmla="*/ 2 h 58"/>
                <a:gd name="T6" fmla="*/ 61 w 79"/>
                <a:gd name="T7" fmla="*/ 5 h 58"/>
                <a:gd name="T8" fmla="*/ 67 w 79"/>
                <a:gd name="T9" fmla="*/ 9 h 58"/>
                <a:gd name="T10" fmla="*/ 70 w 79"/>
                <a:gd name="T11" fmla="*/ 11 h 58"/>
                <a:gd name="T12" fmla="*/ 72 w 79"/>
                <a:gd name="T13" fmla="*/ 13 h 58"/>
                <a:gd name="T14" fmla="*/ 73 w 79"/>
                <a:gd name="T15" fmla="*/ 16 h 58"/>
                <a:gd name="T16" fmla="*/ 75 w 79"/>
                <a:gd name="T17" fmla="*/ 18 h 58"/>
                <a:gd name="T18" fmla="*/ 77 w 79"/>
                <a:gd name="T19" fmla="*/ 20 h 58"/>
                <a:gd name="T20" fmla="*/ 78 w 79"/>
                <a:gd name="T21" fmla="*/ 23 h 58"/>
                <a:gd name="T22" fmla="*/ 79 w 79"/>
                <a:gd name="T23" fmla="*/ 26 h 58"/>
                <a:gd name="T24" fmla="*/ 79 w 79"/>
                <a:gd name="T25" fmla="*/ 29 h 58"/>
                <a:gd name="T26" fmla="*/ 79 w 79"/>
                <a:gd name="T27" fmla="*/ 32 h 58"/>
                <a:gd name="T28" fmla="*/ 78 w 79"/>
                <a:gd name="T29" fmla="*/ 35 h 58"/>
                <a:gd name="T30" fmla="*/ 77 w 79"/>
                <a:gd name="T31" fmla="*/ 38 h 58"/>
                <a:gd name="T32" fmla="*/ 75 w 79"/>
                <a:gd name="T33" fmla="*/ 40 h 58"/>
                <a:gd name="T34" fmla="*/ 73 w 79"/>
                <a:gd name="T35" fmla="*/ 42 h 58"/>
                <a:gd name="T36" fmla="*/ 72 w 79"/>
                <a:gd name="T37" fmla="*/ 45 h 58"/>
                <a:gd name="T38" fmla="*/ 70 w 79"/>
                <a:gd name="T39" fmla="*/ 47 h 58"/>
                <a:gd name="T40" fmla="*/ 67 w 79"/>
                <a:gd name="T41" fmla="*/ 49 h 58"/>
                <a:gd name="T42" fmla="*/ 61 w 79"/>
                <a:gd name="T43" fmla="*/ 53 h 58"/>
                <a:gd name="T44" fmla="*/ 54 w 79"/>
                <a:gd name="T45" fmla="*/ 56 h 58"/>
                <a:gd name="T46" fmla="*/ 47 w 79"/>
                <a:gd name="T47" fmla="*/ 57 h 58"/>
                <a:gd name="T48" fmla="*/ 39 w 79"/>
                <a:gd name="T49" fmla="*/ 58 h 58"/>
                <a:gd name="T50" fmla="*/ 31 w 79"/>
                <a:gd name="T51" fmla="*/ 57 h 58"/>
                <a:gd name="T52" fmla="*/ 23 w 79"/>
                <a:gd name="T53" fmla="*/ 56 h 58"/>
                <a:gd name="T54" fmla="*/ 17 w 79"/>
                <a:gd name="T55" fmla="*/ 53 h 58"/>
                <a:gd name="T56" fmla="*/ 11 w 79"/>
                <a:gd name="T57" fmla="*/ 49 h 58"/>
                <a:gd name="T58" fmla="*/ 9 w 79"/>
                <a:gd name="T59" fmla="*/ 47 h 58"/>
                <a:gd name="T60" fmla="*/ 7 w 79"/>
                <a:gd name="T61" fmla="*/ 45 h 58"/>
                <a:gd name="T62" fmla="*/ 4 w 79"/>
                <a:gd name="T63" fmla="*/ 42 h 58"/>
                <a:gd name="T64" fmla="*/ 2 w 79"/>
                <a:gd name="T65" fmla="*/ 40 h 58"/>
                <a:gd name="T66" fmla="*/ 1 w 79"/>
                <a:gd name="T67" fmla="*/ 38 h 58"/>
                <a:gd name="T68" fmla="*/ 0 w 79"/>
                <a:gd name="T69" fmla="*/ 35 h 58"/>
                <a:gd name="T70" fmla="*/ 0 w 79"/>
                <a:gd name="T71" fmla="*/ 32 h 58"/>
                <a:gd name="T72" fmla="*/ 0 w 79"/>
                <a:gd name="T73" fmla="*/ 29 h 58"/>
                <a:gd name="T74" fmla="*/ 0 w 79"/>
                <a:gd name="T75" fmla="*/ 26 h 58"/>
                <a:gd name="T76" fmla="*/ 0 w 79"/>
                <a:gd name="T77" fmla="*/ 23 h 58"/>
                <a:gd name="T78" fmla="*/ 1 w 79"/>
                <a:gd name="T79" fmla="*/ 20 h 58"/>
                <a:gd name="T80" fmla="*/ 2 w 79"/>
                <a:gd name="T81" fmla="*/ 18 h 58"/>
                <a:gd name="T82" fmla="*/ 4 w 79"/>
                <a:gd name="T83" fmla="*/ 16 h 58"/>
                <a:gd name="T84" fmla="*/ 7 w 79"/>
                <a:gd name="T85" fmla="*/ 13 h 58"/>
                <a:gd name="T86" fmla="*/ 9 w 79"/>
                <a:gd name="T87" fmla="*/ 11 h 58"/>
                <a:gd name="T88" fmla="*/ 11 w 79"/>
                <a:gd name="T89" fmla="*/ 9 h 58"/>
                <a:gd name="T90" fmla="*/ 17 w 79"/>
                <a:gd name="T91" fmla="*/ 5 h 58"/>
                <a:gd name="T92" fmla="*/ 23 w 79"/>
                <a:gd name="T93" fmla="*/ 2 h 58"/>
                <a:gd name="T94" fmla="*/ 31 w 79"/>
                <a:gd name="T95" fmla="*/ 1 h 58"/>
                <a:gd name="T96" fmla="*/ 39 w 79"/>
                <a:gd name="T9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58">
                  <a:moveTo>
                    <a:pt x="39" y="0"/>
                  </a:moveTo>
                  <a:lnTo>
                    <a:pt x="47" y="1"/>
                  </a:lnTo>
                  <a:lnTo>
                    <a:pt x="54" y="2"/>
                  </a:lnTo>
                  <a:lnTo>
                    <a:pt x="61" y="5"/>
                  </a:lnTo>
                  <a:lnTo>
                    <a:pt x="67" y="9"/>
                  </a:lnTo>
                  <a:lnTo>
                    <a:pt x="70" y="11"/>
                  </a:lnTo>
                  <a:lnTo>
                    <a:pt x="72" y="13"/>
                  </a:lnTo>
                  <a:lnTo>
                    <a:pt x="73" y="16"/>
                  </a:lnTo>
                  <a:lnTo>
                    <a:pt x="75" y="18"/>
                  </a:lnTo>
                  <a:lnTo>
                    <a:pt x="77" y="20"/>
                  </a:lnTo>
                  <a:lnTo>
                    <a:pt x="78" y="23"/>
                  </a:lnTo>
                  <a:lnTo>
                    <a:pt x="79" y="26"/>
                  </a:lnTo>
                  <a:lnTo>
                    <a:pt x="79" y="29"/>
                  </a:lnTo>
                  <a:lnTo>
                    <a:pt x="79" y="32"/>
                  </a:lnTo>
                  <a:lnTo>
                    <a:pt x="78" y="35"/>
                  </a:lnTo>
                  <a:lnTo>
                    <a:pt x="77" y="38"/>
                  </a:lnTo>
                  <a:lnTo>
                    <a:pt x="75" y="40"/>
                  </a:lnTo>
                  <a:lnTo>
                    <a:pt x="73" y="42"/>
                  </a:lnTo>
                  <a:lnTo>
                    <a:pt x="72" y="45"/>
                  </a:lnTo>
                  <a:lnTo>
                    <a:pt x="70" y="47"/>
                  </a:lnTo>
                  <a:lnTo>
                    <a:pt x="67" y="49"/>
                  </a:lnTo>
                  <a:lnTo>
                    <a:pt x="61" y="53"/>
                  </a:lnTo>
                  <a:lnTo>
                    <a:pt x="54" y="56"/>
                  </a:lnTo>
                  <a:lnTo>
                    <a:pt x="47" y="57"/>
                  </a:lnTo>
                  <a:lnTo>
                    <a:pt x="39" y="58"/>
                  </a:lnTo>
                  <a:lnTo>
                    <a:pt x="31" y="57"/>
                  </a:lnTo>
                  <a:lnTo>
                    <a:pt x="23" y="56"/>
                  </a:lnTo>
                  <a:lnTo>
                    <a:pt x="17" y="53"/>
                  </a:lnTo>
                  <a:lnTo>
                    <a:pt x="11" y="49"/>
                  </a:lnTo>
                  <a:lnTo>
                    <a:pt x="9" y="47"/>
                  </a:lnTo>
                  <a:lnTo>
                    <a:pt x="7" y="45"/>
                  </a:lnTo>
                  <a:lnTo>
                    <a:pt x="4" y="42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1" y="20"/>
                  </a:lnTo>
                  <a:lnTo>
                    <a:pt x="2" y="18"/>
                  </a:lnTo>
                  <a:lnTo>
                    <a:pt x="4" y="16"/>
                  </a:lnTo>
                  <a:lnTo>
                    <a:pt x="7" y="13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7" y="5"/>
                  </a:lnTo>
                  <a:lnTo>
                    <a:pt x="23" y="2"/>
                  </a:lnTo>
                  <a:lnTo>
                    <a:pt x="31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4" name="Freeform 188">
              <a:extLst>
                <a:ext uri="{FF2B5EF4-FFF2-40B4-BE49-F238E27FC236}">
                  <a16:creationId xmlns:a16="http://schemas.microsoft.com/office/drawing/2014/main" id="{D5FBC898-0CDE-4D37-AE82-725AFFA0F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" y="3795"/>
              <a:ext cx="36" cy="26"/>
            </a:xfrm>
            <a:custGeom>
              <a:avLst/>
              <a:gdLst>
                <a:gd name="T0" fmla="*/ 36 w 72"/>
                <a:gd name="T1" fmla="*/ 0 h 54"/>
                <a:gd name="T2" fmla="*/ 44 w 72"/>
                <a:gd name="T3" fmla="*/ 1 h 54"/>
                <a:gd name="T4" fmla="*/ 50 w 72"/>
                <a:gd name="T5" fmla="*/ 3 h 54"/>
                <a:gd name="T6" fmla="*/ 56 w 72"/>
                <a:gd name="T7" fmla="*/ 6 h 54"/>
                <a:gd name="T8" fmla="*/ 61 w 72"/>
                <a:gd name="T9" fmla="*/ 9 h 54"/>
                <a:gd name="T10" fmla="*/ 64 w 72"/>
                <a:gd name="T11" fmla="*/ 10 h 54"/>
                <a:gd name="T12" fmla="*/ 66 w 72"/>
                <a:gd name="T13" fmla="*/ 13 h 54"/>
                <a:gd name="T14" fmla="*/ 68 w 72"/>
                <a:gd name="T15" fmla="*/ 15 h 54"/>
                <a:gd name="T16" fmla="*/ 69 w 72"/>
                <a:gd name="T17" fmla="*/ 17 h 54"/>
                <a:gd name="T18" fmla="*/ 70 w 72"/>
                <a:gd name="T19" fmla="*/ 19 h 54"/>
                <a:gd name="T20" fmla="*/ 71 w 72"/>
                <a:gd name="T21" fmla="*/ 21 h 54"/>
                <a:gd name="T22" fmla="*/ 72 w 72"/>
                <a:gd name="T23" fmla="*/ 25 h 54"/>
                <a:gd name="T24" fmla="*/ 72 w 72"/>
                <a:gd name="T25" fmla="*/ 27 h 54"/>
                <a:gd name="T26" fmla="*/ 72 w 72"/>
                <a:gd name="T27" fmla="*/ 30 h 54"/>
                <a:gd name="T28" fmla="*/ 71 w 72"/>
                <a:gd name="T29" fmla="*/ 33 h 54"/>
                <a:gd name="T30" fmla="*/ 70 w 72"/>
                <a:gd name="T31" fmla="*/ 35 h 54"/>
                <a:gd name="T32" fmla="*/ 69 w 72"/>
                <a:gd name="T33" fmla="*/ 37 h 54"/>
                <a:gd name="T34" fmla="*/ 68 w 72"/>
                <a:gd name="T35" fmla="*/ 39 h 54"/>
                <a:gd name="T36" fmla="*/ 66 w 72"/>
                <a:gd name="T37" fmla="*/ 41 h 54"/>
                <a:gd name="T38" fmla="*/ 64 w 72"/>
                <a:gd name="T39" fmla="*/ 44 h 54"/>
                <a:gd name="T40" fmla="*/ 61 w 72"/>
                <a:gd name="T41" fmla="*/ 46 h 54"/>
                <a:gd name="T42" fmla="*/ 56 w 72"/>
                <a:gd name="T43" fmla="*/ 48 h 54"/>
                <a:gd name="T44" fmla="*/ 50 w 72"/>
                <a:gd name="T45" fmla="*/ 51 h 54"/>
                <a:gd name="T46" fmla="*/ 44 w 72"/>
                <a:gd name="T47" fmla="*/ 53 h 54"/>
                <a:gd name="T48" fmla="*/ 36 w 72"/>
                <a:gd name="T49" fmla="*/ 54 h 54"/>
                <a:gd name="T50" fmla="*/ 29 w 72"/>
                <a:gd name="T51" fmla="*/ 53 h 54"/>
                <a:gd name="T52" fmla="*/ 22 w 72"/>
                <a:gd name="T53" fmla="*/ 51 h 54"/>
                <a:gd name="T54" fmla="*/ 16 w 72"/>
                <a:gd name="T55" fmla="*/ 48 h 54"/>
                <a:gd name="T56" fmla="*/ 10 w 72"/>
                <a:gd name="T57" fmla="*/ 46 h 54"/>
                <a:gd name="T58" fmla="*/ 8 w 72"/>
                <a:gd name="T59" fmla="*/ 44 h 54"/>
                <a:gd name="T60" fmla="*/ 7 w 72"/>
                <a:gd name="T61" fmla="*/ 41 h 54"/>
                <a:gd name="T62" fmla="*/ 5 w 72"/>
                <a:gd name="T63" fmla="*/ 39 h 54"/>
                <a:gd name="T64" fmla="*/ 2 w 72"/>
                <a:gd name="T65" fmla="*/ 37 h 54"/>
                <a:gd name="T66" fmla="*/ 1 w 72"/>
                <a:gd name="T67" fmla="*/ 35 h 54"/>
                <a:gd name="T68" fmla="*/ 1 w 72"/>
                <a:gd name="T69" fmla="*/ 33 h 54"/>
                <a:gd name="T70" fmla="*/ 0 w 72"/>
                <a:gd name="T71" fmla="*/ 30 h 54"/>
                <a:gd name="T72" fmla="*/ 0 w 72"/>
                <a:gd name="T73" fmla="*/ 27 h 54"/>
                <a:gd name="T74" fmla="*/ 0 w 72"/>
                <a:gd name="T75" fmla="*/ 25 h 54"/>
                <a:gd name="T76" fmla="*/ 1 w 72"/>
                <a:gd name="T77" fmla="*/ 21 h 54"/>
                <a:gd name="T78" fmla="*/ 1 w 72"/>
                <a:gd name="T79" fmla="*/ 19 h 54"/>
                <a:gd name="T80" fmla="*/ 2 w 72"/>
                <a:gd name="T81" fmla="*/ 17 h 54"/>
                <a:gd name="T82" fmla="*/ 5 w 72"/>
                <a:gd name="T83" fmla="*/ 15 h 54"/>
                <a:gd name="T84" fmla="*/ 7 w 72"/>
                <a:gd name="T85" fmla="*/ 13 h 54"/>
                <a:gd name="T86" fmla="*/ 8 w 72"/>
                <a:gd name="T87" fmla="*/ 10 h 54"/>
                <a:gd name="T88" fmla="*/ 10 w 72"/>
                <a:gd name="T89" fmla="*/ 9 h 54"/>
                <a:gd name="T90" fmla="*/ 16 w 72"/>
                <a:gd name="T91" fmla="*/ 6 h 54"/>
                <a:gd name="T92" fmla="*/ 22 w 72"/>
                <a:gd name="T93" fmla="*/ 3 h 54"/>
                <a:gd name="T94" fmla="*/ 29 w 72"/>
                <a:gd name="T95" fmla="*/ 1 h 54"/>
                <a:gd name="T96" fmla="*/ 36 w 72"/>
                <a:gd name="T9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" h="54">
                  <a:moveTo>
                    <a:pt x="36" y="0"/>
                  </a:moveTo>
                  <a:lnTo>
                    <a:pt x="44" y="1"/>
                  </a:lnTo>
                  <a:lnTo>
                    <a:pt x="50" y="3"/>
                  </a:lnTo>
                  <a:lnTo>
                    <a:pt x="56" y="6"/>
                  </a:lnTo>
                  <a:lnTo>
                    <a:pt x="61" y="9"/>
                  </a:lnTo>
                  <a:lnTo>
                    <a:pt x="64" y="10"/>
                  </a:lnTo>
                  <a:lnTo>
                    <a:pt x="66" y="13"/>
                  </a:lnTo>
                  <a:lnTo>
                    <a:pt x="68" y="15"/>
                  </a:lnTo>
                  <a:lnTo>
                    <a:pt x="69" y="17"/>
                  </a:lnTo>
                  <a:lnTo>
                    <a:pt x="70" y="19"/>
                  </a:lnTo>
                  <a:lnTo>
                    <a:pt x="71" y="21"/>
                  </a:lnTo>
                  <a:lnTo>
                    <a:pt x="72" y="25"/>
                  </a:lnTo>
                  <a:lnTo>
                    <a:pt x="72" y="27"/>
                  </a:lnTo>
                  <a:lnTo>
                    <a:pt x="72" y="30"/>
                  </a:lnTo>
                  <a:lnTo>
                    <a:pt x="71" y="33"/>
                  </a:lnTo>
                  <a:lnTo>
                    <a:pt x="70" y="35"/>
                  </a:lnTo>
                  <a:lnTo>
                    <a:pt x="69" y="37"/>
                  </a:lnTo>
                  <a:lnTo>
                    <a:pt x="68" y="39"/>
                  </a:lnTo>
                  <a:lnTo>
                    <a:pt x="66" y="41"/>
                  </a:lnTo>
                  <a:lnTo>
                    <a:pt x="64" y="44"/>
                  </a:lnTo>
                  <a:lnTo>
                    <a:pt x="61" y="46"/>
                  </a:lnTo>
                  <a:lnTo>
                    <a:pt x="56" y="48"/>
                  </a:lnTo>
                  <a:lnTo>
                    <a:pt x="50" y="51"/>
                  </a:lnTo>
                  <a:lnTo>
                    <a:pt x="44" y="53"/>
                  </a:lnTo>
                  <a:lnTo>
                    <a:pt x="36" y="54"/>
                  </a:lnTo>
                  <a:lnTo>
                    <a:pt x="29" y="53"/>
                  </a:lnTo>
                  <a:lnTo>
                    <a:pt x="22" y="51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8" y="44"/>
                  </a:lnTo>
                  <a:lnTo>
                    <a:pt x="7" y="41"/>
                  </a:lnTo>
                  <a:lnTo>
                    <a:pt x="5" y="39"/>
                  </a:lnTo>
                  <a:lnTo>
                    <a:pt x="2" y="37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2" y="17"/>
                  </a:lnTo>
                  <a:lnTo>
                    <a:pt x="5" y="15"/>
                  </a:lnTo>
                  <a:lnTo>
                    <a:pt x="7" y="13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6" y="6"/>
                  </a:lnTo>
                  <a:lnTo>
                    <a:pt x="22" y="3"/>
                  </a:lnTo>
                  <a:lnTo>
                    <a:pt x="29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5" name="Freeform 189">
              <a:extLst>
                <a:ext uri="{FF2B5EF4-FFF2-40B4-BE49-F238E27FC236}">
                  <a16:creationId xmlns:a16="http://schemas.microsoft.com/office/drawing/2014/main" id="{4A94C628-9FEE-475A-8D96-185C913C7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" y="3796"/>
              <a:ext cx="32" cy="24"/>
            </a:xfrm>
            <a:custGeom>
              <a:avLst/>
              <a:gdLst>
                <a:gd name="T0" fmla="*/ 31 w 63"/>
                <a:gd name="T1" fmla="*/ 0 h 46"/>
                <a:gd name="T2" fmla="*/ 37 w 63"/>
                <a:gd name="T3" fmla="*/ 1 h 46"/>
                <a:gd name="T4" fmla="*/ 43 w 63"/>
                <a:gd name="T5" fmla="*/ 2 h 46"/>
                <a:gd name="T6" fmla="*/ 49 w 63"/>
                <a:gd name="T7" fmla="*/ 4 h 46"/>
                <a:gd name="T8" fmla="*/ 54 w 63"/>
                <a:gd name="T9" fmla="*/ 6 h 46"/>
                <a:gd name="T10" fmla="*/ 57 w 63"/>
                <a:gd name="T11" fmla="*/ 10 h 46"/>
                <a:gd name="T12" fmla="*/ 61 w 63"/>
                <a:gd name="T13" fmla="*/ 14 h 46"/>
                <a:gd name="T14" fmla="*/ 62 w 63"/>
                <a:gd name="T15" fmla="*/ 16 h 46"/>
                <a:gd name="T16" fmla="*/ 63 w 63"/>
                <a:gd name="T17" fmla="*/ 19 h 46"/>
                <a:gd name="T18" fmla="*/ 63 w 63"/>
                <a:gd name="T19" fmla="*/ 21 h 46"/>
                <a:gd name="T20" fmla="*/ 63 w 63"/>
                <a:gd name="T21" fmla="*/ 23 h 46"/>
                <a:gd name="T22" fmla="*/ 63 w 63"/>
                <a:gd name="T23" fmla="*/ 25 h 46"/>
                <a:gd name="T24" fmla="*/ 63 w 63"/>
                <a:gd name="T25" fmla="*/ 27 h 46"/>
                <a:gd name="T26" fmla="*/ 62 w 63"/>
                <a:gd name="T27" fmla="*/ 30 h 46"/>
                <a:gd name="T28" fmla="*/ 61 w 63"/>
                <a:gd name="T29" fmla="*/ 32 h 46"/>
                <a:gd name="T30" fmla="*/ 57 w 63"/>
                <a:gd name="T31" fmla="*/ 36 h 46"/>
                <a:gd name="T32" fmla="*/ 54 w 63"/>
                <a:gd name="T33" fmla="*/ 40 h 46"/>
                <a:gd name="T34" fmla="*/ 49 w 63"/>
                <a:gd name="T35" fmla="*/ 42 h 46"/>
                <a:gd name="T36" fmla="*/ 43 w 63"/>
                <a:gd name="T37" fmla="*/ 44 h 46"/>
                <a:gd name="T38" fmla="*/ 37 w 63"/>
                <a:gd name="T39" fmla="*/ 45 h 46"/>
                <a:gd name="T40" fmla="*/ 31 w 63"/>
                <a:gd name="T41" fmla="*/ 46 h 46"/>
                <a:gd name="T42" fmla="*/ 25 w 63"/>
                <a:gd name="T43" fmla="*/ 45 h 46"/>
                <a:gd name="T44" fmla="*/ 19 w 63"/>
                <a:gd name="T45" fmla="*/ 44 h 46"/>
                <a:gd name="T46" fmla="*/ 13 w 63"/>
                <a:gd name="T47" fmla="*/ 42 h 46"/>
                <a:gd name="T48" fmla="*/ 9 w 63"/>
                <a:gd name="T49" fmla="*/ 40 h 46"/>
                <a:gd name="T50" fmla="*/ 4 w 63"/>
                <a:gd name="T51" fmla="*/ 36 h 46"/>
                <a:gd name="T52" fmla="*/ 2 w 63"/>
                <a:gd name="T53" fmla="*/ 32 h 46"/>
                <a:gd name="T54" fmla="*/ 1 w 63"/>
                <a:gd name="T55" fmla="*/ 30 h 46"/>
                <a:gd name="T56" fmla="*/ 0 w 63"/>
                <a:gd name="T57" fmla="*/ 27 h 46"/>
                <a:gd name="T58" fmla="*/ 0 w 63"/>
                <a:gd name="T59" fmla="*/ 25 h 46"/>
                <a:gd name="T60" fmla="*/ 0 w 63"/>
                <a:gd name="T61" fmla="*/ 23 h 46"/>
                <a:gd name="T62" fmla="*/ 0 w 63"/>
                <a:gd name="T63" fmla="*/ 21 h 46"/>
                <a:gd name="T64" fmla="*/ 0 w 63"/>
                <a:gd name="T65" fmla="*/ 19 h 46"/>
                <a:gd name="T66" fmla="*/ 1 w 63"/>
                <a:gd name="T67" fmla="*/ 16 h 46"/>
                <a:gd name="T68" fmla="*/ 2 w 63"/>
                <a:gd name="T69" fmla="*/ 14 h 46"/>
                <a:gd name="T70" fmla="*/ 4 w 63"/>
                <a:gd name="T71" fmla="*/ 10 h 46"/>
                <a:gd name="T72" fmla="*/ 9 w 63"/>
                <a:gd name="T73" fmla="*/ 6 h 46"/>
                <a:gd name="T74" fmla="*/ 13 w 63"/>
                <a:gd name="T75" fmla="*/ 4 h 46"/>
                <a:gd name="T76" fmla="*/ 19 w 63"/>
                <a:gd name="T77" fmla="*/ 2 h 46"/>
                <a:gd name="T78" fmla="*/ 25 w 63"/>
                <a:gd name="T79" fmla="*/ 1 h 46"/>
                <a:gd name="T80" fmla="*/ 31 w 63"/>
                <a:gd name="T8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3" h="46">
                  <a:moveTo>
                    <a:pt x="31" y="0"/>
                  </a:moveTo>
                  <a:lnTo>
                    <a:pt x="37" y="1"/>
                  </a:lnTo>
                  <a:lnTo>
                    <a:pt x="43" y="2"/>
                  </a:lnTo>
                  <a:lnTo>
                    <a:pt x="49" y="4"/>
                  </a:lnTo>
                  <a:lnTo>
                    <a:pt x="54" y="6"/>
                  </a:lnTo>
                  <a:lnTo>
                    <a:pt x="57" y="10"/>
                  </a:lnTo>
                  <a:lnTo>
                    <a:pt x="61" y="14"/>
                  </a:lnTo>
                  <a:lnTo>
                    <a:pt x="62" y="16"/>
                  </a:lnTo>
                  <a:lnTo>
                    <a:pt x="63" y="19"/>
                  </a:lnTo>
                  <a:lnTo>
                    <a:pt x="63" y="21"/>
                  </a:lnTo>
                  <a:lnTo>
                    <a:pt x="63" y="23"/>
                  </a:lnTo>
                  <a:lnTo>
                    <a:pt x="63" y="25"/>
                  </a:lnTo>
                  <a:lnTo>
                    <a:pt x="63" y="27"/>
                  </a:lnTo>
                  <a:lnTo>
                    <a:pt x="62" y="30"/>
                  </a:lnTo>
                  <a:lnTo>
                    <a:pt x="61" y="32"/>
                  </a:lnTo>
                  <a:lnTo>
                    <a:pt x="57" y="36"/>
                  </a:lnTo>
                  <a:lnTo>
                    <a:pt x="54" y="40"/>
                  </a:lnTo>
                  <a:lnTo>
                    <a:pt x="49" y="42"/>
                  </a:lnTo>
                  <a:lnTo>
                    <a:pt x="43" y="44"/>
                  </a:lnTo>
                  <a:lnTo>
                    <a:pt x="37" y="45"/>
                  </a:lnTo>
                  <a:lnTo>
                    <a:pt x="31" y="46"/>
                  </a:lnTo>
                  <a:lnTo>
                    <a:pt x="25" y="45"/>
                  </a:lnTo>
                  <a:lnTo>
                    <a:pt x="19" y="44"/>
                  </a:lnTo>
                  <a:lnTo>
                    <a:pt x="13" y="42"/>
                  </a:lnTo>
                  <a:lnTo>
                    <a:pt x="9" y="40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9" y="6"/>
                  </a:lnTo>
                  <a:lnTo>
                    <a:pt x="13" y="4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6" name="Freeform 190">
              <a:extLst>
                <a:ext uri="{FF2B5EF4-FFF2-40B4-BE49-F238E27FC236}">
                  <a16:creationId xmlns:a16="http://schemas.microsoft.com/office/drawing/2014/main" id="{47C90CD3-DAC1-4817-B595-1FBCAB74A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" y="3798"/>
              <a:ext cx="28" cy="21"/>
            </a:xfrm>
            <a:custGeom>
              <a:avLst/>
              <a:gdLst>
                <a:gd name="T0" fmla="*/ 28 w 57"/>
                <a:gd name="T1" fmla="*/ 0 h 41"/>
                <a:gd name="T2" fmla="*/ 33 w 57"/>
                <a:gd name="T3" fmla="*/ 0 h 41"/>
                <a:gd name="T4" fmla="*/ 39 w 57"/>
                <a:gd name="T5" fmla="*/ 1 h 41"/>
                <a:gd name="T6" fmla="*/ 44 w 57"/>
                <a:gd name="T7" fmla="*/ 3 h 41"/>
                <a:gd name="T8" fmla="*/ 48 w 57"/>
                <a:gd name="T9" fmla="*/ 6 h 41"/>
                <a:gd name="T10" fmla="*/ 51 w 57"/>
                <a:gd name="T11" fmla="*/ 8 h 41"/>
                <a:gd name="T12" fmla="*/ 54 w 57"/>
                <a:gd name="T13" fmla="*/ 12 h 41"/>
                <a:gd name="T14" fmla="*/ 57 w 57"/>
                <a:gd name="T15" fmla="*/ 16 h 41"/>
                <a:gd name="T16" fmla="*/ 57 w 57"/>
                <a:gd name="T17" fmla="*/ 20 h 41"/>
                <a:gd name="T18" fmla="*/ 57 w 57"/>
                <a:gd name="T19" fmla="*/ 24 h 41"/>
                <a:gd name="T20" fmla="*/ 54 w 57"/>
                <a:gd name="T21" fmla="*/ 28 h 41"/>
                <a:gd name="T22" fmla="*/ 51 w 57"/>
                <a:gd name="T23" fmla="*/ 32 h 41"/>
                <a:gd name="T24" fmla="*/ 48 w 57"/>
                <a:gd name="T25" fmla="*/ 34 h 41"/>
                <a:gd name="T26" fmla="*/ 44 w 57"/>
                <a:gd name="T27" fmla="*/ 38 h 41"/>
                <a:gd name="T28" fmla="*/ 39 w 57"/>
                <a:gd name="T29" fmla="*/ 39 h 41"/>
                <a:gd name="T30" fmla="*/ 33 w 57"/>
                <a:gd name="T31" fmla="*/ 40 h 41"/>
                <a:gd name="T32" fmla="*/ 28 w 57"/>
                <a:gd name="T33" fmla="*/ 41 h 41"/>
                <a:gd name="T34" fmla="*/ 22 w 57"/>
                <a:gd name="T35" fmla="*/ 40 h 41"/>
                <a:gd name="T36" fmla="*/ 17 w 57"/>
                <a:gd name="T37" fmla="*/ 39 h 41"/>
                <a:gd name="T38" fmla="*/ 12 w 57"/>
                <a:gd name="T39" fmla="*/ 38 h 41"/>
                <a:gd name="T40" fmla="*/ 8 w 57"/>
                <a:gd name="T41" fmla="*/ 34 h 41"/>
                <a:gd name="T42" fmla="*/ 4 w 57"/>
                <a:gd name="T43" fmla="*/ 32 h 41"/>
                <a:gd name="T44" fmla="*/ 2 w 57"/>
                <a:gd name="T45" fmla="*/ 28 h 41"/>
                <a:gd name="T46" fmla="*/ 0 w 57"/>
                <a:gd name="T47" fmla="*/ 24 h 41"/>
                <a:gd name="T48" fmla="*/ 0 w 57"/>
                <a:gd name="T49" fmla="*/ 20 h 41"/>
                <a:gd name="T50" fmla="*/ 0 w 57"/>
                <a:gd name="T51" fmla="*/ 16 h 41"/>
                <a:gd name="T52" fmla="*/ 2 w 57"/>
                <a:gd name="T53" fmla="*/ 12 h 41"/>
                <a:gd name="T54" fmla="*/ 4 w 57"/>
                <a:gd name="T55" fmla="*/ 8 h 41"/>
                <a:gd name="T56" fmla="*/ 8 w 57"/>
                <a:gd name="T57" fmla="*/ 6 h 41"/>
                <a:gd name="T58" fmla="*/ 12 w 57"/>
                <a:gd name="T59" fmla="*/ 3 h 41"/>
                <a:gd name="T60" fmla="*/ 17 w 57"/>
                <a:gd name="T61" fmla="*/ 1 h 41"/>
                <a:gd name="T62" fmla="*/ 22 w 57"/>
                <a:gd name="T63" fmla="*/ 0 h 41"/>
                <a:gd name="T64" fmla="*/ 28 w 57"/>
                <a:gd name="T6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41">
                  <a:moveTo>
                    <a:pt x="28" y="0"/>
                  </a:moveTo>
                  <a:lnTo>
                    <a:pt x="33" y="0"/>
                  </a:lnTo>
                  <a:lnTo>
                    <a:pt x="39" y="1"/>
                  </a:lnTo>
                  <a:lnTo>
                    <a:pt x="44" y="3"/>
                  </a:lnTo>
                  <a:lnTo>
                    <a:pt x="48" y="6"/>
                  </a:lnTo>
                  <a:lnTo>
                    <a:pt x="51" y="8"/>
                  </a:lnTo>
                  <a:lnTo>
                    <a:pt x="54" y="12"/>
                  </a:lnTo>
                  <a:lnTo>
                    <a:pt x="57" y="16"/>
                  </a:lnTo>
                  <a:lnTo>
                    <a:pt x="57" y="20"/>
                  </a:lnTo>
                  <a:lnTo>
                    <a:pt x="57" y="24"/>
                  </a:lnTo>
                  <a:lnTo>
                    <a:pt x="54" y="28"/>
                  </a:lnTo>
                  <a:lnTo>
                    <a:pt x="51" y="32"/>
                  </a:lnTo>
                  <a:lnTo>
                    <a:pt x="48" y="34"/>
                  </a:lnTo>
                  <a:lnTo>
                    <a:pt x="44" y="38"/>
                  </a:lnTo>
                  <a:lnTo>
                    <a:pt x="39" y="39"/>
                  </a:lnTo>
                  <a:lnTo>
                    <a:pt x="33" y="40"/>
                  </a:lnTo>
                  <a:lnTo>
                    <a:pt x="28" y="41"/>
                  </a:lnTo>
                  <a:lnTo>
                    <a:pt x="22" y="40"/>
                  </a:lnTo>
                  <a:lnTo>
                    <a:pt x="17" y="39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4" y="8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7" name="Freeform 191">
              <a:extLst>
                <a:ext uri="{FF2B5EF4-FFF2-40B4-BE49-F238E27FC236}">
                  <a16:creationId xmlns:a16="http://schemas.microsoft.com/office/drawing/2014/main" id="{C1A54215-9DB5-41DD-B5E6-7D4930C0B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" y="3799"/>
              <a:ext cx="25" cy="18"/>
            </a:xfrm>
            <a:custGeom>
              <a:avLst/>
              <a:gdLst>
                <a:gd name="T0" fmla="*/ 25 w 50"/>
                <a:gd name="T1" fmla="*/ 0 h 36"/>
                <a:gd name="T2" fmla="*/ 30 w 50"/>
                <a:gd name="T3" fmla="*/ 0 h 36"/>
                <a:gd name="T4" fmla="*/ 35 w 50"/>
                <a:gd name="T5" fmla="*/ 1 h 36"/>
                <a:gd name="T6" fmla="*/ 39 w 50"/>
                <a:gd name="T7" fmla="*/ 2 h 36"/>
                <a:gd name="T8" fmla="*/ 43 w 50"/>
                <a:gd name="T9" fmla="*/ 5 h 36"/>
                <a:gd name="T10" fmla="*/ 46 w 50"/>
                <a:gd name="T11" fmla="*/ 8 h 36"/>
                <a:gd name="T12" fmla="*/ 48 w 50"/>
                <a:gd name="T13" fmla="*/ 11 h 36"/>
                <a:gd name="T14" fmla="*/ 49 w 50"/>
                <a:gd name="T15" fmla="*/ 15 h 36"/>
                <a:gd name="T16" fmla="*/ 50 w 50"/>
                <a:gd name="T17" fmla="*/ 18 h 36"/>
                <a:gd name="T18" fmla="*/ 49 w 50"/>
                <a:gd name="T19" fmla="*/ 21 h 36"/>
                <a:gd name="T20" fmla="*/ 48 w 50"/>
                <a:gd name="T21" fmla="*/ 25 h 36"/>
                <a:gd name="T22" fmla="*/ 46 w 50"/>
                <a:gd name="T23" fmla="*/ 28 h 36"/>
                <a:gd name="T24" fmla="*/ 43 w 50"/>
                <a:gd name="T25" fmla="*/ 31 h 36"/>
                <a:gd name="T26" fmla="*/ 39 w 50"/>
                <a:gd name="T27" fmla="*/ 34 h 36"/>
                <a:gd name="T28" fmla="*/ 35 w 50"/>
                <a:gd name="T29" fmla="*/ 35 h 36"/>
                <a:gd name="T30" fmla="*/ 30 w 50"/>
                <a:gd name="T31" fmla="*/ 36 h 36"/>
                <a:gd name="T32" fmla="*/ 25 w 50"/>
                <a:gd name="T33" fmla="*/ 36 h 36"/>
                <a:gd name="T34" fmla="*/ 20 w 50"/>
                <a:gd name="T35" fmla="*/ 36 h 36"/>
                <a:gd name="T36" fmla="*/ 16 w 50"/>
                <a:gd name="T37" fmla="*/ 35 h 36"/>
                <a:gd name="T38" fmla="*/ 11 w 50"/>
                <a:gd name="T39" fmla="*/ 34 h 36"/>
                <a:gd name="T40" fmla="*/ 7 w 50"/>
                <a:gd name="T41" fmla="*/ 31 h 36"/>
                <a:gd name="T42" fmla="*/ 5 w 50"/>
                <a:gd name="T43" fmla="*/ 28 h 36"/>
                <a:gd name="T44" fmla="*/ 1 w 50"/>
                <a:gd name="T45" fmla="*/ 25 h 36"/>
                <a:gd name="T46" fmla="*/ 0 w 50"/>
                <a:gd name="T47" fmla="*/ 21 h 36"/>
                <a:gd name="T48" fmla="*/ 0 w 50"/>
                <a:gd name="T49" fmla="*/ 18 h 36"/>
                <a:gd name="T50" fmla="*/ 0 w 50"/>
                <a:gd name="T51" fmla="*/ 15 h 36"/>
                <a:gd name="T52" fmla="*/ 1 w 50"/>
                <a:gd name="T53" fmla="*/ 11 h 36"/>
                <a:gd name="T54" fmla="*/ 5 w 50"/>
                <a:gd name="T55" fmla="*/ 8 h 36"/>
                <a:gd name="T56" fmla="*/ 7 w 50"/>
                <a:gd name="T57" fmla="*/ 5 h 36"/>
                <a:gd name="T58" fmla="*/ 11 w 50"/>
                <a:gd name="T59" fmla="*/ 2 h 36"/>
                <a:gd name="T60" fmla="*/ 16 w 50"/>
                <a:gd name="T61" fmla="*/ 1 h 36"/>
                <a:gd name="T62" fmla="*/ 20 w 50"/>
                <a:gd name="T63" fmla="*/ 0 h 36"/>
                <a:gd name="T64" fmla="*/ 25 w 50"/>
                <a:gd name="T6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" h="36">
                  <a:moveTo>
                    <a:pt x="25" y="0"/>
                  </a:moveTo>
                  <a:lnTo>
                    <a:pt x="30" y="0"/>
                  </a:lnTo>
                  <a:lnTo>
                    <a:pt x="35" y="1"/>
                  </a:lnTo>
                  <a:lnTo>
                    <a:pt x="39" y="2"/>
                  </a:lnTo>
                  <a:lnTo>
                    <a:pt x="43" y="5"/>
                  </a:lnTo>
                  <a:lnTo>
                    <a:pt x="46" y="8"/>
                  </a:lnTo>
                  <a:lnTo>
                    <a:pt x="48" y="11"/>
                  </a:lnTo>
                  <a:lnTo>
                    <a:pt x="49" y="15"/>
                  </a:lnTo>
                  <a:lnTo>
                    <a:pt x="50" y="18"/>
                  </a:lnTo>
                  <a:lnTo>
                    <a:pt x="49" y="21"/>
                  </a:lnTo>
                  <a:lnTo>
                    <a:pt x="48" y="25"/>
                  </a:lnTo>
                  <a:lnTo>
                    <a:pt x="46" y="28"/>
                  </a:lnTo>
                  <a:lnTo>
                    <a:pt x="43" y="31"/>
                  </a:lnTo>
                  <a:lnTo>
                    <a:pt x="39" y="34"/>
                  </a:lnTo>
                  <a:lnTo>
                    <a:pt x="35" y="35"/>
                  </a:lnTo>
                  <a:lnTo>
                    <a:pt x="30" y="36"/>
                  </a:lnTo>
                  <a:lnTo>
                    <a:pt x="25" y="36"/>
                  </a:lnTo>
                  <a:lnTo>
                    <a:pt x="20" y="36"/>
                  </a:lnTo>
                  <a:lnTo>
                    <a:pt x="16" y="35"/>
                  </a:lnTo>
                  <a:lnTo>
                    <a:pt x="11" y="34"/>
                  </a:lnTo>
                  <a:lnTo>
                    <a:pt x="7" y="31"/>
                  </a:lnTo>
                  <a:lnTo>
                    <a:pt x="5" y="28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5" y="8"/>
                  </a:lnTo>
                  <a:lnTo>
                    <a:pt x="7" y="5"/>
                  </a:lnTo>
                  <a:lnTo>
                    <a:pt x="11" y="2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8" name="Freeform 192">
              <a:extLst>
                <a:ext uri="{FF2B5EF4-FFF2-40B4-BE49-F238E27FC236}">
                  <a16:creationId xmlns:a16="http://schemas.microsoft.com/office/drawing/2014/main" id="{239DEFB7-A99E-412E-9D97-AF8F5E099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3759"/>
              <a:ext cx="68" cy="19"/>
            </a:xfrm>
            <a:custGeom>
              <a:avLst/>
              <a:gdLst>
                <a:gd name="T0" fmla="*/ 2 w 137"/>
                <a:gd name="T1" fmla="*/ 24 h 39"/>
                <a:gd name="T2" fmla="*/ 1 w 137"/>
                <a:gd name="T3" fmla="*/ 31 h 39"/>
                <a:gd name="T4" fmla="*/ 0 w 137"/>
                <a:gd name="T5" fmla="*/ 39 h 39"/>
                <a:gd name="T6" fmla="*/ 2 w 137"/>
                <a:gd name="T7" fmla="*/ 39 h 39"/>
                <a:gd name="T8" fmla="*/ 6 w 137"/>
                <a:gd name="T9" fmla="*/ 39 h 39"/>
                <a:gd name="T10" fmla="*/ 8 w 137"/>
                <a:gd name="T11" fmla="*/ 39 h 39"/>
                <a:gd name="T12" fmla="*/ 10 w 137"/>
                <a:gd name="T13" fmla="*/ 37 h 39"/>
                <a:gd name="T14" fmla="*/ 14 w 137"/>
                <a:gd name="T15" fmla="*/ 35 h 39"/>
                <a:gd name="T16" fmla="*/ 16 w 137"/>
                <a:gd name="T17" fmla="*/ 32 h 39"/>
                <a:gd name="T18" fmla="*/ 19 w 137"/>
                <a:gd name="T19" fmla="*/ 32 h 39"/>
                <a:gd name="T20" fmla="*/ 24 w 137"/>
                <a:gd name="T21" fmla="*/ 32 h 39"/>
                <a:gd name="T22" fmla="*/ 25 w 137"/>
                <a:gd name="T23" fmla="*/ 31 h 39"/>
                <a:gd name="T24" fmla="*/ 26 w 137"/>
                <a:gd name="T25" fmla="*/ 31 h 39"/>
                <a:gd name="T26" fmla="*/ 27 w 137"/>
                <a:gd name="T27" fmla="*/ 31 h 39"/>
                <a:gd name="T28" fmla="*/ 29 w 137"/>
                <a:gd name="T29" fmla="*/ 30 h 39"/>
                <a:gd name="T30" fmla="*/ 31 w 137"/>
                <a:gd name="T31" fmla="*/ 29 h 39"/>
                <a:gd name="T32" fmla="*/ 32 w 137"/>
                <a:gd name="T33" fmla="*/ 28 h 39"/>
                <a:gd name="T34" fmla="*/ 40 w 137"/>
                <a:gd name="T35" fmla="*/ 26 h 39"/>
                <a:gd name="T36" fmla="*/ 49 w 137"/>
                <a:gd name="T37" fmla="*/ 24 h 39"/>
                <a:gd name="T38" fmla="*/ 59 w 137"/>
                <a:gd name="T39" fmla="*/ 21 h 39"/>
                <a:gd name="T40" fmla="*/ 65 w 137"/>
                <a:gd name="T41" fmla="*/ 19 h 39"/>
                <a:gd name="T42" fmla="*/ 77 w 137"/>
                <a:gd name="T43" fmla="*/ 17 h 39"/>
                <a:gd name="T44" fmla="*/ 89 w 137"/>
                <a:gd name="T45" fmla="*/ 17 h 39"/>
                <a:gd name="T46" fmla="*/ 92 w 137"/>
                <a:gd name="T47" fmla="*/ 19 h 39"/>
                <a:gd name="T48" fmla="*/ 94 w 137"/>
                <a:gd name="T49" fmla="*/ 19 h 39"/>
                <a:gd name="T50" fmla="*/ 96 w 137"/>
                <a:gd name="T51" fmla="*/ 20 h 39"/>
                <a:gd name="T52" fmla="*/ 98 w 137"/>
                <a:gd name="T53" fmla="*/ 20 h 39"/>
                <a:gd name="T54" fmla="*/ 105 w 137"/>
                <a:gd name="T55" fmla="*/ 20 h 39"/>
                <a:gd name="T56" fmla="*/ 108 w 137"/>
                <a:gd name="T57" fmla="*/ 21 h 39"/>
                <a:gd name="T58" fmla="*/ 137 w 137"/>
                <a:gd name="T59" fmla="*/ 31 h 39"/>
                <a:gd name="T60" fmla="*/ 137 w 137"/>
                <a:gd name="T61" fmla="*/ 31 h 39"/>
                <a:gd name="T62" fmla="*/ 136 w 137"/>
                <a:gd name="T63" fmla="*/ 31 h 39"/>
                <a:gd name="T64" fmla="*/ 136 w 137"/>
                <a:gd name="T65" fmla="*/ 30 h 39"/>
                <a:gd name="T66" fmla="*/ 135 w 137"/>
                <a:gd name="T67" fmla="*/ 29 h 39"/>
                <a:gd name="T68" fmla="*/ 134 w 137"/>
                <a:gd name="T69" fmla="*/ 29 h 39"/>
                <a:gd name="T70" fmla="*/ 132 w 137"/>
                <a:gd name="T71" fmla="*/ 26 h 39"/>
                <a:gd name="T72" fmla="*/ 130 w 137"/>
                <a:gd name="T73" fmla="*/ 22 h 39"/>
                <a:gd name="T74" fmla="*/ 129 w 137"/>
                <a:gd name="T75" fmla="*/ 20 h 39"/>
                <a:gd name="T76" fmla="*/ 128 w 137"/>
                <a:gd name="T77" fmla="*/ 17 h 39"/>
                <a:gd name="T78" fmla="*/ 127 w 137"/>
                <a:gd name="T79" fmla="*/ 14 h 39"/>
                <a:gd name="T80" fmla="*/ 126 w 137"/>
                <a:gd name="T81" fmla="*/ 12 h 39"/>
                <a:gd name="T82" fmla="*/ 126 w 137"/>
                <a:gd name="T83" fmla="*/ 11 h 39"/>
                <a:gd name="T84" fmla="*/ 124 w 137"/>
                <a:gd name="T85" fmla="*/ 10 h 39"/>
                <a:gd name="T86" fmla="*/ 122 w 137"/>
                <a:gd name="T87" fmla="*/ 9 h 39"/>
                <a:gd name="T88" fmla="*/ 120 w 137"/>
                <a:gd name="T89" fmla="*/ 8 h 39"/>
                <a:gd name="T90" fmla="*/ 119 w 137"/>
                <a:gd name="T91" fmla="*/ 6 h 39"/>
                <a:gd name="T92" fmla="*/ 94 w 137"/>
                <a:gd name="T93" fmla="*/ 2 h 39"/>
                <a:gd name="T94" fmla="*/ 67 w 137"/>
                <a:gd name="T95" fmla="*/ 0 h 39"/>
                <a:gd name="T96" fmla="*/ 55 w 137"/>
                <a:gd name="T97" fmla="*/ 2 h 39"/>
                <a:gd name="T98" fmla="*/ 49 w 137"/>
                <a:gd name="T99" fmla="*/ 6 h 39"/>
                <a:gd name="T100" fmla="*/ 39 w 137"/>
                <a:gd name="T101" fmla="*/ 6 h 39"/>
                <a:gd name="T102" fmla="*/ 28 w 137"/>
                <a:gd name="T103" fmla="*/ 6 h 39"/>
                <a:gd name="T104" fmla="*/ 22 w 137"/>
                <a:gd name="T105" fmla="*/ 8 h 39"/>
                <a:gd name="T106" fmla="*/ 16 w 137"/>
                <a:gd name="T107" fmla="*/ 10 h 39"/>
                <a:gd name="T108" fmla="*/ 12 w 137"/>
                <a:gd name="T109" fmla="*/ 14 h 39"/>
                <a:gd name="T110" fmla="*/ 10 w 137"/>
                <a:gd name="T111" fmla="*/ 14 h 39"/>
                <a:gd name="T112" fmla="*/ 9 w 137"/>
                <a:gd name="T113" fmla="*/ 14 h 39"/>
                <a:gd name="T114" fmla="*/ 8 w 137"/>
                <a:gd name="T115" fmla="*/ 15 h 39"/>
                <a:gd name="T116" fmla="*/ 7 w 137"/>
                <a:gd name="T117" fmla="*/ 16 h 39"/>
                <a:gd name="T118" fmla="*/ 6 w 137"/>
                <a:gd name="T119" fmla="*/ 17 h 39"/>
                <a:gd name="T120" fmla="*/ 5 w 137"/>
                <a:gd name="T121" fmla="*/ 19 h 39"/>
                <a:gd name="T122" fmla="*/ 2 w 137"/>
                <a:gd name="T123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" h="39">
                  <a:moveTo>
                    <a:pt x="4" y="18"/>
                  </a:moveTo>
                  <a:lnTo>
                    <a:pt x="2" y="21"/>
                  </a:lnTo>
                  <a:lnTo>
                    <a:pt x="2" y="24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1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2" y="39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9" y="38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1" y="36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5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29" y="29"/>
                  </a:lnTo>
                  <a:lnTo>
                    <a:pt x="30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6" y="25"/>
                  </a:lnTo>
                  <a:lnTo>
                    <a:pt x="49" y="24"/>
                  </a:lnTo>
                  <a:lnTo>
                    <a:pt x="52" y="24"/>
                  </a:lnTo>
                  <a:lnTo>
                    <a:pt x="56" y="22"/>
                  </a:lnTo>
                  <a:lnTo>
                    <a:pt x="59" y="21"/>
                  </a:lnTo>
                  <a:lnTo>
                    <a:pt x="62" y="21"/>
                  </a:lnTo>
                  <a:lnTo>
                    <a:pt x="62" y="20"/>
                  </a:lnTo>
                  <a:lnTo>
                    <a:pt x="65" y="19"/>
                  </a:lnTo>
                  <a:lnTo>
                    <a:pt x="68" y="18"/>
                  </a:lnTo>
                  <a:lnTo>
                    <a:pt x="72" y="17"/>
                  </a:lnTo>
                  <a:lnTo>
                    <a:pt x="77" y="17"/>
                  </a:lnTo>
                  <a:lnTo>
                    <a:pt x="81" y="17"/>
                  </a:lnTo>
                  <a:lnTo>
                    <a:pt x="86" y="17"/>
                  </a:lnTo>
                  <a:lnTo>
                    <a:pt x="89" y="17"/>
                  </a:lnTo>
                  <a:lnTo>
                    <a:pt x="91" y="18"/>
                  </a:lnTo>
                  <a:lnTo>
                    <a:pt x="91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5" y="19"/>
                  </a:lnTo>
                  <a:lnTo>
                    <a:pt x="95" y="19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97" y="20"/>
                  </a:lnTo>
                  <a:lnTo>
                    <a:pt x="98" y="20"/>
                  </a:lnTo>
                  <a:lnTo>
                    <a:pt x="100" y="20"/>
                  </a:lnTo>
                  <a:lnTo>
                    <a:pt x="102" y="20"/>
                  </a:lnTo>
                  <a:lnTo>
                    <a:pt x="105" y="20"/>
                  </a:lnTo>
                  <a:lnTo>
                    <a:pt x="106" y="21"/>
                  </a:lnTo>
                  <a:lnTo>
                    <a:pt x="107" y="21"/>
                  </a:lnTo>
                  <a:lnTo>
                    <a:pt x="108" y="21"/>
                  </a:lnTo>
                  <a:lnTo>
                    <a:pt x="111" y="21"/>
                  </a:lnTo>
                  <a:lnTo>
                    <a:pt x="137" y="32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6" y="31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35" y="29"/>
                  </a:lnTo>
                  <a:lnTo>
                    <a:pt x="135" y="29"/>
                  </a:lnTo>
                  <a:lnTo>
                    <a:pt x="135" y="29"/>
                  </a:lnTo>
                  <a:lnTo>
                    <a:pt x="134" y="29"/>
                  </a:lnTo>
                  <a:lnTo>
                    <a:pt x="134" y="29"/>
                  </a:lnTo>
                  <a:lnTo>
                    <a:pt x="134" y="28"/>
                  </a:lnTo>
                  <a:lnTo>
                    <a:pt x="132" y="27"/>
                  </a:lnTo>
                  <a:lnTo>
                    <a:pt x="132" y="26"/>
                  </a:lnTo>
                  <a:lnTo>
                    <a:pt x="131" y="25"/>
                  </a:lnTo>
                  <a:lnTo>
                    <a:pt x="131" y="24"/>
                  </a:lnTo>
                  <a:lnTo>
                    <a:pt x="130" y="22"/>
                  </a:lnTo>
                  <a:lnTo>
                    <a:pt x="129" y="21"/>
                  </a:lnTo>
                  <a:lnTo>
                    <a:pt x="129" y="21"/>
                  </a:lnTo>
                  <a:lnTo>
                    <a:pt x="129" y="20"/>
                  </a:lnTo>
                  <a:lnTo>
                    <a:pt x="129" y="19"/>
                  </a:lnTo>
                  <a:lnTo>
                    <a:pt x="129" y="18"/>
                  </a:lnTo>
                  <a:lnTo>
                    <a:pt x="128" y="17"/>
                  </a:lnTo>
                  <a:lnTo>
                    <a:pt x="128" y="16"/>
                  </a:lnTo>
                  <a:lnTo>
                    <a:pt x="127" y="15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6" y="14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6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4" y="10"/>
                  </a:lnTo>
                  <a:lnTo>
                    <a:pt x="124" y="10"/>
                  </a:lnTo>
                  <a:lnTo>
                    <a:pt x="124" y="10"/>
                  </a:lnTo>
                  <a:lnTo>
                    <a:pt x="122" y="9"/>
                  </a:lnTo>
                  <a:lnTo>
                    <a:pt x="121" y="9"/>
                  </a:lnTo>
                  <a:lnTo>
                    <a:pt x="121" y="9"/>
                  </a:lnTo>
                  <a:lnTo>
                    <a:pt x="120" y="8"/>
                  </a:lnTo>
                  <a:lnTo>
                    <a:pt x="119" y="8"/>
                  </a:lnTo>
                  <a:lnTo>
                    <a:pt x="119" y="7"/>
                  </a:lnTo>
                  <a:lnTo>
                    <a:pt x="119" y="6"/>
                  </a:lnTo>
                  <a:lnTo>
                    <a:pt x="111" y="6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5" y="1"/>
                  </a:lnTo>
                  <a:lnTo>
                    <a:pt x="75" y="0"/>
                  </a:lnTo>
                  <a:lnTo>
                    <a:pt x="67" y="0"/>
                  </a:lnTo>
                  <a:lnTo>
                    <a:pt x="62" y="1"/>
                  </a:lnTo>
                  <a:lnTo>
                    <a:pt x="58" y="1"/>
                  </a:lnTo>
                  <a:lnTo>
                    <a:pt x="55" y="2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4" y="6"/>
                  </a:lnTo>
                  <a:lnTo>
                    <a:pt x="39" y="6"/>
                  </a:lnTo>
                  <a:lnTo>
                    <a:pt x="36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5" y="7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8" y="9"/>
                  </a:lnTo>
                  <a:lnTo>
                    <a:pt x="16" y="10"/>
                  </a:lnTo>
                  <a:lnTo>
                    <a:pt x="14" y="11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2" y="21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9" name="Freeform 193">
              <a:extLst>
                <a:ext uri="{FF2B5EF4-FFF2-40B4-BE49-F238E27FC236}">
                  <a16:creationId xmlns:a16="http://schemas.microsoft.com/office/drawing/2014/main" id="{BFB44248-3A11-4205-B7FA-1FB410FC2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3577"/>
              <a:ext cx="104" cy="164"/>
            </a:xfrm>
            <a:custGeom>
              <a:avLst/>
              <a:gdLst>
                <a:gd name="T0" fmla="*/ 84 w 207"/>
                <a:gd name="T1" fmla="*/ 7 h 329"/>
                <a:gd name="T2" fmla="*/ 57 w 207"/>
                <a:gd name="T3" fmla="*/ 15 h 329"/>
                <a:gd name="T4" fmla="*/ 35 w 207"/>
                <a:gd name="T5" fmla="*/ 23 h 329"/>
                <a:gd name="T6" fmla="*/ 21 w 207"/>
                <a:gd name="T7" fmla="*/ 32 h 329"/>
                <a:gd name="T8" fmla="*/ 10 w 207"/>
                <a:gd name="T9" fmla="*/ 41 h 329"/>
                <a:gd name="T10" fmla="*/ 3 w 207"/>
                <a:gd name="T11" fmla="*/ 50 h 329"/>
                <a:gd name="T12" fmla="*/ 0 w 207"/>
                <a:gd name="T13" fmla="*/ 59 h 329"/>
                <a:gd name="T14" fmla="*/ 0 w 207"/>
                <a:gd name="T15" fmla="*/ 68 h 329"/>
                <a:gd name="T16" fmla="*/ 2 w 207"/>
                <a:gd name="T17" fmla="*/ 78 h 329"/>
                <a:gd name="T18" fmla="*/ 7 w 207"/>
                <a:gd name="T19" fmla="*/ 87 h 329"/>
                <a:gd name="T20" fmla="*/ 16 w 207"/>
                <a:gd name="T21" fmla="*/ 99 h 329"/>
                <a:gd name="T22" fmla="*/ 38 w 207"/>
                <a:gd name="T23" fmla="*/ 119 h 329"/>
                <a:gd name="T24" fmla="*/ 52 w 207"/>
                <a:gd name="T25" fmla="*/ 133 h 329"/>
                <a:gd name="T26" fmla="*/ 57 w 207"/>
                <a:gd name="T27" fmla="*/ 146 h 329"/>
                <a:gd name="T28" fmla="*/ 61 w 207"/>
                <a:gd name="T29" fmla="*/ 161 h 329"/>
                <a:gd name="T30" fmla="*/ 63 w 207"/>
                <a:gd name="T31" fmla="*/ 178 h 329"/>
                <a:gd name="T32" fmla="*/ 64 w 207"/>
                <a:gd name="T33" fmla="*/ 206 h 329"/>
                <a:gd name="T34" fmla="*/ 66 w 207"/>
                <a:gd name="T35" fmla="*/ 244 h 329"/>
                <a:gd name="T36" fmla="*/ 70 w 207"/>
                <a:gd name="T37" fmla="*/ 271 h 329"/>
                <a:gd name="T38" fmla="*/ 74 w 207"/>
                <a:gd name="T39" fmla="*/ 288 h 329"/>
                <a:gd name="T40" fmla="*/ 81 w 207"/>
                <a:gd name="T41" fmla="*/ 302 h 329"/>
                <a:gd name="T42" fmla="*/ 92 w 207"/>
                <a:gd name="T43" fmla="*/ 314 h 329"/>
                <a:gd name="T44" fmla="*/ 101 w 207"/>
                <a:gd name="T45" fmla="*/ 321 h 329"/>
                <a:gd name="T46" fmla="*/ 108 w 207"/>
                <a:gd name="T47" fmla="*/ 324 h 329"/>
                <a:gd name="T48" fmla="*/ 117 w 207"/>
                <a:gd name="T49" fmla="*/ 327 h 329"/>
                <a:gd name="T50" fmla="*/ 127 w 207"/>
                <a:gd name="T51" fmla="*/ 329 h 329"/>
                <a:gd name="T52" fmla="*/ 144 w 207"/>
                <a:gd name="T53" fmla="*/ 329 h 329"/>
                <a:gd name="T54" fmla="*/ 171 w 207"/>
                <a:gd name="T55" fmla="*/ 324 h 329"/>
                <a:gd name="T56" fmla="*/ 188 w 207"/>
                <a:gd name="T57" fmla="*/ 319 h 329"/>
                <a:gd name="T58" fmla="*/ 193 w 207"/>
                <a:gd name="T59" fmla="*/ 313 h 329"/>
                <a:gd name="T60" fmla="*/ 196 w 207"/>
                <a:gd name="T61" fmla="*/ 299 h 329"/>
                <a:gd name="T62" fmla="*/ 201 w 207"/>
                <a:gd name="T63" fmla="*/ 273 h 329"/>
                <a:gd name="T64" fmla="*/ 202 w 207"/>
                <a:gd name="T65" fmla="*/ 242 h 329"/>
                <a:gd name="T66" fmla="*/ 202 w 207"/>
                <a:gd name="T67" fmla="*/ 191 h 329"/>
                <a:gd name="T68" fmla="*/ 203 w 207"/>
                <a:gd name="T69" fmla="*/ 143 h 329"/>
                <a:gd name="T70" fmla="*/ 204 w 207"/>
                <a:gd name="T71" fmla="*/ 120 h 329"/>
                <a:gd name="T72" fmla="*/ 206 w 207"/>
                <a:gd name="T73" fmla="*/ 107 h 329"/>
                <a:gd name="T74" fmla="*/ 207 w 207"/>
                <a:gd name="T75" fmla="*/ 96 h 329"/>
                <a:gd name="T76" fmla="*/ 206 w 207"/>
                <a:gd name="T77" fmla="*/ 86 h 329"/>
                <a:gd name="T78" fmla="*/ 205 w 207"/>
                <a:gd name="T79" fmla="*/ 75 h 329"/>
                <a:gd name="T80" fmla="*/ 201 w 207"/>
                <a:gd name="T81" fmla="*/ 63 h 329"/>
                <a:gd name="T82" fmla="*/ 196 w 207"/>
                <a:gd name="T83" fmla="*/ 53 h 329"/>
                <a:gd name="T84" fmla="*/ 191 w 207"/>
                <a:gd name="T85" fmla="*/ 43 h 329"/>
                <a:gd name="T86" fmla="*/ 183 w 207"/>
                <a:gd name="T87" fmla="*/ 35 h 329"/>
                <a:gd name="T88" fmla="*/ 175 w 207"/>
                <a:gd name="T89" fmla="*/ 26 h 329"/>
                <a:gd name="T90" fmla="*/ 167 w 207"/>
                <a:gd name="T91" fmla="*/ 18 h 329"/>
                <a:gd name="T92" fmla="*/ 157 w 207"/>
                <a:gd name="T93" fmla="*/ 11 h 329"/>
                <a:gd name="T94" fmla="*/ 147 w 207"/>
                <a:gd name="T95" fmla="*/ 7 h 329"/>
                <a:gd name="T96" fmla="*/ 137 w 207"/>
                <a:gd name="T97" fmla="*/ 3 h 329"/>
                <a:gd name="T98" fmla="*/ 126 w 207"/>
                <a:gd name="T99" fmla="*/ 0 h 329"/>
                <a:gd name="T100" fmla="*/ 116 w 207"/>
                <a:gd name="T101" fmla="*/ 0 h 329"/>
                <a:gd name="T102" fmla="*/ 105 w 207"/>
                <a:gd name="T103" fmla="*/ 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7" h="329">
                  <a:moveTo>
                    <a:pt x="100" y="3"/>
                  </a:moveTo>
                  <a:lnTo>
                    <a:pt x="84" y="7"/>
                  </a:lnTo>
                  <a:lnTo>
                    <a:pt x="70" y="10"/>
                  </a:lnTo>
                  <a:lnTo>
                    <a:pt x="57" y="15"/>
                  </a:lnTo>
                  <a:lnTo>
                    <a:pt x="45" y="19"/>
                  </a:lnTo>
                  <a:lnTo>
                    <a:pt x="35" y="23"/>
                  </a:lnTo>
                  <a:lnTo>
                    <a:pt x="27" y="28"/>
                  </a:lnTo>
                  <a:lnTo>
                    <a:pt x="21" y="32"/>
                  </a:lnTo>
                  <a:lnTo>
                    <a:pt x="14" y="36"/>
                  </a:lnTo>
                  <a:lnTo>
                    <a:pt x="10" y="41"/>
                  </a:lnTo>
                  <a:lnTo>
                    <a:pt x="5" y="46"/>
                  </a:lnTo>
                  <a:lnTo>
                    <a:pt x="3" y="50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1" y="73"/>
                  </a:lnTo>
                  <a:lnTo>
                    <a:pt x="2" y="78"/>
                  </a:lnTo>
                  <a:lnTo>
                    <a:pt x="4" y="81"/>
                  </a:lnTo>
                  <a:lnTo>
                    <a:pt x="7" y="87"/>
                  </a:lnTo>
                  <a:lnTo>
                    <a:pt x="11" y="90"/>
                  </a:lnTo>
                  <a:lnTo>
                    <a:pt x="16" y="99"/>
                  </a:lnTo>
                  <a:lnTo>
                    <a:pt x="24" y="107"/>
                  </a:lnTo>
                  <a:lnTo>
                    <a:pt x="38" y="119"/>
                  </a:lnTo>
                  <a:lnTo>
                    <a:pt x="47" y="128"/>
                  </a:lnTo>
                  <a:lnTo>
                    <a:pt x="52" y="133"/>
                  </a:lnTo>
                  <a:lnTo>
                    <a:pt x="55" y="139"/>
                  </a:lnTo>
                  <a:lnTo>
                    <a:pt x="57" y="146"/>
                  </a:lnTo>
                  <a:lnTo>
                    <a:pt x="58" y="153"/>
                  </a:lnTo>
                  <a:lnTo>
                    <a:pt x="61" y="161"/>
                  </a:lnTo>
                  <a:lnTo>
                    <a:pt x="61" y="169"/>
                  </a:lnTo>
                  <a:lnTo>
                    <a:pt x="63" y="178"/>
                  </a:lnTo>
                  <a:lnTo>
                    <a:pt x="63" y="187"/>
                  </a:lnTo>
                  <a:lnTo>
                    <a:pt x="64" y="206"/>
                  </a:lnTo>
                  <a:lnTo>
                    <a:pt x="65" y="224"/>
                  </a:lnTo>
                  <a:lnTo>
                    <a:pt x="66" y="244"/>
                  </a:lnTo>
                  <a:lnTo>
                    <a:pt x="67" y="262"/>
                  </a:lnTo>
                  <a:lnTo>
                    <a:pt x="70" y="271"/>
                  </a:lnTo>
                  <a:lnTo>
                    <a:pt x="72" y="280"/>
                  </a:lnTo>
                  <a:lnTo>
                    <a:pt x="74" y="288"/>
                  </a:lnTo>
                  <a:lnTo>
                    <a:pt x="77" y="295"/>
                  </a:lnTo>
                  <a:lnTo>
                    <a:pt x="81" y="302"/>
                  </a:lnTo>
                  <a:lnTo>
                    <a:pt x="86" y="309"/>
                  </a:lnTo>
                  <a:lnTo>
                    <a:pt x="92" y="314"/>
                  </a:lnTo>
                  <a:lnTo>
                    <a:pt x="97" y="319"/>
                  </a:lnTo>
                  <a:lnTo>
                    <a:pt x="101" y="321"/>
                  </a:lnTo>
                  <a:lnTo>
                    <a:pt x="104" y="322"/>
                  </a:lnTo>
                  <a:lnTo>
                    <a:pt x="108" y="324"/>
                  </a:lnTo>
                  <a:lnTo>
                    <a:pt x="113" y="327"/>
                  </a:lnTo>
                  <a:lnTo>
                    <a:pt x="117" y="327"/>
                  </a:lnTo>
                  <a:lnTo>
                    <a:pt x="122" y="328"/>
                  </a:lnTo>
                  <a:lnTo>
                    <a:pt x="127" y="329"/>
                  </a:lnTo>
                  <a:lnTo>
                    <a:pt x="133" y="329"/>
                  </a:lnTo>
                  <a:lnTo>
                    <a:pt x="144" y="329"/>
                  </a:lnTo>
                  <a:lnTo>
                    <a:pt x="157" y="328"/>
                  </a:lnTo>
                  <a:lnTo>
                    <a:pt x="171" y="324"/>
                  </a:lnTo>
                  <a:lnTo>
                    <a:pt x="186" y="321"/>
                  </a:lnTo>
                  <a:lnTo>
                    <a:pt x="188" y="319"/>
                  </a:lnTo>
                  <a:lnTo>
                    <a:pt x="191" y="317"/>
                  </a:lnTo>
                  <a:lnTo>
                    <a:pt x="193" y="313"/>
                  </a:lnTo>
                  <a:lnTo>
                    <a:pt x="194" y="309"/>
                  </a:lnTo>
                  <a:lnTo>
                    <a:pt x="196" y="299"/>
                  </a:lnTo>
                  <a:lnTo>
                    <a:pt x="198" y="287"/>
                  </a:lnTo>
                  <a:lnTo>
                    <a:pt x="201" y="273"/>
                  </a:lnTo>
                  <a:lnTo>
                    <a:pt x="201" y="259"/>
                  </a:lnTo>
                  <a:lnTo>
                    <a:pt x="202" y="242"/>
                  </a:lnTo>
                  <a:lnTo>
                    <a:pt x="202" y="226"/>
                  </a:lnTo>
                  <a:lnTo>
                    <a:pt x="202" y="191"/>
                  </a:lnTo>
                  <a:lnTo>
                    <a:pt x="202" y="158"/>
                  </a:lnTo>
                  <a:lnTo>
                    <a:pt x="203" y="143"/>
                  </a:lnTo>
                  <a:lnTo>
                    <a:pt x="203" y="131"/>
                  </a:lnTo>
                  <a:lnTo>
                    <a:pt x="204" y="120"/>
                  </a:lnTo>
                  <a:lnTo>
                    <a:pt x="205" y="111"/>
                  </a:lnTo>
                  <a:lnTo>
                    <a:pt x="206" y="107"/>
                  </a:lnTo>
                  <a:lnTo>
                    <a:pt x="207" y="101"/>
                  </a:lnTo>
                  <a:lnTo>
                    <a:pt x="207" y="96"/>
                  </a:lnTo>
                  <a:lnTo>
                    <a:pt x="207" y="90"/>
                  </a:lnTo>
                  <a:lnTo>
                    <a:pt x="206" y="86"/>
                  </a:lnTo>
                  <a:lnTo>
                    <a:pt x="206" y="80"/>
                  </a:lnTo>
                  <a:lnTo>
                    <a:pt x="205" y="75"/>
                  </a:lnTo>
                  <a:lnTo>
                    <a:pt x="203" y="69"/>
                  </a:lnTo>
                  <a:lnTo>
                    <a:pt x="201" y="63"/>
                  </a:lnTo>
                  <a:lnTo>
                    <a:pt x="200" y="58"/>
                  </a:lnTo>
                  <a:lnTo>
                    <a:pt x="196" y="53"/>
                  </a:lnTo>
                  <a:lnTo>
                    <a:pt x="193" y="48"/>
                  </a:lnTo>
                  <a:lnTo>
                    <a:pt x="191" y="43"/>
                  </a:lnTo>
                  <a:lnTo>
                    <a:pt x="186" y="39"/>
                  </a:lnTo>
                  <a:lnTo>
                    <a:pt x="183" y="35"/>
                  </a:lnTo>
                  <a:lnTo>
                    <a:pt x="180" y="30"/>
                  </a:lnTo>
                  <a:lnTo>
                    <a:pt x="175" y="26"/>
                  </a:lnTo>
                  <a:lnTo>
                    <a:pt x="171" y="22"/>
                  </a:lnTo>
                  <a:lnTo>
                    <a:pt x="167" y="18"/>
                  </a:lnTo>
                  <a:lnTo>
                    <a:pt x="162" y="16"/>
                  </a:lnTo>
                  <a:lnTo>
                    <a:pt x="157" y="11"/>
                  </a:lnTo>
                  <a:lnTo>
                    <a:pt x="153" y="9"/>
                  </a:lnTo>
                  <a:lnTo>
                    <a:pt x="147" y="7"/>
                  </a:lnTo>
                  <a:lnTo>
                    <a:pt x="143" y="5"/>
                  </a:lnTo>
                  <a:lnTo>
                    <a:pt x="137" y="3"/>
                  </a:lnTo>
                  <a:lnTo>
                    <a:pt x="133" y="1"/>
                  </a:lnTo>
                  <a:lnTo>
                    <a:pt x="126" y="0"/>
                  </a:lnTo>
                  <a:lnTo>
                    <a:pt x="122" y="0"/>
                  </a:lnTo>
                  <a:lnTo>
                    <a:pt x="116" y="0"/>
                  </a:lnTo>
                  <a:lnTo>
                    <a:pt x="111" y="0"/>
                  </a:lnTo>
                  <a:lnTo>
                    <a:pt x="105" y="1"/>
                  </a:lnTo>
                  <a:lnTo>
                    <a:pt x="100" y="3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0" name="Freeform 194">
              <a:extLst>
                <a:ext uri="{FF2B5EF4-FFF2-40B4-BE49-F238E27FC236}">
                  <a16:creationId xmlns:a16="http://schemas.microsoft.com/office/drawing/2014/main" id="{41AA83C8-9B83-47EB-B2B7-B4DBC4852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" y="3583"/>
              <a:ext cx="99" cy="158"/>
            </a:xfrm>
            <a:custGeom>
              <a:avLst/>
              <a:gdLst>
                <a:gd name="T0" fmla="*/ 80 w 198"/>
                <a:gd name="T1" fmla="*/ 7 h 316"/>
                <a:gd name="T2" fmla="*/ 55 w 198"/>
                <a:gd name="T3" fmla="*/ 15 h 316"/>
                <a:gd name="T4" fmla="*/ 35 w 198"/>
                <a:gd name="T5" fmla="*/ 23 h 316"/>
                <a:gd name="T6" fmla="*/ 19 w 198"/>
                <a:gd name="T7" fmla="*/ 31 h 316"/>
                <a:gd name="T8" fmla="*/ 9 w 198"/>
                <a:gd name="T9" fmla="*/ 40 h 316"/>
                <a:gd name="T10" fmla="*/ 4 w 198"/>
                <a:gd name="T11" fmla="*/ 50 h 316"/>
                <a:gd name="T12" fmla="*/ 0 w 198"/>
                <a:gd name="T13" fmla="*/ 58 h 316"/>
                <a:gd name="T14" fmla="*/ 0 w 198"/>
                <a:gd name="T15" fmla="*/ 67 h 316"/>
                <a:gd name="T16" fmla="*/ 4 w 198"/>
                <a:gd name="T17" fmla="*/ 77 h 316"/>
                <a:gd name="T18" fmla="*/ 7 w 198"/>
                <a:gd name="T19" fmla="*/ 85 h 316"/>
                <a:gd name="T20" fmla="*/ 17 w 198"/>
                <a:gd name="T21" fmla="*/ 97 h 316"/>
                <a:gd name="T22" fmla="*/ 37 w 198"/>
                <a:gd name="T23" fmla="*/ 118 h 316"/>
                <a:gd name="T24" fmla="*/ 49 w 198"/>
                <a:gd name="T25" fmla="*/ 132 h 316"/>
                <a:gd name="T26" fmla="*/ 55 w 198"/>
                <a:gd name="T27" fmla="*/ 145 h 316"/>
                <a:gd name="T28" fmla="*/ 59 w 198"/>
                <a:gd name="T29" fmla="*/ 158 h 316"/>
                <a:gd name="T30" fmla="*/ 62 w 198"/>
                <a:gd name="T31" fmla="*/ 174 h 316"/>
                <a:gd name="T32" fmla="*/ 64 w 198"/>
                <a:gd name="T33" fmla="*/ 191 h 316"/>
                <a:gd name="T34" fmla="*/ 65 w 198"/>
                <a:gd name="T35" fmla="*/ 209 h 316"/>
                <a:gd name="T36" fmla="*/ 65 w 198"/>
                <a:gd name="T37" fmla="*/ 227 h 316"/>
                <a:gd name="T38" fmla="*/ 67 w 198"/>
                <a:gd name="T39" fmla="*/ 245 h 316"/>
                <a:gd name="T40" fmla="*/ 70 w 198"/>
                <a:gd name="T41" fmla="*/ 261 h 316"/>
                <a:gd name="T42" fmla="*/ 74 w 198"/>
                <a:gd name="T43" fmla="*/ 277 h 316"/>
                <a:gd name="T44" fmla="*/ 81 w 198"/>
                <a:gd name="T45" fmla="*/ 290 h 316"/>
                <a:gd name="T46" fmla="*/ 90 w 198"/>
                <a:gd name="T47" fmla="*/ 301 h 316"/>
                <a:gd name="T48" fmla="*/ 99 w 198"/>
                <a:gd name="T49" fmla="*/ 308 h 316"/>
                <a:gd name="T50" fmla="*/ 107 w 198"/>
                <a:gd name="T51" fmla="*/ 311 h 316"/>
                <a:gd name="T52" fmla="*/ 119 w 198"/>
                <a:gd name="T53" fmla="*/ 315 h 316"/>
                <a:gd name="T54" fmla="*/ 140 w 198"/>
                <a:gd name="T55" fmla="*/ 316 h 316"/>
                <a:gd name="T56" fmla="*/ 165 w 198"/>
                <a:gd name="T57" fmla="*/ 311 h 316"/>
                <a:gd name="T58" fmla="*/ 181 w 198"/>
                <a:gd name="T59" fmla="*/ 306 h 316"/>
                <a:gd name="T60" fmla="*/ 186 w 198"/>
                <a:gd name="T61" fmla="*/ 299 h 316"/>
                <a:gd name="T62" fmla="*/ 189 w 198"/>
                <a:gd name="T63" fmla="*/ 286 h 316"/>
                <a:gd name="T64" fmla="*/ 191 w 198"/>
                <a:gd name="T65" fmla="*/ 260 h 316"/>
                <a:gd name="T66" fmla="*/ 194 w 198"/>
                <a:gd name="T67" fmla="*/ 229 h 316"/>
                <a:gd name="T68" fmla="*/ 194 w 198"/>
                <a:gd name="T69" fmla="*/ 196 h 316"/>
                <a:gd name="T70" fmla="*/ 194 w 198"/>
                <a:gd name="T71" fmla="*/ 165 h 316"/>
                <a:gd name="T72" fmla="*/ 194 w 198"/>
                <a:gd name="T73" fmla="*/ 136 h 316"/>
                <a:gd name="T74" fmla="*/ 196 w 198"/>
                <a:gd name="T75" fmla="*/ 114 h 316"/>
                <a:gd name="T76" fmla="*/ 198 w 198"/>
                <a:gd name="T77" fmla="*/ 101 h 316"/>
                <a:gd name="T78" fmla="*/ 198 w 198"/>
                <a:gd name="T79" fmla="*/ 91 h 316"/>
                <a:gd name="T80" fmla="*/ 198 w 198"/>
                <a:gd name="T81" fmla="*/ 80 h 316"/>
                <a:gd name="T82" fmla="*/ 196 w 198"/>
                <a:gd name="T83" fmla="*/ 70 h 316"/>
                <a:gd name="T84" fmla="*/ 190 w 198"/>
                <a:gd name="T85" fmla="*/ 56 h 316"/>
                <a:gd name="T86" fmla="*/ 179 w 198"/>
                <a:gd name="T87" fmla="*/ 38 h 316"/>
                <a:gd name="T88" fmla="*/ 168 w 198"/>
                <a:gd name="T89" fmla="*/ 26 h 316"/>
                <a:gd name="T90" fmla="*/ 160 w 198"/>
                <a:gd name="T91" fmla="*/ 18 h 316"/>
                <a:gd name="T92" fmla="*/ 151 w 198"/>
                <a:gd name="T93" fmla="*/ 11 h 316"/>
                <a:gd name="T94" fmla="*/ 141 w 198"/>
                <a:gd name="T95" fmla="*/ 7 h 316"/>
                <a:gd name="T96" fmla="*/ 131 w 198"/>
                <a:gd name="T97" fmla="*/ 4 h 316"/>
                <a:gd name="T98" fmla="*/ 120 w 198"/>
                <a:gd name="T99" fmla="*/ 0 h 316"/>
                <a:gd name="T100" fmla="*/ 110 w 198"/>
                <a:gd name="T101" fmla="*/ 0 h 316"/>
                <a:gd name="T102" fmla="*/ 100 w 198"/>
                <a:gd name="T103" fmla="*/ 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8" h="316">
                  <a:moveTo>
                    <a:pt x="95" y="4"/>
                  </a:moveTo>
                  <a:lnTo>
                    <a:pt x="80" y="7"/>
                  </a:lnTo>
                  <a:lnTo>
                    <a:pt x="66" y="11"/>
                  </a:lnTo>
                  <a:lnTo>
                    <a:pt x="55" y="15"/>
                  </a:lnTo>
                  <a:lnTo>
                    <a:pt x="44" y="19"/>
                  </a:lnTo>
                  <a:lnTo>
                    <a:pt x="35" y="23"/>
                  </a:lnTo>
                  <a:lnTo>
                    <a:pt x="27" y="28"/>
                  </a:lnTo>
                  <a:lnTo>
                    <a:pt x="19" y="31"/>
                  </a:lnTo>
                  <a:lnTo>
                    <a:pt x="15" y="36"/>
                  </a:lnTo>
                  <a:lnTo>
                    <a:pt x="9" y="40"/>
                  </a:lnTo>
                  <a:lnTo>
                    <a:pt x="6" y="45"/>
                  </a:lnTo>
                  <a:lnTo>
                    <a:pt x="4" y="50"/>
                  </a:lnTo>
                  <a:lnTo>
                    <a:pt x="1" y="54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4" y="77"/>
                  </a:lnTo>
                  <a:lnTo>
                    <a:pt x="5" y="80"/>
                  </a:lnTo>
                  <a:lnTo>
                    <a:pt x="7" y="85"/>
                  </a:lnTo>
                  <a:lnTo>
                    <a:pt x="10" y="89"/>
                  </a:lnTo>
                  <a:lnTo>
                    <a:pt x="17" y="97"/>
                  </a:lnTo>
                  <a:lnTo>
                    <a:pt x="24" y="105"/>
                  </a:lnTo>
                  <a:lnTo>
                    <a:pt x="37" y="118"/>
                  </a:lnTo>
                  <a:lnTo>
                    <a:pt x="46" y="127"/>
                  </a:lnTo>
                  <a:lnTo>
                    <a:pt x="49" y="132"/>
                  </a:lnTo>
                  <a:lnTo>
                    <a:pt x="52" y="138"/>
                  </a:lnTo>
                  <a:lnTo>
                    <a:pt x="55" y="145"/>
                  </a:lnTo>
                  <a:lnTo>
                    <a:pt x="57" y="151"/>
                  </a:lnTo>
                  <a:lnTo>
                    <a:pt x="59" y="158"/>
                  </a:lnTo>
                  <a:lnTo>
                    <a:pt x="60" y="167"/>
                  </a:lnTo>
                  <a:lnTo>
                    <a:pt x="62" y="174"/>
                  </a:lnTo>
                  <a:lnTo>
                    <a:pt x="64" y="182"/>
                  </a:lnTo>
                  <a:lnTo>
                    <a:pt x="64" y="191"/>
                  </a:lnTo>
                  <a:lnTo>
                    <a:pt x="64" y="200"/>
                  </a:lnTo>
                  <a:lnTo>
                    <a:pt x="65" y="209"/>
                  </a:lnTo>
                  <a:lnTo>
                    <a:pt x="65" y="218"/>
                  </a:lnTo>
                  <a:lnTo>
                    <a:pt x="65" y="227"/>
                  </a:lnTo>
                  <a:lnTo>
                    <a:pt x="66" y="236"/>
                  </a:lnTo>
                  <a:lnTo>
                    <a:pt x="67" y="245"/>
                  </a:lnTo>
                  <a:lnTo>
                    <a:pt x="68" y="252"/>
                  </a:lnTo>
                  <a:lnTo>
                    <a:pt x="70" y="261"/>
                  </a:lnTo>
                  <a:lnTo>
                    <a:pt x="71" y="269"/>
                  </a:lnTo>
                  <a:lnTo>
                    <a:pt x="74" y="277"/>
                  </a:lnTo>
                  <a:lnTo>
                    <a:pt x="77" y="283"/>
                  </a:lnTo>
                  <a:lnTo>
                    <a:pt x="81" y="290"/>
                  </a:lnTo>
                  <a:lnTo>
                    <a:pt x="85" y="297"/>
                  </a:lnTo>
                  <a:lnTo>
                    <a:pt x="90" y="301"/>
                  </a:lnTo>
                  <a:lnTo>
                    <a:pt x="96" y="306"/>
                  </a:lnTo>
                  <a:lnTo>
                    <a:pt x="99" y="308"/>
                  </a:lnTo>
                  <a:lnTo>
                    <a:pt x="102" y="309"/>
                  </a:lnTo>
                  <a:lnTo>
                    <a:pt x="107" y="311"/>
                  </a:lnTo>
                  <a:lnTo>
                    <a:pt x="110" y="312"/>
                  </a:lnTo>
                  <a:lnTo>
                    <a:pt x="119" y="315"/>
                  </a:lnTo>
                  <a:lnTo>
                    <a:pt x="129" y="316"/>
                  </a:lnTo>
                  <a:lnTo>
                    <a:pt x="140" y="316"/>
                  </a:lnTo>
                  <a:lnTo>
                    <a:pt x="151" y="313"/>
                  </a:lnTo>
                  <a:lnTo>
                    <a:pt x="165" y="311"/>
                  </a:lnTo>
                  <a:lnTo>
                    <a:pt x="179" y="307"/>
                  </a:lnTo>
                  <a:lnTo>
                    <a:pt x="181" y="306"/>
                  </a:lnTo>
                  <a:lnTo>
                    <a:pt x="184" y="303"/>
                  </a:lnTo>
                  <a:lnTo>
                    <a:pt x="186" y="299"/>
                  </a:lnTo>
                  <a:lnTo>
                    <a:pt x="187" y="296"/>
                  </a:lnTo>
                  <a:lnTo>
                    <a:pt x="189" y="286"/>
                  </a:lnTo>
                  <a:lnTo>
                    <a:pt x="190" y="273"/>
                  </a:lnTo>
                  <a:lnTo>
                    <a:pt x="191" y="260"/>
                  </a:lnTo>
                  <a:lnTo>
                    <a:pt x="192" y="245"/>
                  </a:lnTo>
                  <a:lnTo>
                    <a:pt x="194" y="229"/>
                  </a:lnTo>
                  <a:lnTo>
                    <a:pt x="194" y="212"/>
                  </a:lnTo>
                  <a:lnTo>
                    <a:pt x="194" y="196"/>
                  </a:lnTo>
                  <a:lnTo>
                    <a:pt x="194" y="180"/>
                  </a:lnTo>
                  <a:lnTo>
                    <a:pt x="194" y="165"/>
                  </a:lnTo>
                  <a:lnTo>
                    <a:pt x="194" y="149"/>
                  </a:lnTo>
                  <a:lnTo>
                    <a:pt x="194" y="136"/>
                  </a:lnTo>
                  <a:lnTo>
                    <a:pt x="195" y="124"/>
                  </a:lnTo>
                  <a:lnTo>
                    <a:pt x="196" y="114"/>
                  </a:lnTo>
                  <a:lnTo>
                    <a:pt x="197" y="106"/>
                  </a:lnTo>
                  <a:lnTo>
                    <a:pt x="198" y="101"/>
                  </a:lnTo>
                  <a:lnTo>
                    <a:pt x="198" y="96"/>
                  </a:lnTo>
                  <a:lnTo>
                    <a:pt x="198" y="91"/>
                  </a:lnTo>
                  <a:lnTo>
                    <a:pt x="198" y="86"/>
                  </a:lnTo>
                  <a:lnTo>
                    <a:pt x="198" y="80"/>
                  </a:lnTo>
                  <a:lnTo>
                    <a:pt x="197" y="76"/>
                  </a:lnTo>
                  <a:lnTo>
                    <a:pt x="196" y="70"/>
                  </a:lnTo>
                  <a:lnTo>
                    <a:pt x="195" y="66"/>
                  </a:lnTo>
                  <a:lnTo>
                    <a:pt x="190" y="56"/>
                  </a:lnTo>
                  <a:lnTo>
                    <a:pt x="185" y="46"/>
                  </a:lnTo>
                  <a:lnTo>
                    <a:pt x="179" y="38"/>
                  </a:lnTo>
                  <a:lnTo>
                    <a:pt x="172" y="29"/>
                  </a:lnTo>
                  <a:lnTo>
                    <a:pt x="168" y="26"/>
                  </a:lnTo>
                  <a:lnTo>
                    <a:pt x="164" y="21"/>
                  </a:lnTo>
                  <a:lnTo>
                    <a:pt x="160" y="18"/>
                  </a:lnTo>
                  <a:lnTo>
                    <a:pt x="155" y="15"/>
                  </a:lnTo>
                  <a:lnTo>
                    <a:pt x="151" y="11"/>
                  </a:lnTo>
                  <a:lnTo>
                    <a:pt x="146" y="9"/>
                  </a:lnTo>
                  <a:lnTo>
                    <a:pt x="141" y="7"/>
                  </a:lnTo>
                  <a:lnTo>
                    <a:pt x="137" y="5"/>
                  </a:lnTo>
                  <a:lnTo>
                    <a:pt x="131" y="4"/>
                  </a:lnTo>
                  <a:lnTo>
                    <a:pt x="126" y="3"/>
                  </a:lnTo>
                  <a:lnTo>
                    <a:pt x="120" y="0"/>
                  </a:lnTo>
                  <a:lnTo>
                    <a:pt x="116" y="0"/>
                  </a:lnTo>
                  <a:lnTo>
                    <a:pt x="110" y="0"/>
                  </a:lnTo>
                  <a:lnTo>
                    <a:pt x="106" y="1"/>
                  </a:lnTo>
                  <a:lnTo>
                    <a:pt x="100" y="3"/>
                  </a:lnTo>
                  <a:lnTo>
                    <a:pt x="95" y="4"/>
                  </a:lnTo>
                  <a:close/>
                </a:path>
              </a:pathLst>
            </a:custGeom>
            <a:solidFill>
              <a:srgbClr val="FDD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1" name="Freeform 195">
              <a:extLst>
                <a:ext uri="{FF2B5EF4-FFF2-40B4-BE49-F238E27FC236}">
                  <a16:creationId xmlns:a16="http://schemas.microsoft.com/office/drawing/2014/main" id="{9E255EED-98EF-4F63-8771-A226795CB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" y="3589"/>
              <a:ext cx="95" cy="151"/>
            </a:xfrm>
            <a:custGeom>
              <a:avLst/>
              <a:gdLst>
                <a:gd name="T0" fmla="*/ 75 w 189"/>
                <a:gd name="T1" fmla="*/ 7 h 300"/>
                <a:gd name="T2" fmla="*/ 51 w 189"/>
                <a:gd name="T3" fmla="*/ 14 h 300"/>
                <a:gd name="T4" fmla="*/ 32 w 189"/>
                <a:gd name="T5" fmla="*/ 22 h 300"/>
                <a:gd name="T6" fmla="*/ 19 w 189"/>
                <a:gd name="T7" fmla="*/ 31 h 300"/>
                <a:gd name="T8" fmla="*/ 9 w 189"/>
                <a:gd name="T9" fmla="*/ 40 h 300"/>
                <a:gd name="T10" fmla="*/ 2 w 189"/>
                <a:gd name="T11" fmla="*/ 48 h 300"/>
                <a:gd name="T12" fmla="*/ 0 w 189"/>
                <a:gd name="T13" fmla="*/ 56 h 300"/>
                <a:gd name="T14" fmla="*/ 0 w 189"/>
                <a:gd name="T15" fmla="*/ 65 h 300"/>
                <a:gd name="T16" fmla="*/ 2 w 189"/>
                <a:gd name="T17" fmla="*/ 74 h 300"/>
                <a:gd name="T18" fmla="*/ 7 w 189"/>
                <a:gd name="T19" fmla="*/ 83 h 300"/>
                <a:gd name="T20" fmla="*/ 15 w 189"/>
                <a:gd name="T21" fmla="*/ 95 h 300"/>
                <a:gd name="T22" fmla="*/ 34 w 189"/>
                <a:gd name="T23" fmla="*/ 115 h 300"/>
                <a:gd name="T24" fmla="*/ 45 w 189"/>
                <a:gd name="T25" fmla="*/ 129 h 300"/>
                <a:gd name="T26" fmla="*/ 52 w 189"/>
                <a:gd name="T27" fmla="*/ 142 h 300"/>
                <a:gd name="T28" fmla="*/ 57 w 189"/>
                <a:gd name="T29" fmla="*/ 155 h 300"/>
                <a:gd name="T30" fmla="*/ 60 w 189"/>
                <a:gd name="T31" fmla="*/ 169 h 300"/>
                <a:gd name="T32" fmla="*/ 63 w 189"/>
                <a:gd name="T33" fmla="*/ 186 h 300"/>
                <a:gd name="T34" fmla="*/ 63 w 189"/>
                <a:gd name="T35" fmla="*/ 202 h 300"/>
                <a:gd name="T36" fmla="*/ 64 w 189"/>
                <a:gd name="T37" fmla="*/ 219 h 300"/>
                <a:gd name="T38" fmla="*/ 67 w 189"/>
                <a:gd name="T39" fmla="*/ 235 h 300"/>
                <a:gd name="T40" fmla="*/ 69 w 189"/>
                <a:gd name="T41" fmla="*/ 250 h 300"/>
                <a:gd name="T42" fmla="*/ 73 w 189"/>
                <a:gd name="T43" fmla="*/ 265 h 300"/>
                <a:gd name="T44" fmla="*/ 79 w 189"/>
                <a:gd name="T45" fmla="*/ 278 h 300"/>
                <a:gd name="T46" fmla="*/ 88 w 189"/>
                <a:gd name="T47" fmla="*/ 288 h 300"/>
                <a:gd name="T48" fmla="*/ 100 w 189"/>
                <a:gd name="T49" fmla="*/ 296 h 300"/>
                <a:gd name="T50" fmla="*/ 115 w 189"/>
                <a:gd name="T51" fmla="*/ 300 h 300"/>
                <a:gd name="T52" fmla="*/ 134 w 189"/>
                <a:gd name="T53" fmla="*/ 300 h 300"/>
                <a:gd name="T54" fmla="*/ 158 w 189"/>
                <a:gd name="T55" fmla="*/ 297 h 300"/>
                <a:gd name="T56" fmla="*/ 173 w 189"/>
                <a:gd name="T57" fmla="*/ 292 h 300"/>
                <a:gd name="T58" fmla="*/ 178 w 189"/>
                <a:gd name="T59" fmla="*/ 285 h 300"/>
                <a:gd name="T60" fmla="*/ 181 w 189"/>
                <a:gd name="T61" fmla="*/ 270 h 300"/>
                <a:gd name="T62" fmla="*/ 183 w 189"/>
                <a:gd name="T63" fmla="*/ 245 h 300"/>
                <a:gd name="T64" fmla="*/ 183 w 189"/>
                <a:gd name="T65" fmla="*/ 215 h 300"/>
                <a:gd name="T66" fmla="*/ 183 w 189"/>
                <a:gd name="T67" fmla="*/ 183 h 300"/>
                <a:gd name="T68" fmla="*/ 183 w 189"/>
                <a:gd name="T69" fmla="*/ 154 h 300"/>
                <a:gd name="T70" fmla="*/ 183 w 189"/>
                <a:gd name="T71" fmla="*/ 127 h 300"/>
                <a:gd name="T72" fmla="*/ 185 w 189"/>
                <a:gd name="T73" fmla="*/ 107 h 300"/>
                <a:gd name="T74" fmla="*/ 188 w 189"/>
                <a:gd name="T75" fmla="*/ 95 h 300"/>
                <a:gd name="T76" fmla="*/ 189 w 189"/>
                <a:gd name="T77" fmla="*/ 85 h 300"/>
                <a:gd name="T78" fmla="*/ 188 w 189"/>
                <a:gd name="T79" fmla="*/ 76 h 300"/>
                <a:gd name="T80" fmla="*/ 185 w 189"/>
                <a:gd name="T81" fmla="*/ 66 h 300"/>
                <a:gd name="T82" fmla="*/ 180 w 189"/>
                <a:gd name="T83" fmla="*/ 53 h 300"/>
                <a:gd name="T84" fmla="*/ 170 w 189"/>
                <a:gd name="T85" fmla="*/ 35 h 300"/>
                <a:gd name="T86" fmla="*/ 160 w 189"/>
                <a:gd name="T87" fmla="*/ 23 h 300"/>
                <a:gd name="T88" fmla="*/ 151 w 189"/>
                <a:gd name="T89" fmla="*/ 16 h 300"/>
                <a:gd name="T90" fmla="*/ 143 w 189"/>
                <a:gd name="T91" fmla="*/ 11 h 300"/>
                <a:gd name="T92" fmla="*/ 133 w 189"/>
                <a:gd name="T93" fmla="*/ 6 h 300"/>
                <a:gd name="T94" fmla="*/ 124 w 189"/>
                <a:gd name="T95" fmla="*/ 3 h 300"/>
                <a:gd name="T96" fmla="*/ 114 w 189"/>
                <a:gd name="T97" fmla="*/ 1 h 300"/>
                <a:gd name="T98" fmla="*/ 103 w 189"/>
                <a:gd name="T99" fmla="*/ 0 h 300"/>
                <a:gd name="T100" fmla="*/ 94 w 189"/>
                <a:gd name="T101" fmla="*/ 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9" h="300">
                  <a:moveTo>
                    <a:pt x="89" y="3"/>
                  </a:moveTo>
                  <a:lnTo>
                    <a:pt x="75" y="7"/>
                  </a:lnTo>
                  <a:lnTo>
                    <a:pt x="62" y="11"/>
                  </a:lnTo>
                  <a:lnTo>
                    <a:pt x="51" y="14"/>
                  </a:lnTo>
                  <a:lnTo>
                    <a:pt x="41" y="18"/>
                  </a:lnTo>
                  <a:lnTo>
                    <a:pt x="32" y="22"/>
                  </a:lnTo>
                  <a:lnTo>
                    <a:pt x="24" y="26"/>
                  </a:lnTo>
                  <a:lnTo>
                    <a:pt x="19" y="31"/>
                  </a:lnTo>
                  <a:lnTo>
                    <a:pt x="13" y="35"/>
                  </a:lnTo>
                  <a:lnTo>
                    <a:pt x="9" y="40"/>
                  </a:lnTo>
                  <a:lnTo>
                    <a:pt x="5" y="44"/>
                  </a:lnTo>
                  <a:lnTo>
                    <a:pt x="2" y="48"/>
                  </a:lnTo>
                  <a:lnTo>
                    <a:pt x="1" y="53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1" y="71"/>
                  </a:lnTo>
                  <a:lnTo>
                    <a:pt x="2" y="74"/>
                  </a:lnTo>
                  <a:lnTo>
                    <a:pt x="4" y="78"/>
                  </a:lnTo>
                  <a:lnTo>
                    <a:pt x="7" y="83"/>
                  </a:lnTo>
                  <a:lnTo>
                    <a:pt x="9" y="87"/>
                  </a:lnTo>
                  <a:lnTo>
                    <a:pt x="15" y="95"/>
                  </a:lnTo>
                  <a:lnTo>
                    <a:pt x="22" y="102"/>
                  </a:lnTo>
                  <a:lnTo>
                    <a:pt x="34" y="115"/>
                  </a:lnTo>
                  <a:lnTo>
                    <a:pt x="43" y="124"/>
                  </a:lnTo>
                  <a:lnTo>
                    <a:pt x="45" y="129"/>
                  </a:lnTo>
                  <a:lnTo>
                    <a:pt x="50" y="135"/>
                  </a:lnTo>
                  <a:lnTo>
                    <a:pt x="52" y="142"/>
                  </a:lnTo>
                  <a:lnTo>
                    <a:pt x="54" y="148"/>
                  </a:lnTo>
                  <a:lnTo>
                    <a:pt x="57" y="155"/>
                  </a:lnTo>
                  <a:lnTo>
                    <a:pt x="59" y="163"/>
                  </a:lnTo>
                  <a:lnTo>
                    <a:pt x="60" y="169"/>
                  </a:lnTo>
                  <a:lnTo>
                    <a:pt x="62" y="177"/>
                  </a:lnTo>
                  <a:lnTo>
                    <a:pt x="63" y="186"/>
                  </a:lnTo>
                  <a:lnTo>
                    <a:pt x="63" y="194"/>
                  </a:lnTo>
                  <a:lnTo>
                    <a:pt x="63" y="202"/>
                  </a:lnTo>
                  <a:lnTo>
                    <a:pt x="64" y="211"/>
                  </a:lnTo>
                  <a:lnTo>
                    <a:pt x="64" y="219"/>
                  </a:lnTo>
                  <a:lnTo>
                    <a:pt x="65" y="227"/>
                  </a:lnTo>
                  <a:lnTo>
                    <a:pt x="67" y="235"/>
                  </a:lnTo>
                  <a:lnTo>
                    <a:pt x="68" y="243"/>
                  </a:lnTo>
                  <a:lnTo>
                    <a:pt x="69" y="250"/>
                  </a:lnTo>
                  <a:lnTo>
                    <a:pt x="70" y="258"/>
                  </a:lnTo>
                  <a:lnTo>
                    <a:pt x="73" y="265"/>
                  </a:lnTo>
                  <a:lnTo>
                    <a:pt x="75" y="272"/>
                  </a:lnTo>
                  <a:lnTo>
                    <a:pt x="79" y="278"/>
                  </a:lnTo>
                  <a:lnTo>
                    <a:pt x="83" y="283"/>
                  </a:lnTo>
                  <a:lnTo>
                    <a:pt x="88" y="288"/>
                  </a:lnTo>
                  <a:lnTo>
                    <a:pt x="93" y="293"/>
                  </a:lnTo>
                  <a:lnTo>
                    <a:pt x="100" y="296"/>
                  </a:lnTo>
                  <a:lnTo>
                    <a:pt x="108" y="298"/>
                  </a:lnTo>
                  <a:lnTo>
                    <a:pt x="115" y="300"/>
                  </a:lnTo>
                  <a:lnTo>
                    <a:pt x="124" y="300"/>
                  </a:lnTo>
                  <a:lnTo>
                    <a:pt x="134" y="300"/>
                  </a:lnTo>
                  <a:lnTo>
                    <a:pt x="145" y="299"/>
                  </a:lnTo>
                  <a:lnTo>
                    <a:pt x="158" y="297"/>
                  </a:lnTo>
                  <a:lnTo>
                    <a:pt x="171" y="293"/>
                  </a:lnTo>
                  <a:lnTo>
                    <a:pt x="173" y="292"/>
                  </a:lnTo>
                  <a:lnTo>
                    <a:pt x="175" y="288"/>
                  </a:lnTo>
                  <a:lnTo>
                    <a:pt x="178" y="285"/>
                  </a:lnTo>
                  <a:lnTo>
                    <a:pt x="179" y="280"/>
                  </a:lnTo>
                  <a:lnTo>
                    <a:pt x="181" y="270"/>
                  </a:lnTo>
                  <a:lnTo>
                    <a:pt x="182" y="258"/>
                  </a:lnTo>
                  <a:lnTo>
                    <a:pt x="183" y="245"/>
                  </a:lnTo>
                  <a:lnTo>
                    <a:pt x="183" y="229"/>
                  </a:lnTo>
                  <a:lnTo>
                    <a:pt x="183" y="215"/>
                  </a:lnTo>
                  <a:lnTo>
                    <a:pt x="183" y="198"/>
                  </a:lnTo>
                  <a:lnTo>
                    <a:pt x="183" y="183"/>
                  </a:lnTo>
                  <a:lnTo>
                    <a:pt x="183" y="168"/>
                  </a:lnTo>
                  <a:lnTo>
                    <a:pt x="183" y="154"/>
                  </a:lnTo>
                  <a:lnTo>
                    <a:pt x="183" y="141"/>
                  </a:lnTo>
                  <a:lnTo>
                    <a:pt x="183" y="127"/>
                  </a:lnTo>
                  <a:lnTo>
                    <a:pt x="184" y="116"/>
                  </a:lnTo>
                  <a:lnTo>
                    <a:pt x="185" y="107"/>
                  </a:lnTo>
                  <a:lnTo>
                    <a:pt x="187" y="99"/>
                  </a:lnTo>
                  <a:lnTo>
                    <a:pt x="188" y="95"/>
                  </a:lnTo>
                  <a:lnTo>
                    <a:pt x="188" y="89"/>
                  </a:lnTo>
                  <a:lnTo>
                    <a:pt x="189" y="85"/>
                  </a:lnTo>
                  <a:lnTo>
                    <a:pt x="188" y="81"/>
                  </a:lnTo>
                  <a:lnTo>
                    <a:pt x="188" y="76"/>
                  </a:lnTo>
                  <a:lnTo>
                    <a:pt x="187" y="72"/>
                  </a:lnTo>
                  <a:lnTo>
                    <a:pt x="185" y="66"/>
                  </a:lnTo>
                  <a:lnTo>
                    <a:pt x="183" y="62"/>
                  </a:lnTo>
                  <a:lnTo>
                    <a:pt x="180" y="53"/>
                  </a:lnTo>
                  <a:lnTo>
                    <a:pt x="175" y="43"/>
                  </a:lnTo>
                  <a:lnTo>
                    <a:pt x="170" y="35"/>
                  </a:lnTo>
                  <a:lnTo>
                    <a:pt x="163" y="27"/>
                  </a:lnTo>
                  <a:lnTo>
                    <a:pt x="160" y="23"/>
                  </a:lnTo>
                  <a:lnTo>
                    <a:pt x="155" y="20"/>
                  </a:lnTo>
                  <a:lnTo>
                    <a:pt x="151" y="16"/>
                  </a:lnTo>
                  <a:lnTo>
                    <a:pt x="148" y="13"/>
                  </a:lnTo>
                  <a:lnTo>
                    <a:pt x="143" y="11"/>
                  </a:lnTo>
                  <a:lnTo>
                    <a:pt x="138" y="7"/>
                  </a:lnTo>
                  <a:lnTo>
                    <a:pt x="133" y="6"/>
                  </a:lnTo>
                  <a:lnTo>
                    <a:pt x="129" y="4"/>
                  </a:lnTo>
                  <a:lnTo>
                    <a:pt x="124" y="3"/>
                  </a:lnTo>
                  <a:lnTo>
                    <a:pt x="119" y="2"/>
                  </a:lnTo>
                  <a:lnTo>
                    <a:pt x="114" y="1"/>
                  </a:lnTo>
                  <a:lnTo>
                    <a:pt x="109" y="0"/>
                  </a:lnTo>
                  <a:lnTo>
                    <a:pt x="103" y="0"/>
                  </a:lnTo>
                  <a:lnTo>
                    <a:pt x="99" y="1"/>
                  </a:lnTo>
                  <a:lnTo>
                    <a:pt x="94" y="2"/>
                  </a:lnTo>
                  <a:lnTo>
                    <a:pt x="89" y="3"/>
                  </a:lnTo>
                  <a:close/>
                </a:path>
              </a:pathLst>
            </a:custGeom>
            <a:solidFill>
              <a:srgbClr val="FBD3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2" name="Freeform 196">
              <a:extLst>
                <a:ext uri="{FF2B5EF4-FFF2-40B4-BE49-F238E27FC236}">
                  <a16:creationId xmlns:a16="http://schemas.microsoft.com/office/drawing/2014/main" id="{DFEF57FF-9590-444C-99B7-7A2DA5712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3596"/>
              <a:ext cx="89" cy="143"/>
            </a:xfrm>
            <a:custGeom>
              <a:avLst/>
              <a:gdLst>
                <a:gd name="T0" fmla="*/ 71 w 177"/>
                <a:gd name="T1" fmla="*/ 7 h 286"/>
                <a:gd name="T2" fmla="*/ 47 w 177"/>
                <a:gd name="T3" fmla="*/ 13 h 286"/>
                <a:gd name="T4" fmla="*/ 30 w 177"/>
                <a:gd name="T5" fmla="*/ 21 h 286"/>
                <a:gd name="T6" fmla="*/ 17 w 177"/>
                <a:gd name="T7" fmla="*/ 29 h 286"/>
                <a:gd name="T8" fmla="*/ 7 w 177"/>
                <a:gd name="T9" fmla="*/ 38 h 286"/>
                <a:gd name="T10" fmla="*/ 3 w 177"/>
                <a:gd name="T11" fmla="*/ 47 h 286"/>
                <a:gd name="T12" fmla="*/ 0 w 177"/>
                <a:gd name="T13" fmla="*/ 55 h 286"/>
                <a:gd name="T14" fmla="*/ 0 w 177"/>
                <a:gd name="T15" fmla="*/ 63 h 286"/>
                <a:gd name="T16" fmla="*/ 2 w 177"/>
                <a:gd name="T17" fmla="*/ 72 h 286"/>
                <a:gd name="T18" fmla="*/ 6 w 177"/>
                <a:gd name="T19" fmla="*/ 81 h 286"/>
                <a:gd name="T20" fmla="*/ 14 w 177"/>
                <a:gd name="T21" fmla="*/ 93 h 286"/>
                <a:gd name="T22" fmla="*/ 32 w 177"/>
                <a:gd name="T23" fmla="*/ 112 h 286"/>
                <a:gd name="T24" fmla="*/ 43 w 177"/>
                <a:gd name="T25" fmla="*/ 128 h 286"/>
                <a:gd name="T26" fmla="*/ 48 w 177"/>
                <a:gd name="T27" fmla="*/ 140 h 286"/>
                <a:gd name="T28" fmla="*/ 55 w 177"/>
                <a:gd name="T29" fmla="*/ 152 h 286"/>
                <a:gd name="T30" fmla="*/ 60 w 177"/>
                <a:gd name="T31" fmla="*/ 165 h 286"/>
                <a:gd name="T32" fmla="*/ 62 w 177"/>
                <a:gd name="T33" fmla="*/ 180 h 286"/>
                <a:gd name="T34" fmla="*/ 63 w 177"/>
                <a:gd name="T35" fmla="*/ 195 h 286"/>
                <a:gd name="T36" fmla="*/ 64 w 177"/>
                <a:gd name="T37" fmla="*/ 211 h 286"/>
                <a:gd name="T38" fmla="*/ 66 w 177"/>
                <a:gd name="T39" fmla="*/ 225 h 286"/>
                <a:gd name="T40" fmla="*/ 68 w 177"/>
                <a:gd name="T41" fmla="*/ 241 h 286"/>
                <a:gd name="T42" fmla="*/ 72 w 177"/>
                <a:gd name="T43" fmla="*/ 254 h 286"/>
                <a:gd name="T44" fmla="*/ 77 w 177"/>
                <a:gd name="T45" fmla="*/ 265 h 286"/>
                <a:gd name="T46" fmla="*/ 86 w 177"/>
                <a:gd name="T47" fmla="*/ 275 h 286"/>
                <a:gd name="T48" fmla="*/ 96 w 177"/>
                <a:gd name="T49" fmla="*/ 282 h 286"/>
                <a:gd name="T50" fmla="*/ 112 w 177"/>
                <a:gd name="T51" fmla="*/ 285 h 286"/>
                <a:gd name="T52" fmla="*/ 128 w 177"/>
                <a:gd name="T53" fmla="*/ 285 h 286"/>
                <a:gd name="T54" fmla="*/ 151 w 177"/>
                <a:gd name="T55" fmla="*/ 282 h 286"/>
                <a:gd name="T56" fmla="*/ 165 w 177"/>
                <a:gd name="T57" fmla="*/ 276 h 286"/>
                <a:gd name="T58" fmla="*/ 170 w 177"/>
                <a:gd name="T59" fmla="*/ 270 h 286"/>
                <a:gd name="T60" fmla="*/ 172 w 177"/>
                <a:gd name="T61" fmla="*/ 255 h 286"/>
                <a:gd name="T62" fmla="*/ 174 w 177"/>
                <a:gd name="T63" fmla="*/ 230 h 286"/>
                <a:gd name="T64" fmla="*/ 174 w 177"/>
                <a:gd name="T65" fmla="*/ 200 h 286"/>
                <a:gd name="T66" fmla="*/ 174 w 177"/>
                <a:gd name="T67" fmla="*/ 171 h 286"/>
                <a:gd name="T68" fmla="*/ 174 w 177"/>
                <a:gd name="T69" fmla="*/ 143 h 286"/>
                <a:gd name="T70" fmla="*/ 174 w 177"/>
                <a:gd name="T71" fmla="*/ 119 h 286"/>
                <a:gd name="T72" fmla="*/ 175 w 177"/>
                <a:gd name="T73" fmla="*/ 100 h 286"/>
                <a:gd name="T74" fmla="*/ 177 w 177"/>
                <a:gd name="T75" fmla="*/ 89 h 286"/>
                <a:gd name="T76" fmla="*/ 177 w 177"/>
                <a:gd name="T77" fmla="*/ 80 h 286"/>
                <a:gd name="T78" fmla="*/ 176 w 177"/>
                <a:gd name="T79" fmla="*/ 67 h 286"/>
                <a:gd name="T80" fmla="*/ 171 w 177"/>
                <a:gd name="T81" fmla="*/ 49 h 286"/>
                <a:gd name="T82" fmla="*/ 161 w 177"/>
                <a:gd name="T83" fmla="*/ 32 h 286"/>
                <a:gd name="T84" fmla="*/ 151 w 177"/>
                <a:gd name="T85" fmla="*/ 21 h 286"/>
                <a:gd name="T86" fmla="*/ 143 w 177"/>
                <a:gd name="T87" fmla="*/ 14 h 286"/>
                <a:gd name="T88" fmla="*/ 135 w 177"/>
                <a:gd name="T89" fmla="*/ 9 h 286"/>
                <a:gd name="T90" fmla="*/ 126 w 177"/>
                <a:gd name="T91" fmla="*/ 4 h 286"/>
                <a:gd name="T92" fmla="*/ 116 w 177"/>
                <a:gd name="T93" fmla="*/ 2 h 286"/>
                <a:gd name="T94" fmla="*/ 107 w 177"/>
                <a:gd name="T95" fmla="*/ 0 h 286"/>
                <a:gd name="T96" fmla="*/ 97 w 177"/>
                <a:gd name="T97" fmla="*/ 0 h 286"/>
                <a:gd name="T98" fmla="*/ 88 w 177"/>
                <a:gd name="T99" fmla="*/ 2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7" h="286">
                  <a:moveTo>
                    <a:pt x="84" y="3"/>
                  </a:moveTo>
                  <a:lnTo>
                    <a:pt x="71" y="7"/>
                  </a:lnTo>
                  <a:lnTo>
                    <a:pt x="58" y="10"/>
                  </a:lnTo>
                  <a:lnTo>
                    <a:pt x="47" y="13"/>
                  </a:lnTo>
                  <a:lnTo>
                    <a:pt x="38" y="18"/>
                  </a:lnTo>
                  <a:lnTo>
                    <a:pt x="30" y="21"/>
                  </a:lnTo>
                  <a:lnTo>
                    <a:pt x="23" y="25"/>
                  </a:lnTo>
                  <a:lnTo>
                    <a:pt x="17" y="29"/>
                  </a:lnTo>
                  <a:lnTo>
                    <a:pt x="12" y="34"/>
                  </a:lnTo>
                  <a:lnTo>
                    <a:pt x="7" y="38"/>
                  </a:lnTo>
                  <a:lnTo>
                    <a:pt x="5" y="42"/>
                  </a:lnTo>
                  <a:lnTo>
                    <a:pt x="3" y="47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1" y="69"/>
                  </a:lnTo>
                  <a:lnTo>
                    <a:pt x="2" y="72"/>
                  </a:lnTo>
                  <a:lnTo>
                    <a:pt x="4" y="76"/>
                  </a:lnTo>
                  <a:lnTo>
                    <a:pt x="6" y="81"/>
                  </a:lnTo>
                  <a:lnTo>
                    <a:pt x="8" y="84"/>
                  </a:lnTo>
                  <a:lnTo>
                    <a:pt x="14" y="93"/>
                  </a:lnTo>
                  <a:lnTo>
                    <a:pt x="21" y="100"/>
                  </a:lnTo>
                  <a:lnTo>
                    <a:pt x="32" y="112"/>
                  </a:lnTo>
                  <a:lnTo>
                    <a:pt x="40" y="122"/>
                  </a:lnTo>
                  <a:lnTo>
                    <a:pt x="43" y="128"/>
                  </a:lnTo>
                  <a:lnTo>
                    <a:pt x="46" y="133"/>
                  </a:lnTo>
                  <a:lnTo>
                    <a:pt x="48" y="140"/>
                  </a:lnTo>
                  <a:lnTo>
                    <a:pt x="52" y="145"/>
                  </a:lnTo>
                  <a:lnTo>
                    <a:pt x="55" y="152"/>
                  </a:lnTo>
                  <a:lnTo>
                    <a:pt x="57" y="159"/>
                  </a:lnTo>
                  <a:lnTo>
                    <a:pt x="60" y="165"/>
                  </a:lnTo>
                  <a:lnTo>
                    <a:pt x="62" y="173"/>
                  </a:lnTo>
                  <a:lnTo>
                    <a:pt x="62" y="180"/>
                  </a:lnTo>
                  <a:lnTo>
                    <a:pt x="62" y="188"/>
                  </a:lnTo>
                  <a:lnTo>
                    <a:pt x="63" y="195"/>
                  </a:lnTo>
                  <a:lnTo>
                    <a:pt x="63" y="203"/>
                  </a:lnTo>
                  <a:lnTo>
                    <a:pt x="64" y="211"/>
                  </a:lnTo>
                  <a:lnTo>
                    <a:pt x="64" y="219"/>
                  </a:lnTo>
                  <a:lnTo>
                    <a:pt x="66" y="225"/>
                  </a:lnTo>
                  <a:lnTo>
                    <a:pt x="66" y="233"/>
                  </a:lnTo>
                  <a:lnTo>
                    <a:pt x="68" y="241"/>
                  </a:lnTo>
                  <a:lnTo>
                    <a:pt x="70" y="246"/>
                  </a:lnTo>
                  <a:lnTo>
                    <a:pt x="72" y="254"/>
                  </a:lnTo>
                  <a:lnTo>
                    <a:pt x="74" y="260"/>
                  </a:lnTo>
                  <a:lnTo>
                    <a:pt x="77" y="265"/>
                  </a:lnTo>
                  <a:lnTo>
                    <a:pt x="82" y="270"/>
                  </a:lnTo>
                  <a:lnTo>
                    <a:pt x="86" y="275"/>
                  </a:lnTo>
                  <a:lnTo>
                    <a:pt x="91" y="279"/>
                  </a:lnTo>
                  <a:lnTo>
                    <a:pt x="96" y="282"/>
                  </a:lnTo>
                  <a:lnTo>
                    <a:pt x="104" y="284"/>
                  </a:lnTo>
                  <a:lnTo>
                    <a:pt x="112" y="285"/>
                  </a:lnTo>
                  <a:lnTo>
                    <a:pt x="120" y="286"/>
                  </a:lnTo>
                  <a:lnTo>
                    <a:pt x="128" y="285"/>
                  </a:lnTo>
                  <a:lnTo>
                    <a:pt x="140" y="284"/>
                  </a:lnTo>
                  <a:lnTo>
                    <a:pt x="151" y="282"/>
                  </a:lnTo>
                  <a:lnTo>
                    <a:pt x="163" y="279"/>
                  </a:lnTo>
                  <a:lnTo>
                    <a:pt x="165" y="276"/>
                  </a:lnTo>
                  <a:lnTo>
                    <a:pt x="167" y="273"/>
                  </a:lnTo>
                  <a:lnTo>
                    <a:pt x="170" y="270"/>
                  </a:lnTo>
                  <a:lnTo>
                    <a:pt x="171" y="266"/>
                  </a:lnTo>
                  <a:lnTo>
                    <a:pt x="172" y="255"/>
                  </a:lnTo>
                  <a:lnTo>
                    <a:pt x="173" y="243"/>
                  </a:lnTo>
                  <a:lnTo>
                    <a:pt x="174" y="230"/>
                  </a:lnTo>
                  <a:lnTo>
                    <a:pt x="174" y="215"/>
                  </a:lnTo>
                  <a:lnTo>
                    <a:pt x="174" y="200"/>
                  </a:lnTo>
                  <a:lnTo>
                    <a:pt x="173" y="185"/>
                  </a:lnTo>
                  <a:lnTo>
                    <a:pt x="174" y="171"/>
                  </a:lnTo>
                  <a:lnTo>
                    <a:pt x="174" y="156"/>
                  </a:lnTo>
                  <a:lnTo>
                    <a:pt x="174" y="143"/>
                  </a:lnTo>
                  <a:lnTo>
                    <a:pt x="174" y="131"/>
                  </a:lnTo>
                  <a:lnTo>
                    <a:pt x="174" y="119"/>
                  </a:lnTo>
                  <a:lnTo>
                    <a:pt x="174" y="109"/>
                  </a:lnTo>
                  <a:lnTo>
                    <a:pt x="175" y="100"/>
                  </a:lnTo>
                  <a:lnTo>
                    <a:pt x="176" y="93"/>
                  </a:lnTo>
                  <a:lnTo>
                    <a:pt x="177" y="89"/>
                  </a:lnTo>
                  <a:lnTo>
                    <a:pt x="177" y="84"/>
                  </a:lnTo>
                  <a:lnTo>
                    <a:pt x="177" y="80"/>
                  </a:lnTo>
                  <a:lnTo>
                    <a:pt x="177" y="75"/>
                  </a:lnTo>
                  <a:lnTo>
                    <a:pt x="176" y="67"/>
                  </a:lnTo>
                  <a:lnTo>
                    <a:pt x="174" y="58"/>
                  </a:lnTo>
                  <a:lnTo>
                    <a:pt x="171" y="49"/>
                  </a:lnTo>
                  <a:lnTo>
                    <a:pt x="165" y="41"/>
                  </a:lnTo>
                  <a:lnTo>
                    <a:pt x="161" y="32"/>
                  </a:lnTo>
                  <a:lnTo>
                    <a:pt x="154" y="25"/>
                  </a:lnTo>
                  <a:lnTo>
                    <a:pt x="151" y="21"/>
                  </a:lnTo>
                  <a:lnTo>
                    <a:pt x="147" y="18"/>
                  </a:lnTo>
                  <a:lnTo>
                    <a:pt x="143" y="14"/>
                  </a:lnTo>
                  <a:lnTo>
                    <a:pt x="140" y="12"/>
                  </a:lnTo>
                  <a:lnTo>
                    <a:pt x="135" y="9"/>
                  </a:lnTo>
                  <a:lnTo>
                    <a:pt x="131" y="7"/>
                  </a:lnTo>
                  <a:lnTo>
                    <a:pt x="126" y="4"/>
                  </a:lnTo>
                  <a:lnTo>
                    <a:pt x="121" y="3"/>
                  </a:lnTo>
                  <a:lnTo>
                    <a:pt x="116" y="2"/>
                  </a:lnTo>
                  <a:lnTo>
                    <a:pt x="112" y="1"/>
                  </a:lnTo>
                  <a:lnTo>
                    <a:pt x="107" y="0"/>
                  </a:lnTo>
                  <a:lnTo>
                    <a:pt x="102" y="0"/>
                  </a:lnTo>
                  <a:lnTo>
                    <a:pt x="97" y="0"/>
                  </a:lnTo>
                  <a:lnTo>
                    <a:pt x="93" y="1"/>
                  </a:lnTo>
                  <a:lnTo>
                    <a:pt x="88" y="2"/>
                  </a:lnTo>
                  <a:lnTo>
                    <a:pt x="84" y="3"/>
                  </a:lnTo>
                  <a:close/>
                </a:path>
              </a:pathLst>
            </a:custGeom>
            <a:solidFill>
              <a:srgbClr val="F9D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3" name="Freeform 197">
              <a:extLst>
                <a:ext uri="{FF2B5EF4-FFF2-40B4-BE49-F238E27FC236}">
                  <a16:creationId xmlns:a16="http://schemas.microsoft.com/office/drawing/2014/main" id="{9DC567BD-545C-439E-975D-1460E2A8D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" y="3602"/>
              <a:ext cx="85" cy="136"/>
            </a:xfrm>
            <a:custGeom>
              <a:avLst/>
              <a:gdLst>
                <a:gd name="T0" fmla="*/ 67 w 169"/>
                <a:gd name="T1" fmla="*/ 7 h 272"/>
                <a:gd name="T2" fmla="*/ 46 w 169"/>
                <a:gd name="T3" fmla="*/ 13 h 272"/>
                <a:gd name="T4" fmla="*/ 29 w 169"/>
                <a:gd name="T5" fmla="*/ 21 h 272"/>
                <a:gd name="T6" fmla="*/ 17 w 169"/>
                <a:gd name="T7" fmla="*/ 29 h 272"/>
                <a:gd name="T8" fmla="*/ 8 w 169"/>
                <a:gd name="T9" fmla="*/ 38 h 272"/>
                <a:gd name="T10" fmla="*/ 4 w 169"/>
                <a:gd name="T11" fmla="*/ 46 h 272"/>
                <a:gd name="T12" fmla="*/ 0 w 169"/>
                <a:gd name="T13" fmla="*/ 55 h 272"/>
                <a:gd name="T14" fmla="*/ 0 w 169"/>
                <a:gd name="T15" fmla="*/ 62 h 272"/>
                <a:gd name="T16" fmla="*/ 2 w 169"/>
                <a:gd name="T17" fmla="*/ 71 h 272"/>
                <a:gd name="T18" fmla="*/ 6 w 169"/>
                <a:gd name="T19" fmla="*/ 80 h 272"/>
                <a:gd name="T20" fmla="*/ 14 w 169"/>
                <a:gd name="T21" fmla="*/ 91 h 272"/>
                <a:gd name="T22" fmla="*/ 30 w 169"/>
                <a:gd name="T23" fmla="*/ 111 h 272"/>
                <a:gd name="T24" fmla="*/ 40 w 169"/>
                <a:gd name="T25" fmla="*/ 127 h 272"/>
                <a:gd name="T26" fmla="*/ 47 w 169"/>
                <a:gd name="T27" fmla="*/ 138 h 272"/>
                <a:gd name="T28" fmla="*/ 52 w 169"/>
                <a:gd name="T29" fmla="*/ 150 h 272"/>
                <a:gd name="T30" fmla="*/ 59 w 169"/>
                <a:gd name="T31" fmla="*/ 162 h 272"/>
                <a:gd name="T32" fmla="*/ 62 w 169"/>
                <a:gd name="T33" fmla="*/ 176 h 272"/>
                <a:gd name="T34" fmla="*/ 64 w 169"/>
                <a:gd name="T35" fmla="*/ 189 h 272"/>
                <a:gd name="T36" fmla="*/ 65 w 169"/>
                <a:gd name="T37" fmla="*/ 203 h 272"/>
                <a:gd name="T38" fmla="*/ 66 w 169"/>
                <a:gd name="T39" fmla="*/ 218 h 272"/>
                <a:gd name="T40" fmla="*/ 68 w 169"/>
                <a:gd name="T41" fmla="*/ 231 h 272"/>
                <a:gd name="T42" fmla="*/ 71 w 169"/>
                <a:gd name="T43" fmla="*/ 243 h 272"/>
                <a:gd name="T44" fmla="*/ 77 w 169"/>
                <a:gd name="T45" fmla="*/ 253 h 272"/>
                <a:gd name="T46" fmla="*/ 85 w 169"/>
                <a:gd name="T47" fmla="*/ 262 h 272"/>
                <a:gd name="T48" fmla="*/ 95 w 169"/>
                <a:gd name="T49" fmla="*/ 269 h 272"/>
                <a:gd name="T50" fmla="*/ 108 w 169"/>
                <a:gd name="T51" fmla="*/ 272 h 272"/>
                <a:gd name="T52" fmla="*/ 125 w 169"/>
                <a:gd name="T53" fmla="*/ 272 h 272"/>
                <a:gd name="T54" fmla="*/ 145 w 169"/>
                <a:gd name="T55" fmla="*/ 269 h 272"/>
                <a:gd name="T56" fmla="*/ 158 w 169"/>
                <a:gd name="T57" fmla="*/ 263 h 272"/>
                <a:gd name="T58" fmla="*/ 162 w 169"/>
                <a:gd name="T59" fmla="*/ 257 h 272"/>
                <a:gd name="T60" fmla="*/ 165 w 169"/>
                <a:gd name="T61" fmla="*/ 242 h 272"/>
                <a:gd name="T62" fmla="*/ 166 w 169"/>
                <a:gd name="T63" fmla="*/ 216 h 272"/>
                <a:gd name="T64" fmla="*/ 166 w 169"/>
                <a:gd name="T65" fmla="*/ 187 h 272"/>
                <a:gd name="T66" fmla="*/ 165 w 169"/>
                <a:gd name="T67" fmla="*/ 160 h 272"/>
                <a:gd name="T68" fmla="*/ 165 w 169"/>
                <a:gd name="T69" fmla="*/ 134 h 272"/>
                <a:gd name="T70" fmla="*/ 165 w 169"/>
                <a:gd name="T71" fmla="*/ 111 h 272"/>
                <a:gd name="T72" fmla="*/ 166 w 169"/>
                <a:gd name="T73" fmla="*/ 93 h 272"/>
                <a:gd name="T74" fmla="*/ 168 w 169"/>
                <a:gd name="T75" fmla="*/ 83 h 272"/>
                <a:gd name="T76" fmla="*/ 169 w 169"/>
                <a:gd name="T77" fmla="*/ 76 h 272"/>
                <a:gd name="T78" fmla="*/ 167 w 169"/>
                <a:gd name="T79" fmla="*/ 62 h 272"/>
                <a:gd name="T80" fmla="*/ 161 w 169"/>
                <a:gd name="T81" fmla="*/ 47 h 272"/>
                <a:gd name="T82" fmla="*/ 152 w 169"/>
                <a:gd name="T83" fmla="*/ 31 h 272"/>
                <a:gd name="T84" fmla="*/ 144 w 169"/>
                <a:gd name="T85" fmla="*/ 20 h 272"/>
                <a:gd name="T86" fmla="*/ 136 w 169"/>
                <a:gd name="T87" fmla="*/ 15 h 272"/>
                <a:gd name="T88" fmla="*/ 128 w 169"/>
                <a:gd name="T89" fmla="*/ 9 h 272"/>
                <a:gd name="T90" fmla="*/ 119 w 169"/>
                <a:gd name="T91" fmla="*/ 5 h 272"/>
                <a:gd name="T92" fmla="*/ 110 w 169"/>
                <a:gd name="T93" fmla="*/ 2 h 272"/>
                <a:gd name="T94" fmla="*/ 101 w 169"/>
                <a:gd name="T95" fmla="*/ 0 h 272"/>
                <a:gd name="T96" fmla="*/ 91 w 169"/>
                <a:gd name="T97" fmla="*/ 0 h 272"/>
                <a:gd name="T98" fmla="*/ 84 w 169"/>
                <a:gd name="T99" fmla="*/ 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9" h="272">
                  <a:moveTo>
                    <a:pt x="79" y="3"/>
                  </a:moveTo>
                  <a:lnTo>
                    <a:pt x="67" y="7"/>
                  </a:lnTo>
                  <a:lnTo>
                    <a:pt x="56" y="10"/>
                  </a:lnTo>
                  <a:lnTo>
                    <a:pt x="46" y="13"/>
                  </a:lnTo>
                  <a:lnTo>
                    <a:pt x="37" y="18"/>
                  </a:lnTo>
                  <a:lnTo>
                    <a:pt x="29" y="21"/>
                  </a:lnTo>
                  <a:lnTo>
                    <a:pt x="22" y="26"/>
                  </a:lnTo>
                  <a:lnTo>
                    <a:pt x="17" y="29"/>
                  </a:lnTo>
                  <a:lnTo>
                    <a:pt x="11" y="33"/>
                  </a:lnTo>
                  <a:lnTo>
                    <a:pt x="8" y="38"/>
                  </a:lnTo>
                  <a:lnTo>
                    <a:pt x="6" y="41"/>
                  </a:lnTo>
                  <a:lnTo>
                    <a:pt x="4" y="46"/>
                  </a:lnTo>
                  <a:lnTo>
                    <a:pt x="1" y="50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7"/>
                  </a:lnTo>
                  <a:lnTo>
                    <a:pt x="2" y="71"/>
                  </a:lnTo>
                  <a:lnTo>
                    <a:pt x="5" y="76"/>
                  </a:lnTo>
                  <a:lnTo>
                    <a:pt x="6" y="80"/>
                  </a:lnTo>
                  <a:lnTo>
                    <a:pt x="8" y="83"/>
                  </a:lnTo>
                  <a:lnTo>
                    <a:pt x="14" y="91"/>
                  </a:lnTo>
                  <a:lnTo>
                    <a:pt x="19" y="98"/>
                  </a:lnTo>
                  <a:lnTo>
                    <a:pt x="30" y="111"/>
                  </a:lnTo>
                  <a:lnTo>
                    <a:pt x="38" y="120"/>
                  </a:lnTo>
                  <a:lnTo>
                    <a:pt x="40" y="127"/>
                  </a:lnTo>
                  <a:lnTo>
                    <a:pt x="44" y="132"/>
                  </a:lnTo>
                  <a:lnTo>
                    <a:pt x="47" y="138"/>
                  </a:lnTo>
                  <a:lnTo>
                    <a:pt x="50" y="143"/>
                  </a:lnTo>
                  <a:lnTo>
                    <a:pt x="52" y="150"/>
                  </a:lnTo>
                  <a:lnTo>
                    <a:pt x="56" y="157"/>
                  </a:lnTo>
                  <a:lnTo>
                    <a:pt x="59" y="162"/>
                  </a:lnTo>
                  <a:lnTo>
                    <a:pt x="62" y="168"/>
                  </a:lnTo>
                  <a:lnTo>
                    <a:pt x="62" y="176"/>
                  </a:lnTo>
                  <a:lnTo>
                    <a:pt x="62" y="182"/>
                  </a:lnTo>
                  <a:lnTo>
                    <a:pt x="64" y="189"/>
                  </a:lnTo>
                  <a:lnTo>
                    <a:pt x="64" y="197"/>
                  </a:lnTo>
                  <a:lnTo>
                    <a:pt x="65" y="203"/>
                  </a:lnTo>
                  <a:lnTo>
                    <a:pt x="65" y="210"/>
                  </a:lnTo>
                  <a:lnTo>
                    <a:pt x="66" y="218"/>
                  </a:lnTo>
                  <a:lnTo>
                    <a:pt x="67" y="223"/>
                  </a:lnTo>
                  <a:lnTo>
                    <a:pt x="68" y="231"/>
                  </a:lnTo>
                  <a:lnTo>
                    <a:pt x="69" y="237"/>
                  </a:lnTo>
                  <a:lnTo>
                    <a:pt x="71" y="243"/>
                  </a:lnTo>
                  <a:lnTo>
                    <a:pt x="75" y="248"/>
                  </a:lnTo>
                  <a:lnTo>
                    <a:pt x="77" y="253"/>
                  </a:lnTo>
                  <a:lnTo>
                    <a:pt x="80" y="258"/>
                  </a:lnTo>
                  <a:lnTo>
                    <a:pt x="85" y="262"/>
                  </a:lnTo>
                  <a:lnTo>
                    <a:pt x="89" y="265"/>
                  </a:lnTo>
                  <a:lnTo>
                    <a:pt x="95" y="269"/>
                  </a:lnTo>
                  <a:lnTo>
                    <a:pt x="101" y="270"/>
                  </a:lnTo>
                  <a:lnTo>
                    <a:pt x="108" y="272"/>
                  </a:lnTo>
                  <a:lnTo>
                    <a:pt x="116" y="272"/>
                  </a:lnTo>
                  <a:lnTo>
                    <a:pt x="125" y="272"/>
                  </a:lnTo>
                  <a:lnTo>
                    <a:pt x="135" y="271"/>
                  </a:lnTo>
                  <a:lnTo>
                    <a:pt x="145" y="269"/>
                  </a:lnTo>
                  <a:lnTo>
                    <a:pt x="157" y="265"/>
                  </a:lnTo>
                  <a:lnTo>
                    <a:pt x="158" y="263"/>
                  </a:lnTo>
                  <a:lnTo>
                    <a:pt x="160" y="260"/>
                  </a:lnTo>
                  <a:lnTo>
                    <a:pt x="162" y="257"/>
                  </a:lnTo>
                  <a:lnTo>
                    <a:pt x="164" y="252"/>
                  </a:lnTo>
                  <a:lnTo>
                    <a:pt x="165" y="242"/>
                  </a:lnTo>
                  <a:lnTo>
                    <a:pt x="166" y="230"/>
                  </a:lnTo>
                  <a:lnTo>
                    <a:pt x="166" y="216"/>
                  </a:lnTo>
                  <a:lnTo>
                    <a:pt x="166" y="202"/>
                  </a:lnTo>
                  <a:lnTo>
                    <a:pt x="166" y="187"/>
                  </a:lnTo>
                  <a:lnTo>
                    <a:pt x="165" y="172"/>
                  </a:lnTo>
                  <a:lnTo>
                    <a:pt x="165" y="160"/>
                  </a:lnTo>
                  <a:lnTo>
                    <a:pt x="165" y="147"/>
                  </a:lnTo>
                  <a:lnTo>
                    <a:pt x="165" y="134"/>
                  </a:lnTo>
                  <a:lnTo>
                    <a:pt x="165" y="122"/>
                  </a:lnTo>
                  <a:lnTo>
                    <a:pt x="165" y="111"/>
                  </a:lnTo>
                  <a:lnTo>
                    <a:pt x="166" y="101"/>
                  </a:lnTo>
                  <a:lnTo>
                    <a:pt x="166" y="93"/>
                  </a:lnTo>
                  <a:lnTo>
                    <a:pt x="167" y="87"/>
                  </a:lnTo>
                  <a:lnTo>
                    <a:pt x="168" y="83"/>
                  </a:lnTo>
                  <a:lnTo>
                    <a:pt x="168" y="80"/>
                  </a:lnTo>
                  <a:lnTo>
                    <a:pt x="169" y="76"/>
                  </a:lnTo>
                  <a:lnTo>
                    <a:pt x="168" y="71"/>
                  </a:lnTo>
                  <a:lnTo>
                    <a:pt x="167" y="62"/>
                  </a:lnTo>
                  <a:lnTo>
                    <a:pt x="165" y="55"/>
                  </a:lnTo>
                  <a:lnTo>
                    <a:pt x="161" y="47"/>
                  </a:lnTo>
                  <a:lnTo>
                    <a:pt x="157" y="39"/>
                  </a:lnTo>
                  <a:lnTo>
                    <a:pt x="152" y="31"/>
                  </a:lnTo>
                  <a:lnTo>
                    <a:pt x="147" y="25"/>
                  </a:lnTo>
                  <a:lnTo>
                    <a:pt x="144" y="20"/>
                  </a:lnTo>
                  <a:lnTo>
                    <a:pt x="140" y="17"/>
                  </a:lnTo>
                  <a:lnTo>
                    <a:pt x="136" y="15"/>
                  </a:lnTo>
                  <a:lnTo>
                    <a:pt x="132" y="11"/>
                  </a:lnTo>
                  <a:lnTo>
                    <a:pt x="128" y="9"/>
                  </a:lnTo>
                  <a:lnTo>
                    <a:pt x="124" y="7"/>
                  </a:lnTo>
                  <a:lnTo>
                    <a:pt x="119" y="5"/>
                  </a:lnTo>
                  <a:lnTo>
                    <a:pt x="115" y="3"/>
                  </a:lnTo>
                  <a:lnTo>
                    <a:pt x="110" y="2"/>
                  </a:lnTo>
                  <a:lnTo>
                    <a:pt x="106" y="1"/>
                  </a:lnTo>
                  <a:lnTo>
                    <a:pt x="101" y="0"/>
                  </a:lnTo>
                  <a:lnTo>
                    <a:pt x="97" y="0"/>
                  </a:lnTo>
                  <a:lnTo>
                    <a:pt x="91" y="0"/>
                  </a:lnTo>
                  <a:lnTo>
                    <a:pt x="87" y="1"/>
                  </a:lnTo>
                  <a:lnTo>
                    <a:pt x="84" y="2"/>
                  </a:lnTo>
                  <a:lnTo>
                    <a:pt x="79" y="3"/>
                  </a:lnTo>
                  <a:close/>
                </a:path>
              </a:pathLst>
            </a:custGeom>
            <a:solidFill>
              <a:srgbClr val="F6C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4" name="Freeform 198">
              <a:extLst>
                <a:ext uri="{FF2B5EF4-FFF2-40B4-BE49-F238E27FC236}">
                  <a16:creationId xmlns:a16="http://schemas.microsoft.com/office/drawing/2014/main" id="{62FD4DC4-661E-4772-AE15-BD4F9EB05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3608"/>
              <a:ext cx="80" cy="130"/>
            </a:xfrm>
            <a:custGeom>
              <a:avLst/>
              <a:gdLst>
                <a:gd name="T0" fmla="*/ 61 w 159"/>
                <a:gd name="T1" fmla="*/ 7 h 259"/>
                <a:gd name="T2" fmla="*/ 42 w 159"/>
                <a:gd name="T3" fmla="*/ 14 h 259"/>
                <a:gd name="T4" fmla="*/ 27 w 159"/>
                <a:gd name="T5" fmla="*/ 21 h 259"/>
                <a:gd name="T6" fmla="*/ 15 w 159"/>
                <a:gd name="T7" fmla="*/ 29 h 259"/>
                <a:gd name="T8" fmla="*/ 8 w 159"/>
                <a:gd name="T9" fmla="*/ 37 h 259"/>
                <a:gd name="T10" fmla="*/ 2 w 159"/>
                <a:gd name="T11" fmla="*/ 46 h 259"/>
                <a:gd name="T12" fmla="*/ 0 w 159"/>
                <a:gd name="T13" fmla="*/ 54 h 259"/>
                <a:gd name="T14" fmla="*/ 0 w 159"/>
                <a:gd name="T15" fmla="*/ 61 h 259"/>
                <a:gd name="T16" fmla="*/ 2 w 159"/>
                <a:gd name="T17" fmla="*/ 70 h 259"/>
                <a:gd name="T18" fmla="*/ 5 w 159"/>
                <a:gd name="T19" fmla="*/ 79 h 259"/>
                <a:gd name="T20" fmla="*/ 12 w 159"/>
                <a:gd name="T21" fmla="*/ 89 h 259"/>
                <a:gd name="T22" fmla="*/ 28 w 159"/>
                <a:gd name="T23" fmla="*/ 109 h 259"/>
                <a:gd name="T24" fmla="*/ 38 w 159"/>
                <a:gd name="T25" fmla="*/ 125 h 259"/>
                <a:gd name="T26" fmla="*/ 44 w 159"/>
                <a:gd name="T27" fmla="*/ 137 h 259"/>
                <a:gd name="T28" fmla="*/ 50 w 159"/>
                <a:gd name="T29" fmla="*/ 148 h 259"/>
                <a:gd name="T30" fmla="*/ 58 w 159"/>
                <a:gd name="T31" fmla="*/ 159 h 259"/>
                <a:gd name="T32" fmla="*/ 61 w 159"/>
                <a:gd name="T33" fmla="*/ 171 h 259"/>
                <a:gd name="T34" fmla="*/ 62 w 159"/>
                <a:gd name="T35" fmla="*/ 184 h 259"/>
                <a:gd name="T36" fmla="*/ 64 w 159"/>
                <a:gd name="T37" fmla="*/ 196 h 259"/>
                <a:gd name="T38" fmla="*/ 65 w 159"/>
                <a:gd name="T39" fmla="*/ 209 h 259"/>
                <a:gd name="T40" fmla="*/ 68 w 159"/>
                <a:gd name="T41" fmla="*/ 221 h 259"/>
                <a:gd name="T42" fmla="*/ 71 w 159"/>
                <a:gd name="T43" fmla="*/ 232 h 259"/>
                <a:gd name="T44" fmla="*/ 75 w 159"/>
                <a:gd name="T45" fmla="*/ 242 h 259"/>
                <a:gd name="T46" fmla="*/ 82 w 159"/>
                <a:gd name="T47" fmla="*/ 249 h 259"/>
                <a:gd name="T48" fmla="*/ 92 w 159"/>
                <a:gd name="T49" fmla="*/ 256 h 259"/>
                <a:gd name="T50" fmla="*/ 104 w 159"/>
                <a:gd name="T51" fmla="*/ 258 h 259"/>
                <a:gd name="T52" fmla="*/ 119 w 159"/>
                <a:gd name="T53" fmla="*/ 259 h 259"/>
                <a:gd name="T54" fmla="*/ 138 w 159"/>
                <a:gd name="T55" fmla="*/ 256 h 259"/>
                <a:gd name="T56" fmla="*/ 150 w 159"/>
                <a:gd name="T57" fmla="*/ 250 h 259"/>
                <a:gd name="T58" fmla="*/ 153 w 159"/>
                <a:gd name="T59" fmla="*/ 242 h 259"/>
                <a:gd name="T60" fmla="*/ 157 w 159"/>
                <a:gd name="T61" fmla="*/ 228 h 259"/>
                <a:gd name="T62" fmla="*/ 158 w 159"/>
                <a:gd name="T63" fmla="*/ 202 h 259"/>
                <a:gd name="T64" fmla="*/ 157 w 159"/>
                <a:gd name="T65" fmla="*/ 174 h 259"/>
                <a:gd name="T66" fmla="*/ 155 w 159"/>
                <a:gd name="T67" fmla="*/ 148 h 259"/>
                <a:gd name="T68" fmla="*/ 155 w 159"/>
                <a:gd name="T69" fmla="*/ 125 h 259"/>
                <a:gd name="T70" fmla="*/ 155 w 159"/>
                <a:gd name="T71" fmla="*/ 104 h 259"/>
                <a:gd name="T72" fmla="*/ 157 w 159"/>
                <a:gd name="T73" fmla="*/ 87 h 259"/>
                <a:gd name="T74" fmla="*/ 158 w 159"/>
                <a:gd name="T75" fmla="*/ 78 h 259"/>
                <a:gd name="T76" fmla="*/ 159 w 159"/>
                <a:gd name="T77" fmla="*/ 70 h 259"/>
                <a:gd name="T78" fmla="*/ 157 w 159"/>
                <a:gd name="T79" fmla="*/ 59 h 259"/>
                <a:gd name="T80" fmla="*/ 151 w 159"/>
                <a:gd name="T81" fmla="*/ 44 h 259"/>
                <a:gd name="T82" fmla="*/ 142 w 159"/>
                <a:gd name="T83" fmla="*/ 29 h 259"/>
                <a:gd name="T84" fmla="*/ 135 w 159"/>
                <a:gd name="T85" fmla="*/ 19 h 259"/>
                <a:gd name="T86" fmla="*/ 128 w 159"/>
                <a:gd name="T87" fmla="*/ 14 h 259"/>
                <a:gd name="T88" fmla="*/ 121 w 159"/>
                <a:gd name="T89" fmla="*/ 8 h 259"/>
                <a:gd name="T90" fmla="*/ 112 w 159"/>
                <a:gd name="T91" fmla="*/ 5 h 259"/>
                <a:gd name="T92" fmla="*/ 103 w 159"/>
                <a:gd name="T93" fmla="*/ 3 h 259"/>
                <a:gd name="T94" fmla="*/ 94 w 159"/>
                <a:gd name="T95" fmla="*/ 1 h 259"/>
                <a:gd name="T96" fmla="*/ 85 w 159"/>
                <a:gd name="T97" fmla="*/ 1 h 259"/>
                <a:gd name="T98" fmla="*/ 77 w 159"/>
                <a:gd name="T99" fmla="*/ 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9" h="259">
                  <a:moveTo>
                    <a:pt x="73" y="4"/>
                  </a:moveTo>
                  <a:lnTo>
                    <a:pt x="61" y="7"/>
                  </a:lnTo>
                  <a:lnTo>
                    <a:pt x="51" y="10"/>
                  </a:lnTo>
                  <a:lnTo>
                    <a:pt x="42" y="14"/>
                  </a:lnTo>
                  <a:lnTo>
                    <a:pt x="34" y="17"/>
                  </a:lnTo>
                  <a:lnTo>
                    <a:pt x="27" y="21"/>
                  </a:lnTo>
                  <a:lnTo>
                    <a:pt x="21" y="25"/>
                  </a:lnTo>
                  <a:lnTo>
                    <a:pt x="15" y="29"/>
                  </a:lnTo>
                  <a:lnTo>
                    <a:pt x="11" y="34"/>
                  </a:lnTo>
                  <a:lnTo>
                    <a:pt x="8" y="37"/>
                  </a:lnTo>
                  <a:lnTo>
                    <a:pt x="4" y="41"/>
                  </a:lnTo>
                  <a:lnTo>
                    <a:pt x="2" y="46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1" y="66"/>
                  </a:lnTo>
                  <a:lnTo>
                    <a:pt x="2" y="70"/>
                  </a:lnTo>
                  <a:lnTo>
                    <a:pt x="3" y="75"/>
                  </a:lnTo>
                  <a:lnTo>
                    <a:pt x="5" y="79"/>
                  </a:lnTo>
                  <a:lnTo>
                    <a:pt x="8" y="82"/>
                  </a:lnTo>
                  <a:lnTo>
                    <a:pt x="12" y="89"/>
                  </a:lnTo>
                  <a:lnTo>
                    <a:pt x="18" y="97"/>
                  </a:lnTo>
                  <a:lnTo>
                    <a:pt x="28" y="109"/>
                  </a:lnTo>
                  <a:lnTo>
                    <a:pt x="34" y="119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4" y="137"/>
                  </a:lnTo>
                  <a:lnTo>
                    <a:pt x="48" y="142"/>
                  </a:lnTo>
                  <a:lnTo>
                    <a:pt x="50" y="148"/>
                  </a:lnTo>
                  <a:lnTo>
                    <a:pt x="54" y="154"/>
                  </a:lnTo>
                  <a:lnTo>
                    <a:pt x="58" y="159"/>
                  </a:lnTo>
                  <a:lnTo>
                    <a:pt x="61" y="165"/>
                  </a:lnTo>
                  <a:lnTo>
                    <a:pt x="61" y="171"/>
                  </a:lnTo>
                  <a:lnTo>
                    <a:pt x="62" y="177"/>
                  </a:lnTo>
                  <a:lnTo>
                    <a:pt x="62" y="184"/>
                  </a:lnTo>
                  <a:lnTo>
                    <a:pt x="63" y="189"/>
                  </a:lnTo>
                  <a:lnTo>
                    <a:pt x="64" y="196"/>
                  </a:lnTo>
                  <a:lnTo>
                    <a:pt x="64" y="202"/>
                  </a:lnTo>
                  <a:lnTo>
                    <a:pt x="65" y="209"/>
                  </a:lnTo>
                  <a:lnTo>
                    <a:pt x="67" y="215"/>
                  </a:lnTo>
                  <a:lnTo>
                    <a:pt x="68" y="221"/>
                  </a:lnTo>
                  <a:lnTo>
                    <a:pt x="69" y="227"/>
                  </a:lnTo>
                  <a:lnTo>
                    <a:pt x="71" y="232"/>
                  </a:lnTo>
                  <a:lnTo>
                    <a:pt x="72" y="237"/>
                  </a:lnTo>
                  <a:lnTo>
                    <a:pt x="75" y="242"/>
                  </a:lnTo>
                  <a:lnTo>
                    <a:pt x="79" y="246"/>
                  </a:lnTo>
                  <a:lnTo>
                    <a:pt x="82" y="249"/>
                  </a:lnTo>
                  <a:lnTo>
                    <a:pt x="88" y="253"/>
                  </a:lnTo>
                  <a:lnTo>
                    <a:pt x="92" y="256"/>
                  </a:lnTo>
                  <a:lnTo>
                    <a:pt x="98" y="257"/>
                  </a:lnTo>
                  <a:lnTo>
                    <a:pt x="104" y="258"/>
                  </a:lnTo>
                  <a:lnTo>
                    <a:pt x="111" y="259"/>
                  </a:lnTo>
                  <a:lnTo>
                    <a:pt x="119" y="259"/>
                  </a:lnTo>
                  <a:lnTo>
                    <a:pt x="128" y="258"/>
                  </a:lnTo>
                  <a:lnTo>
                    <a:pt x="138" y="256"/>
                  </a:lnTo>
                  <a:lnTo>
                    <a:pt x="149" y="252"/>
                  </a:lnTo>
                  <a:lnTo>
                    <a:pt x="150" y="250"/>
                  </a:lnTo>
                  <a:lnTo>
                    <a:pt x="152" y="247"/>
                  </a:lnTo>
                  <a:lnTo>
                    <a:pt x="153" y="242"/>
                  </a:lnTo>
                  <a:lnTo>
                    <a:pt x="155" y="238"/>
                  </a:lnTo>
                  <a:lnTo>
                    <a:pt x="157" y="228"/>
                  </a:lnTo>
                  <a:lnTo>
                    <a:pt x="158" y="216"/>
                  </a:lnTo>
                  <a:lnTo>
                    <a:pt x="158" y="202"/>
                  </a:lnTo>
                  <a:lnTo>
                    <a:pt x="157" y="188"/>
                  </a:lnTo>
                  <a:lnTo>
                    <a:pt x="157" y="174"/>
                  </a:lnTo>
                  <a:lnTo>
                    <a:pt x="155" y="160"/>
                  </a:lnTo>
                  <a:lnTo>
                    <a:pt x="155" y="148"/>
                  </a:lnTo>
                  <a:lnTo>
                    <a:pt x="155" y="137"/>
                  </a:lnTo>
                  <a:lnTo>
                    <a:pt x="155" y="125"/>
                  </a:lnTo>
                  <a:lnTo>
                    <a:pt x="155" y="114"/>
                  </a:lnTo>
                  <a:lnTo>
                    <a:pt x="155" y="104"/>
                  </a:lnTo>
                  <a:lnTo>
                    <a:pt x="155" y="95"/>
                  </a:lnTo>
                  <a:lnTo>
                    <a:pt x="157" y="87"/>
                  </a:lnTo>
                  <a:lnTo>
                    <a:pt x="158" y="81"/>
                  </a:lnTo>
                  <a:lnTo>
                    <a:pt x="158" y="78"/>
                  </a:lnTo>
                  <a:lnTo>
                    <a:pt x="159" y="75"/>
                  </a:lnTo>
                  <a:lnTo>
                    <a:pt x="159" y="70"/>
                  </a:lnTo>
                  <a:lnTo>
                    <a:pt x="159" y="67"/>
                  </a:lnTo>
                  <a:lnTo>
                    <a:pt x="157" y="59"/>
                  </a:lnTo>
                  <a:lnTo>
                    <a:pt x="155" y="51"/>
                  </a:lnTo>
                  <a:lnTo>
                    <a:pt x="151" y="44"/>
                  </a:lnTo>
                  <a:lnTo>
                    <a:pt x="148" y="37"/>
                  </a:lnTo>
                  <a:lnTo>
                    <a:pt x="142" y="29"/>
                  </a:lnTo>
                  <a:lnTo>
                    <a:pt x="138" y="24"/>
                  </a:lnTo>
                  <a:lnTo>
                    <a:pt x="135" y="19"/>
                  </a:lnTo>
                  <a:lnTo>
                    <a:pt x="131" y="17"/>
                  </a:lnTo>
                  <a:lnTo>
                    <a:pt x="128" y="14"/>
                  </a:lnTo>
                  <a:lnTo>
                    <a:pt x="124" y="11"/>
                  </a:lnTo>
                  <a:lnTo>
                    <a:pt x="121" y="8"/>
                  </a:lnTo>
                  <a:lnTo>
                    <a:pt x="117" y="6"/>
                  </a:lnTo>
                  <a:lnTo>
                    <a:pt x="112" y="5"/>
                  </a:lnTo>
                  <a:lnTo>
                    <a:pt x="108" y="4"/>
                  </a:lnTo>
                  <a:lnTo>
                    <a:pt x="103" y="3"/>
                  </a:lnTo>
                  <a:lnTo>
                    <a:pt x="99" y="1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5" y="1"/>
                  </a:lnTo>
                  <a:lnTo>
                    <a:pt x="81" y="1"/>
                  </a:lnTo>
                  <a:lnTo>
                    <a:pt x="77" y="3"/>
                  </a:lnTo>
                  <a:lnTo>
                    <a:pt x="73" y="4"/>
                  </a:lnTo>
                  <a:close/>
                </a:path>
              </a:pathLst>
            </a:custGeom>
            <a:solidFill>
              <a:srgbClr val="F4C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5" name="Freeform 199">
              <a:extLst>
                <a:ext uri="{FF2B5EF4-FFF2-40B4-BE49-F238E27FC236}">
                  <a16:creationId xmlns:a16="http://schemas.microsoft.com/office/drawing/2014/main" id="{54E864C6-D7DB-46A2-935A-8E2D03B89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" y="3615"/>
              <a:ext cx="74" cy="121"/>
            </a:xfrm>
            <a:custGeom>
              <a:avLst/>
              <a:gdLst>
                <a:gd name="T0" fmla="*/ 57 w 148"/>
                <a:gd name="T1" fmla="*/ 5 h 243"/>
                <a:gd name="T2" fmla="*/ 38 w 148"/>
                <a:gd name="T3" fmla="*/ 12 h 243"/>
                <a:gd name="T4" fmla="*/ 25 w 148"/>
                <a:gd name="T5" fmla="*/ 20 h 243"/>
                <a:gd name="T6" fmla="*/ 14 w 148"/>
                <a:gd name="T7" fmla="*/ 26 h 243"/>
                <a:gd name="T8" fmla="*/ 6 w 148"/>
                <a:gd name="T9" fmla="*/ 34 h 243"/>
                <a:gd name="T10" fmla="*/ 2 w 148"/>
                <a:gd name="T11" fmla="*/ 43 h 243"/>
                <a:gd name="T12" fmla="*/ 1 w 148"/>
                <a:gd name="T13" fmla="*/ 51 h 243"/>
                <a:gd name="T14" fmla="*/ 1 w 148"/>
                <a:gd name="T15" fmla="*/ 58 h 243"/>
                <a:gd name="T16" fmla="*/ 3 w 148"/>
                <a:gd name="T17" fmla="*/ 71 h 243"/>
                <a:gd name="T18" fmla="*/ 12 w 148"/>
                <a:gd name="T19" fmla="*/ 86 h 243"/>
                <a:gd name="T20" fmla="*/ 25 w 148"/>
                <a:gd name="T21" fmla="*/ 106 h 243"/>
                <a:gd name="T22" fmla="*/ 34 w 148"/>
                <a:gd name="T23" fmla="*/ 121 h 243"/>
                <a:gd name="T24" fmla="*/ 41 w 148"/>
                <a:gd name="T25" fmla="*/ 133 h 243"/>
                <a:gd name="T26" fmla="*/ 48 w 148"/>
                <a:gd name="T27" fmla="*/ 144 h 243"/>
                <a:gd name="T28" fmla="*/ 56 w 148"/>
                <a:gd name="T29" fmla="*/ 154 h 243"/>
                <a:gd name="T30" fmla="*/ 61 w 148"/>
                <a:gd name="T31" fmla="*/ 164 h 243"/>
                <a:gd name="T32" fmla="*/ 62 w 148"/>
                <a:gd name="T33" fmla="*/ 175 h 243"/>
                <a:gd name="T34" fmla="*/ 63 w 148"/>
                <a:gd name="T35" fmla="*/ 186 h 243"/>
                <a:gd name="T36" fmla="*/ 64 w 148"/>
                <a:gd name="T37" fmla="*/ 198 h 243"/>
                <a:gd name="T38" fmla="*/ 66 w 148"/>
                <a:gd name="T39" fmla="*/ 209 h 243"/>
                <a:gd name="T40" fmla="*/ 70 w 148"/>
                <a:gd name="T41" fmla="*/ 219 h 243"/>
                <a:gd name="T42" fmla="*/ 74 w 148"/>
                <a:gd name="T43" fmla="*/ 228 h 243"/>
                <a:gd name="T44" fmla="*/ 81 w 148"/>
                <a:gd name="T45" fmla="*/ 235 h 243"/>
                <a:gd name="T46" fmla="*/ 88 w 148"/>
                <a:gd name="T47" fmla="*/ 241 h 243"/>
                <a:gd name="T48" fmla="*/ 100 w 148"/>
                <a:gd name="T49" fmla="*/ 243 h 243"/>
                <a:gd name="T50" fmla="*/ 114 w 148"/>
                <a:gd name="T51" fmla="*/ 243 h 243"/>
                <a:gd name="T52" fmla="*/ 131 w 148"/>
                <a:gd name="T53" fmla="*/ 241 h 243"/>
                <a:gd name="T54" fmla="*/ 143 w 148"/>
                <a:gd name="T55" fmla="*/ 234 h 243"/>
                <a:gd name="T56" fmla="*/ 145 w 148"/>
                <a:gd name="T57" fmla="*/ 227 h 243"/>
                <a:gd name="T58" fmla="*/ 148 w 148"/>
                <a:gd name="T59" fmla="*/ 212 h 243"/>
                <a:gd name="T60" fmla="*/ 148 w 148"/>
                <a:gd name="T61" fmla="*/ 186 h 243"/>
                <a:gd name="T62" fmla="*/ 146 w 148"/>
                <a:gd name="T63" fmla="*/ 158 h 243"/>
                <a:gd name="T64" fmla="*/ 145 w 148"/>
                <a:gd name="T65" fmla="*/ 135 h 243"/>
                <a:gd name="T66" fmla="*/ 145 w 148"/>
                <a:gd name="T67" fmla="*/ 113 h 243"/>
                <a:gd name="T68" fmla="*/ 145 w 148"/>
                <a:gd name="T69" fmla="*/ 94 h 243"/>
                <a:gd name="T70" fmla="*/ 146 w 148"/>
                <a:gd name="T71" fmla="*/ 80 h 243"/>
                <a:gd name="T72" fmla="*/ 148 w 148"/>
                <a:gd name="T73" fmla="*/ 71 h 243"/>
                <a:gd name="T74" fmla="*/ 148 w 148"/>
                <a:gd name="T75" fmla="*/ 64 h 243"/>
                <a:gd name="T76" fmla="*/ 146 w 148"/>
                <a:gd name="T77" fmla="*/ 54 h 243"/>
                <a:gd name="T78" fmla="*/ 142 w 148"/>
                <a:gd name="T79" fmla="*/ 40 h 243"/>
                <a:gd name="T80" fmla="*/ 134 w 148"/>
                <a:gd name="T81" fmla="*/ 26 h 243"/>
                <a:gd name="T82" fmla="*/ 126 w 148"/>
                <a:gd name="T83" fmla="*/ 17 h 243"/>
                <a:gd name="T84" fmla="*/ 120 w 148"/>
                <a:gd name="T85" fmla="*/ 11 h 243"/>
                <a:gd name="T86" fmla="*/ 113 w 148"/>
                <a:gd name="T87" fmla="*/ 6 h 243"/>
                <a:gd name="T88" fmla="*/ 104 w 148"/>
                <a:gd name="T89" fmla="*/ 3 h 243"/>
                <a:gd name="T90" fmla="*/ 96 w 148"/>
                <a:gd name="T91" fmla="*/ 1 h 243"/>
                <a:gd name="T92" fmla="*/ 87 w 148"/>
                <a:gd name="T93" fmla="*/ 0 h 243"/>
                <a:gd name="T94" fmla="*/ 78 w 148"/>
                <a:gd name="T95" fmla="*/ 0 h 243"/>
                <a:gd name="T96" fmla="*/ 71 w 148"/>
                <a:gd name="T97" fmla="*/ 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8" h="243">
                  <a:moveTo>
                    <a:pt x="67" y="3"/>
                  </a:moveTo>
                  <a:lnTo>
                    <a:pt x="57" y="5"/>
                  </a:lnTo>
                  <a:lnTo>
                    <a:pt x="47" y="10"/>
                  </a:lnTo>
                  <a:lnTo>
                    <a:pt x="38" y="12"/>
                  </a:lnTo>
                  <a:lnTo>
                    <a:pt x="31" y="15"/>
                  </a:lnTo>
                  <a:lnTo>
                    <a:pt x="25" y="20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0" y="31"/>
                  </a:lnTo>
                  <a:lnTo>
                    <a:pt x="6" y="34"/>
                  </a:lnTo>
                  <a:lnTo>
                    <a:pt x="4" y="38"/>
                  </a:lnTo>
                  <a:lnTo>
                    <a:pt x="2" y="43"/>
                  </a:lnTo>
                  <a:lnTo>
                    <a:pt x="1" y="46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1" y="63"/>
                  </a:lnTo>
                  <a:lnTo>
                    <a:pt x="3" y="71"/>
                  </a:lnTo>
                  <a:lnTo>
                    <a:pt x="6" y="80"/>
                  </a:lnTo>
                  <a:lnTo>
                    <a:pt x="12" y="86"/>
                  </a:lnTo>
                  <a:lnTo>
                    <a:pt x="16" y="94"/>
                  </a:lnTo>
                  <a:lnTo>
                    <a:pt x="25" y="106"/>
                  </a:lnTo>
                  <a:lnTo>
                    <a:pt x="32" y="116"/>
                  </a:lnTo>
                  <a:lnTo>
                    <a:pt x="34" y="121"/>
                  </a:lnTo>
                  <a:lnTo>
                    <a:pt x="37" y="127"/>
                  </a:lnTo>
                  <a:lnTo>
                    <a:pt x="41" y="133"/>
                  </a:lnTo>
                  <a:lnTo>
                    <a:pt x="44" y="138"/>
                  </a:lnTo>
                  <a:lnTo>
                    <a:pt x="48" y="144"/>
                  </a:lnTo>
                  <a:lnTo>
                    <a:pt x="52" y="148"/>
                  </a:lnTo>
                  <a:lnTo>
                    <a:pt x="56" y="154"/>
                  </a:lnTo>
                  <a:lnTo>
                    <a:pt x="61" y="158"/>
                  </a:lnTo>
                  <a:lnTo>
                    <a:pt x="61" y="164"/>
                  </a:lnTo>
                  <a:lnTo>
                    <a:pt x="61" y="170"/>
                  </a:lnTo>
                  <a:lnTo>
                    <a:pt x="62" y="175"/>
                  </a:lnTo>
                  <a:lnTo>
                    <a:pt x="62" y="182"/>
                  </a:lnTo>
                  <a:lnTo>
                    <a:pt x="63" y="186"/>
                  </a:lnTo>
                  <a:lnTo>
                    <a:pt x="63" y="193"/>
                  </a:lnTo>
                  <a:lnTo>
                    <a:pt x="64" y="198"/>
                  </a:lnTo>
                  <a:lnTo>
                    <a:pt x="65" y="204"/>
                  </a:lnTo>
                  <a:lnTo>
                    <a:pt x="66" y="209"/>
                  </a:lnTo>
                  <a:lnTo>
                    <a:pt x="68" y="215"/>
                  </a:lnTo>
                  <a:lnTo>
                    <a:pt x="70" y="219"/>
                  </a:lnTo>
                  <a:lnTo>
                    <a:pt x="72" y="224"/>
                  </a:lnTo>
                  <a:lnTo>
                    <a:pt x="74" y="228"/>
                  </a:lnTo>
                  <a:lnTo>
                    <a:pt x="77" y="232"/>
                  </a:lnTo>
                  <a:lnTo>
                    <a:pt x="81" y="235"/>
                  </a:lnTo>
                  <a:lnTo>
                    <a:pt x="84" y="238"/>
                  </a:lnTo>
                  <a:lnTo>
                    <a:pt x="88" y="241"/>
                  </a:lnTo>
                  <a:lnTo>
                    <a:pt x="94" y="242"/>
                  </a:lnTo>
                  <a:lnTo>
                    <a:pt x="100" y="243"/>
                  </a:lnTo>
                  <a:lnTo>
                    <a:pt x="106" y="243"/>
                  </a:lnTo>
                  <a:lnTo>
                    <a:pt x="114" y="243"/>
                  </a:lnTo>
                  <a:lnTo>
                    <a:pt x="122" y="242"/>
                  </a:lnTo>
                  <a:lnTo>
                    <a:pt x="131" y="241"/>
                  </a:lnTo>
                  <a:lnTo>
                    <a:pt x="141" y="237"/>
                  </a:lnTo>
                  <a:lnTo>
                    <a:pt x="143" y="234"/>
                  </a:lnTo>
                  <a:lnTo>
                    <a:pt x="144" y="231"/>
                  </a:lnTo>
                  <a:lnTo>
                    <a:pt x="145" y="227"/>
                  </a:lnTo>
                  <a:lnTo>
                    <a:pt x="146" y="223"/>
                  </a:lnTo>
                  <a:lnTo>
                    <a:pt x="148" y="212"/>
                  </a:lnTo>
                  <a:lnTo>
                    <a:pt x="148" y="199"/>
                  </a:lnTo>
                  <a:lnTo>
                    <a:pt x="148" y="186"/>
                  </a:lnTo>
                  <a:lnTo>
                    <a:pt x="147" y="173"/>
                  </a:lnTo>
                  <a:lnTo>
                    <a:pt x="146" y="158"/>
                  </a:lnTo>
                  <a:lnTo>
                    <a:pt x="145" y="145"/>
                  </a:lnTo>
                  <a:lnTo>
                    <a:pt x="145" y="135"/>
                  </a:lnTo>
                  <a:lnTo>
                    <a:pt x="145" y="124"/>
                  </a:lnTo>
                  <a:lnTo>
                    <a:pt x="145" y="113"/>
                  </a:lnTo>
                  <a:lnTo>
                    <a:pt x="145" y="103"/>
                  </a:lnTo>
                  <a:lnTo>
                    <a:pt x="145" y="94"/>
                  </a:lnTo>
                  <a:lnTo>
                    <a:pt x="145" y="86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8" y="71"/>
                  </a:lnTo>
                  <a:lnTo>
                    <a:pt x="148" y="67"/>
                  </a:lnTo>
                  <a:lnTo>
                    <a:pt x="148" y="64"/>
                  </a:lnTo>
                  <a:lnTo>
                    <a:pt x="148" y="61"/>
                  </a:lnTo>
                  <a:lnTo>
                    <a:pt x="146" y="54"/>
                  </a:lnTo>
                  <a:lnTo>
                    <a:pt x="144" y="46"/>
                  </a:lnTo>
                  <a:lnTo>
                    <a:pt x="142" y="40"/>
                  </a:lnTo>
                  <a:lnTo>
                    <a:pt x="138" y="33"/>
                  </a:lnTo>
                  <a:lnTo>
                    <a:pt x="134" y="26"/>
                  </a:lnTo>
                  <a:lnTo>
                    <a:pt x="130" y="21"/>
                  </a:lnTo>
                  <a:lnTo>
                    <a:pt x="126" y="17"/>
                  </a:lnTo>
                  <a:lnTo>
                    <a:pt x="123" y="14"/>
                  </a:lnTo>
                  <a:lnTo>
                    <a:pt x="120" y="11"/>
                  </a:lnTo>
                  <a:lnTo>
                    <a:pt x="116" y="9"/>
                  </a:lnTo>
                  <a:lnTo>
                    <a:pt x="113" y="6"/>
                  </a:lnTo>
                  <a:lnTo>
                    <a:pt x="108" y="4"/>
                  </a:lnTo>
                  <a:lnTo>
                    <a:pt x="104" y="3"/>
                  </a:lnTo>
                  <a:lnTo>
                    <a:pt x="100" y="1"/>
                  </a:lnTo>
                  <a:lnTo>
                    <a:pt x="96" y="1"/>
                  </a:lnTo>
                  <a:lnTo>
                    <a:pt x="92" y="0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78" y="0"/>
                  </a:lnTo>
                  <a:lnTo>
                    <a:pt x="75" y="1"/>
                  </a:lnTo>
                  <a:lnTo>
                    <a:pt x="71" y="2"/>
                  </a:lnTo>
                  <a:lnTo>
                    <a:pt x="67" y="3"/>
                  </a:lnTo>
                  <a:close/>
                </a:path>
              </a:pathLst>
            </a:custGeom>
            <a:solidFill>
              <a:srgbClr val="F2C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6" name="Freeform 200">
              <a:extLst>
                <a:ext uri="{FF2B5EF4-FFF2-40B4-BE49-F238E27FC236}">
                  <a16:creationId xmlns:a16="http://schemas.microsoft.com/office/drawing/2014/main" id="{9A8B4CF0-E07C-467E-AE8E-EC75E460A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" y="3621"/>
              <a:ext cx="70" cy="115"/>
            </a:xfrm>
            <a:custGeom>
              <a:avLst/>
              <a:gdLst>
                <a:gd name="T0" fmla="*/ 54 w 140"/>
                <a:gd name="T1" fmla="*/ 7 h 230"/>
                <a:gd name="T2" fmla="*/ 36 w 140"/>
                <a:gd name="T3" fmla="*/ 12 h 230"/>
                <a:gd name="T4" fmla="*/ 24 w 140"/>
                <a:gd name="T5" fmla="*/ 20 h 230"/>
                <a:gd name="T6" fmla="*/ 14 w 140"/>
                <a:gd name="T7" fmla="*/ 26 h 230"/>
                <a:gd name="T8" fmla="*/ 7 w 140"/>
                <a:gd name="T9" fmla="*/ 34 h 230"/>
                <a:gd name="T10" fmla="*/ 2 w 140"/>
                <a:gd name="T11" fmla="*/ 42 h 230"/>
                <a:gd name="T12" fmla="*/ 0 w 140"/>
                <a:gd name="T13" fmla="*/ 50 h 230"/>
                <a:gd name="T14" fmla="*/ 0 w 140"/>
                <a:gd name="T15" fmla="*/ 58 h 230"/>
                <a:gd name="T16" fmla="*/ 4 w 140"/>
                <a:gd name="T17" fmla="*/ 70 h 230"/>
                <a:gd name="T18" fmla="*/ 10 w 140"/>
                <a:gd name="T19" fmla="*/ 85 h 230"/>
                <a:gd name="T20" fmla="*/ 24 w 140"/>
                <a:gd name="T21" fmla="*/ 104 h 230"/>
                <a:gd name="T22" fmla="*/ 32 w 140"/>
                <a:gd name="T23" fmla="*/ 120 h 230"/>
                <a:gd name="T24" fmla="*/ 39 w 140"/>
                <a:gd name="T25" fmla="*/ 131 h 230"/>
                <a:gd name="T26" fmla="*/ 47 w 140"/>
                <a:gd name="T27" fmla="*/ 142 h 230"/>
                <a:gd name="T28" fmla="*/ 56 w 140"/>
                <a:gd name="T29" fmla="*/ 151 h 230"/>
                <a:gd name="T30" fmla="*/ 60 w 140"/>
                <a:gd name="T31" fmla="*/ 160 h 230"/>
                <a:gd name="T32" fmla="*/ 62 w 140"/>
                <a:gd name="T33" fmla="*/ 170 h 230"/>
                <a:gd name="T34" fmla="*/ 64 w 140"/>
                <a:gd name="T35" fmla="*/ 180 h 230"/>
                <a:gd name="T36" fmla="*/ 65 w 140"/>
                <a:gd name="T37" fmla="*/ 190 h 230"/>
                <a:gd name="T38" fmla="*/ 67 w 140"/>
                <a:gd name="T39" fmla="*/ 200 h 230"/>
                <a:gd name="T40" fmla="*/ 69 w 140"/>
                <a:gd name="T41" fmla="*/ 209 h 230"/>
                <a:gd name="T42" fmla="*/ 74 w 140"/>
                <a:gd name="T43" fmla="*/ 216 h 230"/>
                <a:gd name="T44" fmla="*/ 79 w 140"/>
                <a:gd name="T45" fmla="*/ 223 h 230"/>
                <a:gd name="T46" fmla="*/ 87 w 140"/>
                <a:gd name="T47" fmla="*/ 227 h 230"/>
                <a:gd name="T48" fmla="*/ 97 w 140"/>
                <a:gd name="T49" fmla="*/ 230 h 230"/>
                <a:gd name="T50" fmla="*/ 110 w 140"/>
                <a:gd name="T51" fmla="*/ 230 h 230"/>
                <a:gd name="T52" fmla="*/ 125 w 140"/>
                <a:gd name="T53" fmla="*/ 226 h 230"/>
                <a:gd name="T54" fmla="*/ 136 w 140"/>
                <a:gd name="T55" fmla="*/ 221 h 230"/>
                <a:gd name="T56" fmla="*/ 138 w 140"/>
                <a:gd name="T57" fmla="*/ 214 h 230"/>
                <a:gd name="T58" fmla="*/ 140 w 140"/>
                <a:gd name="T59" fmla="*/ 197 h 230"/>
                <a:gd name="T60" fmla="*/ 140 w 140"/>
                <a:gd name="T61" fmla="*/ 173 h 230"/>
                <a:gd name="T62" fmla="*/ 138 w 140"/>
                <a:gd name="T63" fmla="*/ 145 h 230"/>
                <a:gd name="T64" fmla="*/ 137 w 140"/>
                <a:gd name="T65" fmla="*/ 123 h 230"/>
                <a:gd name="T66" fmla="*/ 136 w 140"/>
                <a:gd name="T67" fmla="*/ 104 h 230"/>
                <a:gd name="T68" fmla="*/ 137 w 140"/>
                <a:gd name="T69" fmla="*/ 86 h 230"/>
                <a:gd name="T70" fmla="*/ 137 w 140"/>
                <a:gd name="T71" fmla="*/ 73 h 230"/>
                <a:gd name="T72" fmla="*/ 139 w 140"/>
                <a:gd name="T73" fmla="*/ 62 h 230"/>
                <a:gd name="T74" fmla="*/ 138 w 140"/>
                <a:gd name="T75" fmla="*/ 50 h 230"/>
                <a:gd name="T76" fmla="*/ 132 w 140"/>
                <a:gd name="T77" fmla="*/ 36 h 230"/>
                <a:gd name="T78" fmla="*/ 126 w 140"/>
                <a:gd name="T79" fmla="*/ 25 h 230"/>
                <a:gd name="T80" fmla="*/ 119 w 140"/>
                <a:gd name="T81" fmla="*/ 17 h 230"/>
                <a:gd name="T82" fmla="*/ 112 w 140"/>
                <a:gd name="T83" fmla="*/ 11 h 230"/>
                <a:gd name="T84" fmla="*/ 106 w 140"/>
                <a:gd name="T85" fmla="*/ 5 h 230"/>
                <a:gd name="T86" fmla="*/ 98 w 140"/>
                <a:gd name="T87" fmla="*/ 2 h 230"/>
                <a:gd name="T88" fmla="*/ 89 w 140"/>
                <a:gd name="T89" fmla="*/ 1 h 230"/>
                <a:gd name="T90" fmla="*/ 81 w 140"/>
                <a:gd name="T91" fmla="*/ 0 h 230"/>
                <a:gd name="T92" fmla="*/ 72 w 140"/>
                <a:gd name="T93" fmla="*/ 0 h 230"/>
                <a:gd name="T94" fmla="*/ 66 w 140"/>
                <a:gd name="T95" fmla="*/ 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0" h="230">
                  <a:moveTo>
                    <a:pt x="62" y="3"/>
                  </a:moveTo>
                  <a:lnTo>
                    <a:pt x="54" y="7"/>
                  </a:lnTo>
                  <a:lnTo>
                    <a:pt x="45" y="10"/>
                  </a:lnTo>
                  <a:lnTo>
                    <a:pt x="36" y="12"/>
                  </a:lnTo>
                  <a:lnTo>
                    <a:pt x="29" y="15"/>
                  </a:lnTo>
                  <a:lnTo>
                    <a:pt x="24" y="20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0" y="31"/>
                  </a:lnTo>
                  <a:lnTo>
                    <a:pt x="7" y="34"/>
                  </a:lnTo>
                  <a:lnTo>
                    <a:pt x="5" y="38"/>
                  </a:lnTo>
                  <a:lnTo>
                    <a:pt x="2" y="42"/>
                  </a:lnTo>
                  <a:lnTo>
                    <a:pt x="1" y="46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1" y="62"/>
                  </a:lnTo>
                  <a:lnTo>
                    <a:pt x="4" y="70"/>
                  </a:lnTo>
                  <a:lnTo>
                    <a:pt x="7" y="78"/>
                  </a:lnTo>
                  <a:lnTo>
                    <a:pt x="10" y="85"/>
                  </a:lnTo>
                  <a:lnTo>
                    <a:pt x="15" y="92"/>
                  </a:lnTo>
                  <a:lnTo>
                    <a:pt x="24" y="104"/>
                  </a:lnTo>
                  <a:lnTo>
                    <a:pt x="29" y="114"/>
                  </a:lnTo>
                  <a:lnTo>
                    <a:pt x="32" y="120"/>
                  </a:lnTo>
                  <a:lnTo>
                    <a:pt x="35" y="126"/>
                  </a:lnTo>
                  <a:lnTo>
                    <a:pt x="39" y="131"/>
                  </a:lnTo>
                  <a:lnTo>
                    <a:pt x="42" y="136"/>
                  </a:lnTo>
                  <a:lnTo>
                    <a:pt x="47" y="142"/>
                  </a:lnTo>
                  <a:lnTo>
                    <a:pt x="51" y="146"/>
                  </a:lnTo>
                  <a:lnTo>
                    <a:pt x="56" y="151"/>
                  </a:lnTo>
                  <a:lnTo>
                    <a:pt x="60" y="154"/>
                  </a:lnTo>
                  <a:lnTo>
                    <a:pt x="60" y="160"/>
                  </a:lnTo>
                  <a:lnTo>
                    <a:pt x="61" y="164"/>
                  </a:lnTo>
                  <a:lnTo>
                    <a:pt x="62" y="170"/>
                  </a:lnTo>
                  <a:lnTo>
                    <a:pt x="62" y="174"/>
                  </a:lnTo>
                  <a:lnTo>
                    <a:pt x="64" y="180"/>
                  </a:lnTo>
                  <a:lnTo>
                    <a:pt x="64" y="184"/>
                  </a:lnTo>
                  <a:lnTo>
                    <a:pt x="65" y="190"/>
                  </a:lnTo>
                  <a:lnTo>
                    <a:pt x="66" y="194"/>
                  </a:lnTo>
                  <a:lnTo>
                    <a:pt x="67" y="200"/>
                  </a:lnTo>
                  <a:lnTo>
                    <a:pt x="68" y="204"/>
                  </a:lnTo>
                  <a:lnTo>
                    <a:pt x="69" y="209"/>
                  </a:lnTo>
                  <a:lnTo>
                    <a:pt x="71" y="212"/>
                  </a:lnTo>
                  <a:lnTo>
                    <a:pt x="74" y="216"/>
                  </a:lnTo>
                  <a:lnTo>
                    <a:pt x="76" y="220"/>
                  </a:lnTo>
                  <a:lnTo>
                    <a:pt x="79" y="223"/>
                  </a:lnTo>
                  <a:lnTo>
                    <a:pt x="82" y="225"/>
                  </a:lnTo>
                  <a:lnTo>
                    <a:pt x="87" y="227"/>
                  </a:lnTo>
                  <a:lnTo>
                    <a:pt x="91" y="229"/>
                  </a:lnTo>
                  <a:lnTo>
                    <a:pt x="97" y="230"/>
                  </a:lnTo>
                  <a:lnTo>
                    <a:pt x="102" y="230"/>
                  </a:lnTo>
                  <a:lnTo>
                    <a:pt x="110" y="230"/>
                  </a:lnTo>
                  <a:lnTo>
                    <a:pt x="117" y="229"/>
                  </a:lnTo>
                  <a:lnTo>
                    <a:pt x="125" y="226"/>
                  </a:lnTo>
                  <a:lnTo>
                    <a:pt x="134" y="224"/>
                  </a:lnTo>
                  <a:lnTo>
                    <a:pt x="136" y="221"/>
                  </a:lnTo>
                  <a:lnTo>
                    <a:pt x="137" y="217"/>
                  </a:lnTo>
                  <a:lnTo>
                    <a:pt x="138" y="214"/>
                  </a:lnTo>
                  <a:lnTo>
                    <a:pt x="139" y="209"/>
                  </a:lnTo>
                  <a:lnTo>
                    <a:pt x="140" y="197"/>
                  </a:lnTo>
                  <a:lnTo>
                    <a:pt x="140" y="185"/>
                  </a:lnTo>
                  <a:lnTo>
                    <a:pt x="140" y="173"/>
                  </a:lnTo>
                  <a:lnTo>
                    <a:pt x="139" y="159"/>
                  </a:lnTo>
                  <a:lnTo>
                    <a:pt x="138" y="145"/>
                  </a:lnTo>
                  <a:lnTo>
                    <a:pt x="137" y="132"/>
                  </a:lnTo>
                  <a:lnTo>
                    <a:pt x="137" y="123"/>
                  </a:lnTo>
                  <a:lnTo>
                    <a:pt x="137" y="113"/>
                  </a:lnTo>
                  <a:lnTo>
                    <a:pt x="136" y="104"/>
                  </a:lnTo>
                  <a:lnTo>
                    <a:pt x="136" y="94"/>
                  </a:lnTo>
                  <a:lnTo>
                    <a:pt x="137" y="86"/>
                  </a:lnTo>
                  <a:lnTo>
                    <a:pt x="137" y="80"/>
                  </a:lnTo>
                  <a:lnTo>
                    <a:pt x="137" y="73"/>
                  </a:lnTo>
                  <a:lnTo>
                    <a:pt x="138" y="69"/>
                  </a:lnTo>
                  <a:lnTo>
                    <a:pt x="139" y="62"/>
                  </a:lnTo>
                  <a:lnTo>
                    <a:pt x="139" y="56"/>
                  </a:lnTo>
                  <a:lnTo>
                    <a:pt x="138" y="50"/>
                  </a:lnTo>
                  <a:lnTo>
                    <a:pt x="136" y="43"/>
                  </a:lnTo>
                  <a:lnTo>
                    <a:pt x="132" y="36"/>
                  </a:lnTo>
                  <a:lnTo>
                    <a:pt x="129" y="31"/>
                  </a:lnTo>
                  <a:lnTo>
                    <a:pt x="126" y="25"/>
                  </a:lnTo>
                  <a:lnTo>
                    <a:pt x="121" y="20"/>
                  </a:lnTo>
                  <a:lnTo>
                    <a:pt x="119" y="17"/>
                  </a:lnTo>
                  <a:lnTo>
                    <a:pt x="116" y="13"/>
                  </a:lnTo>
                  <a:lnTo>
                    <a:pt x="112" y="11"/>
                  </a:lnTo>
                  <a:lnTo>
                    <a:pt x="110" y="9"/>
                  </a:lnTo>
                  <a:lnTo>
                    <a:pt x="106" y="5"/>
                  </a:lnTo>
                  <a:lnTo>
                    <a:pt x="101" y="4"/>
                  </a:lnTo>
                  <a:lnTo>
                    <a:pt x="98" y="2"/>
                  </a:lnTo>
                  <a:lnTo>
                    <a:pt x="94" y="1"/>
                  </a:lnTo>
                  <a:lnTo>
                    <a:pt x="89" y="1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6" y="2"/>
                  </a:lnTo>
                  <a:lnTo>
                    <a:pt x="62" y="3"/>
                  </a:lnTo>
                  <a:close/>
                </a:path>
              </a:pathLst>
            </a:custGeom>
            <a:solidFill>
              <a:srgbClr val="F0C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7" name="Freeform 201">
              <a:extLst>
                <a:ext uri="{FF2B5EF4-FFF2-40B4-BE49-F238E27FC236}">
                  <a16:creationId xmlns:a16="http://schemas.microsoft.com/office/drawing/2014/main" id="{974F99EC-7251-44AE-929A-28EBF8DFE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" y="3627"/>
              <a:ext cx="66" cy="108"/>
            </a:xfrm>
            <a:custGeom>
              <a:avLst/>
              <a:gdLst>
                <a:gd name="T0" fmla="*/ 47 w 131"/>
                <a:gd name="T1" fmla="*/ 7 h 217"/>
                <a:gd name="T2" fmla="*/ 32 w 131"/>
                <a:gd name="T3" fmla="*/ 12 h 217"/>
                <a:gd name="T4" fmla="*/ 20 w 131"/>
                <a:gd name="T5" fmla="*/ 19 h 217"/>
                <a:gd name="T6" fmla="*/ 11 w 131"/>
                <a:gd name="T7" fmla="*/ 26 h 217"/>
                <a:gd name="T8" fmla="*/ 6 w 131"/>
                <a:gd name="T9" fmla="*/ 33 h 217"/>
                <a:gd name="T10" fmla="*/ 1 w 131"/>
                <a:gd name="T11" fmla="*/ 41 h 217"/>
                <a:gd name="T12" fmla="*/ 0 w 131"/>
                <a:gd name="T13" fmla="*/ 49 h 217"/>
                <a:gd name="T14" fmla="*/ 0 w 131"/>
                <a:gd name="T15" fmla="*/ 57 h 217"/>
                <a:gd name="T16" fmla="*/ 2 w 131"/>
                <a:gd name="T17" fmla="*/ 69 h 217"/>
                <a:gd name="T18" fmla="*/ 9 w 131"/>
                <a:gd name="T19" fmla="*/ 83 h 217"/>
                <a:gd name="T20" fmla="*/ 20 w 131"/>
                <a:gd name="T21" fmla="*/ 103 h 217"/>
                <a:gd name="T22" fmla="*/ 28 w 131"/>
                <a:gd name="T23" fmla="*/ 119 h 217"/>
                <a:gd name="T24" fmla="*/ 34 w 131"/>
                <a:gd name="T25" fmla="*/ 130 h 217"/>
                <a:gd name="T26" fmla="*/ 43 w 131"/>
                <a:gd name="T27" fmla="*/ 139 h 217"/>
                <a:gd name="T28" fmla="*/ 53 w 131"/>
                <a:gd name="T29" fmla="*/ 147 h 217"/>
                <a:gd name="T30" fmla="*/ 59 w 131"/>
                <a:gd name="T31" fmla="*/ 154 h 217"/>
                <a:gd name="T32" fmla="*/ 60 w 131"/>
                <a:gd name="T33" fmla="*/ 163 h 217"/>
                <a:gd name="T34" fmla="*/ 61 w 131"/>
                <a:gd name="T35" fmla="*/ 172 h 217"/>
                <a:gd name="T36" fmla="*/ 62 w 131"/>
                <a:gd name="T37" fmla="*/ 181 h 217"/>
                <a:gd name="T38" fmla="*/ 64 w 131"/>
                <a:gd name="T39" fmla="*/ 190 h 217"/>
                <a:gd name="T40" fmla="*/ 68 w 131"/>
                <a:gd name="T41" fmla="*/ 198 h 217"/>
                <a:gd name="T42" fmla="*/ 71 w 131"/>
                <a:gd name="T43" fmla="*/ 204 h 217"/>
                <a:gd name="T44" fmla="*/ 76 w 131"/>
                <a:gd name="T45" fmla="*/ 210 h 217"/>
                <a:gd name="T46" fmla="*/ 83 w 131"/>
                <a:gd name="T47" fmla="*/ 214 h 217"/>
                <a:gd name="T48" fmla="*/ 92 w 131"/>
                <a:gd name="T49" fmla="*/ 217 h 217"/>
                <a:gd name="T50" fmla="*/ 103 w 131"/>
                <a:gd name="T51" fmla="*/ 215 h 217"/>
                <a:gd name="T52" fmla="*/ 117 w 131"/>
                <a:gd name="T53" fmla="*/ 213 h 217"/>
                <a:gd name="T54" fmla="*/ 127 w 131"/>
                <a:gd name="T55" fmla="*/ 208 h 217"/>
                <a:gd name="T56" fmla="*/ 129 w 131"/>
                <a:gd name="T57" fmla="*/ 200 h 217"/>
                <a:gd name="T58" fmla="*/ 131 w 131"/>
                <a:gd name="T59" fmla="*/ 184 h 217"/>
                <a:gd name="T60" fmla="*/ 130 w 131"/>
                <a:gd name="T61" fmla="*/ 159 h 217"/>
                <a:gd name="T62" fmla="*/ 128 w 131"/>
                <a:gd name="T63" fmla="*/ 132 h 217"/>
                <a:gd name="T64" fmla="*/ 126 w 131"/>
                <a:gd name="T65" fmla="*/ 111 h 217"/>
                <a:gd name="T66" fmla="*/ 126 w 131"/>
                <a:gd name="T67" fmla="*/ 94 h 217"/>
                <a:gd name="T68" fmla="*/ 126 w 131"/>
                <a:gd name="T69" fmla="*/ 79 h 217"/>
                <a:gd name="T70" fmla="*/ 127 w 131"/>
                <a:gd name="T71" fmla="*/ 68 h 217"/>
                <a:gd name="T72" fmla="*/ 128 w 131"/>
                <a:gd name="T73" fmla="*/ 58 h 217"/>
                <a:gd name="T74" fmla="*/ 127 w 131"/>
                <a:gd name="T75" fmla="*/ 46 h 217"/>
                <a:gd name="T76" fmla="*/ 121 w 131"/>
                <a:gd name="T77" fmla="*/ 34 h 217"/>
                <a:gd name="T78" fmla="*/ 116 w 131"/>
                <a:gd name="T79" fmla="*/ 23 h 217"/>
                <a:gd name="T80" fmla="*/ 109 w 131"/>
                <a:gd name="T81" fmla="*/ 16 h 217"/>
                <a:gd name="T82" fmla="*/ 104 w 131"/>
                <a:gd name="T83" fmla="*/ 10 h 217"/>
                <a:gd name="T84" fmla="*/ 97 w 131"/>
                <a:gd name="T85" fmla="*/ 6 h 217"/>
                <a:gd name="T86" fmla="*/ 90 w 131"/>
                <a:gd name="T87" fmla="*/ 2 h 217"/>
                <a:gd name="T88" fmla="*/ 81 w 131"/>
                <a:gd name="T89" fmla="*/ 1 h 217"/>
                <a:gd name="T90" fmla="*/ 73 w 131"/>
                <a:gd name="T91" fmla="*/ 0 h 217"/>
                <a:gd name="T92" fmla="*/ 66 w 131"/>
                <a:gd name="T93" fmla="*/ 1 h 217"/>
                <a:gd name="T94" fmla="*/ 59 w 131"/>
                <a:gd name="T95" fmla="*/ 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1" h="217">
                  <a:moveTo>
                    <a:pt x="57" y="3"/>
                  </a:moveTo>
                  <a:lnTo>
                    <a:pt x="47" y="7"/>
                  </a:lnTo>
                  <a:lnTo>
                    <a:pt x="39" y="10"/>
                  </a:lnTo>
                  <a:lnTo>
                    <a:pt x="32" y="12"/>
                  </a:lnTo>
                  <a:lnTo>
                    <a:pt x="26" y="16"/>
                  </a:lnTo>
                  <a:lnTo>
                    <a:pt x="20" y="19"/>
                  </a:lnTo>
                  <a:lnTo>
                    <a:pt x="16" y="22"/>
                  </a:lnTo>
                  <a:lnTo>
                    <a:pt x="11" y="26"/>
                  </a:lnTo>
                  <a:lnTo>
                    <a:pt x="8" y="30"/>
                  </a:lnTo>
                  <a:lnTo>
                    <a:pt x="6" y="33"/>
                  </a:lnTo>
                  <a:lnTo>
                    <a:pt x="3" y="38"/>
                  </a:lnTo>
                  <a:lnTo>
                    <a:pt x="1" y="41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1"/>
                  </a:lnTo>
                  <a:lnTo>
                    <a:pt x="2" y="69"/>
                  </a:lnTo>
                  <a:lnTo>
                    <a:pt x="4" y="77"/>
                  </a:lnTo>
                  <a:lnTo>
                    <a:pt x="9" y="83"/>
                  </a:lnTo>
                  <a:lnTo>
                    <a:pt x="12" y="91"/>
                  </a:lnTo>
                  <a:lnTo>
                    <a:pt x="20" y="103"/>
                  </a:lnTo>
                  <a:lnTo>
                    <a:pt x="26" y="113"/>
                  </a:lnTo>
                  <a:lnTo>
                    <a:pt x="28" y="119"/>
                  </a:lnTo>
                  <a:lnTo>
                    <a:pt x="31" y="124"/>
                  </a:lnTo>
                  <a:lnTo>
                    <a:pt x="34" y="130"/>
                  </a:lnTo>
                  <a:lnTo>
                    <a:pt x="39" y="136"/>
                  </a:lnTo>
                  <a:lnTo>
                    <a:pt x="43" y="139"/>
                  </a:lnTo>
                  <a:lnTo>
                    <a:pt x="49" y="143"/>
                  </a:lnTo>
                  <a:lnTo>
                    <a:pt x="53" y="147"/>
                  </a:lnTo>
                  <a:lnTo>
                    <a:pt x="59" y="150"/>
                  </a:lnTo>
                  <a:lnTo>
                    <a:pt x="59" y="154"/>
                  </a:lnTo>
                  <a:lnTo>
                    <a:pt x="60" y="159"/>
                  </a:lnTo>
                  <a:lnTo>
                    <a:pt x="60" y="163"/>
                  </a:lnTo>
                  <a:lnTo>
                    <a:pt x="61" y="168"/>
                  </a:lnTo>
                  <a:lnTo>
                    <a:pt x="61" y="172"/>
                  </a:lnTo>
                  <a:lnTo>
                    <a:pt x="62" y="177"/>
                  </a:lnTo>
                  <a:lnTo>
                    <a:pt x="62" y="181"/>
                  </a:lnTo>
                  <a:lnTo>
                    <a:pt x="63" y="185"/>
                  </a:lnTo>
                  <a:lnTo>
                    <a:pt x="64" y="190"/>
                  </a:lnTo>
                  <a:lnTo>
                    <a:pt x="66" y="194"/>
                  </a:lnTo>
                  <a:lnTo>
                    <a:pt x="68" y="198"/>
                  </a:lnTo>
                  <a:lnTo>
                    <a:pt x="69" y="202"/>
                  </a:lnTo>
                  <a:lnTo>
                    <a:pt x="71" y="204"/>
                  </a:lnTo>
                  <a:lnTo>
                    <a:pt x="73" y="208"/>
                  </a:lnTo>
                  <a:lnTo>
                    <a:pt x="76" y="210"/>
                  </a:lnTo>
                  <a:lnTo>
                    <a:pt x="80" y="212"/>
                  </a:lnTo>
                  <a:lnTo>
                    <a:pt x="83" y="214"/>
                  </a:lnTo>
                  <a:lnTo>
                    <a:pt x="87" y="215"/>
                  </a:lnTo>
                  <a:lnTo>
                    <a:pt x="92" y="217"/>
                  </a:lnTo>
                  <a:lnTo>
                    <a:pt x="97" y="217"/>
                  </a:lnTo>
                  <a:lnTo>
                    <a:pt x="103" y="215"/>
                  </a:lnTo>
                  <a:lnTo>
                    <a:pt x="110" y="215"/>
                  </a:lnTo>
                  <a:lnTo>
                    <a:pt x="117" y="213"/>
                  </a:lnTo>
                  <a:lnTo>
                    <a:pt x="124" y="211"/>
                  </a:lnTo>
                  <a:lnTo>
                    <a:pt x="127" y="208"/>
                  </a:lnTo>
                  <a:lnTo>
                    <a:pt x="128" y="204"/>
                  </a:lnTo>
                  <a:lnTo>
                    <a:pt x="129" y="200"/>
                  </a:lnTo>
                  <a:lnTo>
                    <a:pt x="130" y="194"/>
                  </a:lnTo>
                  <a:lnTo>
                    <a:pt x="131" y="184"/>
                  </a:lnTo>
                  <a:lnTo>
                    <a:pt x="131" y="172"/>
                  </a:lnTo>
                  <a:lnTo>
                    <a:pt x="130" y="159"/>
                  </a:lnTo>
                  <a:lnTo>
                    <a:pt x="129" y="146"/>
                  </a:lnTo>
                  <a:lnTo>
                    <a:pt x="128" y="132"/>
                  </a:lnTo>
                  <a:lnTo>
                    <a:pt x="126" y="120"/>
                  </a:lnTo>
                  <a:lnTo>
                    <a:pt x="126" y="111"/>
                  </a:lnTo>
                  <a:lnTo>
                    <a:pt x="126" y="102"/>
                  </a:lnTo>
                  <a:lnTo>
                    <a:pt x="126" y="94"/>
                  </a:lnTo>
                  <a:lnTo>
                    <a:pt x="126" y="87"/>
                  </a:lnTo>
                  <a:lnTo>
                    <a:pt x="126" y="79"/>
                  </a:lnTo>
                  <a:lnTo>
                    <a:pt x="126" y="72"/>
                  </a:lnTo>
                  <a:lnTo>
                    <a:pt x="127" y="68"/>
                  </a:lnTo>
                  <a:lnTo>
                    <a:pt x="127" y="62"/>
                  </a:lnTo>
                  <a:lnTo>
                    <a:pt x="128" y="58"/>
                  </a:lnTo>
                  <a:lnTo>
                    <a:pt x="128" y="51"/>
                  </a:lnTo>
                  <a:lnTo>
                    <a:pt x="127" y="46"/>
                  </a:lnTo>
                  <a:lnTo>
                    <a:pt x="124" y="40"/>
                  </a:lnTo>
                  <a:lnTo>
                    <a:pt x="121" y="34"/>
                  </a:lnTo>
                  <a:lnTo>
                    <a:pt x="119" y="29"/>
                  </a:lnTo>
                  <a:lnTo>
                    <a:pt x="116" y="23"/>
                  </a:lnTo>
                  <a:lnTo>
                    <a:pt x="112" y="19"/>
                  </a:lnTo>
                  <a:lnTo>
                    <a:pt x="109" y="16"/>
                  </a:lnTo>
                  <a:lnTo>
                    <a:pt x="107" y="12"/>
                  </a:lnTo>
                  <a:lnTo>
                    <a:pt x="104" y="10"/>
                  </a:lnTo>
                  <a:lnTo>
                    <a:pt x="101" y="8"/>
                  </a:lnTo>
                  <a:lnTo>
                    <a:pt x="97" y="6"/>
                  </a:lnTo>
                  <a:lnTo>
                    <a:pt x="93" y="3"/>
                  </a:lnTo>
                  <a:lnTo>
                    <a:pt x="90" y="2"/>
                  </a:lnTo>
                  <a:lnTo>
                    <a:pt x="86" y="1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6" y="1"/>
                  </a:lnTo>
                  <a:lnTo>
                    <a:pt x="62" y="1"/>
                  </a:lnTo>
                  <a:lnTo>
                    <a:pt x="59" y="2"/>
                  </a:lnTo>
                  <a:lnTo>
                    <a:pt x="57" y="3"/>
                  </a:lnTo>
                  <a:close/>
                </a:path>
              </a:pathLst>
            </a:custGeom>
            <a:solidFill>
              <a:srgbClr val="EDC7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8" name="Freeform 202">
              <a:extLst>
                <a:ext uri="{FF2B5EF4-FFF2-40B4-BE49-F238E27FC236}">
                  <a16:creationId xmlns:a16="http://schemas.microsoft.com/office/drawing/2014/main" id="{6E612676-EE93-4FA0-A824-2A2FC6FCD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3633"/>
              <a:ext cx="61" cy="101"/>
            </a:xfrm>
            <a:custGeom>
              <a:avLst/>
              <a:gdLst>
                <a:gd name="T0" fmla="*/ 43 w 123"/>
                <a:gd name="T1" fmla="*/ 7 h 202"/>
                <a:gd name="T2" fmla="*/ 30 w 123"/>
                <a:gd name="T3" fmla="*/ 12 h 202"/>
                <a:gd name="T4" fmla="*/ 20 w 123"/>
                <a:gd name="T5" fmla="*/ 19 h 202"/>
                <a:gd name="T6" fmla="*/ 11 w 123"/>
                <a:gd name="T7" fmla="*/ 26 h 202"/>
                <a:gd name="T8" fmla="*/ 5 w 123"/>
                <a:gd name="T9" fmla="*/ 34 h 202"/>
                <a:gd name="T10" fmla="*/ 2 w 123"/>
                <a:gd name="T11" fmla="*/ 41 h 202"/>
                <a:gd name="T12" fmla="*/ 0 w 123"/>
                <a:gd name="T13" fmla="*/ 48 h 202"/>
                <a:gd name="T14" fmla="*/ 0 w 123"/>
                <a:gd name="T15" fmla="*/ 56 h 202"/>
                <a:gd name="T16" fmla="*/ 3 w 123"/>
                <a:gd name="T17" fmla="*/ 68 h 202"/>
                <a:gd name="T18" fmla="*/ 8 w 123"/>
                <a:gd name="T19" fmla="*/ 82 h 202"/>
                <a:gd name="T20" fmla="*/ 18 w 123"/>
                <a:gd name="T21" fmla="*/ 102 h 202"/>
                <a:gd name="T22" fmla="*/ 26 w 123"/>
                <a:gd name="T23" fmla="*/ 117 h 202"/>
                <a:gd name="T24" fmla="*/ 33 w 123"/>
                <a:gd name="T25" fmla="*/ 128 h 202"/>
                <a:gd name="T26" fmla="*/ 42 w 123"/>
                <a:gd name="T27" fmla="*/ 137 h 202"/>
                <a:gd name="T28" fmla="*/ 53 w 123"/>
                <a:gd name="T29" fmla="*/ 144 h 202"/>
                <a:gd name="T30" fmla="*/ 60 w 123"/>
                <a:gd name="T31" fmla="*/ 150 h 202"/>
                <a:gd name="T32" fmla="*/ 61 w 123"/>
                <a:gd name="T33" fmla="*/ 158 h 202"/>
                <a:gd name="T34" fmla="*/ 62 w 123"/>
                <a:gd name="T35" fmla="*/ 165 h 202"/>
                <a:gd name="T36" fmla="*/ 63 w 123"/>
                <a:gd name="T37" fmla="*/ 172 h 202"/>
                <a:gd name="T38" fmla="*/ 65 w 123"/>
                <a:gd name="T39" fmla="*/ 180 h 202"/>
                <a:gd name="T40" fmla="*/ 67 w 123"/>
                <a:gd name="T41" fmla="*/ 187 h 202"/>
                <a:gd name="T42" fmla="*/ 70 w 123"/>
                <a:gd name="T43" fmla="*/ 193 h 202"/>
                <a:gd name="T44" fmla="*/ 75 w 123"/>
                <a:gd name="T45" fmla="*/ 198 h 202"/>
                <a:gd name="T46" fmla="*/ 81 w 123"/>
                <a:gd name="T47" fmla="*/ 201 h 202"/>
                <a:gd name="T48" fmla="*/ 90 w 123"/>
                <a:gd name="T49" fmla="*/ 202 h 202"/>
                <a:gd name="T50" fmla="*/ 98 w 123"/>
                <a:gd name="T51" fmla="*/ 202 h 202"/>
                <a:gd name="T52" fmla="*/ 111 w 123"/>
                <a:gd name="T53" fmla="*/ 199 h 202"/>
                <a:gd name="T54" fmla="*/ 120 w 123"/>
                <a:gd name="T55" fmla="*/ 195 h 202"/>
                <a:gd name="T56" fmla="*/ 122 w 123"/>
                <a:gd name="T57" fmla="*/ 186 h 202"/>
                <a:gd name="T58" fmla="*/ 123 w 123"/>
                <a:gd name="T59" fmla="*/ 170 h 202"/>
                <a:gd name="T60" fmla="*/ 122 w 123"/>
                <a:gd name="T61" fmla="*/ 145 h 202"/>
                <a:gd name="T62" fmla="*/ 120 w 123"/>
                <a:gd name="T63" fmla="*/ 119 h 202"/>
                <a:gd name="T64" fmla="*/ 117 w 123"/>
                <a:gd name="T65" fmla="*/ 100 h 202"/>
                <a:gd name="T66" fmla="*/ 117 w 123"/>
                <a:gd name="T67" fmla="*/ 85 h 202"/>
                <a:gd name="T68" fmla="*/ 117 w 123"/>
                <a:gd name="T69" fmla="*/ 71 h 202"/>
                <a:gd name="T70" fmla="*/ 117 w 123"/>
                <a:gd name="T71" fmla="*/ 61 h 202"/>
                <a:gd name="T72" fmla="*/ 118 w 123"/>
                <a:gd name="T73" fmla="*/ 52 h 202"/>
                <a:gd name="T74" fmla="*/ 117 w 123"/>
                <a:gd name="T75" fmla="*/ 42 h 202"/>
                <a:gd name="T76" fmla="*/ 113 w 123"/>
                <a:gd name="T77" fmla="*/ 31 h 202"/>
                <a:gd name="T78" fmla="*/ 107 w 123"/>
                <a:gd name="T79" fmla="*/ 22 h 202"/>
                <a:gd name="T80" fmla="*/ 102 w 123"/>
                <a:gd name="T81" fmla="*/ 15 h 202"/>
                <a:gd name="T82" fmla="*/ 97 w 123"/>
                <a:gd name="T83" fmla="*/ 9 h 202"/>
                <a:gd name="T84" fmla="*/ 90 w 123"/>
                <a:gd name="T85" fmla="*/ 5 h 202"/>
                <a:gd name="T86" fmla="*/ 83 w 123"/>
                <a:gd name="T87" fmla="*/ 2 h 202"/>
                <a:gd name="T88" fmla="*/ 75 w 123"/>
                <a:gd name="T89" fmla="*/ 1 h 202"/>
                <a:gd name="T90" fmla="*/ 67 w 123"/>
                <a:gd name="T91" fmla="*/ 0 h 202"/>
                <a:gd name="T92" fmla="*/ 61 w 123"/>
                <a:gd name="T93" fmla="*/ 1 h 202"/>
                <a:gd name="T94" fmla="*/ 54 w 123"/>
                <a:gd name="T95" fmla="*/ 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" h="202">
                  <a:moveTo>
                    <a:pt x="52" y="5"/>
                  </a:moveTo>
                  <a:lnTo>
                    <a:pt x="43" y="7"/>
                  </a:lnTo>
                  <a:lnTo>
                    <a:pt x="36" y="10"/>
                  </a:lnTo>
                  <a:lnTo>
                    <a:pt x="30" y="12"/>
                  </a:lnTo>
                  <a:lnTo>
                    <a:pt x="24" y="16"/>
                  </a:lnTo>
                  <a:lnTo>
                    <a:pt x="20" y="19"/>
                  </a:lnTo>
                  <a:lnTo>
                    <a:pt x="15" y="22"/>
                  </a:lnTo>
                  <a:lnTo>
                    <a:pt x="11" y="26"/>
                  </a:lnTo>
                  <a:lnTo>
                    <a:pt x="8" y="30"/>
                  </a:lnTo>
                  <a:lnTo>
                    <a:pt x="5" y="34"/>
                  </a:lnTo>
                  <a:lnTo>
                    <a:pt x="4" y="37"/>
                  </a:lnTo>
                  <a:lnTo>
                    <a:pt x="2" y="41"/>
                  </a:lnTo>
                  <a:lnTo>
                    <a:pt x="1" y="45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1" y="60"/>
                  </a:lnTo>
                  <a:lnTo>
                    <a:pt x="3" y="68"/>
                  </a:lnTo>
                  <a:lnTo>
                    <a:pt x="5" y="76"/>
                  </a:lnTo>
                  <a:lnTo>
                    <a:pt x="8" y="82"/>
                  </a:lnTo>
                  <a:lnTo>
                    <a:pt x="12" y="90"/>
                  </a:lnTo>
                  <a:lnTo>
                    <a:pt x="18" y="102"/>
                  </a:lnTo>
                  <a:lnTo>
                    <a:pt x="23" y="111"/>
                  </a:lnTo>
                  <a:lnTo>
                    <a:pt x="26" y="117"/>
                  </a:lnTo>
                  <a:lnTo>
                    <a:pt x="28" y="124"/>
                  </a:lnTo>
                  <a:lnTo>
                    <a:pt x="33" y="128"/>
                  </a:lnTo>
                  <a:lnTo>
                    <a:pt x="37" y="134"/>
                  </a:lnTo>
                  <a:lnTo>
                    <a:pt x="42" y="137"/>
                  </a:lnTo>
                  <a:lnTo>
                    <a:pt x="48" y="140"/>
                  </a:lnTo>
                  <a:lnTo>
                    <a:pt x="53" y="144"/>
                  </a:lnTo>
                  <a:lnTo>
                    <a:pt x="58" y="146"/>
                  </a:lnTo>
                  <a:lnTo>
                    <a:pt x="60" y="150"/>
                  </a:lnTo>
                  <a:lnTo>
                    <a:pt x="61" y="154"/>
                  </a:lnTo>
                  <a:lnTo>
                    <a:pt x="61" y="158"/>
                  </a:lnTo>
                  <a:lnTo>
                    <a:pt x="62" y="161"/>
                  </a:lnTo>
                  <a:lnTo>
                    <a:pt x="62" y="165"/>
                  </a:lnTo>
                  <a:lnTo>
                    <a:pt x="63" y="169"/>
                  </a:lnTo>
                  <a:lnTo>
                    <a:pt x="63" y="172"/>
                  </a:lnTo>
                  <a:lnTo>
                    <a:pt x="64" y="176"/>
                  </a:lnTo>
                  <a:lnTo>
                    <a:pt x="65" y="180"/>
                  </a:lnTo>
                  <a:lnTo>
                    <a:pt x="65" y="183"/>
                  </a:lnTo>
                  <a:lnTo>
                    <a:pt x="67" y="187"/>
                  </a:lnTo>
                  <a:lnTo>
                    <a:pt x="68" y="190"/>
                  </a:lnTo>
                  <a:lnTo>
                    <a:pt x="70" y="193"/>
                  </a:lnTo>
                  <a:lnTo>
                    <a:pt x="73" y="196"/>
                  </a:lnTo>
                  <a:lnTo>
                    <a:pt x="75" y="198"/>
                  </a:lnTo>
                  <a:lnTo>
                    <a:pt x="77" y="199"/>
                  </a:lnTo>
                  <a:lnTo>
                    <a:pt x="81" y="201"/>
                  </a:lnTo>
                  <a:lnTo>
                    <a:pt x="85" y="202"/>
                  </a:lnTo>
                  <a:lnTo>
                    <a:pt x="90" y="202"/>
                  </a:lnTo>
                  <a:lnTo>
                    <a:pt x="94" y="202"/>
                  </a:lnTo>
                  <a:lnTo>
                    <a:pt x="98" y="202"/>
                  </a:lnTo>
                  <a:lnTo>
                    <a:pt x="104" y="201"/>
                  </a:lnTo>
                  <a:lnTo>
                    <a:pt x="111" y="199"/>
                  </a:lnTo>
                  <a:lnTo>
                    <a:pt x="117" y="198"/>
                  </a:lnTo>
                  <a:lnTo>
                    <a:pt x="120" y="195"/>
                  </a:lnTo>
                  <a:lnTo>
                    <a:pt x="121" y="191"/>
                  </a:lnTo>
                  <a:lnTo>
                    <a:pt x="122" y="186"/>
                  </a:lnTo>
                  <a:lnTo>
                    <a:pt x="123" y="181"/>
                  </a:lnTo>
                  <a:lnTo>
                    <a:pt x="123" y="170"/>
                  </a:lnTo>
                  <a:lnTo>
                    <a:pt x="123" y="158"/>
                  </a:lnTo>
                  <a:lnTo>
                    <a:pt x="122" y="145"/>
                  </a:lnTo>
                  <a:lnTo>
                    <a:pt x="121" y="132"/>
                  </a:lnTo>
                  <a:lnTo>
                    <a:pt x="120" y="119"/>
                  </a:lnTo>
                  <a:lnTo>
                    <a:pt x="117" y="107"/>
                  </a:lnTo>
                  <a:lnTo>
                    <a:pt x="117" y="100"/>
                  </a:lnTo>
                  <a:lnTo>
                    <a:pt x="117" y="92"/>
                  </a:lnTo>
                  <a:lnTo>
                    <a:pt x="117" y="85"/>
                  </a:lnTo>
                  <a:lnTo>
                    <a:pt x="117" y="78"/>
                  </a:lnTo>
                  <a:lnTo>
                    <a:pt x="117" y="71"/>
                  </a:lnTo>
                  <a:lnTo>
                    <a:pt x="117" y="66"/>
                  </a:lnTo>
                  <a:lnTo>
                    <a:pt x="117" y="61"/>
                  </a:lnTo>
                  <a:lnTo>
                    <a:pt x="118" y="57"/>
                  </a:lnTo>
                  <a:lnTo>
                    <a:pt x="118" y="52"/>
                  </a:lnTo>
                  <a:lnTo>
                    <a:pt x="118" y="47"/>
                  </a:lnTo>
                  <a:lnTo>
                    <a:pt x="117" y="42"/>
                  </a:lnTo>
                  <a:lnTo>
                    <a:pt x="115" y="37"/>
                  </a:lnTo>
                  <a:lnTo>
                    <a:pt x="113" y="31"/>
                  </a:lnTo>
                  <a:lnTo>
                    <a:pt x="111" y="27"/>
                  </a:lnTo>
                  <a:lnTo>
                    <a:pt x="107" y="22"/>
                  </a:lnTo>
                  <a:lnTo>
                    <a:pt x="104" y="18"/>
                  </a:lnTo>
                  <a:lnTo>
                    <a:pt x="102" y="15"/>
                  </a:lnTo>
                  <a:lnTo>
                    <a:pt x="100" y="12"/>
                  </a:lnTo>
                  <a:lnTo>
                    <a:pt x="97" y="9"/>
                  </a:lnTo>
                  <a:lnTo>
                    <a:pt x="94" y="8"/>
                  </a:lnTo>
                  <a:lnTo>
                    <a:pt x="90" y="5"/>
                  </a:lnTo>
                  <a:lnTo>
                    <a:pt x="86" y="4"/>
                  </a:lnTo>
                  <a:lnTo>
                    <a:pt x="83" y="2"/>
                  </a:lnTo>
                  <a:lnTo>
                    <a:pt x="78" y="1"/>
                  </a:lnTo>
                  <a:lnTo>
                    <a:pt x="75" y="1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61" y="1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5"/>
                  </a:lnTo>
                  <a:close/>
                </a:path>
              </a:pathLst>
            </a:custGeom>
            <a:solidFill>
              <a:srgbClr val="EBC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9" name="Freeform 203">
              <a:extLst>
                <a:ext uri="{FF2B5EF4-FFF2-40B4-BE49-F238E27FC236}">
                  <a16:creationId xmlns:a16="http://schemas.microsoft.com/office/drawing/2014/main" id="{245B349B-A70B-448C-AD9B-303CF5A89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" y="3639"/>
              <a:ext cx="57" cy="95"/>
            </a:xfrm>
            <a:custGeom>
              <a:avLst/>
              <a:gdLst>
                <a:gd name="T0" fmla="*/ 38 w 115"/>
                <a:gd name="T1" fmla="*/ 8 h 189"/>
                <a:gd name="T2" fmla="*/ 26 w 115"/>
                <a:gd name="T3" fmla="*/ 13 h 189"/>
                <a:gd name="T4" fmla="*/ 17 w 115"/>
                <a:gd name="T5" fmla="*/ 19 h 189"/>
                <a:gd name="T6" fmla="*/ 10 w 115"/>
                <a:gd name="T7" fmla="*/ 26 h 189"/>
                <a:gd name="T8" fmla="*/ 5 w 115"/>
                <a:gd name="T9" fmla="*/ 33 h 189"/>
                <a:gd name="T10" fmla="*/ 1 w 115"/>
                <a:gd name="T11" fmla="*/ 40 h 189"/>
                <a:gd name="T12" fmla="*/ 0 w 115"/>
                <a:gd name="T13" fmla="*/ 47 h 189"/>
                <a:gd name="T14" fmla="*/ 0 w 115"/>
                <a:gd name="T15" fmla="*/ 55 h 189"/>
                <a:gd name="T16" fmla="*/ 1 w 115"/>
                <a:gd name="T17" fmla="*/ 67 h 189"/>
                <a:gd name="T18" fmla="*/ 7 w 115"/>
                <a:gd name="T19" fmla="*/ 82 h 189"/>
                <a:gd name="T20" fmla="*/ 16 w 115"/>
                <a:gd name="T21" fmla="*/ 100 h 189"/>
                <a:gd name="T22" fmla="*/ 23 w 115"/>
                <a:gd name="T23" fmla="*/ 116 h 189"/>
                <a:gd name="T24" fmla="*/ 30 w 115"/>
                <a:gd name="T25" fmla="*/ 127 h 189"/>
                <a:gd name="T26" fmla="*/ 39 w 115"/>
                <a:gd name="T27" fmla="*/ 135 h 189"/>
                <a:gd name="T28" fmla="*/ 51 w 115"/>
                <a:gd name="T29" fmla="*/ 140 h 189"/>
                <a:gd name="T30" fmla="*/ 58 w 115"/>
                <a:gd name="T31" fmla="*/ 145 h 189"/>
                <a:gd name="T32" fmla="*/ 59 w 115"/>
                <a:gd name="T33" fmla="*/ 151 h 189"/>
                <a:gd name="T34" fmla="*/ 61 w 115"/>
                <a:gd name="T35" fmla="*/ 158 h 189"/>
                <a:gd name="T36" fmla="*/ 63 w 115"/>
                <a:gd name="T37" fmla="*/ 164 h 189"/>
                <a:gd name="T38" fmla="*/ 65 w 115"/>
                <a:gd name="T39" fmla="*/ 174 h 189"/>
                <a:gd name="T40" fmla="*/ 69 w 115"/>
                <a:gd name="T41" fmla="*/ 181 h 189"/>
                <a:gd name="T42" fmla="*/ 73 w 115"/>
                <a:gd name="T43" fmla="*/ 185 h 189"/>
                <a:gd name="T44" fmla="*/ 78 w 115"/>
                <a:gd name="T45" fmla="*/ 188 h 189"/>
                <a:gd name="T46" fmla="*/ 85 w 115"/>
                <a:gd name="T47" fmla="*/ 189 h 189"/>
                <a:gd name="T48" fmla="*/ 94 w 115"/>
                <a:gd name="T49" fmla="*/ 189 h 189"/>
                <a:gd name="T50" fmla="*/ 104 w 115"/>
                <a:gd name="T51" fmla="*/ 186 h 189"/>
                <a:gd name="T52" fmla="*/ 111 w 115"/>
                <a:gd name="T53" fmla="*/ 181 h 189"/>
                <a:gd name="T54" fmla="*/ 114 w 115"/>
                <a:gd name="T55" fmla="*/ 173 h 189"/>
                <a:gd name="T56" fmla="*/ 115 w 115"/>
                <a:gd name="T57" fmla="*/ 156 h 189"/>
                <a:gd name="T58" fmla="*/ 114 w 115"/>
                <a:gd name="T59" fmla="*/ 130 h 189"/>
                <a:gd name="T60" fmla="*/ 109 w 115"/>
                <a:gd name="T61" fmla="*/ 106 h 189"/>
                <a:gd name="T62" fmla="*/ 107 w 115"/>
                <a:gd name="T63" fmla="*/ 88 h 189"/>
                <a:gd name="T64" fmla="*/ 107 w 115"/>
                <a:gd name="T65" fmla="*/ 76 h 189"/>
                <a:gd name="T66" fmla="*/ 107 w 115"/>
                <a:gd name="T67" fmla="*/ 64 h 189"/>
                <a:gd name="T68" fmla="*/ 107 w 115"/>
                <a:gd name="T69" fmla="*/ 55 h 189"/>
                <a:gd name="T70" fmla="*/ 108 w 115"/>
                <a:gd name="T71" fmla="*/ 47 h 189"/>
                <a:gd name="T72" fmla="*/ 107 w 115"/>
                <a:gd name="T73" fmla="*/ 38 h 189"/>
                <a:gd name="T74" fmla="*/ 104 w 115"/>
                <a:gd name="T75" fmla="*/ 29 h 189"/>
                <a:gd name="T76" fmla="*/ 98 w 115"/>
                <a:gd name="T77" fmla="*/ 20 h 189"/>
                <a:gd name="T78" fmla="*/ 94 w 115"/>
                <a:gd name="T79" fmla="*/ 14 h 189"/>
                <a:gd name="T80" fmla="*/ 89 w 115"/>
                <a:gd name="T81" fmla="*/ 9 h 189"/>
                <a:gd name="T82" fmla="*/ 83 w 115"/>
                <a:gd name="T83" fmla="*/ 6 h 189"/>
                <a:gd name="T84" fmla="*/ 76 w 115"/>
                <a:gd name="T85" fmla="*/ 3 h 189"/>
                <a:gd name="T86" fmla="*/ 64 w 115"/>
                <a:gd name="T87" fmla="*/ 0 h 189"/>
                <a:gd name="T88" fmla="*/ 54 w 115"/>
                <a:gd name="T89" fmla="*/ 2 h 189"/>
                <a:gd name="T90" fmla="*/ 48 w 115"/>
                <a:gd name="T91" fmla="*/ 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5" h="189">
                  <a:moveTo>
                    <a:pt x="46" y="6"/>
                  </a:move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21" y="16"/>
                  </a:lnTo>
                  <a:lnTo>
                    <a:pt x="17" y="19"/>
                  </a:lnTo>
                  <a:lnTo>
                    <a:pt x="13" y="23"/>
                  </a:lnTo>
                  <a:lnTo>
                    <a:pt x="10" y="26"/>
                  </a:lnTo>
                  <a:lnTo>
                    <a:pt x="7" y="29"/>
                  </a:lnTo>
                  <a:lnTo>
                    <a:pt x="5" y="33"/>
                  </a:lnTo>
                  <a:lnTo>
                    <a:pt x="3" y="36"/>
                  </a:lnTo>
                  <a:lnTo>
                    <a:pt x="1" y="40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1" y="67"/>
                  </a:lnTo>
                  <a:lnTo>
                    <a:pt x="4" y="75"/>
                  </a:lnTo>
                  <a:lnTo>
                    <a:pt x="7" y="82"/>
                  </a:lnTo>
                  <a:lnTo>
                    <a:pt x="10" y="88"/>
                  </a:lnTo>
                  <a:lnTo>
                    <a:pt x="16" y="100"/>
                  </a:lnTo>
                  <a:lnTo>
                    <a:pt x="20" y="110"/>
                  </a:lnTo>
                  <a:lnTo>
                    <a:pt x="23" y="116"/>
                  </a:lnTo>
                  <a:lnTo>
                    <a:pt x="26" y="122"/>
                  </a:lnTo>
                  <a:lnTo>
                    <a:pt x="30" y="127"/>
                  </a:lnTo>
                  <a:lnTo>
                    <a:pt x="35" y="132"/>
                  </a:lnTo>
                  <a:lnTo>
                    <a:pt x="39" y="135"/>
                  </a:lnTo>
                  <a:lnTo>
                    <a:pt x="46" y="138"/>
                  </a:lnTo>
                  <a:lnTo>
                    <a:pt x="51" y="140"/>
                  </a:lnTo>
                  <a:lnTo>
                    <a:pt x="58" y="142"/>
                  </a:lnTo>
                  <a:lnTo>
                    <a:pt x="58" y="145"/>
                  </a:lnTo>
                  <a:lnTo>
                    <a:pt x="59" y="148"/>
                  </a:lnTo>
                  <a:lnTo>
                    <a:pt x="59" y="151"/>
                  </a:lnTo>
                  <a:lnTo>
                    <a:pt x="60" y="155"/>
                  </a:lnTo>
                  <a:lnTo>
                    <a:pt x="61" y="158"/>
                  </a:lnTo>
                  <a:lnTo>
                    <a:pt x="61" y="160"/>
                  </a:lnTo>
                  <a:lnTo>
                    <a:pt x="63" y="164"/>
                  </a:lnTo>
                  <a:lnTo>
                    <a:pt x="63" y="167"/>
                  </a:lnTo>
                  <a:lnTo>
                    <a:pt x="65" y="174"/>
                  </a:lnTo>
                  <a:lnTo>
                    <a:pt x="67" y="179"/>
                  </a:lnTo>
                  <a:lnTo>
                    <a:pt x="69" y="181"/>
                  </a:lnTo>
                  <a:lnTo>
                    <a:pt x="70" y="184"/>
                  </a:lnTo>
                  <a:lnTo>
                    <a:pt x="73" y="185"/>
                  </a:lnTo>
                  <a:lnTo>
                    <a:pt x="76" y="187"/>
                  </a:lnTo>
                  <a:lnTo>
                    <a:pt x="78" y="188"/>
                  </a:lnTo>
                  <a:lnTo>
                    <a:pt x="81" y="189"/>
                  </a:lnTo>
                  <a:lnTo>
                    <a:pt x="85" y="189"/>
                  </a:lnTo>
                  <a:lnTo>
                    <a:pt x="89" y="189"/>
                  </a:lnTo>
                  <a:lnTo>
                    <a:pt x="94" y="189"/>
                  </a:lnTo>
                  <a:lnTo>
                    <a:pt x="99" y="187"/>
                  </a:lnTo>
                  <a:lnTo>
                    <a:pt x="104" y="186"/>
                  </a:lnTo>
                  <a:lnTo>
                    <a:pt x="110" y="185"/>
                  </a:lnTo>
                  <a:lnTo>
                    <a:pt x="111" y="181"/>
                  </a:lnTo>
                  <a:lnTo>
                    <a:pt x="113" y="177"/>
                  </a:lnTo>
                  <a:lnTo>
                    <a:pt x="114" y="173"/>
                  </a:lnTo>
                  <a:lnTo>
                    <a:pt x="115" y="167"/>
                  </a:lnTo>
                  <a:lnTo>
                    <a:pt x="115" y="156"/>
                  </a:lnTo>
                  <a:lnTo>
                    <a:pt x="115" y="144"/>
                  </a:lnTo>
                  <a:lnTo>
                    <a:pt x="114" y="130"/>
                  </a:lnTo>
                  <a:lnTo>
                    <a:pt x="111" y="118"/>
                  </a:lnTo>
                  <a:lnTo>
                    <a:pt x="109" y="106"/>
                  </a:lnTo>
                  <a:lnTo>
                    <a:pt x="107" y="95"/>
                  </a:lnTo>
                  <a:lnTo>
                    <a:pt x="107" y="88"/>
                  </a:lnTo>
                  <a:lnTo>
                    <a:pt x="107" y="82"/>
                  </a:lnTo>
                  <a:lnTo>
                    <a:pt x="107" y="76"/>
                  </a:lnTo>
                  <a:lnTo>
                    <a:pt x="107" y="69"/>
                  </a:lnTo>
                  <a:lnTo>
                    <a:pt x="107" y="64"/>
                  </a:lnTo>
                  <a:lnTo>
                    <a:pt x="107" y="59"/>
                  </a:lnTo>
                  <a:lnTo>
                    <a:pt x="107" y="55"/>
                  </a:lnTo>
                  <a:lnTo>
                    <a:pt x="108" y="53"/>
                  </a:lnTo>
                  <a:lnTo>
                    <a:pt x="108" y="47"/>
                  </a:lnTo>
                  <a:lnTo>
                    <a:pt x="108" y="44"/>
                  </a:lnTo>
                  <a:lnTo>
                    <a:pt x="107" y="38"/>
                  </a:lnTo>
                  <a:lnTo>
                    <a:pt x="105" y="34"/>
                  </a:lnTo>
                  <a:lnTo>
                    <a:pt x="104" y="29"/>
                  </a:lnTo>
                  <a:lnTo>
                    <a:pt x="100" y="25"/>
                  </a:lnTo>
                  <a:lnTo>
                    <a:pt x="98" y="20"/>
                  </a:lnTo>
                  <a:lnTo>
                    <a:pt x="95" y="17"/>
                  </a:lnTo>
                  <a:lnTo>
                    <a:pt x="94" y="14"/>
                  </a:lnTo>
                  <a:lnTo>
                    <a:pt x="91" y="12"/>
                  </a:lnTo>
                  <a:lnTo>
                    <a:pt x="89" y="9"/>
                  </a:lnTo>
                  <a:lnTo>
                    <a:pt x="86" y="7"/>
                  </a:lnTo>
                  <a:lnTo>
                    <a:pt x="83" y="6"/>
                  </a:lnTo>
                  <a:lnTo>
                    <a:pt x="79" y="4"/>
                  </a:lnTo>
                  <a:lnTo>
                    <a:pt x="76" y="3"/>
                  </a:lnTo>
                  <a:lnTo>
                    <a:pt x="71" y="2"/>
                  </a:lnTo>
                  <a:lnTo>
                    <a:pt x="64" y="0"/>
                  </a:lnTo>
                  <a:lnTo>
                    <a:pt x="57" y="2"/>
                  </a:lnTo>
                  <a:lnTo>
                    <a:pt x="54" y="2"/>
                  </a:lnTo>
                  <a:lnTo>
                    <a:pt x="50" y="3"/>
                  </a:lnTo>
                  <a:lnTo>
                    <a:pt x="48" y="4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E9C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0" name="Freeform 204">
              <a:extLst>
                <a:ext uri="{FF2B5EF4-FFF2-40B4-BE49-F238E27FC236}">
                  <a16:creationId xmlns:a16="http://schemas.microsoft.com/office/drawing/2014/main" id="{4495955E-E93E-4917-BD66-4274C6AFE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" y="3645"/>
              <a:ext cx="54" cy="88"/>
            </a:xfrm>
            <a:custGeom>
              <a:avLst/>
              <a:gdLst>
                <a:gd name="T0" fmla="*/ 34 w 108"/>
                <a:gd name="T1" fmla="*/ 7 h 174"/>
                <a:gd name="T2" fmla="*/ 24 w 108"/>
                <a:gd name="T3" fmla="*/ 12 h 174"/>
                <a:gd name="T4" fmla="*/ 15 w 108"/>
                <a:gd name="T5" fmla="*/ 19 h 174"/>
                <a:gd name="T6" fmla="*/ 9 w 108"/>
                <a:gd name="T7" fmla="*/ 24 h 174"/>
                <a:gd name="T8" fmla="*/ 5 w 108"/>
                <a:gd name="T9" fmla="*/ 32 h 174"/>
                <a:gd name="T10" fmla="*/ 2 w 108"/>
                <a:gd name="T11" fmla="*/ 39 h 174"/>
                <a:gd name="T12" fmla="*/ 0 w 108"/>
                <a:gd name="T13" fmla="*/ 50 h 174"/>
                <a:gd name="T14" fmla="*/ 2 w 108"/>
                <a:gd name="T15" fmla="*/ 65 h 174"/>
                <a:gd name="T16" fmla="*/ 7 w 108"/>
                <a:gd name="T17" fmla="*/ 79 h 174"/>
                <a:gd name="T18" fmla="*/ 14 w 108"/>
                <a:gd name="T19" fmla="*/ 99 h 174"/>
                <a:gd name="T20" fmla="*/ 19 w 108"/>
                <a:gd name="T21" fmla="*/ 111 h 174"/>
                <a:gd name="T22" fmla="*/ 21 w 108"/>
                <a:gd name="T23" fmla="*/ 116 h 174"/>
                <a:gd name="T24" fmla="*/ 28 w 108"/>
                <a:gd name="T25" fmla="*/ 124 h 174"/>
                <a:gd name="T26" fmla="*/ 39 w 108"/>
                <a:gd name="T27" fmla="*/ 132 h 174"/>
                <a:gd name="T28" fmla="*/ 51 w 108"/>
                <a:gd name="T29" fmla="*/ 136 h 174"/>
                <a:gd name="T30" fmla="*/ 59 w 108"/>
                <a:gd name="T31" fmla="*/ 140 h 174"/>
                <a:gd name="T32" fmla="*/ 60 w 108"/>
                <a:gd name="T33" fmla="*/ 145 h 174"/>
                <a:gd name="T34" fmla="*/ 61 w 108"/>
                <a:gd name="T35" fmla="*/ 150 h 174"/>
                <a:gd name="T36" fmla="*/ 62 w 108"/>
                <a:gd name="T37" fmla="*/ 155 h 174"/>
                <a:gd name="T38" fmla="*/ 64 w 108"/>
                <a:gd name="T39" fmla="*/ 162 h 174"/>
                <a:gd name="T40" fmla="*/ 68 w 108"/>
                <a:gd name="T41" fmla="*/ 168 h 174"/>
                <a:gd name="T42" fmla="*/ 72 w 108"/>
                <a:gd name="T43" fmla="*/ 172 h 174"/>
                <a:gd name="T44" fmla="*/ 77 w 108"/>
                <a:gd name="T45" fmla="*/ 174 h 174"/>
                <a:gd name="T46" fmla="*/ 82 w 108"/>
                <a:gd name="T47" fmla="*/ 174 h 174"/>
                <a:gd name="T48" fmla="*/ 93 w 108"/>
                <a:gd name="T49" fmla="*/ 173 h 174"/>
                <a:gd name="T50" fmla="*/ 104 w 108"/>
                <a:gd name="T51" fmla="*/ 167 h 174"/>
                <a:gd name="T52" fmla="*/ 107 w 108"/>
                <a:gd name="T53" fmla="*/ 157 h 174"/>
                <a:gd name="T54" fmla="*/ 108 w 108"/>
                <a:gd name="T55" fmla="*/ 142 h 174"/>
                <a:gd name="T56" fmla="*/ 105 w 108"/>
                <a:gd name="T57" fmla="*/ 116 h 174"/>
                <a:gd name="T58" fmla="*/ 101 w 108"/>
                <a:gd name="T59" fmla="*/ 92 h 174"/>
                <a:gd name="T60" fmla="*/ 99 w 108"/>
                <a:gd name="T61" fmla="*/ 75 h 174"/>
                <a:gd name="T62" fmla="*/ 98 w 108"/>
                <a:gd name="T63" fmla="*/ 65 h 174"/>
                <a:gd name="T64" fmla="*/ 98 w 108"/>
                <a:gd name="T65" fmla="*/ 55 h 174"/>
                <a:gd name="T66" fmla="*/ 99 w 108"/>
                <a:gd name="T67" fmla="*/ 47 h 174"/>
                <a:gd name="T68" fmla="*/ 99 w 108"/>
                <a:gd name="T69" fmla="*/ 42 h 174"/>
                <a:gd name="T70" fmla="*/ 98 w 108"/>
                <a:gd name="T71" fmla="*/ 34 h 174"/>
                <a:gd name="T72" fmla="*/ 94 w 108"/>
                <a:gd name="T73" fmla="*/ 25 h 174"/>
                <a:gd name="T74" fmla="*/ 90 w 108"/>
                <a:gd name="T75" fmla="*/ 19 h 174"/>
                <a:gd name="T76" fmla="*/ 85 w 108"/>
                <a:gd name="T77" fmla="*/ 12 h 174"/>
                <a:gd name="T78" fmla="*/ 82 w 108"/>
                <a:gd name="T79" fmla="*/ 7 h 174"/>
                <a:gd name="T80" fmla="*/ 75 w 108"/>
                <a:gd name="T81" fmla="*/ 4 h 174"/>
                <a:gd name="T82" fmla="*/ 69 w 108"/>
                <a:gd name="T83" fmla="*/ 2 h 174"/>
                <a:gd name="T84" fmla="*/ 58 w 108"/>
                <a:gd name="T85" fmla="*/ 0 h 174"/>
                <a:gd name="T86" fmla="*/ 48 w 108"/>
                <a:gd name="T87" fmla="*/ 1 h 174"/>
                <a:gd name="T88" fmla="*/ 42 w 108"/>
                <a:gd name="T89" fmla="*/ 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8" h="174">
                  <a:moveTo>
                    <a:pt x="41" y="5"/>
                  </a:moveTo>
                  <a:lnTo>
                    <a:pt x="34" y="7"/>
                  </a:lnTo>
                  <a:lnTo>
                    <a:pt x="29" y="10"/>
                  </a:lnTo>
                  <a:lnTo>
                    <a:pt x="24" y="12"/>
                  </a:lnTo>
                  <a:lnTo>
                    <a:pt x="20" y="15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9" y="24"/>
                  </a:lnTo>
                  <a:lnTo>
                    <a:pt x="7" y="29"/>
                  </a:lnTo>
                  <a:lnTo>
                    <a:pt x="5" y="32"/>
                  </a:lnTo>
                  <a:lnTo>
                    <a:pt x="3" y="35"/>
                  </a:lnTo>
                  <a:lnTo>
                    <a:pt x="2" y="39"/>
                  </a:lnTo>
                  <a:lnTo>
                    <a:pt x="1" y="42"/>
                  </a:lnTo>
                  <a:lnTo>
                    <a:pt x="0" y="50"/>
                  </a:lnTo>
                  <a:lnTo>
                    <a:pt x="1" y="57"/>
                  </a:lnTo>
                  <a:lnTo>
                    <a:pt x="2" y="65"/>
                  </a:lnTo>
                  <a:lnTo>
                    <a:pt x="4" y="72"/>
                  </a:lnTo>
                  <a:lnTo>
                    <a:pt x="7" y="79"/>
                  </a:lnTo>
                  <a:lnTo>
                    <a:pt x="9" y="86"/>
                  </a:lnTo>
                  <a:lnTo>
                    <a:pt x="14" y="99"/>
                  </a:lnTo>
                  <a:lnTo>
                    <a:pt x="18" y="107"/>
                  </a:lnTo>
                  <a:lnTo>
                    <a:pt x="19" y="111"/>
                  </a:lnTo>
                  <a:lnTo>
                    <a:pt x="20" y="114"/>
                  </a:lnTo>
                  <a:lnTo>
                    <a:pt x="21" y="116"/>
                  </a:lnTo>
                  <a:lnTo>
                    <a:pt x="24" y="120"/>
                  </a:lnTo>
                  <a:lnTo>
                    <a:pt x="28" y="124"/>
                  </a:lnTo>
                  <a:lnTo>
                    <a:pt x="33" y="129"/>
                  </a:lnTo>
                  <a:lnTo>
                    <a:pt x="39" y="132"/>
                  </a:lnTo>
                  <a:lnTo>
                    <a:pt x="44" y="134"/>
                  </a:lnTo>
                  <a:lnTo>
                    <a:pt x="51" y="136"/>
                  </a:lnTo>
                  <a:lnTo>
                    <a:pt x="59" y="136"/>
                  </a:lnTo>
                  <a:lnTo>
                    <a:pt x="59" y="140"/>
                  </a:lnTo>
                  <a:lnTo>
                    <a:pt x="60" y="142"/>
                  </a:lnTo>
                  <a:lnTo>
                    <a:pt x="60" y="145"/>
                  </a:lnTo>
                  <a:lnTo>
                    <a:pt x="61" y="147"/>
                  </a:lnTo>
                  <a:lnTo>
                    <a:pt x="61" y="150"/>
                  </a:lnTo>
                  <a:lnTo>
                    <a:pt x="62" y="152"/>
                  </a:lnTo>
                  <a:lnTo>
                    <a:pt x="62" y="155"/>
                  </a:lnTo>
                  <a:lnTo>
                    <a:pt x="63" y="157"/>
                  </a:lnTo>
                  <a:lnTo>
                    <a:pt x="64" y="162"/>
                  </a:lnTo>
                  <a:lnTo>
                    <a:pt x="67" y="167"/>
                  </a:lnTo>
                  <a:lnTo>
                    <a:pt x="68" y="168"/>
                  </a:lnTo>
                  <a:lnTo>
                    <a:pt x="70" y="171"/>
                  </a:lnTo>
                  <a:lnTo>
                    <a:pt x="72" y="172"/>
                  </a:lnTo>
                  <a:lnTo>
                    <a:pt x="74" y="173"/>
                  </a:lnTo>
                  <a:lnTo>
                    <a:pt x="77" y="174"/>
                  </a:lnTo>
                  <a:lnTo>
                    <a:pt x="79" y="174"/>
                  </a:lnTo>
                  <a:lnTo>
                    <a:pt x="82" y="174"/>
                  </a:lnTo>
                  <a:lnTo>
                    <a:pt x="85" y="174"/>
                  </a:lnTo>
                  <a:lnTo>
                    <a:pt x="93" y="173"/>
                  </a:lnTo>
                  <a:lnTo>
                    <a:pt x="102" y="171"/>
                  </a:lnTo>
                  <a:lnTo>
                    <a:pt x="104" y="167"/>
                  </a:lnTo>
                  <a:lnTo>
                    <a:pt x="105" y="162"/>
                  </a:lnTo>
                  <a:lnTo>
                    <a:pt x="107" y="157"/>
                  </a:lnTo>
                  <a:lnTo>
                    <a:pt x="108" y="152"/>
                  </a:lnTo>
                  <a:lnTo>
                    <a:pt x="108" y="142"/>
                  </a:lnTo>
                  <a:lnTo>
                    <a:pt x="107" y="129"/>
                  </a:lnTo>
                  <a:lnTo>
                    <a:pt x="105" y="116"/>
                  </a:lnTo>
                  <a:lnTo>
                    <a:pt x="103" y="103"/>
                  </a:lnTo>
                  <a:lnTo>
                    <a:pt x="101" y="92"/>
                  </a:lnTo>
                  <a:lnTo>
                    <a:pt x="99" y="81"/>
                  </a:lnTo>
                  <a:lnTo>
                    <a:pt x="99" y="75"/>
                  </a:lnTo>
                  <a:lnTo>
                    <a:pt x="98" y="70"/>
                  </a:lnTo>
                  <a:lnTo>
                    <a:pt x="98" y="65"/>
                  </a:lnTo>
                  <a:lnTo>
                    <a:pt x="98" y="60"/>
                  </a:lnTo>
                  <a:lnTo>
                    <a:pt x="98" y="55"/>
                  </a:lnTo>
                  <a:lnTo>
                    <a:pt x="98" y="52"/>
                  </a:lnTo>
                  <a:lnTo>
                    <a:pt x="99" y="47"/>
                  </a:lnTo>
                  <a:lnTo>
                    <a:pt x="99" y="45"/>
                  </a:lnTo>
                  <a:lnTo>
                    <a:pt x="99" y="42"/>
                  </a:lnTo>
                  <a:lnTo>
                    <a:pt x="99" y="39"/>
                  </a:lnTo>
                  <a:lnTo>
                    <a:pt x="98" y="34"/>
                  </a:lnTo>
                  <a:lnTo>
                    <a:pt x="97" y="30"/>
                  </a:lnTo>
                  <a:lnTo>
                    <a:pt x="94" y="25"/>
                  </a:lnTo>
                  <a:lnTo>
                    <a:pt x="92" y="22"/>
                  </a:lnTo>
                  <a:lnTo>
                    <a:pt x="90" y="19"/>
                  </a:lnTo>
                  <a:lnTo>
                    <a:pt x="88" y="15"/>
                  </a:lnTo>
                  <a:lnTo>
                    <a:pt x="85" y="12"/>
                  </a:lnTo>
                  <a:lnTo>
                    <a:pt x="84" y="10"/>
                  </a:lnTo>
                  <a:lnTo>
                    <a:pt x="82" y="7"/>
                  </a:lnTo>
                  <a:lnTo>
                    <a:pt x="79" y="5"/>
                  </a:lnTo>
                  <a:lnTo>
                    <a:pt x="75" y="4"/>
                  </a:lnTo>
                  <a:lnTo>
                    <a:pt x="72" y="2"/>
                  </a:lnTo>
                  <a:lnTo>
                    <a:pt x="69" y="2"/>
                  </a:lnTo>
                  <a:lnTo>
                    <a:pt x="64" y="1"/>
                  </a:lnTo>
                  <a:lnTo>
                    <a:pt x="58" y="0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1" y="5"/>
                  </a:lnTo>
                  <a:close/>
                </a:path>
              </a:pathLst>
            </a:custGeom>
            <a:solidFill>
              <a:srgbClr val="E7C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1" name="Freeform 205">
              <a:extLst>
                <a:ext uri="{FF2B5EF4-FFF2-40B4-BE49-F238E27FC236}">
                  <a16:creationId xmlns:a16="http://schemas.microsoft.com/office/drawing/2014/main" id="{2A4E1CF5-60B7-40CB-A45F-C2E59C053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" y="3651"/>
              <a:ext cx="50" cy="81"/>
            </a:xfrm>
            <a:custGeom>
              <a:avLst/>
              <a:gdLst>
                <a:gd name="T0" fmla="*/ 29 w 99"/>
                <a:gd name="T1" fmla="*/ 8 h 161"/>
                <a:gd name="T2" fmla="*/ 20 w 99"/>
                <a:gd name="T3" fmla="*/ 12 h 161"/>
                <a:gd name="T4" fmla="*/ 12 w 99"/>
                <a:gd name="T5" fmla="*/ 19 h 161"/>
                <a:gd name="T6" fmla="*/ 7 w 99"/>
                <a:gd name="T7" fmla="*/ 24 h 161"/>
                <a:gd name="T8" fmla="*/ 3 w 99"/>
                <a:gd name="T9" fmla="*/ 31 h 161"/>
                <a:gd name="T10" fmla="*/ 1 w 99"/>
                <a:gd name="T11" fmla="*/ 39 h 161"/>
                <a:gd name="T12" fmla="*/ 0 w 99"/>
                <a:gd name="T13" fmla="*/ 49 h 161"/>
                <a:gd name="T14" fmla="*/ 1 w 99"/>
                <a:gd name="T15" fmla="*/ 63 h 161"/>
                <a:gd name="T16" fmla="*/ 4 w 99"/>
                <a:gd name="T17" fmla="*/ 78 h 161"/>
                <a:gd name="T18" fmla="*/ 11 w 99"/>
                <a:gd name="T19" fmla="*/ 97 h 161"/>
                <a:gd name="T20" fmla="*/ 14 w 99"/>
                <a:gd name="T21" fmla="*/ 110 h 161"/>
                <a:gd name="T22" fmla="*/ 17 w 99"/>
                <a:gd name="T23" fmla="*/ 115 h 161"/>
                <a:gd name="T24" fmla="*/ 22 w 99"/>
                <a:gd name="T25" fmla="*/ 121 h 161"/>
                <a:gd name="T26" fmla="*/ 26 w 99"/>
                <a:gd name="T27" fmla="*/ 125 h 161"/>
                <a:gd name="T28" fmla="*/ 35 w 99"/>
                <a:gd name="T29" fmla="*/ 130 h 161"/>
                <a:gd name="T30" fmla="*/ 49 w 99"/>
                <a:gd name="T31" fmla="*/ 133 h 161"/>
                <a:gd name="T32" fmla="*/ 57 w 99"/>
                <a:gd name="T33" fmla="*/ 134 h 161"/>
                <a:gd name="T34" fmla="*/ 59 w 99"/>
                <a:gd name="T35" fmla="*/ 139 h 161"/>
                <a:gd name="T36" fmla="*/ 60 w 99"/>
                <a:gd name="T37" fmla="*/ 142 h 161"/>
                <a:gd name="T38" fmla="*/ 61 w 99"/>
                <a:gd name="T39" fmla="*/ 146 h 161"/>
                <a:gd name="T40" fmla="*/ 63 w 99"/>
                <a:gd name="T41" fmla="*/ 152 h 161"/>
                <a:gd name="T42" fmla="*/ 67 w 99"/>
                <a:gd name="T43" fmla="*/ 159 h 161"/>
                <a:gd name="T44" fmla="*/ 75 w 99"/>
                <a:gd name="T45" fmla="*/ 161 h 161"/>
                <a:gd name="T46" fmla="*/ 86 w 99"/>
                <a:gd name="T47" fmla="*/ 160 h 161"/>
                <a:gd name="T48" fmla="*/ 95 w 99"/>
                <a:gd name="T49" fmla="*/ 153 h 161"/>
                <a:gd name="T50" fmla="*/ 97 w 99"/>
                <a:gd name="T51" fmla="*/ 144 h 161"/>
                <a:gd name="T52" fmla="*/ 99 w 99"/>
                <a:gd name="T53" fmla="*/ 128 h 161"/>
                <a:gd name="T54" fmla="*/ 95 w 99"/>
                <a:gd name="T55" fmla="*/ 102 h 161"/>
                <a:gd name="T56" fmla="*/ 91 w 99"/>
                <a:gd name="T57" fmla="*/ 79 h 161"/>
                <a:gd name="T58" fmla="*/ 87 w 99"/>
                <a:gd name="T59" fmla="*/ 64 h 161"/>
                <a:gd name="T60" fmla="*/ 87 w 99"/>
                <a:gd name="T61" fmla="*/ 55 h 161"/>
                <a:gd name="T62" fmla="*/ 87 w 99"/>
                <a:gd name="T63" fmla="*/ 48 h 161"/>
                <a:gd name="T64" fmla="*/ 87 w 99"/>
                <a:gd name="T65" fmla="*/ 42 h 161"/>
                <a:gd name="T66" fmla="*/ 89 w 99"/>
                <a:gd name="T67" fmla="*/ 37 h 161"/>
                <a:gd name="T68" fmla="*/ 86 w 99"/>
                <a:gd name="T69" fmla="*/ 30 h 161"/>
                <a:gd name="T70" fmla="*/ 83 w 99"/>
                <a:gd name="T71" fmla="*/ 23 h 161"/>
                <a:gd name="T72" fmla="*/ 80 w 99"/>
                <a:gd name="T73" fmla="*/ 17 h 161"/>
                <a:gd name="T74" fmla="*/ 76 w 99"/>
                <a:gd name="T75" fmla="*/ 11 h 161"/>
                <a:gd name="T76" fmla="*/ 73 w 99"/>
                <a:gd name="T77" fmla="*/ 7 h 161"/>
                <a:gd name="T78" fmla="*/ 66 w 99"/>
                <a:gd name="T79" fmla="*/ 4 h 161"/>
                <a:gd name="T80" fmla="*/ 60 w 99"/>
                <a:gd name="T81" fmla="*/ 1 h 161"/>
                <a:gd name="T82" fmla="*/ 50 w 99"/>
                <a:gd name="T83" fmla="*/ 0 h 161"/>
                <a:gd name="T84" fmla="*/ 41 w 99"/>
                <a:gd name="T85" fmla="*/ 2 h 161"/>
                <a:gd name="T86" fmla="*/ 35 w 99"/>
                <a:gd name="T87" fmla="*/ 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" h="161">
                  <a:moveTo>
                    <a:pt x="34" y="5"/>
                  </a:moveTo>
                  <a:lnTo>
                    <a:pt x="29" y="8"/>
                  </a:lnTo>
                  <a:lnTo>
                    <a:pt x="24" y="10"/>
                  </a:lnTo>
                  <a:lnTo>
                    <a:pt x="20" y="12"/>
                  </a:lnTo>
                  <a:lnTo>
                    <a:pt x="16" y="15"/>
                  </a:lnTo>
                  <a:lnTo>
                    <a:pt x="12" y="19"/>
                  </a:lnTo>
                  <a:lnTo>
                    <a:pt x="10" y="21"/>
                  </a:lnTo>
                  <a:lnTo>
                    <a:pt x="7" y="24"/>
                  </a:lnTo>
                  <a:lnTo>
                    <a:pt x="5" y="28"/>
                  </a:lnTo>
                  <a:lnTo>
                    <a:pt x="3" y="31"/>
                  </a:lnTo>
                  <a:lnTo>
                    <a:pt x="2" y="34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9"/>
                  </a:lnTo>
                  <a:lnTo>
                    <a:pt x="0" y="57"/>
                  </a:lnTo>
                  <a:lnTo>
                    <a:pt x="1" y="63"/>
                  </a:lnTo>
                  <a:lnTo>
                    <a:pt x="2" y="71"/>
                  </a:lnTo>
                  <a:lnTo>
                    <a:pt x="4" y="78"/>
                  </a:lnTo>
                  <a:lnTo>
                    <a:pt x="6" y="84"/>
                  </a:lnTo>
                  <a:lnTo>
                    <a:pt x="11" y="97"/>
                  </a:lnTo>
                  <a:lnTo>
                    <a:pt x="14" y="107"/>
                  </a:lnTo>
                  <a:lnTo>
                    <a:pt x="14" y="110"/>
                  </a:lnTo>
                  <a:lnTo>
                    <a:pt x="16" y="113"/>
                  </a:lnTo>
                  <a:lnTo>
                    <a:pt x="17" y="115"/>
                  </a:lnTo>
                  <a:lnTo>
                    <a:pt x="20" y="119"/>
                  </a:lnTo>
                  <a:lnTo>
                    <a:pt x="22" y="121"/>
                  </a:lnTo>
                  <a:lnTo>
                    <a:pt x="24" y="123"/>
                  </a:lnTo>
                  <a:lnTo>
                    <a:pt x="26" y="125"/>
                  </a:lnTo>
                  <a:lnTo>
                    <a:pt x="30" y="126"/>
                  </a:lnTo>
                  <a:lnTo>
                    <a:pt x="35" y="130"/>
                  </a:lnTo>
                  <a:lnTo>
                    <a:pt x="42" y="132"/>
                  </a:lnTo>
                  <a:lnTo>
                    <a:pt x="49" y="133"/>
                  </a:lnTo>
                  <a:lnTo>
                    <a:pt x="56" y="133"/>
                  </a:lnTo>
                  <a:lnTo>
                    <a:pt x="57" y="134"/>
                  </a:lnTo>
                  <a:lnTo>
                    <a:pt x="57" y="136"/>
                  </a:lnTo>
                  <a:lnTo>
                    <a:pt x="59" y="139"/>
                  </a:lnTo>
                  <a:lnTo>
                    <a:pt x="59" y="140"/>
                  </a:lnTo>
                  <a:lnTo>
                    <a:pt x="60" y="142"/>
                  </a:lnTo>
                  <a:lnTo>
                    <a:pt x="60" y="144"/>
                  </a:lnTo>
                  <a:lnTo>
                    <a:pt x="61" y="146"/>
                  </a:lnTo>
                  <a:lnTo>
                    <a:pt x="62" y="148"/>
                  </a:lnTo>
                  <a:lnTo>
                    <a:pt x="63" y="152"/>
                  </a:lnTo>
                  <a:lnTo>
                    <a:pt x="64" y="155"/>
                  </a:lnTo>
                  <a:lnTo>
                    <a:pt x="67" y="159"/>
                  </a:lnTo>
                  <a:lnTo>
                    <a:pt x="71" y="160"/>
                  </a:lnTo>
                  <a:lnTo>
                    <a:pt x="75" y="161"/>
                  </a:lnTo>
                  <a:lnTo>
                    <a:pt x="80" y="161"/>
                  </a:lnTo>
                  <a:lnTo>
                    <a:pt x="86" y="160"/>
                  </a:lnTo>
                  <a:lnTo>
                    <a:pt x="93" y="158"/>
                  </a:lnTo>
                  <a:lnTo>
                    <a:pt x="95" y="153"/>
                  </a:lnTo>
                  <a:lnTo>
                    <a:pt x="96" y="149"/>
                  </a:lnTo>
                  <a:lnTo>
                    <a:pt x="97" y="144"/>
                  </a:lnTo>
                  <a:lnTo>
                    <a:pt x="97" y="139"/>
                  </a:lnTo>
                  <a:lnTo>
                    <a:pt x="99" y="128"/>
                  </a:lnTo>
                  <a:lnTo>
                    <a:pt x="97" y="115"/>
                  </a:lnTo>
                  <a:lnTo>
                    <a:pt x="95" y="102"/>
                  </a:lnTo>
                  <a:lnTo>
                    <a:pt x="93" y="90"/>
                  </a:lnTo>
                  <a:lnTo>
                    <a:pt x="91" y="79"/>
                  </a:lnTo>
                  <a:lnTo>
                    <a:pt x="87" y="68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7" y="55"/>
                  </a:lnTo>
                  <a:lnTo>
                    <a:pt x="87" y="52"/>
                  </a:lnTo>
                  <a:lnTo>
                    <a:pt x="87" y="48"/>
                  </a:lnTo>
                  <a:lnTo>
                    <a:pt x="87" y="44"/>
                  </a:lnTo>
                  <a:lnTo>
                    <a:pt x="87" y="42"/>
                  </a:lnTo>
                  <a:lnTo>
                    <a:pt x="87" y="40"/>
                  </a:lnTo>
                  <a:lnTo>
                    <a:pt x="89" y="37"/>
                  </a:lnTo>
                  <a:lnTo>
                    <a:pt x="87" y="33"/>
                  </a:lnTo>
                  <a:lnTo>
                    <a:pt x="86" y="30"/>
                  </a:lnTo>
                  <a:lnTo>
                    <a:pt x="85" y="27"/>
                  </a:lnTo>
                  <a:lnTo>
                    <a:pt x="83" y="23"/>
                  </a:lnTo>
                  <a:lnTo>
                    <a:pt x="82" y="20"/>
                  </a:lnTo>
                  <a:lnTo>
                    <a:pt x="80" y="17"/>
                  </a:lnTo>
                  <a:lnTo>
                    <a:pt x="77" y="14"/>
                  </a:lnTo>
                  <a:lnTo>
                    <a:pt x="76" y="11"/>
                  </a:lnTo>
                  <a:lnTo>
                    <a:pt x="75" y="9"/>
                  </a:lnTo>
                  <a:lnTo>
                    <a:pt x="73" y="7"/>
                  </a:lnTo>
                  <a:lnTo>
                    <a:pt x="70" y="5"/>
                  </a:lnTo>
                  <a:lnTo>
                    <a:pt x="66" y="4"/>
                  </a:lnTo>
                  <a:lnTo>
                    <a:pt x="64" y="2"/>
                  </a:lnTo>
                  <a:lnTo>
                    <a:pt x="60" y="1"/>
                  </a:lnTo>
                  <a:lnTo>
                    <a:pt x="56" y="1"/>
                  </a:lnTo>
                  <a:lnTo>
                    <a:pt x="50" y="0"/>
                  </a:lnTo>
                  <a:lnTo>
                    <a:pt x="43" y="1"/>
                  </a:lnTo>
                  <a:lnTo>
                    <a:pt x="41" y="2"/>
                  </a:lnTo>
                  <a:lnTo>
                    <a:pt x="37" y="2"/>
                  </a:lnTo>
                  <a:lnTo>
                    <a:pt x="35" y="4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4B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2" name="Freeform 206">
              <a:extLst>
                <a:ext uri="{FF2B5EF4-FFF2-40B4-BE49-F238E27FC236}">
                  <a16:creationId xmlns:a16="http://schemas.microsoft.com/office/drawing/2014/main" id="{8EA90504-44E6-4B73-8FCB-EEED54C80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3658"/>
              <a:ext cx="45" cy="73"/>
            </a:xfrm>
            <a:custGeom>
              <a:avLst/>
              <a:gdLst>
                <a:gd name="T0" fmla="*/ 25 w 90"/>
                <a:gd name="T1" fmla="*/ 7 h 147"/>
                <a:gd name="T2" fmla="*/ 17 w 90"/>
                <a:gd name="T3" fmla="*/ 11 h 147"/>
                <a:gd name="T4" fmla="*/ 11 w 90"/>
                <a:gd name="T5" fmla="*/ 17 h 147"/>
                <a:gd name="T6" fmla="*/ 7 w 90"/>
                <a:gd name="T7" fmla="*/ 24 h 147"/>
                <a:gd name="T8" fmla="*/ 3 w 90"/>
                <a:gd name="T9" fmla="*/ 32 h 147"/>
                <a:gd name="T10" fmla="*/ 0 w 90"/>
                <a:gd name="T11" fmla="*/ 47 h 147"/>
                <a:gd name="T12" fmla="*/ 1 w 90"/>
                <a:gd name="T13" fmla="*/ 61 h 147"/>
                <a:gd name="T14" fmla="*/ 4 w 90"/>
                <a:gd name="T15" fmla="*/ 76 h 147"/>
                <a:gd name="T16" fmla="*/ 9 w 90"/>
                <a:gd name="T17" fmla="*/ 95 h 147"/>
                <a:gd name="T18" fmla="*/ 13 w 90"/>
                <a:gd name="T19" fmla="*/ 108 h 147"/>
                <a:gd name="T20" fmla="*/ 15 w 90"/>
                <a:gd name="T21" fmla="*/ 113 h 147"/>
                <a:gd name="T22" fmla="*/ 19 w 90"/>
                <a:gd name="T23" fmla="*/ 118 h 147"/>
                <a:gd name="T24" fmla="*/ 25 w 90"/>
                <a:gd name="T25" fmla="*/ 122 h 147"/>
                <a:gd name="T26" fmla="*/ 30 w 90"/>
                <a:gd name="T27" fmla="*/ 126 h 147"/>
                <a:gd name="T28" fmla="*/ 37 w 90"/>
                <a:gd name="T29" fmla="*/ 127 h 147"/>
                <a:gd name="T30" fmla="*/ 49 w 90"/>
                <a:gd name="T31" fmla="*/ 129 h 147"/>
                <a:gd name="T32" fmla="*/ 57 w 90"/>
                <a:gd name="T33" fmla="*/ 129 h 147"/>
                <a:gd name="T34" fmla="*/ 58 w 90"/>
                <a:gd name="T35" fmla="*/ 132 h 147"/>
                <a:gd name="T36" fmla="*/ 60 w 90"/>
                <a:gd name="T37" fmla="*/ 135 h 147"/>
                <a:gd name="T38" fmla="*/ 61 w 90"/>
                <a:gd name="T39" fmla="*/ 137 h 147"/>
                <a:gd name="T40" fmla="*/ 63 w 90"/>
                <a:gd name="T41" fmla="*/ 141 h 147"/>
                <a:gd name="T42" fmla="*/ 67 w 90"/>
                <a:gd name="T43" fmla="*/ 146 h 147"/>
                <a:gd name="T44" fmla="*/ 73 w 90"/>
                <a:gd name="T45" fmla="*/ 147 h 147"/>
                <a:gd name="T46" fmla="*/ 81 w 90"/>
                <a:gd name="T47" fmla="*/ 145 h 147"/>
                <a:gd name="T48" fmla="*/ 88 w 90"/>
                <a:gd name="T49" fmla="*/ 139 h 147"/>
                <a:gd name="T50" fmla="*/ 90 w 90"/>
                <a:gd name="T51" fmla="*/ 129 h 147"/>
                <a:gd name="T52" fmla="*/ 90 w 90"/>
                <a:gd name="T53" fmla="*/ 112 h 147"/>
                <a:gd name="T54" fmla="*/ 87 w 90"/>
                <a:gd name="T55" fmla="*/ 88 h 147"/>
                <a:gd name="T56" fmla="*/ 83 w 90"/>
                <a:gd name="T57" fmla="*/ 65 h 147"/>
                <a:gd name="T58" fmla="*/ 79 w 90"/>
                <a:gd name="T59" fmla="*/ 51 h 147"/>
                <a:gd name="T60" fmla="*/ 79 w 90"/>
                <a:gd name="T61" fmla="*/ 45 h 147"/>
                <a:gd name="T62" fmla="*/ 78 w 90"/>
                <a:gd name="T63" fmla="*/ 39 h 147"/>
                <a:gd name="T64" fmla="*/ 79 w 90"/>
                <a:gd name="T65" fmla="*/ 35 h 147"/>
                <a:gd name="T66" fmla="*/ 79 w 90"/>
                <a:gd name="T67" fmla="*/ 31 h 147"/>
                <a:gd name="T68" fmla="*/ 77 w 90"/>
                <a:gd name="T69" fmla="*/ 26 h 147"/>
                <a:gd name="T70" fmla="*/ 75 w 90"/>
                <a:gd name="T71" fmla="*/ 19 h 147"/>
                <a:gd name="T72" fmla="*/ 71 w 90"/>
                <a:gd name="T73" fmla="*/ 15 h 147"/>
                <a:gd name="T74" fmla="*/ 69 w 90"/>
                <a:gd name="T75" fmla="*/ 9 h 147"/>
                <a:gd name="T76" fmla="*/ 65 w 90"/>
                <a:gd name="T77" fmla="*/ 6 h 147"/>
                <a:gd name="T78" fmla="*/ 60 w 90"/>
                <a:gd name="T79" fmla="*/ 2 h 147"/>
                <a:gd name="T80" fmla="*/ 54 w 90"/>
                <a:gd name="T81" fmla="*/ 0 h 147"/>
                <a:gd name="T82" fmla="*/ 43 w 90"/>
                <a:gd name="T83" fmla="*/ 0 h 147"/>
                <a:gd name="T84" fmla="*/ 35 w 90"/>
                <a:gd name="T85" fmla="*/ 1 h 147"/>
                <a:gd name="T86" fmla="*/ 30 w 90"/>
                <a:gd name="T87" fmla="*/ 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" h="147">
                  <a:moveTo>
                    <a:pt x="29" y="6"/>
                  </a:moveTo>
                  <a:lnTo>
                    <a:pt x="25" y="7"/>
                  </a:lnTo>
                  <a:lnTo>
                    <a:pt x="21" y="9"/>
                  </a:lnTo>
                  <a:lnTo>
                    <a:pt x="17" y="11"/>
                  </a:lnTo>
                  <a:lnTo>
                    <a:pt x="14" y="15"/>
                  </a:lnTo>
                  <a:lnTo>
                    <a:pt x="11" y="17"/>
                  </a:lnTo>
                  <a:lnTo>
                    <a:pt x="8" y="20"/>
                  </a:lnTo>
                  <a:lnTo>
                    <a:pt x="7" y="24"/>
                  </a:lnTo>
                  <a:lnTo>
                    <a:pt x="5" y="27"/>
                  </a:lnTo>
                  <a:lnTo>
                    <a:pt x="3" y="32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1" y="61"/>
                  </a:lnTo>
                  <a:lnTo>
                    <a:pt x="3" y="68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9" y="95"/>
                  </a:lnTo>
                  <a:lnTo>
                    <a:pt x="11" y="104"/>
                  </a:lnTo>
                  <a:lnTo>
                    <a:pt x="13" y="108"/>
                  </a:lnTo>
                  <a:lnTo>
                    <a:pt x="14" y="110"/>
                  </a:lnTo>
                  <a:lnTo>
                    <a:pt x="15" y="113"/>
                  </a:lnTo>
                  <a:lnTo>
                    <a:pt x="17" y="116"/>
                  </a:lnTo>
                  <a:lnTo>
                    <a:pt x="19" y="118"/>
                  </a:lnTo>
                  <a:lnTo>
                    <a:pt x="23" y="120"/>
                  </a:lnTo>
                  <a:lnTo>
                    <a:pt x="25" y="122"/>
                  </a:lnTo>
                  <a:lnTo>
                    <a:pt x="27" y="123"/>
                  </a:lnTo>
                  <a:lnTo>
                    <a:pt x="30" y="126"/>
                  </a:lnTo>
                  <a:lnTo>
                    <a:pt x="34" y="127"/>
                  </a:lnTo>
                  <a:lnTo>
                    <a:pt x="37" y="127"/>
                  </a:lnTo>
                  <a:lnTo>
                    <a:pt x="41" y="128"/>
                  </a:lnTo>
                  <a:lnTo>
                    <a:pt x="49" y="129"/>
                  </a:lnTo>
                  <a:lnTo>
                    <a:pt x="57" y="127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9" y="133"/>
                  </a:lnTo>
                  <a:lnTo>
                    <a:pt x="60" y="135"/>
                  </a:lnTo>
                  <a:lnTo>
                    <a:pt x="60" y="136"/>
                  </a:lnTo>
                  <a:lnTo>
                    <a:pt x="61" y="137"/>
                  </a:lnTo>
                  <a:lnTo>
                    <a:pt x="61" y="138"/>
                  </a:lnTo>
                  <a:lnTo>
                    <a:pt x="63" y="141"/>
                  </a:lnTo>
                  <a:lnTo>
                    <a:pt x="64" y="143"/>
                  </a:lnTo>
                  <a:lnTo>
                    <a:pt x="67" y="146"/>
                  </a:lnTo>
                  <a:lnTo>
                    <a:pt x="69" y="146"/>
                  </a:lnTo>
                  <a:lnTo>
                    <a:pt x="73" y="147"/>
                  </a:lnTo>
                  <a:lnTo>
                    <a:pt x="76" y="146"/>
                  </a:lnTo>
                  <a:lnTo>
                    <a:pt x="81" y="145"/>
                  </a:lnTo>
                  <a:lnTo>
                    <a:pt x="87" y="143"/>
                  </a:lnTo>
                  <a:lnTo>
                    <a:pt x="88" y="139"/>
                  </a:lnTo>
                  <a:lnTo>
                    <a:pt x="89" y="135"/>
                  </a:lnTo>
                  <a:lnTo>
                    <a:pt x="90" y="129"/>
                  </a:lnTo>
                  <a:lnTo>
                    <a:pt x="90" y="123"/>
                  </a:lnTo>
                  <a:lnTo>
                    <a:pt x="90" y="112"/>
                  </a:lnTo>
                  <a:lnTo>
                    <a:pt x="89" y="100"/>
                  </a:lnTo>
                  <a:lnTo>
                    <a:pt x="87" y="88"/>
                  </a:lnTo>
                  <a:lnTo>
                    <a:pt x="85" y="76"/>
                  </a:lnTo>
                  <a:lnTo>
                    <a:pt x="83" y="65"/>
                  </a:lnTo>
                  <a:lnTo>
                    <a:pt x="79" y="55"/>
                  </a:lnTo>
                  <a:lnTo>
                    <a:pt x="79" y="51"/>
                  </a:lnTo>
                  <a:lnTo>
                    <a:pt x="79" y="48"/>
                  </a:lnTo>
                  <a:lnTo>
                    <a:pt x="79" y="45"/>
                  </a:lnTo>
                  <a:lnTo>
                    <a:pt x="78" y="42"/>
                  </a:lnTo>
                  <a:lnTo>
                    <a:pt x="78" y="39"/>
                  </a:lnTo>
                  <a:lnTo>
                    <a:pt x="78" y="37"/>
                  </a:lnTo>
                  <a:lnTo>
                    <a:pt x="79" y="35"/>
                  </a:lnTo>
                  <a:lnTo>
                    <a:pt x="79" y="34"/>
                  </a:lnTo>
                  <a:lnTo>
                    <a:pt x="79" y="31"/>
                  </a:lnTo>
                  <a:lnTo>
                    <a:pt x="78" y="28"/>
                  </a:lnTo>
                  <a:lnTo>
                    <a:pt x="77" y="26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3" y="17"/>
                  </a:lnTo>
                  <a:lnTo>
                    <a:pt x="71" y="15"/>
                  </a:lnTo>
                  <a:lnTo>
                    <a:pt x="70" y="12"/>
                  </a:lnTo>
                  <a:lnTo>
                    <a:pt x="69" y="9"/>
                  </a:lnTo>
                  <a:lnTo>
                    <a:pt x="67" y="7"/>
                  </a:lnTo>
                  <a:lnTo>
                    <a:pt x="65" y="6"/>
                  </a:lnTo>
                  <a:lnTo>
                    <a:pt x="63" y="4"/>
                  </a:lnTo>
                  <a:lnTo>
                    <a:pt x="60" y="2"/>
                  </a:lnTo>
                  <a:lnTo>
                    <a:pt x="57" y="1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3" y="2"/>
                  </a:lnTo>
                  <a:lnTo>
                    <a:pt x="30" y="4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E2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3" name="Freeform 207">
              <a:extLst>
                <a:ext uri="{FF2B5EF4-FFF2-40B4-BE49-F238E27FC236}">
                  <a16:creationId xmlns:a16="http://schemas.microsoft.com/office/drawing/2014/main" id="{E0D07444-EDE8-4FE4-9973-34F151CDC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6" y="3664"/>
              <a:ext cx="41" cy="67"/>
            </a:xfrm>
            <a:custGeom>
              <a:avLst/>
              <a:gdLst>
                <a:gd name="T0" fmla="*/ 20 w 82"/>
                <a:gd name="T1" fmla="*/ 8 h 134"/>
                <a:gd name="T2" fmla="*/ 14 w 82"/>
                <a:gd name="T3" fmla="*/ 12 h 134"/>
                <a:gd name="T4" fmla="*/ 9 w 82"/>
                <a:gd name="T5" fmla="*/ 17 h 134"/>
                <a:gd name="T6" fmla="*/ 6 w 82"/>
                <a:gd name="T7" fmla="*/ 23 h 134"/>
                <a:gd name="T8" fmla="*/ 1 w 82"/>
                <a:gd name="T9" fmla="*/ 33 h 134"/>
                <a:gd name="T10" fmla="*/ 0 w 82"/>
                <a:gd name="T11" fmla="*/ 46 h 134"/>
                <a:gd name="T12" fmla="*/ 0 w 82"/>
                <a:gd name="T13" fmla="*/ 60 h 134"/>
                <a:gd name="T14" fmla="*/ 3 w 82"/>
                <a:gd name="T15" fmla="*/ 75 h 134"/>
                <a:gd name="T16" fmla="*/ 7 w 82"/>
                <a:gd name="T17" fmla="*/ 93 h 134"/>
                <a:gd name="T18" fmla="*/ 9 w 82"/>
                <a:gd name="T19" fmla="*/ 106 h 134"/>
                <a:gd name="T20" fmla="*/ 12 w 82"/>
                <a:gd name="T21" fmla="*/ 111 h 134"/>
                <a:gd name="T22" fmla="*/ 17 w 82"/>
                <a:gd name="T23" fmla="*/ 117 h 134"/>
                <a:gd name="T24" fmla="*/ 21 w 82"/>
                <a:gd name="T25" fmla="*/ 120 h 134"/>
                <a:gd name="T26" fmla="*/ 28 w 82"/>
                <a:gd name="T27" fmla="*/ 124 h 134"/>
                <a:gd name="T28" fmla="*/ 36 w 82"/>
                <a:gd name="T29" fmla="*/ 125 h 134"/>
                <a:gd name="T30" fmla="*/ 43 w 82"/>
                <a:gd name="T31" fmla="*/ 125 h 134"/>
                <a:gd name="T32" fmla="*/ 52 w 82"/>
                <a:gd name="T33" fmla="*/ 125 h 134"/>
                <a:gd name="T34" fmla="*/ 57 w 82"/>
                <a:gd name="T35" fmla="*/ 125 h 134"/>
                <a:gd name="T36" fmla="*/ 58 w 82"/>
                <a:gd name="T37" fmla="*/ 126 h 134"/>
                <a:gd name="T38" fmla="*/ 60 w 82"/>
                <a:gd name="T39" fmla="*/ 127 h 134"/>
                <a:gd name="T40" fmla="*/ 61 w 82"/>
                <a:gd name="T41" fmla="*/ 128 h 134"/>
                <a:gd name="T42" fmla="*/ 62 w 82"/>
                <a:gd name="T43" fmla="*/ 130 h 134"/>
                <a:gd name="T44" fmla="*/ 64 w 82"/>
                <a:gd name="T45" fmla="*/ 133 h 134"/>
                <a:gd name="T46" fmla="*/ 69 w 82"/>
                <a:gd name="T47" fmla="*/ 134 h 134"/>
                <a:gd name="T48" fmla="*/ 76 w 82"/>
                <a:gd name="T49" fmla="*/ 131 h 134"/>
                <a:gd name="T50" fmla="*/ 80 w 82"/>
                <a:gd name="T51" fmla="*/ 125 h 134"/>
                <a:gd name="T52" fmla="*/ 82 w 82"/>
                <a:gd name="T53" fmla="*/ 116 h 134"/>
                <a:gd name="T54" fmla="*/ 82 w 82"/>
                <a:gd name="T55" fmla="*/ 98 h 134"/>
                <a:gd name="T56" fmla="*/ 79 w 82"/>
                <a:gd name="T57" fmla="*/ 74 h 134"/>
                <a:gd name="T58" fmla="*/ 72 w 82"/>
                <a:gd name="T59" fmla="*/ 52 h 134"/>
                <a:gd name="T60" fmla="*/ 69 w 82"/>
                <a:gd name="T61" fmla="*/ 40 h 134"/>
                <a:gd name="T62" fmla="*/ 69 w 82"/>
                <a:gd name="T63" fmla="*/ 36 h 134"/>
                <a:gd name="T64" fmla="*/ 68 w 82"/>
                <a:gd name="T65" fmla="*/ 32 h 134"/>
                <a:gd name="T66" fmla="*/ 68 w 82"/>
                <a:gd name="T67" fmla="*/ 29 h 134"/>
                <a:gd name="T68" fmla="*/ 69 w 82"/>
                <a:gd name="T69" fmla="*/ 26 h 134"/>
                <a:gd name="T70" fmla="*/ 67 w 82"/>
                <a:gd name="T71" fmla="*/ 22 h 134"/>
                <a:gd name="T72" fmla="*/ 64 w 82"/>
                <a:gd name="T73" fmla="*/ 17 h 134"/>
                <a:gd name="T74" fmla="*/ 62 w 82"/>
                <a:gd name="T75" fmla="*/ 13 h 134"/>
                <a:gd name="T76" fmla="*/ 60 w 82"/>
                <a:gd name="T77" fmla="*/ 8 h 134"/>
                <a:gd name="T78" fmla="*/ 57 w 82"/>
                <a:gd name="T79" fmla="*/ 5 h 134"/>
                <a:gd name="T80" fmla="*/ 52 w 82"/>
                <a:gd name="T81" fmla="*/ 3 h 134"/>
                <a:gd name="T82" fmla="*/ 46 w 82"/>
                <a:gd name="T83" fmla="*/ 0 h 134"/>
                <a:gd name="T84" fmla="*/ 36 w 82"/>
                <a:gd name="T85" fmla="*/ 0 h 134"/>
                <a:gd name="T86" fmla="*/ 28 w 82"/>
                <a:gd name="T87" fmla="*/ 3 h 134"/>
                <a:gd name="T88" fmla="*/ 24 w 82"/>
                <a:gd name="T89" fmla="*/ 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2" h="134">
                  <a:moveTo>
                    <a:pt x="23" y="6"/>
                  </a:moveTo>
                  <a:lnTo>
                    <a:pt x="20" y="8"/>
                  </a:lnTo>
                  <a:lnTo>
                    <a:pt x="17" y="9"/>
                  </a:lnTo>
                  <a:lnTo>
                    <a:pt x="14" y="12"/>
                  </a:lnTo>
                  <a:lnTo>
                    <a:pt x="11" y="15"/>
                  </a:lnTo>
                  <a:lnTo>
                    <a:pt x="9" y="17"/>
                  </a:lnTo>
                  <a:lnTo>
                    <a:pt x="7" y="20"/>
                  </a:lnTo>
                  <a:lnTo>
                    <a:pt x="6" y="23"/>
                  </a:lnTo>
                  <a:lnTo>
                    <a:pt x="4" y="26"/>
                  </a:lnTo>
                  <a:lnTo>
                    <a:pt x="1" y="33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3" y="75"/>
                  </a:lnTo>
                  <a:lnTo>
                    <a:pt x="4" y="80"/>
                  </a:lnTo>
                  <a:lnTo>
                    <a:pt x="7" y="93"/>
                  </a:lnTo>
                  <a:lnTo>
                    <a:pt x="9" y="103"/>
                  </a:lnTo>
                  <a:lnTo>
                    <a:pt x="9" y="106"/>
                  </a:lnTo>
                  <a:lnTo>
                    <a:pt x="10" y="109"/>
                  </a:lnTo>
                  <a:lnTo>
                    <a:pt x="12" y="111"/>
                  </a:lnTo>
                  <a:lnTo>
                    <a:pt x="14" y="115"/>
                  </a:lnTo>
                  <a:lnTo>
                    <a:pt x="17" y="117"/>
                  </a:lnTo>
                  <a:lnTo>
                    <a:pt x="19" y="119"/>
                  </a:lnTo>
                  <a:lnTo>
                    <a:pt x="21" y="120"/>
                  </a:lnTo>
                  <a:lnTo>
                    <a:pt x="24" y="123"/>
                  </a:lnTo>
                  <a:lnTo>
                    <a:pt x="28" y="124"/>
                  </a:lnTo>
                  <a:lnTo>
                    <a:pt x="31" y="125"/>
                  </a:lnTo>
                  <a:lnTo>
                    <a:pt x="36" y="125"/>
                  </a:lnTo>
                  <a:lnTo>
                    <a:pt x="39" y="125"/>
                  </a:lnTo>
                  <a:lnTo>
                    <a:pt x="43" y="125"/>
                  </a:lnTo>
                  <a:lnTo>
                    <a:pt x="47" y="125"/>
                  </a:lnTo>
                  <a:lnTo>
                    <a:pt x="52" y="125"/>
                  </a:lnTo>
                  <a:lnTo>
                    <a:pt x="56" y="124"/>
                  </a:lnTo>
                  <a:lnTo>
                    <a:pt x="57" y="125"/>
                  </a:lnTo>
                  <a:lnTo>
                    <a:pt x="57" y="125"/>
                  </a:lnTo>
                  <a:lnTo>
                    <a:pt x="58" y="126"/>
                  </a:lnTo>
                  <a:lnTo>
                    <a:pt x="59" y="126"/>
                  </a:lnTo>
                  <a:lnTo>
                    <a:pt x="60" y="127"/>
                  </a:lnTo>
                  <a:lnTo>
                    <a:pt x="60" y="128"/>
                  </a:lnTo>
                  <a:lnTo>
                    <a:pt x="61" y="128"/>
                  </a:lnTo>
                  <a:lnTo>
                    <a:pt x="61" y="129"/>
                  </a:lnTo>
                  <a:lnTo>
                    <a:pt x="62" y="130"/>
                  </a:lnTo>
                  <a:lnTo>
                    <a:pt x="63" y="133"/>
                  </a:lnTo>
                  <a:lnTo>
                    <a:pt x="64" y="133"/>
                  </a:lnTo>
                  <a:lnTo>
                    <a:pt x="67" y="134"/>
                  </a:lnTo>
                  <a:lnTo>
                    <a:pt x="69" y="134"/>
                  </a:lnTo>
                  <a:lnTo>
                    <a:pt x="72" y="133"/>
                  </a:lnTo>
                  <a:lnTo>
                    <a:pt x="76" y="131"/>
                  </a:lnTo>
                  <a:lnTo>
                    <a:pt x="79" y="130"/>
                  </a:lnTo>
                  <a:lnTo>
                    <a:pt x="80" y="125"/>
                  </a:lnTo>
                  <a:lnTo>
                    <a:pt x="81" y="120"/>
                  </a:lnTo>
                  <a:lnTo>
                    <a:pt x="82" y="116"/>
                  </a:lnTo>
                  <a:lnTo>
                    <a:pt x="82" y="110"/>
                  </a:lnTo>
                  <a:lnTo>
                    <a:pt x="82" y="98"/>
                  </a:lnTo>
                  <a:lnTo>
                    <a:pt x="81" y="86"/>
                  </a:lnTo>
                  <a:lnTo>
                    <a:pt x="79" y="74"/>
                  </a:lnTo>
                  <a:lnTo>
                    <a:pt x="76" y="62"/>
                  </a:lnTo>
                  <a:lnTo>
                    <a:pt x="72" y="52"/>
                  </a:lnTo>
                  <a:lnTo>
                    <a:pt x="69" y="42"/>
                  </a:lnTo>
                  <a:lnTo>
                    <a:pt x="69" y="40"/>
                  </a:lnTo>
                  <a:lnTo>
                    <a:pt x="69" y="38"/>
                  </a:lnTo>
                  <a:lnTo>
                    <a:pt x="69" y="36"/>
                  </a:lnTo>
                  <a:lnTo>
                    <a:pt x="69" y="34"/>
                  </a:lnTo>
                  <a:lnTo>
                    <a:pt x="68" y="32"/>
                  </a:lnTo>
                  <a:lnTo>
                    <a:pt x="68" y="30"/>
                  </a:lnTo>
                  <a:lnTo>
                    <a:pt x="68" y="29"/>
                  </a:lnTo>
                  <a:lnTo>
                    <a:pt x="69" y="28"/>
                  </a:lnTo>
                  <a:lnTo>
                    <a:pt x="69" y="26"/>
                  </a:lnTo>
                  <a:lnTo>
                    <a:pt x="68" y="24"/>
                  </a:lnTo>
                  <a:lnTo>
                    <a:pt x="67" y="22"/>
                  </a:lnTo>
                  <a:lnTo>
                    <a:pt x="66" y="19"/>
                  </a:lnTo>
                  <a:lnTo>
                    <a:pt x="64" y="17"/>
                  </a:lnTo>
                  <a:lnTo>
                    <a:pt x="63" y="15"/>
                  </a:lnTo>
                  <a:lnTo>
                    <a:pt x="62" y="13"/>
                  </a:lnTo>
                  <a:lnTo>
                    <a:pt x="61" y="12"/>
                  </a:lnTo>
                  <a:lnTo>
                    <a:pt x="60" y="8"/>
                  </a:lnTo>
                  <a:lnTo>
                    <a:pt x="59" y="7"/>
                  </a:lnTo>
                  <a:lnTo>
                    <a:pt x="57" y="5"/>
                  </a:lnTo>
                  <a:lnTo>
                    <a:pt x="54" y="4"/>
                  </a:lnTo>
                  <a:lnTo>
                    <a:pt x="52" y="3"/>
                  </a:lnTo>
                  <a:lnTo>
                    <a:pt x="49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8" y="3"/>
                  </a:lnTo>
                  <a:lnTo>
                    <a:pt x="27" y="4"/>
                  </a:lnTo>
                  <a:lnTo>
                    <a:pt x="24" y="5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val="E0B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4" name="Freeform 208">
              <a:extLst>
                <a:ext uri="{FF2B5EF4-FFF2-40B4-BE49-F238E27FC236}">
                  <a16:creationId xmlns:a16="http://schemas.microsoft.com/office/drawing/2014/main" id="{25B7527E-51FE-4001-B582-ED1465B35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3670"/>
              <a:ext cx="38" cy="61"/>
            </a:xfrm>
            <a:custGeom>
              <a:avLst/>
              <a:gdLst>
                <a:gd name="T0" fmla="*/ 15 w 74"/>
                <a:gd name="T1" fmla="*/ 8 h 123"/>
                <a:gd name="T2" fmla="*/ 11 w 74"/>
                <a:gd name="T3" fmla="*/ 13 h 123"/>
                <a:gd name="T4" fmla="*/ 5 w 74"/>
                <a:gd name="T5" fmla="*/ 20 h 123"/>
                <a:gd name="T6" fmla="*/ 1 w 74"/>
                <a:gd name="T7" fmla="*/ 32 h 123"/>
                <a:gd name="T8" fmla="*/ 0 w 74"/>
                <a:gd name="T9" fmla="*/ 45 h 123"/>
                <a:gd name="T10" fmla="*/ 1 w 74"/>
                <a:gd name="T11" fmla="*/ 66 h 123"/>
                <a:gd name="T12" fmla="*/ 4 w 74"/>
                <a:gd name="T13" fmla="*/ 92 h 123"/>
                <a:gd name="T14" fmla="*/ 6 w 74"/>
                <a:gd name="T15" fmla="*/ 105 h 123"/>
                <a:gd name="T16" fmla="*/ 9 w 74"/>
                <a:gd name="T17" fmla="*/ 111 h 123"/>
                <a:gd name="T18" fmla="*/ 13 w 74"/>
                <a:gd name="T19" fmla="*/ 116 h 123"/>
                <a:gd name="T20" fmla="*/ 19 w 74"/>
                <a:gd name="T21" fmla="*/ 119 h 123"/>
                <a:gd name="T22" fmla="*/ 25 w 74"/>
                <a:gd name="T23" fmla="*/ 122 h 123"/>
                <a:gd name="T24" fmla="*/ 33 w 74"/>
                <a:gd name="T25" fmla="*/ 123 h 123"/>
                <a:gd name="T26" fmla="*/ 42 w 74"/>
                <a:gd name="T27" fmla="*/ 123 h 123"/>
                <a:gd name="T28" fmla="*/ 51 w 74"/>
                <a:gd name="T29" fmla="*/ 121 h 123"/>
                <a:gd name="T30" fmla="*/ 55 w 74"/>
                <a:gd name="T31" fmla="*/ 119 h 123"/>
                <a:gd name="T32" fmla="*/ 57 w 74"/>
                <a:gd name="T33" fmla="*/ 119 h 123"/>
                <a:gd name="T34" fmla="*/ 59 w 74"/>
                <a:gd name="T35" fmla="*/ 119 h 123"/>
                <a:gd name="T36" fmla="*/ 60 w 74"/>
                <a:gd name="T37" fmla="*/ 119 h 123"/>
                <a:gd name="T38" fmla="*/ 61 w 74"/>
                <a:gd name="T39" fmla="*/ 121 h 123"/>
                <a:gd name="T40" fmla="*/ 62 w 74"/>
                <a:gd name="T41" fmla="*/ 121 h 123"/>
                <a:gd name="T42" fmla="*/ 65 w 74"/>
                <a:gd name="T43" fmla="*/ 121 h 123"/>
                <a:gd name="T44" fmla="*/ 69 w 74"/>
                <a:gd name="T45" fmla="*/ 118 h 123"/>
                <a:gd name="T46" fmla="*/ 72 w 74"/>
                <a:gd name="T47" fmla="*/ 112 h 123"/>
                <a:gd name="T48" fmla="*/ 74 w 74"/>
                <a:gd name="T49" fmla="*/ 102 h 123"/>
                <a:gd name="T50" fmla="*/ 73 w 74"/>
                <a:gd name="T51" fmla="*/ 85 h 123"/>
                <a:gd name="T52" fmla="*/ 70 w 74"/>
                <a:gd name="T53" fmla="*/ 60 h 123"/>
                <a:gd name="T54" fmla="*/ 63 w 74"/>
                <a:gd name="T55" fmla="*/ 38 h 123"/>
                <a:gd name="T56" fmla="*/ 59 w 74"/>
                <a:gd name="T57" fmla="*/ 28 h 123"/>
                <a:gd name="T58" fmla="*/ 59 w 74"/>
                <a:gd name="T59" fmla="*/ 26 h 123"/>
                <a:gd name="T60" fmla="*/ 59 w 74"/>
                <a:gd name="T61" fmla="*/ 24 h 123"/>
                <a:gd name="T62" fmla="*/ 59 w 74"/>
                <a:gd name="T63" fmla="*/ 23 h 123"/>
                <a:gd name="T64" fmla="*/ 59 w 74"/>
                <a:gd name="T65" fmla="*/ 21 h 123"/>
                <a:gd name="T66" fmla="*/ 57 w 74"/>
                <a:gd name="T67" fmla="*/ 18 h 123"/>
                <a:gd name="T68" fmla="*/ 55 w 74"/>
                <a:gd name="T69" fmla="*/ 15 h 123"/>
                <a:gd name="T70" fmla="*/ 53 w 74"/>
                <a:gd name="T71" fmla="*/ 12 h 123"/>
                <a:gd name="T72" fmla="*/ 52 w 74"/>
                <a:gd name="T73" fmla="*/ 8 h 123"/>
                <a:gd name="T74" fmla="*/ 49 w 74"/>
                <a:gd name="T75" fmla="*/ 4 h 123"/>
                <a:gd name="T76" fmla="*/ 44 w 74"/>
                <a:gd name="T77" fmla="*/ 2 h 123"/>
                <a:gd name="T78" fmla="*/ 39 w 74"/>
                <a:gd name="T79" fmla="*/ 1 h 123"/>
                <a:gd name="T80" fmla="*/ 29 w 74"/>
                <a:gd name="T81" fmla="*/ 1 h 123"/>
                <a:gd name="T82" fmla="*/ 22 w 74"/>
                <a:gd name="T83" fmla="*/ 3 h 123"/>
                <a:gd name="T84" fmla="*/ 19 w 74"/>
                <a:gd name="T85" fmla="*/ 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" h="123">
                  <a:moveTo>
                    <a:pt x="17" y="6"/>
                  </a:moveTo>
                  <a:lnTo>
                    <a:pt x="15" y="8"/>
                  </a:lnTo>
                  <a:lnTo>
                    <a:pt x="13" y="10"/>
                  </a:lnTo>
                  <a:lnTo>
                    <a:pt x="11" y="13"/>
                  </a:lnTo>
                  <a:lnTo>
                    <a:pt x="9" y="15"/>
                  </a:lnTo>
                  <a:lnTo>
                    <a:pt x="5" y="20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1" y="66"/>
                  </a:lnTo>
                  <a:lnTo>
                    <a:pt x="2" y="80"/>
                  </a:lnTo>
                  <a:lnTo>
                    <a:pt x="4" y="92"/>
                  </a:lnTo>
                  <a:lnTo>
                    <a:pt x="5" y="101"/>
                  </a:lnTo>
                  <a:lnTo>
                    <a:pt x="6" y="105"/>
                  </a:lnTo>
                  <a:lnTo>
                    <a:pt x="7" y="108"/>
                  </a:lnTo>
                  <a:lnTo>
                    <a:pt x="9" y="111"/>
                  </a:lnTo>
                  <a:lnTo>
                    <a:pt x="11" y="113"/>
                  </a:lnTo>
                  <a:lnTo>
                    <a:pt x="13" y="116"/>
                  </a:lnTo>
                  <a:lnTo>
                    <a:pt x="15" y="117"/>
                  </a:lnTo>
                  <a:lnTo>
                    <a:pt x="19" y="119"/>
                  </a:lnTo>
                  <a:lnTo>
                    <a:pt x="22" y="121"/>
                  </a:lnTo>
                  <a:lnTo>
                    <a:pt x="25" y="122"/>
                  </a:lnTo>
                  <a:lnTo>
                    <a:pt x="29" y="122"/>
                  </a:lnTo>
                  <a:lnTo>
                    <a:pt x="33" y="123"/>
                  </a:lnTo>
                  <a:lnTo>
                    <a:pt x="37" y="123"/>
                  </a:lnTo>
                  <a:lnTo>
                    <a:pt x="42" y="123"/>
                  </a:lnTo>
                  <a:lnTo>
                    <a:pt x="46" y="122"/>
                  </a:lnTo>
                  <a:lnTo>
                    <a:pt x="51" y="121"/>
                  </a:lnTo>
                  <a:lnTo>
                    <a:pt x="55" y="119"/>
                  </a:lnTo>
                  <a:lnTo>
                    <a:pt x="55" y="119"/>
                  </a:lnTo>
                  <a:lnTo>
                    <a:pt x="56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9" y="119"/>
                  </a:lnTo>
                  <a:lnTo>
                    <a:pt x="60" y="119"/>
                  </a:lnTo>
                  <a:lnTo>
                    <a:pt x="60" y="119"/>
                  </a:lnTo>
                  <a:lnTo>
                    <a:pt x="60" y="119"/>
                  </a:lnTo>
                  <a:lnTo>
                    <a:pt x="61" y="121"/>
                  </a:lnTo>
                  <a:lnTo>
                    <a:pt x="62" y="121"/>
                  </a:lnTo>
                  <a:lnTo>
                    <a:pt x="62" y="121"/>
                  </a:lnTo>
                  <a:lnTo>
                    <a:pt x="64" y="121"/>
                  </a:lnTo>
                  <a:lnTo>
                    <a:pt x="65" y="121"/>
                  </a:lnTo>
                  <a:lnTo>
                    <a:pt x="67" y="119"/>
                  </a:lnTo>
                  <a:lnTo>
                    <a:pt x="69" y="118"/>
                  </a:lnTo>
                  <a:lnTo>
                    <a:pt x="71" y="117"/>
                  </a:lnTo>
                  <a:lnTo>
                    <a:pt x="72" y="112"/>
                  </a:lnTo>
                  <a:lnTo>
                    <a:pt x="73" y="107"/>
                  </a:lnTo>
                  <a:lnTo>
                    <a:pt x="74" y="102"/>
                  </a:lnTo>
                  <a:lnTo>
                    <a:pt x="74" y="96"/>
                  </a:lnTo>
                  <a:lnTo>
                    <a:pt x="73" y="85"/>
                  </a:lnTo>
                  <a:lnTo>
                    <a:pt x="72" y="73"/>
                  </a:lnTo>
                  <a:lnTo>
                    <a:pt x="70" y="60"/>
                  </a:lnTo>
                  <a:lnTo>
                    <a:pt x="66" y="48"/>
                  </a:lnTo>
                  <a:lnTo>
                    <a:pt x="63" y="38"/>
                  </a:lnTo>
                  <a:lnTo>
                    <a:pt x="60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6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9" y="24"/>
                  </a:lnTo>
                  <a:lnTo>
                    <a:pt x="59" y="23"/>
                  </a:lnTo>
                  <a:lnTo>
                    <a:pt x="59" y="22"/>
                  </a:lnTo>
                  <a:lnTo>
                    <a:pt x="59" y="21"/>
                  </a:lnTo>
                  <a:lnTo>
                    <a:pt x="57" y="20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5" y="15"/>
                  </a:lnTo>
                  <a:lnTo>
                    <a:pt x="54" y="13"/>
                  </a:lnTo>
                  <a:lnTo>
                    <a:pt x="53" y="12"/>
                  </a:lnTo>
                  <a:lnTo>
                    <a:pt x="53" y="11"/>
                  </a:lnTo>
                  <a:lnTo>
                    <a:pt x="52" y="8"/>
                  </a:lnTo>
                  <a:lnTo>
                    <a:pt x="51" y="6"/>
                  </a:lnTo>
                  <a:lnTo>
                    <a:pt x="49" y="4"/>
                  </a:lnTo>
                  <a:lnTo>
                    <a:pt x="46" y="3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29" y="1"/>
                  </a:lnTo>
                  <a:lnTo>
                    <a:pt x="24" y="2"/>
                  </a:lnTo>
                  <a:lnTo>
                    <a:pt x="22" y="3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DEB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5" name="Freeform 209">
              <a:extLst>
                <a:ext uri="{FF2B5EF4-FFF2-40B4-BE49-F238E27FC236}">
                  <a16:creationId xmlns:a16="http://schemas.microsoft.com/office/drawing/2014/main" id="{F53A982D-0C6A-47DD-8056-77C2B4429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" y="3676"/>
              <a:ext cx="33" cy="60"/>
            </a:xfrm>
            <a:custGeom>
              <a:avLst/>
              <a:gdLst>
                <a:gd name="T0" fmla="*/ 9 w 67"/>
                <a:gd name="T1" fmla="*/ 10 h 119"/>
                <a:gd name="T2" fmla="*/ 5 w 67"/>
                <a:gd name="T3" fmla="*/ 19 h 119"/>
                <a:gd name="T4" fmla="*/ 1 w 67"/>
                <a:gd name="T5" fmla="*/ 30 h 119"/>
                <a:gd name="T6" fmla="*/ 0 w 67"/>
                <a:gd name="T7" fmla="*/ 43 h 119"/>
                <a:gd name="T8" fmla="*/ 0 w 67"/>
                <a:gd name="T9" fmla="*/ 64 h 119"/>
                <a:gd name="T10" fmla="*/ 3 w 67"/>
                <a:gd name="T11" fmla="*/ 89 h 119"/>
                <a:gd name="T12" fmla="*/ 4 w 67"/>
                <a:gd name="T13" fmla="*/ 102 h 119"/>
                <a:gd name="T14" fmla="*/ 7 w 67"/>
                <a:gd name="T15" fmla="*/ 109 h 119"/>
                <a:gd name="T16" fmla="*/ 10 w 67"/>
                <a:gd name="T17" fmla="*/ 113 h 119"/>
                <a:gd name="T18" fmla="*/ 17 w 67"/>
                <a:gd name="T19" fmla="*/ 116 h 119"/>
                <a:gd name="T20" fmla="*/ 25 w 67"/>
                <a:gd name="T21" fmla="*/ 119 h 119"/>
                <a:gd name="T22" fmla="*/ 33 w 67"/>
                <a:gd name="T23" fmla="*/ 119 h 119"/>
                <a:gd name="T24" fmla="*/ 41 w 67"/>
                <a:gd name="T25" fmla="*/ 119 h 119"/>
                <a:gd name="T26" fmla="*/ 50 w 67"/>
                <a:gd name="T27" fmla="*/ 116 h 119"/>
                <a:gd name="T28" fmla="*/ 56 w 67"/>
                <a:gd name="T29" fmla="*/ 114 h 119"/>
                <a:gd name="T30" fmla="*/ 57 w 67"/>
                <a:gd name="T31" fmla="*/ 113 h 119"/>
                <a:gd name="T32" fmla="*/ 59 w 67"/>
                <a:gd name="T33" fmla="*/ 111 h 119"/>
                <a:gd name="T34" fmla="*/ 60 w 67"/>
                <a:gd name="T35" fmla="*/ 110 h 119"/>
                <a:gd name="T36" fmla="*/ 60 w 67"/>
                <a:gd name="T37" fmla="*/ 110 h 119"/>
                <a:gd name="T38" fmla="*/ 61 w 67"/>
                <a:gd name="T39" fmla="*/ 108 h 119"/>
                <a:gd name="T40" fmla="*/ 63 w 67"/>
                <a:gd name="T41" fmla="*/ 105 h 119"/>
                <a:gd name="T42" fmla="*/ 64 w 67"/>
                <a:gd name="T43" fmla="*/ 103 h 119"/>
                <a:gd name="T44" fmla="*/ 65 w 67"/>
                <a:gd name="T45" fmla="*/ 98 h 119"/>
                <a:gd name="T46" fmla="*/ 67 w 67"/>
                <a:gd name="T47" fmla="*/ 88 h 119"/>
                <a:gd name="T48" fmla="*/ 66 w 67"/>
                <a:gd name="T49" fmla="*/ 70 h 119"/>
                <a:gd name="T50" fmla="*/ 61 w 67"/>
                <a:gd name="T51" fmla="*/ 45 h 119"/>
                <a:gd name="T52" fmla="*/ 55 w 67"/>
                <a:gd name="T53" fmla="*/ 24 h 119"/>
                <a:gd name="T54" fmla="*/ 49 w 67"/>
                <a:gd name="T55" fmla="*/ 15 h 119"/>
                <a:gd name="T56" fmla="*/ 49 w 67"/>
                <a:gd name="T57" fmla="*/ 14 h 119"/>
                <a:gd name="T58" fmla="*/ 47 w 67"/>
                <a:gd name="T59" fmla="*/ 12 h 119"/>
                <a:gd name="T60" fmla="*/ 45 w 67"/>
                <a:gd name="T61" fmla="*/ 10 h 119"/>
                <a:gd name="T62" fmla="*/ 45 w 67"/>
                <a:gd name="T63" fmla="*/ 9 h 119"/>
                <a:gd name="T64" fmla="*/ 44 w 67"/>
                <a:gd name="T65" fmla="*/ 4 h 119"/>
                <a:gd name="T66" fmla="*/ 40 w 67"/>
                <a:gd name="T67" fmla="*/ 2 h 119"/>
                <a:gd name="T68" fmla="*/ 35 w 67"/>
                <a:gd name="T69" fmla="*/ 0 h 119"/>
                <a:gd name="T70" fmla="*/ 29 w 67"/>
                <a:gd name="T71" fmla="*/ 0 h 119"/>
                <a:gd name="T72" fmla="*/ 18 w 67"/>
                <a:gd name="T73" fmla="*/ 1 h 119"/>
                <a:gd name="T74" fmla="*/ 15 w 67"/>
                <a:gd name="T75" fmla="*/ 3 h 119"/>
                <a:gd name="T76" fmla="*/ 14 w 67"/>
                <a:gd name="T77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7" h="119">
                  <a:moveTo>
                    <a:pt x="14" y="7"/>
                  </a:moveTo>
                  <a:lnTo>
                    <a:pt x="9" y="10"/>
                  </a:lnTo>
                  <a:lnTo>
                    <a:pt x="7" y="14"/>
                  </a:lnTo>
                  <a:lnTo>
                    <a:pt x="5" y="19"/>
                  </a:lnTo>
                  <a:lnTo>
                    <a:pt x="3" y="24"/>
                  </a:lnTo>
                  <a:lnTo>
                    <a:pt x="1" y="30"/>
                  </a:lnTo>
                  <a:lnTo>
                    <a:pt x="1" y="37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0" y="64"/>
                  </a:lnTo>
                  <a:lnTo>
                    <a:pt x="1" y="76"/>
                  </a:lnTo>
                  <a:lnTo>
                    <a:pt x="3" y="89"/>
                  </a:lnTo>
                  <a:lnTo>
                    <a:pt x="4" y="99"/>
                  </a:lnTo>
                  <a:lnTo>
                    <a:pt x="4" y="102"/>
                  </a:lnTo>
                  <a:lnTo>
                    <a:pt x="5" y="105"/>
                  </a:lnTo>
                  <a:lnTo>
                    <a:pt x="7" y="109"/>
                  </a:lnTo>
                  <a:lnTo>
                    <a:pt x="8" y="111"/>
                  </a:lnTo>
                  <a:lnTo>
                    <a:pt x="10" y="113"/>
                  </a:lnTo>
                  <a:lnTo>
                    <a:pt x="14" y="115"/>
                  </a:lnTo>
                  <a:lnTo>
                    <a:pt x="17" y="116"/>
                  </a:lnTo>
                  <a:lnTo>
                    <a:pt x="20" y="118"/>
                  </a:lnTo>
                  <a:lnTo>
                    <a:pt x="25" y="119"/>
                  </a:lnTo>
                  <a:lnTo>
                    <a:pt x="28" y="119"/>
                  </a:lnTo>
                  <a:lnTo>
                    <a:pt x="33" y="119"/>
                  </a:lnTo>
                  <a:lnTo>
                    <a:pt x="37" y="119"/>
                  </a:lnTo>
                  <a:lnTo>
                    <a:pt x="41" y="119"/>
                  </a:lnTo>
                  <a:lnTo>
                    <a:pt x="46" y="118"/>
                  </a:lnTo>
                  <a:lnTo>
                    <a:pt x="50" y="116"/>
                  </a:lnTo>
                  <a:lnTo>
                    <a:pt x="55" y="114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57" y="113"/>
                  </a:lnTo>
                  <a:lnTo>
                    <a:pt x="58" y="112"/>
                  </a:lnTo>
                  <a:lnTo>
                    <a:pt x="59" y="111"/>
                  </a:lnTo>
                  <a:lnTo>
                    <a:pt x="59" y="111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1" y="109"/>
                  </a:lnTo>
                  <a:lnTo>
                    <a:pt x="61" y="108"/>
                  </a:lnTo>
                  <a:lnTo>
                    <a:pt x="63" y="106"/>
                  </a:lnTo>
                  <a:lnTo>
                    <a:pt x="63" y="105"/>
                  </a:lnTo>
                  <a:lnTo>
                    <a:pt x="64" y="104"/>
                  </a:lnTo>
                  <a:lnTo>
                    <a:pt x="64" y="103"/>
                  </a:lnTo>
                  <a:lnTo>
                    <a:pt x="64" y="103"/>
                  </a:lnTo>
                  <a:lnTo>
                    <a:pt x="65" y="98"/>
                  </a:lnTo>
                  <a:lnTo>
                    <a:pt x="66" y="93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66" y="70"/>
                  </a:lnTo>
                  <a:lnTo>
                    <a:pt x="65" y="58"/>
                  </a:lnTo>
                  <a:lnTo>
                    <a:pt x="61" y="45"/>
                  </a:lnTo>
                  <a:lnTo>
                    <a:pt x="58" y="34"/>
                  </a:lnTo>
                  <a:lnTo>
                    <a:pt x="55" y="24"/>
                  </a:lnTo>
                  <a:lnTo>
                    <a:pt x="50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7" y="12"/>
                  </a:lnTo>
                  <a:lnTo>
                    <a:pt x="46" y="11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4" y="7"/>
                  </a:lnTo>
                  <a:lnTo>
                    <a:pt x="44" y="4"/>
                  </a:lnTo>
                  <a:lnTo>
                    <a:pt x="41" y="3"/>
                  </a:lnTo>
                  <a:lnTo>
                    <a:pt x="40" y="2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DBB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6" name="Freeform 210">
              <a:extLst>
                <a:ext uri="{FF2B5EF4-FFF2-40B4-BE49-F238E27FC236}">
                  <a16:creationId xmlns:a16="http://schemas.microsoft.com/office/drawing/2014/main" id="{F8120F31-C327-4708-AD29-5C6E5DFF7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3644"/>
              <a:ext cx="80" cy="59"/>
            </a:xfrm>
            <a:custGeom>
              <a:avLst/>
              <a:gdLst>
                <a:gd name="T0" fmla="*/ 7 w 160"/>
                <a:gd name="T1" fmla="*/ 110 h 118"/>
                <a:gd name="T2" fmla="*/ 21 w 160"/>
                <a:gd name="T3" fmla="*/ 90 h 118"/>
                <a:gd name="T4" fmla="*/ 34 w 160"/>
                <a:gd name="T5" fmla="*/ 70 h 118"/>
                <a:gd name="T6" fmla="*/ 41 w 160"/>
                <a:gd name="T7" fmla="*/ 57 h 118"/>
                <a:gd name="T8" fmla="*/ 43 w 160"/>
                <a:gd name="T9" fmla="*/ 50 h 118"/>
                <a:gd name="T10" fmla="*/ 45 w 160"/>
                <a:gd name="T11" fmla="*/ 47 h 118"/>
                <a:gd name="T12" fmla="*/ 51 w 160"/>
                <a:gd name="T13" fmla="*/ 44 h 118"/>
                <a:gd name="T14" fmla="*/ 56 w 160"/>
                <a:gd name="T15" fmla="*/ 38 h 118"/>
                <a:gd name="T16" fmla="*/ 61 w 160"/>
                <a:gd name="T17" fmla="*/ 34 h 118"/>
                <a:gd name="T18" fmla="*/ 70 w 160"/>
                <a:gd name="T19" fmla="*/ 31 h 118"/>
                <a:gd name="T20" fmla="*/ 85 w 160"/>
                <a:gd name="T21" fmla="*/ 27 h 118"/>
                <a:gd name="T22" fmla="*/ 102 w 160"/>
                <a:gd name="T23" fmla="*/ 23 h 118"/>
                <a:gd name="T24" fmla="*/ 114 w 160"/>
                <a:gd name="T25" fmla="*/ 23 h 118"/>
                <a:gd name="T26" fmla="*/ 121 w 160"/>
                <a:gd name="T27" fmla="*/ 24 h 118"/>
                <a:gd name="T28" fmla="*/ 124 w 160"/>
                <a:gd name="T29" fmla="*/ 28 h 118"/>
                <a:gd name="T30" fmla="*/ 131 w 160"/>
                <a:gd name="T31" fmla="*/ 30 h 118"/>
                <a:gd name="T32" fmla="*/ 132 w 160"/>
                <a:gd name="T33" fmla="*/ 31 h 118"/>
                <a:gd name="T34" fmla="*/ 133 w 160"/>
                <a:gd name="T35" fmla="*/ 31 h 118"/>
                <a:gd name="T36" fmla="*/ 134 w 160"/>
                <a:gd name="T37" fmla="*/ 33 h 118"/>
                <a:gd name="T38" fmla="*/ 136 w 160"/>
                <a:gd name="T39" fmla="*/ 35 h 118"/>
                <a:gd name="T40" fmla="*/ 141 w 160"/>
                <a:gd name="T41" fmla="*/ 37 h 118"/>
                <a:gd name="T42" fmla="*/ 144 w 160"/>
                <a:gd name="T43" fmla="*/ 39 h 118"/>
                <a:gd name="T44" fmla="*/ 149 w 160"/>
                <a:gd name="T45" fmla="*/ 40 h 118"/>
                <a:gd name="T46" fmla="*/ 156 w 160"/>
                <a:gd name="T47" fmla="*/ 40 h 118"/>
                <a:gd name="T48" fmla="*/ 159 w 160"/>
                <a:gd name="T49" fmla="*/ 35 h 118"/>
                <a:gd name="T50" fmla="*/ 155 w 160"/>
                <a:gd name="T51" fmla="*/ 26 h 118"/>
                <a:gd name="T52" fmla="*/ 149 w 160"/>
                <a:gd name="T53" fmla="*/ 18 h 118"/>
                <a:gd name="T54" fmla="*/ 142 w 160"/>
                <a:gd name="T55" fmla="*/ 11 h 118"/>
                <a:gd name="T56" fmla="*/ 133 w 160"/>
                <a:gd name="T57" fmla="*/ 6 h 118"/>
                <a:gd name="T58" fmla="*/ 122 w 160"/>
                <a:gd name="T59" fmla="*/ 4 h 118"/>
                <a:gd name="T60" fmla="*/ 111 w 160"/>
                <a:gd name="T61" fmla="*/ 3 h 118"/>
                <a:gd name="T62" fmla="*/ 100 w 160"/>
                <a:gd name="T63" fmla="*/ 1 h 118"/>
                <a:gd name="T64" fmla="*/ 91 w 160"/>
                <a:gd name="T65" fmla="*/ 0 h 118"/>
                <a:gd name="T66" fmla="*/ 83 w 160"/>
                <a:gd name="T67" fmla="*/ 3 h 118"/>
                <a:gd name="T68" fmla="*/ 76 w 160"/>
                <a:gd name="T69" fmla="*/ 5 h 118"/>
                <a:gd name="T70" fmla="*/ 69 w 160"/>
                <a:gd name="T71" fmla="*/ 7 h 118"/>
                <a:gd name="T72" fmla="*/ 60 w 160"/>
                <a:gd name="T73" fmla="*/ 13 h 118"/>
                <a:gd name="T74" fmla="*/ 49 w 160"/>
                <a:gd name="T75" fmla="*/ 20 h 118"/>
                <a:gd name="T76" fmla="*/ 36 w 160"/>
                <a:gd name="T77" fmla="*/ 27 h 118"/>
                <a:gd name="T78" fmla="*/ 26 w 160"/>
                <a:gd name="T79" fmla="*/ 36 h 118"/>
                <a:gd name="T80" fmla="*/ 20 w 160"/>
                <a:gd name="T81" fmla="*/ 44 h 118"/>
                <a:gd name="T82" fmla="*/ 16 w 160"/>
                <a:gd name="T83" fmla="*/ 48 h 118"/>
                <a:gd name="T84" fmla="*/ 14 w 160"/>
                <a:gd name="T85" fmla="*/ 55 h 118"/>
                <a:gd name="T86" fmla="*/ 12 w 160"/>
                <a:gd name="T87" fmla="*/ 59 h 118"/>
                <a:gd name="T88" fmla="*/ 7 w 160"/>
                <a:gd name="T89" fmla="*/ 68 h 118"/>
                <a:gd name="T90" fmla="*/ 3 w 160"/>
                <a:gd name="T91" fmla="*/ 80 h 118"/>
                <a:gd name="T92" fmla="*/ 1 w 160"/>
                <a:gd name="T93" fmla="*/ 93 h 118"/>
                <a:gd name="T94" fmla="*/ 0 w 160"/>
                <a:gd name="T95" fmla="*/ 105 h 118"/>
                <a:gd name="T96" fmla="*/ 0 w 160"/>
                <a:gd name="T97" fmla="*/ 113 h 118"/>
                <a:gd name="T98" fmla="*/ 0 w 160"/>
                <a:gd name="T99" fmla="*/ 115 h 118"/>
                <a:gd name="T100" fmla="*/ 1 w 160"/>
                <a:gd name="T101" fmla="*/ 116 h 118"/>
                <a:gd name="T102" fmla="*/ 1 w 160"/>
                <a:gd name="T103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0" h="118">
                  <a:moveTo>
                    <a:pt x="2" y="118"/>
                  </a:moveTo>
                  <a:lnTo>
                    <a:pt x="7" y="110"/>
                  </a:lnTo>
                  <a:lnTo>
                    <a:pt x="14" y="101"/>
                  </a:lnTo>
                  <a:lnTo>
                    <a:pt x="21" y="90"/>
                  </a:lnTo>
                  <a:lnTo>
                    <a:pt x="29" y="80"/>
                  </a:lnTo>
                  <a:lnTo>
                    <a:pt x="34" y="70"/>
                  </a:lnTo>
                  <a:lnTo>
                    <a:pt x="40" y="60"/>
                  </a:lnTo>
                  <a:lnTo>
                    <a:pt x="41" y="57"/>
                  </a:lnTo>
                  <a:lnTo>
                    <a:pt x="43" y="53"/>
                  </a:lnTo>
                  <a:lnTo>
                    <a:pt x="43" y="50"/>
                  </a:lnTo>
                  <a:lnTo>
                    <a:pt x="44" y="48"/>
                  </a:lnTo>
                  <a:lnTo>
                    <a:pt x="45" y="47"/>
                  </a:lnTo>
                  <a:lnTo>
                    <a:pt x="47" y="46"/>
                  </a:lnTo>
                  <a:lnTo>
                    <a:pt x="51" y="44"/>
                  </a:lnTo>
                  <a:lnTo>
                    <a:pt x="53" y="40"/>
                  </a:lnTo>
                  <a:lnTo>
                    <a:pt x="56" y="38"/>
                  </a:lnTo>
                  <a:lnTo>
                    <a:pt x="59" y="36"/>
                  </a:lnTo>
                  <a:lnTo>
                    <a:pt x="61" y="34"/>
                  </a:lnTo>
                  <a:lnTo>
                    <a:pt x="63" y="31"/>
                  </a:lnTo>
                  <a:lnTo>
                    <a:pt x="70" y="31"/>
                  </a:lnTo>
                  <a:lnTo>
                    <a:pt x="77" y="29"/>
                  </a:lnTo>
                  <a:lnTo>
                    <a:pt x="85" y="27"/>
                  </a:lnTo>
                  <a:lnTo>
                    <a:pt x="93" y="25"/>
                  </a:lnTo>
                  <a:lnTo>
                    <a:pt x="102" y="23"/>
                  </a:lnTo>
                  <a:lnTo>
                    <a:pt x="110" y="23"/>
                  </a:lnTo>
                  <a:lnTo>
                    <a:pt x="114" y="23"/>
                  </a:lnTo>
                  <a:lnTo>
                    <a:pt x="117" y="23"/>
                  </a:lnTo>
                  <a:lnTo>
                    <a:pt x="121" y="24"/>
                  </a:lnTo>
                  <a:lnTo>
                    <a:pt x="124" y="25"/>
                  </a:lnTo>
                  <a:lnTo>
                    <a:pt x="124" y="28"/>
                  </a:lnTo>
                  <a:lnTo>
                    <a:pt x="131" y="28"/>
                  </a:lnTo>
                  <a:lnTo>
                    <a:pt x="131" y="30"/>
                  </a:lnTo>
                  <a:lnTo>
                    <a:pt x="131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3" y="31"/>
                  </a:lnTo>
                  <a:lnTo>
                    <a:pt x="133" y="33"/>
                  </a:lnTo>
                  <a:lnTo>
                    <a:pt x="134" y="33"/>
                  </a:lnTo>
                  <a:lnTo>
                    <a:pt x="134" y="35"/>
                  </a:lnTo>
                  <a:lnTo>
                    <a:pt x="136" y="35"/>
                  </a:lnTo>
                  <a:lnTo>
                    <a:pt x="140" y="35"/>
                  </a:lnTo>
                  <a:lnTo>
                    <a:pt x="141" y="37"/>
                  </a:lnTo>
                  <a:lnTo>
                    <a:pt x="142" y="38"/>
                  </a:lnTo>
                  <a:lnTo>
                    <a:pt x="144" y="39"/>
                  </a:lnTo>
                  <a:lnTo>
                    <a:pt x="146" y="39"/>
                  </a:lnTo>
                  <a:lnTo>
                    <a:pt x="149" y="40"/>
                  </a:lnTo>
                  <a:lnTo>
                    <a:pt x="153" y="40"/>
                  </a:lnTo>
                  <a:lnTo>
                    <a:pt x="156" y="40"/>
                  </a:lnTo>
                  <a:lnTo>
                    <a:pt x="160" y="40"/>
                  </a:lnTo>
                  <a:lnTo>
                    <a:pt x="159" y="35"/>
                  </a:lnTo>
                  <a:lnTo>
                    <a:pt x="157" y="30"/>
                  </a:lnTo>
                  <a:lnTo>
                    <a:pt x="155" y="26"/>
                  </a:lnTo>
                  <a:lnTo>
                    <a:pt x="152" y="21"/>
                  </a:lnTo>
                  <a:lnTo>
                    <a:pt x="149" y="18"/>
                  </a:lnTo>
                  <a:lnTo>
                    <a:pt x="145" y="14"/>
                  </a:lnTo>
                  <a:lnTo>
                    <a:pt x="142" y="11"/>
                  </a:lnTo>
                  <a:lnTo>
                    <a:pt x="137" y="8"/>
                  </a:lnTo>
                  <a:lnTo>
                    <a:pt x="133" y="6"/>
                  </a:lnTo>
                  <a:lnTo>
                    <a:pt x="127" y="5"/>
                  </a:lnTo>
                  <a:lnTo>
                    <a:pt x="122" y="4"/>
                  </a:lnTo>
                  <a:lnTo>
                    <a:pt x="116" y="3"/>
                  </a:lnTo>
                  <a:lnTo>
                    <a:pt x="111" y="3"/>
                  </a:lnTo>
                  <a:lnTo>
                    <a:pt x="105" y="1"/>
                  </a:lnTo>
                  <a:lnTo>
                    <a:pt x="100" y="1"/>
                  </a:lnTo>
                  <a:lnTo>
                    <a:pt x="94" y="0"/>
                  </a:lnTo>
                  <a:lnTo>
                    <a:pt x="91" y="0"/>
                  </a:lnTo>
                  <a:lnTo>
                    <a:pt x="87" y="1"/>
                  </a:lnTo>
                  <a:lnTo>
                    <a:pt x="83" y="3"/>
                  </a:lnTo>
                  <a:lnTo>
                    <a:pt x="80" y="4"/>
                  </a:lnTo>
                  <a:lnTo>
                    <a:pt x="76" y="5"/>
                  </a:lnTo>
                  <a:lnTo>
                    <a:pt x="72" y="6"/>
                  </a:lnTo>
                  <a:lnTo>
                    <a:pt x="69" y="7"/>
                  </a:lnTo>
                  <a:lnTo>
                    <a:pt x="65" y="8"/>
                  </a:lnTo>
                  <a:lnTo>
                    <a:pt x="60" y="13"/>
                  </a:lnTo>
                  <a:lnTo>
                    <a:pt x="54" y="16"/>
                  </a:lnTo>
                  <a:lnTo>
                    <a:pt x="49" y="20"/>
                  </a:lnTo>
                  <a:lnTo>
                    <a:pt x="43" y="24"/>
                  </a:lnTo>
                  <a:lnTo>
                    <a:pt x="36" y="27"/>
                  </a:lnTo>
                  <a:lnTo>
                    <a:pt x="32" y="31"/>
                  </a:lnTo>
                  <a:lnTo>
                    <a:pt x="26" y="36"/>
                  </a:lnTo>
                  <a:lnTo>
                    <a:pt x="22" y="40"/>
                  </a:lnTo>
                  <a:lnTo>
                    <a:pt x="20" y="44"/>
                  </a:lnTo>
                  <a:lnTo>
                    <a:pt x="17" y="46"/>
                  </a:lnTo>
                  <a:lnTo>
                    <a:pt x="16" y="48"/>
                  </a:lnTo>
                  <a:lnTo>
                    <a:pt x="15" y="51"/>
                  </a:lnTo>
                  <a:lnTo>
                    <a:pt x="14" y="55"/>
                  </a:lnTo>
                  <a:lnTo>
                    <a:pt x="13" y="57"/>
                  </a:lnTo>
                  <a:lnTo>
                    <a:pt x="12" y="59"/>
                  </a:lnTo>
                  <a:lnTo>
                    <a:pt x="10" y="63"/>
                  </a:lnTo>
                  <a:lnTo>
                    <a:pt x="7" y="68"/>
                  </a:lnTo>
                  <a:lnTo>
                    <a:pt x="5" y="74"/>
                  </a:lnTo>
                  <a:lnTo>
                    <a:pt x="3" y="80"/>
                  </a:lnTo>
                  <a:lnTo>
                    <a:pt x="2" y="86"/>
                  </a:lnTo>
                  <a:lnTo>
                    <a:pt x="1" y="93"/>
                  </a:lnTo>
                  <a:lnTo>
                    <a:pt x="0" y="98"/>
                  </a:lnTo>
                  <a:lnTo>
                    <a:pt x="0" y="105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4"/>
                  </a:lnTo>
                  <a:lnTo>
                    <a:pt x="0" y="115"/>
                  </a:lnTo>
                  <a:lnTo>
                    <a:pt x="1" y="115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7"/>
                  </a:lnTo>
                  <a:lnTo>
                    <a:pt x="2" y="118"/>
                  </a:lnTo>
                  <a:close/>
                </a:path>
              </a:pathLst>
            </a:custGeom>
            <a:solidFill>
              <a:srgbClr val="FFE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7" name="Freeform 211">
              <a:extLst>
                <a:ext uri="{FF2B5EF4-FFF2-40B4-BE49-F238E27FC236}">
                  <a16:creationId xmlns:a16="http://schemas.microsoft.com/office/drawing/2014/main" id="{D851E7CE-5D83-4B6E-AB3A-27621D143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3640"/>
              <a:ext cx="72" cy="68"/>
            </a:xfrm>
            <a:custGeom>
              <a:avLst/>
              <a:gdLst>
                <a:gd name="T0" fmla="*/ 3 w 142"/>
                <a:gd name="T1" fmla="*/ 52 h 135"/>
                <a:gd name="T2" fmla="*/ 11 w 142"/>
                <a:gd name="T3" fmla="*/ 51 h 135"/>
                <a:gd name="T4" fmla="*/ 19 w 142"/>
                <a:gd name="T5" fmla="*/ 50 h 135"/>
                <a:gd name="T6" fmla="*/ 23 w 142"/>
                <a:gd name="T7" fmla="*/ 50 h 135"/>
                <a:gd name="T8" fmla="*/ 25 w 142"/>
                <a:gd name="T9" fmla="*/ 45 h 135"/>
                <a:gd name="T10" fmla="*/ 34 w 142"/>
                <a:gd name="T11" fmla="*/ 42 h 135"/>
                <a:gd name="T12" fmla="*/ 44 w 142"/>
                <a:gd name="T13" fmla="*/ 42 h 135"/>
                <a:gd name="T14" fmla="*/ 54 w 142"/>
                <a:gd name="T15" fmla="*/ 44 h 135"/>
                <a:gd name="T16" fmla="*/ 64 w 142"/>
                <a:gd name="T17" fmla="*/ 48 h 135"/>
                <a:gd name="T18" fmla="*/ 84 w 142"/>
                <a:gd name="T19" fmla="*/ 56 h 135"/>
                <a:gd name="T20" fmla="*/ 92 w 142"/>
                <a:gd name="T21" fmla="*/ 60 h 135"/>
                <a:gd name="T22" fmla="*/ 100 w 142"/>
                <a:gd name="T23" fmla="*/ 62 h 135"/>
                <a:gd name="T24" fmla="*/ 101 w 142"/>
                <a:gd name="T25" fmla="*/ 66 h 135"/>
                <a:gd name="T26" fmla="*/ 104 w 142"/>
                <a:gd name="T27" fmla="*/ 73 h 135"/>
                <a:gd name="T28" fmla="*/ 107 w 142"/>
                <a:gd name="T29" fmla="*/ 80 h 135"/>
                <a:gd name="T30" fmla="*/ 109 w 142"/>
                <a:gd name="T31" fmla="*/ 87 h 135"/>
                <a:gd name="T32" fmla="*/ 115 w 142"/>
                <a:gd name="T33" fmla="*/ 103 h 135"/>
                <a:gd name="T34" fmla="*/ 119 w 142"/>
                <a:gd name="T35" fmla="*/ 104 h 135"/>
                <a:gd name="T36" fmla="*/ 122 w 142"/>
                <a:gd name="T37" fmla="*/ 111 h 135"/>
                <a:gd name="T38" fmla="*/ 125 w 142"/>
                <a:gd name="T39" fmla="*/ 117 h 135"/>
                <a:gd name="T40" fmla="*/ 128 w 142"/>
                <a:gd name="T41" fmla="*/ 124 h 135"/>
                <a:gd name="T42" fmla="*/ 132 w 142"/>
                <a:gd name="T43" fmla="*/ 128 h 135"/>
                <a:gd name="T44" fmla="*/ 133 w 142"/>
                <a:gd name="T45" fmla="*/ 130 h 135"/>
                <a:gd name="T46" fmla="*/ 135 w 142"/>
                <a:gd name="T47" fmla="*/ 132 h 135"/>
                <a:gd name="T48" fmla="*/ 138 w 142"/>
                <a:gd name="T49" fmla="*/ 133 h 135"/>
                <a:gd name="T50" fmla="*/ 141 w 142"/>
                <a:gd name="T51" fmla="*/ 135 h 135"/>
                <a:gd name="T52" fmla="*/ 141 w 142"/>
                <a:gd name="T53" fmla="*/ 134 h 135"/>
                <a:gd name="T54" fmla="*/ 142 w 142"/>
                <a:gd name="T55" fmla="*/ 133 h 135"/>
                <a:gd name="T56" fmla="*/ 142 w 142"/>
                <a:gd name="T57" fmla="*/ 132 h 135"/>
                <a:gd name="T58" fmla="*/ 142 w 142"/>
                <a:gd name="T59" fmla="*/ 130 h 135"/>
                <a:gd name="T60" fmla="*/ 141 w 142"/>
                <a:gd name="T61" fmla="*/ 107 h 135"/>
                <a:gd name="T62" fmla="*/ 140 w 142"/>
                <a:gd name="T63" fmla="*/ 85 h 135"/>
                <a:gd name="T64" fmla="*/ 135 w 142"/>
                <a:gd name="T65" fmla="*/ 63 h 135"/>
                <a:gd name="T66" fmla="*/ 129 w 142"/>
                <a:gd name="T67" fmla="*/ 42 h 135"/>
                <a:gd name="T68" fmla="*/ 121 w 142"/>
                <a:gd name="T69" fmla="*/ 30 h 135"/>
                <a:gd name="T70" fmla="*/ 111 w 142"/>
                <a:gd name="T71" fmla="*/ 18 h 135"/>
                <a:gd name="T72" fmla="*/ 100 w 142"/>
                <a:gd name="T73" fmla="*/ 10 h 135"/>
                <a:gd name="T74" fmla="*/ 88 w 142"/>
                <a:gd name="T75" fmla="*/ 2 h 135"/>
                <a:gd name="T76" fmla="*/ 77 w 142"/>
                <a:gd name="T77" fmla="*/ 0 h 135"/>
                <a:gd name="T78" fmla="*/ 65 w 142"/>
                <a:gd name="T79" fmla="*/ 1 h 135"/>
                <a:gd name="T80" fmla="*/ 55 w 142"/>
                <a:gd name="T81" fmla="*/ 3 h 135"/>
                <a:gd name="T82" fmla="*/ 47 w 142"/>
                <a:gd name="T83" fmla="*/ 6 h 135"/>
                <a:gd name="T84" fmla="*/ 28 w 142"/>
                <a:gd name="T85" fmla="*/ 16 h 135"/>
                <a:gd name="T86" fmla="*/ 11 w 142"/>
                <a:gd name="T87" fmla="*/ 27 h 135"/>
                <a:gd name="T88" fmla="*/ 8 w 142"/>
                <a:gd name="T89" fmla="*/ 33 h 135"/>
                <a:gd name="T90" fmla="*/ 4 w 142"/>
                <a:gd name="T91" fmla="*/ 40 h 135"/>
                <a:gd name="T92" fmla="*/ 2 w 142"/>
                <a:gd name="T93" fmla="*/ 45 h 135"/>
                <a:gd name="T94" fmla="*/ 0 w 142"/>
                <a:gd name="T95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135">
                  <a:moveTo>
                    <a:pt x="0" y="52"/>
                  </a:moveTo>
                  <a:lnTo>
                    <a:pt x="3" y="52"/>
                  </a:lnTo>
                  <a:lnTo>
                    <a:pt x="8" y="51"/>
                  </a:lnTo>
                  <a:lnTo>
                    <a:pt x="11" y="51"/>
                  </a:lnTo>
                  <a:lnTo>
                    <a:pt x="14" y="51"/>
                  </a:lnTo>
                  <a:lnTo>
                    <a:pt x="19" y="50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5" y="48"/>
                  </a:lnTo>
                  <a:lnTo>
                    <a:pt x="25" y="45"/>
                  </a:lnTo>
                  <a:lnTo>
                    <a:pt x="30" y="43"/>
                  </a:lnTo>
                  <a:lnTo>
                    <a:pt x="34" y="42"/>
                  </a:lnTo>
                  <a:lnTo>
                    <a:pt x="39" y="42"/>
                  </a:lnTo>
                  <a:lnTo>
                    <a:pt x="44" y="42"/>
                  </a:lnTo>
                  <a:lnTo>
                    <a:pt x="49" y="43"/>
                  </a:lnTo>
                  <a:lnTo>
                    <a:pt x="54" y="44"/>
                  </a:lnTo>
                  <a:lnTo>
                    <a:pt x="60" y="46"/>
                  </a:lnTo>
                  <a:lnTo>
                    <a:pt x="64" y="48"/>
                  </a:lnTo>
                  <a:lnTo>
                    <a:pt x="75" y="53"/>
                  </a:lnTo>
                  <a:lnTo>
                    <a:pt x="84" y="56"/>
                  </a:lnTo>
                  <a:lnTo>
                    <a:pt x="89" y="58"/>
                  </a:lnTo>
                  <a:lnTo>
                    <a:pt x="92" y="60"/>
                  </a:lnTo>
                  <a:lnTo>
                    <a:pt x="95" y="61"/>
                  </a:lnTo>
                  <a:lnTo>
                    <a:pt x="100" y="62"/>
                  </a:lnTo>
                  <a:lnTo>
                    <a:pt x="100" y="64"/>
                  </a:lnTo>
                  <a:lnTo>
                    <a:pt x="101" y="66"/>
                  </a:lnTo>
                  <a:lnTo>
                    <a:pt x="102" y="70"/>
                  </a:lnTo>
                  <a:lnTo>
                    <a:pt x="104" y="73"/>
                  </a:lnTo>
                  <a:lnTo>
                    <a:pt x="105" y="76"/>
                  </a:lnTo>
                  <a:lnTo>
                    <a:pt x="107" y="80"/>
                  </a:lnTo>
                  <a:lnTo>
                    <a:pt x="108" y="83"/>
                  </a:lnTo>
                  <a:lnTo>
                    <a:pt x="109" y="87"/>
                  </a:lnTo>
                  <a:lnTo>
                    <a:pt x="115" y="93"/>
                  </a:lnTo>
                  <a:lnTo>
                    <a:pt x="115" y="103"/>
                  </a:lnTo>
                  <a:lnTo>
                    <a:pt x="119" y="103"/>
                  </a:lnTo>
                  <a:lnTo>
                    <a:pt x="119" y="104"/>
                  </a:lnTo>
                  <a:lnTo>
                    <a:pt x="120" y="107"/>
                  </a:lnTo>
                  <a:lnTo>
                    <a:pt x="122" y="111"/>
                  </a:lnTo>
                  <a:lnTo>
                    <a:pt x="123" y="114"/>
                  </a:lnTo>
                  <a:lnTo>
                    <a:pt x="125" y="117"/>
                  </a:lnTo>
                  <a:lnTo>
                    <a:pt x="127" y="121"/>
                  </a:lnTo>
                  <a:lnTo>
                    <a:pt x="128" y="124"/>
                  </a:lnTo>
                  <a:lnTo>
                    <a:pt x="128" y="125"/>
                  </a:lnTo>
                  <a:lnTo>
                    <a:pt x="132" y="128"/>
                  </a:lnTo>
                  <a:lnTo>
                    <a:pt x="132" y="128"/>
                  </a:lnTo>
                  <a:lnTo>
                    <a:pt x="133" y="130"/>
                  </a:lnTo>
                  <a:lnTo>
                    <a:pt x="134" y="131"/>
                  </a:lnTo>
                  <a:lnTo>
                    <a:pt x="135" y="132"/>
                  </a:lnTo>
                  <a:lnTo>
                    <a:pt x="137" y="133"/>
                  </a:lnTo>
                  <a:lnTo>
                    <a:pt x="138" y="133"/>
                  </a:lnTo>
                  <a:lnTo>
                    <a:pt x="140" y="134"/>
                  </a:lnTo>
                  <a:lnTo>
                    <a:pt x="141" y="135"/>
                  </a:lnTo>
                  <a:lnTo>
                    <a:pt x="141" y="134"/>
                  </a:lnTo>
                  <a:lnTo>
                    <a:pt x="141" y="134"/>
                  </a:lnTo>
                  <a:lnTo>
                    <a:pt x="141" y="133"/>
                  </a:lnTo>
                  <a:lnTo>
                    <a:pt x="142" y="133"/>
                  </a:lnTo>
                  <a:lnTo>
                    <a:pt x="142" y="132"/>
                  </a:lnTo>
                  <a:lnTo>
                    <a:pt x="142" y="132"/>
                  </a:lnTo>
                  <a:lnTo>
                    <a:pt x="142" y="131"/>
                  </a:lnTo>
                  <a:lnTo>
                    <a:pt x="142" y="130"/>
                  </a:lnTo>
                  <a:lnTo>
                    <a:pt x="142" y="120"/>
                  </a:lnTo>
                  <a:lnTo>
                    <a:pt x="141" y="107"/>
                  </a:lnTo>
                  <a:lnTo>
                    <a:pt x="141" y="96"/>
                  </a:lnTo>
                  <a:lnTo>
                    <a:pt x="140" y="85"/>
                  </a:lnTo>
                  <a:lnTo>
                    <a:pt x="138" y="74"/>
                  </a:lnTo>
                  <a:lnTo>
                    <a:pt x="135" y="63"/>
                  </a:lnTo>
                  <a:lnTo>
                    <a:pt x="133" y="52"/>
                  </a:lnTo>
                  <a:lnTo>
                    <a:pt x="129" y="42"/>
                  </a:lnTo>
                  <a:lnTo>
                    <a:pt x="125" y="35"/>
                  </a:lnTo>
                  <a:lnTo>
                    <a:pt x="121" y="30"/>
                  </a:lnTo>
                  <a:lnTo>
                    <a:pt x="117" y="23"/>
                  </a:lnTo>
                  <a:lnTo>
                    <a:pt x="111" y="18"/>
                  </a:lnTo>
                  <a:lnTo>
                    <a:pt x="105" y="13"/>
                  </a:lnTo>
                  <a:lnTo>
                    <a:pt x="100" y="10"/>
                  </a:lnTo>
                  <a:lnTo>
                    <a:pt x="93" y="5"/>
                  </a:lnTo>
                  <a:lnTo>
                    <a:pt x="88" y="2"/>
                  </a:lnTo>
                  <a:lnTo>
                    <a:pt x="81" y="1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5" y="1"/>
                  </a:lnTo>
                  <a:lnTo>
                    <a:pt x="61" y="2"/>
                  </a:lnTo>
                  <a:lnTo>
                    <a:pt x="55" y="3"/>
                  </a:lnTo>
                  <a:lnTo>
                    <a:pt x="51" y="5"/>
                  </a:lnTo>
                  <a:lnTo>
                    <a:pt x="47" y="6"/>
                  </a:lnTo>
                  <a:lnTo>
                    <a:pt x="37" y="11"/>
                  </a:lnTo>
                  <a:lnTo>
                    <a:pt x="28" y="16"/>
                  </a:lnTo>
                  <a:lnTo>
                    <a:pt x="20" y="22"/>
                  </a:lnTo>
                  <a:lnTo>
                    <a:pt x="11" y="27"/>
                  </a:lnTo>
                  <a:lnTo>
                    <a:pt x="9" y="30"/>
                  </a:lnTo>
                  <a:lnTo>
                    <a:pt x="8" y="33"/>
                  </a:lnTo>
                  <a:lnTo>
                    <a:pt x="5" y="36"/>
                  </a:lnTo>
                  <a:lnTo>
                    <a:pt x="4" y="40"/>
                  </a:lnTo>
                  <a:lnTo>
                    <a:pt x="3" y="42"/>
                  </a:lnTo>
                  <a:lnTo>
                    <a:pt x="2" y="45"/>
                  </a:lnTo>
                  <a:lnTo>
                    <a:pt x="1" y="48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E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8" name="Freeform 212">
              <a:extLst>
                <a:ext uri="{FF2B5EF4-FFF2-40B4-BE49-F238E27FC236}">
                  <a16:creationId xmlns:a16="http://schemas.microsoft.com/office/drawing/2014/main" id="{394298AF-A859-4371-A627-767810112E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8" y="3366"/>
              <a:ext cx="557" cy="259"/>
            </a:xfrm>
            <a:custGeom>
              <a:avLst/>
              <a:gdLst>
                <a:gd name="T0" fmla="*/ 143 w 1114"/>
                <a:gd name="T1" fmla="*/ 459 h 519"/>
                <a:gd name="T2" fmla="*/ 137 w 1114"/>
                <a:gd name="T3" fmla="*/ 442 h 519"/>
                <a:gd name="T4" fmla="*/ 173 w 1114"/>
                <a:gd name="T5" fmla="*/ 367 h 519"/>
                <a:gd name="T6" fmla="*/ 170 w 1114"/>
                <a:gd name="T7" fmla="*/ 322 h 519"/>
                <a:gd name="T8" fmla="*/ 226 w 1114"/>
                <a:gd name="T9" fmla="*/ 260 h 519"/>
                <a:gd name="T10" fmla="*/ 275 w 1114"/>
                <a:gd name="T11" fmla="*/ 214 h 519"/>
                <a:gd name="T12" fmla="*/ 355 w 1114"/>
                <a:gd name="T13" fmla="*/ 126 h 519"/>
                <a:gd name="T14" fmla="*/ 455 w 1114"/>
                <a:gd name="T15" fmla="*/ 97 h 519"/>
                <a:gd name="T16" fmla="*/ 468 w 1114"/>
                <a:gd name="T17" fmla="*/ 88 h 519"/>
                <a:gd name="T18" fmla="*/ 512 w 1114"/>
                <a:gd name="T19" fmla="*/ 71 h 519"/>
                <a:gd name="T20" fmla="*/ 616 w 1114"/>
                <a:gd name="T21" fmla="*/ 20 h 519"/>
                <a:gd name="T22" fmla="*/ 693 w 1114"/>
                <a:gd name="T23" fmla="*/ 52 h 519"/>
                <a:gd name="T24" fmla="*/ 716 w 1114"/>
                <a:gd name="T25" fmla="*/ 70 h 519"/>
                <a:gd name="T26" fmla="*/ 762 w 1114"/>
                <a:gd name="T27" fmla="*/ 78 h 519"/>
                <a:gd name="T28" fmla="*/ 844 w 1114"/>
                <a:gd name="T29" fmla="*/ 101 h 519"/>
                <a:gd name="T30" fmla="*/ 877 w 1114"/>
                <a:gd name="T31" fmla="*/ 113 h 519"/>
                <a:gd name="T32" fmla="*/ 787 w 1114"/>
                <a:gd name="T33" fmla="*/ 72 h 519"/>
                <a:gd name="T34" fmla="*/ 762 w 1114"/>
                <a:gd name="T35" fmla="*/ 59 h 519"/>
                <a:gd name="T36" fmla="*/ 713 w 1114"/>
                <a:gd name="T37" fmla="*/ 45 h 519"/>
                <a:gd name="T38" fmla="*/ 653 w 1114"/>
                <a:gd name="T39" fmla="*/ 29 h 519"/>
                <a:gd name="T40" fmla="*/ 617 w 1114"/>
                <a:gd name="T41" fmla="*/ 11 h 519"/>
                <a:gd name="T42" fmla="*/ 557 w 1114"/>
                <a:gd name="T43" fmla="*/ 27 h 519"/>
                <a:gd name="T44" fmla="*/ 503 w 1114"/>
                <a:gd name="T45" fmla="*/ 47 h 519"/>
                <a:gd name="T46" fmla="*/ 463 w 1114"/>
                <a:gd name="T47" fmla="*/ 72 h 519"/>
                <a:gd name="T48" fmla="*/ 383 w 1114"/>
                <a:gd name="T49" fmla="*/ 97 h 519"/>
                <a:gd name="T50" fmla="*/ 325 w 1114"/>
                <a:gd name="T51" fmla="*/ 136 h 519"/>
                <a:gd name="T52" fmla="*/ 253 w 1114"/>
                <a:gd name="T53" fmla="*/ 137 h 519"/>
                <a:gd name="T54" fmla="*/ 238 w 1114"/>
                <a:gd name="T55" fmla="*/ 192 h 519"/>
                <a:gd name="T56" fmla="*/ 238 w 1114"/>
                <a:gd name="T57" fmla="*/ 227 h 519"/>
                <a:gd name="T58" fmla="*/ 188 w 1114"/>
                <a:gd name="T59" fmla="*/ 229 h 519"/>
                <a:gd name="T60" fmla="*/ 176 w 1114"/>
                <a:gd name="T61" fmla="*/ 265 h 519"/>
                <a:gd name="T62" fmla="*/ 158 w 1114"/>
                <a:gd name="T63" fmla="*/ 281 h 519"/>
                <a:gd name="T64" fmla="*/ 136 w 1114"/>
                <a:gd name="T65" fmla="*/ 329 h 519"/>
                <a:gd name="T66" fmla="*/ 136 w 1114"/>
                <a:gd name="T67" fmla="*/ 352 h 519"/>
                <a:gd name="T68" fmla="*/ 77 w 1114"/>
                <a:gd name="T69" fmla="*/ 378 h 519"/>
                <a:gd name="T70" fmla="*/ 90 w 1114"/>
                <a:gd name="T71" fmla="*/ 399 h 519"/>
                <a:gd name="T72" fmla="*/ 79 w 1114"/>
                <a:gd name="T73" fmla="*/ 420 h 519"/>
                <a:gd name="T74" fmla="*/ 19 w 1114"/>
                <a:gd name="T75" fmla="*/ 508 h 519"/>
                <a:gd name="T76" fmla="*/ 898 w 1114"/>
                <a:gd name="T77" fmla="*/ 144 h 519"/>
                <a:gd name="T78" fmla="*/ 997 w 1114"/>
                <a:gd name="T79" fmla="*/ 182 h 519"/>
                <a:gd name="T80" fmla="*/ 1025 w 1114"/>
                <a:gd name="T81" fmla="*/ 238 h 519"/>
                <a:gd name="T82" fmla="*/ 1032 w 1114"/>
                <a:gd name="T83" fmla="*/ 334 h 519"/>
                <a:gd name="T84" fmla="*/ 1040 w 1114"/>
                <a:gd name="T85" fmla="*/ 413 h 519"/>
                <a:gd name="T86" fmla="*/ 1082 w 1114"/>
                <a:gd name="T87" fmla="*/ 489 h 519"/>
                <a:gd name="T88" fmla="*/ 1108 w 1114"/>
                <a:gd name="T89" fmla="*/ 479 h 519"/>
                <a:gd name="T90" fmla="*/ 1092 w 1114"/>
                <a:gd name="T91" fmla="*/ 455 h 519"/>
                <a:gd name="T92" fmla="*/ 1107 w 1114"/>
                <a:gd name="T93" fmla="*/ 434 h 519"/>
                <a:gd name="T94" fmla="*/ 1077 w 1114"/>
                <a:gd name="T95" fmla="*/ 399 h 519"/>
                <a:gd name="T96" fmla="*/ 1088 w 1114"/>
                <a:gd name="T97" fmla="*/ 373 h 519"/>
                <a:gd name="T98" fmla="*/ 1084 w 1114"/>
                <a:gd name="T99" fmla="*/ 358 h 519"/>
                <a:gd name="T100" fmla="*/ 1059 w 1114"/>
                <a:gd name="T101" fmla="*/ 342 h 519"/>
                <a:gd name="T102" fmla="*/ 1085 w 1114"/>
                <a:gd name="T103" fmla="*/ 325 h 519"/>
                <a:gd name="T104" fmla="*/ 1049 w 1114"/>
                <a:gd name="T105" fmla="*/ 297 h 519"/>
                <a:gd name="T106" fmla="*/ 1060 w 1114"/>
                <a:gd name="T107" fmla="*/ 251 h 519"/>
                <a:gd name="T108" fmla="*/ 1054 w 1114"/>
                <a:gd name="T109" fmla="*/ 213 h 519"/>
                <a:gd name="T110" fmla="*/ 1006 w 1114"/>
                <a:gd name="T111" fmla="*/ 170 h 519"/>
                <a:gd name="T112" fmla="*/ 984 w 1114"/>
                <a:gd name="T113" fmla="*/ 127 h 519"/>
                <a:gd name="T114" fmla="*/ 903 w 1114"/>
                <a:gd name="T115" fmla="*/ 127 h 519"/>
                <a:gd name="T116" fmla="*/ 893 w 1114"/>
                <a:gd name="T117" fmla="*/ 128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4" h="519">
                  <a:moveTo>
                    <a:pt x="36" y="500"/>
                  </a:moveTo>
                  <a:lnTo>
                    <a:pt x="50" y="494"/>
                  </a:lnTo>
                  <a:lnTo>
                    <a:pt x="67" y="488"/>
                  </a:lnTo>
                  <a:lnTo>
                    <a:pt x="84" y="481"/>
                  </a:lnTo>
                  <a:lnTo>
                    <a:pt x="100" y="475"/>
                  </a:lnTo>
                  <a:lnTo>
                    <a:pt x="115" y="470"/>
                  </a:lnTo>
                  <a:lnTo>
                    <a:pt x="127" y="465"/>
                  </a:lnTo>
                  <a:lnTo>
                    <a:pt x="133" y="464"/>
                  </a:lnTo>
                  <a:lnTo>
                    <a:pt x="136" y="462"/>
                  </a:lnTo>
                  <a:lnTo>
                    <a:pt x="138" y="461"/>
                  </a:lnTo>
                  <a:lnTo>
                    <a:pt x="140" y="459"/>
                  </a:lnTo>
                  <a:lnTo>
                    <a:pt x="142" y="459"/>
                  </a:lnTo>
                  <a:lnTo>
                    <a:pt x="143" y="459"/>
                  </a:lnTo>
                  <a:lnTo>
                    <a:pt x="144" y="458"/>
                  </a:lnTo>
                  <a:lnTo>
                    <a:pt x="145" y="458"/>
                  </a:lnTo>
                  <a:lnTo>
                    <a:pt x="146" y="456"/>
                  </a:lnTo>
                  <a:lnTo>
                    <a:pt x="147" y="456"/>
                  </a:lnTo>
                  <a:lnTo>
                    <a:pt x="148" y="456"/>
                  </a:lnTo>
                  <a:lnTo>
                    <a:pt x="149" y="456"/>
                  </a:lnTo>
                  <a:lnTo>
                    <a:pt x="147" y="456"/>
                  </a:lnTo>
                  <a:lnTo>
                    <a:pt x="143" y="456"/>
                  </a:lnTo>
                  <a:lnTo>
                    <a:pt x="143" y="453"/>
                  </a:lnTo>
                  <a:lnTo>
                    <a:pt x="142" y="450"/>
                  </a:lnTo>
                  <a:lnTo>
                    <a:pt x="140" y="446"/>
                  </a:lnTo>
                  <a:lnTo>
                    <a:pt x="138" y="444"/>
                  </a:lnTo>
                  <a:lnTo>
                    <a:pt x="137" y="442"/>
                  </a:lnTo>
                  <a:lnTo>
                    <a:pt x="135" y="440"/>
                  </a:lnTo>
                  <a:lnTo>
                    <a:pt x="134" y="438"/>
                  </a:lnTo>
                  <a:lnTo>
                    <a:pt x="134" y="433"/>
                  </a:lnTo>
                  <a:lnTo>
                    <a:pt x="124" y="424"/>
                  </a:lnTo>
                  <a:lnTo>
                    <a:pt x="124" y="408"/>
                  </a:lnTo>
                  <a:lnTo>
                    <a:pt x="130" y="404"/>
                  </a:lnTo>
                  <a:lnTo>
                    <a:pt x="137" y="400"/>
                  </a:lnTo>
                  <a:lnTo>
                    <a:pt x="144" y="395"/>
                  </a:lnTo>
                  <a:lnTo>
                    <a:pt x="150" y="391"/>
                  </a:lnTo>
                  <a:lnTo>
                    <a:pt x="156" y="385"/>
                  </a:lnTo>
                  <a:lnTo>
                    <a:pt x="163" y="379"/>
                  </a:lnTo>
                  <a:lnTo>
                    <a:pt x="167" y="373"/>
                  </a:lnTo>
                  <a:lnTo>
                    <a:pt x="173" y="367"/>
                  </a:lnTo>
                  <a:lnTo>
                    <a:pt x="172" y="362"/>
                  </a:lnTo>
                  <a:lnTo>
                    <a:pt x="170" y="358"/>
                  </a:lnTo>
                  <a:lnTo>
                    <a:pt x="168" y="353"/>
                  </a:lnTo>
                  <a:lnTo>
                    <a:pt x="167" y="349"/>
                  </a:lnTo>
                  <a:lnTo>
                    <a:pt x="165" y="343"/>
                  </a:lnTo>
                  <a:lnTo>
                    <a:pt x="164" y="339"/>
                  </a:lnTo>
                  <a:lnTo>
                    <a:pt x="163" y="335"/>
                  </a:lnTo>
                  <a:lnTo>
                    <a:pt x="163" y="331"/>
                  </a:lnTo>
                  <a:lnTo>
                    <a:pt x="164" y="330"/>
                  </a:lnTo>
                  <a:lnTo>
                    <a:pt x="165" y="328"/>
                  </a:lnTo>
                  <a:lnTo>
                    <a:pt x="167" y="327"/>
                  </a:lnTo>
                  <a:lnTo>
                    <a:pt x="168" y="324"/>
                  </a:lnTo>
                  <a:lnTo>
                    <a:pt x="170" y="322"/>
                  </a:lnTo>
                  <a:lnTo>
                    <a:pt x="172" y="320"/>
                  </a:lnTo>
                  <a:lnTo>
                    <a:pt x="172" y="318"/>
                  </a:lnTo>
                  <a:lnTo>
                    <a:pt x="173" y="315"/>
                  </a:lnTo>
                  <a:lnTo>
                    <a:pt x="178" y="310"/>
                  </a:lnTo>
                  <a:lnTo>
                    <a:pt x="185" y="305"/>
                  </a:lnTo>
                  <a:lnTo>
                    <a:pt x="192" y="299"/>
                  </a:lnTo>
                  <a:lnTo>
                    <a:pt x="198" y="292"/>
                  </a:lnTo>
                  <a:lnTo>
                    <a:pt x="205" y="284"/>
                  </a:lnTo>
                  <a:lnTo>
                    <a:pt x="209" y="278"/>
                  </a:lnTo>
                  <a:lnTo>
                    <a:pt x="214" y="270"/>
                  </a:lnTo>
                  <a:lnTo>
                    <a:pt x="217" y="263"/>
                  </a:lnTo>
                  <a:lnTo>
                    <a:pt x="220" y="262"/>
                  </a:lnTo>
                  <a:lnTo>
                    <a:pt x="226" y="260"/>
                  </a:lnTo>
                  <a:lnTo>
                    <a:pt x="233" y="257"/>
                  </a:lnTo>
                  <a:lnTo>
                    <a:pt x="239" y="252"/>
                  </a:lnTo>
                  <a:lnTo>
                    <a:pt x="246" y="248"/>
                  </a:lnTo>
                  <a:lnTo>
                    <a:pt x="253" y="243"/>
                  </a:lnTo>
                  <a:lnTo>
                    <a:pt x="258" y="240"/>
                  </a:lnTo>
                  <a:lnTo>
                    <a:pt x="263" y="238"/>
                  </a:lnTo>
                  <a:lnTo>
                    <a:pt x="263" y="235"/>
                  </a:lnTo>
                  <a:lnTo>
                    <a:pt x="264" y="233"/>
                  </a:lnTo>
                  <a:lnTo>
                    <a:pt x="266" y="229"/>
                  </a:lnTo>
                  <a:lnTo>
                    <a:pt x="268" y="225"/>
                  </a:lnTo>
                  <a:lnTo>
                    <a:pt x="270" y="221"/>
                  </a:lnTo>
                  <a:lnTo>
                    <a:pt x="273" y="217"/>
                  </a:lnTo>
                  <a:lnTo>
                    <a:pt x="275" y="214"/>
                  </a:lnTo>
                  <a:lnTo>
                    <a:pt x="275" y="212"/>
                  </a:lnTo>
                  <a:lnTo>
                    <a:pt x="278" y="204"/>
                  </a:lnTo>
                  <a:lnTo>
                    <a:pt x="282" y="198"/>
                  </a:lnTo>
                  <a:lnTo>
                    <a:pt x="287" y="190"/>
                  </a:lnTo>
                  <a:lnTo>
                    <a:pt x="293" y="181"/>
                  </a:lnTo>
                  <a:lnTo>
                    <a:pt x="299" y="174"/>
                  </a:lnTo>
                  <a:lnTo>
                    <a:pt x="307" y="167"/>
                  </a:lnTo>
                  <a:lnTo>
                    <a:pt x="314" y="159"/>
                  </a:lnTo>
                  <a:lnTo>
                    <a:pt x="323" y="151"/>
                  </a:lnTo>
                  <a:lnTo>
                    <a:pt x="330" y="144"/>
                  </a:lnTo>
                  <a:lnTo>
                    <a:pt x="338" y="138"/>
                  </a:lnTo>
                  <a:lnTo>
                    <a:pt x="347" y="131"/>
                  </a:lnTo>
                  <a:lnTo>
                    <a:pt x="355" y="126"/>
                  </a:lnTo>
                  <a:lnTo>
                    <a:pt x="364" y="120"/>
                  </a:lnTo>
                  <a:lnTo>
                    <a:pt x="370" y="117"/>
                  </a:lnTo>
                  <a:lnTo>
                    <a:pt x="378" y="112"/>
                  </a:lnTo>
                  <a:lnTo>
                    <a:pt x="384" y="110"/>
                  </a:lnTo>
                  <a:lnTo>
                    <a:pt x="384" y="107"/>
                  </a:lnTo>
                  <a:lnTo>
                    <a:pt x="393" y="104"/>
                  </a:lnTo>
                  <a:lnTo>
                    <a:pt x="402" y="102"/>
                  </a:lnTo>
                  <a:lnTo>
                    <a:pt x="410" y="100"/>
                  </a:lnTo>
                  <a:lnTo>
                    <a:pt x="418" y="99"/>
                  </a:lnTo>
                  <a:lnTo>
                    <a:pt x="426" y="98"/>
                  </a:lnTo>
                  <a:lnTo>
                    <a:pt x="435" y="98"/>
                  </a:lnTo>
                  <a:lnTo>
                    <a:pt x="445" y="97"/>
                  </a:lnTo>
                  <a:lnTo>
                    <a:pt x="455" y="97"/>
                  </a:lnTo>
                  <a:lnTo>
                    <a:pt x="455" y="96"/>
                  </a:lnTo>
                  <a:lnTo>
                    <a:pt x="456" y="94"/>
                  </a:lnTo>
                  <a:lnTo>
                    <a:pt x="456" y="94"/>
                  </a:lnTo>
                  <a:lnTo>
                    <a:pt x="457" y="94"/>
                  </a:lnTo>
                  <a:lnTo>
                    <a:pt x="458" y="93"/>
                  </a:lnTo>
                  <a:lnTo>
                    <a:pt x="459" y="93"/>
                  </a:lnTo>
                  <a:lnTo>
                    <a:pt x="460" y="93"/>
                  </a:lnTo>
                  <a:lnTo>
                    <a:pt x="462" y="93"/>
                  </a:lnTo>
                  <a:lnTo>
                    <a:pt x="463" y="92"/>
                  </a:lnTo>
                  <a:lnTo>
                    <a:pt x="464" y="91"/>
                  </a:lnTo>
                  <a:lnTo>
                    <a:pt x="465" y="90"/>
                  </a:lnTo>
                  <a:lnTo>
                    <a:pt x="467" y="89"/>
                  </a:lnTo>
                  <a:lnTo>
                    <a:pt x="468" y="88"/>
                  </a:lnTo>
                  <a:lnTo>
                    <a:pt x="469" y="88"/>
                  </a:lnTo>
                  <a:lnTo>
                    <a:pt x="472" y="87"/>
                  </a:lnTo>
                  <a:lnTo>
                    <a:pt x="474" y="87"/>
                  </a:lnTo>
                  <a:lnTo>
                    <a:pt x="477" y="80"/>
                  </a:lnTo>
                  <a:lnTo>
                    <a:pt x="480" y="80"/>
                  </a:lnTo>
                  <a:lnTo>
                    <a:pt x="484" y="79"/>
                  </a:lnTo>
                  <a:lnTo>
                    <a:pt x="488" y="78"/>
                  </a:lnTo>
                  <a:lnTo>
                    <a:pt x="493" y="77"/>
                  </a:lnTo>
                  <a:lnTo>
                    <a:pt x="496" y="76"/>
                  </a:lnTo>
                  <a:lnTo>
                    <a:pt x="500" y="73"/>
                  </a:lnTo>
                  <a:lnTo>
                    <a:pt x="503" y="72"/>
                  </a:lnTo>
                  <a:lnTo>
                    <a:pt x="503" y="71"/>
                  </a:lnTo>
                  <a:lnTo>
                    <a:pt x="512" y="71"/>
                  </a:lnTo>
                  <a:lnTo>
                    <a:pt x="519" y="70"/>
                  </a:lnTo>
                  <a:lnTo>
                    <a:pt x="527" y="69"/>
                  </a:lnTo>
                  <a:lnTo>
                    <a:pt x="536" y="67"/>
                  </a:lnTo>
                  <a:lnTo>
                    <a:pt x="543" y="65"/>
                  </a:lnTo>
                  <a:lnTo>
                    <a:pt x="550" y="62"/>
                  </a:lnTo>
                  <a:lnTo>
                    <a:pt x="558" y="60"/>
                  </a:lnTo>
                  <a:lnTo>
                    <a:pt x="565" y="56"/>
                  </a:lnTo>
                  <a:lnTo>
                    <a:pt x="573" y="52"/>
                  </a:lnTo>
                  <a:lnTo>
                    <a:pt x="579" y="49"/>
                  </a:lnTo>
                  <a:lnTo>
                    <a:pt x="586" y="45"/>
                  </a:lnTo>
                  <a:lnTo>
                    <a:pt x="593" y="40"/>
                  </a:lnTo>
                  <a:lnTo>
                    <a:pt x="604" y="30"/>
                  </a:lnTo>
                  <a:lnTo>
                    <a:pt x="616" y="20"/>
                  </a:lnTo>
                  <a:lnTo>
                    <a:pt x="618" y="20"/>
                  </a:lnTo>
                  <a:lnTo>
                    <a:pt x="626" y="28"/>
                  </a:lnTo>
                  <a:lnTo>
                    <a:pt x="634" y="36"/>
                  </a:lnTo>
                  <a:lnTo>
                    <a:pt x="642" y="42"/>
                  </a:lnTo>
                  <a:lnTo>
                    <a:pt x="650" y="49"/>
                  </a:lnTo>
                  <a:lnTo>
                    <a:pt x="655" y="51"/>
                  </a:lnTo>
                  <a:lnTo>
                    <a:pt x="660" y="53"/>
                  </a:lnTo>
                  <a:lnTo>
                    <a:pt x="665" y="56"/>
                  </a:lnTo>
                  <a:lnTo>
                    <a:pt x="670" y="56"/>
                  </a:lnTo>
                  <a:lnTo>
                    <a:pt x="676" y="57"/>
                  </a:lnTo>
                  <a:lnTo>
                    <a:pt x="682" y="56"/>
                  </a:lnTo>
                  <a:lnTo>
                    <a:pt x="687" y="55"/>
                  </a:lnTo>
                  <a:lnTo>
                    <a:pt x="693" y="52"/>
                  </a:lnTo>
                  <a:lnTo>
                    <a:pt x="695" y="52"/>
                  </a:lnTo>
                  <a:lnTo>
                    <a:pt x="696" y="52"/>
                  </a:lnTo>
                  <a:lnTo>
                    <a:pt x="699" y="53"/>
                  </a:lnTo>
                  <a:lnTo>
                    <a:pt x="702" y="55"/>
                  </a:lnTo>
                  <a:lnTo>
                    <a:pt x="705" y="56"/>
                  </a:lnTo>
                  <a:lnTo>
                    <a:pt x="708" y="57"/>
                  </a:lnTo>
                  <a:lnTo>
                    <a:pt x="710" y="58"/>
                  </a:lnTo>
                  <a:lnTo>
                    <a:pt x="712" y="59"/>
                  </a:lnTo>
                  <a:lnTo>
                    <a:pt x="712" y="60"/>
                  </a:lnTo>
                  <a:lnTo>
                    <a:pt x="713" y="62"/>
                  </a:lnTo>
                  <a:lnTo>
                    <a:pt x="714" y="65"/>
                  </a:lnTo>
                  <a:lnTo>
                    <a:pt x="715" y="68"/>
                  </a:lnTo>
                  <a:lnTo>
                    <a:pt x="716" y="70"/>
                  </a:lnTo>
                  <a:lnTo>
                    <a:pt x="717" y="73"/>
                  </a:lnTo>
                  <a:lnTo>
                    <a:pt x="718" y="76"/>
                  </a:lnTo>
                  <a:lnTo>
                    <a:pt x="720" y="78"/>
                  </a:lnTo>
                  <a:lnTo>
                    <a:pt x="722" y="78"/>
                  </a:lnTo>
                  <a:lnTo>
                    <a:pt x="724" y="78"/>
                  </a:lnTo>
                  <a:lnTo>
                    <a:pt x="727" y="78"/>
                  </a:lnTo>
                  <a:lnTo>
                    <a:pt x="728" y="79"/>
                  </a:lnTo>
                  <a:lnTo>
                    <a:pt x="730" y="79"/>
                  </a:lnTo>
                  <a:lnTo>
                    <a:pt x="733" y="79"/>
                  </a:lnTo>
                  <a:lnTo>
                    <a:pt x="735" y="80"/>
                  </a:lnTo>
                  <a:lnTo>
                    <a:pt x="737" y="80"/>
                  </a:lnTo>
                  <a:lnTo>
                    <a:pt x="750" y="79"/>
                  </a:lnTo>
                  <a:lnTo>
                    <a:pt x="762" y="78"/>
                  </a:lnTo>
                  <a:lnTo>
                    <a:pt x="774" y="77"/>
                  </a:lnTo>
                  <a:lnTo>
                    <a:pt x="785" y="76"/>
                  </a:lnTo>
                  <a:lnTo>
                    <a:pt x="797" y="74"/>
                  </a:lnTo>
                  <a:lnTo>
                    <a:pt x="810" y="76"/>
                  </a:lnTo>
                  <a:lnTo>
                    <a:pt x="816" y="77"/>
                  </a:lnTo>
                  <a:lnTo>
                    <a:pt x="823" y="77"/>
                  </a:lnTo>
                  <a:lnTo>
                    <a:pt x="830" y="79"/>
                  </a:lnTo>
                  <a:lnTo>
                    <a:pt x="837" y="80"/>
                  </a:lnTo>
                  <a:lnTo>
                    <a:pt x="837" y="93"/>
                  </a:lnTo>
                  <a:lnTo>
                    <a:pt x="838" y="96"/>
                  </a:lnTo>
                  <a:lnTo>
                    <a:pt x="840" y="97"/>
                  </a:lnTo>
                  <a:lnTo>
                    <a:pt x="842" y="99"/>
                  </a:lnTo>
                  <a:lnTo>
                    <a:pt x="844" y="101"/>
                  </a:lnTo>
                  <a:lnTo>
                    <a:pt x="845" y="104"/>
                  </a:lnTo>
                  <a:lnTo>
                    <a:pt x="846" y="107"/>
                  </a:lnTo>
                  <a:lnTo>
                    <a:pt x="846" y="108"/>
                  </a:lnTo>
                  <a:lnTo>
                    <a:pt x="847" y="110"/>
                  </a:lnTo>
                  <a:lnTo>
                    <a:pt x="850" y="110"/>
                  </a:lnTo>
                  <a:lnTo>
                    <a:pt x="856" y="111"/>
                  </a:lnTo>
                  <a:lnTo>
                    <a:pt x="860" y="112"/>
                  </a:lnTo>
                  <a:lnTo>
                    <a:pt x="865" y="113"/>
                  </a:lnTo>
                  <a:lnTo>
                    <a:pt x="869" y="114"/>
                  </a:lnTo>
                  <a:lnTo>
                    <a:pt x="874" y="117"/>
                  </a:lnTo>
                  <a:lnTo>
                    <a:pt x="878" y="118"/>
                  </a:lnTo>
                  <a:lnTo>
                    <a:pt x="883" y="119"/>
                  </a:lnTo>
                  <a:lnTo>
                    <a:pt x="877" y="113"/>
                  </a:lnTo>
                  <a:lnTo>
                    <a:pt x="870" y="109"/>
                  </a:lnTo>
                  <a:lnTo>
                    <a:pt x="865" y="103"/>
                  </a:lnTo>
                  <a:lnTo>
                    <a:pt x="859" y="98"/>
                  </a:lnTo>
                  <a:lnTo>
                    <a:pt x="854" y="92"/>
                  </a:lnTo>
                  <a:lnTo>
                    <a:pt x="848" y="87"/>
                  </a:lnTo>
                  <a:lnTo>
                    <a:pt x="844" y="80"/>
                  </a:lnTo>
                  <a:lnTo>
                    <a:pt x="839" y="74"/>
                  </a:lnTo>
                  <a:lnTo>
                    <a:pt x="816" y="74"/>
                  </a:lnTo>
                  <a:lnTo>
                    <a:pt x="810" y="73"/>
                  </a:lnTo>
                  <a:lnTo>
                    <a:pt x="805" y="73"/>
                  </a:lnTo>
                  <a:lnTo>
                    <a:pt x="799" y="73"/>
                  </a:lnTo>
                  <a:lnTo>
                    <a:pt x="793" y="73"/>
                  </a:lnTo>
                  <a:lnTo>
                    <a:pt x="787" y="72"/>
                  </a:lnTo>
                  <a:lnTo>
                    <a:pt x="782" y="71"/>
                  </a:lnTo>
                  <a:lnTo>
                    <a:pt x="779" y="70"/>
                  </a:lnTo>
                  <a:lnTo>
                    <a:pt x="777" y="68"/>
                  </a:lnTo>
                  <a:lnTo>
                    <a:pt x="775" y="67"/>
                  </a:lnTo>
                  <a:lnTo>
                    <a:pt x="773" y="65"/>
                  </a:lnTo>
                  <a:lnTo>
                    <a:pt x="772" y="63"/>
                  </a:lnTo>
                  <a:lnTo>
                    <a:pt x="769" y="62"/>
                  </a:lnTo>
                  <a:lnTo>
                    <a:pt x="768" y="60"/>
                  </a:lnTo>
                  <a:lnTo>
                    <a:pt x="767" y="59"/>
                  </a:lnTo>
                  <a:lnTo>
                    <a:pt x="766" y="58"/>
                  </a:lnTo>
                  <a:lnTo>
                    <a:pt x="765" y="57"/>
                  </a:lnTo>
                  <a:lnTo>
                    <a:pt x="763" y="57"/>
                  </a:lnTo>
                  <a:lnTo>
                    <a:pt x="762" y="59"/>
                  </a:lnTo>
                  <a:lnTo>
                    <a:pt x="758" y="59"/>
                  </a:lnTo>
                  <a:lnTo>
                    <a:pt x="755" y="59"/>
                  </a:lnTo>
                  <a:lnTo>
                    <a:pt x="753" y="60"/>
                  </a:lnTo>
                  <a:lnTo>
                    <a:pt x="749" y="59"/>
                  </a:lnTo>
                  <a:lnTo>
                    <a:pt x="746" y="59"/>
                  </a:lnTo>
                  <a:lnTo>
                    <a:pt x="744" y="58"/>
                  </a:lnTo>
                  <a:lnTo>
                    <a:pt x="742" y="56"/>
                  </a:lnTo>
                  <a:lnTo>
                    <a:pt x="740" y="53"/>
                  </a:lnTo>
                  <a:lnTo>
                    <a:pt x="735" y="53"/>
                  </a:lnTo>
                  <a:lnTo>
                    <a:pt x="730" y="52"/>
                  </a:lnTo>
                  <a:lnTo>
                    <a:pt x="725" y="51"/>
                  </a:lnTo>
                  <a:lnTo>
                    <a:pt x="722" y="50"/>
                  </a:lnTo>
                  <a:lnTo>
                    <a:pt x="713" y="45"/>
                  </a:lnTo>
                  <a:lnTo>
                    <a:pt x="705" y="40"/>
                  </a:lnTo>
                  <a:lnTo>
                    <a:pt x="697" y="33"/>
                  </a:lnTo>
                  <a:lnTo>
                    <a:pt x="689" y="28"/>
                  </a:lnTo>
                  <a:lnTo>
                    <a:pt x="682" y="21"/>
                  </a:lnTo>
                  <a:lnTo>
                    <a:pt x="674" y="17"/>
                  </a:lnTo>
                  <a:lnTo>
                    <a:pt x="672" y="18"/>
                  </a:lnTo>
                  <a:lnTo>
                    <a:pt x="668" y="19"/>
                  </a:lnTo>
                  <a:lnTo>
                    <a:pt x="665" y="20"/>
                  </a:lnTo>
                  <a:lnTo>
                    <a:pt x="663" y="21"/>
                  </a:lnTo>
                  <a:lnTo>
                    <a:pt x="659" y="22"/>
                  </a:lnTo>
                  <a:lnTo>
                    <a:pt x="657" y="25"/>
                  </a:lnTo>
                  <a:lnTo>
                    <a:pt x="655" y="27"/>
                  </a:lnTo>
                  <a:lnTo>
                    <a:pt x="653" y="29"/>
                  </a:lnTo>
                  <a:lnTo>
                    <a:pt x="650" y="29"/>
                  </a:lnTo>
                  <a:lnTo>
                    <a:pt x="649" y="30"/>
                  </a:lnTo>
                  <a:lnTo>
                    <a:pt x="647" y="30"/>
                  </a:lnTo>
                  <a:lnTo>
                    <a:pt x="646" y="29"/>
                  </a:lnTo>
                  <a:lnTo>
                    <a:pt x="643" y="28"/>
                  </a:lnTo>
                  <a:lnTo>
                    <a:pt x="640" y="26"/>
                  </a:lnTo>
                  <a:lnTo>
                    <a:pt x="638" y="23"/>
                  </a:lnTo>
                  <a:lnTo>
                    <a:pt x="637" y="20"/>
                  </a:lnTo>
                  <a:lnTo>
                    <a:pt x="634" y="18"/>
                  </a:lnTo>
                  <a:lnTo>
                    <a:pt x="632" y="16"/>
                  </a:lnTo>
                  <a:lnTo>
                    <a:pt x="627" y="16"/>
                  </a:lnTo>
                  <a:lnTo>
                    <a:pt x="622" y="13"/>
                  </a:lnTo>
                  <a:lnTo>
                    <a:pt x="617" y="11"/>
                  </a:lnTo>
                  <a:lnTo>
                    <a:pt x="613" y="8"/>
                  </a:lnTo>
                  <a:lnTo>
                    <a:pt x="608" y="6"/>
                  </a:lnTo>
                  <a:lnTo>
                    <a:pt x="604" y="3"/>
                  </a:lnTo>
                  <a:lnTo>
                    <a:pt x="598" y="1"/>
                  </a:lnTo>
                  <a:lnTo>
                    <a:pt x="594" y="0"/>
                  </a:lnTo>
                  <a:lnTo>
                    <a:pt x="584" y="11"/>
                  </a:lnTo>
                  <a:lnTo>
                    <a:pt x="582" y="16"/>
                  </a:lnTo>
                  <a:lnTo>
                    <a:pt x="580" y="19"/>
                  </a:lnTo>
                  <a:lnTo>
                    <a:pt x="577" y="21"/>
                  </a:lnTo>
                  <a:lnTo>
                    <a:pt x="575" y="22"/>
                  </a:lnTo>
                  <a:lnTo>
                    <a:pt x="569" y="25"/>
                  </a:lnTo>
                  <a:lnTo>
                    <a:pt x="563" y="26"/>
                  </a:lnTo>
                  <a:lnTo>
                    <a:pt x="557" y="27"/>
                  </a:lnTo>
                  <a:lnTo>
                    <a:pt x="550" y="28"/>
                  </a:lnTo>
                  <a:lnTo>
                    <a:pt x="548" y="29"/>
                  </a:lnTo>
                  <a:lnTo>
                    <a:pt x="546" y="31"/>
                  </a:lnTo>
                  <a:lnTo>
                    <a:pt x="544" y="33"/>
                  </a:lnTo>
                  <a:lnTo>
                    <a:pt x="542" y="37"/>
                  </a:lnTo>
                  <a:lnTo>
                    <a:pt x="538" y="41"/>
                  </a:lnTo>
                  <a:lnTo>
                    <a:pt x="534" y="43"/>
                  </a:lnTo>
                  <a:lnTo>
                    <a:pt x="529" y="47"/>
                  </a:lnTo>
                  <a:lnTo>
                    <a:pt x="525" y="48"/>
                  </a:lnTo>
                  <a:lnTo>
                    <a:pt x="519" y="49"/>
                  </a:lnTo>
                  <a:lnTo>
                    <a:pt x="514" y="49"/>
                  </a:lnTo>
                  <a:lnTo>
                    <a:pt x="508" y="48"/>
                  </a:lnTo>
                  <a:lnTo>
                    <a:pt x="503" y="47"/>
                  </a:lnTo>
                  <a:lnTo>
                    <a:pt x="500" y="46"/>
                  </a:lnTo>
                  <a:lnTo>
                    <a:pt x="497" y="45"/>
                  </a:lnTo>
                  <a:lnTo>
                    <a:pt x="495" y="45"/>
                  </a:lnTo>
                  <a:lnTo>
                    <a:pt x="493" y="46"/>
                  </a:lnTo>
                  <a:lnTo>
                    <a:pt x="488" y="48"/>
                  </a:lnTo>
                  <a:lnTo>
                    <a:pt x="485" y="51"/>
                  </a:lnTo>
                  <a:lnTo>
                    <a:pt x="482" y="55"/>
                  </a:lnTo>
                  <a:lnTo>
                    <a:pt x="478" y="59"/>
                  </a:lnTo>
                  <a:lnTo>
                    <a:pt x="474" y="62"/>
                  </a:lnTo>
                  <a:lnTo>
                    <a:pt x="469" y="66"/>
                  </a:lnTo>
                  <a:lnTo>
                    <a:pt x="468" y="68"/>
                  </a:lnTo>
                  <a:lnTo>
                    <a:pt x="466" y="70"/>
                  </a:lnTo>
                  <a:lnTo>
                    <a:pt x="463" y="72"/>
                  </a:lnTo>
                  <a:lnTo>
                    <a:pt x="460" y="73"/>
                  </a:lnTo>
                  <a:lnTo>
                    <a:pt x="456" y="74"/>
                  </a:lnTo>
                  <a:lnTo>
                    <a:pt x="449" y="74"/>
                  </a:lnTo>
                  <a:lnTo>
                    <a:pt x="444" y="74"/>
                  </a:lnTo>
                  <a:lnTo>
                    <a:pt x="438" y="74"/>
                  </a:lnTo>
                  <a:lnTo>
                    <a:pt x="433" y="73"/>
                  </a:lnTo>
                  <a:lnTo>
                    <a:pt x="427" y="74"/>
                  </a:lnTo>
                  <a:lnTo>
                    <a:pt x="406" y="98"/>
                  </a:lnTo>
                  <a:lnTo>
                    <a:pt x="402" y="99"/>
                  </a:lnTo>
                  <a:lnTo>
                    <a:pt x="397" y="99"/>
                  </a:lnTo>
                  <a:lnTo>
                    <a:pt x="392" y="99"/>
                  </a:lnTo>
                  <a:lnTo>
                    <a:pt x="387" y="98"/>
                  </a:lnTo>
                  <a:lnTo>
                    <a:pt x="383" y="97"/>
                  </a:lnTo>
                  <a:lnTo>
                    <a:pt x="378" y="94"/>
                  </a:lnTo>
                  <a:lnTo>
                    <a:pt x="375" y="93"/>
                  </a:lnTo>
                  <a:lnTo>
                    <a:pt x="370" y="91"/>
                  </a:lnTo>
                  <a:lnTo>
                    <a:pt x="367" y="96"/>
                  </a:lnTo>
                  <a:lnTo>
                    <a:pt x="360" y="98"/>
                  </a:lnTo>
                  <a:lnTo>
                    <a:pt x="355" y="101"/>
                  </a:lnTo>
                  <a:lnTo>
                    <a:pt x="349" y="106"/>
                  </a:lnTo>
                  <a:lnTo>
                    <a:pt x="344" y="111"/>
                  </a:lnTo>
                  <a:lnTo>
                    <a:pt x="338" y="116"/>
                  </a:lnTo>
                  <a:lnTo>
                    <a:pt x="334" y="121"/>
                  </a:lnTo>
                  <a:lnTo>
                    <a:pt x="329" y="128"/>
                  </a:lnTo>
                  <a:lnTo>
                    <a:pt x="326" y="133"/>
                  </a:lnTo>
                  <a:lnTo>
                    <a:pt x="325" y="136"/>
                  </a:lnTo>
                  <a:lnTo>
                    <a:pt x="323" y="138"/>
                  </a:lnTo>
                  <a:lnTo>
                    <a:pt x="320" y="140"/>
                  </a:lnTo>
                  <a:lnTo>
                    <a:pt x="319" y="140"/>
                  </a:lnTo>
                  <a:lnTo>
                    <a:pt x="316" y="141"/>
                  </a:lnTo>
                  <a:lnTo>
                    <a:pt x="314" y="140"/>
                  </a:lnTo>
                  <a:lnTo>
                    <a:pt x="312" y="139"/>
                  </a:lnTo>
                  <a:lnTo>
                    <a:pt x="310" y="137"/>
                  </a:lnTo>
                  <a:lnTo>
                    <a:pt x="300" y="137"/>
                  </a:lnTo>
                  <a:lnTo>
                    <a:pt x="292" y="137"/>
                  </a:lnTo>
                  <a:lnTo>
                    <a:pt x="282" y="137"/>
                  </a:lnTo>
                  <a:lnTo>
                    <a:pt x="273" y="136"/>
                  </a:lnTo>
                  <a:lnTo>
                    <a:pt x="263" y="136"/>
                  </a:lnTo>
                  <a:lnTo>
                    <a:pt x="253" y="137"/>
                  </a:lnTo>
                  <a:lnTo>
                    <a:pt x="243" y="138"/>
                  </a:lnTo>
                  <a:lnTo>
                    <a:pt x="234" y="140"/>
                  </a:lnTo>
                  <a:lnTo>
                    <a:pt x="234" y="143"/>
                  </a:lnTo>
                  <a:lnTo>
                    <a:pt x="234" y="148"/>
                  </a:lnTo>
                  <a:lnTo>
                    <a:pt x="235" y="152"/>
                  </a:lnTo>
                  <a:lnTo>
                    <a:pt x="235" y="157"/>
                  </a:lnTo>
                  <a:lnTo>
                    <a:pt x="235" y="162"/>
                  </a:lnTo>
                  <a:lnTo>
                    <a:pt x="236" y="167"/>
                  </a:lnTo>
                  <a:lnTo>
                    <a:pt x="236" y="171"/>
                  </a:lnTo>
                  <a:lnTo>
                    <a:pt x="238" y="176"/>
                  </a:lnTo>
                  <a:lnTo>
                    <a:pt x="238" y="180"/>
                  </a:lnTo>
                  <a:lnTo>
                    <a:pt x="239" y="187"/>
                  </a:lnTo>
                  <a:lnTo>
                    <a:pt x="238" y="192"/>
                  </a:lnTo>
                  <a:lnTo>
                    <a:pt x="238" y="198"/>
                  </a:lnTo>
                  <a:lnTo>
                    <a:pt x="238" y="203"/>
                  </a:lnTo>
                  <a:lnTo>
                    <a:pt x="239" y="210"/>
                  </a:lnTo>
                  <a:lnTo>
                    <a:pt x="240" y="212"/>
                  </a:lnTo>
                  <a:lnTo>
                    <a:pt x="240" y="214"/>
                  </a:lnTo>
                  <a:lnTo>
                    <a:pt x="242" y="217"/>
                  </a:lnTo>
                  <a:lnTo>
                    <a:pt x="244" y="220"/>
                  </a:lnTo>
                  <a:lnTo>
                    <a:pt x="243" y="221"/>
                  </a:lnTo>
                  <a:lnTo>
                    <a:pt x="242" y="222"/>
                  </a:lnTo>
                  <a:lnTo>
                    <a:pt x="242" y="223"/>
                  </a:lnTo>
                  <a:lnTo>
                    <a:pt x="240" y="224"/>
                  </a:lnTo>
                  <a:lnTo>
                    <a:pt x="239" y="225"/>
                  </a:lnTo>
                  <a:lnTo>
                    <a:pt x="238" y="227"/>
                  </a:lnTo>
                  <a:lnTo>
                    <a:pt x="236" y="227"/>
                  </a:lnTo>
                  <a:lnTo>
                    <a:pt x="235" y="227"/>
                  </a:lnTo>
                  <a:lnTo>
                    <a:pt x="232" y="225"/>
                  </a:lnTo>
                  <a:lnTo>
                    <a:pt x="229" y="224"/>
                  </a:lnTo>
                  <a:lnTo>
                    <a:pt x="227" y="223"/>
                  </a:lnTo>
                  <a:lnTo>
                    <a:pt x="224" y="223"/>
                  </a:lnTo>
                  <a:lnTo>
                    <a:pt x="218" y="223"/>
                  </a:lnTo>
                  <a:lnTo>
                    <a:pt x="213" y="223"/>
                  </a:lnTo>
                  <a:lnTo>
                    <a:pt x="207" y="225"/>
                  </a:lnTo>
                  <a:lnTo>
                    <a:pt x="202" y="227"/>
                  </a:lnTo>
                  <a:lnTo>
                    <a:pt x="196" y="228"/>
                  </a:lnTo>
                  <a:lnTo>
                    <a:pt x="190" y="229"/>
                  </a:lnTo>
                  <a:lnTo>
                    <a:pt x="188" y="229"/>
                  </a:lnTo>
                  <a:lnTo>
                    <a:pt x="186" y="230"/>
                  </a:lnTo>
                  <a:lnTo>
                    <a:pt x="184" y="231"/>
                  </a:lnTo>
                  <a:lnTo>
                    <a:pt x="182" y="233"/>
                  </a:lnTo>
                  <a:lnTo>
                    <a:pt x="180" y="234"/>
                  </a:lnTo>
                  <a:lnTo>
                    <a:pt x="179" y="237"/>
                  </a:lnTo>
                  <a:lnTo>
                    <a:pt x="179" y="239"/>
                  </a:lnTo>
                  <a:lnTo>
                    <a:pt x="178" y="241"/>
                  </a:lnTo>
                  <a:lnTo>
                    <a:pt x="178" y="247"/>
                  </a:lnTo>
                  <a:lnTo>
                    <a:pt x="178" y="251"/>
                  </a:lnTo>
                  <a:lnTo>
                    <a:pt x="178" y="257"/>
                  </a:lnTo>
                  <a:lnTo>
                    <a:pt x="177" y="261"/>
                  </a:lnTo>
                  <a:lnTo>
                    <a:pt x="177" y="263"/>
                  </a:lnTo>
                  <a:lnTo>
                    <a:pt x="176" y="265"/>
                  </a:lnTo>
                  <a:lnTo>
                    <a:pt x="175" y="268"/>
                  </a:lnTo>
                  <a:lnTo>
                    <a:pt x="174" y="269"/>
                  </a:lnTo>
                  <a:lnTo>
                    <a:pt x="173" y="271"/>
                  </a:lnTo>
                  <a:lnTo>
                    <a:pt x="172" y="273"/>
                  </a:lnTo>
                  <a:lnTo>
                    <a:pt x="172" y="274"/>
                  </a:lnTo>
                  <a:lnTo>
                    <a:pt x="172" y="278"/>
                  </a:lnTo>
                  <a:lnTo>
                    <a:pt x="170" y="279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0" y="281"/>
                  </a:lnTo>
                  <a:lnTo>
                    <a:pt x="158" y="281"/>
                  </a:lnTo>
                  <a:lnTo>
                    <a:pt x="156" y="281"/>
                  </a:lnTo>
                  <a:lnTo>
                    <a:pt x="150" y="282"/>
                  </a:lnTo>
                  <a:lnTo>
                    <a:pt x="146" y="283"/>
                  </a:lnTo>
                  <a:lnTo>
                    <a:pt x="143" y="284"/>
                  </a:lnTo>
                  <a:lnTo>
                    <a:pt x="140" y="288"/>
                  </a:lnTo>
                  <a:lnTo>
                    <a:pt x="138" y="291"/>
                  </a:lnTo>
                  <a:lnTo>
                    <a:pt x="137" y="294"/>
                  </a:lnTo>
                  <a:lnTo>
                    <a:pt x="136" y="298"/>
                  </a:lnTo>
                  <a:lnTo>
                    <a:pt x="136" y="302"/>
                  </a:lnTo>
                  <a:lnTo>
                    <a:pt x="136" y="311"/>
                  </a:lnTo>
                  <a:lnTo>
                    <a:pt x="136" y="320"/>
                  </a:lnTo>
                  <a:lnTo>
                    <a:pt x="136" y="324"/>
                  </a:lnTo>
                  <a:lnTo>
                    <a:pt x="136" y="329"/>
                  </a:lnTo>
                  <a:lnTo>
                    <a:pt x="135" y="332"/>
                  </a:lnTo>
                  <a:lnTo>
                    <a:pt x="134" y="337"/>
                  </a:lnTo>
                  <a:lnTo>
                    <a:pt x="134" y="338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6" y="342"/>
                  </a:lnTo>
                  <a:lnTo>
                    <a:pt x="137" y="343"/>
                  </a:lnTo>
                  <a:lnTo>
                    <a:pt x="137" y="345"/>
                  </a:lnTo>
                  <a:lnTo>
                    <a:pt x="137" y="347"/>
                  </a:lnTo>
                  <a:lnTo>
                    <a:pt x="137" y="349"/>
                  </a:lnTo>
                  <a:lnTo>
                    <a:pt x="137" y="350"/>
                  </a:lnTo>
                  <a:lnTo>
                    <a:pt x="137" y="351"/>
                  </a:lnTo>
                  <a:lnTo>
                    <a:pt x="136" y="352"/>
                  </a:lnTo>
                  <a:lnTo>
                    <a:pt x="136" y="353"/>
                  </a:lnTo>
                  <a:lnTo>
                    <a:pt x="136" y="354"/>
                  </a:lnTo>
                  <a:lnTo>
                    <a:pt x="135" y="354"/>
                  </a:lnTo>
                  <a:lnTo>
                    <a:pt x="134" y="355"/>
                  </a:lnTo>
                  <a:lnTo>
                    <a:pt x="133" y="357"/>
                  </a:lnTo>
                  <a:lnTo>
                    <a:pt x="127" y="357"/>
                  </a:lnTo>
                  <a:lnTo>
                    <a:pt x="123" y="358"/>
                  </a:lnTo>
                  <a:lnTo>
                    <a:pt x="117" y="358"/>
                  </a:lnTo>
                  <a:lnTo>
                    <a:pt x="113" y="359"/>
                  </a:lnTo>
                  <a:lnTo>
                    <a:pt x="104" y="362"/>
                  </a:lnTo>
                  <a:lnTo>
                    <a:pt x="95" y="367"/>
                  </a:lnTo>
                  <a:lnTo>
                    <a:pt x="86" y="372"/>
                  </a:lnTo>
                  <a:lnTo>
                    <a:pt x="77" y="378"/>
                  </a:lnTo>
                  <a:lnTo>
                    <a:pt x="69" y="384"/>
                  </a:lnTo>
                  <a:lnTo>
                    <a:pt x="63" y="391"/>
                  </a:lnTo>
                  <a:lnTo>
                    <a:pt x="65" y="391"/>
                  </a:lnTo>
                  <a:lnTo>
                    <a:pt x="68" y="392"/>
                  </a:lnTo>
                  <a:lnTo>
                    <a:pt x="70" y="392"/>
                  </a:lnTo>
                  <a:lnTo>
                    <a:pt x="73" y="393"/>
                  </a:lnTo>
                  <a:lnTo>
                    <a:pt x="76" y="394"/>
                  </a:lnTo>
                  <a:lnTo>
                    <a:pt x="78" y="394"/>
                  </a:lnTo>
                  <a:lnTo>
                    <a:pt x="82" y="395"/>
                  </a:lnTo>
                  <a:lnTo>
                    <a:pt x="84" y="395"/>
                  </a:lnTo>
                  <a:lnTo>
                    <a:pt x="86" y="396"/>
                  </a:lnTo>
                  <a:lnTo>
                    <a:pt x="88" y="396"/>
                  </a:lnTo>
                  <a:lnTo>
                    <a:pt x="90" y="399"/>
                  </a:lnTo>
                  <a:lnTo>
                    <a:pt x="92" y="400"/>
                  </a:lnTo>
                  <a:lnTo>
                    <a:pt x="93" y="402"/>
                  </a:lnTo>
                  <a:lnTo>
                    <a:pt x="94" y="404"/>
                  </a:lnTo>
                  <a:lnTo>
                    <a:pt x="93" y="406"/>
                  </a:lnTo>
                  <a:lnTo>
                    <a:pt x="93" y="409"/>
                  </a:lnTo>
                  <a:lnTo>
                    <a:pt x="90" y="410"/>
                  </a:lnTo>
                  <a:lnTo>
                    <a:pt x="89" y="412"/>
                  </a:lnTo>
                  <a:lnTo>
                    <a:pt x="87" y="413"/>
                  </a:lnTo>
                  <a:lnTo>
                    <a:pt x="86" y="415"/>
                  </a:lnTo>
                  <a:lnTo>
                    <a:pt x="85" y="416"/>
                  </a:lnTo>
                  <a:lnTo>
                    <a:pt x="83" y="418"/>
                  </a:lnTo>
                  <a:lnTo>
                    <a:pt x="82" y="419"/>
                  </a:lnTo>
                  <a:lnTo>
                    <a:pt x="79" y="420"/>
                  </a:lnTo>
                  <a:lnTo>
                    <a:pt x="68" y="431"/>
                  </a:lnTo>
                  <a:lnTo>
                    <a:pt x="57" y="442"/>
                  </a:lnTo>
                  <a:lnTo>
                    <a:pt x="46" y="454"/>
                  </a:lnTo>
                  <a:lnTo>
                    <a:pt x="35" y="466"/>
                  </a:lnTo>
                  <a:lnTo>
                    <a:pt x="25" y="479"/>
                  </a:lnTo>
                  <a:lnTo>
                    <a:pt x="16" y="491"/>
                  </a:lnTo>
                  <a:lnTo>
                    <a:pt x="12" y="499"/>
                  </a:lnTo>
                  <a:lnTo>
                    <a:pt x="7" y="504"/>
                  </a:lnTo>
                  <a:lnTo>
                    <a:pt x="4" y="512"/>
                  </a:lnTo>
                  <a:lnTo>
                    <a:pt x="0" y="519"/>
                  </a:lnTo>
                  <a:lnTo>
                    <a:pt x="14" y="511"/>
                  </a:lnTo>
                  <a:lnTo>
                    <a:pt x="16" y="510"/>
                  </a:lnTo>
                  <a:lnTo>
                    <a:pt x="19" y="508"/>
                  </a:lnTo>
                  <a:lnTo>
                    <a:pt x="23" y="505"/>
                  </a:lnTo>
                  <a:lnTo>
                    <a:pt x="25" y="504"/>
                  </a:lnTo>
                  <a:lnTo>
                    <a:pt x="28" y="502"/>
                  </a:lnTo>
                  <a:lnTo>
                    <a:pt x="30" y="501"/>
                  </a:lnTo>
                  <a:lnTo>
                    <a:pt x="34" y="501"/>
                  </a:lnTo>
                  <a:lnTo>
                    <a:pt x="36" y="500"/>
                  </a:lnTo>
                  <a:close/>
                  <a:moveTo>
                    <a:pt x="893" y="128"/>
                  </a:moveTo>
                  <a:lnTo>
                    <a:pt x="894" y="131"/>
                  </a:lnTo>
                  <a:lnTo>
                    <a:pt x="895" y="133"/>
                  </a:lnTo>
                  <a:lnTo>
                    <a:pt x="895" y="136"/>
                  </a:lnTo>
                  <a:lnTo>
                    <a:pt x="896" y="139"/>
                  </a:lnTo>
                  <a:lnTo>
                    <a:pt x="897" y="142"/>
                  </a:lnTo>
                  <a:lnTo>
                    <a:pt x="898" y="144"/>
                  </a:lnTo>
                  <a:lnTo>
                    <a:pt x="898" y="146"/>
                  </a:lnTo>
                  <a:lnTo>
                    <a:pt x="898" y="148"/>
                  </a:lnTo>
                  <a:lnTo>
                    <a:pt x="910" y="148"/>
                  </a:lnTo>
                  <a:lnTo>
                    <a:pt x="924" y="150"/>
                  </a:lnTo>
                  <a:lnTo>
                    <a:pt x="937" y="152"/>
                  </a:lnTo>
                  <a:lnTo>
                    <a:pt x="950" y="156"/>
                  </a:lnTo>
                  <a:lnTo>
                    <a:pt x="964" y="159"/>
                  </a:lnTo>
                  <a:lnTo>
                    <a:pt x="976" y="164"/>
                  </a:lnTo>
                  <a:lnTo>
                    <a:pt x="982" y="167"/>
                  </a:lnTo>
                  <a:lnTo>
                    <a:pt x="988" y="170"/>
                  </a:lnTo>
                  <a:lnTo>
                    <a:pt x="993" y="173"/>
                  </a:lnTo>
                  <a:lnTo>
                    <a:pt x="997" y="177"/>
                  </a:lnTo>
                  <a:lnTo>
                    <a:pt x="997" y="182"/>
                  </a:lnTo>
                  <a:lnTo>
                    <a:pt x="997" y="187"/>
                  </a:lnTo>
                  <a:lnTo>
                    <a:pt x="997" y="192"/>
                  </a:lnTo>
                  <a:lnTo>
                    <a:pt x="996" y="198"/>
                  </a:lnTo>
                  <a:lnTo>
                    <a:pt x="996" y="203"/>
                  </a:lnTo>
                  <a:lnTo>
                    <a:pt x="995" y="209"/>
                  </a:lnTo>
                  <a:lnTo>
                    <a:pt x="995" y="213"/>
                  </a:lnTo>
                  <a:lnTo>
                    <a:pt x="995" y="219"/>
                  </a:lnTo>
                  <a:lnTo>
                    <a:pt x="998" y="222"/>
                  </a:lnTo>
                  <a:lnTo>
                    <a:pt x="1004" y="225"/>
                  </a:lnTo>
                  <a:lnTo>
                    <a:pt x="1008" y="228"/>
                  </a:lnTo>
                  <a:lnTo>
                    <a:pt x="1014" y="232"/>
                  </a:lnTo>
                  <a:lnTo>
                    <a:pt x="1019" y="234"/>
                  </a:lnTo>
                  <a:lnTo>
                    <a:pt x="1025" y="238"/>
                  </a:lnTo>
                  <a:lnTo>
                    <a:pt x="1029" y="241"/>
                  </a:lnTo>
                  <a:lnTo>
                    <a:pt x="1034" y="244"/>
                  </a:lnTo>
                  <a:lnTo>
                    <a:pt x="1034" y="252"/>
                  </a:lnTo>
                  <a:lnTo>
                    <a:pt x="1032" y="260"/>
                  </a:lnTo>
                  <a:lnTo>
                    <a:pt x="1032" y="268"/>
                  </a:lnTo>
                  <a:lnTo>
                    <a:pt x="1030" y="275"/>
                  </a:lnTo>
                  <a:lnTo>
                    <a:pt x="1028" y="290"/>
                  </a:lnTo>
                  <a:lnTo>
                    <a:pt x="1026" y="302"/>
                  </a:lnTo>
                  <a:lnTo>
                    <a:pt x="1026" y="309"/>
                  </a:lnTo>
                  <a:lnTo>
                    <a:pt x="1026" y="315"/>
                  </a:lnTo>
                  <a:lnTo>
                    <a:pt x="1027" y="321"/>
                  </a:lnTo>
                  <a:lnTo>
                    <a:pt x="1029" y="328"/>
                  </a:lnTo>
                  <a:lnTo>
                    <a:pt x="1032" y="334"/>
                  </a:lnTo>
                  <a:lnTo>
                    <a:pt x="1036" y="340"/>
                  </a:lnTo>
                  <a:lnTo>
                    <a:pt x="1040" y="347"/>
                  </a:lnTo>
                  <a:lnTo>
                    <a:pt x="1046" y="353"/>
                  </a:lnTo>
                  <a:lnTo>
                    <a:pt x="1046" y="359"/>
                  </a:lnTo>
                  <a:lnTo>
                    <a:pt x="1044" y="363"/>
                  </a:lnTo>
                  <a:lnTo>
                    <a:pt x="1042" y="368"/>
                  </a:lnTo>
                  <a:lnTo>
                    <a:pt x="1039" y="373"/>
                  </a:lnTo>
                  <a:lnTo>
                    <a:pt x="1037" y="378"/>
                  </a:lnTo>
                  <a:lnTo>
                    <a:pt x="1035" y="382"/>
                  </a:lnTo>
                  <a:lnTo>
                    <a:pt x="1034" y="386"/>
                  </a:lnTo>
                  <a:lnTo>
                    <a:pt x="1034" y="392"/>
                  </a:lnTo>
                  <a:lnTo>
                    <a:pt x="1037" y="401"/>
                  </a:lnTo>
                  <a:lnTo>
                    <a:pt x="1040" y="413"/>
                  </a:lnTo>
                  <a:lnTo>
                    <a:pt x="1043" y="426"/>
                  </a:lnTo>
                  <a:lnTo>
                    <a:pt x="1047" y="440"/>
                  </a:lnTo>
                  <a:lnTo>
                    <a:pt x="1050" y="452"/>
                  </a:lnTo>
                  <a:lnTo>
                    <a:pt x="1055" y="464"/>
                  </a:lnTo>
                  <a:lnTo>
                    <a:pt x="1057" y="469"/>
                  </a:lnTo>
                  <a:lnTo>
                    <a:pt x="1059" y="474"/>
                  </a:lnTo>
                  <a:lnTo>
                    <a:pt x="1063" y="479"/>
                  </a:lnTo>
                  <a:lnTo>
                    <a:pt x="1065" y="482"/>
                  </a:lnTo>
                  <a:lnTo>
                    <a:pt x="1067" y="482"/>
                  </a:lnTo>
                  <a:lnTo>
                    <a:pt x="1070" y="483"/>
                  </a:lnTo>
                  <a:lnTo>
                    <a:pt x="1074" y="484"/>
                  </a:lnTo>
                  <a:lnTo>
                    <a:pt x="1077" y="486"/>
                  </a:lnTo>
                  <a:lnTo>
                    <a:pt x="1082" y="489"/>
                  </a:lnTo>
                  <a:lnTo>
                    <a:pt x="1086" y="491"/>
                  </a:lnTo>
                  <a:lnTo>
                    <a:pt x="1090" y="493"/>
                  </a:lnTo>
                  <a:lnTo>
                    <a:pt x="1095" y="496"/>
                  </a:lnTo>
                  <a:lnTo>
                    <a:pt x="1097" y="495"/>
                  </a:lnTo>
                  <a:lnTo>
                    <a:pt x="1098" y="493"/>
                  </a:lnTo>
                  <a:lnTo>
                    <a:pt x="1100" y="491"/>
                  </a:lnTo>
                  <a:lnTo>
                    <a:pt x="1103" y="489"/>
                  </a:lnTo>
                  <a:lnTo>
                    <a:pt x="1104" y="488"/>
                  </a:lnTo>
                  <a:lnTo>
                    <a:pt x="1106" y="485"/>
                  </a:lnTo>
                  <a:lnTo>
                    <a:pt x="1107" y="484"/>
                  </a:lnTo>
                  <a:lnTo>
                    <a:pt x="1109" y="482"/>
                  </a:lnTo>
                  <a:lnTo>
                    <a:pt x="1108" y="480"/>
                  </a:lnTo>
                  <a:lnTo>
                    <a:pt x="1108" y="479"/>
                  </a:lnTo>
                  <a:lnTo>
                    <a:pt x="1107" y="478"/>
                  </a:lnTo>
                  <a:lnTo>
                    <a:pt x="1107" y="475"/>
                  </a:lnTo>
                  <a:lnTo>
                    <a:pt x="1106" y="474"/>
                  </a:lnTo>
                  <a:lnTo>
                    <a:pt x="1105" y="473"/>
                  </a:lnTo>
                  <a:lnTo>
                    <a:pt x="1104" y="472"/>
                  </a:lnTo>
                  <a:lnTo>
                    <a:pt x="1103" y="471"/>
                  </a:lnTo>
                  <a:lnTo>
                    <a:pt x="1103" y="468"/>
                  </a:lnTo>
                  <a:lnTo>
                    <a:pt x="1100" y="465"/>
                  </a:lnTo>
                  <a:lnTo>
                    <a:pt x="1098" y="463"/>
                  </a:lnTo>
                  <a:lnTo>
                    <a:pt x="1097" y="462"/>
                  </a:lnTo>
                  <a:lnTo>
                    <a:pt x="1095" y="460"/>
                  </a:lnTo>
                  <a:lnTo>
                    <a:pt x="1093" y="458"/>
                  </a:lnTo>
                  <a:lnTo>
                    <a:pt x="1092" y="455"/>
                  </a:lnTo>
                  <a:lnTo>
                    <a:pt x="1090" y="452"/>
                  </a:lnTo>
                  <a:lnTo>
                    <a:pt x="1093" y="450"/>
                  </a:lnTo>
                  <a:lnTo>
                    <a:pt x="1095" y="446"/>
                  </a:lnTo>
                  <a:lnTo>
                    <a:pt x="1097" y="445"/>
                  </a:lnTo>
                  <a:lnTo>
                    <a:pt x="1100" y="445"/>
                  </a:lnTo>
                  <a:lnTo>
                    <a:pt x="1104" y="444"/>
                  </a:lnTo>
                  <a:lnTo>
                    <a:pt x="1107" y="444"/>
                  </a:lnTo>
                  <a:lnTo>
                    <a:pt x="1110" y="443"/>
                  </a:lnTo>
                  <a:lnTo>
                    <a:pt x="1114" y="442"/>
                  </a:lnTo>
                  <a:lnTo>
                    <a:pt x="1109" y="440"/>
                  </a:lnTo>
                  <a:lnTo>
                    <a:pt x="1109" y="438"/>
                  </a:lnTo>
                  <a:lnTo>
                    <a:pt x="1108" y="436"/>
                  </a:lnTo>
                  <a:lnTo>
                    <a:pt x="1107" y="434"/>
                  </a:lnTo>
                  <a:lnTo>
                    <a:pt x="1105" y="434"/>
                  </a:lnTo>
                  <a:lnTo>
                    <a:pt x="1104" y="433"/>
                  </a:lnTo>
                  <a:lnTo>
                    <a:pt x="1103" y="432"/>
                  </a:lnTo>
                  <a:lnTo>
                    <a:pt x="1100" y="431"/>
                  </a:lnTo>
                  <a:lnTo>
                    <a:pt x="1100" y="429"/>
                  </a:lnTo>
                  <a:lnTo>
                    <a:pt x="1097" y="424"/>
                  </a:lnTo>
                  <a:lnTo>
                    <a:pt x="1093" y="422"/>
                  </a:lnTo>
                  <a:lnTo>
                    <a:pt x="1090" y="419"/>
                  </a:lnTo>
                  <a:lnTo>
                    <a:pt x="1086" y="415"/>
                  </a:lnTo>
                  <a:lnTo>
                    <a:pt x="1084" y="411"/>
                  </a:lnTo>
                  <a:lnTo>
                    <a:pt x="1082" y="408"/>
                  </a:lnTo>
                  <a:lnTo>
                    <a:pt x="1079" y="403"/>
                  </a:lnTo>
                  <a:lnTo>
                    <a:pt x="1077" y="399"/>
                  </a:lnTo>
                  <a:lnTo>
                    <a:pt x="1076" y="396"/>
                  </a:lnTo>
                  <a:lnTo>
                    <a:pt x="1075" y="394"/>
                  </a:lnTo>
                  <a:lnTo>
                    <a:pt x="1075" y="392"/>
                  </a:lnTo>
                  <a:lnTo>
                    <a:pt x="1076" y="390"/>
                  </a:lnTo>
                  <a:lnTo>
                    <a:pt x="1077" y="388"/>
                  </a:lnTo>
                  <a:lnTo>
                    <a:pt x="1080" y="386"/>
                  </a:lnTo>
                  <a:lnTo>
                    <a:pt x="1084" y="384"/>
                  </a:lnTo>
                  <a:lnTo>
                    <a:pt x="1086" y="382"/>
                  </a:lnTo>
                  <a:lnTo>
                    <a:pt x="1087" y="381"/>
                  </a:lnTo>
                  <a:lnTo>
                    <a:pt x="1088" y="379"/>
                  </a:lnTo>
                  <a:lnTo>
                    <a:pt x="1088" y="377"/>
                  </a:lnTo>
                  <a:lnTo>
                    <a:pt x="1087" y="374"/>
                  </a:lnTo>
                  <a:lnTo>
                    <a:pt x="1088" y="373"/>
                  </a:lnTo>
                  <a:lnTo>
                    <a:pt x="1089" y="372"/>
                  </a:lnTo>
                  <a:lnTo>
                    <a:pt x="1090" y="370"/>
                  </a:lnTo>
                  <a:lnTo>
                    <a:pt x="1090" y="369"/>
                  </a:lnTo>
                  <a:lnTo>
                    <a:pt x="1090" y="367"/>
                  </a:lnTo>
                  <a:lnTo>
                    <a:pt x="1092" y="365"/>
                  </a:lnTo>
                  <a:lnTo>
                    <a:pt x="1092" y="364"/>
                  </a:lnTo>
                  <a:lnTo>
                    <a:pt x="1093" y="363"/>
                  </a:lnTo>
                  <a:lnTo>
                    <a:pt x="1093" y="361"/>
                  </a:lnTo>
                  <a:lnTo>
                    <a:pt x="1093" y="360"/>
                  </a:lnTo>
                  <a:lnTo>
                    <a:pt x="1092" y="359"/>
                  </a:lnTo>
                  <a:lnTo>
                    <a:pt x="1088" y="359"/>
                  </a:lnTo>
                  <a:lnTo>
                    <a:pt x="1086" y="358"/>
                  </a:lnTo>
                  <a:lnTo>
                    <a:pt x="1084" y="358"/>
                  </a:lnTo>
                  <a:lnTo>
                    <a:pt x="1082" y="357"/>
                  </a:lnTo>
                  <a:lnTo>
                    <a:pt x="1080" y="357"/>
                  </a:lnTo>
                  <a:lnTo>
                    <a:pt x="1077" y="354"/>
                  </a:lnTo>
                  <a:lnTo>
                    <a:pt x="1074" y="353"/>
                  </a:lnTo>
                  <a:lnTo>
                    <a:pt x="1070" y="353"/>
                  </a:lnTo>
                  <a:lnTo>
                    <a:pt x="1067" y="352"/>
                  </a:lnTo>
                  <a:lnTo>
                    <a:pt x="1064" y="352"/>
                  </a:lnTo>
                  <a:lnTo>
                    <a:pt x="1062" y="350"/>
                  </a:lnTo>
                  <a:lnTo>
                    <a:pt x="1060" y="349"/>
                  </a:lnTo>
                  <a:lnTo>
                    <a:pt x="1059" y="348"/>
                  </a:lnTo>
                  <a:lnTo>
                    <a:pt x="1059" y="345"/>
                  </a:lnTo>
                  <a:lnTo>
                    <a:pt x="1059" y="343"/>
                  </a:lnTo>
                  <a:lnTo>
                    <a:pt x="1059" y="342"/>
                  </a:lnTo>
                  <a:lnTo>
                    <a:pt x="1060" y="340"/>
                  </a:lnTo>
                  <a:lnTo>
                    <a:pt x="1062" y="339"/>
                  </a:lnTo>
                  <a:lnTo>
                    <a:pt x="1063" y="338"/>
                  </a:lnTo>
                  <a:lnTo>
                    <a:pt x="1064" y="335"/>
                  </a:lnTo>
                  <a:lnTo>
                    <a:pt x="1065" y="335"/>
                  </a:lnTo>
                  <a:lnTo>
                    <a:pt x="1066" y="334"/>
                  </a:lnTo>
                  <a:lnTo>
                    <a:pt x="1068" y="334"/>
                  </a:lnTo>
                  <a:lnTo>
                    <a:pt x="1070" y="332"/>
                  </a:lnTo>
                  <a:lnTo>
                    <a:pt x="1074" y="330"/>
                  </a:lnTo>
                  <a:lnTo>
                    <a:pt x="1076" y="329"/>
                  </a:lnTo>
                  <a:lnTo>
                    <a:pt x="1079" y="328"/>
                  </a:lnTo>
                  <a:lnTo>
                    <a:pt x="1083" y="327"/>
                  </a:lnTo>
                  <a:lnTo>
                    <a:pt x="1085" y="325"/>
                  </a:lnTo>
                  <a:lnTo>
                    <a:pt x="1087" y="323"/>
                  </a:lnTo>
                  <a:lnTo>
                    <a:pt x="1088" y="320"/>
                  </a:lnTo>
                  <a:lnTo>
                    <a:pt x="1085" y="319"/>
                  </a:lnTo>
                  <a:lnTo>
                    <a:pt x="1082" y="317"/>
                  </a:lnTo>
                  <a:lnTo>
                    <a:pt x="1079" y="314"/>
                  </a:lnTo>
                  <a:lnTo>
                    <a:pt x="1075" y="311"/>
                  </a:lnTo>
                  <a:lnTo>
                    <a:pt x="1072" y="309"/>
                  </a:lnTo>
                  <a:lnTo>
                    <a:pt x="1069" y="305"/>
                  </a:lnTo>
                  <a:lnTo>
                    <a:pt x="1065" y="303"/>
                  </a:lnTo>
                  <a:lnTo>
                    <a:pt x="1062" y="301"/>
                  </a:lnTo>
                  <a:lnTo>
                    <a:pt x="1058" y="300"/>
                  </a:lnTo>
                  <a:lnTo>
                    <a:pt x="1054" y="298"/>
                  </a:lnTo>
                  <a:lnTo>
                    <a:pt x="1049" y="297"/>
                  </a:lnTo>
                  <a:lnTo>
                    <a:pt x="1045" y="295"/>
                  </a:lnTo>
                  <a:lnTo>
                    <a:pt x="1042" y="294"/>
                  </a:lnTo>
                  <a:lnTo>
                    <a:pt x="1038" y="292"/>
                  </a:lnTo>
                  <a:lnTo>
                    <a:pt x="1037" y="291"/>
                  </a:lnTo>
                  <a:lnTo>
                    <a:pt x="1036" y="289"/>
                  </a:lnTo>
                  <a:lnTo>
                    <a:pt x="1035" y="287"/>
                  </a:lnTo>
                  <a:lnTo>
                    <a:pt x="1035" y="284"/>
                  </a:lnTo>
                  <a:lnTo>
                    <a:pt x="1039" y="280"/>
                  </a:lnTo>
                  <a:lnTo>
                    <a:pt x="1044" y="274"/>
                  </a:lnTo>
                  <a:lnTo>
                    <a:pt x="1049" y="269"/>
                  </a:lnTo>
                  <a:lnTo>
                    <a:pt x="1054" y="263"/>
                  </a:lnTo>
                  <a:lnTo>
                    <a:pt x="1057" y="258"/>
                  </a:lnTo>
                  <a:lnTo>
                    <a:pt x="1060" y="251"/>
                  </a:lnTo>
                  <a:lnTo>
                    <a:pt x="1060" y="248"/>
                  </a:lnTo>
                  <a:lnTo>
                    <a:pt x="1062" y="244"/>
                  </a:lnTo>
                  <a:lnTo>
                    <a:pt x="1062" y="241"/>
                  </a:lnTo>
                  <a:lnTo>
                    <a:pt x="1062" y="238"/>
                  </a:lnTo>
                  <a:lnTo>
                    <a:pt x="1062" y="233"/>
                  </a:lnTo>
                  <a:lnTo>
                    <a:pt x="1062" y="229"/>
                  </a:lnTo>
                  <a:lnTo>
                    <a:pt x="1062" y="225"/>
                  </a:lnTo>
                  <a:lnTo>
                    <a:pt x="1062" y="221"/>
                  </a:lnTo>
                  <a:lnTo>
                    <a:pt x="1060" y="218"/>
                  </a:lnTo>
                  <a:lnTo>
                    <a:pt x="1059" y="214"/>
                  </a:lnTo>
                  <a:lnTo>
                    <a:pt x="1057" y="213"/>
                  </a:lnTo>
                  <a:lnTo>
                    <a:pt x="1055" y="213"/>
                  </a:lnTo>
                  <a:lnTo>
                    <a:pt x="1054" y="213"/>
                  </a:lnTo>
                  <a:lnTo>
                    <a:pt x="1052" y="213"/>
                  </a:lnTo>
                  <a:lnTo>
                    <a:pt x="1046" y="209"/>
                  </a:lnTo>
                  <a:lnTo>
                    <a:pt x="1039" y="204"/>
                  </a:lnTo>
                  <a:lnTo>
                    <a:pt x="1035" y="201"/>
                  </a:lnTo>
                  <a:lnTo>
                    <a:pt x="1028" y="197"/>
                  </a:lnTo>
                  <a:lnTo>
                    <a:pt x="1024" y="193"/>
                  </a:lnTo>
                  <a:lnTo>
                    <a:pt x="1017" y="189"/>
                  </a:lnTo>
                  <a:lnTo>
                    <a:pt x="1013" y="184"/>
                  </a:lnTo>
                  <a:lnTo>
                    <a:pt x="1007" y="179"/>
                  </a:lnTo>
                  <a:lnTo>
                    <a:pt x="1006" y="177"/>
                  </a:lnTo>
                  <a:lnTo>
                    <a:pt x="1006" y="174"/>
                  </a:lnTo>
                  <a:lnTo>
                    <a:pt x="1006" y="172"/>
                  </a:lnTo>
                  <a:lnTo>
                    <a:pt x="1006" y="170"/>
                  </a:lnTo>
                  <a:lnTo>
                    <a:pt x="1007" y="167"/>
                  </a:lnTo>
                  <a:lnTo>
                    <a:pt x="1010" y="162"/>
                  </a:lnTo>
                  <a:lnTo>
                    <a:pt x="1013" y="159"/>
                  </a:lnTo>
                  <a:lnTo>
                    <a:pt x="1015" y="154"/>
                  </a:lnTo>
                  <a:lnTo>
                    <a:pt x="1016" y="152"/>
                  </a:lnTo>
                  <a:lnTo>
                    <a:pt x="1016" y="149"/>
                  </a:lnTo>
                  <a:lnTo>
                    <a:pt x="1017" y="147"/>
                  </a:lnTo>
                  <a:lnTo>
                    <a:pt x="1016" y="144"/>
                  </a:lnTo>
                  <a:lnTo>
                    <a:pt x="1010" y="140"/>
                  </a:lnTo>
                  <a:lnTo>
                    <a:pt x="1005" y="136"/>
                  </a:lnTo>
                  <a:lnTo>
                    <a:pt x="998" y="132"/>
                  </a:lnTo>
                  <a:lnTo>
                    <a:pt x="992" y="129"/>
                  </a:lnTo>
                  <a:lnTo>
                    <a:pt x="984" y="127"/>
                  </a:lnTo>
                  <a:lnTo>
                    <a:pt x="977" y="124"/>
                  </a:lnTo>
                  <a:lnTo>
                    <a:pt x="970" y="122"/>
                  </a:lnTo>
                  <a:lnTo>
                    <a:pt x="963" y="121"/>
                  </a:lnTo>
                  <a:lnTo>
                    <a:pt x="956" y="120"/>
                  </a:lnTo>
                  <a:lnTo>
                    <a:pt x="948" y="120"/>
                  </a:lnTo>
                  <a:lnTo>
                    <a:pt x="940" y="120"/>
                  </a:lnTo>
                  <a:lnTo>
                    <a:pt x="934" y="120"/>
                  </a:lnTo>
                  <a:lnTo>
                    <a:pt x="926" y="121"/>
                  </a:lnTo>
                  <a:lnTo>
                    <a:pt x="918" y="121"/>
                  </a:lnTo>
                  <a:lnTo>
                    <a:pt x="912" y="123"/>
                  </a:lnTo>
                  <a:lnTo>
                    <a:pt x="905" y="124"/>
                  </a:lnTo>
                  <a:lnTo>
                    <a:pt x="904" y="126"/>
                  </a:lnTo>
                  <a:lnTo>
                    <a:pt x="903" y="127"/>
                  </a:lnTo>
                  <a:lnTo>
                    <a:pt x="902" y="128"/>
                  </a:lnTo>
                  <a:lnTo>
                    <a:pt x="900" y="128"/>
                  </a:lnTo>
                  <a:lnTo>
                    <a:pt x="899" y="129"/>
                  </a:lnTo>
                  <a:lnTo>
                    <a:pt x="897" y="129"/>
                  </a:lnTo>
                  <a:lnTo>
                    <a:pt x="896" y="129"/>
                  </a:lnTo>
                  <a:lnTo>
                    <a:pt x="895" y="129"/>
                  </a:lnTo>
                  <a:lnTo>
                    <a:pt x="894" y="129"/>
                  </a:lnTo>
                  <a:lnTo>
                    <a:pt x="894" y="129"/>
                  </a:lnTo>
                  <a:lnTo>
                    <a:pt x="894" y="129"/>
                  </a:lnTo>
                  <a:lnTo>
                    <a:pt x="894" y="129"/>
                  </a:lnTo>
                  <a:lnTo>
                    <a:pt x="893" y="129"/>
                  </a:lnTo>
                  <a:lnTo>
                    <a:pt x="893" y="128"/>
                  </a:lnTo>
                  <a:lnTo>
                    <a:pt x="893" y="128"/>
                  </a:lnTo>
                  <a:lnTo>
                    <a:pt x="893" y="128"/>
                  </a:lnTo>
                  <a:close/>
                </a:path>
              </a:pathLst>
            </a:custGeom>
            <a:solidFill>
              <a:srgbClr val="FF9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9" name="Freeform 213">
              <a:extLst>
                <a:ext uri="{FF2B5EF4-FFF2-40B4-BE49-F238E27FC236}">
                  <a16:creationId xmlns:a16="http://schemas.microsoft.com/office/drawing/2014/main" id="{070B747B-EF05-4B5A-9A32-73C9581B27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8" y="3626"/>
              <a:ext cx="559" cy="229"/>
            </a:xfrm>
            <a:custGeom>
              <a:avLst/>
              <a:gdLst>
                <a:gd name="T0" fmla="*/ 1004 w 1118"/>
                <a:gd name="T1" fmla="*/ 28 h 457"/>
                <a:gd name="T2" fmla="*/ 970 w 1118"/>
                <a:gd name="T3" fmla="*/ 4 h 457"/>
                <a:gd name="T4" fmla="*/ 960 w 1118"/>
                <a:gd name="T5" fmla="*/ 25 h 457"/>
                <a:gd name="T6" fmla="*/ 951 w 1118"/>
                <a:gd name="T7" fmla="*/ 43 h 457"/>
                <a:gd name="T8" fmla="*/ 933 w 1118"/>
                <a:gd name="T9" fmla="*/ 63 h 457"/>
                <a:gd name="T10" fmla="*/ 925 w 1118"/>
                <a:gd name="T11" fmla="*/ 89 h 457"/>
                <a:gd name="T12" fmla="*/ 930 w 1118"/>
                <a:gd name="T13" fmla="*/ 166 h 457"/>
                <a:gd name="T14" fmla="*/ 947 w 1118"/>
                <a:gd name="T15" fmla="*/ 200 h 457"/>
                <a:gd name="T16" fmla="*/ 940 w 1118"/>
                <a:gd name="T17" fmla="*/ 219 h 457"/>
                <a:gd name="T18" fmla="*/ 934 w 1118"/>
                <a:gd name="T19" fmla="*/ 222 h 457"/>
                <a:gd name="T20" fmla="*/ 978 w 1118"/>
                <a:gd name="T21" fmla="*/ 265 h 457"/>
                <a:gd name="T22" fmla="*/ 990 w 1118"/>
                <a:gd name="T23" fmla="*/ 385 h 457"/>
                <a:gd name="T24" fmla="*/ 1001 w 1118"/>
                <a:gd name="T25" fmla="*/ 417 h 457"/>
                <a:gd name="T26" fmla="*/ 1044 w 1118"/>
                <a:gd name="T27" fmla="*/ 435 h 457"/>
                <a:gd name="T28" fmla="*/ 1099 w 1118"/>
                <a:gd name="T29" fmla="*/ 417 h 457"/>
                <a:gd name="T30" fmla="*/ 1070 w 1118"/>
                <a:gd name="T31" fmla="*/ 396 h 457"/>
                <a:gd name="T32" fmla="*/ 1058 w 1118"/>
                <a:gd name="T33" fmla="*/ 382 h 457"/>
                <a:gd name="T34" fmla="*/ 1100 w 1118"/>
                <a:gd name="T35" fmla="*/ 366 h 457"/>
                <a:gd name="T36" fmla="*/ 1087 w 1118"/>
                <a:gd name="T37" fmla="*/ 340 h 457"/>
                <a:gd name="T38" fmla="*/ 1059 w 1118"/>
                <a:gd name="T39" fmla="*/ 311 h 457"/>
                <a:gd name="T40" fmla="*/ 1068 w 1118"/>
                <a:gd name="T41" fmla="*/ 302 h 457"/>
                <a:gd name="T42" fmla="*/ 1091 w 1118"/>
                <a:gd name="T43" fmla="*/ 300 h 457"/>
                <a:gd name="T44" fmla="*/ 1059 w 1118"/>
                <a:gd name="T45" fmla="*/ 284 h 457"/>
                <a:gd name="T46" fmla="*/ 1045 w 1118"/>
                <a:gd name="T47" fmla="*/ 285 h 457"/>
                <a:gd name="T48" fmla="*/ 1064 w 1118"/>
                <a:gd name="T49" fmla="*/ 265 h 457"/>
                <a:gd name="T50" fmla="*/ 1067 w 1118"/>
                <a:gd name="T51" fmla="*/ 247 h 457"/>
                <a:gd name="T52" fmla="*/ 1044 w 1118"/>
                <a:gd name="T53" fmla="*/ 247 h 457"/>
                <a:gd name="T54" fmla="*/ 1001 w 1118"/>
                <a:gd name="T55" fmla="*/ 215 h 457"/>
                <a:gd name="T56" fmla="*/ 935 w 1118"/>
                <a:gd name="T57" fmla="*/ 155 h 457"/>
                <a:gd name="T58" fmla="*/ 944 w 1118"/>
                <a:gd name="T59" fmla="*/ 92 h 457"/>
                <a:gd name="T60" fmla="*/ 963 w 1118"/>
                <a:gd name="T61" fmla="*/ 62 h 457"/>
                <a:gd name="T62" fmla="*/ 1000 w 1118"/>
                <a:gd name="T63" fmla="*/ 35 h 457"/>
                <a:gd name="T64" fmla="*/ 206 w 1118"/>
                <a:gd name="T65" fmla="*/ 187 h 457"/>
                <a:gd name="T66" fmla="*/ 178 w 1118"/>
                <a:gd name="T67" fmla="*/ 154 h 457"/>
                <a:gd name="T68" fmla="*/ 148 w 1118"/>
                <a:gd name="T69" fmla="*/ 120 h 457"/>
                <a:gd name="T70" fmla="*/ 145 w 1118"/>
                <a:gd name="T71" fmla="*/ 95 h 457"/>
                <a:gd name="T72" fmla="*/ 131 w 1118"/>
                <a:gd name="T73" fmla="*/ 64 h 457"/>
                <a:gd name="T74" fmla="*/ 125 w 1118"/>
                <a:gd name="T75" fmla="*/ 95 h 457"/>
                <a:gd name="T76" fmla="*/ 125 w 1118"/>
                <a:gd name="T77" fmla="*/ 170 h 457"/>
                <a:gd name="T78" fmla="*/ 116 w 1118"/>
                <a:gd name="T79" fmla="*/ 205 h 457"/>
                <a:gd name="T80" fmla="*/ 36 w 1118"/>
                <a:gd name="T81" fmla="*/ 270 h 457"/>
                <a:gd name="T82" fmla="*/ 0 w 1118"/>
                <a:gd name="T83" fmla="*/ 364 h 457"/>
                <a:gd name="T84" fmla="*/ 53 w 1118"/>
                <a:gd name="T85" fmla="*/ 341 h 457"/>
                <a:gd name="T86" fmla="*/ 68 w 1118"/>
                <a:gd name="T87" fmla="*/ 354 h 457"/>
                <a:gd name="T88" fmla="*/ 49 w 1118"/>
                <a:gd name="T89" fmla="*/ 447 h 457"/>
                <a:gd name="T90" fmla="*/ 100 w 1118"/>
                <a:gd name="T91" fmla="*/ 386 h 457"/>
                <a:gd name="T92" fmla="*/ 105 w 1118"/>
                <a:gd name="T93" fmla="*/ 366 h 457"/>
                <a:gd name="T94" fmla="*/ 121 w 1118"/>
                <a:gd name="T95" fmla="*/ 375 h 457"/>
                <a:gd name="T96" fmla="*/ 119 w 1118"/>
                <a:gd name="T97" fmla="*/ 430 h 457"/>
                <a:gd name="T98" fmla="*/ 126 w 1118"/>
                <a:gd name="T99" fmla="*/ 444 h 457"/>
                <a:gd name="T100" fmla="*/ 155 w 1118"/>
                <a:gd name="T101" fmla="*/ 413 h 457"/>
                <a:gd name="T102" fmla="*/ 161 w 1118"/>
                <a:gd name="T103" fmla="*/ 334 h 457"/>
                <a:gd name="T104" fmla="*/ 168 w 1118"/>
                <a:gd name="T105" fmla="*/ 297 h 457"/>
                <a:gd name="T106" fmla="*/ 206 w 1118"/>
                <a:gd name="T107" fmla="*/ 242 h 457"/>
                <a:gd name="T108" fmla="*/ 236 w 1118"/>
                <a:gd name="T109" fmla="*/ 212 h 457"/>
                <a:gd name="T110" fmla="*/ 221 w 1118"/>
                <a:gd name="T111" fmla="*/ 202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18" h="457">
                  <a:moveTo>
                    <a:pt x="1010" y="32"/>
                  </a:moveTo>
                  <a:lnTo>
                    <a:pt x="1009" y="31"/>
                  </a:lnTo>
                  <a:lnTo>
                    <a:pt x="1008" y="30"/>
                  </a:lnTo>
                  <a:lnTo>
                    <a:pt x="1007" y="30"/>
                  </a:lnTo>
                  <a:lnTo>
                    <a:pt x="1007" y="29"/>
                  </a:lnTo>
                  <a:lnTo>
                    <a:pt x="1005" y="29"/>
                  </a:lnTo>
                  <a:lnTo>
                    <a:pt x="1005" y="29"/>
                  </a:lnTo>
                  <a:lnTo>
                    <a:pt x="1004" y="28"/>
                  </a:lnTo>
                  <a:lnTo>
                    <a:pt x="1004" y="28"/>
                  </a:lnTo>
                  <a:lnTo>
                    <a:pt x="985" y="12"/>
                  </a:lnTo>
                  <a:lnTo>
                    <a:pt x="985" y="5"/>
                  </a:lnTo>
                  <a:lnTo>
                    <a:pt x="981" y="5"/>
                  </a:lnTo>
                  <a:lnTo>
                    <a:pt x="981" y="0"/>
                  </a:lnTo>
                  <a:lnTo>
                    <a:pt x="978" y="0"/>
                  </a:lnTo>
                  <a:lnTo>
                    <a:pt x="975" y="0"/>
                  </a:lnTo>
                  <a:lnTo>
                    <a:pt x="974" y="1"/>
                  </a:lnTo>
                  <a:lnTo>
                    <a:pt x="973" y="2"/>
                  </a:lnTo>
                  <a:lnTo>
                    <a:pt x="970" y="4"/>
                  </a:lnTo>
                  <a:lnTo>
                    <a:pt x="969" y="5"/>
                  </a:lnTo>
                  <a:lnTo>
                    <a:pt x="968" y="8"/>
                  </a:lnTo>
                  <a:lnTo>
                    <a:pt x="966" y="10"/>
                  </a:lnTo>
                  <a:lnTo>
                    <a:pt x="965" y="11"/>
                  </a:lnTo>
                  <a:lnTo>
                    <a:pt x="963" y="12"/>
                  </a:lnTo>
                  <a:lnTo>
                    <a:pt x="963" y="14"/>
                  </a:lnTo>
                  <a:lnTo>
                    <a:pt x="961" y="18"/>
                  </a:lnTo>
                  <a:lnTo>
                    <a:pt x="961" y="21"/>
                  </a:lnTo>
                  <a:lnTo>
                    <a:pt x="960" y="25"/>
                  </a:lnTo>
                  <a:lnTo>
                    <a:pt x="959" y="29"/>
                  </a:lnTo>
                  <a:lnTo>
                    <a:pt x="959" y="32"/>
                  </a:lnTo>
                  <a:lnTo>
                    <a:pt x="959" y="35"/>
                  </a:lnTo>
                  <a:lnTo>
                    <a:pt x="958" y="38"/>
                  </a:lnTo>
                  <a:lnTo>
                    <a:pt x="957" y="39"/>
                  </a:lnTo>
                  <a:lnTo>
                    <a:pt x="956" y="40"/>
                  </a:lnTo>
                  <a:lnTo>
                    <a:pt x="955" y="41"/>
                  </a:lnTo>
                  <a:lnTo>
                    <a:pt x="953" y="43"/>
                  </a:lnTo>
                  <a:lnTo>
                    <a:pt x="951" y="43"/>
                  </a:lnTo>
                  <a:lnTo>
                    <a:pt x="950" y="42"/>
                  </a:lnTo>
                  <a:lnTo>
                    <a:pt x="949" y="41"/>
                  </a:lnTo>
                  <a:lnTo>
                    <a:pt x="949" y="38"/>
                  </a:lnTo>
                  <a:lnTo>
                    <a:pt x="947" y="39"/>
                  </a:lnTo>
                  <a:lnTo>
                    <a:pt x="945" y="41"/>
                  </a:lnTo>
                  <a:lnTo>
                    <a:pt x="943" y="44"/>
                  </a:lnTo>
                  <a:lnTo>
                    <a:pt x="940" y="48"/>
                  </a:lnTo>
                  <a:lnTo>
                    <a:pt x="936" y="54"/>
                  </a:lnTo>
                  <a:lnTo>
                    <a:pt x="933" y="63"/>
                  </a:lnTo>
                  <a:lnTo>
                    <a:pt x="930" y="72"/>
                  </a:lnTo>
                  <a:lnTo>
                    <a:pt x="928" y="81"/>
                  </a:lnTo>
                  <a:lnTo>
                    <a:pt x="927" y="89"/>
                  </a:lnTo>
                  <a:lnTo>
                    <a:pt x="927" y="95"/>
                  </a:lnTo>
                  <a:lnTo>
                    <a:pt x="926" y="94"/>
                  </a:lnTo>
                  <a:lnTo>
                    <a:pt x="925" y="93"/>
                  </a:lnTo>
                  <a:lnTo>
                    <a:pt x="925" y="92"/>
                  </a:lnTo>
                  <a:lnTo>
                    <a:pt x="924" y="91"/>
                  </a:lnTo>
                  <a:lnTo>
                    <a:pt x="925" y="89"/>
                  </a:lnTo>
                  <a:lnTo>
                    <a:pt x="925" y="86"/>
                  </a:lnTo>
                  <a:lnTo>
                    <a:pt x="926" y="84"/>
                  </a:lnTo>
                  <a:lnTo>
                    <a:pt x="927" y="83"/>
                  </a:lnTo>
                  <a:lnTo>
                    <a:pt x="927" y="98"/>
                  </a:lnTo>
                  <a:lnTo>
                    <a:pt x="927" y="113"/>
                  </a:lnTo>
                  <a:lnTo>
                    <a:pt x="927" y="126"/>
                  </a:lnTo>
                  <a:lnTo>
                    <a:pt x="927" y="140"/>
                  </a:lnTo>
                  <a:lnTo>
                    <a:pt x="928" y="153"/>
                  </a:lnTo>
                  <a:lnTo>
                    <a:pt x="930" y="166"/>
                  </a:lnTo>
                  <a:lnTo>
                    <a:pt x="933" y="174"/>
                  </a:lnTo>
                  <a:lnTo>
                    <a:pt x="935" y="181"/>
                  </a:lnTo>
                  <a:lnTo>
                    <a:pt x="937" y="187"/>
                  </a:lnTo>
                  <a:lnTo>
                    <a:pt x="939" y="195"/>
                  </a:lnTo>
                  <a:lnTo>
                    <a:pt x="941" y="195"/>
                  </a:lnTo>
                  <a:lnTo>
                    <a:pt x="943" y="196"/>
                  </a:lnTo>
                  <a:lnTo>
                    <a:pt x="944" y="197"/>
                  </a:lnTo>
                  <a:lnTo>
                    <a:pt x="946" y="199"/>
                  </a:lnTo>
                  <a:lnTo>
                    <a:pt x="947" y="200"/>
                  </a:lnTo>
                  <a:lnTo>
                    <a:pt x="949" y="202"/>
                  </a:lnTo>
                  <a:lnTo>
                    <a:pt x="951" y="203"/>
                  </a:lnTo>
                  <a:lnTo>
                    <a:pt x="953" y="205"/>
                  </a:lnTo>
                  <a:lnTo>
                    <a:pt x="953" y="214"/>
                  </a:lnTo>
                  <a:lnTo>
                    <a:pt x="951" y="215"/>
                  </a:lnTo>
                  <a:lnTo>
                    <a:pt x="949" y="215"/>
                  </a:lnTo>
                  <a:lnTo>
                    <a:pt x="946" y="216"/>
                  </a:lnTo>
                  <a:lnTo>
                    <a:pt x="943" y="217"/>
                  </a:lnTo>
                  <a:lnTo>
                    <a:pt x="940" y="219"/>
                  </a:lnTo>
                  <a:lnTo>
                    <a:pt x="937" y="220"/>
                  </a:lnTo>
                  <a:lnTo>
                    <a:pt x="935" y="221"/>
                  </a:lnTo>
                  <a:lnTo>
                    <a:pt x="933" y="221"/>
                  </a:lnTo>
                  <a:lnTo>
                    <a:pt x="933" y="221"/>
                  </a:lnTo>
                  <a:lnTo>
                    <a:pt x="933" y="221"/>
                  </a:lnTo>
                  <a:lnTo>
                    <a:pt x="933" y="222"/>
                  </a:lnTo>
                  <a:lnTo>
                    <a:pt x="933" y="222"/>
                  </a:lnTo>
                  <a:lnTo>
                    <a:pt x="934" y="222"/>
                  </a:lnTo>
                  <a:lnTo>
                    <a:pt x="934" y="222"/>
                  </a:lnTo>
                  <a:lnTo>
                    <a:pt x="934" y="223"/>
                  </a:lnTo>
                  <a:lnTo>
                    <a:pt x="934" y="223"/>
                  </a:lnTo>
                  <a:lnTo>
                    <a:pt x="941" y="229"/>
                  </a:lnTo>
                  <a:lnTo>
                    <a:pt x="948" y="233"/>
                  </a:lnTo>
                  <a:lnTo>
                    <a:pt x="955" y="239"/>
                  </a:lnTo>
                  <a:lnTo>
                    <a:pt x="961" y="244"/>
                  </a:lnTo>
                  <a:lnTo>
                    <a:pt x="967" y="252"/>
                  </a:lnTo>
                  <a:lnTo>
                    <a:pt x="974" y="257"/>
                  </a:lnTo>
                  <a:lnTo>
                    <a:pt x="978" y="265"/>
                  </a:lnTo>
                  <a:lnTo>
                    <a:pt x="983" y="274"/>
                  </a:lnTo>
                  <a:lnTo>
                    <a:pt x="986" y="286"/>
                  </a:lnTo>
                  <a:lnTo>
                    <a:pt x="989" y="301"/>
                  </a:lnTo>
                  <a:lnTo>
                    <a:pt x="991" y="314"/>
                  </a:lnTo>
                  <a:lnTo>
                    <a:pt x="994" y="328"/>
                  </a:lnTo>
                  <a:lnTo>
                    <a:pt x="995" y="343"/>
                  </a:lnTo>
                  <a:lnTo>
                    <a:pt x="994" y="357"/>
                  </a:lnTo>
                  <a:lnTo>
                    <a:pt x="993" y="371"/>
                  </a:lnTo>
                  <a:lnTo>
                    <a:pt x="990" y="385"/>
                  </a:lnTo>
                  <a:lnTo>
                    <a:pt x="991" y="387"/>
                  </a:lnTo>
                  <a:lnTo>
                    <a:pt x="994" y="390"/>
                  </a:lnTo>
                  <a:lnTo>
                    <a:pt x="995" y="392"/>
                  </a:lnTo>
                  <a:lnTo>
                    <a:pt x="996" y="394"/>
                  </a:lnTo>
                  <a:lnTo>
                    <a:pt x="997" y="400"/>
                  </a:lnTo>
                  <a:lnTo>
                    <a:pt x="997" y="405"/>
                  </a:lnTo>
                  <a:lnTo>
                    <a:pt x="998" y="410"/>
                  </a:lnTo>
                  <a:lnTo>
                    <a:pt x="1000" y="415"/>
                  </a:lnTo>
                  <a:lnTo>
                    <a:pt x="1001" y="417"/>
                  </a:lnTo>
                  <a:lnTo>
                    <a:pt x="1003" y="418"/>
                  </a:lnTo>
                  <a:lnTo>
                    <a:pt x="1005" y="421"/>
                  </a:lnTo>
                  <a:lnTo>
                    <a:pt x="1007" y="423"/>
                  </a:lnTo>
                  <a:lnTo>
                    <a:pt x="1011" y="425"/>
                  </a:lnTo>
                  <a:lnTo>
                    <a:pt x="1015" y="427"/>
                  </a:lnTo>
                  <a:lnTo>
                    <a:pt x="1020" y="430"/>
                  </a:lnTo>
                  <a:lnTo>
                    <a:pt x="1025" y="431"/>
                  </a:lnTo>
                  <a:lnTo>
                    <a:pt x="1034" y="434"/>
                  </a:lnTo>
                  <a:lnTo>
                    <a:pt x="1044" y="435"/>
                  </a:lnTo>
                  <a:lnTo>
                    <a:pt x="1054" y="435"/>
                  </a:lnTo>
                  <a:lnTo>
                    <a:pt x="1064" y="434"/>
                  </a:lnTo>
                  <a:lnTo>
                    <a:pt x="1073" y="432"/>
                  </a:lnTo>
                  <a:lnTo>
                    <a:pt x="1083" y="430"/>
                  </a:lnTo>
                  <a:lnTo>
                    <a:pt x="1086" y="427"/>
                  </a:lnTo>
                  <a:lnTo>
                    <a:pt x="1090" y="425"/>
                  </a:lnTo>
                  <a:lnTo>
                    <a:pt x="1094" y="423"/>
                  </a:lnTo>
                  <a:lnTo>
                    <a:pt x="1097" y="421"/>
                  </a:lnTo>
                  <a:lnTo>
                    <a:pt x="1099" y="417"/>
                  </a:lnTo>
                  <a:lnTo>
                    <a:pt x="1103" y="415"/>
                  </a:lnTo>
                  <a:lnTo>
                    <a:pt x="1105" y="412"/>
                  </a:lnTo>
                  <a:lnTo>
                    <a:pt x="1107" y="407"/>
                  </a:lnTo>
                  <a:lnTo>
                    <a:pt x="1097" y="404"/>
                  </a:lnTo>
                  <a:lnTo>
                    <a:pt x="1091" y="403"/>
                  </a:lnTo>
                  <a:lnTo>
                    <a:pt x="1086" y="402"/>
                  </a:lnTo>
                  <a:lnTo>
                    <a:pt x="1080" y="400"/>
                  </a:lnTo>
                  <a:lnTo>
                    <a:pt x="1076" y="397"/>
                  </a:lnTo>
                  <a:lnTo>
                    <a:pt x="1070" y="396"/>
                  </a:lnTo>
                  <a:lnTo>
                    <a:pt x="1066" y="394"/>
                  </a:lnTo>
                  <a:lnTo>
                    <a:pt x="1060" y="392"/>
                  </a:lnTo>
                  <a:lnTo>
                    <a:pt x="1057" y="388"/>
                  </a:lnTo>
                  <a:lnTo>
                    <a:pt x="1056" y="387"/>
                  </a:lnTo>
                  <a:lnTo>
                    <a:pt x="1056" y="386"/>
                  </a:lnTo>
                  <a:lnTo>
                    <a:pt x="1056" y="385"/>
                  </a:lnTo>
                  <a:lnTo>
                    <a:pt x="1056" y="384"/>
                  </a:lnTo>
                  <a:lnTo>
                    <a:pt x="1057" y="383"/>
                  </a:lnTo>
                  <a:lnTo>
                    <a:pt x="1058" y="382"/>
                  </a:lnTo>
                  <a:lnTo>
                    <a:pt x="1058" y="382"/>
                  </a:lnTo>
                  <a:lnTo>
                    <a:pt x="1058" y="381"/>
                  </a:lnTo>
                  <a:lnTo>
                    <a:pt x="1064" y="381"/>
                  </a:lnTo>
                  <a:lnTo>
                    <a:pt x="1067" y="380"/>
                  </a:lnTo>
                  <a:lnTo>
                    <a:pt x="1071" y="380"/>
                  </a:lnTo>
                  <a:lnTo>
                    <a:pt x="1076" y="378"/>
                  </a:lnTo>
                  <a:lnTo>
                    <a:pt x="1084" y="375"/>
                  </a:lnTo>
                  <a:lnTo>
                    <a:pt x="1093" y="371"/>
                  </a:lnTo>
                  <a:lnTo>
                    <a:pt x="1100" y="366"/>
                  </a:lnTo>
                  <a:lnTo>
                    <a:pt x="1107" y="361"/>
                  </a:lnTo>
                  <a:lnTo>
                    <a:pt x="1113" y="354"/>
                  </a:lnTo>
                  <a:lnTo>
                    <a:pt x="1118" y="346"/>
                  </a:lnTo>
                  <a:lnTo>
                    <a:pt x="1113" y="345"/>
                  </a:lnTo>
                  <a:lnTo>
                    <a:pt x="1107" y="344"/>
                  </a:lnTo>
                  <a:lnTo>
                    <a:pt x="1103" y="344"/>
                  </a:lnTo>
                  <a:lnTo>
                    <a:pt x="1098" y="343"/>
                  </a:lnTo>
                  <a:lnTo>
                    <a:pt x="1093" y="342"/>
                  </a:lnTo>
                  <a:lnTo>
                    <a:pt x="1087" y="340"/>
                  </a:lnTo>
                  <a:lnTo>
                    <a:pt x="1081" y="338"/>
                  </a:lnTo>
                  <a:lnTo>
                    <a:pt x="1077" y="337"/>
                  </a:lnTo>
                  <a:lnTo>
                    <a:pt x="1071" y="335"/>
                  </a:lnTo>
                  <a:lnTo>
                    <a:pt x="1068" y="333"/>
                  </a:lnTo>
                  <a:lnTo>
                    <a:pt x="1065" y="328"/>
                  </a:lnTo>
                  <a:lnTo>
                    <a:pt x="1063" y="325"/>
                  </a:lnTo>
                  <a:lnTo>
                    <a:pt x="1060" y="321"/>
                  </a:lnTo>
                  <a:lnTo>
                    <a:pt x="1059" y="316"/>
                  </a:lnTo>
                  <a:lnTo>
                    <a:pt x="1059" y="311"/>
                  </a:lnTo>
                  <a:lnTo>
                    <a:pt x="1058" y="306"/>
                  </a:lnTo>
                  <a:lnTo>
                    <a:pt x="1059" y="305"/>
                  </a:lnTo>
                  <a:lnTo>
                    <a:pt x="1060" y="304"/>
                  </a:lnTo>
                  <a:lnTo>
                    <a:pt x="1061" y="304"/>
                  </a:lnTo>
                  <a:lnTo>
                    <a:pt x="1063" y="303"/>
                  </a:lnTo>
                  <a:lnTo>
                    <a:pt x="1064" y="302"/>
                  </a:lnTo>
                  <a:lnTo>
                    <a:pt x="1065" y="302"/>
                  </a:lnTo>
                  <a:lnTo>
                    <a:pt x="1066" y="302"/>
                  </a:lnTo>
                  <a:lnTo>
                    <a:pt x="1068" y="302"/>
                  </a:lnTo>
                  <a:lnTo>
                    <a:pt x="1070" y="304"/>
                  </a:lnTo>
                  <a:lnTo>
                    <a:pt x="1075" y="305"/>
                  </a:lnTo>
                  <a:lnTo>
                    <a:pt x="1078" y="305"/>
                  </a:lnTo>
                  <a:lnTo>
                    <a:pt x="1081" y="305"/>
                  </a:lnTo>
                  <a:lnTo>
                    <a:pt x="1085" y="304"/>
                  </a:lnTo>
                  <a:lnTo>
                    <a:pt x="1089" y="304"/>
                  </a:lnTo>
                  <a:lnTo>
                    <a:pt x="1093" y="303"/>
                  </a:lnTo>
                  <a:lnTo>
                    <a:pt x="1095" y="302"/>
                  </a:lnTo>
                  <a:lnTo>
                    <a:pt x="1091" y="300"/>
                  </a:lnTo>
                  <a:lnTo>
                    <a:pt x="1088" y="296"/>
                  </a:lnTo>
                  <a:lnTo>
                    <a:pt x="1084" y="293"/>
                  </a:lnTo>
                  <a:lnTo>
                    <a:pt x="1080" y="291"/>
                  </a:lnTo>
                  <a:lnTo>
                    <a:pt x="1076" y="289"/>
                  </a:lnTo>
                  <a:lnTo>
                    <a:pt x="1071" y="286"/>
                  </a:lnTo>
                  <a:lnTo>
                    <a:pt x="1067" y="283"/>
                  </a:lnTo>
                  <a:lnTo>
                    <a:pt x="1063" y="282"/>
                  </a:lnTo>
                  <a:lnTo>
                    <a:pt x="1060" y="283"/>
                  </a:lnTo>
                  <a:lnTo>
                    <a:pt x="1059" y="284"/>
                  </a:lnTo>
                  <a:lnTo>
                    <a:pt x="1057" y="285"/>
                  </a:lnTo>
                  <a:lnTo>
                    <a:pt x="1055" y="285"/>
                  </a:lnTo>
                  <a:lnTo>
                    <a:pt x="1054" y="286"/>
                  </a:lnTo>
                  <a:lnTo>
                    <a:pt x="1051" y="286"/>
                  </a:lnTo>
                  <a:lnTo>
                    <a:pt x="1049" y="287"/>
                  </a:lnTo>
                  <a:lnTo>
                    <a:pt x="1048" y="287"/>
                  </a:lnTo>
                  <a:lnTo>
                    <a:pt x="1047" y="286"/>
                  </a:lnTo>
                  <a:lnTo>
                    <a:pt x="1046" y="286"/>
                  </a:lnTo>
                  <a:lnTo>
                    <a:pt x="1045" y="285"/>
                  </a:lnTo>
                  <a:lnTo>
                    <a:pt x="1044" y="284"/>
                  </a:lnTo>
                  <a:lnTo>
                    <a:pt x="1044" y="283"/>
                  </a:lnTo>
                  <a:lnTo>
                    <a:pt x="1043" y="282"/>
                  </a:lnTo>
                  <a:lnTo>
                    <a:pt x="1043" y="281"/>
                  </a:lnTo>
                  <a:lnTo>
                    <a:pt x="1043" y="280"/>
                  </a:lnTo>
                  <a:lnTo>
                    <a:pt x="1047" y="275"/>
                  </a:lnTo>
                  <a:lnTo>
                    <a:pt x="1053" y="272"/>
                  </a:lnTo>
                  <a:lnTo>
                    <a:pt x="1057" y="269"/>
                  </a:lnTo>
                  <a:lnTo>
                    <a:pt x="1064" y="265"/>
                  </a:lnTo>
                  <a:lnTo>
                    <a:pt x="1068" y="261"/>
                  </a:lnTo>
                  <a:lnTo>
                    <a:pt x="1073" y="256"/>
                  </a:lnTo>
                  <a:lnTo>
                    <a:pt x="1075" y="254"/>
                  </a:lnTo>
                  <a:lnTo>
                    <a:pt x="1076" y="252"/>
                  </a:lnTo>
                  <a:lnTo>
                    <a:pt x="1077" y="249"/>
                  </a:lnTo>
                  <a:lnTo>
                    <a:pt x="1078" y="245"/>
                  </a:lnTo>
                  <a:lnTo>
                    <a:pt x="1075" y="245"/>
                  </a:lnTo>
                  <a:lnTo>
                    <a:pt x="1071" y="246"/>
                  </a:lnTo>
                  <a:lnTo>
                    <a:pt x="1067" y="247"/>
                  </a:lnTo>
                  <a:lnTo>
                    <a:pt x="1064" y="249"/>
                  </a:lnTo>
                  <a:lnTo>
                    <a:pt x="1060" y="249"/>
                  </a:lnTo>
                  <a:lnTo>
                    <a:pt x="1056" y="251"/>
                  </a:lnTo>
                  <a:lnTo>
                    <a:pt x="1053" y="251"/>
                  </a:lnTo>
                  <a:lnTo>
                    <a:pt x="1048" y="250"/>
                  </a:lnTo>
                  <a:lnTo>
                    <a:pt x="1047" y="249"/>
                  </a:lnTo>
                  <a:lnTo>
                    <a:pt x="1046" y="249"/>
                  </a:lnTo>
                  <a:lnTo>
                    <a:pt x="1045" y="249"/>
                  </a:lnTo>
                  <a:lnTo>
                    <a:pt x="1044" y="247"/>
                  </a:lnTo>
                  <a:lnTo>
                    <a:pt x="1043" y="247"/>
                  </a:lnTo>
                  <a:lnTo>
                    <a:pt x="1041" y="246"/>
                  </a:lnTo>
                  <a:lnTo>
                    <a:pt x="1041" y="245"/>
                  </a:lnTo>
                  <a:lnTo>
                    <a:pt x="1041" y="244"/>
                  </a:lnTo>
                  <a:lnTo>
                    <a:pt x="1035" y="239"/>
                  </a:lnTo>
                  <a:lnTo>
                    <a:pt x="1028" y="233"/>
                  </a:lnTo>
                  <a:lnTo>
                    <a:pt x="1021" y="229"/>
                  </a:lnTo>
                  <a:lnTo>
                    <a:pt x="1015" y="223"/>
                  </a:lnTo>
                  <a:lnTo>
                    <a:pt x="1001" y="215"/>
                  </a:lnTo>
                  <a:lnTo>
                    <a:pt x="988" y="206"/>
                  </a:lnTo>
                  <a:lnTo>
                    <a:pt x="975" y="197"/>
                  </a:lnTo>
                  <a:lnTo>
                    <a:pt x="961" y="187"/>
                  </a:lnTo>
                  <a:lnTo>
                    <a:pt x="956" y="183"/>
                  </a:lnTo>
                  <a:lnTo>
                    <a:pt x="949" y="177"/>
                  </a:lnTo>
                  <a:lnTo>
                    <a:pt x="944" y="171"/>
                  </a:lnTo>
                  <a:lnTo>
                    <a:pt x="938" y="164"/>
                  </a:lnTo>
                  <a:lnTo>
                    <a:pt x="936" y="160"/>
                  </a:lnTo>
                  <a:lnTo>
                    <a:pt x="935" y="155"/>
                  </a:lnTo>
                  <a:lnTo>
                    <a:pt x="934" y="151"/>
                  </a:lnTo>
                  <a:lnTo>
                    <a:pt x="933" y="146"/>
                  </a:lnTo>
                  <a:lnTo>
                    <a:pt x="933" y="138"/>
                  </a:lnTo>
                  <a:lnTo>
                    <a:pt x="934" y="130"/>
                  </a:lnTo>
                  <a:lnTo>
                    <a:pt x="935" y="121"/>
                  </a:lnTo>
                  <a:lnTo>
                    <a:pt x="938" y="112"/>
                  </a:lnTo>
                  <a:lnTo>
                    <a:pt x="940" y="103"/>
                  </a:lnTo>
                  <a:lnTo>
                    <a:pt x="944" y="94"/>
                  </a:lnTo>
                  <a:lnTo>
                    <a:pt x="944" y="92"/>
                  </a:lnTo>
                  <a:lnTo>
                    <a:pt x="945" y="89"/>
                  </a:lnTo>
                  <a:lnTo>
                    <a:pt x="946" y="86"/>
                  </a:lnTo>
                  <a:lnTo>
                    <a:pt x="948" y="84"/>
                  </a:lnTo>
                  <a:lnTo>
                    <a:pt x="950" y="81"/>
                  </a:lnTo>
                  <a:lnTo>
                    <a:pt x="951" y="79"/>
                  </a:lnTo>
                  <a:lnTo>
                    <a:pt x="953" y="75"/>
                  </a:lnTo>
                  <a:lnTo>
                    <a:pt x="954" y="72"/>
                  </a:lnTo>
                  <a:lnTo>
                    <a:pt x="957" y="68"/>
                  </a:lnTo>
                  <a:lnTo>
                    <a:pt x="963" y="62"/>
                  </a:lnTo>
                  <a:lnTo>
                    <a:pt x="967" y="59"/>
                  </a:lnTo>
                  <a:lnTo>
                    <a:pt x="974" y="54"/>
                  </a:lnTo>
                  <a:lnTo>
                    <a:pt x="979" y="51"/>
                  </a:lnTo>
                  <a:lnTo>
                    <a:pt x="985" y="48"/>
                  </a:lnTo>
                  <a:lnTo>
                    <a:pt x="990" y="44"/>
                  </a:lnTo>
                  <a:lnTo>
                    <a:pt x="996" y="40"/>
                  </a:lnTo>
                  <a:lnTo>
                    <a:pt x="997" y="38"/>
                  </a:lnTo>
                  <a:lnTo>
                    <a:pt x="998" y="36"/>
                  </a:lnTo>
                  <a:lnTo>
                    <a:pt x="1000" y="35"/>
                  </a:lnTo>
                  <a:lnTo>
                    <a:pt x="1003" y="34"/>
                  </a:lnTo>
                  <a:lnTo>
                    <a:pt x="1004" y="33"/>
                  </a:lnTo>
                  <a:lnTo>
                    <a:pt x="1007" y="33"/>
                  </a:lnTo>
                  <a:lnTo>
                    <a:pt x="1008" y="32"/>
                  </a:lnTo>
                  <a:lnTo>
                    <a:pt x="1010" y="32"/>
                  </a:lnTo>
                  <a:close/>
                  <a:moveTo>
                    <a:pt x="223" y="182"/>
                  </a:moveTo>
                  <a:lnTo>
                    <a:pt x="217" y="183"/>
                  </a:lnTo>
                  <a:lnTo>
                    <a:pt x="211" y="185"/>
                  </a:lnTo>
                  <a:lnTo>
                    <a:pt x="206" y="187"/>
                  </a:lnTo>
                  <a:lnTo>
                    <a:pt x="200" y="190"/>
                  </a:lnTo>
                  <a:lnTo>
                    <a:pt x="195" y="192"/>
                  </a:lnTo>
                  <a:lnTo>
                    <a:pt x="190" y="194"/>
                  </a:lnTo>
                  <a:lnTo>
                    <a:pt x="186" y="196"/>
                  </a:lnTo>
                  <a:lnTo>
                    <a:pt x="181" y="199"/>
                  </a:lnTo>
                  <a:lnTo>
                    <a:pt x="181" y="187"/>
                  </a:lnTo>
                  <a:lnTo>
                    <a:pt x="180" y="177"/>
                  </a:lnTo>
                  <a:lnTo>
                    <a:pt x="179" y="166"/>
                  </a:lnTo>
                  <a:lnTo>
                    <a:pt x="178" y="154"/>
                  </a:lnTo>
                  <a:lnTo>
                    <a:pt x="177" y="142"/>
                  </a:lnTo>
                  <a:lnTo>
                    <a:pt x="176" y="131"/>
                  </a:lnTo>
                  <a:lnTo>
                    <a:pt x="175" y="120"/>
                  </a:lnTo>
                  <a:lnTo>
                    <a:pt x="175" y="109"/>
                  </a:lnTo>
                  <a:lnTo>
                    <a:pt x="170" y="109"/>
                  </a:lnTo>
                  <a:lnTo>
                    <a:pt x="166" y="110"/>
                  </a:lnTo>
                  <a:lnTo>
                    <a:pt x="159" y="113"/>
                  </a:lnTo>
                  <a:lnTo>
                    <a:pt x="154" y="116"/>
                  </a:lnTo>
                  <a:lnTo>
                    <a:pt x="148" y="120"/>
                  </a:lnTo>
                  <a:lnTo>
                    <a:pt x="144" y="123"/>
                  </a:lnTo>
                  <a:lnTo>
                    <a:pt x="143" y="125"/>
                  </a:lnTo>
                  <a:lnTo>
                    <a:pt x="140" y="128"/>
                  </a:lnTo>
                  <a:lnTo>
                    <a:pt x="139" y="129"/>
                  </a:lnTo>
                  <a:lnTo>
                    <a:pt x="139" y="131"/>
                  </a:lnTo>
                  <a:lnTo>
                    <a:pt x="139" y="122"/>
                  </a:lnTo>
                  <a:lnTo>
                    <a:pt x="140" y="113"/>
                  </a:lnTo>
                  <a:lnTo>
                    <a:pt x="143" y="104"/>
                  </a:lnTo>
                  <a:lnTo>
                    <a:pt x="145" y="95"/>
                  </a:lnTo>
                  <a:lnTo>
                    <a:pt x="146" y="86"/>
                  </a:lnTo>
                  <a:lnTo>
                    <a:pt x="147" y="78"/>
                  </a:lnTo>
                  <a:lnTo>
                    <a:pt x="148" y="69"/>
                  </a:lnTo>
                  <a:lnTo>
                    <a:pt x="149" y="60"/>
                  </a:lnTo>
                  <a:lnTo>
                    <a:pt x="146" y="61"/>
                  </a:lnTo>
                  <a:lnTo>
                    <a:pt x="143" y="61"/>
                  </a:lnTo>
                  <a:lnTo>
                    <a:pt x="138" y="62"/>
                  </a:lnTo>
                  <a:lnTo>
                    <a:pt x="135" y="63"/>
                  </a:lnTo>
                  <a:lnTo>
                    <a:pt x="131" y="64"/>
                  </a:lnTo>
                  <a:lnTo>
                    <a:pt x="128" y="65"/>
                  </a:lnTo>
                  <a:lnTo>
                    <a:pt x="126" y="66"/>
                  </a:lnTo>
                  <a:lnTo>
                    <a:pt x="124" y="66"/>
                  </a:lnTo>
                  <a:lnTo>
                    <a:pt x="120" y="70"/>
                  </a:lnTo>
                  <a:lnTo>
                    <a:pt x="118" y="71"/>
                  </a:lnTo>
                  <a:lnTo>
                    <a:pt x="121" y="78"/>
                  </a:lnTo>
                  <a:lnTo>
                    <a:pt x="123" y="83"/>
                  </a:lnTo>
                  <a:lnTo>
                    <a:pt x="124" y="90"/>
                  </a:lnTo>
                  <a:lnTo>
                    <a:pt x="125" y="95"/>
                  </a:lnTo>
                  <a:lnTo>
                    <a:pt x="126" y="102"/>
                  </a:lnTo>
                  <a:lnTo>
                    <a:pt x="127" y="108"/>
                  </a:lnTo>
                  <a:lnTo>
                    <a:pt x="127" y="114"/>
                  </a:lnTo>
                  <a:lnTo>
                    <a:pt x="127" y="120"/>
                  </a:lnTo>
                  <a:lnTo>
                    <a:pt x="128" y="130"/>
                  </a:lnTo>
                  <a:lnTo>
                    <a:pt x="128" y="140"/>
                  </a:lnTo>
                  <a:lnTo>
                    <a:pt x="128" y="150"/>
                  </a:lnTo>
                  <a:lnTo>
                    <a:pt x="127" y="160"/>
                  </a:lnTo>
                  <a:lnTo>
                    <a:pt x="125" y="170"/>
                  </a:lnTo>
                  <a:lnTo>
                    <a:pt x="123" y="179"/>
                  </a:lnTo>
                  <a:lnTo>
                    <a:pt x="119" y="189"/>
                  </a:lnTo>
                  <a:lnTo>
                    <a:pt x="115" y="197"/>
                  </a:lnTo>
                  <a:lnTo>
                    <a:pt x="117" y="199"/>
                  </a:lnTo>
                  <a:lnTo>
                    <a:pt x="117" y="201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7" y="204"/>
                  </a:lnTo>
                  <a:lnTo>
                    <a:pt x="116" y="205"/>
                  </a:lnTo>
                  <a:lnTo>
                    <a:pt x="116" y="206"/>
                  </a:lnTo>
                  <a:lnTo>
                    <a:pt x="116" y="207"/>
                  </a:lnTo>
                  <a:lnTo>
                    <a:pt x="115" y="209"/>
                  </a:lnTo>
                  <a:lnTo>
                    <a:pt x="103" y="219"/>
                  </a:lnTo>
                  <a:lnTo>
                    <a:pt x="89" y="229"/>
                  </a:lnTo>
                  <a:lnTo>
                    <a:pt x="76" y="239"/>
                  </a:lnTo>
                  <a:lnTo>
                    <a:pt x="61" y="249"/>
                  </a:lnTo>
                  <a:lnTo>
                    <a:pt x="49" y="259"/>
                  </a:lnTo>
                  <a:lnTo>
                    <a:pt x="36" y="270"/>
                  </a:lnTo>
                  <a:lnTo>
                    <a:pt x="25" y="282"/>
                  </a:lnTo>
                  <a:lnTo>
                    <a:pt x="14" y="294"/>
                  </a:lnTo>
                  <a:lnTo>
                    <a:pt x="4" y="332"/>
                  </a:lnTo>
                  <a:lnTo>
                    <a:pt x="5" y="337"/>
                  </a:lnTo>
                  <a:lnTo>
                    <a:pt x="4" y="343"/>
                  </a:lnTo>
                  <a:lnTo>
                    <a:pt x="3" y="348"/>
                  </a:lnTo>
                  <a:lnTo>
                    <a:pt x="1" y="354"/>
                  </a:lnTo>
                  <a:lnTo>
                    <a:pt x="0" y="358"/>
                  </a:lnTo>
                  <a:lnTo>
                    <a:pt x="0" y="364"/>
                  </a:lnTo>
                  <a:lnTo>
                    <a:pt x="0" y="370"/>
                  </a:lnTo>
                  <a:lnTo>
                    <a:pt x="0" y="374"/>
                  </a:lnTo>
                  <a:lnTo>
                    <a:pt x="8" y="368"/>
                  </a:lnTo>
                  <a:lnTo>
                    <a:pt x="15" y="363"/>
                  </a:lnTo>
                  <a:lnTo>
                    <a:pt x="23" y="358"/>
                  </a:lnTo>
                  <a:lnTo>
                    <a:pt x="30" y="355"/>
                  </a:lnTo>
                  <a:lnTo>
                    <a:pt x="37" y="350"/>
                  </a:lnTo>
                  <a:lnTo>
                    <a:pt x="45" y="345"/>
                  </a:lnTo>
                  <a:lnTo>
                    <a:pt x="53" y="341"/>
                  </a:lnTo>
                  <a:lnTo>
                    <a:pt x="59" y="336"/>
                  </a:lnTo>
                  <a:lnTo>
                    <a:pt x="66" y="340"/>
                  </a:lnTo>
                  <a:lnTo>
                    <a:pt x="67" y="342"/>
                  </a:lnTo>
                  <a:lnTo>
                    <a:pt x="68" y="344"/>
                  </a:lnTo>
                  <a:lnTo>
                    <a:pt x="68" y="345"/>
                  </a:lnTo>
                  <a:lnTo>
                    <a:pt x="68" y="347"/>
                  </a:lnTo>
                  <a:lnTo>
                    <a:pt x="68" y="350"/>
                  </a:lnTo>
                  <a:lnTo>
                    <a:pt x="68" y="351"/>
                  </a:lnTo>
                  <a:lnTo>
                    <a:pt x="68" y="354"/>
                  </a:lnTo>
                  <a:lnTo>
                    <a:pt x="69" y="356"/>
                  </a:lnTo>
                  <a:lnTo>
                    <a:pt x="66" y="367"/>
                  </a:lnTo>
                  <a:lnTo>
                    <a:pt x="63" y="378"/>
                  </a:lnTo>
                  <a:lnTo>
                    <a:pt x="59" y="390"/>
                  </a:lnTo>
                  <a:lnTo>
                    <a:pt x="57" y="401"/>
                  </a:lnTo>
                  <a:lnTo>
                    <a:pt x="55" y="412"/>
                  </a:lnTo>
                  <a:lnTo>
                    <a:pt x="53" y="424"/>
                  </a:lnTo>
                  <a:lnTo>
                    <a:pt x="51" y="435"/>
                  </a:lnTo>
                  <a:lnTo>
                    <a:pt x="49" y="447"/>
                  </a:lnTo>
                  <a:lnTo>
                    <a:pt x="53" y="447"/>
                  </a:lnTo>
                  <a:lnTo>
                    <a:pt x="60" y="440"/>
                  </a:lnTo>
                  <a:lnTo>
                    <a:pt x="69" y="433"/>
                  </a:lnTo>
                  <a:lnTo>
                    <a:pt x="77" y="425"/>
                  </a:lnTo>
                  <a:lnTo>
                    <a:pt x="85" y="416"/>
                  </a:lnTo>
                  <a:lnTo>
                    <a:pt x="91" y="406"/>
                  </a:lnTo>
                  <a:lnTo>
                    <a:pt x="97" y="397"/>
                  </a:lnTo>
                  <a:lnTo>
                    <a:pt x="99" y="392"/>
                  </a:lnTo>
                  <a:lnTo>
                    <a:pt x="100" y="386"/>
                  </a:lnTo>
                  <a:lnTo>
                    <a:pt x="103" y="382"/>
                  </a:lnTo>
                  <a:lnTo>
                    <a:pt x="104" y="376"/>
                  </a:lnTo>
                  <a:lnTo>
                    <a:pt x="104" y="374"/>
                  </a:lnTo>
                  <a:lnTo>
                    <a:pt x="104" y="373"/>
                  </a:lnTo>
                  <a:lnTo>
                    <a:pt x="105" y="372"/>
                  </a:lnTo>
                  <a:lnTo>
                    <a:pt x="105" y="370"/>
                  </a:lnTo>
                  <a:lnTo>
                    <a:pt x="105" y="368"/>
                  </a:lnTo>
                  <a:lnTo>
                    <a:pt x="105" y="367"/>
                  </a:lnTo>
                  <a:lnTo>
                    <a:pt x="105" y="366"/>
                  </a:lnTo>
                  <a:lnTo>
                    <a:pt x="105" y="365"/>
                  </a:lnTo>
                  <a:lnTo>
                    <a:pt x="113" y="360"/>
                  </a:lnTo>
                  <a:lnTo>
                    <a:pt x="115" y="363"/>
                  </a:lnTo>
                  <a:lnTo>
                    <a:pt x="116" y="365"/>
                  </a:lnTo>
                  <a:lnTo>
                    <a:pt x="117" y="367"/>
                  </a:lnTo>
                  <a:lnTo>
                    <a:pt x="118" y="368"/>
                  </a:lnTo>
                  <a:lnTo>
                    <a:pt x="120" y="371"/>
                  </a:lnTo>
                  <a:lnTo>
                    <a:pt x="121" y="373"/>
                  </a:lnTo>
                  <a:lnTo>
                    <a:pt x="121" y="375"/>
                  </a:lnTo>
                  <a:lnTo>
                    <a:pt x="123" y="377"/>
                  </a:lnTo>
                  <a:lnTo>
                    <a:pt x="123" y="380"/>
                  </a:lnTo>
                  <a:lnTo>
                    <a:pt x="124" y="384"/>
                  </a:lnTo>
                  <a:lnTo>
                    <a:pt x="124" y="390"/>
                  </a:lnTo>
                  <a:lnTo>
                    <a:pt x="125" y="394"/>
                  </a:lnTo>
                  <a:lnTo>
                    <a:pt x="125" y="400"/>
                  </a:lnTo>
                  <a:lnTo>
                    <a:pt x="124" y="410"/>
                  </a:lnTo>
                  <a:lnTo>
                    <a:pt x="123" y="420"/>
                  </a:lnTo>
                  <a:lnTo>
                    <a:pt x="119" y="430"/>
                  </a:lnTo>
                  <a:lnTo>
                    <a:pt x="116" y="438"/>
                  </a:lnTo>
                  <a:lnTo>
                    <a:pt x="111" y="448"/>
                  </a:lnTo>
                  <a:lnTo>
                    <a:pt x="108" y="457"/>
                  </a:lnTo>
                  <a:lnTo>
                    <a:pt x="110" y="454"/>
                  </a:lnTo>
                  <a:lnTo>
                    <a:pt x="114" y="453"/>
                  </a:lnTo>
                  <a:lnTo>
                    <a:pt x="117" y="451"/>
                  </a:lnTo>
                  <a:lnTo>
                    <a:pt x="120" y="448"/>
                  </a:lnTo>
                  <a:lnTo>
                    <a:pt x="123" y="446"/>
                  </a:lnTo>
                  <a:lnTo>
                    <a:pt x="126" y="444"/>
                  </a:lnTo>
                  <a:lnTo>
                    <a:pt x="128" y="441"/>
                  </a:lnTo>
                  <a:lnTo>
                    <a:pt x="131" y="438"/>
                  </a:lnTo>
                  <a:lnTo>
                    <a:pt x="136" y="436"/>
                  </a:lnTo>
                  <a:lnTo>
                    <a:pt x="140" y="434"/>
                  </a:lnTo>
                  <a:lnTo>
                    <a:pt x="144" y="430"/>
                  </a:lnTo>
                  <a:lnTo>
                    <a:pt x="147" y="426"/>
                  </a:lnTo>
                  <a:lnTo>
                    <a:pt x="149" y="421"/>
                  </a:lnTo>
                  <a:lnTo>
                    <a:pt x="151" y="417"/>
                  </a:lnTo>
                  <a:lnTo>
                    <a:pt x="155" y="413"/>
                  </a:lnTo>
                  <a:lnTo>
                    <a:pt x="157" y="407"/>
                  </a:lnTo>
                  <a:lnTo>
                    <a:pt x="157" y="397"/>
                  </a:lnTo>
                  <a:lnTo>
                    <a:pt x="158" y="388"/>
                  </a:lnTo>
                  <a:lnTo>
                    <a:pt x="158" y="380"/>
                  </a:lnTo>
                  <a:lnTo>
                    <a:pt x="158" y="371"/>
                  </a:lnTo>
                  <a:lnTo>
                    <a:pt x="159" y="362"/>
                  </a:lnTo>
                  <a:lnTo>
                    <a:pt x="159" y="352"/>
                  </a:lnTo>
                  <a:lnTo>
                    <a:pt x="160" y="344"/>
                  </a:lnTo>
                  <a:lnTo>
                    <a:pt x="161" y="334"/>
                  </a:lnTo>
                  <a:lnTo>
                    <a:pt x="160" y="331"/>
                  </a:lnTo>
                  <a:lnTo>
                    <a:pt x="160" y="326"/>
                  </a:lnTo>
                  <a:lnTo>
                    <a:pt x="161" y="323"/>
                  </a:lnTo>
                  <a:lnTo>
                    <a:pt x="163" y="320"/>
                  </a:lnTo>
                  <a:lnTo>
                    <a:pt x="164" y="315"/>
                  </a:lnTo>
                  <a:lnTo>
                    <a:pt x="165" y="312"/>
                  </a:lnTo>
                  <a:lnTo>
                    <a:pt x="166" y="309"/>
                  </a:lnTo>
                  <a:lnTo>
                    <a:pt x="167" y="304"/>
                  </a:lnTo>
                  <a:lnTo>
                    <a:pt x="168" y="297"/>
                  </a:lnTo>
                  <a:lnTo>
                    <a:pt x="169" y="292"/>
                  </a:lnTo>
                  <a:lnTo>
                    <a:pt x="171" y="286"/>
                  </a:lnTo>
                  <a:lnTo>
                    <a:pt x="174" y="280"/>
                  </a:lnTo>
                  <a:lnTo>
                    <a:pt x="177" y="275"/>
                  </a:lnTo>
                  <a:lnTo>
                    <a:pt x="180" y="270"/>
                  </a:lnTo>
                  <a:lnTo>
                    <a:pt x="185" y="264"/>
                  </a:lnTo>
                  <a:lnTo>
                    <a:pt x="189" y="260"/>
                  </a:lnTo>
                  <a:lnTo>
                    <a:pt x="197" y="251"/>
                  </a:lnTo>
                  <a:lnTo>
                    <a:pt x="206" y="242"/>
                  </a:lnTo>
                  <a:lnTo>
                    <a:pt x="216" y="233"/>
                  </a:lnTo>
                  <a:lnTo>
                    <a:pt x="225" y="225"/>
                  </a:lnTo>
                  <a:lnTo>
                    <a:pt x="226" y="222"/>
                  </a:lnTo>
                  <a:lnTo>
                    <a:pt x="227" y="221"/>
                  </a:lnTo>
                  <a:lnTo>
                    <a:pt x="228" y="219"/>
                  </a:lnTo>
                  <a:lnTo>
                    <a:pt x="230" y="217"/>
                  </a:lnTo>
                  <a:lnTo>
                    <a:pt x="231" y="215"/>
                  </a:lnTo>
                  <a:lnTo>
                    <a:pt x="234" y="213"/>
                  </a:lnTo>
                  <a:lnTo>
                    <a:pt x="236" y="212"/>
                  </a:lnTo>
                  <a:lnTo>
                    <a:pt x="236" y="210"/>
                  </a:lnTo>
                  <a:lnTo>
                    <a:pt x="235" y="209"/>
                  </a:lnTo>
                  <a:lnTo>
                    <a:pt x="231" y="209"/>
                  </a:lnTo>
                  <a:lnTo>
                    <a:pt x="229" y="209"/>
                  </a:lnTo>
                  <a:lnTo>
                    <a:pt x="228" y="207"/>
                  </a:lnTo>
                  <a:lnTo>
                    <a:pt x="226" y="207"/>
                  </a:lnTo>
                  <a:lnTo>
                    <a:pt x="224" y="206"/>
                  </a:lnTo>
                  <a:lnTo>
                    <a:pt x="223" y="205"/>
                  </a:lnTo>
                  <a:lnTo>
                    <a:pt x="221" y="202"/>
                  </a:lnTo>
                  <a:lnTo>
                    <a:pt x="221" y="200"/>
                  </a:lnTo>
                  <a:lnTo>
                    <a:pt x="223" y="197"/>
                  </a:lnTo>
                  <a:lnTo>
                    <a:pt x="223" y="195"/>
                  </a:lnTo>
                  <a:lnTo>
                    <a:pt x="223" y="193"/>
                  </a:lnTo>
                  <a:lnTo>
                    <a:pt x="223" y="190"/>
                  </a:lnTo>
                  <a:lnTo>
                    <a:pt x="223" y="186"/>
                  </a:lnTo>
                  <a:lnTo>
                    <a:pt x="223" y="184"/>
                  </a:lnTo>
                  <a:lnTo>
                    <a:pt x="223" y="182"/>
                  </a:lnTo>
                  <a:close/>
                </a:path>
              </a:pathLst>
            </a:custGeom>
            <a:solidFill>
              <a:srgbClr val="C4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50" name="Freeform 214">
              <a:extLst>
                <a:ext uri="{FF2B5EF4-FFF2-40B4-BE49-F238E27FC236}">
                  <a16:creationId xmlns:a16="http://schemas.microsoft.com/office/drawing/2014/main" id="{B41C5F8A-5F07-4F4E-882B-F3858E597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3678"/>
              <a:ext cx="28" cy="60"/>
            </a:xfrm>
            <a:custGeom>
              <a:avLst/>
              <a:gdLst>
                <a:gd name="T0" fmla="*/ 2 w 55"/>
                <a:gd name="T1" fmla="*/ 14 h 120"/>
                <a:gd name="T2" fmla="*/ 10 w 55"/>
                <a:gd name="T3" fmla="*/ 16 h 120"/>
                <a:gd name="T4" fmla="*/ 10 w 55"/>
                <a:gd name="T5" fmla="*/ 16 h 120"/>
                <a:gd name="T6" fmla="*/ 12 w 55"/>
                <a:gd name="T7" fmla="*/ 17 h 120"/>
                <a:gd name="T8" fmla="*/ 15 w 55"/>
                <a:gd name="T9" fmla="*/ 18 h 120"/>
                <a:gd name="T10" fmla="*/ 16 w 55"/>
                <a:gd name="T11" fmla="*/ 18 h 120"/>
                <a:gd name="T12" fmla="*/ 17 w 55"/>
                <a:gd name="T13" fmla="*/ 20 h 120"/>
                <a:gd name="T14" fmla="*/ 18 w 55"/>
                <a:gd name="T15" fmla="*/ 22 h 120"/>
                <a:gd name="T16" fmla="*/ 20 w 55"/>
                <a:gd name="T17" fmla="*/ 24 h 120"/>
                <a:gd name="T18" fmla="*/ 22 w 55"/>
                <a:gd name="T19" fmla="*/ 25 h 120"/>
                <a:gd name="T20" fmla="*/ 23 w 55"/>
                <a:gd name="T21" fmla="*/ 26 h 120"/>
                <a:gd name="T22" fmla="*/ 26 w 55"/>
                <a:gd name="T23" fmla="*/ 28 h 120"/>
                <a:gd name="T24" fmla="*/ 30 w 55"/>
                <a:gd name="T25" fmla="*/ 31 h 120"/>
                <a:gd name="T26" fmla="*/ 32 w 55"/>
                <a:gd name="T27" fmla="*/ 32 h 120"/>
                <a:gd name="T28" fmla="*/ 33 w 55"/>
                <a:gd name="T29" fmla="*/ 36 h 120"/>
                <a:gd name="T30" fmla="*/ 36 w 55"/>
                <a:gd name="T31" fmla="*/ 41 h 120"/>
                <a:gd name="T32" fmla="*/ 38 w 55"/>
                <a:gd name="T33" fmla="*/ 47 h 120"/>
                <a:gd name="T34" fmla="*/ 41 w 55"/>
                <a:gd name="T35" fmla="*/ 50 h 120"/>
                <a:gd name="T36" fmla="*/ 42 w 55"/>
                <a:gd name="T37" fmla="*/ 59 h 120"/>
                <a:gd name="T38" fmla="*/ 43 w 55"/>
                <a:gd name="T39" fmla="*/ 71 h 120"/>
                <a:gd name="T40" fmla="*/ 42 w 55"/>
                <a:gd name="T41" fmla="*/ 85 h 120"/>
                <a:gd name="T42" fmla="*/ 42 w 55"/>
                <a:gd name="T43" fmla="*/ 93 h 120"/>
                <a:gd name="T44" fmla="*/ 40 w 55"/>
                <a:gd name="T45" fmla="*/ 96 h 120"/>
                <a:gd name="T46" fmla="*/ 37 w 55"/>
                <a:gd name="T47" fmla="*/ 102 h 120"/>
                <a:gd name="T48" fmla="*/ 35 w 55"/>
                <a:gd name="T49" fmla="*/ 109 h 120"/>
                <a:gd name="T50" fmla="*/ 34 w 55"/>
                <a:gd name="T51" fmla="*/ 117 h 120"/>
                <a:gd name="T52" fmla="*/ 36 w 55"/>
                <a:gd name="T53" fmla="*/ 120 h 120"/>
                <a:gd name="T54" fmla="*/ 42 w 55"/>
                <a:gd name="T55" fmla="*/ 119 h 120"/>
                <a:gd name="T56" fmla="*/ 46 w 55"/>
                <a:gd name="T57" fmla="*/ 118 h 120"/>
                <a:gd name="T58" fmla="*/ 52 w 55"/>
                <a:gd name="T59" fmla="*/ 118 h 120"/>
                <a:gd name="T60" fmla="*/ 55 w 55"/>
                <a:gd name="T61" fmla="*/ 106 h 120"/>
                <a:gd name="T62" fmla="*/ 54 w 55"/>
                <a:gd name="T63" fmla="*/ 81 h 120"/>
                <a:gd name="T64" fmla="*/ 52 w 55"/>
                <a:gd name="T65" fmla="*/ 57 h 120"/>
                <a:gd name="T66" fmla="*/ 47 w 55"/>
                <a:gd name="T67" fmla="*/ 39 h 120"/>
                <a:gd name="T68" fmla="*/ 43 w 55"/>
                <a:gd name="T69" fmla="*/ 28 h 120"/>
                <a:gd name="T70" fmla="*/ 38 w 55"/>
                <a:gd name="T71" fmla="*/ 20 h 120"/>
                <a:gd name="T72" fmla="*/ 34 w 55"/>
                <a:gd name="T73" fmla="*/ 15 h 120"/>
                <a:gd name="T74" fmla="*/ 30 w 55"/>
                <a:gd name="T75" fmla="*/ 9 h 120"/>
                <a:gd name="T76" fmla="*/ 25 w 55"/>
                <a:gd name="T77" fmla="*/ 5 h 120"/>
                <a:gd name="T78" fmla="*/ 18 w 55"/>
                <a:gd name="T79" fmla="*/ 2 h 120"/>
                <a:gd name="T80" fmla="*/ 14 w 55"/>
                <a:gd name="T81" fmla="*/ 0 h 120"/>
                <a:gd name="T82" fmla="*/ 8 w 55"/>
                <a:gd name="T83" fmla="*/ 0 h 120"/>
                <a:gd name="T84" fmla="*/ 3 w 55"/>
                <a:gd name="T85" fmla="*/ 1 h 120"/>
                <a:gd name="T86" fmla="*/ 0 w 55"/>
                <a:gd name="T87" fmla="*/ 2 h 120"/>
                <a:gd name="T88" fmla="*/ 0 w 55"/>
                <a:gd name="T89" fmla="*/ 6 h 120"/>
                <a:gd name="T90" fmla="*/ 0 w 55"/>
                <a:gd name="T91" fmla="*/ 9 h 120"/>
                <a:gd name="T92" fmla="*/ 0 w 55"/>
                <a:gd name="T93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120">
                  <a:moveTo>
                    <a:pt x="0" y="14"/>
                  </a:moveTo>
                  <a:lnTo>
                    <a:pt x="2" y="14"/>
                  </a:lnTo>
                  <a:lnTo>
                    <a:pt x="2" y="15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0" y="24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3" y="26"/>
                  </a:lnTo>
                  <a:lnTo>
                    <a:pt x="25" y="27"/>
                  </a:lnTo>
                  <a:lnTo>
                    <a:pt x="26" y="28"/>
                  </a:lnTo>
                  <a:lnTo>
                    <a:pt x="27" y="29"/>
                  </a:lnTo>
                  <a:lnTo>
                    <a:pt x="30" y="31"/>
                  </a:lnTo>
                  <a:lnTo>
                    <a:pt x="31" y="31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33" y="36"/>
                  </a:lnTo>
                  <a:lnTo>
                    <a:pt x="34" y="38"/>
                  </a:lnTo>
                  <a:lnTo>
                    <a:pt x="36" y="41"/>
                  </a:lnTo>
                  <a:lnTo>
                    <a:pt x="37" y="45"/>
                  </a:lnTo>
                  <a:lnTo>
                    <a:pt x="38" y="47"/>
                  </a:lnTo>
                  <a:lnTo>
                    <a:pt x="40" y="49"/>
                  </a:lnTo>
                  <a:lnTo>
                    <a:pt x="41" y="50"/>
                  </a:lnTo>
                  <a:lnTo>
                    <a:pt x="42" y="55"/>
                  </a:lnTo>
                  <a:lnTo>
                    <a:pt x="42" y="59"/>
                  </a:lnTo>
                  <a:lnTo>
                    <a:pt x="42" y="66"/>
                  </a:lnTo>
                  <a:lnTo>
                    <a:pt x="43" y="71"/>
                  </a:lnTo>
                  <a:lnTo>
                    <a:pt x="43" y="78"/>
                  </a:lnTo>
                  <a:lnTo>
                    <a:pt x="42" y="85"/>
                  </a:lnTo>
                  <a:lnTo>
                    <a:pt x="42" y="89"/>
                  </a:lnTo>
                  <a:lnTo>
                    <a:pt x="42" y="93"/>
                  </a:lnTo>
                  <a:lnTo>
                    <a:pt x="41" y="93"/>
                  </a:lnTo>
                  <a:lnTo>
                    <a:pt x="40" y="96"/>
                  </a:lnTo>
                  <a:lnTo>
                    <a:pt x="38" y="100"/>
                  </a:lnTo>
                  <a:lnTo>
                    <a:pt x="37" y="102"/>
                  </a:lnTo>
                  <a:lnTo>
                    <a:pt x="36" y="106"/>
                  </a:lnTo>
                  <a:lnTo>
                    <a:pt x="35" y="109"/>
                  </a:lnTo>
                  <a:lnTo>
                    <a:pt x="34" y="113"/>
                  </a:lnTo>
                  <a:lnTo>
                    <a:pt x="34" y="117"/>
                  </a:lnTo>
                  <a:lnTo>
                    <a:pt x="34" y="120"/>
                  </a:lnTo>
                  <a:lnTo>
                    <a:pt x="36" y="120"/>
                  </a:lnTo>
                  <a:lnTo>
                    <a:pt x="40" y="119"/>
                  </a:lnTo>
                  <a:lnTo>
                    <a:pt x="42" y="119"/>
                  </a:lnTo>
                  <a:lnTo>
                    <a:pt x="44" y="119"/>
                  </a:lnTo>
                  <a:lnTo>
                    <a:pt x="46" y="118"/>
                  </a:lnTo>
                  <a:lnTo>
                    <a:pt x="50" y="118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55" y="106"/>
                  </a:lnTo>
                  <a:lnTo>
                    <a:pt x="55" y="93"/>
                  </a:lnTo>
                  <a:lnTo>
                    <a:pt x="54" y="81"/>
                  </a:lnTo>
                  <a:lnTo>
                    <a:pt x="54" y="69"/>
                  </a:lnTo>
                  <a:lnTo>
                    <a:pt x="52" y="57"/>
                  </a:lnTo>
                  <a:lnTo>
                    <a:pt x="50" y="45"/>
                  </a:lnTo>
                  <a:lnTo>
                    <a:pt x="47" y="39"/>
                  </a:lnTo>
                  <a:lnTo>
                    <a:pt x="45" y="34"/>
                  </a:lnTo>
                  <a:lnTo>
                    <a:pt x="43" y="28"/>
                  </a:lnTo>
                  <a:lnTo>
                    <a:pt x="40" y="24"/>
                  </a:lnTo>
                  <a:lnTo>
                    <a:pt x="38" y="20"/>
                  </a:lnTo>
                  <a:lnTo>
                    <a:pt x="36" y="17"/>
                  </a:lnTo>
                  <a:lnTo>
                    <a:pt x="34" y="15"/>
                  </a:lnTo>
                  <a:lnTo>
                    <a:pt x="32" y="11"/>
                  </a:lnTo>
                  <a:lnTo>
                    <a:pt x="30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1" y="5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547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51" name="Freeform 215">
              <a:extLst>
                <a:ext uri="{FF2B5EF4-FFF2-40B4-BE49-F238E27FC236}">
                  <a16:creationId xmlns:a16="http://schemas.microsoft.com/office/drawing/2014/main" id="{93EAF571-016D-4305-B4E4-FEDA91F75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" y="3677"/>
              <a:ext cx="32" cy="59"/>
            </a:xfrm>
            <a:custGeom>
              <a:avLst/>
              <a:gdLst>
                <a:gd name="T0" fmla="*/ 42 w 64"/>
                <a:gd name="T1" fmla="*/ 113 h 119"/>
                <a:gd name="T2" fmla="*/ 46 w 64"/>
                <a:gd name="T3" fmla="*/ 103 h 119"/>
                <a:gd name="T4" fmla="*/ 47 w 64"/>
                <a:gd name="T5" fmla="*/ 92 h 119"/>
                <a:gd name="T6" fmla="*/ 48 w 64"/>
                <a:gd name="T7" fmla="*/ 81 h 119"/>
                <a:gd name="T8" fmla="*/ 47 w 64"/>
                <a:gd name="T9" fmla="*/ 69 h 119"/>
                <a:gd name="T10" fmla="*/ 46 w 64"/>
                <a:gd name="T11" fmla="*/ 58 h 119"/>
                <a:gd name="T12" fmla="*/ 42 w 64"/>
                <a:gd name="T13" fmla="*/ 47 h 119"/>
                <a:gd name="T14" fmla="*/ 37 w 64"/>
                <a:gd name="T15" fmla="*/ 37 h 119"/>
                <a:gd name="T16" fmla="*/ 32 w 64"/>
                <a:gd name="T17" fmla="*/ 31 h 119"/>
                <a:gd name="T18" fmla="*/ 32 w 64"/>
                <a:gd name="T19" fmla="*/ 30 h 119"/>
                <a:gd name="T20" fmla="*/ 31 w 64"/>
                <a:gd name="T21" fmla="*/ 29 h 119"/>
                <a:gd name="T22" fmla="*/ 30 w 64"/>
                <a:gd name="T23" fmla="*/ 28 h 119"/>
                <a:gd name="T24" fmla="*/ 30 w 64"/>
                <a:gd name="T25" fmla="*/ 28 h 119"/>
                <a:gd name="T26" fmla="*/ 29 w 64"/>
                <a:gd name="T27" fmla="*/ 27 h 119"/>
                <a:gd name="T28" fmla="*/ 28 w 64"/>
                <a:gd name="T29" fmla="*/ 27 h 119"/>
                <a:gd name="T30" fmla="*/ 28 w 64"/>
                <a:gd name="T31" fmla="*/ 26 h 119"/>
                <a:gd name="T32" fmla="*/ 28 w 64"/>
                <a:gd name="T33" fmla="*/ 24 h 119"/>
                <a:gd name="T34" fmla="*/ 22 w 64"/>
                <a:gd name="T35" fmla="*/ 18 h 119"/>
                <a:gd name="T36" fmla="*/ 16 w 64"/>
                <a:gd name="T37" fmla="*/ 13 h 119"/>
                <a:gd name="T38" fmla="*/ 8 w 64"/>
                <a:gd name="T39" fmla="*/ 11 h 119"/>
                <a:gd name="T40" fmla="*/ 0 w 64"/>
                <a:gd name="T41" fmla="*/ 8 h 119"/>
                <a:gd name="T42" fmla="*/ 1 w 64"/>
                <a:gd name="T43" fmla="*/ 7 h 119"/>
                <a:gd name="T44" fmla="*/ 1 w 64"/>
                <a:gd name="T45" fmla="*/ 4 h 119"/>
                <a:gd name="T46" fmla="*/ 2 w 64"/>
                <a:gd name="T47" fmla="*/ 2 h 119"/>
                <a:gd name="T48" fmla="*/ 2 w 64"/>
                <a:gd name="T49" fmla="*/ 0 h 119"/>
                <a:gd name="T50" fmla="*/ 15 w 64"/>
                <a:gd name="T51" fmla="*/ 0 h 119"/>
                <a:gd name="T52" fmla="*/ 26 w 64"/>
                <a:gd name="T53" fmla="*/ 2 h 119"/>
                <a:gd name="T54" fmla="*/ 37 w 64"/>
                <a:gd name="T55" fmla="*/ 9 h 119"/>
                <a:gd name="T56" fmla="*/ 41 w 64"/>
                <a:gd name="T57" fmla="*/ 13 h 119"/>
                <a:gd name="T58" fmla="*/ 45 w 64"/>
                <a:gd name="T59" fmla="*/ 18 h 119"/>
                <a:gd name="T60" fmla="*/ 47 w 64"/>
                <a:gd name="T61" fmla="*/ 23 h 119"/>
                <a:gd name="T62" fmla="*/ 51 w 64"/>
                <a:gd name="T63" fmla="*/ 28 h 119"/>
                <a:gd name="T64" fmla="*/ 52 w 64"/>
                <a:gd name="T65" fmla="*/ 33 h 119"/>
                <a:gd name="T66" fmla="*/ 55 w 64"/>
                <a:gd name="T67" fmla="*/ 39 h 119"/>
                <a:gd name="T68" fmla="*/ 57 w 64"/>
                <a:gd name="T69" fmla="*/ 44 h 119"/>
                <a:gd name="T70" fmla="*/ 59 w 64"/>
                <a:gd name="T71" fmla="*/ 62 h 119"/>
                <a:gd name="T72" fmla="*/ 61 w 64"/>
                <a:gd name="T73" fmla="*/ 81 h 119"/>
                <a:gd name="T74" fmla="*/ 62 w 64"/>
                <a:gd name="T75" fmla="*/ 99 h 119"/>
                <a:gd name="T76" fmla="*/ 64 w 64"/>
                <a:gd name="T77" fmla="*/ 117 h 119"/>
                <a:gd name="T78" fmla="*/ 57 w 64"/>
                <a:gd name="T79" fmla="*/ 119 h 119"/>
                <a:gd name="T80" fmla="*/ 52 w 64"/>
                <a:gd name="T81" fmla="*/ 119 h 119"/>
                <a:gd name="T82" fmla="*/ 47 w 64"/>
                <a:gd name="T83" fmla="*/ 119 h 119"/>
                <a:gd name="T84" fmla="*/ 42 w 64"/>
                <a:gd name="T8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" h="119">
                  <a:moveTo>
                    <a:pt x="40" y="119"/>
                  </a:moveTo>
                  <a:lnTo>
                    <a:pt x="42" y="113"/>
                  </a:lnTo>
                  <a:lnTo>
                    <a:pt x="45" y="108"/>
                  </a:lnTo>
                  <a:lnTo>
                    <a:pt x="46" y="103"/>
                  </a:lnTo>
                  <a:lnTo>
                    <a:pt x="47" y="98"/>
                  </a:lnTo>
                  <a:lnTo>
                    <a:pt x="47" y="92"/>
                  </a:lnTo>
                  <a:lnTo>
                    <a:pt x="48" y="85"/>
                  </a:lnTo>
                  <a:lnTo>
                    <a:pt x="48" y="81"/>
                  </a:lnTo>
                  <a:lnTo>
                    <a:pt x="48" y="74"/>
                  </a:lnTo>
                  <a:lnTo>
                    <a:pt x="47" y="69"/>
                  </a:lnTo>
                  <a:lnTo>
                    <a:pt x="47" y="63"/>
                  </a:lnTo>
                  <a:lnTo>
                    <a:pt x="46" y="58"/>
                  </a:lnTo>
                  <a:lnTo>
                    <a:pt x="44" y="52"/>
                  </a:lnTo>
                  <a:lnTo>
                    <a:pt x="42" y="47"/>
                  </a:lnTo>
                  <a:lnTo>
                    <a:pt x="40" y="42"/>
                  </a:lnTo>
                  <a:lnTo>
                    <a:pt x="37" y="37"/>
                  </a:lnTo>
                  <a:lnTo>
                    <a:pt x="34" y="32"/>
                  </a:lnTo>
                  <a:lnTo>
                    <a:pt x="32" y="31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1" y="30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8" y="27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5" y="21"/>
                  </a:lnTo>
                  <a:lnTo>
                    <a:pt x="22" y="18"/>
                  </a:lnTo>
                  <a:lnTo>
                    <a:pt x="19" y="16"/>
                  </a:lnTo>
                  <a:lnTo>
                    <a:pt x="16" y="13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5" y="10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6" y="2"/>
                  </a:lnTo>
                  <a:lnTo>
                    <a:pt x="31" y="6"/>
                  </a:lnTo>
                  <a:lnTo>
                    <a:pt x="37" y="9"/>
                  </a:lnTo>
                  <a:lnTo>
                    <a:pt x="39" y="11"/>
                  </a:lnTo>
                  <a:lnTo>
                    <a:pt x="41" y="13"/>
                  </a:lnTo>
                  <a:lnTo>
                    <a:pt x="42" y="16"/>
                  </a:lnTo>
                  <a:lnTo>
                    <a:pt x="45" y="18"/>
                  </a:lnTo>
                  <a:lnTo>
                    <a:pt x="48" y="22"/>
                  </a:lnTo>
                  <a:lnTo>
                    <a:pt x="47" y="23"/>
                  </a:lnTo>
                  <a:lnTo>
                    <a:pt x="49" y="26"/>
                  </a:lnTo>
                  <a:lnTo>
                    <a:pt x="51" y="28"/>
                  </a:lnTo>
                  <a:lnTo>
                    <a:pt x="52" y="30"/>
                  </a:lnTo>
                  <a:lnTo>
                    <a:pt x="52" y="33"/>
                  </a:lnTo>
                  <a:lnTo>
                    <a:pt x="54" y="36"/>
                  </a:lnTo>
                  <a:lnTo>
                    <a:pt x="55" y="39"/>
                  </a:lnTo>
                  <a:lnTo>
                    <a:pt x="56" y="41"/>
                  </a:lnTo>
                  <a:lnTo>
                    <a:pt x="57" y="44"/>
                  </a:lnTo>
                  <a:lnTo>
                    <a:pt x="58" y="52"/>
                  </a:lnTo>
                  <a:lnTo>
                    <a:pt x="59" y="62"/>
                  </a:lnTo>
                  <a:lnTo>
                    <a:pt x="60" y="71"/>
                  </a:lnTo>
                  <a:lnTo>
                    <a:pt x="61" y="81"/>
                  </a:lnTo>
                  <a:lnTo>
                    <a:pt x="62" y="89"/>
                  </a:lnTo>
                  <a:lnTo>
                    <a:pt x="62" y="99"/>
                  </a:lnTo>
                  <a:lnTo>
                    <a:pt x="64" y="108"/>
                  </a:lnTo>
                  <a:lnTo>
                    <a:pt x="64" y="117"/>
                  </a:lnTo>
                  <a:lnTo>
                    <a:pt x="59" y="119"/>
                  </a:lnTo>
                  <a:lnTo>
                    <a:pt x="57" y="119"/>
                  </a:lnTo>
                  <a:lnTo>
                    <a:pt x="55" y="119"/>
                  </a:lnTo>
                  <a:lnTo>
                    <a:pt x="52" y="119"/>
                  </a:lnTo>
                  <a:lnTo>
                    <a:pt x="50" y="119"/>
                  </a:lnTo>
                  <a:lnTo>
                    <a:pt x="47" y="119"/>
                  </a:lnTo>
                  <a:lnTo>
                    <a:pt x="45" y="119"/>
                  </a:lnTo>
                  <a:lnTo>
                    <a:pt x="42" y="119"/>
                  </a:lnTo>
                  <a:lnTo>
                    <a:pt x="40" y="119"/>
                  </a:lnTo>
                  <a:close/>
                </a:path>
              </a:pathLst>
            </a:custGeom>
            <a:solidFill>
              <a:srgbClr val="547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52" name="Freeform 216">
              <a:extLst>
                <a:ext uri="{FF2B5EF4-FFF2-40B4-BE49-F238E27FC236}">
                  <a16:creationId xmlns:a16="http://schemas.microsoft.com/office/drawing/2014/main" id="{8E12E693-8363-42BB-9809-B2EFD6564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3691"/>
              <a:ext cx="11" cy="10"/>
            </a:xfrm>
            <a:custGeom>
              <a:avLst/>
              <a:gdLst>
                <a:gd name="T0" fmla="*/ 11 w 22"/>
                <a:gd name="T1" fmla="*/ 0 h 20"/>
                <a:gd name="T2" fmla="*/ 13 w 22"/>
                <a:gd name="T3" fmla="*/ 0 h 20"/>
                <a:gd name="T4" fmla="*/ 16 w 22"/>
                <a:gd name="T5" fmla="*/ 0 h 20"/>
                <a:gd name="T6" fmla="*/ 17 w 22"/>
                <a:gd name="T7" fmla="*/ 1 h 20"/>
                <a:gd name="T8" fmla="*/ 19 w 22"/>
                <a:gd name="T9" fmla="*/ 2 h 20"/>
                <a:gd name="T10" fmla="*/ 20 w 22"/>
                <a:gd name="T11" fmla="*/ 3 h 20"/>
                <a:gd name="T12" fmla="*/ 21 w 22"/>
                <a:gd name="T13" fmla="*/ 5 h 20"/>
                <a:gd name="T14" fmla="*/ 22 w 22"/>
                <a:gd name="T15" fmla="*/ 8 h 20"/>
                <a:gd name="T16" fmla="*/ 22 w 22"/>
                <a:gd name="T17" fmla="*/ 10 h 20"/>
                <a:gd name="T18" fmla="*/ 22 w 22"/>
                <a:gd name="T19" fmla="*/ 11 h 20"/>
                <a:gd name="T20" fmla="*/ 21 w 22"/>
                <a:gd name="T21" fmla="*/ 13 h 20"/>
                <a:gd name="T22" fmla="*/ 20 w 22"/>
                <a:gd name="T23" fmla="*/ 14 h 20"/>
                <a:gd name="T24" fmla="*/ 19 w 22"/>
                <a:gd name="T25" fmla="*/ 16 h 20"/>
                <a:gd name="T26" fmla="*/ 17 w 22"/>
                <a:gd name="T27" fmla="*/ 18 h 20"/>
                <a:gd name="T28" fmla="*/ 16 w 22"/>
                <a:gd name="T29" fmla="*/ 19 h 20"/>
                <a:gd name="T30" fmla="*/ 13 w 22"/>
                <a:gd name="T31" fmla="*/ 19 h 20"/>
                <a:gd name="T32" fmla="*/ 11 w 22"/>
                <a:gd name="T33" fmla="*/ 20 h 20"/>
                <a:gd name="T34" fmla="*/ 9 w 22"/>
                <a:gd name="T35" fmla="*/ 19 h 20"/>
                <a:gd name="T36" fmla="*/ 7 w 22"/>
                <a:gd name="T37" fmla="*/ 19 h 20"/>
                <a:gd name="T38" fmla="*/ 4 w 22"/>
                <a:gd name="T39" fmla="*/ 18 h 20"/>
                <a:gd name="T40" fmla="*/ 3 w 22"/>
                <a:gd name="T41" fmla="*/ 16 h 20"/>
                <a:gd name="T42" fmla="*/ 1 w 22"/>
                <a:gd name="T43" fmla="*/ 14 h 20"/>
                <a:gd name="T44" fmla="*/ 1 w 22"/>
                <a:gd name="T45" fmla="*/ 13 h 20"/>
                <a:gd name="T46" fmla="*/ 0 w 22"/>
                <a:gd name="T47" fmla="*/ 11 h 20"/>
                <a:gd name="T48" fmla="*/ 0 w 22"/>
                <a:gd name="T49" fmla="*/ 10 h 20"/>
                <a:gd name="T50" fmla="*/ 0 w 22"/>
                <a:gd name="T51" fmla="*/ 8 h 20"/>
                <a:gd name="T52" fmla="*/ 1 w 22"/>
                <a:gd name="T53" fmla="*/ 5 h 20"/>
                <a:gd name="T54" fmla="*/ 1 w 22"/>
                <a:gd name="T55" fmla="*/ 3 h 20"/>
                <a:gd name="T56" fmla="*/ 3 w 22"/>
                <a:gd name="T57" fmla="*/ 2 h 20"/>
                <a:gd name="T58" fmla="*/ 4 w 22"/>
                <a:gd name="T59" fmla="*/ 1 h 20"/>
                <a:gd name="T60" fmla="*/ 7 w 22"/>
                <a:gd name="T61" fmla="*/ 0 h 20"/>
                <a:gd name="T62" fmla="*/ 9 w 22"/>
                <a:gd name="T63" fmla="*/ 0 h 20"/>
                <a:gd name="T64" fmla="*/ 11 w 22"/>
                <a:gd name="T6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20">
                  <a:moveTo>
                    <a:pt x="11" y="0"/>
                  </a:moveTo>
                  <a:lnTo>
                    <a:pt x="13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1"/>
                  </a:lnTo>
                  <a:lnTo>
                    <a:pt x="21" y="13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6" y="19"/>
                  </a:lnTo>
                  <a:lnTo>
                    <a:pt x="13" y="19"/>
                  </a:lnTo>
                  <a:lnTo>
                    <a:pt x="11" y="20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4" y="18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53" name="Freeform 217">
              <a:extLst>
                <a:ext uri="{FF2B5EF4-FFF2-40B4-BE49-F238E27FC236}">
                  <a16:creationId xmlns:a16="http://schemas.microsoft.com/office/drawing/2014/main" id="{3C553313-B513-420D-B177-F4F719CC5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3691"/>
              <a:ext cx="10" cy="8"/>
            </a:xfrm>
            <a:custGeom>
              <a:avLst/>
              <a:gdLst>
                <a:gd name="T0" fmla="*/ 10 w 20"/>
                <a:gd name="T1" fmla="*/ 0 h 15"/>
                <a:gd name="T2" fmla="*/ 12 w 20"/>
                <a:gd name="T3" fmla="*/ 0 h 15"/>
                <a:gd name="T4" fmla="*/ 14 w 20"/>
                <a:gd name="T5" fmla="*/ 1 h 15"/>
                <a:gd name="T6" fmla="*/ 15 w 20"/>
                <a:gd name="T7" fmla="*/ 1 h 15"/>
                <a:gd name="T8" fmla="*/ 17 w 20"/>
                <a:gd name="T9" fmla="*/ 2 h 15"/>
                <a:gd name="T10" fmla="*/ 18 w 20"/>
                <a:gd name="T11" fmla="*/ 4 h 15"/>
                <a:gd name="T12" fmla="*/ 19 w 20"/>
                <a:gd name="T13" fmla="*/ 5 h 15"/>
                <a:gd name="T14" fmla="*/ 20 w 20"/>
                <a:gd name="T15" fmla="*/ 7 h 15"/>
                <a:gd name="T16" fmla="*/ 20 w 20"/>
                <a:gd name="T17" fmla="*/ 8 h 15"/>
                <a:gd name="T18" fmla="*/ 20 w 20"/>
                <a:gd name="T19" fmla="*/ 9 h 15"/>
                <a:gd name="T20" fmla="*/ 19 w 20"/>
                <a:gd name="T21" fmla="*/ 11 h 15"/>
                <a:gd name="T22" fmla="*/ 18 w 20"/>
                <a:gd name="T23" fmla="*/ 12 h 15"/>
                <a:gd name="T24" fmla="*/ 17 w 20"/>
                <a:gd name="T25" fmla="*/ 13 h 15"/>
                <a:gd name="T26" fmla="*/ 15 w 20"/>
                <a:gd name="T27" fmla="*/ 13 h 15"/>
                <a:gd name="T28" fmla="*/ 14 w 20"/>
                <a:gd name="T29" fmla="*/ 15 h 15"/>
                <a:gd name="T30" fmla="*/ 12 w 20"/>
                <a:gd name="T31" fmla="*/ 15 h 15"/>
                <a:gd name="T32" fmla="*/ 10 w 20"/>
                <a:gd name="T33" fmla="*/ 15 h 15"/>
                <a:gd name="T34" fmla="*/ 8 w 20"/>
                <a:gd name="T35" fmla="*/ 15 h 15"/>
                <a:gd name="T36" fmla="*/ 6 w 20"/>
                <a:gd name="T37" fmla="*/ 15 h 15"/>
                <a:gd name="T38" fmla="*/ 5 w 20"/>
                <a:gd name="T39" fmla="*/ 13 h 15"/>
                <a:gd name="T40" fmla="*/ 3 w 20"/>
                <a:gd name="T41" fmla="*/ 13 h 15"/>
                <a:gd name="T42" fmla="*/ 2 w 20"/>
                <a:gd name="T43" fmla="*/ 12 h 15"/>
                <a:gd name="T44" fmla="*/ 0 w 20"/>
                <a:gd name="T45" fmla="*/ 11 h 15"/>
                <a:gd name="T46" fmla="*/ 0 w 20"/>
                <a:gd name="T47" fmla="*/ 9 h 15"/>
                <a:gd name="T48" fmla="*/ 0 w 20"/>
                <a:gd name="T49" fmla="*/ 8 h 15"/>
                <a:gd name="T50" fmla="*/ 0 w 20"/>
                <a:gd name="T51" fmla="*/ 7 h 15"/>
                <a:gd name="T52" fmla="*/ 0 w 20"/>
                <a:gd name="T53" fmla="*/ 5 h 15"/>
                <a:gd name="T54" fmla="*/ 2 w 20"/>
                <a:gd name="T55" fmla="*/ 4 h 15"/>
                <a:gd name="T56" fmla="*/ 3 w 20"/>
                <a:gd name="T57" fmla="*/ 2 h 15"/>
                <a:gd name="T58" fmla="*/ 5 w 20"/>
                <a:gd name="T59" fmla="*/ 1 h 15"/>
                <a:gd name="T60" fmla="*/ 6 w 20"/>
                <a:gd name="T61" fmla="*/ 1 h 15"/>
                <a:gd name="T62" fmla="*/ 8 w 20"/>
                <a:gd name="T63" fmla="*/ 0 h 15"/>
                <a:gd name="T64" fmla="*/ 10 w 20"/>
                <a:gd name="T6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15">
                  <a:moveTo>
                    <a:pt x="10" y="0"/>
                  </a:moveTo>
                  <a:lnTo>
                    <a:pt x="12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18" y="4"/>
                  </a:lnTo>
                  <a:lnTo>
                    <a:pt x="19" y="5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0" y="9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4" y="15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54" name="Freeform 218">
              <a:extLst>
                <a:ext uri="{FF2B5EF4-FFF2-40B4-BE49-F238E27FC236}">
                  <a16:creationId xmlns:a16="http://schemas.microsoft.com/office/drawing/2014/main" id="{9C2426EB-10ED-4FB5-BE14-450AB319C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3651"/>
              <a:ext cx="31" cy="16"/>
            </a:xfrm>
            <a:custGeom>
              <a:avLst/>
              <a:gdLst>
                <a:gd name="T0" fmla="*/ 0 w 62"/>
                <a:gd name="T1" fmla="*/ 15 h 32"/>
                <a:gd name="T2" fmla="*/ 7 w 62"/>
                <a:gd name="T3" fmla="*/ 18 h 32"/>
                <a:gd name="T4" fmla="*/ 14 w 62"/>
                <a:gd name="T5" fmla="*/ 19 h 32"/>
                <a:gd name="T6" fmla="*/ 20 w 62"/>
                <a:gd name="T7" fmla="*/ 19 h 32"/>
                <a:gd name="T8" fmla="*/ 27 w 62"/>
                <a:gd name="T9" fmla="*/ 19 h 32"/>
                <a:gd name="T10" fmla="*/ 34 w 62"/>
                <a:gd name="T11" fmla="*/ 19 h 32"/>
                <a:gd name="T12" fmla="*/ 42 w 62"/>
                <a:gd name="T13" fmla="*/ 20 h 32"/>
                <a:gd name="T14" fmla="*/ 47 w 62"/>
                <a:gd name="T15" fmla="*/ 21 h 32"/>
                <a:gd name="T16" fmla="*/ 54 w 62"/>
                <a:gd name="T17" fmla="*/ 23 h 32"/>
                <a:gd name="T18" fmla="*/ 56 w 62"/>
                <a:gd name="T19" fmla="*/ 24 h 32"/>
                <a:gd name="T20" fmla="*/ 56 w 62"/>
                <a:gd name="T21" fmla="*/ 24 h 32"/>
                <a:gd name="T22" fmla="*/ 57 w 62"/>
                <a:gd name="T23" fmla="*/ 25 h 32"/>
                <a:gd name="T24" fmla="*/ 57 w 62"/>
                <a:gd name="T25" fmla="*/ 28 h 32"/>
                <a:gd name="T26" fmla="*/ 58 w 62"/>
                <a:gd name="T27" fmla="*/ 29 h 32"/>
                <a:gd name="T28" fmla="*/ 58 w 62"/>
                <a:gd name="T29" fmla="*/ 29 h 32"/>
                <a:gd name="T30" fmla="*/ 59 w 62"/>
                <a:gd name="T31" fmla="*/ 30 h 32"/>
                <a:gd name="T32" fmla="*/ 60 w 62"/>
                <a:gd name="T33" fmla="*/ 31 h 32"/>
                <a:gd name="T34" fmla="*/ 62 w 62"/>
                <a:gd name="T35" fmla="*/ 32 h 32"/>
                <a:gd name="T36" fmla="*/ 60 w 62"/>
                <a:gd name="T37" fmla="*/ 29 h 32"/>
                <a:gd name="T38" fmla="*/ 59 w 62"/>
                <a:gd name="T39" fmla="*/ 25 h 32"/>
                <a:gd name="T40" fmla="*/ 59 w 62"/>
                <a:gd name="T41" fmla="*/ 22 h 32"/>
                <a:gd name="T42" fmla="*/ 59 w 62"/>
                <a:gd name="T43" fmla="*/ 19 h 32"/>
                <a:gd name="T44" fmla="*/ 58 w 62"/>
                <a:gd name="T45" fmla="*/ 16 h 32"/>
                <a:gd name="T46" fmla="*/ 58 w 62"/>
                <a:gd name="T47" fmla="*/ 13 h 32"/>
                <a:gd name="T48" fmla="*/ 57 w 62"/>
                <a:gd name="T49" fmla="*/ 10 h 32"/>
                <a:gd name="T50" fmla="*/ 56 w 62"/>
                <a:gd name="T51" fmla="*/ 8 h 32"/>
                <a:gd name="T52" fmla="*/ 56 w 62"/>
                <a:gd name="T53" fmla="*/ 8 h 32"/>
                <a:gd name="T54" fmla="*/ 56 w 62"/>
                <a:gd name="T55" fmla="*/ 8 h 32"/>
                <a:gd name="T56" fmla="*/ 56 w 62"/>
                <a:gd name="T57" fmla="*/ 8 h 32"/>
                <a:gd name="T58" fmla="*/ 56 w 62"/>
                <a:gd name="T59" fmla="*/ 8 h 32"/>
                <a:gd name="T60" fmla="*/ 57 w 62"/>
                <a:gd name="T61" fmla="*/ 6 h 32"/>
                <a:gd name="T62" fmla="*/ 57 w 62"/>
                <a:gd name="T63" fmla="*/ 6 h 32"/>
                <a:gd name="T64" fmla="*/ 57 w 62"/>
                <a:gd name="T65" fmla="*/ 6 h 32"/>
                <a:gd name="T66" fmla="*/ 57 w 62"/>
                <a:gd name="T67" fmla="*/ 6 h 32"/>
                <a:gd name="T68" fmla="*/ 57 w 62"/>
                <a:gd name="T69" fmla="*/ 4 h 32"/>
                <a:gd name="T70" fmla="*/ 56 w 62"/>
                <a:gd name="T71" fmla="*/ 3 h 32"/>
                <a:gd name="T72" fmla="*/ 56 w 62"/>
                <a:gd name="T73" fmla="*/ 1 h 32"/>
                <a:gd name="T74" fmla="*/ 55 w 62"/>
                <a:gd name="T75" fmla="*/ 1 h 32"/>
                <a:gd name="T76" fmla="*/ 54 w 62"/>
                <a:gd name="T77" fmla="*/ 0 h 32"/>
                <a:gd name="T78" fmla="*/ 53 w 62"/>
                <a:gd name="T79" fmla="*/ 0 h 32"/>
                <a:gd name="T80" fmla="*/ 52 w 62"/>
                <a:gd name="T81" fmla="*/ 0 h 32"/>
                <a:gd name="T82" fmla="*/ 50 w 62"/>
                <a:gd name="T83" fmla="*/ 2 h 32"/>
                <a:gd name="T84" fmla="*/ 44 w 62"/>
                <a:gd name="T85" fmla="*/ 2 h 32"/>
                <a:gd name="T86" fmla="*/ 38 w 62"/>
                <a:gd name="T87" fmla="*/ 3 h 32"/>
                <a:gd name="T88" fmla="*/ 32 w 62"/>
                <a:gd name="T89" fmla="*/ 5 h 32"/>
                <a:gd name="T90" fmla="*/ 25 w 62"/>
                <a:gd name="T91" fmla="*/ 6 h 32"/>
                <a:gd name="T92" fmla="*/ 19 w 62"/>
                <a:gd name="T93" fmla="*/ 8 h 32"/>
                <a:gd name="T94" fmla="*/ 13 w 62"/>
                <a:gd name="T95" fmla="*/ 9 h 32"/>
                <a:gd name="T96" fmla="*/ 7 w 62"/>
                <a:gd name="T97" fmla="*/ 9 h 32"/>
                <a:gd name="T98" fmla="*/ 2 w 62"/>
                <a:gd name="T99" fmla="*/ 8 h 32"/>
                <a:gd name="T100" fmla="*/ 0 w 62"/>
                <a:gd name="T101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" h="32">
                  <a:moveTo>
                    <a:pt x="0" y="15"/>
                  </a:moveTo>
                  <a:lnTo>
                    <a:pt x="7" y="18"/>
                  </a:lnTo>
                  <a:lnTo>
                    <a:pt x="14" y="19"/>
                  </a:lnTo>
                  <a:lnTo>
                    <a:pt x="20" y="19"/>
                  </a:lnTo>
                  <a:lnTo>
                    <a:pt x="27" y="19"/>
                  </a:lnTo>
                  <a:lnTo>
                    <a:pt x="34" y="19"/>
                  </a:lnTo>
                  <a:lnTo>
                    <a:pt x="42" y="20"/>
                  </a:lnTo>
                  <a:lnTo>
                    <a:pt x="47" y="21"/>
                  </a:lnTo>
                  <a:lnTo>
                    <a:pt x="54" y="23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7" y="25"/>
                  </a:lnTo>
                  <a:lnTo>
                    <a:pt x="57" y="28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9" y="30"/>
                  </a:lnTo>
                  <a:lnTo>
                    <a:pt x="60" y="31"/>
                  </a:lnTo>
                  <a:lnTo>
                    <a:pt x="62" y="32"/>
                  </a:lnTo>
                  <a:lnTo>
                    <a:pt x="60" y="29"/>
                  </a:lnTo>
                  <a:lnTo>
                    <a:pt x="59" y="25"/>
                  </a:lnTo>
                  <a:lnTo>
                    <a:pt x="59" y="22"/>
                  </a:lnTo>
                  <a:lnTo>
                    <a:pt x="59" y="19"/>
                  </a:lnTo>
                  <a:lnTo>
                    <a:pt x="58" y="16"/>
                  </a:lnTo>
                  <a:lnTo>
                    <a:pt x="58" y="13"/>
                  </a:lnTo>
                  <a:lnTo>
                    <a:pt x="57" y="10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6" y="3"/>
                  </a:lnTo>
                  <a:lnTo>
                    <a:pt x="56" y="1"/>
                  </a:lnTo>
                  <a:lnTo>
                    <a:pt x="55" y="1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0" y="2"/>
                  </a:lnTo>
                  <a:lnTo>
                    <a:pt x="44" y="2"/>
                  </a:lnTo>
                  <a:lnTo>
                    <a:pt x="38" y="3"/>
                  </a:lnTo>
                  <a:lnTo>
                    <a:pt x="32" y="5"/>
                  </a:lnTo>
                  <a:lnTo>
                    <a:pt x="25" y="6"/>
                  </a:lnTo>
                  <a:lnTo>
                    <a:pt x="19" y="8"/>
                  </a:lnTo>
                  <a:lnTo>
                    <a:pt x="13" y="9"/>
                  </a:lnTo>
                  <a:lnTo>
                    <a:pt x="7" y="9"/>
                  </a:lnTo>
                  <a:lnTo>
                    <a:pt x="2" y="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55" name="Freeform 219">
              <a:extLst>
                <a:ext uri="{FF2B5EF4-FFF2-40B4-BE49-F238E27FC236}">
                  <a16:creationId xmlns:a16="http://schemas.microsoft.com/office/drawing/2014/main" id="{800A759D-E844-40B6-9D64-785B34423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" y="3653"/>
              <a:ext cx="35" cy="27"/>
            </a:xfrm>
            <a:custGeom>
              <a:avLst/>
              <a:gdLst>
                <a:gd name="T0" fmla="*/ 6 w 70"/>
                <a:gd name="T1" fmla="*/ 11 h 55"/>
                <a:gd name="T2" fmla="*/ 16 w 70"/>
                <a:gd name="T3" fmla="*/ 13 h 55"/>
                <a:gd name="T4" fmla="*/ 28 w 70"/>
                <a:gd name="T5" fmla="*/ 17 h 55"/>
                <a:gd name="T6" fmla="*/ 37 w 70"/>
                <a:gd name="T7" fmla="*/ 20 h 55"/>
                <a:gd name="T8" fmla="*/ 41 w 70"/>
                <a:gd name="T9" fmla="*/ 22 h 55"/>
                <a:gd name="T10" fmla="*/ 44 w 70"/>
                <a:gd name="T11" fmla="*/ 25 h 55"/>
                <a:gd name="T12" fmla="*/ 47 w 70"/>
                <a:gd name="T13" fmla="*/ 26 h 55"/>
                <a:gd name="T14" fmla="*/ 51 w 70"/>
                <a:gd name="T15" fmla="*/ 28 h 55"/>
                <a:gd name="T16" fmla="*/ 55 w 70"/>
                <a:gd name="T17" fmla="*/ 29 h 55"/>
                <a:gd name="T18" fmla="*/ 55 w 70"/>
                <a:gd name="T19" fmla="*/ 30 h 55"/>
                <a:gd name="T20" fmla="*/ 56 w 70"/>
                <a:gd name="T21" fmla="*/ 31 h 55"/>
                <a:gd name="T22" fmla="*/ 57 w 70"/>
                <a:gd name="T23" fmla="*/ 33 h 55"/>
                <a:gd name="T24" fmla="*/ 58 w 70"/>
                <a:gd name="T25" fmla="*/ 33 h 55"/>
                <a:gd name="T26" fmla="*/ 59 w 70"/>
                <a:gd name="T27" fmla="*/ 35 h 55"/>
                <a:gd name="T28" fmla="*/ 59 w 70"/>
                <a:gd name="T29" fmla="*/ 37 h 55"/>
                <a:gd name="T30" fmla="*/ 60 w 70"/>
                <a:gd name="T31" fmla="*/ 39 h 55"/>
                <a:gd name="T32" fmla="*/ 64 w 70"/>
                <a:gd name="T33" fmla="*/ 41 h 55"/>
                <a:gd name="T34" fmla="*/ 65 w 70"/>
                <a:gd name="T35" fmla="*/ 43 h 55"/>
                <a:gd name="T36" fmla="*/ 66 w 70"/>
                <a:gd name="T37" fmla="*/ 46 h 55"/>
                <a:gd name="T38" fmla="*/ 66 w 70"/>
                <a:gd name="T39" fmla="*/ 49 h 55"/>
                <a:gd name="T40" fmla="*/ 68 w 70"/>
                <a:gd name="T41" fmla="*/ 51 h 55"/>
                <a:gd name="T42" fmla="*/ 69 w 70"/>
                <a:gd name="T43" fmla="*/ 53 h 55"/>
                <a:gd name="T44" fmla="*/ 70 w 70"/>
                <a:gd name="T45" fmla="*/ 48 h 55"/>
                <a:gd name="T46" fmla="*/ 68 w 70"/>
                <a:gd name="T47" fmla="*/ 33 h 55"/>
                <a:gd name="T48" fmla="*/ 67 w 70"/>
                <a:gd name="T49" fmla="*/ 20 h 55"/>
                <a:gd name="T50" fmla="*/ 65 w 70"/>
                <a:gd name="T51" fmla="*/ 7 h 55"/>
                <a:gd name="T52" fmla="*/ 60 w 70"/>
                <a:gd name="T53" fmla="*/ 2 h 55"/>
                <a:gd name="T54" fmla="*/ 54 w 70"/>
                <a:gd name="T55" fmla="*/ 5 h 55"/>
                <a:gd name="T56" fmla="*/ 41 w 70"/>
                <a:gd name="T57" fmla="*/ 7 h 55"/>
                <a:gd name="T58" fmla="*/ 26 w 70"/>
                <a:gd name="T59" fmla="*/ 8 h 55"/>
                <a:gd name="T60" fmla="*/ 10 w 70"/>
                <a:gd name="T61" fmla="*/ 7 h 55"/>
                <a:gd name="T62" fmla="*/ 3 w 70"/>
                <a:gd name="T63" fmla="*/ 7 h 55"/>
                <a:gd name="T64" fmla="*/ 1 w 70"/>
                <a:gd name="T65" fmla="*/ 8 h 55"/>
                <a:gd name="T66" fmla="*/ 1 w 70"/>
                <a:gd name="T67" fmla="*/ 9 h 55"/>
                <a:gd name="T68" fmla="*/ 0 w 70"/>
                <a:gd name="T69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55">
                  <a:moveTo>
                    <a:pt x="0" y="11"/>
                  </a:moveTo>
                  <a:lnTo>
                    <a:pt x="6" y="11"/>
                  </a:lnTo>
                  <a:lnTo>
                    <a:pt x="10" y="12"/>
                  </a:lnTo>
                  <a:lnTo>
                    <a:pt x="16" y="13"/>
                  </a:lnTo>
                  <a:lnTo>
                    <a:pt x="21" y="16"/>
                  </a:lnTo>
                  <a:lnTo>
                    <a:pt x="28" y="17"/>
                  </a:lnTo>
                  <a:lnTo>
                    <a:pt x="33" y="18"/>
                  </a:lnTo>
                  <a:lnTo>
                    <a:pt x="37" y="20"/>
                  </a:lnTo>
                  <a:lnTo>
                    <a:pt x="41" y="21"/>
                  </a:lnTo>
                  <a:lnTo>
                    <a:pt x="41" y="22"/>
                  </a:lnTo>
                  <a:lnTo>
                    <a:pt x="43" y="23"/>
                  </a:lnTo>
                  <a:lnTo>
                    <a:pt x="44" y="25"/>
                  </a:lnTo>
                  <a:lnTo>
                    <a:pt x="46" y="26"/>
                  </a:lnTo>
                  <a:lnTo>
                    <a:pt x="47" y="26"/>
                  </a:lnTo>
                  <a:lnTo>
                    <a:pt x="49" y="27"/>
                  </a:lnTo>
                  <a:lnTo>
                    <a:pt x="51" y="28"/>
                  </a:lnTo>
                  <a:lnTo>
                    <a:pt x="53" y="29"/>
                  </a:lnTo>
                  <a:lnTo>
                    <a:pt x="55" y="29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5" y="31"/>
                  </a:lnTo>
                  <a:lnTo>
                    <a:pt x="56" y="31"/>
                  </a:lnTo>
                  <a:lnTo>
                    <a:pt x="57" y="32"/>
                  </a:lnTo>
                  <a:lnTo>
                    <a:pt x="57" y="33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59" y="33"/>
                  </a:lnTo>
                  <a:lnTo>
                    <a:pt x="59" y="35"/>
                  </a:lnTo>
                  <a:lnTo>
                    <a:pt x="59" y="36"/>
                  </a:lnTo>
                  <a:lnTo>
                    <a:pt x="59" y="37"/>
                  </a:lnTo>
                  <a:lnTo>
                    <a:pt x="60" y="38"/>
                  </a:lnTo>
                  <a:lnTo>
                    <a:pt x="60" y="39"/>
                  </a:lnTo>
                  <a:lnTo>
                    <a:pt x="63" y="40"/>
                  </a:lnTo>
                  <a:lnTo>
                    <a:pt x="64" y="41"/>
                  </a:lnTo>
                  <a:lnTo>
                    <a:pt x="65" y="42"/>
                  </a:lnTo>
                  <a:lnTo>
                    <a:pt x="65" y="43"/>
                  </a:lnTo>
                  <a:lnTo>
                    <a:pt x="66" y="43"/>
                  </a:lnTo>
                  <a:lnTo>
                    <a:pt x="66" y="46"/>
                  </a:lnTo>
                  <a:lnTo>
                    <a:pt x="66" y="48"/>
                  </a:lnTo>
                  <a:lnTo>
                    <a:pt x="66" y="49"/>
                  </a:lnTo>
                  <a:lnTo>
                    <a:pt x="67" y="50"/>
                  </a:lnTo>
                  <a:lnTo>
                    <a:pt x="68" y="51"/>
                  </a:lnTo>
                  <a:lnTo>
                    <a:pt x="68" y="52"/>
                  </a:lnTo>
                  <a:lnTo>
                    <a:pt x="69" y="53"/>
                  </a:lnTo>
                  <a:lnTo>
                    <a:pt x="70" y="55"/>
                  </a:lnTo>
                  <a:lnTo>
                    <a:pt x="70" y="48"/>
                  </a:lnTo>
                  <a:lnTo>
                    <a:pt x="69" y="41"/>
                  </a:lnTo>
                  <a:lnTo>
                    <a:pt x="68" y="33"/>
                  </a:lnTo>
                  <a:lnTo>
                    <a:pt x="67" y="28"/>
                  </a:lnTo>
                  <a:lnTo>
                    <a:pt x="67" y="20"/>
                  </a:lnTo>
                  <a:lnTo>
                    <a:pt x="66" y="13"/>
                  </a:lnTo>
                  <a:lnTo>
                    <a:pt x="65" y="7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7" y="3"/>
                  </a:lnTo>
                  <a:lnTo>
                    <a:pt x="54" y="5"/>
                  </a:lnTo>
                  <a:lnTo>
                    <a:pt x="49" y="6"/>
                  </a:lnTo>
                  <a:lnTo>
                    <a:pt x="41" y="7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18" y="8"/>
                  </a:lnTo>
                  <a:lnTo>
                    <a:pt x="10" y="7"/>
                  </a:lnTo>
                  <a:lnTo>
                    <a:pt x="3" y="6"/>
                  </a:lnTo>
                  <a:lnTo>
                    <a:pt x="3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008AD9F9-408A-4184-94CF-D8CFA190CAC1}"/>
              </a:ext>
            </a:extLst>
          </p:cNvPr>
          <p:cNvSpPr txBox="1"/>
          <p:nvPr/>
        </p:nvSpPr>
        <p:spPr>
          <a:xfrm>
            <a:off x="4704862" y="6140207"/>
            <a:ext cx="4572000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6"/>
              </a:rPr>
              <a:t>https://web.stanford.edu/class/msande247s/kchap17.ppt</a:t>
            </a:r>
            <a:r>
              <a:rPr lang="en-US" sz="1385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utoUpdateAnimBg="0"/>
      <p:bldP spid="14340" grpId="0" autoUpdateAnimBg="0"/>
      <p:bldP spid="14356" grpId="0" autoUpdateAnimBg="0"/>
      <p:bldP spid="14359" grpId="0" autoUpdateAnimBg="0"/>
      <p:bldP spid="14360" grpId="0" animBg="1" autoUpdateAnimBg="0"/>
      <p:bldP spid="14362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25" y="98001"/>
            <a:ext cx="8414766" cy="64242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67217" y="5530256"/>
            <a:ext cx="6253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http://statweb.stanford.edu/~tibs/ElemStatLearn/</a:t>
            </a:r>
          </a:p>
        </p:txBody>
      </p:sp>
      <p:sp>
        <p:nvSpPr>
          <p:cNvPr id="4" name="Rectangle 3"/>
          <p:cNvSpPr/>
          <p:nvPr/>
        </p:nvSpPr>
        <p:spPr>
          <a:xfrm>
            <a:off x="889234" y="6465382"/>
            <a:ext cx="9185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Elements of Statistical Learning (2nd edition) 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Hastie,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Tibshirani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and Friedman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29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54" y="1089024"/>
            <a:ext cx="7971692" cy="23399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847" y="6121258"/>
            <a:ext cx="3609002" cy="333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69" dirty="0"/>
              <a:t>Figures courtesy of Wako </a:t>
            </a:r>
            <a:r>
              <a:rPr lang="en-US" sz="1569" dirty="0" err="1"/>
              <a:t>Bungula</a:t>
            </a:r>
            <a:endParaRPr lang="en-US" sz="1569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333" y="3604287"/>
            <a:ext cx="3097335" cy="23416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847" y="3968232"/>
            <a:ext cx="2081498" cy="2024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92" dirty="0"/>
              <a:t>If you care about connected components:</a:t>
            </a:r>
          </a:p>
          <a:p>
            <a:pPr lvl="1"/>
            <a:r>
              <a:rPr lang="en-US" sz="2092" dirty="0"/>
              <a:t>Single linkage</a:t>
            </a:r>
          </a:p>
          <a:p>
            <a:pPr lvl="1"/>
            <a:r>
              <a:rPr lang="en-US" sz="2092" dirty="0" err="1"/>
              <a:t>DBscan</a:t>
            </a:r>
            <a:endParaRPr lang="en-US" sz="2092" dirty="0"/>
          </a:p>
        </p:txBody>
      </p:sp>
      <p:sp>
        <p:nvSpPr>
          <p:cNvPr id="6" name="TextBox 5"/>
          <p:cNvSpPr txBox="1"/>
          <p:nvPr/>
        </p:nvSpPr>
        <p:spPr>
          <a:xfrm>
            <a:off x="6225389" y="3807241"/>
            <a:ext cx="2231670" cy="2024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92" dirty="0"/>
              <a:t>If you care about closeness:</a:t>
            </a:r>
          </a:p>
          <a:p>
            <a:r>
              <a:rPr lang="en-US" sz="2092" dirty="0"/>
              <a:t>  Complete linkage</a:t>
            </a:r>
          </a:p>
          <a:p>
            <a:r>
              <a:rPr lang="en-US" sz="2092" dirty="0"/>
              <a:t>  Average linkage</a:t>
            </a:r>
          </a:p>
          <a:p>
            <a:r>
              <a:rPr lang="en-US" sz="2092" dirty="0"/>
              <a:t>  Ward’s linkage</a:t>
            </a:r>
          </a:p>
          <a:p>
            <a:r>
              <a:rPr lang="en-US" sz="2092" dirty="0"/>
              <a:t>  K-means</a:t>
            </a:r>
          </a:p>
        </p:txBody>
      </p:sp>
    </p:spTree>
    <p:extLst>
      <p:ext uri="{BB962C8B-B14F-4D97-AF65-F5344CB8AC3E}">
        <p14:creationId xmlns:p14="http://schemas.microsoft.com/office/powerpoint/2010/main" val="1453286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1F731A9-07E2-4FC4-B695-221DD59729A7}"/>
              </a:ext>
            </a:extLst>
          </p:cNvPr>
          <p:cNvGrpSpPr/>
          <p:nvPr/>
        </p:nvGrpSpPr>
        <p:grpSpPr>
          <a:xfrm>
            <a:off x="2723103" y="493819"/>
            <a:ext cx="6234441" cy="3038849"/>
            <a:chOff x="624840" y="3501390"/>
            <a:chExt cx="6964854" cy="3280410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8C410E30-EDBF-42D0-B7C7-FBB1DCAD09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27" t="13743" r="29850" b="41423"/>
            <a:stretch/>
          </p:blipFill>
          <p:spPr bwMode="auto">
            <a:xfrm>
              <a:off x="624840" y="3520440"/>
              <a:ext cx="2194560" cy="3108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F775B33A-746D-4F9F-949B-102FC20108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59" t="30892" r="17857" b="25596"/>
            <a:stretch/>
          </p:blipFill>
          <p:spPr bwMode="auto">
            <a:xfrm>
              <a:off x="2650873" y="3611880"/>
              <a:ext cx="3383280" cy="3017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82BF1FD6-CD00-4D00-BCEF-1D82E85515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86" t="28247" r="72447" b="16369"/>
            <a:stretch/>
          </p:blipFill>
          <p:spPr bwMode="auto">
            <a:xfrm>
              <a:off x="6027594" y="3501390"/>
              <a:ext cx="1562100" cy="3280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331DC71-2517-49CC-85FA-C5D97FD16C84}"/>
              </a:ext>
            </a:extLst>
          </p:cNvPr>
          <p:cNvSpPr txBox="1"/>
          <p:nvPr/>
        </p:nvSpPr>
        <p:spPr>
          <a:xfrm>
            <a:off x="231112" y="301451"/>
            <a:ext cx="480311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Background noise</a:t>
            </a:r>
          </a:p>
          <a:p>
            <a:endParaRPr lang="en-US" sz="600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rgbClr val="C00000"/>
                </a:solidFill>
              </a:rPr>
              <a:t>Examples:  images</a:t>
            </a:r>
          </a:p>
          <a:p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rgbClr val="C00000"/>
                </a:solidFill>
              </a:rPr>
              <a:t>                                                and sound</a:t>
            </a:r>
          </a:p>
        </p:txBody>
      </p:sp>
      <p:pic>
        <p:nvPicPr>
          <p:cNvPr id="8" name="Picture 7" descr="Chart&#10;&#10;Description automatically generated with medium confidence">
            <a:extLst>
              <a:ext uri="{FF2B5EF4-FFF2-40B4-BE49-F238E27FC236}">
                <a16:creationId xmlns:a16="http://schemas.microsoft.com/office/drawing/2014/main" id="{CC1EFEEC-98A5-4E7C-A114-AFCE666404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28" y="4480560"/>
            <a:ext cx="3336989" cy="23774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8F09E73-CFFC-4C84-9C7A-4091B73086E7}"/>
              </a:ext>
            </a:extLst>
          </p:cNvPr>
          <p:cNvSpPr/>
          <p:nvPr/>
        </p:nvSpPr>
        <p:spPr>
          <a:xfrm>
            <a:off x="2971467" y="3396229"/>
            <a:ext cx="6390641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36290" fontAlgn="base"/>
            <a:r>
              <a:rPr lang="en-US" sz="2040" dirty="0">
                <a:solidFill>
                  <a:prstClr val="white"/>
                </a:solidFill>
                <a:latin typeface="Calibri"/>
                <a:hlinkClick r:id="rId6"/>
              </a:rPr>
              <a:t>Supercoiled </a:t>
            </a:r>
            <a:r>
              <a:rPr lang="en-US" sz="2040" b="1" dirty="0">
                <a:solidFill>
                  <a:prstClr val="white"/>
                </a:solidFill>
                <a:latin typeface="Calibri"/>
                <a:hlinkClick r:id="rId6"/>
              </a:rPr>
              <a:t>DNA</a:t>
            </a:r>
            <a:r>
              <a:rPr lang="en-US" sz="2040" dirty="0">
                <a:solidFill>
                  <a:prstClr val="white"/>
                </a:solidFill>
                <a:latin typeface="Calibri"/>
                <a:hlinkClick r:id="rId6"/>
              </a:rPr>
              <a:t>-directed knotting by </a:t>
            </a:r>
            <a:r>
              <a:rPr lang="en-US" sz="2040" b="1" dirty="0">
                <a:solidFill>
                  <a:prstClr val="white"/>
                </a:solidFill>
                <a:latin typeface="Calibri"/>
                <a:hlinkClick r:id="rId6"/>
              </a:rPr>
              <a:t>T4</a:t>
            </a:r>
            <a:r>
              <a:rPr lang="en-US" sz="2040" dirty="0">
                <a:solidFill>
                  <a:prstClr val="white"/>
                </a:solidFill>
                <a:latin typeface="Calibri"/>
                <a:hlinkClick r:id="rId6"/>
              </a:rPr>
              <a:t> topoisomerase.</a:t>
            </a:r>
            <a:endParaRPr lang="en-US" sz="2040" dirty="0">
              <a:solidFill>
                <a:prstClr val="white"/>
              </a:solidFill>
              <a:latin typeface="Calibri"/>
            </a:endParaRPr>
          </a:p>
          <a:p>
            <a:pPr defTabSz="1036290" fontAlgn="base"/>
            <a:r>
              <a:rPr lang="en-US" sz="2040" dirty="0">
                <a:latin typeface="Calibri"/>
              </a:rPr>
              <a:t>Wasserman SA, </a:t>
            </a:r>
            <a:r>
              <a:rPr lang="en-US" sz="2040" dirty="0" err="1">
                <a:latin typeface="Calibri"/>
              </a:rPr>
              <a:t>Cozzarelli</a:t>
            </a:r>
            <a:r>
              <a:rPr lang="en-US" sz="2040" dirty="0">
                <a:latin typeface="Calibri"/>
              </a:rPr>
              <a:t> NR. J </a:t>
            </a:r>
            <a:r>
              <a:rPr lang="en-US" sz="2040" dirty="0" err="1">
                <a:latin typeface="Calibri"/>
              </a:rPr>
              <a:t>Biol</a:t>
            </a:r>
            <a:r>
              <a:rPr lang="en-US" sz="2040" dirty="0">
                <a:latin typeface="Calibri"/>
              </a:rPr>
              <a:t> Chem. 1991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512D3D-5DA3-4A75-A129-5AB89FE96B58}"/>
              </a:ext>
            </a:extLst>
          </p:cNvPr>
          <p:cNvSpPr txBox="1"/>
          <p:nvPr/>
        </p:nvSpPr>
        <p:spPr>
          <a:xfrm>
            <a:off x="2100106" y="6524772"/>
            <a:ext cx="7666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https://upload.wikimedia.org/wikipedia/commons/d/d6/White-noise.png</a:t>
            </a:r>
            <a:r>
              <a:rPr 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000408-545D-4D9B-A2A8-8B8094395342}"/>
              </a:ext>
            </a:extLst>
          </p:cNvPr>
          <p:cNvSpPr txBox="1"/>
          <p:nvPr/>
        </p:nvSpPr>
        <p:spPr>
          <a:xfrm>
            <a:off x="5933551" y="4582048"/>
            <a:ext cx="2984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also have extra spikes or missing spikes in neuronal and heartbeat data.</a:t>
            </a:r>
          </a:p>
        </p:txBody>
      </p:sp>
    </p:spTree>
    <p:extLst>
      <p:ext uri="{BB962C8B-B14F-4D97-AF65-F5344CB8AC3E}">
        <p14:creationId xmlns:p14="http://schemas.microsoft.com/office/powerpoint/2010/main" val="3662661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85662E58-A575-4B9E-98E5-E2572DFB7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379" y="4729291"/>
            <a:ext cx="2926080" cy="21945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55611A-F3DF-4F3D-A296-A02AE32246CF}"/>
              </a:ext>
            </a:extLst>
          </p:cNvPr>
          <p:cNvSpPr txBox="1"/>
          <p:nvPr/>
        </p:nvSpPr>
        <p:spPr>
          <a:xfrm>
            <a:off x="3057517" y="399235"/>
            <a:ext cx="59436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From  https://python4esac.github.io/fitting/examples1d.html</a:t>
            </a:r>
            <a:r>
              <a:rPr lang="en-US" dirty="0"/>
              <a:t> 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1766B81B-A84D-4593-AFF1-9C1B594AB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349"/>
            <a:ext cx="8644354" cy="657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Simple Gaussian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 will generate fake data first and compare it to the 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real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data: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800" dirty="0">
              <a:latin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 </a:t>
            </a:r>
            <a:r>
              <a:rPr lang="en-US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numpy</a:t>
            </a:r>
            <a:r>
              <a:rPr lang="en-US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as np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 </a:t>
            </a:r>
            <a:r>
              <a:rPr lang="en-US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scipy.optimize</a:t>
            </a:r>
            <a:r>
              <a:rPr lang="en-US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import </a:t>
            </a:r>
            <a:r>
              <a:rPr lang="en-US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curve_fit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 </a:t>
            </a:r>
            <a:r>
              <a:rPr lang="en-US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matplotlib.pyplot</a:t>
            </a:r>
            <a:r>
              <a:rPr lang="en-US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as </a:t>
            </a:r>
            <a:r>
              <a:rPr lang="en-US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mpl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Let's create a function to model and create data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 </a:t>
            </a:r>
            <a:r>
              <a:rPr lang="en-US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</a:t>
            </a:r>
            <a:r>
              <a:rPr lang="en-US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(x, a, x0, sigma):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return a*</a:t>
            </a:r>
            <a:r>
              <a:rPr lang="en-US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np.exp</a:t>
            </a:r>
            <a:r>
              <a:rPr lang="en-US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(-(x-x0)**2/(2*sigma**2))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Generating clean data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x = </a:t>
            </a:r>
            <a:r>
              <a:rPr lang="en-US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np.linspace</a:t>
            </a:r>
            <a:r>
              <a:rPr lang="en-US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(0, 10, 100)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y = </a:t>
            </a:r>
            <a:r>
              <a:rPr lang="en-US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</a:t>
            </a:r>
            <a:r>
              <a:rPr lang="en-US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(x, 1, 5, 2)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Adding noise to the data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yn</a:t>
            </a:r>
            <a:r>
              <a:rPr lang="en-US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 y + 0.2 * </a:t>
            </a:r>
            <a:r>
              <a:rPr lang="en-US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np.random.normal</a:t>
            </a:r>
            <a:r>
              <a:rPr lang="en-US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(size=</a:t>
            </a:r>
            <a:r>
              <a:rPr lang="en-US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(x))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Plot out the current state of the data and model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 = </a:t>
            </a:r>
            <a:r>
              <a:rPr lang="en-US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mpl.figure</a:t>
            </a:r>
            <a:r>
              <a:rPr lang="en-US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ax = </a:t>
            </a:r>
            <a:r>
              <a:rPr lang="en-US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fig.add_subplot</a:t>
            </a:r>
            <a:r>
              <a:rPr lang="en-US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(111)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ax.plot</a:t>
            </a:r>
            <a:r>
              <a:rPr lang="en-US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(x, y, c='k', label='Function')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ax.scatter</a:t>
            </a:r>
            <a:r>
              <a:rPr lang="en-US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(x, </a:t>
            </a:r>
            <a:r>
              <a:rPr lang="en-US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yn</a:t>
            </a:r>
            <a:r>
              <a:rPr lang="en-US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fig.savefig</a:t>
            </a:r>
            <a:r>
              <a:rPr lang="en-US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('model_and_noise.png')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2934D8-A26E-46DF-8CF5-8BADAF2471DB}"/>
              </a:ext>
            </a:extLst>
          </p:cNvPr>
          <p:cNvSpPr txBox="1"/>
          <p:nvPr/>
        </p:nvSpPr>
        <p:spPr>
          <a:xfrm>
            <a:off x="3867150" y="2994541"/>
            <a:ext cx="513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# Generates 100 points between 0 and 10 (no noise)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C43293-CD38-4D42-93E2-24B942FEF78C}"/>
                  </a:ext>
                </a:extLst>
              </p:cNvPr>
              <p:cNvSpPr txBox="1"/>
              <p:nvPr/>
            </p:nvSpPr>
            <p:spPr>
              <a:xfrm>
                <a:off x="2905125" y="3386730"/>
                <a:ext cx="5133975" cy="447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</a:rPr>
                  <a:t>#  y = </a:t>
                </a:r>
                <a14:m>
                  <m:oMath xmlns:m="http://schemas.openxmlformats.org/officeDocument/2006/math">
                    <m:r>
                      <a:rPr lang="en-US" sz="2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ⅇ</m:t>
                        </m:r>
                      </m:e>
                      <m:sup>
                        <m:r>
                          <a:rPr lang="en-US" sz="200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en-US" sz="20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d>
                              <m:dPr>
                                <m:ctrlPr>
                                  <a:rPr lang="en-US" sz="20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2⋅</m:t>
                                </m:r>
                                <m:sSup>
                                  <m:sSupPr>
                                    <m:ctrlPr>
                                      <a:rPr lang="en-US" sz="20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den>
                        </m:f>
                      </m:sup>
                    </m:sSup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C43293-CD38-4D42-93E2-24B942FEF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125" y="3386730"/>
                <a:ext cx="5133975" cy="447367"/>
              </a:xfrm>
              <a:prstGeom prst="rect">
                <a:avLst/>
              </a:prstGeom>
              <a:blipFill>
                <a:blip r:embed="rId4"/>
                <a:stretch>
                  <a:fillRect l="-1306" t="-101370" b="-135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3FB314A-837B-4E8E-99E3-848139FF2828}"/>
              </a:ext>
            </a:extLst>
          </p:cNvPr>
          <p:cNvSpPr txBox="1"/>
          <p:nvPr/>
        </p:nvSpPr>
        <p:spPr>
          <a:xfrm>
            <a:off x="6219825" y="4100719"/>
            <a:ext cx="513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# Add noise to y (not x)</a:t>
            </a:r>
          </a:p>
        </p:txBody>
      </p:sp>
    </p:spTree>
    <p:extLst>
      <p:ext uri="{BB962C8B-B14F-4D97-AF65-F5344CB8AC3E}">
        <p14:creationId xmlns:p14="http://schemas.microsoft.com/office/powerpoint/2010/main" val="3129357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554797EA-FD3F-4F8B-BDB4-FFECD6AAD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467" y="3105144"/>
            <a:ext cx="5120640" cy="38404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59CCBF-F46F-404D-A829-EE1A92E82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216" y="69871"/>
            <a:ext cx="8459688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Simple Gaussian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 will generate fake data first and compare it to the 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real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data: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 Executing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curve_fit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on noisy data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popt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pcov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=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curve_fit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 x,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yn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popt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returns the best fit values for parameters of the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given model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popt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ym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=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(x,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popt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[0],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popt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[1],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popt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[2])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ax.plot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(x,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ym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 c='r', label='Best fit’)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ax.legend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fig.savefig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('model_fit.png')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813A6B-B65F-47F9-9EA6-4F8881114CD2}"/>
              </a:ext>
            </a:extLst>
          </p:cNvPr>
          <p:cNvSpPr txBox="1"/>
          <p:nvPr/>
        </p:nvSpPr>
        <p:spPr>
          <a:xfrm>
            <a:off x="227630" y="4233584"/>
            <a:ext cx="41464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Measurement noise </a:t>
            </a:r>
            <a:r>
              <a:rPr lang="en-US" sz="2400" dirty="0">
                <a:solidFill>
                  <a:srgbClr val="C00000"/>
                </a:solidFill>
              </a:rPr>
              <a:t>distorts Gaussian.</a:t>
            </a:r>
          </a:p>
          <a:p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rgbClr val="C00000"/>
                </a:solidFill>
              </a:rPr>
              <a:t>Not red curve assumed Gaussian curve and noise normally distributed.</a:t>
            </a:r>
          </a:p>
        </p:txBody>
      </p:sp>
    </p:spTree>
    <p:extLst>
      <p:ext uri="{BB962C8B-B14F-4D97-AF65-F5344CB8AC3E}">
        <p14:creationId xmlns:p14="http://schemas.microsoft.com/office/powerpoint/2010/main" val="4240602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54" y="1089024"/>
            <a:ext cx="7971692" cy="23399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847" y="6121258"/>
            <a:ext cx="3609002" cy="333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69" dirty="0"/>
              <a:t>Figures courtesy of Wako </a:t>
            </a:r>
            <a:r>
              <a:rPr lang="en-US" sz="1569" dirty="0" err="1"/>
              <a:t>Bungula</a:t>
            </a:r>
            <a:endParaRPr lang="en-US" sz="1569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333" y="3604287"/>
            <a:ext cx="3097335" cy="23416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847" y="3968232"/>
            <a:ext cx="2081498" cy="2024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92" dirty="0"/>
              <a:t>If you care about connected components:</a:t>
            </a:r>
          </a:p>
          <a:p>
            <a:pPr lvl="1"/>
            <a:r>
              <a:rPr lang="en-US" sz="2092" dirty="0"/>
              <a:t>Single linkage</a:t>
            </a:r>
          </a:p>
          <a:p>
            <a:pPr lvl="1"/>
            <a:r>
              <a:rPr lang="en-US" sz="2092" dirty="0" err="1"/>
              <a:t>DBscan</a:t>
            </a:r>
            <a:endParaRPr lang="en-US" sz="2092" dirty="0"/>
          </a:p>
        </p:txBody>
      </p:sp>
      <p:sp>
        <p:nvSpPr>
          <p:cNvPr id="6" name="TextBox 5"/>
          <p:cNvSpPr txBox="1"/>
          <p:nvPr/>
        </p:nvSpPr>
        <p:spPr>
          <a:xfrm>
            <a:off x="6225389" y="3807241"/>
            <a:ext cx="2231670" cy="2024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92" dirty="0"/>
              <a:t>If you care about closeness:</a:t>
            </a:r>
          </a:p>
          <a:p>
            <a:r>
              <a:rPr lang="en-US" sz="2092" dirty="0"/>
              <a:t>  Complete linkage</a:t>
            </a:r>
          </a:p>
          <a:p>
            <a:r>
              <a:rPr lang="en-US" sz="2092" dirty="0"/>
              <a:t>  Average linkage</a:t>
            </a:r>
          </a:p>
          <a:p>
            <a:r>
              <a:rPr lang="en-US" sz="2092" dirty="0"/>
              <a:t>  Ward’s linkage</a:t>
            </a:r>
          </a:p>
          <a:p>
            <a:r>
              <a:rPr lang="en-US" sz="2092" dirty="0"/>
              <a:t>  K-means</a:t>
            </a:r>
          </a:p>
        </p:txBody>
      </p:sp>
    </p:spTree>
    <p:extLst>
      <p:ext uri="{BB962C8B-B14F-4D97-AF65-F5344CB8AC3E}">
        <p14:creationId xmlns:p14="http://schemas.microsoft.com/office/powerpoint/2010/main" val="2798745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685D71-03E4-403A-9760-815547CCB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06" y="439616"/>
            <a:ext cx="8301789" cy="597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09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2800" dirty="0"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400" dirty="0" smtClean="0">
            <a:solidFill>
              <a:srgbClr val="C0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7673</TotalTime>
  <Words>1166</Words>
  <Application>Microsoft Office PowerPoint</Application>
  <PresentationFormat>On-screen Show (4:3)</PresentationFormat>
  <Paragraphs>169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-apple-system</vt:lpstr>
      <vt:lpstr>Arial</vt:lpstr>
      <vt:lpstr>Calibri</vt:lpstr>
      <vt:lpstr>Cambria Math</vt:lpstr>
      <vt:lpstr>Courier New</vt:lpstr>
      <vt:lpstr>Linux Libertine</vt:lpstr>
      <vt:lpstr>Times New Roman</vt:lpstr>
      <vt:lpstr>Office Theme</vt:lpstr>
      <vt:lpstr>Worksheet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Linear Correlations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I Darcy</dc:creator>
  <cp:keywords/>
  <dc:description/>
  <cp:lastModifiedBy>Darcy, Isabel K</cp:lastModifiedBy>
  <cp:revision>180</cp:revision>
  <dcterms:created xsi:type="dcterms:W3CDTF">2013-08-26T01:50:39Z</dcterms:created>
  <dcterms:modified xsi:type="dcterms:W3CDTF">2023-04-10T17:12:51Z</dcterms:modified>
  <cp:category/>
</cp:coreProperties>
</file>