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66" r:id="rId2"/>
    <p:sldId id="881" r:id="rId3"/>
    <p:sldId id="332" r:id="rId4"/>
    <p:sldId id="333" r:id="rId5"/>
    <p:sldId id="334" r:id="rId6"/>
    <p:sldId id="860" r:id="rId7"/>
    <p:sldId id="370" r:id="rId8"/>
    <p:sldId id="854" r:id="rId9"/>
    <p:sldId id="877" r:id="rId10"/>
    <p:sldId id="855" r:id="rId11"/>
    <p:sldId id="872" r:id="rId12"/>
    <p:sldId id="874" r:id="rId13"/>
    <p:sldId id="875" r:id="rId14"/>
    <p:sldId id="878" r:id="rId15"/>
    <p:sldId id="879" r:id="rId1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31:28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17852 12433 24879 0,'-5'-6'2208'0,"1"-5"-1760"16,-1 3-448-16,1 0 0 0,4 8 0 0,0 0-144 15,0 0 0-15,-4-8 0 0,4 8 144 0,-2-10 0 16,-1 3 0-16,3 7-128 0,4-11 320 0,1 6 64 15,0-2 0-15,4 2 16 0,2-1-272 0,3 1 160 16,0-1-160-16,3 2 128 0,3 0-128 0,0-2 0 16,2 1 144-16,2 1-144 0,3 0 192 0,1-1-48 15,0 3 0-15,2-2 0 0,5 0 0 0,0 0 0 16,2-1 0-16,3 3 0 0,1-1 48 0,3 1 16 16,1 2 0-16,0-2 0 0,-2 0 48 0,0 3 16 15,1 0 0-15,0 1 0 0,1 1 16 0,0 1 0 0,2 1 0 0,2-1 0 16,-1-1-112-16,3 2-32 0,-4 1 0 0,-3-1 0 15,1-1-144-15,-2 1 128 0,0 1-128 0,-1-2 128 16,-1 3-128-16,2 0 0 0,2-3 0 0,-1 2 128 16,1-1-128-16,-2 1 0 0,0-3 0 0,-2 5 128 15,-2-3-128-15,-2-1 0 0,1 0 0 0,-1-2 0 16,0 5 0-16,-3-5 0 0,-2 1 0 0,0-1 128 16,-1 1-128-16,0 2 0 0,-2-1 0 0,0-2 0 15,-1 2 0-15,-2 0 0 0,-2 1 0 0,-2-1 0 16,-3-3 0-16,-2 2 128 0,-1 0-128 0,-2 0 0 15,0 1 0-15,-2-2 0 0,1 0 128 0,-4 1-128 16,-1 1 0-16,-8-4 0 0,10 8 0 0,-4-4 128 16,-6-4-128-16,0 0 0 0,7 7 144 0,-7-7-144 15,0 0 0-15,0 0 128 0,0 0-128 0,0 0 0 16,-3 13 176-16,-1-3-48 0,4-10 0 0,-10 5 0 0,0 0-128 0,-2 2 0 16,0-2 0-16,-2 0 0 0,0-1 0 0,-3 2 0 15,-1-2 0-15,-1-2 0 0,-5-4 0 0,-1 2 0 16,-2 0 0-16,-2 0 0 0,-2 1 0 0,2-1 0 15,1-1 0-15,-2 1 0 0,-1 0 0 0,1 1 0 16,-2 0 0-16,0 2 128 0,0-1-128 0,-2 2 0 16,0 0 0-16,-3-1 128 0,-5-2-128 0,-1-1 0 15,-2-1 0-15,1 1 128 0,0 0-128 0,0 0 0 16,-2-4 0-16,-1 4 0 0,0 2 0 0,-1 0 0 16,-1 0 0-16,-3-1 0 0,-4 1 0 0,-1-2 0 15,3 1 0-15,-1-4 0 0,2 0 0 0,-1 0 0 0,2 3 128 0,0 0-128 16,0-1 0-16,-2-1 0 15,-2 1 0-15,3-3 0 0,2 2 0 0,3-1 0 0,2 1 0 0,3-1 128 16,0-1-128-16,3 1 0 0,2 3 0 0,1 0 0 16,0-3 0-16,1-1 0 0,-3 2 0 0,4-1 128 15,2 2-128-15,1-4 0 0,3-3 144 0,3 6-144 16,4-1 0-16,1-2 128 0,2 0-128 0,3 2 0 16,0-2 0-16,4 1 0 0,0 2 0 0,3-1 0 15,2 0 0-15,7 3 0 0,-5-4 0 0,5 4 128 16,-6-8-128-16,6 8 0 0,0 0 0 0,4-6-128 15,-4 6 0-15,8-7 0 0,2 0 0 0,2 2 0 16,0 1 128-16,3-2 0 0,1 0-144 0,3 4 144 16,2-2 0-16,4-1 0 0,1 0-144 0,4 1 144 15,1 3 0-15,5-2 0 0,-1 1 0 0,0-2 0 0,0 3 0 0,1-1 0 16,3 0-128-16,1 1 128 0,-1-1 0 0,2 2 0 16,1-1 0-16,2 1 0 0,5 0 0 0,1 0 0 15,3-1 0-15,-1 1 0 0,-1 0 0 0,-1 0 0 16,2 0 0-16,1 0 0 0,0 0 0 0,2 0 0 15,2 0 0-15,-1 1 0 0,2 0 0 0,-3-1 0 16,-2 0 0-16,1 2 0 0,-2-1 0 0,0-1 0 16,1 0 0-16,1-1 0 0,-2 2 0 0,1 0 0 15,-1-1 0-15,-2 3 0 0,-4-184 0 0,-2 368 0 16,-3-186 0-16,1 1 0 0,-4-1 0 0,0 0 0 16,-2-1-128-16,-2 3 128 0,0-2-240 0,-1 0 16 15,-2 0 0-15,2-1 0 0,-1 0-96 0,-3 0-32 0,-4 0 0 16,1 0 0-16,-6 2 32 0,-1-2 0 0,-1 0 0 15,-2-2 0-15,-2 1 80 0,-2 0 32 0,-2 1 0 0,-10 0 0 16,0 0 208-16,0 0-176 0,0 0 176 0,0 0-160 16,0 0 160-16,0 0 128 0,-11-6-128 0,-3 2 176 15,-3-1-176-15,-1 2 0 0,-2 2-192 0,-4 0 192 16,-5-1-128-16,-4 2 128 0,-4 0 0 0,-3 0 0 16,-2-1 0-16,0 1 0 0,0 0 0 0,-1 0 128 15,-3-1-128-15,-1 1 0 0,-1 0 0 0,-3 0-176 16,-2 0 176-16,-4 0 0 0,-4 0 160 0,2 0-160 15,2-1 0-15,1-1 128 0,0 1-128 0,-2-2 0 16,0 3 0-16,-3 0 128 0,-3-1-128 0,-1 1 0 16,4 0 128-16,0 0-128 0,0-1 0 0,2 1 144 15,1 0-144-15,-3 0 0 0,-3 0 0 0,2 1 0 0,1 0 0 16,1 2 128-16,7-3-128 0,2 0 0 0,1 0 0 0,3 0 0 16,0 0 0-16,3-3 0 0,-1 2 0 0,3-1 0 15,0 0 0-15,6 2 0 0,3-1 0 0,3 1 0 16,5-1-128-16,3 0 128 0,4 1 0 0,4 1-176 15,3-1 176-15,2 0-128 0,9 0 128 0,0 0 0 16,0 0 0-16,0 0 0 0,0 0-128 0,0 0-64 16,0 0 0-16,14 6 0 0,1 1 192 0,3-4-192 15,4 0 192-15,2 1-192 0,4-2 192 0,4 2 0 16,1-4 0-16,4 3 0 0,3-1 0 0,-2 2 0 16,1 0 0-16,1 0-128 0,2-2 128 0,1 2 0 15,-1-2 0-15,4 1 0 0,2 0 0 0,6-1 0 16,3 2 0-16,-1-2 0 0,-4 0 0 0,-2 0 0 15,2 1 0-15,-1-2 0 0,-2-1 0 0,3 0 0 0,2 1 0 0,0 1 128 16,1-1-128-16,-2-1 0 0,-4-1 0 0,-2 1-128 16,0 1 128-16,-3 1 0 0,2-2 160 0,0 0-160 15,-4 0 160-15,1 2-160 0,1-1 160 0,1-1-160 16,-2-1 0-16,-4 1 0 0,-3 2 0 0,-3-2 0 16,-1-1 0-16,-4 0 0 0,-1-1 0 0,-3 2 0 15,-3 2 0-15,0-1 0 0,-4-1 0 0,-1 0 0 16,-4 1 0-16,1 1 0 0,-4 0 0 0,-9-2 0 15,0 0 0-15,0 0 0 0,0 0 0 0,0 0 0 16,0 0 0-16,0 0 0 0,0 0 0 0,0 0 0 16,0 0 0-16,0 0 0 0,-13 0-176 0,-1-1 176 15,-1 0 0-15,-3 1 0 0,-1-2 0 0,-2 1 0 16,-2-2 0-16,-3 0-176 0,0 0 176 0,-5 1-128 0,-2-1 128 16,-4 2 0-16,-2-2 0 0,-3 1 128 0,-3 2 0 0,0-3 16 15,0 1 0-15,-2 0 0 0,-1 0-144 0,-2 0 0 16,2 2 0-16,-7 0 0 0,-6-1 144 0,0 0-144 15,-1 1 160-15,2-1-160 0,0 1 0 0,2-2 0 16,-1 0 0-16,-2-2 0 0,-5 0 0 0,2 3 176 16,-1 0-176-16,4-1 160 0,2 1-160 0,3 2 0 15,0-1 144-15,3-1-144 0,2 1 0 0,-1-1 144 16,-4 0-144-16,4 1 0 0,4 0 128 0,4 0-128 16,6 1 0-16,3 0 0 0,2-1 0 0,2 0-224 15,3 3 32-15,3-1 16 16,1 1-1408-16,1 2-272 0,-8 1-64 0,1 11-16 0</inkml:trace>
  <inkml:trace contextRef="#ctx0" brushRef="#br0" timeOffset="11988.93">19776 15236 20271 0,'0'0'896'0,"0"0"192"0,0 0-880 0,0 0-208 0,0 0 0 0,0 0 0 16,-6 5 416-16,6-5 32 0,0 0 16 0,0 0 0 16,0 0-144-16,0 0-16 0,0 0-16 0,0 0 0 15,0 0 96-15,9 7 32 0,-9-7 0 0,11 7 0 16,1-5-224-16,0 2-32 0,2-1-16 0,2 2 0 0,1-3-144 0,1 0 0 16,1-1 0-16,2 0 128 0,0-1-128 0,1 3 0 15,-1-1 0-15,1-1 0 0,-2 1 432 0,2 2 0 16,0-2 0-16,-1 2 0 0,2 0 144 0,1 1 48 15,2 0 0-15,-2 0 0 0,1 1-192 0,2 3-48 16,0-4 0-16,1 3 0 0,2-2-208 0,2 1-48 16,2 0-128-16,0-3 192 0,2 1-192 0,0 3 0 15,-2-3 128-15,-1 1-128 0,-1 1 0 0,1-2 128 16,0-2-128-16,1 3 0 0,-1 0 144 0,3-4-144 16,-2 4 128-16,3 1-128 0,2-2 160 0,5 0-160 15,1 4 192-15,0-4-192 0,-3 2 208 0,0 0-64 16,0-2-16-16,1 2 0 0,-2-2-128 0,2-1 192 15,0-1-192-15,4 4 192 0,3-3-192 0,0-1 0 0,1 0 0 16,-2 1 0-16,-1 0 0 0,2 1 128 0,-2-3-128 0,0 1 0 16,2-1 128-16,2 2-128 0,2 0 128 0,1-2-128 15,0 0 144-15,-4-2-144 0,-2 1 160 0,-2 0-160 16,3-1 192-16,-1 2-48 0,1-1-16 0,2 0 0 16,0 0-128-16,3 1 0 0,0-2 144 0,-3 0-144 15,-4 0 144-15,-1 0-144 0,0-2 192 0,0 2-192 16,0 0 128-16,1 0-128 0,-1 0 0 0,3 0 0 15,1 0 0-15,-2-1 0 0,-2 0 0 0,-1 0 0 16,-4-1 128-16,-1 0-128 0,-2 0 0 0,2 0 0 16,0-3 176-16,2 1-176 0,-3 0 160 0,4 2-160 15,-1-3 272-15,0 1-32 0,2 0-16 0,-6 1 0 16,-2 0-16-16,-3-2 0 0,-1-1 0 0,0 1 0 0,-1-4-80 0,0 2-128 16,0 0 176-16,-1-1-176 0,1 0 128 0,0-2-128 15,0 2 0-15,0-1 0 0,-1 3 0 0,0-4 128 16,-2 1-128-16,-1-3 0 0,-3 1 128 0,-2 1-128 15,-2-3 0-15,-4 0 0 0,1 2 0 0,-4-4 0 16,0-1 0-16,-1 2 0 0,1 2 0 0,-1-5 0 16,-1-1 0-16,1 2 0 0,-2-1 0 0,0 1 0 15,-1 2 0-15,0-1 0 0,0-1 0 0,0 4 0 16,-1-2-160-16,-1-3 160 0,-1 3 0 0,0-1 0 16,-2-2-144-16,0 5 144 0,-1-2 0 0,0 0-128 15,-1 0 128-15,0 1 0 0,-2-2 0 0,-1 0 0 16,-1 1 0-16,-2 1 0 0,0 1 0 0,-2-2 0 15,-2 0 0-15,1 3 0 0,-3-3 0 0,-3-1 0 16,-2 1 0-16,-1 2 0 0,-3 0 0 0,-2-2 0 0,-2 1 0 16,-2 3 0-16,0 0 0 0,-4 2 0 0,-4-3 0 0,-4 2 0 15,-6-3 0-15,-4 2 0 0,1 0 0 0,0-2 0 16,-2 4 0-16,0-3 0 0,1 4 0 0,-4-1 0 16,2 4 0-16,-5 0 0 0,-7-4 0 0,-1-1 0 15,-3 2 0-15,2 1-128 0,0 2 128 0,1 2 0 16,0-3 0-16,-4-1 0 0,-4 4 0 0,-2-1 0 15,-3 1 0-15,3 1 0 0,1-1 0 0,3 2 0 16,1 2 0-16,-4-2 0 0,-8-3 0 0,3 3 0 16,0 0 0-16,7 0 0 0,-1 1 0 0,0-1 0 15,1 0 0-15,-2 2 0 0,-4-1 0 0,3 0 0 16,1-1 0-16,1 0 0 0,3 1 128 0,-2 3-128 16,-4 3 0-16,1-4 0 0,0 0 0 0,1-2 0 15,3 0 0-15,1 3 0 0,2 1 128 0,-2 0-128 0,-4-1 0 16,1 1 0-16,3 3 0 0,4-3 0 0,1 0 0 0,3 3 0 15,0-2 0-15,4 4 0 0,0-1 0 0,-2 3 0 16,-1-4 0-16,3 3 0 0,3-5 0 0,5 4 0 16,-1-2 0-16,2 5 0 0,5-5 0 0,2 3 0 15,2 0 0-15,0-1 0 0,1 3 0 0,1 0 128 16,-1-3-128-16,2 2 0 0,1 2 144 0,4-2-144 16,3-1 128-16,1 1-128 0,2-1 176 0,3 2-48 15,1 1-128-15,2-3 192 0,1 2-192 0,3 0 176 16,-1-4-176-16,5 2 160 0,1 3-160 0,2-1 0 15,0-2 144-15,4 5-144 0,-1-3 0 0,2-1 0 16,2 1 0-16,2-1 0 0,-2-1 0 0,3 1 0 0,0 2 0 0,2 0 0 16,-1-1 0-16,2 1 0 0,0 1 0 0,4 2-128 15,-3 0 128-15,2 1 0 0,1 0 0 0,2-1 0 16,3-1 0-16,3 1 0 0,0 0 0 0,3 1 0 16,2 0 0-16,1 0 0 0,2-2 0 0,1 2 0 15,0 1 0-15,0 2 0 0,2-2 0 0,1 0 0 16,1 1 0-16,2 2 0 0,2-1 0 0,0 2 0 15,4-1 0-15,2-2 0 0,4 0 0 0,1 1 0 16,2 0 0-16,-2-2 0 0,-3-2 0 0,2 1 0 16,1-3 0-16,0 3 0 0,0-2 128 0,5 2-128 15,1-3 0-15,3-1 128 0,3 2-128 0,-1-2 0 16,-5-2 0-16,2 1 144 0,3 1-144 0,-1-5 0 16,1 0 128-16,4-2-128 0,6 2 0 0,-2-2 0 15,-3-1 0-15,1 2 0 0,1-5 0 0,1 2 0 0,3 1 0 0,2-4 0 16,3 1 0-16,-2-3 0 0,-4 1 0 0,0-1 0 15,3 0-160-15,4-1 160 0,4 1 0 0,-2-2 0 16,-5 0 0-16,0-1 0 0,-2-2 0 0,3 0 0 16,1 1 0-16,1-3 0 0,3-1 0 0,-3 3 0 15,-5-3 0-15,2 3 0 0,-2-7 0 0,1 1 0 16,3-1-144-16,-2-2 144 0,-2 0 0 0,-5 0-160 16,-4-3 160-16,-1 1-128 0,0-2 128 0,-1 0 0 15,0 0 0-15,-1 1 0 0,0-3 0 0,-6 0 0 16,-4-4 0-16,-4 1 0 0,-1 1 0 0,-4-2 0 15,0 1-144-15,-3 1 144 0,-4 0 0 0,0 0 0 16,-2 2-144-16,0 0 144 0,-2-2 0 0,-2 4 0 0,-2 0 0 0,-2 2 0 16,-2-2 0-16,-2 2 0 0,-2-2-128 0,-3 1 128 15,-2 2-128-15,-6 0 128 0,-1 2-192 0,-2-1 192 16,-3-2-224-16,-3 2 64 0,-1 2 16 0,-3-1 0 16,-3 3-208-16,-3 1-32 0,-4-2-16 0,-3 2 0 31,-3-4-1088-31,-4 2-224 0,-4 2-32 0</inkml:trace>
  <inkml:trace contextRef="#ctx0" brushRef="#br0" timeOffset="31119.14">16494 4829 2751 0,'0'0'256'0,"0"0"-256"16,0 0 0-16,0 0 0 0,-8-5 1152 0,8 5 176 16,0 0 32-16,0 0 16 0,-8-1-816 0,8 1-176 15,-9 0-16-15,9 0-16 0,-8 8-352 0,2-3 128 16,6-5-128-16,-5 10 0 0,0-1 0 0,-1 1 0 15,3-2 0-15,-1 3 0 0,0-2 0 0,1 2 0 16,1-2 0-16,1 2 0 0,-3-1 0 0,1 1 0 16,2 3 0-16,0 0 0 0,1-2 0 0,0 0 0 15,1 2 0-15,2 0 128 0,2 4-128 0,-4-3 128 16,1 0-128-16,1 2 128 0,1 0-128 0,0 0 0 0,-1-1 0 0,0 0 128 16,2-2 16-16,0 1 16 0,2-1 0 0,-1 3 0 15,-1 1 32-15,1-1 16 0,1 1 0 0,-1-1 0 16,-1-2-80-16,-1 2 0 0,0-3-128 0,1-2 192 15,-1 1-48-15,-2 1-16 0,2 1 0 0,0-3 0 16,-2-1 16-16,-2-11 0 0,4 15 0 0,-1-6 0 16,-3-9 80-16,4 12 16 0,-4-12 0 0,3 12 0 15,-3-12 16-15,5 9 16 0,-5-9 0 0,0 0 0 16,0 0-32-16,0 0-16 0,0 0 0 0,0 0 0 16,0 0 0-16,0 0 0 0,9-4 0 0,-9 4 0 15,8-6-64-15,-2-4-16 0,-1 0 0 0,0-2 0 16,-1 0-144-16,0 0 192 0,0-1-192 0,0-2 192 15,-2 0-192-15,2 0 0 0,-3-1 144 0,3 2-144 16,-1-3 0-16,1-1 128 0,-1 0-128 0,1 0 0 16,-1 0 0-16,0 2 128 0,0 1-128 0,0-1 0 15,0 1 0-15,0 0 0 0,1-3 0 0,0 2 128 0,1 0-128 0,-2 0 0 16,1-1 0-16,0 2 0 0,1-1 0 0,0 2 0 16,0 0 0-16,0 3 128 0,1 0-128 0,-3 3 0 15,1-3 0-15,1 6 0 0,-5 5 0 0,8-8 0 16,-8 8 0-16,7-5 0 0,-7 5 0 0,0 0-160 15,11-1 160-15,-11 1 0 0,0 0-176 0,10 4 176 16,-10-4-160-16,9 10 160 0,-3-1-176 0,-1 2 176 16,-1 2-192-16,-1 0 192 0,-1 3-144 0,-2 3 144 15,0 3 0-15,0-2-144 0,0 0 144 0,1 0 0 16,-1 1 0-16,2-1 0 0,-1 0 0 0,-1 2 0 0,0 0 0 16,0 0 0-16,0-1 0 0,-1 1 0 0,-1-1 0 0,1 0-4736 15,1-1-976-15</inkml:trace>
  <inkml:trace contextRef="#ctx0" brushRef="#br0" timeOffset="31544.4">17979 5340 6495 0,'0'0'288'0,"0"0"64"0,0 0-352 0,0 0 0 0,0 0 0 0,5 12 0 15,-3-3 256-15,1 3-32 0,-2 4 0 0,-1 0 0 16,0-2 32-16,-1 4 16 0,0 0 0 0,-1 2 0 15,0 0-272-15,-1 5 0 0,1 1 128 0,-2 0-128 16,0 2 0-16,0-5 0 0,1-1 0 0,-4 3 0 16,2-4-240-16</inkml:trace>
  <inkml:trace contextRef="#ctx0" brushRef="#br0" timeOffset="32468.06">18644 12467 10127 0,'-8'-16'896'0,"3"7"-704"0,-1 0-192 0,2 0 0 15,-3 0 208-15,2 3 16 0,-1-2 0 0,-3 3 0 16,-2 0-64-16,0-1-16 0,0 1 0 0,0 1 0 16,-1 0-784-16,-1-2-176 0</inkml:trace>
  <inkml:trace contextRef="#ctx0" brushRef="#br0" timeOffset="33154.93">18098 12280 7359 0,'-14'3'656'0,"-4"-2"-528"16,-2-1-128-16,2 3 0 0,1-1 768 0,1 0 128 15,1 0 32-15,2 2 0 0,2 1-48 0,2-1-16 16,1-2 0-16,8-2 0 0,0 0-144 0,-2 12-16 16,2-5-16-16,0-7 0 0,7 12-176 0,5-4-16 15,2 0-16-15,2-1 0 0,2-1-16 0,5 2 0 16,4-3 0-16,5 1 0 0,2 2 0 0,4-3 0 15,7 3 0-15,7-2 0 0,5 0-112 0,4 3-32 0,0-5 0 0,2 1 0 16,4-2-192-16,4 2-128 0,4 1 128 0,1-2-128 16,4-5 0-16,-1 1 0 0,-5 0 0 0,-3 3 0 15,-1 4 0-15,1-3 0 0,3 1 0 0,-2-2-128 16,-2 3 128-16,-3-3 0 0,-6 2 0 0,-1 3 0 16,-5-5 0-16,-2 2 0 0,-1 5 0 0,-3-4 0 15,-6-2 0-15,-6 2 0 0,-3-2 0 0,-9 0-128 16,-6 1 128-16,-6-2 0 0,-13-3 0 0,0 0 0 15,0 0 256-15,-6 9-32 0,-11-4 0 0,-6 2 0 16,-6-2 96-16,-9-2 0 0,-6 3 16 0,-5-2 0 16,-3-8-208-16,-4 3-128 0,-2 5 160 0,-8-2-160 15,-6 1 160-15,-3-4-160 0,-3-8 160 0,4 2-160 16,-1 5 208-16,1 1-48 0,3 1-16 0,-4-2 0 16,-1-3-144-16,1 1 0 0,7-1 144 0,5 0-144 0,3 0 128 15,5 3-128-15,5 0 128 0,3 2-128 0,-1 0 0 0,8-1 128 16,4 0-128-16,7-1 0 0,5 2 0 0,6 0 0 15,7-2 0-15,11 2 0 0,0 0 0 0,0 0 0 16,0 0 0-16,14-1 128 0,6-3-128 0,7 1 176 16,6 1-176-16,5 1 192 0,2-1-192 0,5 1 0 15,2 1 0-15,6 0 0 0,3 3 144 0,3 0 0 16,6 2 0-16,3-2 0 0,1-3-144 0,-3 0 160 16,-1 0-160-16,0 2 160 0,-2-2-160 0,3 2 0 15,2 0 0-15,-2 1 0 0,-3-2 0 0,-3-1 0 16,-3-1 0-16,-6 1 0 0,-6 2 0 0,-6 2 0 0,-3-1 0 0,-3-2 0 15,-3-1 0-15,-4 1 128 0,-6 1-128 16,-7-2 0-16,-3-3 400 0,-10 3 0 0,0 0 0 0,0 0 0 16,-17-3 176-16,-3-2 16 0,-7 2 16 0,-6-1 0 15,-6 2-384-15,-8 1-80 0,-7 0-16 0,-7 0 0 16,-9-1-128-16,-5-1 0 0,-2-1 0 0,-4 1 0 16,-2-2 160-16,-5 0-160 0,-3 1 192 0,-6-1-192 15,-2-4 256-15,0 3-64 0,-2 1-16 0,-3 1 0 16,-4 1-176-16,4 3 0 0,5 3 0 0,2 2 0 31,2 3-304-31,6 2-80 0,2-1-32 0,9 1-9008 0,5 1-1808 0</inkml:trace>
  <inkml:trace contextRef="#ctx0" brushRef="#br0" timeOffset="57005.38">27235 17765 29487 0,'0'0'1296'0,"0"0"288"16,8-10-1264-16,4-3-320 0,8 2 0 0,4 1 0 0,5-3 2032 0,3 3 336 16,1 0 80-16,1-3 16 0,4 4-1680 0,4-4-336 15,1 2-64-15,2 1 0 0,1-4-240 0,1 2-144 16,1 3 192-16,-1-2-192 0,-5 1-192 0,-3-2-160 16,-2 2-32-16,-2 1 0 15,-2-2-176-15,-2 2-32 0,0-3-16 0,-2 6 0 16,-1-2-1024-16,-1 5-208 0,-3-1-32 0,0 4-7792 0,0 0-1568 15</inkml:trace>
  <inkml:trace contextRef="#ctx0" brushRef="#br0" timeOffset="57688.75">27722 17616 22111 0,'-5'-14'976'0,"4"9"208"0,1 5-944 0,0 0-240 0,-2-7 0 0,2 7 0 16,0 0 1728-16,0 0 288 0,0 0 64 0,0 0 16 15,0 0-960-15,0 14-192 0,0 2-48 0,0 5 0 0,0 3-272 0,2 2-64 16,-2 7-16-16,0 4 0 16,-2 3-160-16,1 5-48 0,-3 5 0 0,0 0 0 0,-1 0-96 0,2 4-32 15,-5 3 0-15,2-2 0 0,-2-3-208 0,0-3 128 16,-1 0-128-16,2-7 0 0,-1-4 160 0,1-3-160 15,-2-2 160-15,1-2-160 0,0-7 0 0,5-4 0 16,-1-3 0-16,1-3 0 16,2 0-288-16,1-14-160 0,0 0-16 0,0 0-16 15,0 0-2944-15,0 0-592 0</inkml:trace>
  <inkml:trace contextRef="#ctx0" brushRef="#br0" timeOffset="58120.93">28382 17831 3679 0,'0'0'160'0,"0"0"32"0,0 0-192 0,0 0 0 0,0 0 0 0,0 0 0 16,0 0 5808-16,0 0 1104 0,0 0 240 0,0 0 32 15,0 13-5200-15,-4-2-1056 0,0 2-208 0,-1 5-32 16,0 3-112-16,-3 6-32 0,1-1 0 0,-2 4 0 16,0-1-160-16,-1 4-16 0,-1 2-16 0,-1 0 0 15,-3 1-160-15,1-1-16 0,0 1-16 0,3-3 0 0,1-1-160 16,1-5 192-16,0-1-192 0,3-5 192 0,1-2-64 0,0-3-128 16,2-3 192-16,2-4-64 0,1-9 192 0,0 0 16 15,0 0 16-15,0 0 0 0,12 0-32 0,-1-3-16 16,0-4 0-16,5-7 0 0,1-4-112 0,1-6 0 15,1-3-16-15,0-5 0 0,-1-5-16 0,1-2 0 16,0-3 0-16,-1-2 0 0,-1 3-16 0,0-1 0 16,0 4 0-16,1 2 0 0,0 6-144 0,-1-1 0 15,0 5 0-15,2 3 0 0,3 4-144 0,-2 3 144 16,-1 1 0-16,1 5 0 0,-2 1-192 0,1 5 192 16,-1 3-192-16,0 1 192 0,-2 0-384 0,0 2 16 15,-3 2 16-15,0 3 0 16,0-4-1824-16,-2 4-352 0,0 2-80 0</inkml:trace>
  <inkml:trace contextRef="#ctx0" brushRef="#br0" timeOffset="58506.75">29222 17927 28735 0,'-14'19'1280'0,"4"-7"256"0,-2 4-1232 0,0 1-304 0,0 4 0 0,1 3 0 15,-1 3 656-15,2-2 80 0,0 3 16 0,2-3 0 16,1 3-304-16,2-5-48 0,1 0-16 0,6-5 0 0,2-3-256 0,4-2-128 16,2 0 128-16,1-6-128 0,3-3 128 0,3-1-128 15,1-3 128-15,2-3-128 0,3-2 528 0,0-1 32 16,1-7 0-16,1 0 0 0,1 0 192 0,-2-3 32 15,0-2 16-15,-1-3 0 0,-3-1-96 0,-1 0 0 16,-1 2-16-16,-3-2 0 0,-2-1-80 0,-1 1-16 16,-2-3 0-16,0-1 0 0,-1 0-272 0,0 1-48 15,-4 5-16-15,1-1 0 0,0 1-256 0,0 2 128 16,-1 2-128-16,0 0 0 0,-1 1 0 0,-1 2 0 16,1-1 0-16,-1 0 0 0,-2 5 0 0,2-2-192 15,-2 1 16-15,4 1 16 16,-3-2-880-16,2 4-176 0,0 0-48 0,-4 7 0 15,0 0-1456-15,0 0-288 0</inkml:trace>
  <inkml:trace contextRef="#ctx0" brushRef="#br0" timeOffset="59041.6">29926 17934 21183 0,'-14'4'1888'0,"6"-1"-1504"0,1 3-384 0,-1 0 0 0,1-2 608 0,7-4 48 16,0 0 16-16,-5 8 0 0,5-8 656 0,0 0 128 16,0 0 16-16,0 0 16 0,0 0-384 0,8 9-80 15,5-7 0-15,1-1-16 0,-1-2-240 0,3-1-32 16,5-9-16-16,0 3 0 0,1-5-304 0,0 0-64 16,0-1-16-16,3-1 0 0,-1-3-144 0,0 0-48 15,0-1 0-15,-2-1 0 0,-1-3-16 0,-2 1-128 16,-2 2 192-16,-4-2-64 0,-3-2 80 0,-5 1 16 15,-3 3 0-15,-4 1 0 0,-5 0 144 0,-1 4 16 16,-5 3 16-16,-2 5 0 0,-2 0-192 0,-3 3-32 0,-4 4-16 0,-2 6 0 16,1 0-160-16,1 7 0 0,-1 2 0 0,0 4 0 15,-3 4 0-15,5-2 0 0,0 2 0 0,7 0 0 16,4-2-128-16,6-1 128 0,3-2-160 0,6 1 160 16,5-2-160-16,3 0 160 0,3-2-160 0,2-1 160 15,2-2 0-15,4 0 0 0,0 1-128 0,0-4 128 16,3 1 0-16,1-2 0 0,5 2 0 0,2-4 0 15,0-1 0-15,0 2 0 0,-1-3 0 0,1-3 0 16,-2-1-272-16,3-1-64 0,-3-2-16 0,0-3-11120 16,-4-3-2224-16</inkml:trace>
  <inkml:trace contextRef="#ctx0" brushRef="#br0" timeOffset="59905.55">31294 17276 12895 0,'0'0'1152'0,"5"-8"-928"15,-5 8-224-15,2-9 0 0,0 0 2464 0,-2 3 448 16,0 0 96-16,0 6 0 0,-4-11-1904 0,-1 4-384 16,-2-6-80-16,-1 2 0 0,-1 1-64 0,-3-4-16 0,2 2 0 0,-4 2 0 15,-2-4 64-15,-1 0 16 0,-1 1 0 0,-1 1 0 16,-2-4-80-16,-4 4-16 0,-1-1 0 0,-6-2 0 16,-5-2-176-16,-6-2-48 0,-8 1 0 0,0 0 0 15,0 1-64-15,-1-1 0 0,-4-1-16 0,-1 2 0 16,-3 2-240-16,-6 0 144 0,-7 1-144 0,-4 2 128 15,0 0 16-15,-2 0 0 0,-1 3 0 0,-10-1 0 16,-11 2-144-16,-1 0 192 0,3 1-192 0,-4 3 192 16,-2 3-192-16,-6 1 0 0,-4 1 0 0,0 2 0 15,1 1 0-15,-3 5 0 0,-8-2 0 0,7 6 0 16,5-2 0-16,-4 5 0 0,-6 2 0 0,3 3 0 16,7 6 0-16,0-1 0 0,-4 2 0 0,3 7 0 15,2 0-128-15,5 2 128 0,5 6 0 0,2 4 0 0,-2 3 0 0,8 1 0 16,9 0-144-16,6 1 144 0,7 1 0 0,-2 1 0 15,3-2 0-15,5 4 0 0,8 3 128 0,6 0-128 16,7 1 0-16,4 1 144 0,4-2-144 0,8 1 0 16,5 1 0-16,6 0 0 0,4 4 0 0,4-1 0 15,6-1 0-15,5 2 0 0,4-4 0 0,5-3 0 16,3-3-144-16,7-3 144 0,8-1 0 0,7-3-128 16,7-5 128-16,11 2 0 0,8-6-144 0,4 0 144 15,0-3 0-15,2-1-144 0,3-1 144 0,6-2 0 16,7-2 0-16,2 2 0 0,2 0 0 0,-1 0 0 15,-1-7 0-15,8 3-128 0,5-5 128 0,0 0 0 16,-4-4 0-16,2 0 0 0,3-5 0 0,4 0 128 0,9 0-128 0,-4-7 128 16,-9-4-128-16,7-3 144 0,6-1-144 0,-3-3 160 15,-3-5-160-15,0-2 128 0,3-5-128 0,2 1 128 16,5-3 0-16,-4-2 0 0,-7-2 0 16,3-4 0-16,4-1 128 0,-6 3 32 0,-5-5 0 0,-3 1 0 15,0-2-16-15,0-3 0 0,1-1 0 0,-6-4 0 16,-8-4-80-16,-3-1 0 0,-2 0-16 0,0-5 0 15,2-1 80-15,-7-2 0 0,-7-4 16 0,-5 1 0 16,-4-1 64-16,-3-2 16 0,-3 0 0 0,-2-4 0 16,-3 0 144-16,-1 3 16 0,-2 3 16 0,-5 0 0 15,-3 0-272-15,-5 3-64 0,-5 1-16 0,-6 0 0 16,-5 1-48-16,-5 1-128 0,-5 1 192 0,-2 1-64 16,-5 5-128-16,-4-2 192 0,-4 3-192 0,-6 4 192 0,-6 0-192 15,-5 0-272-15,-7 2 64 0,-7-2 16 16,-4-4-224-16,-6 2-32 0,-2-2-16 0,-3 4 0 15,-1 0-1728-15,-6 2-352 0,-6 0-64 0,-10 0-16 0</inkml:trace>
  <inkml:trace contextRef="#ctx0" brushRef="#br0" timeOffset="61857.75">26823 19613 23199 0,'-9'-9'1024'0,"2"6"224"0,-2 0-992 0,-3-1-256 0,1-2 0 0,-2 1 0 15,-2 2 832-15,-3 1 128 0,-3-3 32 0,-4 2 0 16,-1-1-192-16,-3 3-32 0,-2 1-16 0,-1 0 0 15,0 0-192-15,-2 3-48 0,-3 0 0 0,2 4 0 16,0-2-144-16,1 0-48 0,0 2 0 0,1 1 0 16,1 4-320-16,3-4 144 0,2 3-144 0,7-2 0 15,2 2 0-15,6-2 0 0,3 1 0 0,4 1 0 16,3-2 0-16,3 3 0 0,3-2 0 0,4 4 0 16,3 1-128-16,3 2 128 0,3-3 0 0,2-2-144 15,0 2 144-15,0 2 0 0,1 0 0 0,-1-2 128 16,-1 1-128-16,0-2 144 0,-6 1-144 0,0 1 160 15,-2-2 0-15,-2-3 0 0,-5 3 0 0,0 1 0 0,-3-3 320 16,-4 2 64-16,-2 2 16 0,-6-5 0 0,0 1-64 16,-6 1-16-16,-6-3 0 0,-4 3 0 0,-3-5-256 15,0 3-48-15,-3-4-16 0,4-1 0 0,-1 0-160 0,5-4 0 16,0-2 144-16,3-2-144 16,3-2-448-16,4-1-176 0,0-4-16 0,5 1-16 15,3-1-2432-15,3-2-496 0</inkml:trace>
  <inkml:trace contextRef="#ctx0" brushRef="#br0" timeOffset="62173.43">26947 19376 17503 0,'0'0'1552'0,"0"0"-1232"0,0 0-320 0,0 0 0 16,0 0 3456-16,0 0 640 0,0 0 128 0,0 0 32 16,0 0-2960-16,-3 12-592 0,0 4-112 0,-2 3-16 15,-5-2-208-15,0 5-48 0,-1 6 0 0,-2 1 0 16,-1 4-128-16,-1 5-48 0,-3 4 0 0,-2 3 0 16,-3 4-144-16,0 4 160 0,-4-4-160 0,0 3 160 15,-1-2-160-15,3-1 0 0,1 1 0 0,2-6 0 31,2 1-368-31,3-8-48 0,2-7-16 0,5-4 0 0,1-1-288 0,3-5-64 0,2-7-16 0,4-1 0 16,2-6-1984-16,-2-6-400 0,16 0-80 0,0-8 0 0</inkml:trace>
  <inkml:trace contextRef="#ctx0" brushRef="#br0" timeOffset="63009.37">26963 19945 25791 0,'-16'11'2304'0,"5"-3"-1856"16,-1 5-448-16,-1 1 0 0,0 2 864 0,1 3 80 16,0 3 16-16,2-2 0 0,0 1-320 0,2-2-48 15,3 0-16-15,3-1 0 0,0-3 16 0,5-2 0 16,2-1 0-16,3-4 0 0,2-2-176 0,2 1-32 16,2-5-16-16,2-2 0 0,-1 0-96 0,3-2-16 0,-1-5 0 0,1 0 0 15,-2-4-32-15,0 3-16 0,-5-4 0 0,1 3 0 16,-2-2 112-16,-2 2 32 0,-3-4 0 0,-3 0 0 15,-2-1 240-15,-2 2 48 0,-3-2 16 0,-3-3 0 16,-1 2-64-16,0 1-16 0,0 1 0 0,-1 1 0 16,-1-2-352-16,2 5-80 0,1-3-16 0,4 6 0 15,-1-3-128-15,4 3 0 0,2-5 0 0,4 5-176 16,2-1-96-16,2 0-32 0,1 1 0 0,4-3 0 16,2 3 0-16,2-1 0 0,1-2 0 0,3 4 0 15,-1-2 128-15,2 3 32 0,4 3 0 0,-2 1 0 16,0 0 144-16,-1 3-128 0,-1 4 128 0,-2 0-128 15,0 7 128-15,-1 2 0 0,-2 1-144 0,-4 5 144 16,-3 1 0-16,-2 5 0 0,-4-2 0 0,-1 6 0 16,-4 0 0-16,-1 4 0 0,-3 2 0 0,-5-1 0 0,-1-1 0 0,-3-1 0 15,-2-2 0-15,-2-5 0 0,2 0 0 16,-3-7 0-16,0-3 0 0,1-3 0 0,1-1 176 0,4-3 0 16,2-3 0-16,1-4 0 0,9-4-48 0,-9 0-128 15,9 0 192-15,0 0-64 0,-5-7-128 0,3-7 128 16,4-4-128-16,0-1 128 0,1-2-128 0,3-4 0 15,0 0 0-15,3-3 128 0,-1 0-128 0,3-2 0 16,2 1 0-16,1 4 0 0,0 2 0 0,3 3 0 16,-1-1 0-16,2 6 0 0,0 1 0 0,0 3 0 15,-1 5-128-15,0 1 128 0,-1 2 0 0,2 3 0 16,-1 3-144-16,-2 1 144 0,1 1 0 0,0 7-192 16,-1-2 192-16,-1 3-160 0,-1 1 16 0,-3 0 0 0,0 0 0 0,0 1 0 15,-1 1-128-15,0 0-32 16,-1 0 0-16,0-2 0 0,3-1 96 0,-1-2 16 0,1 1 0 0,1-6 0 15,0 0 192-15,2 1 0 0,2-3 0 0,1-2 0 16,1-4 0-16,3 0 0 0,0-2 0 0,5-4 0 16,-2-1 0-16,2-5 0 0,-3 1 0 0,0-2 0 15,-1-3 0-15,-2 0 0 0,-2 0 0 0,-2-1 0 16,-2 0 0-16,-1-1 0 0,-3-2 0 0,-1 1 0 16,-1-2 128-16,-2 2 32 0,-2 2 0 0,-3 3 0 15,-2 2 96-15,-1 4 0 0,-5 5 16 0,2 0 0 16,-5 3-48-16,-2 5-16 0,-2 3 0 0,-2 4 0 15,-3 7-208-15,-1 4 0 0,-2 6 128 0,-1 2-128 16,0-2 0-16,2 6 0 0,1-1 0 0,5-3-160 16,5-2 160-16,4-4 0 0,7 0 0 0,5-2 0 0,5-6-144 0,2-1 144 15,7-1-160-15,2-1 160 0,4-7-192 0,1-1 192 16,-1-4-208-16,3-2 80 0,1 0 128 0,2-3-160 16,1-4 160-16,1 1-160 15,-1-5-224-15,0 1-32 0,-1-4-16 0,1 2 0 16,0-2-1904-16,-3 1-384 0,2-1-80 0</inkml:trace>
  <inkml:trace contextRef="#ctx0" brushRef="#br0" timeOffset="63507.75">28927 19926 6447 0,'0'0'576'0,"0"0"-576"0,0 0 0 0,0 0 0 0,0 0 3296 0,0 0 544 0,0 0 128 0,-3 11 0 15,0-2-2240-15,0 4-448 0,-2 2-80 0,0 2-32 16,-3-1-112-16,1 5-32 0,-2-1 0 0,-1 4 0 16,-3 0-128-16,0 0-48 0,0 2 0 0,1-1 0 15,0-4 0-15,2-2 0 0,0-3 0 0,2-1 0 0,2-3-144 0,1-2-16 16,5-10-16-16,0 0 0 0,0 0-112 0,0 0-32 16,0 0 0-16,10-10 0 0,3-2-208 0,1-4-64 15,1-6 0-15,2-2 0 0,-1-1-96 0,2 1-32 16,0-4 0-16,1 3 0 0,-1 0-128 0,-2 2 0 15,-1 2 0-15,2 0 0 0,-2 1 0 0,-2 6 0 16,1 0 0-16,-2 4 0 0,1 3 0 0,-1 6 0 16,-2 1 160-16,0 5-160 0,1 4 0 0,-2 3 0 15,-1 3 0-15,-2 3 0 0,1 2 0 0,-2 5 0 16,0 0 0-16,-3 1 0 0,2-2-192 0,-1 1 192 16,-1-5-208-16,2 0 80 15,0-2-256-15,1-5-64 0,0-2 0 0,3-3 0 16,-1-2-2240-16,2-3-464 0,1-5-96 0,1-3-16 0</inkml:trace>
  <inkml:trace contextRef="#ctx0" brushRef="#br0" timeOffset="63825.54">29636 19892 16575 0,'0'0'736'0,"0"0"160"0,0 0-720 0,-7-3-176 0,7 3 0 0,-8-2 0 16,8 2 4976-16,0 0 960 0,-10 3 192 0,0 5 32 15,-2 0-4736-15,1 4-944 0,2-2-192 0,-1 4-32 16,0 3-256-16,1 2 144 0,-2 0-144 0,4 0 128 16,1-1-128-16,2 1 0 0,1 0 0 0,3-1-176 15,4-4-192-15,2 1-32 0,1-1-16 16,2-2 0-16,1-2 112 0,2-3 32 0,2 0 0 0,3-5 0 0,2-2 272 0,0-2 224 16,-1-6-32-16,1 2-16 0,0-6 240 15,-1 5 48-15,-3-6 16 0,-1-1 0 0,-2 1-32 0,-2-1-16 16,-3 0 0-16,-3 0 0 0,-1-2 0 0,-3-1 0 15,-2 3 0-15,-1 2 0 0,-3 0-144 0,-1 5-32 16,-2-2 0-16,0 4 0 0,-1 2-432 0,0 2-80 16,0 1-32-16,1 0 0 15,0 0-1184-15,9 0-256 0,0 0-32 0,0 0-9776 16,0 0-1968-16</inkml:trace>
  <inkml:trace contextRef="#ctx0" brushRef="#br0" timeOffset="64011.03">30241 19554 25791 0,'7'-20'2304'0,"-2"6"-1856"0,1-3-448 0,-1-1 0 16,-1 3 1664-16,0 1 256 0,1 1 32 0,-4 5 16 15,-1 8-880-15,0 0-192 0,0 0-16 0,0 0-16 16,0 0-416-16,-11 3-96 0,-1 3-16 0,0 6 0 16,-1-1-144-16,0 7-48 0,-1 3 0 0,1 4 0 15,1 4-144-15,0 0 0 0,1 3 0 0,1 1-176 31,1-1-224-31,1-2-48 0,2 3-16 0,1 2-10368 0,0-2-2080 0</inkml:trace>
  <inkml:trace contextRef="#ctx0" brushRef="#br0" timeOffset="64184.87">29864 19903 14735 0,'0'0'1312'0,"0"0"-1056"16,15-2-256-16,3-4 0 0,2 4 4928 0,6 1 944 15,-1-1 176-15,3 2 32 0,3 0-4528 0,0 0-912 16,5-1-176-16,2 1-32 0,5-1-288 0,3 2-144 16,2-2 160-16,4 0-160 15,2-3-1696-15,-3-1-432 0,-6 0-96 0</inkml:trace>
  <inkml:trace contextRef="#ctx0" brushRef="#br0" timeOffset="64544.23">31074 19752 31327 0,'0'0'1392'0,"-10"-4"272"0,-2 1-1328 0,1 2-336 0,-1 1 0 0,1 4 0 15,1 4 1632-15,-3 1 256 0,-3 6 48 0,-2 3 16 16,-5-1-1520-16,0 1-304 0,0 4-128 0,2 1 0 15,-1 3 0-15,4 0 0 0,3-1 0 0,6-3 0 16,0-2 0-16,4-1 0 0,5-2 0 0,5-2 0 16,1-4 0-16,5-3-128 0,0-3 128 0,4-2-208 15,3-3 208-15,0-4 0 0,1-1 0 0,0-2 160 16,1-3 352-16,-1 0 64 0,-1-1 0 0,-1-5 16 16,-2 1-32-16,-1 1-16 0,0 3 0 0,-3-2 0 15,2 3-80-15,-3 2-16 0,0 3 0 0,-1 0 0 0,-9 5-224 0,12 0-48 16,-12 0-16-16,11 6 0 0,1 1-160 0,-2 3 0 15,-3-2 0-15,4 4 0 0,0 0-272 0,3-1 16 16,1 2 0-16,3-4 0 16,-1 0-1792-16,4-6-336 0,1-1-80 0</inkml:trace>
  <inkml:trace contextRef="#ctx0" brushRef="#br0" timeOffset="66596.63">31641 19384 18431 0,'0'0'1632'0,"0"0"-1312"16,-4-15-320-16,0 3 0 0,2 1 1712 0,-3 0 272 16,-1 2 48-16,1-1 16 0,0 3-640 0,-1 1-112 15,-2 1-16-15,8 5-16 0,-10 0-592 0,-3 3-112 16,-1 2-32-16,-1 5 0 0,1 5-240 0,0 0-48 15,0 2-16-15,2-2 0 0,0 3-224 0,3 0 144 0,3 0-144 0,3-1 128 16,3 0 0-16,4-2-128 16,3-2 192-16,1-2-64 0,5-4 112 0,0-4 16 0,1 0 0 0,1-3 0 15,2-3 48-15,0 0 16 0,1-1 0 16,-1-5 0-16,-2 0 208 0,3-5 48 0,0-4 16 0,-4 0 0 16,1-2-208-16,-1 1-64 0,-2 0 0 0,0 0 0 15,-3-4-128-15,-2 1-48 0,0 1 0 0,-2-2 0 16,-3-1 16-16,0 1 0 0,-1 3 0 0,0 0 0 15,-1 5-16-15,0 4 0 0,0 4 0 0,0 7 0 16,-2-6-144-16,2 6 0 0,0 0 0 0,0 0 0 16,-7 11-208-16,4 3 80 0,0 2 128 0,0 3-208 15,2 2 16-15,0 2 16 0,2-1 0 0,2-2 0 16,1 1 176-16,-1-2-128 0,2-2 128 0,2 2-128 16,0-2 128-16,2 0 0 0,1 0 0 0,1 1-128 0,0 0 128 15,1 0 0-15,-1 0 0 0,0 1 0 0,0 5 0 16,0 2 0-16,0-1 0 0,0 4 0 0,0 0 0 0,-2 3 0 15,-1 1 0-15,-2 1 0 0,0-2 0 0,-3 1 0 16,-3-1 0-16,-1 1 128 0,-3-3-128 0,0-2 0 16,-5 2 0-16,-1-1 128 0,0-8-128 0,-2 1 128 15,-2 1-128-15,3-2 128 0,-3-1-128 0,1-4 144 16,-1-3-144-16,1-3 160 0,2-1-160 0,0-2 0 16,0-4 0-16,11-3 0 0,0 0-192 0,-8-8-64 15,0-3 0-15,4-7-16 0,2-1-48 0,2-4-16 16,0-3 0-16,0-1 0 0,2-4 192 0,2 0 144 15,1 0-192-15,1 2 192 0,3-3 0 0,1 3 0 16,-1 0 128-16,3-2-128 0,0 2 0 0,2 1 128 0,0-3-128 0,0 1 0 16,3 2 0-16,-1-3 0 0,1 1 0 0,1 3 0 15,-3 0 0-15,3 1 144 0,0-2-144 0,-3 2 128 16,-2-2 0-16,-1 0 0 0,0-5 0 0,-1 3 0 16,-1-1 64-16,-2 1 16 0,-3-2 0 0,1 7 0 15,-1-2-80-15,-1 4-128 0,-4 3 176 0,0 1-176 16,-1 3 192-16,0 4-64 0,-4 3 0 0,1 1-128 15,1 3 128-15,3 5-128 0,0 0 0 0,0 0 0 16,-7 1 0-16,7-1 0 0,-7 7 0 0,1 3 0 16,1-1 0-16,0 4-144 0,1 1 144 0,1 1-192 15,3 1 192-15,0 1-192 0,2-4 192 0,2 1-192 16,-2 1 192-16,4-1 0 0,3-3 0 0,0 1 0 16,1-5 0-16,1 0 0 0,0-5 0 0,0 1 0 15,1-2 0-15,-2-1 0 0,0-1 0 0,0-2 0 16,1-3 160-16,-1-3-32 0,-1 1-128 0,0-3 192 0,-1-1-32 0,0 2-16 15,-2-2 0-15,1-4 0 0,-1-3-144 0,-1 0 128 16,-1-1-128-16,-1 1 128 0,-1-4-128 0,-1-3 160 16,-1 4-160-16,0 0 160 0,-1-3-32 0,0 3-128 15,0 2 192-15,-2 2-64 0,0-1-128 0,1 2 0 16,-1 1 0-16,1 0 0 0,-1 1 0 0,1 4 0 16,-1-2 0-16,1 3 0 0,-2 1 0 0,4 9 0 15,-6-9 0-15,6 9 0 0,-9-5-272 0,0 2 16 16,-1 2 0-16,10 1 0 0,-11 7-128 0,2 0 0 15,3-2-16-15,6-5 0 16,-5 13-64-16,4-4-16 0,1-9 0 0,1 13 0 0,2-1 144 0,0-3 16 0,2 1 16 16,2-3 0-16,-1-2 160 0,4 0 144 0,2-3-208 15,2-2 80-15,1-5 128 0,-5 3 0 0,2-2 0 0,2 0 0 16,2-1 0-16,-2-3 0 0,1 2 128 0,1-3-128 16,-1 2 0-16,10-9 144 0,-7 1-144 0,-4 5 0 15,-2-2 176-15,-4 0-176 0,-1-4 160 0,-2 3-160 16,-3-3 192-16,0 2-48 0,-2 3-16 0,-2 1 0 15,0-3-128-15,-1 5 0 0,3 8 0 0,0 0 128 16,-5-9-128-16,5 9 0 0,0 0 0 0,0 0-176 16,-6-3 16-16,6 3 0 0,0 0 0 0,0 0 0 15,0 0-96-15,0 0-32 0,0 0 0 0,0 0 0 16,0 0 96-16,0 0 32 0,4 7 0 0,1 5 0 16,0 2 160-16,0 0-128 0,0-3 128 0,0 3-128 15,1 3 128-15,1-2 0 0,0 0 0 0,1-2 0 0,0-3 0 0,-1 0 0 16,1 0 0-16,0 0 0 0,-1-3 0 15,2-1 0-15,-1 1 0 0,-1-4 128 0,2 0 0 0,0-1 16 16,-1-2 0-16,-1 0 0 0,-7 0 96 0,9-2 16 16,-1-2 0-16,-2-4 0 0,-1 2 16 0,2-4 16 15,-1-2 0-15,-1-4 0 0,-1-2-80 0,0-2-16 16,-2-7 0-16,0 2 0 0,-2-6 48 0,-2 1 0 16,-1-2 0-16,0-4 0 0,0-3 112 0,0 1 32 15,-2 0 0-15,-2 1 0 0,0 1-144 0,-1 3-32 16,-2 4 0-16,2-3 0 0,-2 3-64 0,2 4-16 15,-2-2 0-15,3 3 0 0,-2 2-128 0,0 2 0 16,-1 1 0-16,2 1 0 0,-2 1 0 0,0 1 0 16,2-1 0-16,0 2 0 0,1 1-176 0,-1 1 176 0,-1 1-128 15,2-1 128-15,0 1-176 0,1 4 176 0,0-1-208 0,6 9 80 16,-8-8-16-16,8 8 0 0,-8-6 0 0,8 6 0 16,0 0 0-16,0 0 0 0,0 0 0 0,0 0 0 15,0 0-64-15,0 0-16 0,7-5 0 0,0 3 0 16,1 1 224-16,1 1 0 0,-2 0-160 0,1 0 160 15,3-1 0-15,0 1 0 0,-2-1 0 0,-1-1 0 16,0 1 0-16,1 1 0 0,-3-3 0 0,3 1 128 16,-1-2 0-16,-1 2 0 0,1-1 0 0,0 2 0 15,-1-1 0-15,-7 2 0 0,0 0 0 0,0 0 0 16,0 0 0-16,0 0-128 0,0 0 192 0,4 14-64 16,-1 0-128-16,-3 6 128 0,-3 2-128 0,1 3 128 15,0 2-128-15,-1 1 0 0,-1 2 0 0,2 3-176 16,4 0 176-16,0-3 0 0,0 0 0 0,1-5 0 0,4-2 0 15,-1-4 0-15,0-4 0 0,2-3 0 0,1-1 0 0,1-5 0 16,0 1 0-16,0-5 0 0,-2-4 0 0,2-5 304 16,2 1-48-16,-2-7-16 0,-1-2 144 0,0-5 16 15,0-4 16-15,-3-7 0 0,-1-1-48 0,-1-1-16 16,-2-5 0-16,0-4 0 0,-2-5-32 0,-2 0 0 16,-1-5 0-16,-3 0 0 0,4-2-48 0,-4-4-16 15,-3-11 0-15,0-6 0 0,-1-10-112 0,-2 5-16 16,-1 4-128-16,1 2 192 0,-2 0-192 0,1 8 0 15,-1 8 0-15,1 5 0 0,3 2 0 0,0 9 0 16,0 4-176-16,1 6 176 0,1 4 0 0,1 5 0 16,-1 5 0-16,3 4 0 0,1 5-128 0,4 9 128 15,0 0-160-15,0 0 160 0,0 0-384 0,-11 12 0 0,2 6 16 0,1 8 0 32,2 6-1232-32,2 6-256 0,0 5-64 0</inkml:trace>
  <inkml:trace contextRef="#ctx0" brushRef="#br0" timeOffset="67546.2">32044 15217 14735 0,'-15'6'640'0,"6"-1"160"0,-3 1-640 0,2 0-160 0,1 1 0 0,3 5 0 16,2 3 4592-16,1 3 880 0,2 2 176 0,4 5 48 15,0 3-4544-15,4 5-912 0,0 0-240 0,4 3 0 16,0 0 128-16,-3-16-128 0,1 2 128 0,1 3-128 16,1 2 0-16,1-1 0 0,0 1 0 0,0-4 0 0,-1-3 0 0,8 13 144 15,-6-10-144-15,0-8 0 0,-4-4 400 0,-9-11-16 16,0 0-16-16,0 0 0 0,9-11 400 0,-4-1 96 16,0-10 16-16,-3-2 0 0,0-1-240 0,-2-6-32 15,-2-2-16-15,-2-1 0 0,-1-3-144 0,-1 0-16 16,-2-1-16-16,1-3 0 0,-2-6-144 0,1 1-16 15,1 1-16-15,0 1 0 0,1 5-240 0,1 5 176 16,1 3-176-16,1 4 160 0,2 8-160 0,1 4 0 16,0 4-160-16,0 11 160 0,0 0-192 0,0 0 192 15,0 0-208-15,0 0 80 0,7 18-112 0,-1 3-16 16,-2 3 0-16,1 7 0 0,0 1-96 0,-1-1-32 0,-2 1 0 0,1 0 0 16,-2-5 224-16,-1-1 160 0,0-3-208 0,0-2 80 15,-1-2 128-15,-1-4 0 0,1-4 0 0,1-11 0 16,0 0 128-16,0 0 0 0,0 0 0 0,0 0 0 15,4-6 64-15,0-6 0 0,1-5 16 0,0-1 0 16,-1-6 112-16,1-4 0 0,0-3 16 0,-1-3 0 16,0-4-96-16,-2 0-32 0,1 0 0 0,-1 1 0 15,2 4-64-15,0 3-16 0,1 6 0 0,-1 6 0 16,1 6-128-16,-1 8 0 0,-4 4-160 0,6 0 160 16,0 4-192-16,2 6 192 0,1 4-208 0,2 5 80 15,2 3-192-15,1 6-48 0,0-1 0 0,1 7 0 16,1 2-16-16,10 37 0 0,-5-5 0 0,-5-9 0 15,-3-7-1200-15,-3-5-240 0,-1-9-48 0,-4-5-16 16,-5-5 672-16,0-1 128 0,0-7 16 16</inkml:trace>
  <inkml:trace contextRef="#ctx0" brushRef="#br0" timeOffset="67911.8">32243 14920 32255 0,'0'0'2864'0,"-9"6"-2288"0,9-6-576 0,0 0 0 0,0 0 512 0,0 0 0 0,0 0 0 0,13 3 0 16,1-5-512-16,-6-1 0 0,2-2-160 0,1-1 160 15,2-4 0-15,1 0 0 0,0-3 192 0,-1-1-64 16,-1 0 256-16,9-10 64 0,-5 1 0 0,-7 1 0 15,-1 3 32-15,-4 1 16 0,-4 1 0 0,-3-1 0 16,-2 1 80-16,-1 5 32 0,-2 0 0 0,0 4 0 16,0 1-112-16,-1 3-32 0,0 3 0 0,0 5 0 15,0 3-304-15,0 3-160 0,0 4 160 0,2 4-160 16,-1 2 0-16,4-4 0 0,0 0 0 0,2 3 0 16,-2 4 0-16,3 3 0 0,-1-2 0 0,2 1-160 15,2 2 32-15,3-4 0 0,-3-2 0 0,5 1 0 16,2-4-336-16,-3-4-64 0,3-2-16 0,7 8 0 31,-2-9-240-31,0-8-48 0,-1-5-16 0,-2-3 0 0,0-5-1200 0,-1-4-224 0,0-4-48 0</inkml:trace>
  <inkml:trace contextRef="#ctx0" brushRef="#br0" timeOffset="68311.8">32445 14331 19343 0,'-17'2'848'0,"6"1"192"16,0-1-832-16,0 2-208 0,0 0 0 0,4 4 0 0,-1 0 2224 0,2 5 400 15,-1-1 64-15,2 3 32 0,0 3-1824 0,1 2-352 16,1 0-80-16,0 5-16 0,2-1 688 0,0 0 128 0,1 0 16 0,2-4 16 31,1-2-1792-31,0 0-352 0,3 0-80 0,0-2-16 0,0-4 944 0,1-1 176 0,2-2 32 0,-2-3 16 16,-7-6 176-16,9 4 48 0,-9-4 0 0,0 0 0 15,9-4 192-15,-9 4 64 0,8-9 0 0,-3-1 0 16,-4-2-224-16,-1 1-32 0,0 0-16 0,-1 1 0 16,-1-2-112-16,0 0 0 0,-1 0-16 0,1 2 0 15,-1-3-144-15,1 6-32 0,2 7 0 0,-2-10 0 16,2 10-128-16,0 0 0 0,0 0 0 0,0 0 0 16,0 0 0-16,0 0 0 0,0 0 0 0,4 13 0 15,4-1 0-15,-1-1-176 0,1 2 176 0,2 0-128 16,0-4 128-16,1 1-192 0,3-6 192 0,-2 2-192 15,0 2-80-15,2-5-32 0,0 1 0 0,0-2 0 16,-2-4-160 0,-1 0-48-16,-4-3 0 0,1-6 0 0,-2 3-1168 0,-1-5-240 0,-2 1-64 0</inkml:trace>
  <inkml:trace contextRef="#ctx0" brushRef="#br0" timeOffset="68845.6">32429 14022 21183 0,'0'0'1888'0,"0"0"-1504"0,-9-8-384 0,9 8 0 0,0 0 1232 0,-5-6 176 16,5 6 48-16,0 0 0 0,0 0-352 0,0 0-64 0,0 0-16 15,0 0 0-15,0 0-192 0,0 0-64 0,0 0 0 0,0 0 0 16,0 0-128-16,10 0-48 0,-10 0 0 0,10 6 0 15,-10-6-16-15,8 9-16 0,-3 0 0 0,0 1 0 16,-2 0-240-16,-3-10-32 0,5 11-16 0,-3 1 0 16,1-2-128-16,-2 1-16 0,-1 0-128 0,0-2 192 15,0-9-16-15,1 14-16 0,-1-5 0 0,0-9 0 16,0 11-160-16,0-11 160 0,-1 12-160 0,1-12 160 16,0 0-160-16,0 0 0 0,-1 9 144 0,1-9-144 15,0 0 128-15,0 0-128 0,0 0 160 0,0 0-160 16,0 0 128-16,0 0-128 0,0 0 0 0,0 0 144 15,0 0-16-15,0 0-128 0,0 0 192 0,0 0-64 16,0 0-128-16,0 0 0 0,0 0 0 0,0 0 128 16,11-4-128-16,-1 1 0 0,-1-3 0 0,-9 6 0 15,12-3 0-15,-2 2 0 0,-10 1 0 0,11-1 0 0,-11 1 0 0,11 2 0 16,-1 1 0-16,-10-3 0 0,9 9 0 0,-2 0 0 16,1 3 0-16,-3 2 0 0,-1-2 0 15,-3 0 0-15,2 4 0 0,-3-1 0 0,-2 2 0 0,0-1 0 16,-1 1 0-16,-1-1 0 0,-2 2 0 0,1 0 0 15,-3-2 0-15,-1-1 0 0,1 2 144 0,-3-1-144 16,1 0 160-16,0-1-160 0,-1-1 128 0,0-3-128 16,0 0 0-16,0-1 0 0,0-4 0 0,0-1 0 15,-1-2-128-15,1-3 128 16,3-3-704-16,-2-2-48 0,4-4 0 0,1-2 0 16,1-6-1712-16,1-1-352 0,2-1-64 0</inkml:trace>
  <inkml:trace contextRef="#ctx0" brushRef="#br0" timeOffset="69213.4">32453 13757 28735 0,'0'0'1280'0,"0"0"256"0,0 0-1232 15,0 0-304-15,0 0 0 0,0 0 0 0,-1 12 576 0,2-2 48 0,2 3 16 0,3 2 0 16,0 0-64-16,2 3-16 0,0 1 0 0,2 3 0 16,-1-1-176-16,1 2-16 0,1 1-16 0,1-3 0 15,0-2-224-15,0-1-128 0,-1-3 128 0,1-5-128 0,-6-1 240 0,2-1-32 16,-8-8 0-16,9 6 0 0,-9-6 480 0,10-1 80 16,-10 1 32-16,9-9 0 0,-4 0-80 0,0-4-16 15,0-1 0-15,-1-2 0 0,-3-3-256 0,0-2-64 16,-1 0-16-16,0-4 0 0,-1 1-112 0,-2 1 0 15,0-2-16-15,-1 1 0 0,3 2-112 0,-2 1-128 16,-2-1 176-16,1 3-176 0,2-1 0 0,-1 2 0 16,1 1 0-16,-1 2 0 0,2 1 0 0,1 1-176 15,0 2 0-15,0 3 0 16,0-2-400-16,0 10-64 0,0-8-32 0,0 8 0 16,0 0-2192-16,0-11-432 0,0 3-96 0</inkml:trace>
  <inkml:trace contextRef="#ctx0" brushRef="#br0" timeOffset="69612.87">32662 13254 26719 0,'0'0'2368'0,"0"0"-1888"0,0 0-480 0,-9 5 0 15,5 4 1648-15,3 1 224 0,1 3 48 0,1 3 16 16,1 2-1440-16,0 1-304 0,3 2-48 0,0 2-16 16,0 2 0-16,1-1-128 0,-1 3 192 0,2-4-64 15,-1-2 0-15,2 0-128 0,-2-2 192 0,0-1-64 0,-1-3-128 0,1-1 192 16,-1-5-192-16,0 1 192 16,-3 1 112-16,-2-11 16 0,0 0 16 0,0 0 0 0,0 0 336 0,0 0 64 15,0 0 16-15,0 0 0 0,0 0-176 0,0 0-16 16,2-11-16-16,-2-1 0 0,0 0-224 0,-2-4-64 15,-2-1 0-15,1-4 0 0,-1 1-256 0,0-5 160 16,-1-1-160-16,0-4 128 0,0-2-128 0,0 0 0 16,-2 0 0-16,2 0 0 0,0 2 0 0,1 5 0 15,1-2 0-15,0 3-176 0,0 1-80 0,2 0 0 16,1 3-16-16,0 1 0 16,0 1-336-16,1 1-64 0,2 3-16 0,0 4 0 15,-2-3-1920-15,1 4-384 0,2-3-80 0</inkml:trace>
  <inkml:trace contextRef="#ctx0" brushRef="#br0" timeOffset="70011.73">32724 12908 16575 0,'0'0'1472'0,"0"0"-1168"0,-9-9-304 0,4 4 0 15,5 5 3904-15,-4-10 704 0,4 3 160 0,3-4 32 16,2 3-3680-16,1-5-736 0,2-1-128 0,-1 0-48 16,2-1 96-16,1-1 16 0,-1 0 0 0,0 1 0 15,-1-3 128-15,-1 3 16 0,1 1 16 0,-2-3 0 16,-1-1-64-16,-1-1-16 0,-1-1 0 0,-1-3 0 0,-2-1-80 0,-2-4-32 16,-1-1 0-16,1 2 0 0,-1-4 48 0,-1 6 16 15,1-2 0-15,-1 4 0 0,-1 4-64 0,0 4-16 16,-2 4 0-16,1 3 0 0,6 8-48 0,-9-1-16 15,-1 1 0-15,0 5 0 0,1 8-208 0,-1 4 0 16,-2 4 0-16,1 7 0 0,-1 1 0 0,2 4 0 16,1 0 0-16,2 0 0 0,0-5-192 0,3 0 64 15,2-5 128-15,2-2-208 0,0-3 208 0,4-1-144 16,2-3 144-16,2 0-128 0,-1-7 128 0,5 2-160 16,0-4 160-16,4-1-160 0,0-1 160 0,2-1 0 15,2-4 0-15,-6 0 128 0,4-1 128 0,1-2 48 16,0-1 0-16,2-2 0 0,1 0-144 0,0-5-32 15,2 0 0-15,19-11 0 0,-4 3-128 0,-18 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8:03:59.89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21385 15656 9375 0,'0'0'416'0,"0"0"96"0,0 0-512 0,0 0 0 0,0 0 0 0,0 0 0 16,0 0 224-16,0 0-48 0,0 0-16 0,0 0 0 16,0 0-160-16,8 3 192 0,0-4-192 0,1-3 192 15,2-2-48-15,0-5 0 0,2 2 0 0,2-2 0 16,1-2 32-16,0 3 0 0,3-3 0 0,-1 2 0 16,0-4 192-16,1-3 32 0,0-2 16 0,0-2 0 15,4 0 64-15,1 1 16 0,3-5 0 0,2 0 0 0,0-5 0 16,2-2 0-16,-1-1 0 0,5 1 0 0,3 0-144 0,2-4-32 15,0-1 0-15,-2-4 0 0,0 1-112 0,-2-3-16 16,-3 0-16-16,1 2 0 0,4-1 16 0,2 1 0 16,0-3 0-16,3 1 0 0,2 2-192 0,2-3 128 15,3-1-128-15,-3 0 128 0,-3-2 128 0,-2 1 0 16,-3-2 16-16,2-3 0 0,2-1 112 0,3 0 0 16,2-1 16-16,3 1 0 0,3-2-192 0,0 0-32 15,2-2-16-15,-4 1 0 0,-2-2-160 0,-1 2 0 16,2 0 0-16,3 1 0 0,0 1 0 0,4-2 128 15,-1 0-128-15,1-3 0 0,1 2 0 0,-1 1 0 16,-7 0 0-16,1 2 0 0,2-4 176 0,3 3-48 0,1-3-128 0,4 2 192 16,2 1-48-16,-2 0-16 0,-4-1 0 0,-4 1 0 15,-2-1-128-15,2 0 0 0,5 2 144 0,0-3-144 16,3-1 0-16,-1 1 128 0,0-1-128 0,-5-2 0 16,-5 1 0-16,0 2 0 0,0-4 0 0,2 4 0 15,0 2 0-15,2 1 0 0,4-2 0 0,-2 1 0 16,-3 2 128-16,-1-1-128 0,-5 0 128 0,-2 0-128 15,-1-2 128-15,2 1-128 0,3-1 128 0,3-3-128 16,3 2 0-16,0 0 144 0,-1-4-144 0,-2 4 0 16,-3 1 320-16,1-2-32 0,0-1-16 0,2 0 0 15,3 2 64-15,1 1 16 0,2 1 0 0,3 1 0 16,-2-1 48-16,-3 0 16 0,-5 1 0 0,1 0 0 16,2 1-176-16,1 0-48 0,-2-1 0 0,5 1 0 15,1-2-192-15,-1-1 128 0,-4-1-128 0,1 0 0 0,-3 0 128 0,1 1-128 16,-2-3 0-16,3 1 0 0,2 2 192 0,3 0-64 15,2 0-128-15,0 0 192 0,-2-5 128 0,-3 0 0 16,0 1 16-16,3-1 0 0,4 3-336 0,3 1 144 16,0-4-144-16,-2 1 0 0,-5 0 0 0,-2-2 0 15,0 2 0-15,1-2 0 0,2 2 160 0,4-1-160 16,1-4 128-16,-2 4-128 0,3-4 176 0,-6 3-48 16,-1-1-128-16,0 3 192 0,-4-1-32 0,7 2-16 15,3-2 0-15,0 3 0 0,-3-1-16 0,-5 1 0 16,-3-3 0-16,2 1 0 0,-2 3 32 0,2 1 0 0,0 0 0 0,3 0 0 15,-1-1-160-15,-1 0 128 16,-5 2-128-16,-2 1 128 0,-3-1-128 0,1-1 0 0,-1-1 0 0,0 3 128 16,2 1-128-16,-1 2 0 0,1-2 0 0,1 2 0 15,-3 1 128-15,0 1-128 0,-3-3 128 0,-1 0-128 16,-1 2 272-16,5-2-16 0,1 2-16 0,3-2 0 16,2 0-48-16,2 0 0 0,1 0 0 0,-1-2 0 15,-2 2-192-15,1 3 144 0,0-2-144 0,3 0 128 16,1-1-128-16,3 1 0 0,3-1 0 0,-3 1 0 15,-1 3 0-15,-3-2 0 0,1-1 0 0,-1 3 128 16,0 4-128-16,-1-1 0 0,-1 3 0 0,-2 2 0 16,1-4 0-16,-3 4 0 0,-4 2 0 0,-2-2 0 15,-1-1 0-15,-5 5 0 0,0-1 0 0,-2 2 0 16,0 4 144-16,-2-1-144 0,-2 0 160 0,-1 2-160 16,-1 3 0-16,-2-2 0 0,0 3 0 0,-2-2 0 0,-3 4 0 15,0-3 0-15,-2 3 0 0,-1 3 0 0,-2-1 0 0,-1-1 0 16,-1 3 0-16,-1 0 0 0,-2 0 0 0,0 3 0 15,-1 0 0-15,-5 11 0 16,-4-2-448-16,1 2-48 0,1-1 0 0,-1 0 0 16,-1 2-1824-16,-1 1-368 0</inkml:trace>
  <inkml:trace contextRef="#ctx0" brushRef="#br0" timeOffset="1833.62">13993 13905 10127 0,'7'-4'896'0,"5"-1"-704"16,0-5-192-16,4 3 0 0,0-1 896 0,3 0 128 16,2-1 48-16,-4-1 0 0,4 0-624 0,-1 1-112 0,0-1-16 0,1 1-16 15,-4-4-304-15,1 4 0 0,-3-1 0 0,-1 0 0 16,-1 0 128-16,-1-2-128 0,-1 5 0 0,-1-2 0 16,-2 2 0-16,-2-2 0 0,1 2 0 0,-7 7 0 15,5-8 496-15,-2-2-16 0,0 2 0 0,-2-2 0 16,-1 3 528-16,-1-4 96 0,-3 4 32 0,-1-2 0 15,5 9-48-15,-10-9-16 0,-1-2 0 0,-3-1 0 16,-2 6-304-16,-3-3-64 0,-4 0-16 0,-3 0 0 16,-6 1-240-16,-4-3-64 0,-3 1 0 0,-3-3 0 15,1 0-112-15,-2 3-16 0,-3-2-16 0,-1 3 0 16,-2-3-112-16,-6 6-128 0,-5-3 176 0,-2 4-176 16,-5-3 144-16,-1 2-144 0,1 1 0 0,-2 1 144 15,-1 0-144-15,-5 2 0 0,-6-1 0 0,1 1 128 16,-1 0-128-16,-2 1 0 0,0 0 0 0,-4 1 0 15,-7-2 0-15,-1 2 0 0,3 0 0 0,-1 2 0 0,0 0 0 0,-5 1 0 16,-7 1 0-16,0-1 0 0,4 3 0 0,-2-1 0 16,-3 2 0-16,0 1 0 0,-3-6 0 0,4 6 0 15,2 2 0-15,-4 0 0 0,-3-3 0 0,2-1 0 16,3 4 128-16,1-1-128 0,-1 4 0 0,-1 0 0 16,2-6 0-16,1 6 0 0,4 1 0 0,-4-3 0 15,-4 1 0-15,4 0 0 0,6-1 0 0,2 1 0 16,1 5 0-16,-1-2 128 0,-4-2-128 0,6 1 0 15,5 2 144-15,0 2-144 0,2 0 0 0,0 1 0 16,0 0 0-16,4 0 128 0,3 1-128 0,4 5 0 16,5-3 128-16,0 3-128 0,-1-1 0 0,2-4 144 0,3 2-144 15,6 1 0-15,5 3 144 0,1-2-144 0,3 2 0 16,3-1 144-16,3 6-144 0,1-4 0 0,3 0 0 16,2-1 0-16,1-1 0 0,5 1 0 0,4 3 0 0,3-1 0 15,3 0 0-15,7 2 0 0,2-2 0 0,4 0 0 16,2-4 0-16,4 4 0 0,3-1 0 0,3 1 0 15,3-1 0-15,6 1 0 0,3-3-176 0,3 4 176 16,8-2-272-16,4 0 16 0,4-4 16 0,4 0 0 16,6-1 240-16,0-1-192 0,0 2 192 0,4-2-192 15,4-2 192-15,4-1 0 0,2 0 0 0,9-2-144 16,9 1 144-16,3-1 0 0,-5-2 0 0,6-1 0 16,3-1 0-16,5-1 0 0,9-1 0 0,-1-1 176 15,-2-6-176-15,3 3 128 0,5 2-128 0,3-3 128 16,3-1-128-16,1-1 0 0,-3-1 144 0,7 1-144 15,6 1 128-15,-1 0-128 0,-4-3 128 0,3 4-128 0,4 2 144 0,-2-3-144 16,-1-2 192-16,2 2-192 0,3-2 144 0,0 1-144 16,-3 0 0-16,-1-2 144 0,0-2-144 0,0-1 0 15,2 2 0-15,-3-1 128 0,-3 1-128 0,4-3 0 16,3-3 0-16,-5 1 128 0,-3 3-128 0,1-4 0 16,4 0 0-16,-4 0 0 0,-5-1 128 0,0-2-128 15,2 2 0-15,-3-5 128 0,0 1-128 0,-4 1 0 16,-5-4 0-16,2 0 128 0,2-1-128 0,-5-1 0 15,-7-1 0-15,-3-4 0 0,-4 0 0 0,1-1 0 16,1 2 0-16,-3-2 0 0,-4-1 0 0,-6 0 0 16,-3 0 128-16,-2-1-128 0,-5 1 0 0,-2 2 0 15,0 0 0-15,-4-5 128 0,-3-4-128 0,-7-1 0 0,-5 1 0 16,-3 3 0-16,-3-4 240 0,-6 0-48 0,0 2 0 16,-8-3 0-16,-2-3 96 0,-5 1 16 0,-4 1 0 0,-3-1 0 15,-4-5 96-15,-4 2 32 0,-3 3 0 0,-5-2 0 16,-3-1-64-16,-5 1-16 0,-6 0 0 0,-4 0 0 15,-3 0-128-15,-5-1-32 0,-5-3 0 0,-6 2 0 16,-11-1-192-16,-1-1 176 0,-7 1-176 0,-3 1 160 16,-3 0-160-16,-4 5 192 0,-4-2-192 0,-5 1 192 15,-10 2-192-15,-1 3 160 0,-1 0-160 0,-10 2 160 16,-9 4-160-16,-3 5 0 0,-1 4 0 0,-9 4 0 16,-12-1 0-16,-2 7-144 0,0 7 144 0,-9 5 0 31,-10 3-496-31,-5 6 16 0,1 5 0 0,-8 6 0 0,-6 5-2224 0,-11 5-448 15</inkml:trace>
  <inkml:trace contextRef="#ctx0" brushRef="#br0" timeOffset="6539.07">24967 15831 25455 0,'0'0'1120'0,"0"11"240"0,0-11-1088 0,3 9-272 0,-3-9 0 0,6 11 0 16,3-4 0-16,-2 0 0 0,0-2 0 0,2-3 0 15,-9-2 0-15,13 1 128 0,-4-1-128 0,-9 0 0 16,10-1 144-16,-1-2-144 0,-2-3 0 0,-2-1 144 15,2 0 352-15,-1-5 64 0,-3 5 16 0,1-6 0 16,-2-4 208-16,2 1 48 0,1-2 16 0,-1-2 0 16,-2-2-192-16,2-4-32 0,-1-1-16 0,-1-5 0 15,1-1 32-15,-3-4 0 0,0-4 0 0,1-3 0 16,0 0-48-16,1-6 0 0,-1-2 0 0,1-4 0 16,1-4-16-16,-2-6-16 0,-1-5 0 0,3 1 0 15,-1 0-256-15,1 1-48 0,-1 1-16 0,0-1 0 16,-2-1-112-16,-2 0 0 0,1 2-128 0,0 2 192 0,-3 5-64 0,0-2-128 15,-2 2 176-15,1 2-176 0,-3-6 240 0,3 5-64 16,0-1-16-16,-1 3 0 0,2-5-32 0,1 5-128 16,1-1 192-16,2 2-64 0,2 1-128 0,0-1 160 15,-1 0-160-15,0-2 160 0,3 5-160 0,-3 2 160 16,-2 1-160-16,0 2 160 0,-1 1-16 0,0-1 0 16,-5 1 0-16,1 1 0 0,0-2-144 0,-1-2 0 15,-1 4 0-15,1 3 0 0,1-5 0 0,-1 7 0 16,0 2 0-16,0 0 0 0,2 3 0 0,0-1 0 15,0 1 0-15,3 2 0 0,-1 0 176 0,2 0-48 16,-2 1-128-16,2 3 192 0,-2-1-192 0,2 0 0 16,1 1 0-16,-2 3 0 0,-1 0 0 0,2 2-128 15,-2-3 128-15,1 5-208 0,1-1 208 0,-2 2 0 0,2 2 0 0,-1 1 0 16,0 1 0-16,2 0 0 0,2 2 0 0,1 3 0 16,-2-1 0-16,2 2 0 0,-2 3 0 0,2-1 0 15,-1 1 0-15,-1 1 0 0,1 2 144 0,-2 7-144 16,0 0 0-16,0 0 0 0,5-7-128 0,-5 7 128 15,0 0 0-15,0 0-128 0,7-3 128 0,-7 3 0 16,0 0 0-16,8-4 0 0,-8 4-128 0,0 0 128 16,0 0 0-16,0 0 0 0,0 0 0 0,9 0 0 15,-9 0 0-15,9 2 0 0,-9-2 0 0,0 0 0 16,6-2 0-16,-6 2 0 0,8-1 0 0,-8 1 0 16,0 0 0-16,6-4 0 0,-6 4 0 0,0 0 0 15,0 0 0-15,7-5 0 0,-7 5 0 0,5-4 0 16,-5 4 0-16,0 0 0 0,0 0 0 0,0 0 0 0,0 0 0 0,0 0 0 15,0 0 0-15,0 0 0 0,0 0 0 0,0 0 0 16,0 0 128-16,0 0-128 0,0 0 0 0,0 0 0 16,0 0 0-16,-11-1 0 0,11 1 0 0,0 0 0 15,-10 0 0-15,10 0 0 0,-11 1 0 0,-2 2 128 16,2-2-128-16,-1-1 0 0,-3 0 0 0,2 1 0 16,-3 3 0-16,-2-1 0 0,0-3 0 0,-2 0 0 15,-2 0 0-15,-1-1 0 0,-1-1 128 0,1 2-128 16,-2-1 0-16,-3 1 144 0,-4 1-144 0,-3-1 0 15,-4 0-160-15,-1 0 160 0,-4 0 0 0,3 0 0 16,-4 0-128-16,2 2 128 0,0-1 0 0,2-1 0 16,0 0 0-16,-1 0-144 0,-1 2 144 0,-4 1 0 15,-5-3 0-15,-1 1 0 0,-3 0 0 0,2 1 0 0,1-2 0 0,1 1 0 16,0 0 0-16,0 2 0 0,-1-1 0 0,-3 0 0 16,-5-4 0-16,3 2 0 0,-2 0 0 0,2-1 0 15,1 0 0-15,2 1 0 0,4 1 0 0,-2-1 0 16,-5-1 0-16,-3-3 0 0,-1 1 0 0,0 1 0 15,2-2 0-15,3 0 0 0,2-1 0 0,2 0 0 16,1 1 0-16,-3-1 0 0,-2-2 0 0,-2 2 0 16,1-3 0-16,2 0 0 0,0 4 0 0,3 1 0 15,1-2 0-15,-2 1 0 0,1 1 0 0,-2 1 0 16,-3-1 0-16,-1-2 0 0,2 1 0 0,0 0 0 16,2 3 0-16,4-1 0 0,4-1 0 0,0-1 0 15,0 2 0-15,1-1 0 0,2 1 0 0,3-1 0 16,4-1 0-16,3-1 0 0,2 1 0 0,2 1 0 15,-1 0 0-15,6-2 0 0,5 0 0 0,2 1 0 16,1 1 0-16,5 0 0 0,0-2 0 0,12 5 0 0,0 0 0 0,0 0 0 16,0 0 0-16,0 0 0 0,0 0 0 0,0 0-160 15,10-4 160-15,4 1-208 16,3 2-736-16,3-2-144 0,4 1-16 0,4-3-10928 16,3 1-2176-16</inkml:trace>
  <inkml:trace contextRef="#ctx0" brushRef="#br0" timeOffset="8347.79">24927 12563 14735 0,'-7'-8'1312'0,"2"-6"-1056"0,0-2-256 0,3 0 0 15,0 2 608-15,2 2 64 0,0-6 16 0,2-1 0 16,-2-4-688-16,1 0 0 0,0 1 0 0,1 1 0 15,0 0-160-15,1 0 160 0,-1 0 0 0,1 4-144 16,-1 0 144-16,1 4 0 0,-1-2 128 0,1 1-128 16,-1 3 576-16,0 2 64 0,-2-3 0 0,1 6 0 15,-1 6 288-15,0 0 64 0,0 0 16 0,2-10 0 16,0 4-80-16,-2 6-16 0,0 0 0 0,0 0 0 16,0 0-80-16,0 0-32 0,0 0 0 0,0 0 0 15,10 0-160-15,-10 0-16 0,10 3-16 0,-2 4 0 16,-8-7-32-16,9 11-16 0,-2 3 0 0,0 1 0 15,-1 2-80-15,2 2-16 0,-2-1 0 0,3 3 0 16,-4 4-80-16,1 4 0 0,1 4-16 0,-2 4 0 0,2 3-48 0,0 9-16 16,-4 1 0-16,3 5 0 0,-3 2-16 0,1 4 0 15,-3 8 0-15,2 6 0 0,-2 6-96 0,1 1 0 16,-4 0-16-16,2 5 0 0,3-2-176 0,-2 3 0 16,0 2 0-16,2-4 0 0,-1 3 0 0,2-2 0 15,-1-3 0-15,1 5 0 0,1 0 176 0,0-3 0 16,-1-7 0-16,2 2 0 0,-1-2 192 0,1 2 32 15,3-1 16-15,-2 2 0 0,-1-7-96 0,2-3-32 16,-3-1 0-16,1-1 0 0,2 0-96 0,-1-1-32 16,-2-6 0-16,1 0 0 0,0-5-160 0,-2-5 128 15,-1-3-128-15,-1-2 128 0,-1-2-128 0,-1-1 192 16,0-1-192-16,0-1 192 0,-3 3-192 0,1-5 0 0,-2 2 0 0,2-1 128 16,-3-4-128-16,1-1 0 0,-1-4 0 0,0 0 128 15,1-1-128-15,0-8 0 0,0-3 0 0,2 0 128 16,-1-1-128-16,2-2 0 0,-3-3 144 0,4-1-144 15,2-1 0-15,0-4 0 0,-2-9 0 0,0 11 0 16,0-11 0-16,0 0 0 0,0 0 0 0,0 0 0 16,0 0 0-16,0 0 0 0,0 0 0 0,10-14-128 15,-1 0 128-15,-2 0 0 0,2-3 0 0,-2-5 0 16,-4-2 0-16,1-2 0 0,3-3 0 0,-4-1-128 16,1-2 128-16,-1 0 0 0,-2-5 0 0,3-5 0 15,-3-1 0-15,0-7 0 0,1-2 0 0,0 0 0 16,0-1 0-16,0-3 0 0,1-1 0 0,0-3 0 15,1-6 0-15,-1-5 0 0,-1-6 0 0,1-3 0 0,-1 3 0 0,0-7 0 16,-2-4 0-16,2 2 128 0,-2 1-128 16,3 1 0-16,-1 2 0 0,1 4 0 0,-2 1 0 0,-1-1 0 15,1 0 0-15,-1 3 0 0,0 0 0 0,2-1 0 16,-1 5 0-16,0-3 0 0,-1-2 0 0,0-1 0 16,1 0 0-16,3-1-128 0,0 2 128 0,0-5-160 15,-2 1 160-15,2-1-160 0,1 4-48 0,0 3-16 16,2 4 0-16,0 4 0 0,0 6-16 0,0 5 0 15,0 2 0-15,-1 3 0 0,3 4-16 0,-3 3 0 16,-1 2 0-16,2 4 0 0,0 3 64 0,-1 2 0 16,-3-1 0-16,-1 4 0 0,0-1 192 0,2 2-192 15,-1 4 192-15,-1-1-192 0,-1 2 192 0,3 1 0 16,-4 3-160-16,1 2 160 0,-1 0 0 0,-1 2 0 0,-3 2 0 16,2 4 0-16,-2-1-144 0,0 5 144 0,4 5 0 15,-7-3 0-15,-1 3-192 0,-1 0 192 0,9 0-192 0,-10 0 192 16,10 0-176-16,-8 0 176 0,8 0-160 0,0 0 160 15,0 0 0-15,0 0-144 0,-10 2 144 0,10-2 0 16,0 0 0-16,0 0 0 0,0 0 0 0,0 0-128 16,0 0 128-16,0 0 0 0,0 0-144 0,0 0 144 15,0 0 0-15,0 0 0 0,0 0-144 0,0 0 144 16,0 0 0-16,0 0 0 0,0 0 0 0,0 0 0 16,0 0 0-16,0 0 0 0,0 0 0 0,0 0 0 15,0 0 128-15,-3 12-128 0,3-12 0 0,0 0 0 16,0 0 192-16,0 0-48 0,0 0-16 0,-8 7 0 15,8-7 16-15,0 0 0 0,-11 2 0 0,11-2 0 16,0 0-16-16,-12-2 0 0,3-1 0 0,-3 3 0 16,2-1-128-16,1-2 0 0,-2 1 0 0,-3-2 128 0,-4 3-128 0,0-1 0 15,-5 0 0-15,-2-1 128 0,-4 1 32 0,-3-1 0 16,-2-1 0-16,-2 1 0 0,3 0 0 0,-6 2 0 16,-2 0 0-16,0 1 0 0,-1-3-32 0,0 2 0 15,-1-1 0-15,-6 2 0 0,-6-1-128 0,-1-1 160 16,-1 0-160-16,-2 2 160 0,3 0-160 0,0-1 0 15,1-3 0-15,-4 3 128 0,-3 0-128 0,-4 1 0 16,-2-3 0-16,1 2 0 0,2 0 0 0,3-1 0 16,1-1 0-16,0 1 0 0,-4-1 0 0,-1 0 0 15,-5 2 0-15,1-2 0 0,2 2 0 0,4 0 0 16,3-2 0-16,-3 2 0 0,-2 0 0 0,-4-2 0 0,-2 2 0 16,0-1 0-16,1 2 0 0,5 0 0 0,4 2 0 15,-4-1 0-15,-5-2 0 0,-2 1 0 0,1 1 0 0,2 2 0 16,1-3 176-16,7 1-48 0,-1-1-128 0,2 1 192 15,-1 2 64-15,1-3 0 0,0-3 0 0,4 2 0 16,4 0 0-16,4-1 0 0,4 1 0 0,3 0 0 16,6 1-48-16,0 0 0 0,5 1 0 0,1-1 0 15,0-1-16-15,7-1 0 0,-1 1 0 0,2 0 0 16,3 0-192-16,1 1 144 0,1-2-144 0,3 2 128 16,1 0-128-16,1 0 0 0,1 0 0 0,1 0 128 15,2 0-128-15,8 0 0 0,0 0 0 0,0 0-176 31,-10 3-240-31,10-3-48 0,0 0-16 0,0 0 0 16,0 0-2208-16,0 0-432 0</inkml:trace>
  <inkml:trace contextRef="#ctx0" brushRef="#br0" timeOffset="10753.33">12298 14688 6447 0,'-15'-4'576'0,"3"2"-576"16,0 0 0-16,-2-2 0 0,0 2 912 0,0-2 80 16,1 0 16-16,-1 4 0 0,-2 0-304 0,-1 0-64 15,2-2-16-15,-3-1 0 0,-2 1 32 0,-1 0 16 16,2 1 0-16,-1-1 0 0,-3-2 128 0,0 2 32 16,-1 1 0-16,2-1 0 0,2-2-304 0,0 1-48 15,1 2-16-15,0 1 0 0,1 3-112 0,1 0-32 16,-1-1 0-16,4-1 0 0,2 0 160 0,0 0 32 15,3 3 0-15,9-4 0 0,0 0 208 0,0 0 48 0,0 0 16 0,0 0 0 16,0 0-112-16,0 0-32 0,0 0 0 0,18 7 0 16,1 0-256-16,3-3-64 0,2-4-16 0,7 5 0 15,7 4-112-15,4-3 0 0,2 1-16 0,3-3 0 16,0-3-32-16,3 0 0 0,1-1 0 0,2 0 0 16,3 1 0-16,6 1 0 0,6-1 0 0,0-1 0 15,2-3-16-15,0 1-128 0,-1-3 192 0,1 1-64 16,-4 5 0-16,4 2-128 0,1-3 192 0,-1-4-64 15,-4-2-128-15,-4 1 0 0,-5-2 0 0,-3 1 0 16,-6-1 0-16,0 0 288 0,1 2-32 0,-2 2 0 16,-3 2 32-16,-2-4 0 0,-3 0 0 0,-4 0 0 15,-7 5-64-15,-3-3-16 0,-3 1 0 0,-4 0 0 16,-6-1 80-16,-2 1 16 0,-10 2 0 0,0 0 0 16,0 0 80-16,0 0 0 0,0 0 16 0,0 0 0 15,0 0 64-15,0 0 16 0,-15 7 0 0,-4-2 0 0,-5 0-208 16,-3 2-32-16,-3-2-16 0,-2-1 0 0,0 0-224 0,-6 1 176 15,2-1-176-15,1 0 160 0,-3 0-160 0,-2-1 0 16,-2 4 0-16,-1-3 128 0,-4 1-128 16,-5 0 0-16,-4-3 0 0,-5 1 128 0,-4-2-128 0,-3 0 0 15,-2 1 0-15,1 0 128 0,-1 1-128 0,-4-2 0 16,-4-2 0-16,0-2 0 0,3-1 0 0,4 3 0 16,2 0 128-16,3 1-128 0,-2-1 0 0,1-2 0 15,1-5 0-15,4 6 0 0,5 1 0 0,3-2 0 16,4-1 0-16,3-1 128 0,2 4-128 0,4 1 0 15,6 2 0-15,2 1 0 0,2-6 0 0,3 3 0 16,5 4 0-16,6-2 0 0,4-2 0 0,4 0 0 16,9 0 0-16,0 0 0 0,0 0-240 0,18 2 32 0,6 2 0 0,5-3 0 15,4 2 48-15,8-1 16 0,6 3 0 0,6-1 0 16,3 0 144-16,5 1 0 0,5 1 0 0,2-3-128 16,-3-1 128-16,-2 0 0 0,-2-4-144 0,-2 2 144 15,0 0 0-15,2 2 0 16,2-2 0-16,-2 0 0 0,1 0 0 0,-6-2 0 0,-4 0 0 0,-1-2 0 15,2-4 0-15,-2 5 0 0,-3 0 0 0,-1-1 128 16,-2-3-128-16,-3-1 160 0,-1-1-160 0,-3 0 160 16,-1 2-160-16,-3-2 160 0,-2-1-160 0,-2 1 160 15,-2 0-160-15,-1 5 160 0,0-1-160 0,-3 1 160 16,-4-4-160-16,-2 5 0 0,-4 0 0 0,-2 1 0 16,1-2 128-16,-5-1-128 0,-8 5 0 0,0 0 128 15,0 0-128-15,0 0 0 0,0 0 144 0,0 0-144 16,0 0 128-16,0 0-128 0,0 0 160 0,0 0-160 15,0 0-768-15,0 0-240 0,0 0-48 0,-10-2-15520 16</inkml:trace>
  <inkml:trace contextRef="#ctx0" brushRef="#br0" timeOffset="11947.34">12338 15048 10127 0,'0'0'896'0,"0"0"-704"15,0 0-192-15,0 0 0 0,0 0 1360 0,0 0 240 16,-3 10 64-16,3-10 0 0,0 0-128 0,0 0-32 0,0 0 0 0,0 0 0 16,0 0-80-16,0 0-16 0,0-9 0 0,4 1 0 15,2-2-560-15,-1 0-112 16,4-4-32-16,3-3 0 0,0 0-128 0,0-4-16 0,0-2-16 0,2-2 0 15,0 0-256-15,2-3-48 0,1 2-16 0,4-2 0 16,-3 5-96-16,-1 2-128 0,1 0 176 0,-3 4-176 16,-1 3 128-16,-1 2-128 0,0 6 0 0,-2-1 0 15,-1 5 0-15,-10 2 128 0,12 8-128 0,-2 0 0 16,-2 6 192-16,1 4-64 0,-4 3 0 0,-2 5-128 16,3 3 0-16,-1 3 0 0,0 1 0 0,0 0 0 15,0 2 128-15,0 2-128 0,0 1 0 0,0-1 0 16,0-4 0-16,0-2 0 0,0 1 0 0,0-3 0 15,-1-3 0-15,0-2 0 0,1-5 0 0,-1-1 0 16,0-3 0-16,0-2 128 0,-1-1-128 0,3 0 0 0,-6-12 0 16,5 10 0-16,-2 0 0 0,-3-10 0 0,0 0 0 0,0 0 0 15,0 0 0-15,0 0 0 16,0 0-1584-16,0 0-208 0,2-10-64 0,-5 2-10896 16</inkml:trace>
  <inkml:trace contextRef="#ctx0" brushRef="#br0" timeOffset="12311.32">12482 15004 15663 0,'0'0'688'0,"0"0"144"0,0 0-656 0,0 0-176 16,0 0 0-16,3 14 0 0,5 0 1760 0,-2-1 320 0,2 1 64 0,-1 1 16 16,3 3-1024-16,1-1-208 15,-3-3-32-15,0 3-16 0,1 1-112 0,-3 4-32 0,2-1 0 16,-2 0 0-16,-1-2-128 0,0 1-32 0,1 2 0 0,-1 1 0 15,0-1-160-15,2 3-32 0,-2 1-16 0,3 0 0 16,1 3-160-16,1-2-16 0,2 1-16 0,-4 0 0 16,4-2 16-16,-1 1 0 0,1 0 0 0,1-1 0 15,0-1 128-15,5-3 48 0,4 3 0 0,-2-1 0 16,-1-4-80-16,2-1-16 0,0 0 0 0,3 0 0 16,4-1 32-16,-1-1 0 0,2-1 0 0,2 1 0 15,1-3-96-15,1-2-16 0,-2 2 0 0,1 0 0 16,-1 2-192-16,-1-5 176 0,1 2-176 0,-1 1 160 15,1-3-160-15,-1-1 0 0,-1 2 144 0,1-2-144 16,-1 3 0-16,-1-1 128 0,-1-3-128 0,2 3 0 16,1-3 0-16,1 2 0 0,-2 0 0 0,-1-2 0 0,1 1 0 15,-2-3 0-15,-2 2 0 0,-3-3 128 0,0-1-128 0,-2 3-160 16,0-4 160-16,1-2-208 16,-2 2-1344-16,1 0-272 0,2 1-48 15,-3-1-13264-15</inkml:trace>
  <inkml:trace contextRef="#ctx0" brushRef="#br1" timeOffset="98719.03">23213 13773 13823 0,'-11'2'1216'0,"-2"3"-960"0,2 2-256 0,-2-2 0 15,-1 5 1952-15,-1-2 352 0,-2 0 64 0,1 0 0 16,-1-2-1168-16,-1 2-240 0,4-4-64 0,-1-2 0 0,2-2 16 0,2 0 0 16,0 0 0-16,2-2 0 0,2-3-64 0,2-4-16 15,0-3 0-15,3 2 0 0,0-2-256 0,4-2-48 16,0 0-16-16,1-2 0 0,7 1-160 0,1-1-32 15,1-2-16-15,0 1 0 0,2-1-144 0,2 3-32 16,0 1 0-16,-1 4 0 0,-1-3-128 0,0 4 128 16,-1 1-128-16,-1 2 128 0,-2 3-128 0,1-1 0 15,-11 4 0-15,9 4 0 0,-9-4 128 0,8 7-128 16,-1 5 0-16,-3-2 128 0,-4 3-128 0,-2 2 0 16,-2-1 0-16,-3-3 0 0,-1 2 0 0,-4 0 128 15,-1-3-128-15,-3-1 0 0,2-3 0 0,-1-2 0 16,-2-3-192-16,3-2 192 15,3-4-2064-15,0-3-304 0</inkml:trace>
  <inkml:trace contextRef="#ctx0" brushRef="#br1" timeOffset="99136.1">24089 13189 23951 0,'-24'7'2128'0,"9"-4"-1696"0,-1 1-432 0,4 3 0 16,0-1 960-16,3-1 128 0,0 1 0 0,2 2 16 16,0-3-192-16,1 0-32 0,6-5-16 0,0 0 0 15,0 0 64-15,0 0 16 0,0 0 0 0,0 0 0 0,0 0-112 0,5-9-32 16,2-1 0-16,1 0 0 0,5-4-336 0,2-1-64 15,1-3-16-15,1 0 0 0,5 0-192 0,-4 2-32 16,-4-1-16-16,0 2 0 0,-3 2-144 0,-1-1 0 16,-3 3 0-16,-2 3 0 0,-5 8 128 0,0 0-128 15,0 0 0-15,0 0 128 0,0 0-128 0,0 0 192 16,0 0-192-16,-5 8 192 0,-4 1-32 0,-1-2 0 16,-3 5 0-16,0-4 0 0,-2-1 48 0,-3-2 16 15,-1 0 0-15,1 2 0 0,2-2 48 0,2-1 16 16,0-4 0-16,1 1 0 0,3 0-96 0,1-2-32 15,9 1 0-15,-7-5 0 0,1-5-160 0,3-1 0 16,1-3 0-16,4-1 0 16,0-4-2112-16,5-2-336 0,0-7-80 0,6 1-13904 0</inkml:trace>
  <inkml:trace contextRef="#ctx0" brushRef="#br1" timeOffset="99668.74">25916 11453 23551 0,'0'0'1040'0,"-8"10"224"0,2-2-1008 0,1 3-256 16,-3-2 0-16,2 3 0 0,-3-4 1088 0,0 3 192 15,-3-4 16-15,2 2 16 0,-1-2-320 0,1 0-64 16,-2-4-16-16,2-2 0 0,-3 0-432 0,2-1-96 15,2-2 0-15,1-7-16 0,1-1-48 0,3-6-16 16,3 0 0-16,1-3 0 0,2-4-48 0,5-4-16 0,4 2 0 0,0-6 0 16,-2 1-240-16,4-1 0 0,-2-1 128 0,1-1-128 15,2 5 144-15,0 3-16 0,-1 2 0 0,-2 5 0 16,0 1 272-16,0 3 48 0,-4 7 16 0,-7 7 0 16,0 0-128-16,0 0-16 0,0 0-16 0,0 0 0 15,-5 9-144-15,-5 5-32 0,-3 0 0 0,-2 4 0 16,-7 0 0-16,-3 1-128 0,-4-1 192 0,-2-2-64 15,-1-4 16-15,1-1 0 0,-2-5 0 0,3-1 0 16,4-2 192-16,4-3 48 0,3-3 0 0,5-4 0 16,3-2-128-16,4-5-32 0,2-5 0 0,4-3 0 15,2-3-224-15,3 1-208 0,1-4 32 0,3 2 16 32,1-2-1728-32,1 4-352 0,1 0-64 0</inkml:trace>
  <inkml:trace contextRef="#ctx0" brushRef="#br1" timeOffset="100253.22">26953 10248 28735 0,'0'0'1280'0,"-5"11"256"0,-3 1-1232 0,3 4-304 0,1 1 0 0,1-1 0 16,-1 0 0-16,0-4 128 0,0 0-128 0,2-1 0 15,2-11 432-15,-3 12-32 0,3-12 0 0,0 0 0 16,0 0 240-16,0 0 64 0,0 0 0 0,0 0 0 16,0 0-64-16,0 0 0 0,0 0 0 0,0 0 0 15,6-10 64-15,2-3 0 0,1 0 0 0,-3 0 0 16,6-4-256-16,-3-1-64 0,1 0 0 0,4 2 0 15,0-1-192-15,1 3-64 0,0 3 0 0,2 2 0 0,-1-5-128 0,1 6 128 16,-3 2-128-16,0 3 128 0,-3 3-128 0,-1 5 192 16,1 4-192-16,-5 1 192 0,-2 3-192 0,-3 1 0 15,-2 3 0-15,-4 0 0 0,-4 2 0 0,-1-1 0 16,-4 0 0-16,-4-1 0 0,0-2 0 0,0-2 128 16,-2-1-128-16,-1 1 128 0,0-4 0 0,1 1 0 15,0-1 0-15,3-3 0 0,0-3 0 0,2-3 0 16,2 0 0-16,2-4 0 0,1-4-128 0,1-1 0 15,2-5 0-15,4 0 128 16,-1-1-496-16,2-1-96 0,4-2-32 0,0-1 0 16,2 0-2336-16,1 0-480 0,4 0-80 0,0 1-32 0</inkml:trace>
  <inkml:trace contextRef="#ctx0" brushRef="#br1" timeOffset="100615.29">27188 9946 27519 0,'0'0'1216'0,"0"0"256"0,0 0-1168 0,0 0-304 0,0 0 0 0,0 0 0 0,0 0 1120 0,0 0 160 15,1-13 48-15,4 3 0 0,3-2-160 0,4 3-16 16,0 0-16-16,3-1 0 0,3 0-496 0,1-3-80 16,0 1-32-16,2 1 0 0,-1 0-336 0,0 5-64 15,1-4 0-15,-3 4-128 0,2 3 0 0,-1 0 0 16,0 1 0-16,-2 2 0 0,-3 2 0 0,0 2-256 15,-4-2 32-15,-10-2 0 16,10 6-608-16,-10-6-112 0,0 0-16 0,4 11-9680 16,-4-2-1936-16</inkml:trace>
  <inkml:trace contextRef="#ctx0" brushRef="#br1" timeOffset="103962.16">22758 15173 9951 0,'0'0'448'0,"0"0"80"0,1-6-528 0,-1 6 0 0,0 0 0 0,4-13 0 15,-1 4 384-15,-1-1-16 0,-2 10-16 0,0 0 0 16,0-7-64-16,0 7-16 0,0-11 0 0,0 11 0 16,0 0 288-16,0 0 48 0,0-7 16 0,0 7 0 15,0 0 224-15,0 0 48 0,0 0 16 0,0 0 0 0,8-9-192 0,-8 9-32 16,0 0-16-16,10-3 0 0,-2 1-464 0,-8 2-80 16,10-3-128-16,-10 3 176 0,10 0-176 0,-10 0 0 15,10 3 0-15,-10-3 0 16,10 1-400-16,-10-1-112 0,0 0-32 0,0 0 0 0</inkml:trace>
  <inkml:trace contextRef="#ctx0" brushRef="#br1" timeOffset="104873.29">23227 15077 11055 0,'0'0'976'0,"-2"-5"-784"0,-1-4-192 0,1 2 0 16,2 7 1184-16,0 0 192 0,-3-8 32 0,3 8 16 16,0 0-48-16,0 0-16 0,0 0 0 0,0 0 0 15,-4-5-320-15,4 5-64 0,0 0-16 0,0 0 0 16,0 0-208-16,0 0-48 0,0 0-16 0,0 0 0 16,3 16-112-16,-2 2-32 0,2 0 0 0,-2 1 0 15,-1 1 112-15,0 7 32 0,0-1 0 0,0 6 0 16,1-3-64-16,-1 4-16 0,-2 2 0 0,-1 0 0 0,-1 4-176 0,3-3-48 15,-3 0 0-15,0 1 0 0,1 2-16 0,0-2-16 16,0-6 0-16,1 0 0 0,-1 2 16 0,2 0 0 16,0-2 0-16,1-4 0 0,0-1-176 0,0-2-16 15,0 1-16-15,0 0 0 0,0-3-160 0,1-1 128 16,0 0-128-16,1-2 128 0,-2-2-128 0,1 0 0 16,1-2 0-16,1-1 128 0,0 1-128 0,0-3 128 15,1 1-128-15,0-2 128 0,-4-11-128 0,5 6 0 16,-5-6 144-16,8 6-144 0,-8-6 0 0,10 0 0 0,-10 0 0 0,11-7-128 31,-1 0-288-31,1-4-48 0,-2-4-16 0,-2 1 0 16,1 0-1920-16,-1-2-384 0,0-5-80 0</inkml:trace>
  <inkml:trace contextRef="#ctx0" brushRef="#br1" timeOffset="105672.99">21050 13531 7359 0,'0'0'320'0,"0"0"80"0,-9-2-400 0,0 0 0 0,9 2 0 0,0 0 0 16,0 0 2048-16,0 0 320 0,-8-1 64 0,8 1 0 0,0 0-1552 0,0 0-320 15,0 0-64-15,0 0-16 16,0 0-112-16,11 0-32 0,0-1 0 0,2 0 0 0,1-1-160 0,2 1-48 16,3 1 0-16,3 0 0 0,2 0 0 0,3 1-128 15,2-1 192-15,3 2-64 0,2-1-128 0,5-1 160 16,5 1-160-16,1 2 160 0,4-1 64 0,0 2 16 16,3-4 0-16,1 0 0 0,0 0 64 0,2 0 16 15,-1 3 0-15,3-1 0 0,3 3-48 0,1-2 0 16,-1-3 0-16,-3 1 0 0,-5 4-32 0,0-2-16 15,1-2 0-15,0 4 0 0,0 4-80 0,2-3-16 16,1 2 0-16,-1-2 0 0,-5-3-128 0,-3-1 160 16,-5 1-160-16,-2-1 160 0,-2-2-160 0,-1 2 0 15,-3 1 144-15,-1 0-144 16,-2-2-384-16,-3 1-128 0,-4-2-48 0,-1 1-10000 0</inkml:trace>
  <inkml:trace contextRef="#ctx0" brushRef="#br1" timeOffset="107469.77">23105 16396 21359 0,'0'0'944'0,"0"0"208"0,0 0-928 0,0 0-224 0,0 0 0 0,0 0 0 16,8 8 400-16,-3 1 48 0,-5-9 0 0,8 11 0 0,-1 2-96 0,1 1-16 15,-2-3 0-15,2 3 0 0,2 0-64 0,-1 2-16 16,-1 3 0-16,0 0 0 0,1 0-256 0,1 2 128 16,2 0-128-16,-2-1 0 0,3 0 144 0,-2-1-144 15,1-1 0-15,2-1 144 0,2-2-336 0,-1 1-64 16,-2-2 0-16,0 0-16 15,0-5-1632-15,-1 0-320 0</inkml:trace>
  <inkml:trace contextRef="#ctx0" brushRef="#br1" timeOffset="107691.25">23356 16391 23327 0,'-5'13'1024'0,"-1"0"224"0,1 1-992 0,-2 3-256 0,-1 4 0 0,-2 2 0 16,-4 4 1104-16,0 3 176 0,0 1 48 0,-1 5 0 16,-3 0-272-16,0 3-48 0,-2 0-16 0,-4 1 0 15,-2-3-352-15,0 0-64 0,-4 1 0 0,4-3-16 16,-1-3-368-16,0-3-64 0,3-3 0 0,2-3-128 31,5-4-256-31,1-1-144 0,4-2-48 0,2-2-9376 0,1-1-1888 0</inkml:trace>
  <inkml:trace contextRef="#ctx0" brushRef="#br1" timeOffset="108612.15">19950 13292 20271 0,'0'0'1792'0,"0"0"-1424"16,0 0-368-16,0 0 0 0,0 0 416 0,0 0 16 15,0 0 0-15,-1 14 0 0,1 1-32 0,0 3 0 16,1 1 0-16,2 2 0 0,-1 0-96 0,1 6-32 16,2-2 0-16,0 7 0 0,0 2-144 0,2 2-128 15,-4-5 144-15,4 0-144 0,0 1 0 0,0-3 0 16,-1-4 0-16,0-1 0 0,2-1 128 0,2-3-128 0,0-1 0 0,2-4 144 15,1-6 176-15,-2-3 48 0,2 0 0 0,2-6 0 16,4-3 400-16,0-2 64 0,0-4 32 0,0-6 0 16,0-3-176-16,0-1-48 0,0 1 0 0,-1-2 0 15,-1-2-336-15,-2-2-80 0,1 1-16 0,0-1 0 16,-1-1-48-16,2-1-16 16,0-7 0-16,-3 3 0 0,0 5-144 0,-1 5 128 0,-3 4-128 0,-2 3 128 15,-1 8-128-15,-7 5 0 0,0 0 0 0,0 0 0 16,0 0 0-16,3 16-176 0,-3 6 176 0,-3 1-128 15,-2 3 128-15,-4 1 0 0,1 4-144 0,-6 2 144 16,-3 2 0-16,-3 3 0 0,-3 1-144 0,0 4 144 16,-5 3 0-16,-1-3 0 0,-3-1-128 0,0-3 128 15,0-1 0-15,-1-1-128 0,-1 0 128 0,0-1 0 16,-3-6 0-16,-1 1 0 0,-3-6 160 0,0-1-32 16,-2-2-128-16,1-1 144 0,2 0-144 0,-1-1 160 15,0 3-1312-15,0 0-272 16,1-4-48-16</inkml:trace>
  <inkml:trace contextRef="#ctx0" brushRef="#br1" timeOffset="135944.12">1322 995 6447 0,'5'-8'576'0,"-1"-1"-576"0,-4 9 0 0,4-8 0 0,-1-2 1776 0,0 3 240 16,-3 7 48-16,0 0 16 0,0 0-576 0,0 0-112 16,0 0-32-16,0 0 0 0,0 0-144 0,0 0-48 15,0 0 0-15,-5 11 0 0,0 4-400 0,0 4-96 16,1 4-16-16,0 1 0 0,-1 8 64 0,4 1 16 15,-2 4 0-15,1 4 0 0,-2 0-128 0,0 7-32 16,-1 3 0-16,0 5 0 0,-1 0-288 0,0 1-64 16,0-4-16-16,1-2 0 0,1-4-208 0,2-6 144 15,-2-2-144-15,1-6 128 0,2-2-128 0,0-9 192 16,1-2-192-16,2-5 192 0,0-4-192 0,-2-11 0 16,0 0 0-16,0 0 0 0,0 0-144 0,7-10 144 15,1-5 0-15,-2-6 0 0,-2-1 0 0,-1-5 0 16,-2-1 128-16,-1-3-128 0,-1-3 144 0,-2 0-144 0,0-3 128 0,2-1-128 15,-1-7 224-15,0 2-32 16,2 1-16-16,3-4 0 0,-1 2 96 0,5-2 32 0,-1 4 0 0,2-1 0 16,2 1-96-16,1 1-16 15,0 1 0-15,3 2 0 0,1 1 0 0,3 1-16 0,-1 4 0 0,4 6 0 16,-1-1-176-16,0 5 160 0,-2 5-160 0,3 1 160 16,-2 4-160-16,1 1 0 0,-2 6 144 0,0 4-144 15,-3 4 128-15,0 4-128 0,-1 6 160 0,0 5-160 16,0 5 144-16,-3 6-144 0,2 1 128 15,-4 7-128-15,-4 3 0 0,-1 2 0 0,-3 0 0 0,-1-2 0 16,-4-3 0-16,-1-1 0 0,-2-2 0 0,-3-4 0 16,-3-2 176-16,-1 0-48 0,-1-6-128 0,1-8 192 15,-4-3 128-15,-3 1 0 0,2-1 16 0,-2-4 0 16,-3-1 96-16,1-1 16 0,-4-4 0 0,3-1 0 0,0-3-192 0,1-3-48 16,0 0 0-16,3-4 0 0,1 1-208 15,2-1 176-15,3 1-176 0,4 0 160 0,4 4-160 0,6 5 0 16,-4-4 144-16,4 4-144 0,0 0 0 0,7 5 0 15,5 7-192-15,2-1 64 0,4 4 128 0,2 6-128 16,2 5 128-16,2 2-128 0,1 3 128 0,1 3 0 16,-1 2-144-16,-1-1 144 0,-1 1 0 0,0 1 0 15,-5-2 0-15,-1 1 0 0,-3-3 0 0,-2 0 0 16,-2-5 0-16,0 1 0 0,-2-1 0 0,-1-1-144 16,0-2 0-16,4 8 0 15,-1-7-2016-15,2-7-400 0,-3-6-64 0</inkml:trace>
  <inkml:trace contextRef="#ctx0" brushRef="#br1" timeOffset="136395.09">2035 873 17503 0,'-2'-5'1552'16,"-1"-1"-1232"-16,0-4-320 0,1 3 0 16,-1-6 1472-16,2 1 256 0,1 2 32 0,1-4 16 0,3 2-656 0,1 0-128 15,3-2-32-15,1 2 0 0,0 1-368 0,1 0-80 16,1 1 0-16,1 1-16 0,-2 2 0 0,3 1 0 15,-3 5 0-15,0 1 0 0,-2 4-64 0,-2 5-16 16,0 3 0-16,-3 6 0 0,-6 5-96 0,1 4-32 16,-5 4 0-16,-4 5 0 0,-4 3-144 0,1 3-16 15,-3-1-128-15,-1-4 192 0,2-3-192 0,1-1 144 16,1-6-144-16,2-2 128 0,3-6 64 0,3-3 0 16,3-5 0-16,5-1 0 0,3-5 224 0,4-2 48 15,3-4 16-15,6-3 0 0,4 0 32 0,2-6 16 16,1-3 0-16,5 0 0 0,0-1-336 0,2-2-64 15,2-1 0-15,2 1-128 0,1-1 0 0,-1 3 0 16,3 3 0-16,10-6 0 16,-8 6-1072-16,-7 5-272 0,-5 3-48 0,-9 3-9232 15,-1 0-1856-15</inkml:trace>
  <inkml:trace contextRef="#ctx0" brushRef="#br1" timeOffset="136727.44">2526 1471 22975 0,'0'0'1024'0,"0"0"192"0,6-9-960 0,3 2-256 15,2-6 0-15,6 3 0 0,5-2 864 0,0 2 128 16,1 1 32-16,4-3 0 0,0-2-320 0,1 0-48 16,0-2-16-16,-7 5 0 0,2 0-352 0,4 0-80 15,-3-3-16-15,1 4 0 0,1-1-192 0,-3 2 0 16,-3 0 128-16,3 0-128 15,-5 4-1280-15,-6 2-320 0,-12 3-48 0,0 0-9920 0</inkml:trace>
  <inkml:trace contextRef="#ctx0" brushRef="#br1" timeOffset="136878.2">2711 1539 21535 0,'-7'17'960'0,"5"-6"192"0,2 0-928 0,4-3-224 0,-4-8 0 0,8 11 0 16,3-3 1648-16,3 1 272 15,2-6 64-15,-2 0 16 0,2 0-656 0,3-3-144 0,3-2-32 0,2-2 0 16,3 2-464-16,3-6-80 0,3 1-32 0,0-1 0 15,1-3-336-15,2-3-64 0,0-2 0 0,9-4-16 32,-9 2-1600-32,-4 3-320 0,-7 4-64 0</inkml:trace>
  <inkml:trace contextRef="#ctx0" brushRef="#br1" timeOffset="137577.91">3914 847 14559 0,'0'0'640'0,"5"-10"144"0,-5 10-624 0,6-6-160 16,-2-6 0-16,-4 12 0 0,0 0 1184 0,0 0 208 15,0 0 32-15,0 0 16 0,0 0-96 0,0 0 0 16,0 0-16-16,0 0 0 0,0 0-368 0,-9 12-64 15,0 5 0-15,0 8-16 0,0 6-240 0,1 6-32 16,-1 6-16-16,-2 3 0 0,0 4-240 0,-2 6-48 16,-1 1-16-16,0 4 0 0,-1-1-96 0,0 1 0 15,-2 2-16-15,2-9 0 0,1-10-176 0,0 1 192 16,1-9-192-16,-2-1 192 0,2-7-192 0,3-4 160 0,0-8-160 0,2-4 160 31,2-2-1360-31,6-10-272 0,0 0-48 0,0 0-11216 0</inkml:trace>
  <inkml:trace contextRef="#ctx0" brushRef="#br1" timeOffset="138262.72">4240 1000 13823 0,'0'0'608'0,"0"0"128"0,0 0-592 0,0 0-144 0,-10 9 0 0,-1 2 0 16,-1 0 2352-16,0 6 432 0,-4 2 96 0,-1 8 0 15,-7 2-1408-15,1 3-272 0,-2 1-64 0,1 2-16 0,4 4-544 0,1-3-128 16,2 1 0-16,5 3-16 0,3 0-224 0,8-2-32 16,2-3-16-16,6-7 0 0,4-5-160 0,6-8 0 15,6-4 144-15,4-2-144 0,3-5 192 0,2-5-48 16,1-6 0-16,0 0 0 0,0-7 160 0,-1-3 16 16,1-2 16-16,-4-2 0 0,1-1 112 0,-2-5 0 15,-3 2 16-15,-2-3 0 0,-3 3 80 0,-3-3 16 16,-4 2 0-16,-5-1 0 0,-4 3-32 0,-2 1 0 15,-6-3 0-15,-4 2 0 0,-3-4-48 0,-3 2-16 16,-7-3 0-16,0 5 0 0,-3-3-256 0,1 5-48 16,1 5-16-16,2 5 0 0,-1 1-144 0,2 4 0 0,2 0 0 0,3 4 0 15,1 3 0-15,0 3 0 16,3-2-192-16,2 2 192 0,8-3-336 0,0 0 48 16,0 0 16-16,0 0 0 15,0 0-176-15,14 3-16 0,3-3-16 0,2-2 0 0,3 1 64 0,3-2 16 16,4-1 0-16,3-1 0 0,0-5 400 0,1 1-160 0,0-4 160 0,2 1 0 15,2 0-128-15,0 1 128 0,-3 1 0 16,0 2 0-16,-4-3 0 0,-2 4 0 0,-1 5 0 0,-4 0 0 16,-3 4 0-16,-2 2 0 15,-4 2 0-15,-2 7 0 0,0 4 0 0,-3 4 128 0,-4 3-128 16,-1 1 0-16,-1 7 240 0,-3 2 0 0,-5 3 0 0,-1 3 0 16,-3 4-48-16,0 3-16 0,-1 1 0 0,0-3 0 15,0-3-176-15,1-3 128 0,0-1-128 0,1-2 128 0,4-3-128 16,1-7 0-16,1-5 144 0,2-4-144 0,3-3 0 15,3-4 0-15,1-5 0 0,2 0 128 0,2 0 32 0,3-8 16 16,1 0 0-16,3-2 0 0,2-4 16 0,1-1 16 16,0-6 0-16,-2 1 0 0,-1-3-64 0,2-3-16 15,0-4 0-15,-3-1 0 0,0 2-128 0,-3-4 160 16,-1 0-160-16,-5-3 160 0,-2-1 32 0,-5 1 0 16,-4-1 0-16,-3 0 0 0,-3 0 96 0,-4 3 32 15,-2 4 0-15,-1 1 0 0,-2-1-80 0,0 5-16 16,0 1 0-16,-1 4 0 0,-5 5-224 0,4-1 144 15,2 4-144-15,1 0 128 0,1 4-384 0,2 0-96 16,2 3-16-16,2-1 0 16,1 1-2752-16,9 0-544 0</inkml:trace>
  <inkml:trace contextRef="#ctx0" brushRef="#br1" timeOffset="139229.59">5540 594 21183 0,'0'0'1888'0,"0"0"-1504"0,0 0-384 0,0 0 0 0,0 0 1024 0,0 0 128 16,-8-2 16-16,-5 4 16 0,-1 3-208 0,0 7-32 0,-2 0-16 0,-3 5 0 15,-3 2-240-15,3 4-48 0,1 0-16 0,2 2 0 16,0 3-288-16,6-4-48 0,-1 2-16 0,4-5 0 15,0-2-112-15,4-1-32 0,3-1 0 0,4-3 0 16,2-3 96-16,0 1 16 0,2-5 0 0,4 0 0 0,1-6 240 0,2-2 48 16,3-1 16-16,-7-3 0 15,2 0-112-15,1 0-32 0,-2-6 0 0,1 2 0 0,0-4-80 0,-2 0 0 16,1-1-16-16,-3 3 0 0,-3-4 0 0,-1 1 0 16,-2 0 0-16,-3 1 0 0,-3-2 16 0,-1-1 0 15,-2 3 0-15,-5-5 0 0,-3 1-160 0,0 2-32 16,3 3 0-16,-1 0 0 0,-4 4-128 0,4-2 0 15,2 4 0-15,2-2 0 0,0 3 0 0,8 5 0 16,0 0 0-16,-2-6-176 0,2-3 32 0,0 9 0 16,0 0 0-16,9-7 0 0,2-3 16 0,1 5 0 15,-1 1 0-15,-1 2 0 0,2-2 128 0,2 1-192 16,1 0 192-16,1 1-192 0,3 0 192 0,2-1 0 16,-1-2 0-16,2 1 0 0,-1 0 0 0,1 2 0 15,-3-2 0-15,0-2 0 0,-2 1 0 0,-1 1 0 16,1-4 0-16,-2 2 0 0,-2 0 0 0,-2-3 0 15,-1 2 0-15,-1-2 0 0,-3 3 0 0,1 0 144 16,-2-1-144-16,-1 2 160 0,-4 5-160 0,0 0 192 16,0 0-192-16,0 0 192 0,2-5-192 0,-2 5 128 15,0 0-128-15,0 0 128 0,0 0-128 0,0 0 0 0,0 0 144 16,0 0-144-16,-5 5 0 0,3 7 0 0,-3-2 0 0,1 4 128 16,0 2-128-16,-1 1 0 0,0-2 0 0,1 0 0 15,-2 3 0-15,2 0 144 0,-3-2-144 0,0 1 0 16,2 1 128-16,-2 1-128 0,1-3 0 0,1 3 0 15,-1 4 0-15,-1 0 0 0,0 0 128 0,-1 4-128 16,-1-3 0-16,0 5 160 0,-1-1-160 0,1 4 128 16,-2 2-128-16,-1 1 0 0,1-4 0 0,-1 0 128 0,1-2-128 0,1-2 0 15,0 1 144-15,1-4-144 0,0 0 0 0,2-4 128 16,0-3-128-16,0-1 0 0,2-3 0 0,1 1 128 16,1-1-128-16,1-2 0 0,0-2 0 0,-1 3 0 15,1-7 0-15,0 1 0 0,1 2 0 0,1-5 0 16,0-3 0-16,0 0 0 0,-2 6 0 0,2-6 0 15,0 0 0-15,0 0 0 0,0 0 0 0,0 0-240 16,0 0 64-16,0 0 16 0,0 0-32 0,0 0 0 16,0 0 0-16,0 0 0 0,0 0 192 0,0 0-160 15,0 0 160-15,-3 7-160 0,3-7 160 0,-1 7 0 16,1-7 0-16,0 0-128 0,-1 6 128 0,1-6 0 16,0 0 0-16,-3 9 0 0,3-9 0 0,-4 6 0 15,0 3 0-15,-1-1 0 0,3 1 0 0,-2-3 0 16,0 2 0-16,0 0-128 0,4-8 128 0,-5 8 0 15,5-8 0-15,-6 9 0 0,1-3 0 0,0 4 0 16,1-4 0-16,4-6 0 0,-3 10 0 0,1-4 0 16,-1 4 0-16,1-3 0 0,2-7 0 0,-4 11 0 15,1-3 0-15,1 2 0 0,1-3 0 0,-1 4 0 16,1-4 0-16,-1 3 0 0,-1-2 0 0,2 2 0 0,1-10 0 0,-3 8-128 16,3-8 128-16,0 0 0 0,0 0 0 0,0 0 0 31,0 0-320-31,0 0-64 0,0 0-32 0,0 0 0 15,7-4-1888-15,-2-5-368 0,0 0-80 0,0-3-11328 0</inkml:trace>
  <inkml:trace contextRef="#ctx0" brushRef="#br1" timeOffset="139830.69">5828 1301 3679 0,'0'0'160'0,"0"0"32"0,0 0-192 0,0 0 0 0,5-4 0 0,-5 4 0 16,0 0 3824-16,0 0 720 0,0 0 128 0,0 0 48 15,-4 13-2576-15,-2-2-512 0,-3 5-96 0,-1 0-32 16,-3 2-304-16,-1 2-64 0,-2 3-16 0,0 1 0 16,0 3-288-16,3 0-48 0,-1 2-16 0,4-4 0 15,1 1-176-15,3-1-32 0,2-5-16 0,3 1 0 16,2-3-160-16,3-2-48 0,2-2 0 0,3-4 0 0,3 0 32 0,2-4 0 16,3-5 0-16,1-1 0 0,1-4-80 0,0-2-16 15,-1-6 0-15,1 1 0 0,-1-5 80 0,0 0 16 16,-3-2 0-16,-1-1 0 0,-3-3 48 0,-2 1 16 15,-2-1 0-15,-4 2 0 0,-1-3-32 0,-4 1 0 16,-1 2 0-16,-5 2 0 0,-1 3-64 0,-1 1-16 16,-2 1 0-16,0 2 0 0,-1 5-160 0,0 0-32 15,-1 1-128-15,0 4 192 0,-1 1-192 0,5 3 0 16,0 0 0-16,2 0 0 0,1 1 0 0,7-4 0 16,0 0-192-16,0 0 192 15,0 0-1056-15,0 0-96 0,11 1-32 0,2 0 0 16,1-2-1424-16,1 0-272 0,5-3-64 0</inkml:trace>
  <inkml:trace contextRef="#ctx0" brushRef="#br1" timeOffset="140599.54">773 2740 11967 0,'4'-13'1072'0,"1"2"-864"0,0-1-208 0,0-2 0 15,0 2 384-15,0 3 16 0,1-2 16 0,-6 11 0 16,0 0 496-16,0 0 112 0,0 0 0 0,0 0 16 16,0 0 112-16,4 12 0 0,-1 1 16 0,-3 4 0 0,-3 6-304 15,2 4-64-15,-4 6-16 0,1 4 0 16,-4-2-192-16,1 5-32 0,-3 4-16 0,-1-3 0 0,1-2-144 0,0 1-16 16,0-7-16-16,1-4 0 0,0-5-32 0,3-6 0 15,-1-4 0-15,6-8 0 0,-1 0 400 0,2-6 80 16,0 0 16-16,0 0 0 0,0 0 48 0,0-13 16 15,1-2 0-15,1-5 0 0,2-2-512 0,1-3-80 16,2-4-32-16,0-4 0 0,2 0-272 0,9-27 0 16,-1 7 128-16,-1 3-128 0,1 6 0 0,-6 15 0 15,2-1 0-15,8-9 0 0,1 6 0 0,-2 6 0 16,-1 1 0-16,-1 5 0 0,-3 2 0 0,-1 4-144 16,-2 2 144-16,-1 2-128 0,-1 6 128 0,-2 0 0 15,-8 5-144-15,0 0 144 0,0 0-176 0,0 0 48 16,0 0 0-16,9 7 0 15,-9-7-512-15,0 0-112 0,0 0-16 0</inkml:trace>
  <inkml:trace contextRef="#ctx0" brushRef="#br1" timeOffset="142090.84">970 2459 12783 0,'0'0'560'0,"-1"-12"128"0,-1 2-560 0,0 0-128 0,1 4 0 0,1 6 0 16,-4-9 1232-16,-1 1 224 0,-2 4 32 0,7 4 16 16,0 0-208-16,-11 3-32 0,-1 1-16 0,0 7 0 15,-2 2-384-15,1 9-80 0,-5 4-16 0,2 6 0 0,-1 0-64 0,6-8 0 16,-3 4-16-16,-5 16 0 0,1 2 32 0,4 0 16 15,0 1 0-15,4-3 0 0,2 2 480 0,4-5 80 16,2-6 32-16,2-4 0 16,2-7-1712-16,3-5-352 0,4-5-64 0,3-1-16 0,0-7 1008 0,0-2 208 15,2 0 48-15,9-4 0 0,-3-5 48 0,5-2 16 16,0-1 0-16,-1-3 0 0,0-5-336 0,0-1-176 16,0 1 192-16,-2-1-192 0,-2-1 176 0,-1-1-176 15,-1 0 160-15,-1 0-160 0,-3 0 128 0,-2 0-128 16,0-2 0-16,-1-1 144 0,1 3-144 0,-2-1 0 15,-3-2 0-15,0 7 0 0,0-2 128 0,2-7-128 16,-4 1 0-16,0 0 128 0,2 3-128 0,-2 2 0 0,-1 3 0 16,-2 5 0-16,-1-1 0 0,-1 4 0 15,0 7 0-15,0-10 0 0,0 10 0 0,0 0 0 0,0 0 0 0,-3-9 0 16,3 9 0-16,0 0 0 16,0 0 0-16,0 0 0 0,0 0-128 0,0 0 128 15,0 0-160-15,0 0 160 0,0 0-208 0,-2 10 48 0,1 1 16 0,4 6 0 16,-1 2 144-16,1 0-208 0,1 3 80 15,-3 4 128-15,1 1-128 0,0-7 128 0,-1 3 0 0,1 10 0 16,0 2 0-16,0-2 0 0,1-4 0 0,-1-4 0 16,1 1 0-16,1-6 0 0,1-3 0 0,2-2 0 15,1-2 0-15,2-1 0 0,0-2 0 0,4-3 0 16,0-2 0-16,-1-1 0 0,4 0 0 0,-1-6 0 0,1-3 0 0,0-2 192 16,0-7-64-16,1-2 0 0,1 0 64 0,-1-5 0 15,-1-1 0-15,1-6 0 0,-1 0-192 0,1-3 192 16,-3-1-192-16,0-1 192 0,-4-2-192 0,3 0 128 15,-2-3-128-15,-2 0 128 0,-1-1-128 0,-1-2 0 16,-2-2 0-16,-2 5 0 0,-3 1 128 0,-1 4-128 16,-1 4 0-16,-2 1 128 0,-3 6-128 0,2 3 0 15,-1 4 0-15,0 3 0 0,-3 5 0 0,-1 3 0 16,-1 1 0-16,0 3 0 0,0 4 0 0,0 0-144 16,0 1 144-16,-2 3-160 0,2-3 160 0,1 5-160 15,0-3 160-15,9-7-160 0,-6 8 32 0,6-8 0 16,0 0 0-16,0 0 0 0,0 0 128 0,0 0-160 15,0 0 160-15,0 0-160 0,12-9 160 0,2 3-128 0,0-4 128 0,0 2-128 16,0-2 128-16,0 4 0 16,3-3 0-16,-2 2 0 0,-2-4 0 0,2 3 0 0,0-2 0 0,1 1 0 15,-4-4 0-15,4 2 0 16,3 2 160-16,-2-4-160 0,0 1 176 0,-2 0-176 16,2-3 192-16,-1 2-192 0,0-1 160 0,0 2-160 15,1-4 128-15,-2 2-128 0,-1 3 0 0,-1 1 128 0,-2-3-128 16,-2 3 0-16,-1-2 0 0,-3 0 0 0,-2 3 128 15,2-1-128-15,-1 1 0 0,-4 9 0 0,0 0 0 0,0-9 128 16,0 9-128-16,-2-7 0 0,2 7 144 16,0 0-144-16,-8-3 0 0,8 3 0 0,-9 1 0 0,2 4 0 15,-2 6 0-15,1 3 0 0,-1 6 0 0,0 4-192 16,3-1 192-16,-2 6 0 0,1 0-144 0,-1 5 144 16,0 3 0-16,0 6 0 0,-1 3 0 0,-2 8 0 0,3 7 0 15,0-22 0-15,-1 4 0 0,-2 21 0 16,3-10 0-16,0-7 0 0,2-10 0 0,2-6 0 0,3-3 0 15,2-7 0-15,-1-5 144 0,4-2-144 0,-1-5 176 0,-3-9-48 16,0 0 0-16,8 3 0 0,3-5 144 0,-4-2 32 16,2 0 0-16,6-7 0 0,-2-3-112 0,1-2 0 15,1-3-16-15,1-1 0 0,0 1-176 0,1 1 0 16,-2 0 0-16,0 6 128 0,0-1-128 0,1 8 0 16,-2-1 0-16,0 4 0 0,-3 5-176 0,0 4 48 15,2 2 0-15,-3 7 0 0,-1 3 128 0,-2 2 0 16,-4 5-144-16,1-1 144 0,0 3 0 0,-3-9 0 15,-1 0 0-15,2 10 0 0,0-4 0 0,1-11 0 16,0-4 0-16,4 2 0 0,-1-4 0 0,-6-8 0 16,14 4 0-16,-1-5 0 0,1-6 128 0,1 0-128 15,2-7 128-15,0-2-128 0,1 0 128 0,1-1-128 16,0 0 0-16,-1 0 128 0,0-3-128 0,-7 8 0 16,1-2 0-16,4-5 0 0,-2 1 0 0,-2 3 0 15,-2 2 128-15,-4 3-128 0,-2-2 0 0,-1 3 0 16,-3 9 0-16,0 0 0 0,-3-9 0 0,3 9 0 15,-6-5 0-15,-6 0 0 0,0 1 0 0,3 3 0 0,-1-1 128 0,-7 2-128 16,-1 2 0-16,2 0 0 0,-1 4 0 0,1 0 0 16,3-1 0-16,0 4 0 0,2-3 0 0,2 5 0 15,1-1-128-15,4 3 128 0,1 2-160 0,0 3 160 16,2-1-144-16,2-7 144 0,2 3-128 0,2 6 128 16,1-2 0-16,3 0-128 0,1-4 128 0,2-3 0 15,0 1-272-15,2-6 16 0,0 1 16 0,-2-4 0 16,0-1 240-16,9-2-192 0,-2-5 192 0,0-2-192 0,-1-5 192 15,-1 1 0-15,0 1 144 0,-2-1-144 0,-1 3 128 0,-4 1-128 16,1 2 0-16,4-4 0 0,-4 2 0 0,2 4 0 16,-2 2 0-16,1 7 0 0,1 0 0 0,-2 8 0 15,-1 2 0-15,0 3 0 0,-1 2 0 0,-1 2 0 16,-2 3 0-16,-2 2 0 0,-1-4 0 0,0-3 0 16,1-2 0-16,1 0 0 0,0-2 0 0,-2-2 144 15,-1-3-144-15,4 0 128 0,-1-2-128 0,-5-9 0 16,7 6-160-16,1 0-11088 15,-8-6-2208-15</inkml:trace>
  <inkml:trace contextRef="#ctx0" brushRef="#br1" timeOffset="143220.99">3535 2792 9215 0,'0'-15'816'0,"3"5"-656"16,-1 3-160-16,1-6 0 0,-3 1 1104 0,0 0 192 15,-3-3 48-15,-1 2 0 0,-2 6 0 0,0-3 0 16,-6 2 0-16,3 3 0 0,-1 1-112 0,0 4-16 0,-2 5 0 0,1 0 0 16,-3 7-576-16,0-1-128 0,0 3-32 0,4 0 0 15,0 1-32-15,1 3-16 16,-4 1 0-16,-1 12 0 0,3-1-16 0,4-10 0 0,2 2 0 0,1 10 0 15,4-2-160-15,-2-13-48 0,2-2 0 16,2-3 0-16,1-2 128 0,3-4 32 0,3 0 0 0,3-4 0 16,2-7 64-16,-4-2 16 0,1 0 0 0,8-9 0 15,-2 0-176-15,-2-1-16 0,-1-2-16 0,0 3 0 16,-1-2-240-16,-6 8 144 0,1 1-144 0,3-5 128 16,-2 5-128-16,-4 3 0 0,-5 6 0 0,0 0 0 15,11-2 0-15,-11 2 0 0,7 4 0 0,5 6 0 16,-2 3-208-16,-4-5 80 0,-1 2 128 0,8 3-208 0,-2 2 208 15,1-2 0-15,-2-2 0 0,0-5 0 16,2-1 0-16,-5-2 0 0,2-2 0 0,5-2 0 0,0-5 0 0,-4 1 160 16,2-4-160-16,4-7 192 15,1-1-192-15,-6 4 128 0,1-5-128 0,5-10 128 0,0 5-128 16,-2-1 128-16,1 4-128 0,-2-2 128 0,-2 1-128 16,1-2 192-16,0 0-192 0,-4 1 192 0,-1 2-192 0,-2 0 0 15,0-3 0-15,0-2 0 0,-4 3 0 0,0-5 0 16,-1 0 0-16,1-2 0 0,-2 4 0 0,0 0 0 15,0-1 0-15,0 4 0 0,0-1 0 0,0 3 0 16,0 8 0-16,0 2 0 0,0 5 0 0,0 5 0 16,0 0 0-16,0 0-176 0,0 0 32 0,-5 18 0 15,-3 1 0-15,0 4 0 0,1 2 144 0,-1 2-160 16,2 5 160-16,-3 2-160 0,1-1 160 0,0 0 0 16,1 4-144-16,1-3 144 0,-1 2 0 0,3-12 0 15,1-2 0-15,-1 10 0 0,8-10 0 0,-1-2 0 16,1-8 0-16,1 0 0 0,0-6 0 0,-5-6 0 15,12 1 0-15,-3-2 128 0,2 0 80 0,1-4 16 16,0-2 0-16,9-4 0 0,-1-3-16 0,0-3 0 16,-1-2 0-16,0-2 0 0,0-3-80 0,1 1-128 0,-3-1 176 15,1-3-176-15,-1-1 144 0,-1-8-144 0,1-2 0 0,-1 0 144 16,-2 0-144-16,-1-3 0 0,0-1 144 0,-2-2-144 16,-1 3 0-16,-1 2 128 0,0 1-128 0,-4 7 0 15,1 3 0-15,1 6 0 0,-5 6 0 0,1 3 0 16,-1 6 0-16,-2 7 0 0,0 0 0 0,0 0 0 15,-5 6 0-15,-1 7 0 0,-3 4 0 0,-2 9 0 0,-3 6 0 16,-2 2-192-16,1 5 192 0,-1 6-192 16,-1 1 192-16,2 7 0 0,0 8 0 0,-1-4 0 0,1 0 0 0,4-3 0 15,1-3 0-15,4-4 0 0,5-7 0 0,4-3 0 16,1-4 0-16,-1-7 0 0,6-6 0 0,-1-7 0 16,1-1 0-16,9 0 0 15,3-3-960-15,2-9-176 0,1-4-16 0,0-6-12976 16</inkml:trace>
  <inkml:trace contextRef="#ctx0" brushRef="#br1" timeOffset="143706.73">4710 2707 12895 0,'0'0'1152'0,"0"0"-928"0,0 0-224 15,0 0 0-15,0 0 1376 0,0 0 224 0,0 0 64 0,-3 6 0 16,-1 6-96-16,-2 5-16 0,-3 1 0 0,0 1 0 15,0 3-320-15,1-6-64 0,0 3-16 0,-8 12 0 16,1-7-224-16,0 3-48 0,0-3-16 0,1-1 0 16,1-2-336-16,5-9-64 0,1-1-16 0,-5 1 0 15,6-3-128-15,6-9-48 0,0 0 0 0,0 0 0 16,0 0 432-16,-4-9 96 0,5-5 16 0,3-4 0 0,1-5-384 0,7-9-80 16,-1 1-16-16,3-1 0 15,1 0-336-15,-3 12 144 0,0-2-144 0,8-8 0 0,-4 4 0 0,1 2 0 16,-1 4 0-16,2 3 0 0,1 4 0 0,-1 2 0 15,0 5 0-15,-3-1 0 0,-1 5 0 0,-5 0 0 16,0 6 0-16,3 4 0 0,-3-3 0 16,-9-5 0-16,7 13 0 0,-6-6 0 0,-4 5 0 0,-1 0 192 15,-1 0-64-15,-4 8-128 0,-1-1 0 0,0-3 0 16,-1-4 0-16,-1 1 0 16,0-3-464-16,0 2-112 0,1-7 0 0,2-2-16 15,9-3-2448-15,-8-3-480 0</inkml:trace>
  <inkml:trace contextRef="#ctx0" brushRef="#br1" timeOffset="143921.43">5123 2170 16575 0,'0'0'1472'0,"0"0"-1168"0,-8 13-304 0,3-1 0 16,0 0 2192-16,0 3 384 0,-2 1 80 0,-2 4 16 15,-3 3-1184-15,-1 6-224 0,-2-1-48 0,1 5-16 16,0 2-304-16,1 0-48 0,2-1-16 15,1 1 0-15,1-5-464 0,2 1-112 0,1-2 0 0,5-2-16 16,-3 1-368-16,3 0-80 0,-1-3-16 0,2-1 0 16,2-3-2336-1,0-5-448-15,1-2-112 0,0-4-16 0,-3-10 1328 16,0 0 256-16,0 0 48 0,0 0-4208 0,7-10-848 0</inkml:trace>
  <inkml:trace contextRef="#ctx0" brushRef="#br1" timeOffset="144332.59">4935 2585 20607 0,'0'0'912'15,"0"0"192"-15,0 0-880 0,0 0-224 0,5-5 0 0,3-2 0 0,-8 7 800 0,12-4 112 16,2-1 32-16,-1 3 0 0,1-4-400 0,1 2-80 16,0 0-16-16,5-1 0 0,1-3-256 0,2 3-48 15,0 0-16-15,-2-1 0 0,-1 1-128 0,1 1-192 16,-2-1 32-16,-1 0 16 16,-1-1-688-16,-1 5-144 0,-2 0-32 0,-2-2 0 15,-1 1 224-15,-1-2 32 0,-10 4 16 0,10-4 0 0,-2 0 736 0,-8 4 256 16,8-1 0-16,-8 1 0 0,0 0 832 0,0 0 144 15,0 0 48-15,6 9 0 0,-6-9-64 0,0 13-16 16,-2 1 0-16,0-2 0 0,-3-1-192 0,0 3-48 0,-1-2 0 16,1 0 0-16,3-1-368 0,-2 1-80 15,4-12 0-15,-1 9-16 0,1 1-176 0,0-10-16 0,5 7-16 0,-1 5 0 16,3-6 160-16,2 4 48 0,-1-2 0 16,2 2 0-16,0-2-80 0,-1 1-16 15,-1-3 0-15,-2 3 0 0,-1 0-144 0,-2 3-48 0,-5-3 0 0,2-9 0 16,-6 13 224-16,-2-3 32 0,-2 3 16 0,-1 0 0 15,-1-3-128-15,0 1-32 0,-1 2 0 16,-1-3 0-16,-3-2-160 0,1-4-32 16,-2-1-128-16,4 0 192 0,1-3-192 0,2-1-208 0,0-3 32 0,0-1 16 15,2-5-2976 1,2 1-608-16</inkml:trace>
  <inkml:trace contextRef="#ctx0" brushRef="#br1" timeOffset="144909.29">6039 2747 16575 0,'-9'13'1472'0,"5"-6"-1168"0,-1 1-304 0,-2 3 0 15,-1 0 896-15,4-6 128 0,-1 1 32 0,1 2 0 16,4-8 224-16,0 0 32 0,0 0 16 0,0 0 0 16,0 0-80-16,0 0-16 0,3-8 0 0,5-6 0 15,2-1-512-15,1-5-96 0,2-8-32 0,2 1 0 16,3-3-336-16,0-1-80 0,1 2-16 0,1-4 0 15,3-5-160-15,-3 0 0 0,-2 0 144 0,-1 1-144 16,-5 0 144-16,1-1-144 0,-5-3 192 0,-2 0-192 0,-3-2 208 16,-3 5-64-16,0 2-16 0,-3 6 0 0,-1 6-128 0,0 5 0 15,1 3 144-15,0 8-144 0,3 8 224 0,0 0-32 16,-10 5 0-16,0 7 0 0,-2 6-192 0,1 8 0 16,-2 8 0-16,-1 4 0 0,0 3 128 0,0 7-128 15,0 5 0-15,1 7 144 0,1 2-144 0,0-2 0 16,1-5-160-16,1-7 160 0,0-5 0 0,4-15 0 15,1-1 0-15,0 14 0 0,3-11 0 0,2-3 0 16,0-6 0-16,4-3 160 0,1-4-304 0,2-2-64 16,1-6-16-16,2-6 0 15,3-1-976-15,-2-4-192 0,4-6-32 0</inkml:trace>
  <inkml:trace contextRef="#ctx0" brushRef="#br1" timeOffset="145081.34">6503 2559 19343 0,'-1'12'1728'0,"0"-1"-1392"0,-1 3-336 0,0-4 0 16,-2 4 1344-16,-4 14 208 0,1-2 48 0,-1 2 0 15,-1-3-208-15,0 3-48 0,-1-5 0 0,1-1 0 16,0 0-320-16,2 1-64 0,0-4 0 0,3-3-16 0,2-4-576 16,1 0-112-16,1-12-32 0,0 0 0 15,0 9-1296-15,0-9-256 0,0 0-48 0,0 0-7904 16,9-7-1600-16</inkml:trace>
  <inkml:trace contextRef="#ctx0" brushRef="#br1" timeOffset="145512.75">6630 2680 18143 0,'0'0'800'0,"13"9"160"0,1-5-768 0,1 0-192 16,2 1 0-16,-1-3 0 0,-1 1 1184 0,1-3 192 16,1 0 32-16,3-2 16 0,0 0-400 0,0-4-64 15,1-2-32-15,-2-2 0 0,-3-2-288 0,-2 0-64 16,-1 0-16-16,-3 2 0 0,-1-4 32 0,-1 1 16 16,-2 2 0-16,-2-3 0 0,-3-1-64 0,-2 2-16 15,-2 2 0-15,-1 0 0 0,1 5-16 0,-3-2-16 16,-2 5 0-16,-1 1 0 0,-4 5-112 0,-2 2-32 15,-4 4 0-15,1 5 0 0,0 2-352 0,0 2 144 0,0 0-144 0,1 2 0 16,-1 2 160-16,4-1-160 0,0 0 128 0,5 2-128 16,4-2 0-16,4-2 128 15,2-1-128-15,3-4 0 0,2-5 0 0,3 1 128 0,1-3-128 0,8 1 0 0,2-1 0 16,6-6 0-16,-1-2 0 0,1-3 0 16,-4-5-896-16,-1 1-64 0,2-4-16 15,-2-1-9152-15,0-1-1840 0</inkml:trace>
  <inkml:trace contextRef="#ctx0" brushRef="#br1" timeOffset="145653.67">6385 2203 35935 0,'-5'-6'3200'0,"5"6"-2560"15,-3-8-512-15,3 8-128 0,0 0 0 0,0 0 144 16,0 0-144-16,4-8 160 0,0-1-160 0,-4 9 192 15,7-5-192-15,1-1 192 0,2 3-192 0,-1-1-144 16,0 0 144-16,1 0-10880 16,3-1-2048-16</inkml:trace>
  <inkml:trace contextRef="#ctx0" brushRef="#br1" timeOffset="146328.37">7934 2702 13823 0,'-20'-8'608'0,"6"6"128"0,-4-1-592 0,0 3-144 16,1 1 0-16,1 3 0 0,4 4 2352 0,-2 1 432 15,-3 3 96-15,2 4 0 0,1 0-1488 0,1 2-304 16,2 0-64-16,1 1-16 0,-2 1-368 0,6-1-80 16,-1-1-16-16,2-2 0 0,3-2-144 0,1-5-16 15,1-9-16-15,0 0 0 0,0 0 240 0,0 0 48 16,11 2 16-16,-1-5 0 0,4-2-96 0,-1-6-32 15,-4-2 0-15,2-1 0 0,-1-3-240 0,-2 0-48 16,-2-1-16-16,-1 0 0 0,-1 1-112 0,-1 0-128 16,-2-4 176-16,2 1-176 0,-3 3 144 0,1 1-144 0,-1-2 0 15,0 3 144-15,0 0-144 0,4 3 0 0,-2 3 0 0,3 0 0 16,3 3 0-16,1 0 0 0,2-1 0 0,2 3 0 16,1 2-192-16,1-2 192 0,2-1-160 0,-1 1 160 15,3 0 0-15,-1 3 0 0,-1-3-128 16,-2 1 128-16,-2 1 0 0,-2 1 0 15,-11 1 0-15,13 0-144 0,-13 0 144 0,10 0 0 0,-10 0 0 0,0 0 0 16,0 0 0-16,0 0 0 0,3 11 0 0,-2-4-128 16,-1 2 128-16,0-3 0 15,0 2 0-15,-1-2-128 0,1-6 128 0,0 0 0 0,0 0 0 0,0 0 128 16,0 0-128-16,0 0 144 0,0 0-144 0,0 0 160 16,0 0-32-16,10-3-128 0,-1-4 192 0,1 2-64 15,1 0-128-15,2-4 0 0,0 2 144 0,-1-1-144 16,2 0 0-16,-1 3 144 0,1-2-144 0,0 6 0 15,0 2 304-15,0 7-48 0,0 1-16 0,-1 2 0 16,-3 5-240-16,3-1 128 0,-3 1-128 0,0 2 0 16,-1 3 304-16,-2-1-48 0,1-1 0 0,-2-1 0 15,1 0-48-15,-1-2-16 0,-1-2 0 0,3-2 0 0,-1-1-192 16,2-3 176-16,-1-1-176 0,1-2 160 0,-2 0-160 0,2 0 160 16,2-3-160-16,5-4 160 15,1-1-1520-15,0 1-304 0,0-1-64 0</inkml:trace>
  <inkml:trace contextRef="#ctx0" brushRef="#br1" timeOffset="147842.68">9461 2477 13823 0,'-5'-18'608'0,"1"13"128"0,2-3-592 0,-2 2-144 15,-1 1 0-15,1-2 0 0,-1 4 912 0,1 1 160 16,-2 4 16-16,0 1 16 0,0 5-272 0,0 1-48 16,-2 6-16-16,1 3 0 0,-2 2-304 0,2 1-64 15,1 2-16-15,0 1 0 0,-1 1 128 0,2 3 32 16,1 5 0-16,2-5 0 0,-1 0-400 0,7 1-144 16,0-3 0-16,1-2 144 0,0-3 16 0,1-5 0 0,1-2 0 0,2-3 0 15,1-6 592-15,3-2 112 16,0-5 32-16,5-3 0 0,0 0-192 0,-1-7-16 0,-1-5-16 0,2-1 0 15,-4-1-352-15,0-2-64 16,0-5 0-16,-1 3-16 0,-2 2-112 0,-1-2-128 16,-1-1 176-16,0 2-176 0,0 3 144 0,-1 1-144 15,-3 4 0-15,1 4 144 0,-1 0-144 0,0 5 0 0,-5 5 0 0,0 0 0 16,6 9-208-16,0 5 80 16,-3 5 128-16,1 7-208 0,0 5 208 0,0 7 0 0,0 7 0 0,-2 8 0 15,-2 3 0-15,-1 2 0 0,-4 6 0 0,-2-1 0 16,-5 4 832-16,-2 2 256 0,0 0 48 0,0-10 16 15,-3-4-1504-15,-1-2-288 16,-1-8-64-16,0-4-16 0,-1-4 1200 0,1-5 240 0,1-7 48 16,4-5 16-16,3-4-272 0,-1-5-48 0,0-6-16 0,1-4 0 0,0-2-64 15,1-6 0-15,-2-9-16 0,2-3 0 0,0-5-368 0,0-1-128 16,1-1 0-16,-1-16 0 16,3 4-800-16,10 4-160 0,3 5-16 0,6 1-16 15,2 5-2144-15,4-1-416 0</inkml:trace>
  <inkml:trace contextRef="#ctx0" brushRef="#br1" timeOffset="148089.06">10103 2704 24527 0,'0'0'1088'0,"0"0"224"0,11 0-1056 15,3 1-256-15,-2-1 0 0,2 0 0 0,0-1 1232 0,-3 0 192 0,3 0 48 0,1-4 0 16,2 0-464-16,2 1-96 0,3-1-16 0,2-3 0 16,-3 2-576-16,2-2-112 0,0 2-16 0,-4 2-16 15,-2 0-464-15,-5-1-96 0,-4 2 0 0,-8 3-16 16,0 0-2736-16,0 0-528 15</inkml:trace>
  <inkml:trace contextRef="#ctx0" brushRef="#br1" timeOffset="148211.54">10178 2885 19231 0,'-4'14'848'0,"4"-14"176"0,0 10-816 0,3 1-208 0,0-2 0 0,-3-9 0 0,9 9 2016 0,3-5 352 16,2-2 80-16,-3 0 16 0,3-2-928 0,1-2-176 16,3 0-32-16,3-1-16 0,1 0-656 0,5-5-128 15,2 3-16-15,4 0-16 16,2-3-1040-16,-1 2-208 0,-2-4-32 0</inkml:trace>
  <inkml:trace contextRef="#ctx0" brushRef="#br1" timeOffset="149191.74">11276 2294 12671 0,'0'0'560'0,"0"0"112"0,0 0-544 0,0 0-128 0,0 0 0 0,0-10 0 15,0 10 1200-15,-1-11 208 0,-3 0 32 0,4 11 16 16,-1-10-352-16,1 10-64 0,0 0-16 0,-7-7 0 15,7 7-192-15,-7-3-64 0,7 3 0 0,-9-2 0 16,9 2-320-16,-9 2-80 0,-1-1-16 0,1 6 0 16,0 5-48-16,0 4-16 0,0 3 0 0,2 4 0 0,0 4-32 0,2 7-16 15,0 10 0-15,3 4 0 0,-5-2 16 16,1 3 0-16,-2 1 0 0,2-2 0 0,-2 0-112 0,3-3-16 16,0-7 0-16,1-2 0 0,0-3 0 0,3-7-128 15,1-3 192-15,-2-5-64 0,2-5 352 0,0-2 64 16,0-11 16-16,0 0 0 0,5 7 144 0,-5-7 16 15,0 0 16-15,12-2 0 0,0-3-96 0,-1-4-32 16,-1-1 0-16,2-5 0 0,1 0-304 0,1-2-64 16,0 2-16-16,1-3 0 0,1 0-224 0,2 2 0 15,0 2 128-15,1 1-128 0,1-1 0 0,2 5 0 16,1 0 0-16,1 5 0 0,-1 4 0 0,0 4-160 16,-4 1 160-16,0 5-128 0,-3 6 128 0,-2 2 0 15,-1 2-144-15,-7 3 144 0,1 1 0 0,-5 0 0 16,-3 4 0-16,-3 1 0 0,-3 2 0 0,-4-3 0 15,0-2 192-15,-5-3-64 0,-5-2 240 0,-2-2 32 16,-1-3 16-16,-3-2 0 0,-1 0 176 0,1-2 48 16,0-5 0-16,1-2 0 0,1-2-240 0,1-3-32 0,1-3-16 0,1-2 0 15,2-5-144-15,2 0-16 0,3-5-16 0,-2-2 0 16,5-2-176-16,2 0 0 0,3 0 0 16,5-4 0-1,2-2-1216-15,5 2-256 0,0 0-64 0,8 0-10176 0,1 4-2048 0</inkml:trace>
  <inkml:trace contextRef="#ctx0" brushRef="#br1" timeOffset="150337.67">11722 3035 17439 0,'0'0'768'0,"0"0"176"0,0 0-752 0,0 0-192 16,2 12 0-16,-4 1 0 0,0-1 832 0,-3 0 128 15,1 1 16-15,0-2 16 0,-1 2-64 0,0 2-16 16,0-1 0-16,0-1 0 0,-2 2-208 0,4-3-64 16,-1 2 0-16,-1 4 0 0,1-2 16 0,1-3 0 15,3 1 0-15,3-2 0 0,2-5 0 0,-1-2 0 16,1 1 0-16,5-1 0 0,1-1 144 0,2-1 32 15,1-5 0-15,0-1 0 0,-1-2-192 0,1-3-16 16,-1-2-16-16,-2 1 0 0,-1-1-176 0,-1-3-48 0,-3 0 0 16,-1 2 0-16,-2-4-112 0,-3 3-16 15,-1 3-16-15,-3-6 0 0,-2 2 64 0,-5 2 16 16,0-3 0-16,-3 2 0 0,-1 5-144 0,-1-3-32 16,1 2 0-16,0 0 0 0,-2 2-368 0,3 1-80 0,0-4-16 15,0 4 0 1,3-4-2352-16,2 3-464 0</inkml:trace>
  <inkml:trace contextRef="#ctx0" brushRef="#br1" timeOffset="150770.99">11115 2250 11967 0,'0'0'1072'0,"-8"8"-864"16,0-3-208-16,8-5 0 0,-7 10 1424 0,2-5 240 16,5-5 64-16,0 0 0 0,0 0-80 0,0 0-16 15,0 0 0-15,0 0 0 0,0 0-64 0,0 0-16 16,2-11 0-16,1 1 0 0,6-4-608 0,2 0-128 15,-1-3-32-15,4 0 0 0,2-3-240 0,1 1-48 16,2 0-16-16,2-1 0 0,-1 0-80 0,0-2-16 16,0 2 0-16,-1 1 0 0,0-2-128 0,-3 4-16 15,-1 1-16-15,-1 6 0 0,-1 1-224 0,-1 5 0 0,-12 4 128 16,12 5-128-16,0 6 0 0,-2 4 0 0,0 1 0 0,-1 5 0 16,-3 2 0-16,1 5-128 15,-1-2 128-15,0 6 0 0,-1 2 0 0,-1-1 0 0,-1-3 0 0,-1-1 0 16,1 0-208-16,1-3 64 15,0 0 16-15,-1-5 0 16,1-6-1696-16,3-2-336 0,0-2-64 0</inkml:trace>
  <inkml:trace contextRef="#ctx0" brushRef="#br1" timeOffset="151222.81">12451 2675 5519 0,'0'0'496'0,"-5"-3"-496"16,5 3 0-16,-9 3 0 0,0 0 2880 0,0 4 464 0,-1 1 112 0,-2 6 0 15,2 1-1760-15,-1 3-352 0,-1 0-80 0,2 2-16 16,1-2-320-16,0 1-64 16,4 1-16-16,3-1 0 0,2-1-128 0,2-3-16 15,3-1-16-15,2-4 0 0,2 1-48 0,1-6 0 16,5-3 0-16,1-2 0 0,2-2-96 0,1-2-32 0,0 0 0 0,0-6 0 15,2 0 80-15,-3-3 16 0,-4-4 0 0,0 2 0 16,-3-3-32-16,-1 2-16 16,-2-1 0-16,-3 1 0 0,-3-2-160 0,-2 0-16 0,-2-1-16 15,-3 1 0-15,-2 1-176 0,-1 0-16 0,-4 3-16 16,-1 1 0-16,-1-2-160 0,0 6 0 0,0-2 0 16,0 4 0-1,3 1-1408-15,0 4-176 0,-2 0-16 0,5 2-13744 0</inkml:trace>
  <inkml:trace contextRef="#ctx0" brushRef="#br1" timeOffset="151990.62">13272 2222 5519 0,'0'0'240'0,"0"0"64"0,-1-8-304 0,-1 1 0 15,1 2 0-15,-2-1 0 0,3 6 2224 0,0 0 384 16,0 0 80-16,0 0 0 0,-6 1-1344 0,0 5-288 15,-1 1-48-15,1 5-16 0,0 2-224 0,-1 6-64 16,0 2 0-16,0 9 0 0,-2 1 208 0,1 6 48 16,-4 3 0-16,2 0 0 0,-3 6-352 0,2 1-64 15,-3-1-16-15,1 0 0 0,0-5-128 0,2-2-16 16,-1-4-16-16,4-6 0 0,-1-4-32 0,2-3 0 16,5-7 0-16,-1-4 0 0,3-2 368 0,0-10 64 15,7 4 0-15,2-3 16 0,2-2-96 0,3-3-32 16,1-6 0-16,3 1 0 0,-3-4-400 0,2 0-64 15,-1 1-32-15,1-1 0 0,-2 0-160 0,0 5 0 0,1 0 0 16,-4 5 0-16,4 3 0 0,-2 4 0 0,-2 3 0 16,0 7-176-16,-3 7 176 0,-2 0-192 0,-2 4 192 15,-2 4-192-15,-3 1 192 0,-3-2 0 0,-3 0 128 16,-2-2-128-16,-2 3 0 0,-1-5 0 0,-2-1 0 0,-2 1 128 16,-2-4-128-16,-1-1 176 0,-1-1-176 0,-1-1 192 15,-2-1-64-15,1-2-128 0,-3-5 192 16,1 0-64-16,-1-4-128 0,1-4 0 0,1-1 0 0,-3-3 0 15,1-9-688-15,4 2-112 0,5-1-32 16,6-5 0-16,4 0-2400 0,3-2-480 0</inkml:trace>
  <inkml:trace contextRef="#ctx0" brushRef="#br1" timeOffset="152777.68">12437 2456 2751 0,'-4'-9'256'0,"3"2"-256"16,-2-2 0-16,1-1 0 0,-1 0 3472 0,2 1 656 16,-1-3 128-16,2 6 32 0,0 6-2064 0,0 0-416 15,0-8-80-15,0 8 0 0,0 0-576 0,0 0-128 16,0 0 0-16,0 9-16 0,-1-1-256 0,0 7-48 15,0 5-16-15,-3 12 0 0,0 1 144 0,0 2 16 0,-5-1 16 16,3 1 0-16,-2 2-192 0,2-13-32 16,-2 6-16-16,-4 13 0 0,0 3 16 0,3-18 0 15,0 3 0-15,-5 15 0 0,5-8-384 0,4-15-80 16,0-2-16-16,3-4 0 0,-3-3 16 0,2 2 0 16,2-4 0-16,1-12 0 0,0 0 176 0,0 0 32 15,0 0 16-15,9-12 0 0,0-6 32 0,2-3 0 16,1-5 0-16,0 0 0 0,0-3-256 0,0 4-48 15,0-5-128-15,-1 2 192 0,-1-2-192 0,-1-3 0 16,-1 0 128-16,0 1-128 0,-2 3 0 0,0-3 0 0,1 2 0 0,-1 3 0 16,0-2 0-16,2 4 0 15,-2 5 0-15,-2 5 0 0,1 2 0 0,-1 8 0 0,-4 5 0 0,0 0 0 16,0 0-144-16,0 0 144 0,-5 17-208 0,-3 4 80 16,-1 1 128-16,-1 6-192 0,-1 1 192 0,-2 4-192 15,-1 3 192-15,-1 3 0 0,-2 2 0 0,1-2-128 16,-1-1 128-16,6-8 0 0,1 0 0 0,-9 16 0 0,-2-7 0 15,5-3 0-15,2-4 0 0,2-8 0 0,1 0-192 16,2-5 0-16,1-5 0 0,2-3 0 16,1-2-1632-1,5-9-336-15,0 0-64 0,0 0-8624 0,0 0-1728 0</inkml:trace>
  <inkml:trace contextRef="#ctx0" brushRef="#br1" timeOffset="152974.01">12102 2924 24879 0,'0'0'1088'0,"0"0"256"0,13 1-1088 0,-3 1-256 15,2-2 0-15,8 0 0 0,0 0 1568 0,3 0 256 16,4-2 48-16,0 0 16 0,1-2-608 0,2-4-128 16,3 2-32-16,4 0 0 0,5-3-416 0,1 2-64 15,0-3-32-15,2 3 0 0,2-2-416 0,-17 4-192 16,2 0 160-16,15-4-160 15,-4 2-1760-15,-4 4-448 0,-4 1-96 0,-3 0 0 0</inkml:trace>
  <inkml:trace contextRef="#ctx0" brushRef="#br1" timeOffset="153357.28">13679 3238 23039 0,'0'0'2048'0,"0"0"-1648"15,2 12-400-15,1 0 0 0,-1 3 1120 0,1 3 144 16,-2 1 16-16,-1 3 16 0,-3 6-96 0,2-1-32 16,-4 2 0-16,1-2 0 0,-1 0-272 0,1-1-64 15,-3 1-16-15,2-3 0 0,1 2-512 0,-1-4-112 16,1-3 0-16,1-1-16 0,1-3-176 0,-1-3 0 15,3-12 0-15,0 0 0 16,-1 10-2496-16,1-10-368 0</inkml:trace>
  <inkml:trace contextRef="#ctx0" brushRef="#br1" timeOffset="153863.81">12948 2205 12895 0,'0'0'1152'0,"0"0"-928"15,0 0-224-15,0 0 0 0,0 0 2832 0,0 0 528 16,0 0 96-16,0-12 32 0,0 12-1904 0,6-14-384 16,4 0-80-16,4-1-16 0,3-1-176 0,3-2-32 0,2-1-16 0,2-3 0 15,-1-2-352-15,2 0-64 16,1-7-16-16,-1 6 0 0,-2-1-80 0,-4 5-32 15,1 0 0-15,-5 5 0 0,-1 2-144 0,-2 5-16 0,-2-1-16 0,-1 5 0 16,-9 5-32-16,11 0-128 0,-2 5 192 16,0 8-64-16,0 6-128 0,0 6 0 0,-5 6 0 0,1 2 0 15,1 1 0-15,1 2 0 0,-1 0 0 16,2 3 0-16,-5-1 0 0,3 0 0 0,-1-3 0 0,0 2 0 16,-2-1 0-16,1-4 0 0,0-2 0 0,1-4 128 15,-2-1-128-15,2-3-192 0,0-5 32 0,0 1-10576 16,0-1-2112-16</inkml:trace>
  <inkml:trace contextRef="#ctx0" brushRef="#br1" timeOffset="154313.78">14118 2606 18431 0,'0'0'816'0,"0"0"160"0,0 0-784 0,0 0-192 0,0 0 0 0,12 17 0 16,-2-3 1600-16,3 5 288 0,-1 3 48 0,2 5 16 15,2 0-784-15,0 1-144 0,2 0-48 0,0 1 0 16,2 3-208-16,0-4-64 0,0 3 0 0,-1 2 0 16,-2 1-384-16,0-4-64 0,-2-3-32 0,-1 1 0 15,-1-2-96-15,-2-2-128 0,-2-3 176 0,0 0-176 0,-3-4 0 0,1 0-256 16,-2-6 32-16,1 0 0 16,-6-11-1312-16,0 0-256 0,0 0-48 0,0 0-10448 15</inkml:trace>
  <inkml:trace contextRef="#ctx0" brushRef="#br1" timeOffset="154569.47">14501 2547 28559 0,'0'0'2544'0,"-5"7"-2032"15,0 3-512-15,-8 8 0 0,2 1 592 0,-5 5 32 16,-1 6 0-16,-6 4 0 0,-6 2 688 0,1 3 144 15,-3 5 16-15,-2 1 16 0,-3 1-320 0,0-2-64 16,-1 3-16-16,-3-2 0 0,1-1-528 0,1-1-112 16,1 1-32-16,3-5 0 0,0-2-416 0,5-2 0 15,1 2 128-15,3-5-128 16,2-4-1968-16,6-2-416 0,2-6-96 0,2-2-16 0</inkml:trace>
  <inkml:trace contextRef="#ctx0" brushRef="#br1" timeOffset="156899.31">16395 359 15663 0,'9'-23'688'0,"-5"12"144"0,3-3-656 15,1-1-176-15,0 1 0 0,-2 2 0 0,-1 1 1024 0,-1-1 160 16,-2 2 32-16,-2 10 16 0,0 0 144 0,0-13 32 16,0 13 0-16,0 0 0 0,0 0-336 0,0 0-64 15,0 0-16-15,0 0 0 0,0 0-448 0,-9 5-96 0,3 6 0 0,2 5-16 16,0 3-256-16,2 8-48 15,1 7-128-15,1-6 192 0,0 9 128 0,0 8 0 16,0 4 16-16,0 8 0 0,-4 6-16 0,0 5 0 16,-1 8 0-16,0 31 0 0,-3-3-112 0,2 1-16 0,0-2-16 0,-2 1 0 15,0-2-176-15,1-3 160 16,0-1-160-16,0-3 160 0,-2 0 96 0,1-4 0 0,2-6 16 0,-1-1 0 16,0 2 240-16,2-2 32 0,-2-1 16 15,1 0 0-15,1-6-80 0,1-2-16 0,0 1 0 0,-1 19 0 16,1-10-160-16,3-10-48 0,0-5 0 0,1-6 0 15,0-3-96-15,4-5-32 0,1 0 0 0,2-5 0 16,0-9-128-16,0 3 0 0,4-4 0 0,-3-4 0 31,3-7-1312-31,0-7-240 0,2-4-48 0,1-6-14560 0</inkml:trace>
  <inkml:trace contextRef="#ctx0" brushRef="#br1" timeOffset="157687.54">17772 360 11967 0,'0'0'528'0,"0"-7"112"0,0 2-512 0,1 0-128 15,-1-2 0-15,0 7 0 0,0 0 1488 0,0 0 272 0,0 0 48 0,0 0 16 16,0 0-736-16,-4 10-128 0,0 1-48 0,-1 4 0 16,-1 5-160-16,-2 7-48 0,1 5 0 0,-1 2 0 15,0 3 32-15,-1 3 0 0,-1 2 0 0,-5 22 0 16,1-3-224-16,0 3-64 0,0-3 0 0,0 1 0 16,0-5-240-16,1-4-48 0,2-2-16 0,1-9 0 15,2-2 128-15,0-7 32 0,2-3 0 0,1-8 0 16,1-3 528-16,2-6 96 0,0-8 32 0,2-5 0 15,0 0-192-15,0 0-48 0,7-13 0 0,2-5 0 16,-2-2-336-16,3-4-64 0,-1-7 0 0,2-2-16 0,-1-3-304 16,0 0 128-16,0-4-128 0,0 0 0 0,-1-5 128 15,1-1-128-15,-1-5 0 0,4 1 0 0,-3-2 0 0,3 1 0 16,5 1 128-16,-3 11-128 0,3-2 0 0,1 4 0 16,2 3-176-16,0 3 176 0,-1 5-208 0,3 3 64 15,0 5 16-15,7 0 0 0,-1 5 0 0,-2 7 0 16,-3 6 0-16,-2 6 0 0,-2 6 128 0,-6 2-160 15,-1 9 160-15,-2 1-160 0,-2 4 160 0,-1 1-128 16,-2 7 128-16,-2-1-128 0,-3 2 128 0,-2 11 0 16,-5 2-144-16,-3-7 144 0,-1-1 0 0,-4-2 0 15,-4-5 0-15,-2-3 0 0,-2-5 0 0,-1-3 128 16,0-1-128-16,-1-4 192 0,-1-3-192 0,2-6 160 16,0-1-160-16,0-4 160 0,1-3-160 0,3-1 128 15,-2-2-128-15,4 1 128 0,3-2-128 0,4 0 0 16,2 1 0-16,8 1 0 0,0 0-128 0,0 0-64 0,0 0-16 0,12 5 0 15,4 1 48-15,3 3 16 0,4-3 0 0,4 4 0 16,3-1 144-16,2 4-128 0,0 0 128 0,15 3-128 16,-2-3 128-16,-1 0 0 15,-2 1 0-15,-1-3 0 0,-2 2-208 0,-1 1-64 0,-2-1-16 0,-4-1 0 16,-4 1-2544-16,-3-2-512 16</inkml:trace>
  <inkml:trace contextRef="#ctx0" brushRef="#br1" timeOffset="157938.2">18907 786 28559 0,'0'0'1264'0,"0"0"272"0,0 0-1232 0,0 0-304 16,0 0 0-16,10 3 0 0,1-2-256 0,3 2-96 15,2-2-32-15,1-2 0 0,1-3 784 0,4 0 160 16,2-2 16-16,3 2 16 0,1 0-208 0,-3-2-32 16,-1 0-16-16,-1 3 0 15,-3-4-1488-15,-3 4-320 0,-4 1-48 0</inkml:trace>
  <inkml:trace contextRef="#ctx0" brushRef="#br1" timeOffset="158083.79">18880 1080 4607 0,'-9'10'192'0,"9"-10"64"0,0 11-256 0,1 1 0 0,-1-12 0 0,11 9 0 16,1 1 4784-16,6-4 912 0,2-1 176 0,2 0 32 16,2-7-4112-16,4-3-832 0,4-2-176 0,3 1-16 15,4-3-400-15,3 3-80 0,1-2-16 0,5 1-8912 16,0-4-1792-16</inkml:trace>
  <inkml:trace contextRef="#ctx0" brushRef="#br1" timeOffset="158710.93">21347 634 17791 0,'0'0'784'0,"-1"-12"176"0,-2 0-768 0,1-1-192 0,-3-1 0 0,0 1 0 15,-3 0 960-15,-1-1 144 0,-1-2 48 0,0 3 0 16,-2 3-432-16,0 0-80 0,-2 5 0 0,-3 1-16 15,-2 4-144-15,-1 5-32 0,-2 4 0 0,-2 4 0 16,-3 2 0-16,-2 5-16 0,-3 7 0 0,-2 1 0 0,2 4 32 0,-2 3 16 16,-2 0 0-16,2 1 0 0,2 4-224 0,3 4-32 15,2 1-16-15,4 2 0 0,2-3-208 16,7 2 0-16,2-4 128 0,6-3-128 0,2-4 0 0,9-5 128 16,3-1-128-16,7-7 0 0,3-4 128 0,6-7-128 15,5-2 0-15,6-4 144 0,4-2 112 0,4-6 0 16,3-2 16-16,-1-6 0 0,-3-4 96 0,1-3 16 15,0-4 0-15,-1 1 0 0,-1-4-112 0,-2-4-16 16,-2-3 0-16,0 2 0 0,0-4 160 0,-3-1 32 16,-1 0 0-16,-5-2 0 0,-1-5 208 0,-5 1 48 15,-4 2 16-15,-5 1 0 0,-5 1-240 0,-6 5-48 16,-4 4-16-16,-5 4 0 0,-4 5-160 0,-4 1-48 16,-3 1 0-16,-5 6 0 0,-5 2-208 0,-3 0 0 15,0 4 0-15,-2 3 0 16,0 3-832-16,1 3-256 0,-3 1-48 0</inkml:trace>
  <inkml:trace contextRef="#ctx0" brushRef="#br1" timeOffset="159354.84">22434 360 16575 0,'0'0'1472'16,"-8"7"-1168"-16,0 3-304 0,-1-2 0 16,-3 4 592-16,0 1 64 0,-4 3 16 0,1 2 0 0,0 4 480 0,-3-3 80 15,0 0 32-15,0 4 0 0,1 1-384 0,4 1-80 16,3-3-16-16,2-3 0 0,3 1-96 0,2-2-32 15,3-1 0-15,4-2 0 0,1-4 0 0,4-2 0 16,3 2 0-16,0-4 0 0,2 2-288 0,2-3-64 16,0-3-16-16,2 0 0 0,1-3 16 0,0-2 0 15,-1 0 0-15,2-1 0 0,-2-1 144 0,-3-2 16 16,1 1 16-16,-4 0 0 0,-2-5-112 0,-2 1-32 0,-3-3 0 16,-5 1 0-16,-4-1-96 0,-1-2-32 15,-2 0 0-15,-4 0 0 0,0 2-208 0,-2-2 176 16,1-1-176-16,-6-5 160 0,1 4-160 0,5 3 0 15,0 3 0-15,4-1 128 0,5 2-128 0,1 0 0 16,2 9 0-16,3-4 0 0,3-1 0 0,3-1-144 16,1 2 144-16,4 1-160 0,3 2 160 0,3-2-128 15,3 1 128-15,1-1-128 0,2 1 128 0,0 1 0 0,4-1 0 16,-8 1 0-16,1 0 0 0,1-2-128 0,1 1 128 0,0-1 0 16,-1-1 0-16,-1 2 0 0,-1 0 0 0,-2 2 0 15,-2 2 0-15,-2 2 0 0,-3 1 0 0,-2 0 0 16,-2 1 0-16,-2 4 0 0,-2 2 0 0,-3 4-128 15,-2 6 128-15,-3 1 0 0,-4 2 0 0,0 3 0 16,-6 1 0-16,-1-1 144 0,-1 3-16 0,-3-1-128 0,-1 3 192 16,0 0-64-16,0-1 0 0,0 0-128 0,-2 0 160 15,2-6-160-15,1-1 128 0,2 0-128 0,1-5 128 0,2 1-128 16,1-1 0-16,2-4 128 0,1-2-128 0,3 2 0 16,2-6 0-16,2-1 0 15,2 0-512-15,1-2-144 0,-1-7-32 16,5 4 0-16,-5-4-1872 0,11 0-368 0,3-1-80 0</inkml:trace>
  <inkml:trace contextRef="#ctx0" brushRef="#br1" timeOffset="159649.67">23133 987 18431 0,'0'0'1632'0,"0"0"-1312"15,0 0-320-15,0 0 0 0,0 0 1408 0,-1 8 224 16,-2 2 32-16,0-1 16 0,-1 3-736 0,-1 2-160 15,0 0-16-15,-2 2-16 0,1-1 16 0,0 1 16 16,0 1 0-16,4-1 0 0,1 1-208 0,1-3-64 16,1-3 0-16,4 1 0 0,1 2 128 0,6-7 0 15,-2 2 16-15,4-6 0 0,1-4 160 0,3-2 16 0,1-5 16 16,1 1 0-16,2-6-224 0,1 0-48 0,0-2-16 16,-2 0 0-16,-2-3-112 0,-1 0 0 0,-3-2-16 0,-2 0 0 15,-3-1 208-15,-2 3 32 0,-5 1 16 0,-3 0 0 16,-3 1-112-16,-5-1 0 0,-2-1-16 0,-4 4 0 15,-5 2-304-15,-1-1-64 0,-3 7-16 0,-1 0 0 16,-3 3-176-16,-2 1-224 0,-3 4 48 0,-2 3 16 16,-3 0-2112-1,-1-1-416-15,-2 5-96 0</inkml:trace>
  <inkml:trace contextRef="#ctx0" brushRef="#br1" timeOffset="160622.04">16811 2292 13823 0,'-2'-12'608'0,"2"12"128"0,2-4-592 0,0-2-144 16,1-1 0-16,-1 2 0 0,0-1 1360 0,-2 6 240 15,0 0 64-15,0 0 0 0,0 0-448 0,0 0-96 16,0 0-16-16,0 0 0 0,0 0-336 0,0 0-64 16,-7 7 0-16,1 1-16 0,-1 3-176 0,1 7-48 0,-3 0 0 0,3 1 0 15,-2 0-64-15,2 1-16 0,0 6 0 0,0-2 0 16,3 1-80-16,0 2-32 0,2-4 0 0,1-1 0 15,1-5 0-15,3 1 0 0,1-4 0 0,0-1 0 16,0-5 336-16,1 0 64 0,2-2 16 16,1-3 0-16,-3-1 32 0,6-2 16 0,-1 0 0 0,2-3 0 15,-2-1-320-15,1 0-64 0,1-4-16 0,-1 0 0 16,0-2-176-16,-1 2-32 0,1-1-128 0,-2 2 192 16,-1 0-192-16,0 2 0 0,-1 4 0 0,1 2 0 0,-1 4 0 15,1 4 0-15,1 5-128 0,0 1 128 0,-1 4-160 16,1 2 160-16,0 4-128 0,2 1 128 0,-1-3 0 0,1 1 0 15,0-1 0-15,1-2 0 0,1-2 0 0,0-2 0 16,1-5 0-16,1-3 0 0,-1-2 0 16,3-2 192-16,1-4-32 0,0-3-16 0,1-6 256 0,1 0 48 15,0-6 16-15,-1-2 0 0,1-5-160 0,-2 0-48 16,-3-5 0-16,-2 1 0 0,0 2-112 0,-2-4-16 16,-2 1-128-16,-1-5 192 0,-2-3-192 0,0 0 176 15,-2-1-176-15,-1 0 160 0,-3-2-160 0,0 4 128 16,1 5-128-16,-2 2 128 0,0 5-128 0,0 3 0 15,2 3 0-15,-1-2 0 16,1 6-528-16,-1 1 16 0,-1 1 0 0,0 9 0 16,0 0-2480-16,0 0-480 0</inkml:trace>
  <inkml:trace contextRef="#ctx0" brushRef="#br1" timeOffset="161027.91">17763 1793 26655 0,'0'0'1184'0,"0"0"240"0,7 0-1136 0,0 2-288 0,-1 3 0 0,-1 7 0 0,0 2 256 0,-2 4-16 15,-3 1 0-15,-2 5 0 0,-1 8 480 0,-2 2 112 16,-3 2 0-16,-1 2 16 0,-1 0-16 0,0 4-16 16,-2 4 0-16,0 2 0 0,-2 3-272 0,1 5-48 15,-1 1-16-15,1-2 0 0,3-10-288 0,1 0-48 16,3-7-16-16,1-4 0 0,2-7 16 15,1-2 0-15,2-8 0 0,2-6 0 0,2-1 176 0,1-4 48 16,1-6 0-16,5-3 0 0,-1-1 16 0,4-6 0 16,1-1 0-16,3-3 0 0,0-4-240 0,1 0-144 15,1-2 192-15,0-1-192 0,1-2 0 0,-1 4 0 16,0 3 0-16,1 3 0 0,-4 3 0 0,1 6 0 16,-1 2 0-16,-1 4 0 0,0 5-144 0,-1 5 144 15,-1 3-128-15,1 3 128 0,-4 3 0 0,-2 0 0 16,0 2 0-16,-4 1-128 0,-2-2 128 0,-2 2 0 15,-1 0 0-15,-1 4 0 16,0-2-1408-16,-1-6-240 0,1-4-48 0,0-5-8752 16,0-3-1760-16</inkml:trace>
  <inkml:trace contextRef="#ctx0" brushRef="#br1" timeOffset="161318.97">18190 2563 26367 0,'0'0'1168'0,"0"0"240"0,5 5-1120 0,0 3-288 0,1-2 0 0,2-3 0 16,1-1 832-16,1 1 96 0,3-2 32 0,1-2 0 15,1-2 192-15,1-2 64 0,0 0 0 0,2-5 0 16,-1 1-512-16,2-5-112 0,-1-1-16 0,-1-2 0 16,-2 1-240-16,-2 1-48 0,-3-2-16 0,-1 0 0 0,-2 1-16 0,-2-1 0 15,-2 1 0-15,0 1 0 0,-6-1 80 0,2 5 16 16,-3 3 0-16,-2 3 0 0,-5 1-64 0,0 4-16 15,-3 4 0-15,0 3 0 0,-1 0-272 0,-1 6 0 16,0 2 0-16,-2 3 0 0,0 2 0 0,1 3 0 16,1 4 0-16,4-3 0 0,1 3 0 0,4-2 0 15,-1-3 0-15,7-3 0 0,1-1 0 0,4-2 0 16,2-1 0-16,3-3 0 16,5-6-528-16,1-1-64 0,3-1-16 0,2-4 0 15,4-8-2224-15,-2 1-448 0</inkml:trace>
  <inkml:trace contextRef="#ctx0" brushRef="#br1" timeOffset="161635.91">18865 2233 22111 0,'0'0'976'0,"-2"9"208"0,1-1-944 0,-1 5-240 16,-2 2 0-16,-1 4 0 0,-2 4 1248 0,-1 4 208 15,-4-2 32-15,-1 6 16 0,-1-1-64 0,0 0-16 16,0 0 0-16,2-4 0 0,-1 2-400 0,4-4-64 0,-1-1-32 0,2-6 0 15,3-3-480-15,3-1-80 0,2-1-32 0,0-7 0 16,0-5-80-16,0 0 0 0,7-4-16 0,3-8 0 16,3 0 0-16,2-4 0 0,3-5 0 0,1-3 0 15,2-4-112-15,-1 2-128 0,-2 2 176 0,5-3-176 16,0 3 384-16,-1-1-48 0,1 3 0 0,0 3 0 16,1 1 96-16,2 8 16 0,-1 1 0 0,1 7 0 0,2 2-192 15,-3 5-16-15,-1 8-16 0,-2 3 0 16,-3 3-96-16,-1 5 0 0,-4 6-128 0,-2-5 192 0,-3 2-192 0,0-3 0 15,-5 1 128-15,0-1-128 0,-2-1 0 0,-2 1-128 16,-1-3 128-16,0-2-208 16,-1 0-1808-16,0-4-352 15,-2-3-80-15</inkml:trace>
  <inkml:trace contextRef="#ctx0" brushRef="#br1" timeOffset="162888.99">21392 2136 13823 0,'0'0'608'0,"0"0"128"0,0 0-592 0,0 0-144 0,-8-4 0 0,8 4 0 16,0 0 1520-16,0 0 272 0,-9-2 48 0,9 2 16 15,-10 2-736-15,1 2-144 0,0 2-16 0,3 5-16 0,0-1-352 16,-2 5-64-16,-1 3-16 0,4 0 0 16,0-1 0-16,1 6 0 0,3 1 0 0,-2 6 0 0,3 3-64 0,3 6 0 15,-1 1-16-15,1-14 0 0,1 3-240 0,2 1-64 16,2-5 0-16,1 1 0 0,-1-5 64 0,9 3 16 16,0-5 0-16,2-3 0 0,2-5 224 0,3-5 32 15,2-6 16-15,2 0 0 0,2-3 32 0,-7-4 0 16,3 1 0-16,1-2 0 0,1-3-240 0,14-8-32 15,0-2-16-15,-6-1 0 0,-7-3-224 0,-1 2 144 16,-1-2-144-16,-9 6 128 0,-1-4-128 0,2 2 0 16,-1-5 0-16,0 2 128 0,-1 1-128 0,-5-2 128 15,0 2-128-15,-5 1 128 0,1 1-128 0,-2-1 0 16,1 3 144-16,-2 6-144 0,-1 3 0 0,-1 5 0 0,-3 5 0 16,0 0 0-16,0 0-144 0,0 0 144 0,-2 9-160 0,-1 4 160 15,-3 2-128-15,0 1 128 0,-2 5 0 16,-1 2-144-16,0 7 144 0,0 7 0 0,-1 4 0 0,1 4-128 15,2-1 128-15,-2 6 0 0,0 6 0 0,0-1 0 16,0-2 0-16,-5 30 0 0,1-9 160 0,2-4-160 16,-2-1 192-16,6-25-48 0,-2 3-16 0,-2 1 0 15,3-2 16-15,-4 1 0 0,1-4 0 0,-6 18 0 16,2-11 176-16,0-5 48 0,2-4 0 0,-1-7 0 0,0-6-48 16,4-10-16-16,0 0 0 0,-7 4 0 0,1-6-16 15,0-2 0-15,0-8 0 0,-1-1 0 16,0-5 64-16,4-2 16 0,-1-3 0 0,-8-10 0 0,2-2-112 0,-2-2-32 15,-1 0 0-15,3-8 0 0,0-3-224 0,2-5 176 16,3-3-176-16,3-2 160 0,2-2-160 16,6 11 0-16,4-3 144 0,5-13-144 0,6 2 0 15,6 7 0-15,7 4 0 0,7 0 0 0,2 3 0 0,-6 11-128 16,6 2 128-16,19-6-192 0,-3 3 192 0,4 7 0 16,-3 7 128-16,-10 0-128 0,6 4 0 0,2 1 0 15,1 2 0-15,4 3 0 0,-4 6 176 16,-1 0-48-16,-4 3 0 0,-4 5 0 0,-2 1-128 0,-3 0 160 15,-6-1-160-15,-4 1 160 0,-3 0-160 0,-5 0 0 16,-5-2-160-16,-2 0 160 16,-2-4-1600-16,-3 0-240 0,-2 0-32 0,-3-5-15056 0</inkml:trace>
  <inkml:trace contextRef="#ctx0" brushRef="#br1" timeOffset="163650.99">22970 2277 7359 0,'0'0'320'0,"0"0"80"0,0 0-400 0,0 0 0 0,0 0 0 0,0 0 0 16,-7 5 3040-16,7-5 528 0,0 0 96 0,0 0 32 15,0 0-1696-15,0 0-336 0,0 0-64 0,0 0 0 16,0 0-320-16,15 3-64 0,3 3-16 0,2-5 0 15,7-2-336-15,2-3-64 0,0 1-16 0,3 0 0 16,1 0-128-16,2 0-16 0,0-2-16 0,5-1 0 16,4 3 16-16,-10-1 0 0,6 1 0 0,7-1 0 15,5 1-128-15,1-1-32 0,1 1 0 0,-2-3 0 0,-1-2-48 16,-4 3-16-16,1-1 0 0,-5 2 0 0,-2-1-96 16,-3 4 0-16,-4-1-16 0,-2 1 0 0,-4 0-304 0,-4-2 160 15,-3 2-160-15,-4 0 128 0,-1-2-128 16,-4 2 0-16,-1 0 0 0,-4 1 128 0,-7 0-128 0,0 0 0 15,6 2-160-15,-6-2 160 0,0 0-400 0,0 0 16 16,0 0 0-16,0 0 0 16,0 0-1216-16,0 0-256 0,0 0-32 0,-3 8-16 15,-2-4-896-15,-2-2-176 0,-2 1-32 0</inkml:trace>
  <inkml:trace contextRef="#ctx0" brushRef="#br1" timeOffset="164192.6">23138 2554 11055 0,'0'0'976'0,"0"0"-784"0,0 0-192 0,0 0 0 0,0 0 1456 0,0 0 240 16,0 0 48-16,0 0 16 0,0 0-608 0,0 0-128 15,-6 8-32-15,6-8 0 0,0 0 32 0,0 0 0 16,0 0 0-16,0 0 0 0,0 0 96 0,0 0 32 15,0 0 0-15,0 0 0 0,0 0-64 0,0 0-16 16,13 1 0-16,-1-1 0 0,2-1-224 0,2 0-32 16,-1-2-16-16,4-1 0 0,1 2-16 0,6-1 0 15,2 1 0-15,5-2 0 0,5-1-80 0,-8 2 0 16,7 1-16-16,4-1 0 0,2 2-80 0,4-2-16 16,0 2 0-16,-2-2 0 0,-1 0-16 0,1 0-16 15,-1 2 0-15,-1 0 0 0,2-2-112 0,-5 2-32 0,2-2 0 0,0 1 0 16,-7-5-144-16,0 3-16 15,-4 1-16-15,-2-4 0 0,-2 2-16 0,-4 1 0 0,-3 3 0 0,-2-1 0 16,-3-1-96-16,-2-1-128 0,-3 2 176 0,-1 0-176 16,-9 2 128-16,7-1-128 15,-7 1 0-15,0 0 0 0,0 0 128 0,0 0-128 0,0 0 0 0,0 0 0 16,0 0 0-16,0 0-256 0,0 0 64 0,0 0 0 16,0 0-416-16,0 0-80 15,0 0-16-15,0 0 0 0,0 0-1728 0,-6 0-368 0,-2 1-64 16</inkml:trace>
  <inkml:trace contextRef="#ctx0" brushRef="#br1" timeOffset="184501.44">17751 6622 7359 0,'0'0'656'0,"0"0"-528"0,0 0-128 0,0 0 0 16,0 0 416-16,0 0 48 0,-4-9 16 0,4 9 0 15,-7-5-192-15,7 5-32 0,-9-4-16 0,9 4 0 16,-9-4-64-16,9 4-16 0,-9-5 0 0,9 5 0 16,-9-5 128-16,0 1 32 0,0-2 0 0,-1-2 0 15,-1 3 0-15,-2-4 0 0,0 1 0 0,-1-2 0 16,-2 1-16-16,-2-2 0 0,0 1 0 0,-2-3 0 15,-3 2 16-15,-1 2 0 0,-1-4 0 0,-3 4 0 16,-4-2-64-16,1 1 0 0,-2-1 0 0,-1-1 0 0,-2 0-16 0,1 0-16 16,-2-4 0-16,1 1 0 0,1 1 0 0,2 0 0 15,0 3 0-15,-2-3 0 0,0 2-224 0,-2 3 176 16,-1-1-176-16,-3 5 160 0,-4 2-160 0,0 2 0 16,-2-1 0-16,0 0 128 0,-4 1-128 0,0 4 0 15,0 0 0-15,-1 3 0 0,-4-3 0 0,-1 2 0 16,-3-1 0-16,0-1 0 0,1-4 0 0,1-1 0 15,0 2 0-15,2 3 0 0,0 2 0 0,0 4 128 16,-2-3-128-16,1 4 128 0,-1-3-128 0,1 2 0 16,2-4 0-16,3-2-176 0,3 3 176 0,0 2 128 15,0 1-128-15,2 2 176 0,1 0-176 0,3-3 0 0,1 2-192 0,1-4 192 16,1 7 0-16,1-4 128 0,3 1 32 0,0-1 0 16,2 4 80-16,2-5 16 0,3 4 0 0,-2 2 0 15,2 1-16-15,1-2 0 0,1 1 0 0,2 0 0 16,-1 1-48-16,2-1 0 0,0 0 0 0,3 1 0 15,1 2-64-15,3-1-128 0,1 1 176 0,2-1-176 16,2 2 176-16,0-1-176 0,0 0 160 0,3 2-160 16,1 1 128-16,3 1-128 0,0 3 0 0,2-2 0 15,2-2 128-15,1-1-128 0,0-2 0 0,4 2 144 16,1 3 16-16,3-2 0 0,-2-2 0 0,2-1 0 16,0 1 64-16,3 0 16 0,-2-1 0 0,3 0 0 15,2 1-96-15,3 0-16 0,1 0 0 0,2 0 0 16,3-1 32-16,2 0 0 0,3-3 0 0,4 1 0 0,1-2-32 0,3 1 0 15,0-1 0-15,6 0 0 0,3 0 16 16,1 2 0-16,1 1 0 0,0 0 0 0,0-2-144 16,0-4 192-16,-3 2-192 0,1 1 192 0,-2-5-192 0,-1 5 0 15,-1 1 0-15,0 0 128 0,3-2-128 0,-1 0 0 16,-1 4 0-16,4-5 128 0,2 2-128 0,2-1 0 16,2-4 0-16,1 1 0 0,0-3 0 0,6 4 128 15,3-2-128-15,3 1 0 0,0-4 192 0,1 0-64 16,-1 4 0-16,0-4 0 0,-2 0-128 0,1-2 0 15,2-2 0-15,-3-1 0 0,0 0 0 0,-4-3 0 16,1-2 0-16,-3 0 0 0,-2-5 0 0,-3 4 0 16,-4-3 0-16,2 1 0 0,0-3 176 0,-2 2-48 15,-1-3-128-15,-4 1 192 0,2 0-192 0,-2-3 0 0,-4 1 0 16,-2 1 0-16,-3-2 0 0,-1 0 0 0,-2 0 0 16,-1 2 0-16,1-6 0 0,-2-4 0 0,0 3 0 0,-1-1 0 15,0-2 0-15,-1 1 0 0,-3-3 0 0,0 1 0 16,1 0 0-16,-1-3 192 0,-1 1-48 0,-3-2-16 15,-4-3-128-15,-2-2 0 0,-1 3 0 0,-4 2 0 16,-3-2 0-16,-2 3 0 0,-1 4 0 0,-3-5 0 16,-3 1 0-16,-2-3 0 0,-4 0 0 0,-1 4 0 15,-3 3 0-15,-4 0 0 0,-6-1 0 0,0 1 0 16,0 0 0-16,-1 0 0 0,-2-1 0 0,-3 2 0 16,0-2 0-16,0 1 0 0,-1 1 0 0,0 2 0 15,-1-2 0-15,0 5 0 0,-4 3 0 0,-2 2 0 16,-1-2 0-16,-4 4 0 0,-3-4 0 0,-1 2 0 15,0 1 0-15,-1-4 0 0,-1 1 0 0,-2 4 0 0,1-1 0 0,-4 4 0 16,-3 4 0-16,-1 0 0 0,-4-3 0 16,2 1 0-16,-2-1 0 0,2 2 0 0,1 1 0 0,0 1 0 15,1-2 0-15,5 7 0 0,-4 0 0 0,1-2 0 16,2 1 0-16,1-2 0 0,0-1 0 0,4 3 0 16,1-1 0-16,1 2 0 0,1-2 0 0,3 1 0 15,3 2 0-15,2 3 0 0,-2-3 0 0,1 1 0 16,-1 2 0-16,3-3 0 0,0 1 0 0,0 1 0 15,1-4 0-15,0 0 0 0,2 1 0 0,0 2 0 16,2-1 0-16,1 1 0 0,1 2 0 0,2-2 0 16,2 6 0-16,1-4 0 0,1-1 0 0,1 0 0 15,3 0 0-15,-1 3 0 0,2-2 0 0,0 2 0 16,3-1 0-16,1 0 0 0,0-3 0 0,1 2 0 0,1-2 0 0,-1 6 0 16,-1-1 0-16,-1 1 0 0,-2-2-144 0,3-1 144 15,-2 2 0-15,0-1 0 0,0 2 128 0,1 0-128 16,1-3 0-16,0 4 0 0,0-3 0 0,0 3 0 15,0 1 0-15,0 0 0 0,-1-1-192 0,3 2 192 16,-1 0-128-16,-1 3 128 0,-2 1 0 0,2 0 0 16,0-1 0-16,1 1 0 0,-1 0 0 0,0 0 0 15,0 3 0-15,2-2 0 0,-1-2 0 0,0-2 0 16,2-2 0-16,0 1 0 0,4-1 0 0,1 0 0 16,-1-1 0-16,3 0 0 0,3 1 0 0,2 1 0 15,3 0 0-15,1 1 0 0,2-2 0 0,1 2 0 16,1-1 0-16,4 3 0 0,1-1 0 0,3-1 0 15,-1 1 0-15,3-1 0 0,2 1 0 0,4 1 0 0,-1-7 0 16,3 3 0-16,1 1 0 0,2 0 0 0,3 2 0 16,4-4 0-16,1-3 0 0,4 1 0 0,1-2 0 0,3 1 0 15,-1-3 0-15,3 2 0 0,-2-3 0 0,1 0 0 16,1 2 128-16,2 0-128 0,2 2 0 0,1-1 0 16,-1 1 0-16,2-4 0 0,0 1 0 0,1-2 0 15,0 0 0-15,-2 2 0 0,-1-2 128 0,2 2-128 16,-1 3 0-16,-1-4 0 0,-1 2 0 0,1-4 128 15,1-2-128-15,1-2 0 0,-2 0 0 0,0 0 144 16,-1-4-144-16,2-1 128 0,1 2-128 0,-2-1 0 16,-1-1 0-16,1-4 0 0,1-1 0 0,-1-3 0 15,-3 1 0-15,-1 4 0 0,-1-3 0 0,0 4 0 0,0-5 0 16,-3 2 0-16,0-4 0 0,0-2 0 16,3-1 128-16,-1-1-128 0,-3-3 0 0,-1-5 0 0,-1 5 144 0,-3-1-144 15,0 3 0-15,-1 0 128 0,0 0-128 0,-4 0 0 16,-3 0 0-16,0-3 0 0,-5 2 0 0,-2-2 128 15,-4-1-128-15,-3-2 0 0,-2 2 0 0,-2 1 128 16,-4 0-128-16,-5-4 0 0,-3 3 0 0,-2 0 0 16,-2-1 0-16,-1 0 128 0,-5 0-128 0,-3-3 0 15,-2 2 0-15,-4-1 144 0,-4 3-144 0,-1 2 0 16,-2-3 144-16,-2 5-144 0,0 1 0 0,-1 1 144 16,-4 3-144-16,-1-1 0 0,-3 0 144 0,-5 0-144 15,-4 3 0-15,-1 2 0 0,0-4 0 0,-3 5 128 16,-3-2-128-16,2 4 0 0,2 1 0 0,0 2 128 15,5 3-320-15,1 1-64 0,1 1-16 0,4 3 0 16,2 2-1632-16,5 1-320 0,-4 4-64 0,15-1-16 16</inkml:trace>
  <inkml:trace contextRef="#ctx0" brushRef="#br1" timeOffset="186929.51">15820 10501 1839 0,'0'0'160'0,"12"-10"-160"16,-3 2 0-16,0-1 0 0,-4 3 1984 0,0 1 352 15,0-3 80-15,0 1 16 0,-1-2-1280 0,-2 0-256 16,1 0-64-16,-2 0 0 0,-1-1 32 0,0 1 0 15,-2-1 0-15,-1 2 0 0,-1-3-16 0,0 3 0 16,-1-1 0-16,-1 3 0 0,0-1-384 0,-5 0-80 16,1 0 0-16,-1-1-16 0,-3 1 16 0,-1 1 16 15,-2-3 0-15,2 3 0 0,-3-7-240 0,0 3-160 16,0 0 192-16,-1 1-192 0,-2 1 240 0,-2 3-64 16,0-3-16-16,0 3 0 0,-1 1-160 0,0-1 0 15,-3 2 0-15,0 0 0 0,-2 0 0 0,0 2 0 0,-2 1 0 16,0 0 0-16,-4 0 0 0,-1 1 0 0,-4 3 0 15,1 1 0-15,-3 3 0 0,1-2 192 0,0 5-192 0,2-3 192 16,1 3-192-16,1-1 0 0,0 1 0 0,3 3 0 16,2-1 0-16,2 0 0 0,0 1 0 0,4 2 128 15,-1 1 32-15,3 3 0 0,0 4 0 0,3-1 0 16,3-5-160-16,2 0 192 0,1 1-192 0,2 1 192 16,2-1-192-16,-1 4 0 0,3 1 144 0,0 0-144 15,3 5 128-15,0-1-128 0,1 2 160 0,3-1-160 16,0 3 128-16,0-1-128 0,0 2 0 0,1-5 144 15,1 3-144-15,1 1 0 0,0-4 0 0,3 1 128 16,1 0-128-16,0-2 0 0,0 1 144 0,3-1-144 16,1 2 176-16,0-4-48 0,0 2 0 0,-1-3 0 0,1 1-128 0,2 0 0 15,-1-4 0-15,1 1 0 16,2 1 192-16,2-6-32 0,7-1-16 0,-1-1 0 0,1-2 96 0,2 1 16 16,1-4 0-16,2 1 0 0,0 2-80 0,1-4-16 15,0 2 0-15,1-2 0 0,-2 1-160 0,1-5 160 16,0-1-160-16,2 0 160 0,2-3-160 0,0-2 192 15,0-5-192-15,1-1 192 0,1-3 64 0,0 0 32 16,-1-5 0-16,0 0 0 0,-1 1-96 0,-1 2 0 16,-2-4-16-16,-1-1 0 0,-3-2-48 0,1-1-128 15,-1-4 192-15,0 1-64 0,1 1-128 0,-1-3 160 16,-1 2-160-16,1 2 160 0,-5-1-160 0,-1-3 0 16,-1 1 0-16,-2 1 0 0,-2 0 0 0,2-2 0 0,-2-3 0 15,-2 1 0-15,-2-3 160 0,-1 2-160 0,-2-1 192 0,-3-1-192 16,1-1 144-16,-3-4-144 0,-2 2 0 0,-1-1 144 15,-2 0-144-15,-2 2 0 16,-1 4 144-16,-2-1-144 0,-1 5 0 0,-2-2 0 0,-2 3 0 0,1 3 128 16,-1 0-128-16,0-1 0 0,0-2 0 0,1 3 0 15,-4-2 0-15,2 2 128 0,-3 4-128 0,-1-1 0 16,0-1 0-16,-4 2 0 0,1-1 0 0,-1 2 0 16,2 0 0-16,0 3 0 0,-2 1 0 0,-2 2 0 15,-3-1 0-15,0 5 0 0,-1-2 0 0,0 5 0 16,-1 0 0-16,-1 2 0 0,-3 2 0 0,1 3-128 15,3 0 128-15,-2 1 0 0,-1 3 0 0,1-1 128 16,-1 3-128-16,1-2-128 0,2 3 128 0,0 0-192 16,-2 1 1008-16,1 2 192 0,-1 2 32 0,0 1 16 15,1-1-1712-15,-1 4-352 0,-1 0-64 0,1 2-16 0,2-2 880 16,2-2 208-16,1 1 0 0,1 3 0 0,1 0 0 0,3 1 0 16,0-1 0-16,4 3 0 0,1-1 0 15,4 3 0-15,-1-2 0 0,3 6 0 0,1-2 0 0,1 1 0 16,3 2 0-16,1 1 0 0,3 1 0 0,1-1 0 15,0-1 0-15,3 0 0 0,3 1 0 0,3-2 0 16,2-1 0-16,5 2 0 0,1 0 0 0,5-4 0 16,2-1 0-16,1 1 0 0,1-2 0 0,3 1 0 15,2-4 128-15,0-4-128 0,0-3 160 0,1-2-160 16,-1-1 128-16,4-4-128 0,0 2 160 0,4-7-160 16,-1-1 192-16,5-1-192 0,3-1 256 0,1-6-64 15,-3-2-16-15,4-1 0 0,2-4-32 0,0-1 0 16,-3 2 0-16,-2-5 0 0,-1 1 32 0,-2-1 0 0,-2-1 0 15,1-1 0-15,-3-5-176 0,-2 2 0 0,-3 1 0 0,-2 0 0 16,1-2 0-16,-2-2 0 0,-5-2 0 0,2 2 0 16,-6-4 0-16,0 2 0 0,-4-1 0 0,-1-4 128 15,-5-2 0-15,0 0 0 0,0 2 0 0,-1-2 0 16,-5-2-128-16,0-2 0 0,-2 2 0 0,-3 1 0 16,-4 0 0-16,-1 2 0 0,1-2 0 0,-6 3 0 15,-2 6 0-15,0-2 0 0,-2 2 0 0,-2 1 128 16,-2-1-128-16,-2 0 0 0,-5 1 0 0,2-2 128 15,-1 2-128-15,-3 4 0 0,-2 0 0 0,0 1 0 16,-3 0 0-16,1 1 0 0,-2 2 0 0,1 4 0 16,1 1 0-16,-4 2 0 0,-2 3 0 0,1 1 0 15,-3 2 0-15,0 2 0 0,-3 2 0 0,1 3 0 0,2 4-128 0,-2-3 128 16,-1 3 0-16,3 0 0 0,1 4 0 0,0-3 0 16,0 1-144-16,1 6 144 0,0 0 0 0,1 3 0 15,1 5 0-15,0 1 0 0,1-5 0 0,2 3 0 16,2 2 0-16,3-4 0 0,3-1 0 0,2 1-128 15,3 2 128-15,3-1 0 0,3 1 0 0,3 1 0 16,0-6-128-16,2 3 128 0,3-2 0 0,2 4 0 16,-2-1 0-16,2-1 0 0,0-4 0 0,0-2 0 15,2 1 0-15,1-2 0 0,0 0 0 0,0-1 0 16,0 0 0-16,0 2 0 0,0 1 0 0,0 0 0 16,1-2 0-16,2-1 0 0,-2-1 0 0,2 2 0 15,-1 2 0-15,3 2 0 0,-2 0 0 0,3 0-128 0,3 0 128 16,-1 4 0-16,2-4 0 0,4-1 0 15,1-6 0-15,2 4 0 0,1-1 0 0,1 0 0 0,0 2-128 16,2-2 128-16,3 0 0 0,2-2 0 0,-1 0 0 0,1-1 0 16,0-4 0-16,0 1 0 0,1-2 0 0,-1 0 0 15,-2 0 0-15,-1-3 0 0,0 0 0 0,0-1 0 16,-1-1 0-16,-1-2 0 0,1-2 0 0,2-1 0 16,1 2 144-16,-2-3-16 0,1 0 0 0,-1-4 0 15,1 1-128-15,1 0 0 0,0-3 0 0,2 3-176 16,-1-3 176-16,-1 3 0 0,-1-2 0 0,0 3 0 15,0-4 0-15,-1 2 0 0,-1-2 0 0,-2 2 0 16,0-2 0-16,-1 1 0 0,0-5 0 0,0 2 0 16,0 0 0-16,1-3 0 0,-3-3 0 0,0-1 0 15,-1 0 0-15,1-3 0 0,-2-1 0 0,0 3 0 16,-3 0 0-16,1-3 128 0,-3-8-128 0,1 3 0 16,-1 3 0-16,1-3 0 0,-3 3 0 0,0-6 128 0,-3-1-128 15,-1 1 0-15,-2-2 0 0,-2-2 0 0,-2 3 0 0,-3 1 0 16,-4 0 0-16,-1 1 0 0,0 2 0 0,-3 2 0 15,-2 3 0-15,-2-2 0 0,-1 1 0 0,1 3 128 16,-3 2-128-16,1 2 0 0,0 0 0 0,-1 3 0 16,0 6 0-16,1-2 0 0,0 3 0 0,1-2 0 15,0 4 0-15,0-2 0 16,-1 5-448-16,3-1-16 0,2 2 0 0,0 2 0 16,0 3-2160-16,2 1-416 0</inkml:trace>
  <inkml:trace contextRef="#ctx0" brushRef="#br1" timeOffset="188281.13">23961 13100 8287 0,'0'0'736'0,"0"0"-592"0,0 0-144 0,0 0 0 15,0 0 896-15,0 0 160 0,1 9 32 0,-1-9 0 16,0 0-32-16,0 0 0 0,0 7 0 0,0-7 0 16,0 0-64-16,0 8-16 0,0-8 0 0,0 0 0 15,-4 11-80-15,0-2 0 0,4-9-16 0,-6 8 0 16,0 1-304-16,-1-4-64 0,2 0-16 0,-4 2 0 16,2-2-48-16,7-5 0 0,-9 5 0 0,9-5 0 15,-9 3 160-15,9-3 32 0,-10-2 0 0,10 2 0 0,-9-1 64 0,9 1 32 16,-7-6 0-16,4-3 0 0,3 9-16 0,-2-12 0 15,2-2 0-15,5-2 0 0,2-1-144 0,-1 1-48 16,6 3 0-16,0-1 0 0,5-2-208 0,-1 0-64 16,1 1 0-16,2 4 0 0,0 2-256 0,0 1 0 15,0 2 128-15,-1 2-128 0,-3 4 0 0,-1 2 160 16,-1 6-160-16,0 2 128 0,-4 3-128 0,-3 0 0 16,-2 3-160-16,-2 2 160 0,-4 4 0 0,0-2 0 15,-3 0 0-15,-2 2 0 0,-3 1 128 0,-2 0-128 16,-3-4 0-16,-3 0 0 0,-2 0 0 0,2-3 0 15,1 0 128-15,0-7-128 0,0-3 160 0,3 0-32 16,1-5 0-16,3-1 0 0,1-1 384 0,9 1 80 0,-5-9 16 0,3-1 0 16,2-6-16-16,2-1 0 0,3-2 0 15,2 1 0-15,2-2-272 0,-1 0-48 0,1-2-16 0,3 2 0 16,-2-1-256-16,1 3 0 0,3 3 128 0,-2 1-128 16,-2 0 0-16,-1 2 0 0,-3 1 0 0,1 5 0 15,-7 6 0-15,0 0 0 0,0 0 0 0,0 0 0 16,0 0 0-16,0 0 0 0,-2 10 0 0,-1-1 0 15,-3 4-128-15,-1-2 128 0,-3 2 0 0,-1 1-144 16,0-3 144-16,1 1 0 0,1 1 0 0,1 1 0 16,1-4-128-16,0 1 128 0,1-3-128 0,6-8 128 15,0 0-880 1,-3 11-80-16,3 1-32 0,0-12-10896 0,0 0-2176 0</inkml:trace>
  <inkml:trace contextRef="#ctx0" brushRef="#br1" timeOffset="188847.96">23259 13853 15775 0,'0'0'704'0,"-8"5"128"0,8-5-656 0,-8 6-176 0,-4-1 0 0,4 3 0 16,1-4 688-16,-1 1 96 0,2 1 32 0,6-6 0 16,-9 3-32-16,9-3 0 0,-9 0 0 0,9 0 0 15,0 0 624-15,0 0 112 0,-8-5 16 0,8 5 16 16,-3-8-336-16,1 2-80 0,4-5-16 0,1 4 0 15,3-5-288-15,0 2-64 0,5 0-16 0,1-4 0 16,0 0-256-16,1 3-48 0,2-2-16 0,1 2 0 16,0 2-112-16,-3 0-32 0,-3 4 0 0,-10 5 0 15,12-3-160-15,-12 3-128 0,0 0 144 0,7 8-144 16,-7-8 192-16,3 15-48 0,-5 0-16 0,0 0 0 16,-2 2 16-16,-4-2 0 0,-3-2 0 0,-3 0 0 15,-3 2-16-15,1 0-128 0,-3-5 192 0,1 2-64 16,-1-1 192-16,1-6 16 0,-1-1 16 0,1-3 0 15,1-1 256-15,0-1 48 0,2-3 16 0,3 1 0 16,3-6-160-16,3 0-48 0,2-5 0 0,6-4 0 0,1-1-112 0,6 0-32 16,4-7 0-16,0 4 0 0,3 0-320 0,2 3 144 15,0 0-144-15,-2 0 0 0,-2 1 128 0,-1 4-128 16,-3 1 0-16,-1 7 0 0,-1-2 0 0,-8 8 0 16,0 0 0-16,0 0 0 15,0 0-512-15,10 5-16 0,-10-5 0 0,0 0 0 16,8 10-2512-16,-2 2-496 0,4-4-112 0,1 2 0 0</inkml:trace>
  <inkml:trace contextRef="#ctx0" brushRef="#br1" timeOffset="189499.04">25716 11598 14735 0,'-10'-6'640'0,"10"6"160"0,-11 0-640 0,2-3-160 15,1-3 0-15,3-1 0 0,0 2 1376 0,1-4 240 16,0 2 48-16,2-5 16 0,0 1-176 0,4-3-32 15,1-1-16-15,3-3 0 0,0 0-320 0,2-1-64 16,3-1-16-16,0 1 0 0,2 1-400 0,2 1-80 16,2 1 0-16,1 0-16 0,-2 1-288 0,2 2-48 15,1 2-16-15,-1 2 0 0,-2 3-208 0,-2 2 144 0,-2 3-144 16,-12 1 128-16,0 0-128 0,6 6 0 0,-3 7 0 0,-7 1 0 16,-6 6 0-16,-6 2 128 0,-1-1-128 0,-7 5 128 15,-6 0-128-15,1 0 128 0,-1-2-128 0,-1-8 128 16,-1-7-128-16,3 0 160 0,1-4-160 0,4-2 160 15,5-2 160-15,2-1 16 0,5-4 16 0,1 2 0 16,11 2 320-16,0 0 64 0,-1-13 16 0,6 0 0 16,5 1-16-16,3-5 0 0,6-2 0 0,4-3 0 15,1 2-448-15,2 1-96 0,-2 1 0 0,0 3-16 16,-1 1-176-16,-2-1 0 0,0 0 0 0,-5 2 0 16,-3 5 0-16,-4 4 0 0,-9 4 0 0,0 0 0 15,0 0 0-15,-1 11 0 0,-6 3 0 0,-4 1 0 16,-4 0 0-16,-3 0-176 0,-3 3 176 0,-4 0-128 15,-4-2-144-15,0 1-32 0,1-1 0 0,1-2 0 16,5-1-720-16,6-6-160 0,4-4-32 16,12-3-9728-16,0 0-1936 0</inkml:trace>
  <inkml:trace contextRef="#ctx0" brushRef="#br1" timeOffset="190378.08">27097 10731 15375 0,'-14'3'672'0,"5"-3"160"0,0 1-672 0,0 0-160 0,0 2 0 0,0-1 0 15,0-1 1120-15,0-1 192 0,-1-1 32 0,0 0 16 16,1-2-352-16,9 3-80 0,0 0-16 0,-4-7 0 15,2-5 96-15,4 0 16 0,6-2 0 0,2-3 0 16,1 1-224-16,3-2-32 0,2-1-16 0,2 0 0 16,-1-2-432-16,2 2-64 0,0 1-32 0,-1 4 0 15,-4-1-96-15,-1 3 0 0,-2 4-128 0,-4 0 192 0,-7 8-192 0,0 0 128 16,0 0-128-16,0 0 0 16,-12-2 432-16,-3 4-16 0,-4 7 0 0,-3-1 0 0,-2 1-224 0,-2-2-32 15,-4 5-16-15,4-5 0 0,-1-2-144 0,3 2 0 16,1-3 144-16,-1-2-144 0,3-1 0 0,2-3 144 15,2-2-144-15,3-2 0 0,2 2 0 0,3-1 0 16,3-9 0-16,3 0-192 16,3-3-2688-16,5-2-544 0</inkml:trace>
  <inkml:trace contextRef="#ctx0" brushRef="#br1" timeOffset="190837.18">27243 9916 11967 0,'0'0'528'0,"-8"-4"112"15,0 2-512-15,8 2-128 0,-10-3 0 0,10 3 0 0,-10-6 1488 0,5 2 272 0,5 4 48 0,-8-4 16 16,2-2-400-16,0-2-80 0,3 2 0 0,1-3-16 15,2 9-224-15,1-9-32 0,1-2-16 0,4 2 0 16,0-3-352-16,4 5-80 0,0-5-16 0,4 2 0 16,1 1-160-16,3-1-48 0,1 1 0 0,3-1 0 15,2 4-192-15,-1 1-32 0,-3 0-16 0,-2 3 0 16,-3 1-160-16,-2 2 160 0,-3 3-160 0,-10-4 160 16,7 10-160-16,-5 2 0 0,-2-3 0 0,-1 3 0 0,-4 1 224 0,-2-3-32 15,-1 2-16-15,-3-3 0 0,0 2 80 0,-1-5 0 16,0 2 16-16,0-4 0 0,1 0 64 0,2-2 16 15,3-2 0-15,6 0 0 0,-9 1-80 0,9-1-16 16,0 0 0-16,0 0 0 0,-3-6-64 0,3 6-32 16,0-8 0-16,0 8 0 0,7-11-32 0,0 2 0 15,3 0 0-15,2 0 0 16,1 0-1616-16,0-1-336 0,3 1-64 0</inkml:trace>
  <inkml:trace contextRef="#ctx0" brushRef="#br1" timeOffset="191237.84">28214 9268 21183 0,'0'0'1888'0,"0"0"-1504"0,0 0-384 0,0 0 0 16,0 0 272-16,0 0-16 0,-8 6 0 0,2 1 0 0,6-7 464 0,0 0 96 16,-8 4 16-16,8-4 0 0,0 0 448 15,0 0 80-15,0 0 32 0,0 0 0 0,0 0-144 0,5-11-32 16,3 4 0-16,2-5 0 0,3 2-704 0,5-1-128 15,2 1-48-15,3 1 0 0,1-3-96 16,1 2-32-16,3-3 0 0,0 3 0 0,2 3 48 0,-2 0 0 16,-3 1 0-16,-5 2 0 0,-4 3 0 0,-4 1 0 15,-2 2 0-15,-10-2 0 0,0 0-256 0,2 13 0 16,-5 0 0-16,-3-1 0 0,-6 1 128 0,-3 4-128 16,-3-1 0-16,-3-1 0 0,-5-2 0 0,0-1 0 15,-2 0 0-15,0-4 0 0,0 1 0 0,0-5 0 16,1-2 0-16,2-1-160 0,1-1-160 0,3-2-16 0,2-2-16 15,3-4 0 1,2 1-1408-16,2-6-288 0,3-1-48 0</inkml:trace>
  <inkml:trace contextRef="#ctx0" brushRef="#br1" timeOffset="192239.37">30224 7337 4607 0,'0'0'192'0,"0"0"64"0,0 0-256 0,0 0 0 16,0 0 0-16,0 0 0 0,-9 8 4800 0,0-2 928 15,0-2 176-15,-3-3 48 0,1 1-3712 0,-2 0-752 16,2 1-144-16,-1-3-16 0,2-2-368 0,1 0-80 16,2-1-16-16,7 3 0 0,0 0-480 0,0 0-112 15,0 0-16-15,1-10 0 0,3 1 176 0,2-2 16 16,3 1 16-16,4-2 0 0,1 5-176 0,1-2-32 15,-1 4-16-15,0 0 0 0,-1-2-240 0,-2 3 0 16,-11 4 0-16,10 0 0 0,-10 0 144 0,0 0-144 0,3 12 128 0,-3-1-128 16,-7 4 256-16,-4 2-16 0,-3 1-16 0,-4 1 0 15,-3-1 96-15,2-1 0 0,-2 0 16 0,1-2 0 16,-2-5-144-16,2 1-16 0,-2-1-16 16,1-4 0-16,-1 0-16 0,3 0 0 0,2-5 0 0,4-2 0 15,1-3-144-15,3-1 0 0,4-3 0 0,4-5 0 31,3-1-2880-31,5-7-464 0</inkml:trace>
  <inkml:trace contextRef="#ctx0" brushRef="#br1" timeOffset="192628.34">31441 6247 23039 0,'0'0'1024'0,"0"0"192"0,0 0-960 0,0 0-256 0,4 11 0 0,-4-11 0 16,5 10 448-16,2 0 32 0,-4-2 16 0,-3-8 0 16,0 0 272-16,0 0 64 0,0 0 16 0,11 4 0 15,-11-4 224-15,11 1 32 0,-11-1 16 0,10-2 0 16,-10 2-368-16,10-4-80 0,-10 4-16 0,9-5 0 15,-1-4-240-15,-2 2-48 0,1-4-16 0,-1 2 0 16,-1-4 0-16,0 1 0 0,-1-1 0 0,1-1 0 16,0-1-80-16,3 1-16 0,-5 2 0 0,1 0 0 15,-1 0-96-15,-3 12-32 0,0-6 0 0,0 6 0 16,0 0-128-16,0 0-176 0,-7-8 48 0,7 8 0 16,-7-2-80-16,-2 2-16 0,-1 1 0 0,1 3 0 15,1 0-560-15,8-4-112 16,-9 3-32-16,9-3 0 0,-7 8-2016 0,7-8-416 0</inkml:trace>
  <inkml:trace contextRef="#ctx0" brushRef="#br1" timeOffset="192936.14">32252 4985 35935 0,'10'-7'3200'0,"-5"6"-2560"31,-1 0-1536-31,0-1-320 0,-4 2-48 0,0 0-16 0,0 0 1280 0,0 0 240 0,0 0 48 0,0 0 16 16,0 0-112-16,0 0 0 0,0 0-16 0,0 0 0 16,0 0-176-16,0 0 0 0,0 0 0 0</inkml:trace>
  <inkml:trace contextRef="#ctx0" brushRef="#br2" timeOffset="202841.01">20752 1375 12095 0,'0'0'528'0,"-10"1"112"0,0 1-512 0,0 1-128 0,-2-2 0 0,4 2 0 16,-3-3 672-16,1 1 96 0,0 0 32 0,1 1 0 15,9-2 0-15,-10 0 0 0,0 0 0 0,1 0 0 16,9 0-96-16,-10 0 0 0,1 1-16 0,9-1 0 16,-9 1-112-16,9-1-32 0,-12 7 0 0,4-4 0 15,8-3-96-15,-9 3-32 0,9-3 0 0,-9 4 0 16,9-4 80-16,0 0 16 0,0 0 0 0,0 0 0 15,0 0-64-15,0 0 0 0,0 0 0 0,0 0 0 16,0 0-160-16,0 0-32 0,0 0-16 0,0 0 0 16,11 4 96-16,1-1 32 0,-1-1 0 0,2-1 0 15,1-2-80-15,1 2-16 0,3 1 0 0,1-2 0 16,3 0-48-16,0 0-16 0,3 2 0 0,1 0 0 0,3 1-32 0,5 2-16 16,-1-3 0-16,5 2 0 0,2-2-160 0,1 0 192 15,0-1-192-15,2 1 192 0,1-4-192 0,5 1 192 16,0-1-192-16,2 0 192 0,0 1-192 0,5 0 0 15,-3-1 0-15,1 0 0 0,-5-3 0 0,1 1 128 16,-2 1-128-16,2 0 0 0,-3-2 0 0,0 2 0 16,-3 2 0-16,1-1 0 0,-2 1 0 0,-1 0 0 15,-5 0 128-15,-2 1-128 0,0-2 0 0,-7 1 0 16,-4 0 0-16,0 0 0 0,-4 1 128 0,-2 1-128 16,-1 1 0-16,-3 0 128 0,-3-2-128 0,-1 0 192 15,0 1-192-15,-10-1 192 0,0 0-192 0,0 0 192 16,0 0-192-16,0 0 192 0,0 0-192 0,0 0 160 0,0 0-160 0,0 0 160 15,0 0-32-15,0 0-128 0,-8-1 192 0,-3 1-64 16,-1-2-128-16,-2 1 0 0,-3-1 144 16,1-2-144-16,-2 0 256 0,-4 1-32 0,-4 1 0 0,-4-1 0 15,0-1-96-15,-6-1-128 0,-2 0 176 0,-1 2-176 16,-1-4 128-16,0 3-128 0,-2 1 0 0,1 0 0 16,2 3 128-16,-1 0-128 0,2 0 0 0,-4 0 0 15,-4 0 0-15,1 0 0 0,-5 0 0 0,2 1 0 16,-3 1 0-16,0 0 0 0,-1 1 0 0,1 2 0 15,1 0 0-15,-2-1 0 0,-4 1 0 0,2 1 0 16,-3-2 0-16,3 0 0 0,2 1 0 0,1 1 0 16,3-3 0-16,1 2 0 0,4 1 0 0,1 0 0 15,1 0 0-15,0 0 0 0,1-1 0 0,0-4 0 16,2 2 0-16,3-1 0 0,1 1 0 0,5 1 0 0,3-3 0 0,1 0 0 16,3-1 0-16,2 1 0 15,3-1 0-15,3 0 0 0,2 0 0 0,2 0 0 0,10 0 0 0,0 0-144 16,0 0 144-16,0 0 0 0,0 0-128 0,0 0 128 15,0 0-128-15,0 0 128 0,10 4-128 0,3 1 128 16,2 2-128-16,3-2 128 0,1-3 0 0,3 1-160 16,2-1 160-16,3 2 0 0,0 0 0 0,7-1 0 15,-3-1 0-15,7 1 0 0,1 1 0 0,0-1 0 16,-1 0 0-16,4-1 0 0,1 0 0 0,3 0 0 16,2 0 0-16,4-2 0 0,2 1 0 0,3-1 0 15,3-1 0-15,0-1 0 0,-2 0 0 0,3 0 0 16,0 0 0-16,3-1 0 0,0 0 0 0,3 0 0 0,1 0 0 15,-3 1 0-15,-7 1 0 0,3-2 0 0,-1 2 0 0,0-2 0 16,-8 1 128-16,1 0-128 0,-2 1 0 0,-6 1 144 16,-7 0-144-16,-4 1 0 0,-3 1 0 0,-8 0 0 15,-4-2 128-15,-3 3-128 0,-4-1 0 0,-12-2 128 16,7 5-128-16,-7-5 128 0,0 0-128 0,0 11 128 16,0-11-384-16,-7 9-96 0,-1 3-16 0,-5-5-15136 15</inkml:trace>
  <inkml:trace contextRef="#ctx0" brushRef="#br2" timeOffset="205005.15">17623 6697 11919 0,'0'0'512'0,"0"0"128"0,9-3-512 0,-9 3-128 0,11-2 0 0,-1-2 0 16,-1-1 320-16,-9 5 16 0,9-5 16 0,0 1 0 16,-1-5 32-16,-2 3 0 0,-1-1 0 0,0 0 0 15,0 1 32-15,-1-2 16 0,-1 0 0 0,-1 2 0 0,-1-5-48 0,1 5-16 16,-2-4 0-16,-2 2 0 0,1-2-192 0,-1 2-48 15,-1-2 0-15,-1 4 0 0,-1-3 320 0,-1 3 48 16,-3-4 16-16,1 1 0 0,-2-2 64 0,0 3 32 16,-3-8 0-16,1 4 0 0,-4 0 48 0,1 1 16 15,-3-3 0-15,-1 1 0 0,-4 2-96 0,0-2 0 16,-1 4-16-16,-1-2 0 0,-1-2-112 0,-4 1 0 16,-4 0-16-16,-2-1 0 0,-1 4-96 0,0-1-16 15,-1 2 0-15,0-3 0 0,0 3-128 0,-4-2-48 16,1 2 0-16,-1 0 0 0,-1 4-144 0,-3 0 0 15,-2-1 144-15,-3 2-144 0,-1-1 0 0,1 2 144 16,-2-1-144-16,2 0 0 0,3 0 0 0,-1 3 0 16,2-3 0-16,-1 3 0 0,0 3 0 0,-3 2 0 0,-2-1 0 15,-1-3 0-15,0 0 0 0,3 2 0 0,-3 1 0 0,5 3 0 16,-1-1 0-16,2 4 0 0,0-5 0 0,-3 2 0 16,0 2 0-16,-1 0 0 0,0-1 0 0,3-1 0 15,4 4 0-15,0-2 0 0,1 1 0 0,0-1 0 16,2-1 144-16,2 5-144 0,-1 0 0 0,-1 1 144 15,1-3 48-15,2-2 16 0,-2 3 0 0,4-2 0 16,4 3 32-16,2 1 0 0,1-1 0 0,2 0 0 16,2 1-240-16,0 1 176 0,2 1-176 0,3 1 160 15,1 1-160-15,4 1 0 0,1 0 0 0,1 3 128 16,2 0-128-16,2 1 0 0,1-3 144 0,3 0-144 16,2 2 0-16,2 4 128 0,-1 1-128 0,3 0 0 15,4-6 0-15,1 2 0 0,1 3 0 0,2-1 128 16,1 4-128-16,0-2 0 0,1 1 0 0,1 0 128 0,2 4-128 15,2 0 0-15,2-4 0 0,-1-2 0 0,3 1 0 0,2 0 0 16,0-1 0-16,3 1 0 0,-1-4 160 0,4 2-32 16,2-2-128-16,3 0 192 0,1 4-48 0,3-4-16 15,2-4 0-15,-1-1 0 0,0-2-128 0,-1 2 192 16,3 1-192-16,0-1 192 0,0-6-64 0,3 0-128 16,0 1 192-16,4 1-64 0,2-3-128 0,3 2 0 15,1-1 0-15,-2-1 0 0,-3 0 0 0,0-1 128 16,1-5-128-16,0 2 0 0,1 0 144 0,2-3-144 15,2-1 160-15,2-2-160 0,-1-1 176 0,-3-1-176 16,-1-1 192-16,-2 1-192 0,-1 1 160 0,0 0-160 16,-4-2 128-16,3-5-128 0,1 2 128 0,0 1-128 15,0 0 128-15,0-2-128 0,2 0 128 0,-4 1-128 0,-1-4 0 16,-1 1 128-16,0-3-128 0,-1 2 128 0,0-3-128 16,-3 1 128-16,1-2-128 0,0-1 128 0,2-2-128 0,-4 0 128 15,2 1-128-15,-3 0 0 16,-4-3 0-16,-4 0 128 0,-1-2-128 0,-3-2 128 0,2 2-128 15,-3-3 128-15,-1-1-128 0,-3 1 128 0,-1 3-128 0,-2-3 128 16,-2-4-128-16,-3 4 0 0,-2-2 0 0,-1 0 0 16,0-5 0-16,-2 4 128 0,-3-2-128 0,-3 2 0 15,-1-3 0-15,-2 4 0 0,-3-3 0 0,-3 1 0 16,-1-4 0-16,-1 2 0 0,-4 1 0 0,0-1 0 16,-2 2 0-16,-3 1 0 0,-4 3 0 0,0-1 0 15,0-2 0-15,-1 2 0 0,-3-5 0 0,-3 6 0 16,-5 1 0-16,1 2 0 0,-2 2 0 0,-2-2 0 15,-3-2 0-15,2 1 0 0,0 0 0 0,-2 1 0 0,-1 1 0 16,0 2 0-16,0 1 0 0,-1 2 0 0,-4 2 0 16,-1 1 0-16,-3-4 0 0,0-2 0 0,1 2 0 0,2 1 0 15,0 2 0-15,-1 2 0 0,2 4 0 0,-3-2 0 16,-3 3 0-16,0 3 0 0,0 2 0 0,-2 0 0 16,-1 0 0-16,1 2 0 0,3 3-144 0,0 4 144 15,-1 0 0-15,1 4 0 0,-2 2 0 0,1 2-128 16,-2-2 128-16,2-4 0 0,1-1 0 0,1 1 0 15,0 3 0-15,3 3 0 0,-1 4 0 0,4 2 0 16,0 0 0-16,-1-1 0 0,-1-1 0 0,2-2-128 16,1 1 128-16,4 3 0 0,3 1 0 0,4 4 0 15,0-4 0-15,4 3 0 0,2-3 0 0,0 3-128 0,-2 1 128 16,6 0 0-16,1-2 0 0,3 4 0 0,2-4 0 16,1 5 0-16,1 2 0 0,4-3-128 0,0 1 128 0,4-1 0 15,0-4 0-15,2 3 0 0,3 3-128 0,2-3 128 16,1 2 0-16,3-2 0 0,1-4-128 0,3 3 128 15,1-1 0-15,2 1 0 0,3-4 0 0,1 0 0 16,2 0 0-16,3-3 0 0,5-1-128 0,1 0 128 16,4 1 0-16,2 3 0 0,1-1 0 0,5-4 0 15,3-3 0-15,5 2 0 16,2-4 0-16,3-2 0 0,-3-2 0 0,2 2 0 0,2 1 0 0,1-1 0 16,1-2 0-16,2-4-128 0,2-1 128 0,2 2 0 15,2-4 0-15,-2 0 0 0,0-3 0 0,-3 0 0 16,1-1 0-16,3-1 0 0,4 0 0 0,-1-3 0 15,1-2 0-15,-3 2 0 0,-2-2 128 0,-1 0-128 0,0-4 0 16,-2 1 0-16,1-3 0 0,3 2 0 0,2-1 128 16,-1-2-128-16,-3-4 0 0,-2-2 144 0,-1-5-144 15,-3 0 128-15,-1 3-128 0,-1-5 128 0,-1 3-128 0,-2-6 0 16,-1 2 144-16,-1-3-144 0,-4-1 144 0,-4-1-144 16,-4-1 192-16,-3-1-192 0,-3 1 176 0,-3 0-176 15,-1-1 160-15,-4 1-160 0,-3 0 128 0,-3-1-128 16,-4 2 0-16,-4 0 0 0,0-2 0 0,-4 2 0 15,-3 1 0-15,-3-1 0 0,-2 0-192 0,-4-3-96 16,-4 1-16-16,-3 1 0 16,-1 1-1248-16,-1 5-256 0,-2-2-48 0</inkml:trace>
  <inkml:trace contextRef="#ctx0" brushRef="#br2" timeOffset="-209677.69">10543 7524 4607 0,'0'0'400'0,"0"0"-400"0,0 0 0 0,0 0 0 15,0 0 1296-15,0 0 176 0,0 0 48 0,0 0 0 16,-5-8-560-16,5 8-96 0,0 0-32 0,0 0 0 16,-2-10-256-16,2 10-64 0,0 0-16 0,0 0 0 15,0 0-192-15,0 0-48 0,0 0 0 0,0 0 0 16,0 0-64-16,0 0 0 0,0 0-16 0,13 4 0 15,0-6 128-15,1 0 16 0,1 6 16 0,2-3 0 16,-1-1-16-16,3 2 0 0,0-1 0 0,3 1 0 16,2 0-176-16,1 0-144 0,1 1 192 0,2-1-192 15,2 2 176-15,3-1-176 0,0-1 160 0,2-2-160 0,-2 2 272 0,1-2-32 16,4 0-16-16,0-2 0 0,0 0-96 0,1 0-128 16,-1 2 176-16,0 0-176 0,0-2 224 0,1-1-64 15,1 3-16-15,0 3 0 0,2-1-144 0,0 0 0 16,-1 2 144-16,1-1-144 0,-1 0 0 0,1 1 144 15,0-2-144-15,0 1 0 0,1-3 128 0,0 0-128 16,3 0 0-16,2 1 0 0,2 2 192 0,0-2-64 16,1-1 0-16,1 1-128 0,-1-1 240 0,0 1-64 15,0 1-16-15,0-2 0 0,0-3-32 0,1 3 0 16,0 1 0-16,1-1 0 0,1-2-128 0,0 1 0 16,1 1 0-16,-2 0 0 0,-1-3 0 0,1 2 0 15,-1-2 0-15,2 2 0 0,2 1 128 0,1 0-128 0,2-1 128 0,1 1-128 16,-2 2 0-16,1-2 0 0,-2-1 128 0,1 1-128 15,5 3 0-15,-2-1 0 0,1-2 0 0,0 0 128 16,-1 0-128-16,0 1 0 0,-1 2 0 0,2-2 0 16,1-1 0-16,0 3 0 0,2 1 0 0,-2-3 0 15,2-1 0-15,-1 2 0 0,-2 1 0 0,-1-2 128 16,0 2-128-16,0-1 0 0,-1 3 0 0,1-1 0 16,4-1 0-16,-3-1 0 0,-1 1 0 0,0 1 0 15,0 1 0-15,3-2 0 0,-2 0 0 0,0 0 0 16,0-1 0-16,1-1 0 0,-1 2 0 0,-2-1 0 15,-2 1 0-15,1-2 0 0,0 2 0 0,0-1 0 16,-1 0 0-16,0 0 0 0,3 1 0 0,0-1 0 16,-4 0 128-16,0-2-128 0,-1 1 0 0,0 0 128 15,0 0-128-15,1 3 0 0,-1-1 0 0,0 2 128 16,0-1-128-16,-2-2 0 0,0 3 0 0,-1 3 128 0,1-3-128 0,-2 3 0 16,-3 0 0-16,3-2 0 0,-2-1 0 0,0 0 0 15,-2-3 0-15,-1-2 0 0,-3 2 0 0,1-1 192 16,-4-1-192-16,-2 0 192 0,-1 0-192 0,0 0 0 15,-2 0 0-15,-3-1 0 0,-4-1 0 0,-1-2 0 16,0-2 0-16,-3 1 0 0,-2 1 0 0,-1 0 0 16,-3-2 0-16,-4 1 0 0,-2 1 128 0,-2-2-128 15,-2-1 192-15,-1 4-64 0,-8 3-128 0,5-8 0 16,-5 8 0-16,0 0 0 0,0-9 0 0,-1 3 160 16,-6-2-16-16,-1 3 0 0,-3-3 32 0,0 3 0 15,-3 0 0-15,-4 0 0 0,-3 0-48 0,-1 0 0 16,-1 0 0-16,0-4 0 0,-2 3 0 0,-2-2-128 15,-3 3 192-15,-3 1-64 0,-3-1-128 0,-1-1 192 0,0 1-192 0,-5 1 192 16,-5 1-64-16,-4 2-128 0,-5 1 192 0,-2-3-64 16,1 2-128-16,-6 1 192 0,-1 1-192 0,-5-1 192 15,-1-1-192-15,-6 5 160 0,-4 0-160 0,-5-2 160 16,-6 0-160-16,-1 0 0 0,-4 2 0 0,-3 1 0 16,-3-1 0-16,-2-2 0 0,-4 3 0 0,-4 3 0 15,-5-3 0-15,-1 2 128 0,-5-1-128 0,-4-1 0 16,-4 1 0-16,1 2 0 0,-3-3 0 0,-5 1 0 15,-1 3 0-15,1-2 0 0,2 3 128 0,0-1-128 16,-2 1 0-16,2-1 0 0,1 0 0 0,0 0 0 16,-1-1 0-16,3 1 0 0,0 0 0 0,1-1-176 15,-4-1-80-15,4-1 0 0,5 0-16 0,-1 3 0 16,-3 0-80-16,7 1-16 0,5-1 0 0,3 1 0 16,3 3-352-16,5-4-80 0,3 1-16 0,8-1-9808 15</inkml:trace>
  <inkml:trace contextRef="#ctx0" brushRef="#br2" timeOffset="-208477.32">24281 901 3679 0,'0'0'320'0,"0"0"-320"0,5-8 0 0,0 2 0 16,0-1 912-16,0-2 112 0,-5 9 32 0,5-9 0 15,1-1-480-15,-3 3-112 0,-3 7-16 0,4-12 0 16,-1 3-320-16,1-1-128 0,-1 4 0 0,2-3 144 15,-1 0-144-15,1-2 0 0,-1 0 0 0,-1 4 0 16,-3 7 0-16,2-7 0 0,-2 7 0 0,4-10 0 16,-4 10 0-16,0 0 240 0,0 0-48 0,0 0 0 15,1-6 1280-15,-1 6 256 0,0 0 64 0,0 0 0 16,0 0-320-16,0 0-48 0,14 1-16 0,0 0 0 16,3 2-416-16,2 1-96 0,2 1 0 0,6-3-16 0,6 0-208 15,0 0-32-15,4-1-16 0,1-1 0 0,2-1-144 0,2-3-32 16,1-4 0-16,0 2 0 0,3 4-240 0,2-2-48 15,2-1-16-15,1 2 0 0,-1 2-144 0,-4 1 0 16,-5-1 144-16,-8 1-144 16,-3 0-480-16,-5 0-160 0,-8-1-48 0</inkml:trace>
  <inkml:trace contextRef="#ctx0" brushRef="#br2" timeOffset="-208243.3">24401 1084 5519 0,'0'0'496'0,"0"0"-496"0,0 0 0 0,0 0 0 0,0 0 3968 0,12 3 688 0,3-1 144 0,6-1 16 16,-1-1-3408-16,7 0-672 0,6-4-144 0,2-1-16 16,5-4 144-16,-1-1 48 0,3 0 0 0,1-3 0 15,-1-2-384-15,2 0-80 0,-1 2-16 0,1 1 0 16,2-2-288-16,1 1 160 0,0-1-160 0,-2 3 128 15,-5 0-400-15,-4 5-96 0,0-3-16 0,-7 5 0 32,-3 0-752-32,-5-1-144 0,-3 1-48 0</inkml:trace>
  <inkml:trace contextRef="#ctx0" brushRef="#br2" timeOffset="-207858.76">25102 433 23951 0,'-10'-10'1056'0,"10"10"224"15,0 0-1024-15,0 0-256 0,0 0 0 0,4-5 0 0,3-3 0 0,5 3 0 16,2 1 0-16,1 3-144 0,3-2 384 0,0 2 80 15,2 1 0-15,2 0 16 0,2 0-16 0,2 4 0 16,5 0 0-16,-12 2 0 0,4 4-320 0,4 4 128 16,1 1-128-16,2 3 0 0,2 1 0 0,1 3 0 0,1-2 0 0,25 23 0 15,-12-2 0-15,-8-7 144 0,-8-4-144 0,-6-2 0 16,-6-4 304-16,-4 1-48 0,-2-2-16 0,-3 0 0 16,-1-3 208-16,-5 3 64 0,-3-4 0 0,-2-1 0 15,-3-4 48-15,-2 2 16 0,-3 2 0 0,-2-2 0 16,-7-4-96-16,0 2-16 0,-2-2 0 0,-6 0 0 15,-3 2-304-15,0-3-160 0,-2 0 160 0,2-2-160 32,1-3-448-32,3-3-176 0,2-2-32 0,5-2-8752 0,3-2-1760 0</inkml:trace>
  <inkml:trace contextRef="#ctx0" brushRef="#br2" timeOffset="-207407.96">26714 521 17503 0,'-13'-6'768'0,"13"6"176"0,0 0-752 0,-10 0-192 15,10 0 0-15,-8 2 0 0,8-2 896 0,0 0 160 16,-10 7 32-16,5 0 0 0,0 2-224 0,1-1-32 16,0 5-16-16,1 4 0 0,1 3-288 0,0 4-48 0,2 4-16 0,-3 0 0 15,2 1-256-15,1 3-48 16,1-3-16-16,-1 4 0 0,-1 0-144 0,1 2 128 0,1-1-128 0,2 0 128 16,1-3-128-16,1-6 128 0,0-2-128 0,1-1 128 15,1-3 208-15,-1-5 48 0,0-3 0 0,2 1 0 16,-2-8 256-16,-6-4 48 0,9 5 16 0,0-2 0 15,-9-3 112-15,10-2 16 0,0-2 16 0,-1-3 0 16,0-6-48-16,0-5-16 0,1-4 0 0,0-4 0 16,2-1-176-16,-1-3-32 0,1-1-16 0,-1 0 0 15,-1-3-304-15,2 1-64 0,-2-1-16 0,0 2 0 16,0 2-176-16,2 2 0 0,-1-2 0 0,-1 7 128 16,1 4-128-16,-1 3 0 0,0 1 0 0,0 3 0 15,1 3-320-15,-3 5 64 0,0-2 16 0,-8 6 0 16,0 0-1856-16,0 0-368 0,0 0-80 0</inkml:trace>
  <inkml:trace contextRef="#ctx0" brushRef="#br2" timeOffset="-207007.25">27421 803 27647 0,'0'0'1216'0,"0"0"256"0,-8-2-1168 0,8 2-304 16,-10 3 0-16,0 2 0 0,-2-2 144 0,-2 2-16 0,-3 4-128 0,-3-2 192 15,-1 2 192-15,-2-1 48 0,-1 2 0 0,-3 1 0 16,-1 5-96-16,1 1-16 0,2 5 0 0,2 1 0 16,4-3-192-16,1 1-128 0,3-2 160 0,4 0-160 15,-1-3 0-15,7-3 0 0,0-4 0 0,5-9 0 16,0 0 0-16,0 0 224 0,0 0-64 0,0 0-16 15,0 0 368-15,10-3 64 0,0-2 0 0,2-8 16 16,0-3-80-16,0-1-32 0,-1 1 0 0,1-3 0 16,-1-3-80-16,1 2-16 0,-2 1 0 0,-3 4 0 15,0 1 0-15,-2 2 0 0,-1 3 0 0,-4 9 0 16,0 0-16-16,0 0-16 0,0 0 0 0,0 0 0 16,0 0-352-16,0 0 0 0,0 14 0 0,0-1 0 15,-2 0 0-15,4 1 0 0,-2-2 0 0,4 1 0 16,-2 1-224-16,2 0-16 0,1-3 0 0,1-2 0 15,2 3-592-15,2-6-112 0,0 1-16 0,2-1-16 16,0-6-1824-16,1-3-352 0,2-3-80 16</inkml:trace>
  <inkml:trace contextRef="#ctx0" brushRef="#br2" timeOffset="-206732.38">27587 800 17903 0,'0'0'784'0,"0"0"176"0,0 0-768 0,9 8-192 15,-9-8 0-15,6 10 0 0,0 1 1104 0,-4-2 176 16,-2 4 48-16,-1 1 0 0,0-1-112 0,-1-1 0 16,0 4-16-16,-1-1 0 0,1 1-224 0,0-3-32 15,2-3-16-15,-1 3 0 0,1-4-288 0,0-9-48 16,0 10-16-16,0-10 0 0,0 0-256 0,0 0-48 0,0 0-16 0,0 0 0 16,0 0 240-16,0 0 32 0,8-8 16 0,-2-3 0 15,0-7-160-15,1 0-16 0,-2 1-16 0,1-2 0 16,-1 0-128-16,0-1-32 0,1 3 0 0,-1 0 0 15,0 1-192-15,-2 3 144 0,-1 4-144 0,3 0 128 16,-5 9-128-16,0 0 0 0,0 0 0 0,0 0 0 31,0 0-1216-31,0 0-192 0,0 0-16 0</inkml:trace>
  <inkml:trace contextRef="#ctx0" brushRef="#br2" timeOffset="-206175.02">28529 531 18191 0,'10'-13'800'0,"-2"5"176"0,1 1-784 15,-2-5-192-15,0 5 0 0,-3-1 0 0,-3 2 688 0,-1-3 80 0,-1 0 32 0,-1-1 0 16,-1 1 160-16,-3-1 16 0,0 1 16 0,-7-5 0 16,2 2-112-16,-3 7-32 0,0 1 0 0,-1 4 0 15,-2 2-448-15,1 0-80 0,-2 7-32 0,8 0 0 16,-2 2-96-16,-4 3-32 0,-2 4 0 0,-1 5 0 15,-4 0 160-15,1 1 16 0,-3 4 16 0,-16 24 0 16,11-6 32-16,6-2 16 0,2-7 0 0,5-4 0 0,6-3-16 0,0-1-16 16,2 0 0-16,1-2 0 0,3-1-192 0,2-3-48 15,0-4 0-15,1 2 0 0,1-2-128 0,0 0 0 16,0 0 0-16,1-4-176 16,0-1-400-16,1-5-64 0,-1 0-32 0,0 0 0 15,0-9-1312-15,0 0-272 0,-3 9-48 0</inkml:trace>
  <inkml:trace contextRef="#ctx0" brushRef="#br2" timeOffset="-205998.67">27885 959 18431 0,'0'0'1632'0,"0"0"-1312"16,12 3-320-16,6-1 0 0,0 2 1920 0,4 0 320 15,-1-3 64-15,5 3 16 0,-1-5-1296 0,3-1-272 16,2 1-48-16,2-3-16 0,0-2 48 0,1 0 16 0,1-2 0 0,-1-1 0 15,-2 1-496-15,-1-1-80 0,-5 3-32 0,-2-3 0 32,-2 2-2512-32,-3-4-496 0</inkml:trace>
  <inkml:trace contextRef="#ctx0" brushRef="#br2" timeOffset="-205541.32">28705 817 20271 0,'0'0'1792'16,"0"0"-1424"-16,0 0-368 0,0 0 0 0,-2 12 944 0,-3-1 112 0,0 0 32 15,0 3 0-15,-1 0 16 0,-2 0 16 0,-1 0 0 0,0 1 0 16,0 0-224-16,0 1-32 0,-1-6-16 0,1 4 0 16,-1 1-368-16,1 2-80 0,0-1-16 0,2-2 0 15,-2-2-384-15,0-1 128 0,0-1-128 0,1-1 0 16,0 0 0-16,2-1 0 0,0-2 128 0,6-6-128 16,0 0 0-16,-6 8-224 0,6-8 48 0,0 0 16 31,0 0-608-31,0 0-128 0,0 0-32 0,0 0-8080 0,4-14-1616 0</inkml:trace>
  <inkml:trace contextRef="#ctx0" brushRef="#br2" timeOffset="-205062.23">29163 383 14047 0,'0'0'624'0,"0"0"128"0,0 0-608 0,0 0-144 16,0 0 0-16,0 0 0 0,0 0 1104 0,0 0 192 0,2-9 48 0,-2 9 0 15,0 0-176-15,0 0-16 0,0 0-16 0,0 0 0 16,-10-1-368-16,1 5-80 0,0 1-16 0,-1 1 0 16,-1 6-16-16,5-5 0 0,-2 6 0 0,0 4 0 15,-1 0-16-15,0 4-16 0,-1 2 0 0,-1 3 0 16,1 1-96-16,-6 25-16 0,2-5 0 0,2-5 0 16,3-4-208-16,4-2-48 0,-1-2-16 0,2-2 0 15,2-4-240-15,2-3 128 0,0 5-128 0,2-8 0 16,1 0 128-16,4-3-128 0,-3 0 0 0,2-1 144 15,1-3-144-15,0 0 0 0,1-2 144 16,1-4-144-16,0 0 0 0,1-4 0 0,0-1 0 0,-1-3 0 16,-9-1-336-16,12-2-48 0,-2-2 0 0,0-5 0 15,-4 0-1792 1,-1-5-352-16,0-3-80 0</inkml:trace>
  <inkml:trace contextRef="#ctx0" brushRef="#br2" timeOffset="-204864.31">28924 812 25567 0,'0'0'1136'0,"12"2"224"0,-1-2-1088 0,2 0-272 15,0 0 0-15,1 0 0 0,0 1 544 0,1 1 48 16,0-2 16-16,4-2 0 0,2-1 256 0,2 0 48 16,1 1 16-16,2-5 0 0,2 2-480 0,0 1-80 15,0-2-32-15,1 1 0 0,-1 0-336 0,-1-2-208 16,-5 1 16-16</inkml:trace>
  <inkml:trace contextRef="#ctx0" brushRef="#br2" timeOffset="-204419.23">28271 208 13823 0,'0'0'1216'0,"0"0"-960"0,-9-4-256 0,2 3 0 0,-1-1 1376 0,-2 2 224 0,2 2 64 0,-2-2 0 0,-3-2-768 0,-2 4-128 16,0 0-48-16,-3 3 0 0,-1 3-16 0,0-2 0 16,0 5 0-16,-2-1 0 0,1 4-64 0,0 5 0 15,-2 4-16-15,3 6 0 0,-1 6-192 0,10-10-48 16,2 6 0-16,-2 6 0 0,1 4-96 0,0 3-32 0,0 1 0 0,0 3 0 15,0 2-80-15,-6 36-32 0,5-15 0 16,1-11 0-16,5-6-144 0,2-6 0 0,0-9 144 16,2-3-144-16,3-1 192 0,2-7-48 0,1-1 0 15,2-3 0-15,1 2-144 0,0-6 192 0,1-1-192 0,1-4 192 16,2-3-192-16,2-1 0 0,3-1 0 0,4-5 0 16,1 0-384-16,3-1-16 0,2 0 0 0,4-4 0 31,2 0-1744-31,3-2-352 0</inkml:trace>
  <inkml:trace contextRef="#ctx0" brushRef="#br2" timeOffset="-203952.87">29294 205 21183 0,'0'0'944'0,"0"0"192"15,0 0-912-15,0 0-224 0,11 8 0 0,-1 1 0 0,1 0 544 0,-1 1 64 0,2 3 16 0,0-3 0 16,1 1 208-16,1 2 32 0,0 2 16 0,1 6 0 16,1-1-224-16,-6-4-32 0,2 6-16 0,2 3 0 15,0 6-256-15,0 3-48 0,-1 3-16 0,0 4 0 16,-4 3-160-16,3 35-128 0,-4-10 192 0,-5-7-192 15,-6-4 240-15,-3-5-64 0,-3-5-16 0,-1-2 0 16,-6-7 96-16,1-1 0 0,-4-1 16 0,-3-1 0 16,0-1-48-16,-3-3-16 0,-1-3 0 0,2-5 0 15,-6-3-208-15,4-4 0 0,2-3 0 0,2-1-160 16,3-3-1568 0,2-2-304-16,3-5-64 0</inkml:trace>
  <inkml:trace contextRef="#ctx0" brushRef="#br2" timeOffset="-203544.12">30035 743 23327 0,'0'0'1024'0,"-7"9"224"0,2 0-992 0,5-9-256 0,0 0 0 0,-4 12 0 16,1 0 352-16,1-2 32 0,2-10 0 0,0 0 0 15,0 0 272-15,9 5 64 0,2-5 16 0,2-1 0 16,2-3-112-16,3 2-32 0,2-2 0 0,4-3 0 16,2 2-448-16,-1 0-144 0,-1-4 0 0,1 4 0 15,-4 1-1792 1,-2 3-448-16,2-6-112 0,-21 7-16 0</inkml:trace>
  <inkml:trace contextRef="#ctx0" brushRef="#br2" timeOffset="-203403.1">30072 874 24879 0,'0'0'1088'0,"0"0"256"16,10 4-1088-16,6-2-256 0,-1 1 0 0,3-2 0 0,1-1 400 0,1 0 32 15,2-1 0-15,2 0 0 0,1-3-208 0,5-1-32 16,0 1-16-16</inkml:trace>
  <inkml:trace contextRef="#ctx0" brushRef="#br2" timeOffset="-202807.97">31043 529 27071 0,'0'0'1200'0,"0"0"240"0,0 0-1152 16,0 0-288-16,0 0 0 0,0 11 0 0,-3-3 0 0,-2 5 0 0,-4-3-128 0,1 6 128 16,-2 1 128-16,1 4 112 0,-3 4 16 0,1 1 16 15,-2 3 16-15,-1 1 0 0,-1 2 0 0,-1 4 0 16,-2 1-48-16,0 1-16 0,0-1 0 0,3-1 0 0,-2 3-224 15,3-8 144-15,2-5-144 0,2-5 128 0,-1 0-128 0,5-6 160 16,1-2-160-16,2-6 160 0,3-7 224 0,0 0 64 16,0 0 0-16,0 0 0 0,0 0 320 0,11-5 64 15,-1-4 0-15,1-3 16 0,2-6-192 0,0 0-32 16,-1-5-16-16,4-2 0 0,1 1-256 0,1-4-48 16,-1 2-16-16,-1-4 0 0,1-1-128 0,1 2-32 15,-1-4 0-15,2 4 0 0,2 3-128 0,-2 0 0 16,0 1 0-16,0 5 0 0,-1 2 0 0,-2 2 0 15,1 3 0-15,-2 5 0 0,-1 1 0 0,0 3 0 16,-1 0 0-16,-2 7 0 0,-2 2 0 0,-1 4 0 0,-3 3 0 16,-3 0 0-16,-2 2-240 0,-2 2 80 0,-6 3 16 15,-1 3 0-15,-2 3-112 0,-2 1 0 0,-2 2-16 16,0-4 0-16,-2-4 32 0,2-2 16 0,0-3 0 0,1 1 0 16,-3-2 224-16,3-3 0 0,1 2-160 0,1-2 160 15,3-4 0-15,0-1 0 0,1 1 0 0,8-7 0 16,-7 7 0-16,7-7 128 0,0 0-128 0,0 0 128 15,0 0-128-15,3 11 160 0,-3-11-160 0,12 9 160 16,-1 1-160-16,3-1 160 0,1 1-160 0,1 3 160 16,-1-3-160-16,2 3 0 0,-1 2 0 0,2-5 0 15,0 1 0-15,1-3 0 0,2 3 0 0,3 0 0 16,2-2-1088 0,1 2-208-16,-2-2-48 0,3 2-13616 0</inkml:trace>
  <inkml:trace contextRef="#ctx0" brushRef="#br2" timeOffset="-202354.69">31881 554 25455 0,'0'0'1120'0,"0"0"240"0,0 0-1088 0,0 0-272 0,0 0 0 16,-11 6 0-16,0-4 528 0,-3 2 48 0,-5 0 16 0,-1 2 0 16,-3-2 112-16,0 1 32 0,-1 3 0 0,1 0 0 15,2 3-224-15,2-2-64 0,1 4 0 0,1-1 0 16,2 1-224-16,2 2-48 0,4-1-16 0,3 2 0 15,1-1-160-15,2 0 0 0,3-2 0 0,3-1 0 16,2 1 128-16,3-1 0 0,1 2 0 0,1 0 0 16,1 0 128-16,1-2 0 0,-1 2 16 0,2 0 0 15,0-1-64-15,-1-2-16 0,1 2 0 0,-2 1 0 16,0-4-192-16,-4 2 176 0,0 0-176 0,-5-3 160 16,-2-9 32-16,-1 13 0 0,-3-2 0 0,-1-2 0 15,-4 0 112-15,-1-1 16 0,-2 0 16 0,-2-1 0 16,0-3-80-16,-2 0 0 0,-2 1-16 0,-2-4 0 0,-2 0-112 15,1-3 0-15,-2-3-128 0,2-2 192 16,1 1-192-16,1-3 0 0,2 2 0 0,3-5 0 16,0 1-1648-16,3 0-272 0,3-2-48 0</inkml:trace>
  <inkml:trace contextRef="#ctx0" brushRef="#br2" timeOffset="-201945.73">32360 510 15663 0,'0'0'688'0,"10"-5"144"16,-1-2-656-16,-1 0-176 0,-8 7 0 0,0 0 0 0,0 0 1152 0,0 0 192 0,0 0 32 0,-5-6 16 15,-4 0-272-15,-1 3-48 0,-4 2-16 0,1 1 0 16,-3 2-224-16,-1 5-32 0,-2-2-16 0,9-1 0 15,-2 3-192-15,1 2-32 0,0 3-16 0,0-1 0 16,2 2-80-16,2 2-16 0,-1-1 0 0,-2 10 0 16,5-2-32-16,5-3-16 0,3 0 0 0,0-1 0 15,4-3 80-15,0 0 16 0,1 0 0 0,2 1 0 16,0-1-80-16,3-1-16 0,0 2 0 0,-6-7 0 16,1-1-112-16,0 2-32 0,-1-1 0 0,0 2 0 15,-2-2 160-15,-2 1 32 0,0 2 0 0,0 7 0 16,-3-1 16-16,0-18 16 0,-9 19 0 0,4-12 0 0,-2 5-48 15,-2-3-16-15,-1 2 0 0,-1-3 0 0,-2 1-96 16,-2-3-32-16,-1 4 0 0,-14 4 0 0,1-6-160 16,1 0-128-16,1-3 144 0,0-4-144 0,4-4 0 0,1 0-160 15,-1-1 0-15,-1-1 0 16,1-2-2400-16,2-2-464 0,2 2-112 0,3-1 0 0</inkml:trace>
  <inkml:trace contextRef="#ctx0" brushRef="#br2" timeOffset="-201010.22">27660 1745 9215 0,'-10'-3'816'0,"10"3"-656"0,-8 0-160 0,3 0 0 0,5 0 2272 0,-8 0 416 16,8 0 96-16,0 0 16 0,0 0-1216 0,0 0-240 16,0 0-64-16,0 0 0 0,0 0-16 0,14 0-16 15,1 1 0-15,6 1 0 0,0-1-352 0,9 0-80 16,0-1-16-16,4 0 0 0,3 0-416 0,0-1-64 15,0 0-32-15,0-2 0 0,1 0-160 0,1 0-128 16,0-2 144-16,-1 2-144 0,-3 3 0 0,-3 0 0 16,0-1 0-16,-4 1 0 15,-3 0-640-15,-2 0-80 0,-4 0-16 0,-2 1-8432 16,-5 2-1696-16</inkml:trace>
  <inkml:trace contextRef="#ctx0" brushRef="#br2" timeOffset="-200890.33">27941 1962 20271 0,'0'0'1792'0,"0"0"-1424"0,2 13-368 0,3-4 0 15,3-1 1152-15,3 0 176 0,2 0 16 0,5-5 16 16,2 3 32-16,6-1 0 0,3-3 0 0,4-1 0 16,4-1-240-16,6-1-32 0,5-1-16 0,2-2 0 15,1 0-528-15,-3 0-96 0,-4-2-32 0,-2-3 0 16,0 3-448-16,-4-5 0 0,-1 4 0 0,-2-3 0 15,-2 2-1760-15,-2-1-400 0,-3 1-80 16,0 0-11376-16</inkml:trace>
  <inkml:trace contextRef="#ctx0" brushRef="#br2" timeOffset="-194676.25">17554 5708 14735 0,'12'-10'1312'0,"-3"5"-1056"0,1 2-256 0,1-1 0 15,2-1 288-15,0 3 0 0,-1-1 0 0,1 2 0 16,-2-2 384-16,0 2 80 0,-11 1 16 0,0 0 0 0,10-3-128 15,-10 3 0-15,0 0-16 0,0 0 0 0,0 0 64 0,0 0 16 16,0 0 0-16,0 0 0 0,0 0-240 0,-12 0-32 16,-4 0-16-16,-3 3 0 0,-4-2-416 0,-3 2 128 15,-1 1-128-15,-4 1 0 0,-3 2 0 0,-4-2 0 16,-6 3 128-16,-1-3-128 0,-2-1 128 0,-2 2 0 16,0 2 0-16,-2-2 0 0,-1 3 32 0,-3-3 0 15,-1 3 0-15,-5 2 0 0,-4 2-32 0,-3 1 0 16,-4-7 0-16,3 3 0 0,-3-2-128 0,4 3 0 15,-2 2 0-15,-6-3 0 0,-7-4 0 0,3 1 0 16,2-6 128-16,2 3-128 0,0-3 0 0,-3 2 0 16,-1-1 0-16,-4 1 0 0,1 2 0 0,2-1 208 15,0-2-48-15,-5 2-16 0,-3 2 80 0,-1-2 16 0,-1-3 0 0,0 3 0 16,2 4-80-16,-3-2-16 0,-5 2 0 0,0-1 0 16,3-4-144-16,3 2 160 0,1 5-160 0,-3-3 160 15,-5 0-160-15,4-2 0 0,9-2 144 0,1 1-144 16,1 2 0-16,-3-2 0 0,-7-2 0 0,4 2 128 15,4 0-128-15,2 2 0 0,2-2 0 0,-4 1 128 16,-7-2-128-16,4 1 0 0,5-2 0 0,0 2 0 16,0-2 0-16,-2 4 0 0,-5-1 0 0,5 0 0 15,2 2 0-15,2 1 0 0,2-4 0 0,0 0 0 16,-1-2 128-16,0 1-128 0,0-1 160 0,2 1-160 16,3-1 176-16,0 0-176 0,0-2 192 0,-1 1-192 15,-4 0 160-15,6 2-160 0,3-1 128 0,1-1-128 16,3-1 0-16,-3 3 0 0,0-6 0 0,1 1 0 15,2-1 0-15,5 2 128 0,5 0-128 0,-1 0 0 16,4-2 128-16,3-1-128 0,3-3 0 0,-1 1 128 0,0 3-128 0,0-2 0 16,2-1 0-16,3 3 0 0,2-1 0 0,4-1 192 15,2 0-192-15,3 1 192 0,3-2-192 0,-1-2 0 16,1 2 0-16,2-1 0 0,5 2 0 0,0 1 0 16,0 0 0-16,0-2 0 0,-2 1 0 0,2 1 0 15,0-1 0-15,4-1 0 0,2 2 0 0,1 3 0 16,3-1 0-16,-1 0 0 0,1-3 128 0,2 2-128 15,0-1 128-15,0 2-128 0,1-2 128 0,1 2-128 16,2 2 0-16,7 0 128 0,0 0-128 0,-7 5 0 16,0-3 0-16,7-2 0 0,-5 10 0 0,1-2 128 15,-1 2-128-15,1-1 0 0,0 2 0 0,2 2 0 16,0 2 0-16,0 6 0 0,2 3 0 0,0-1 0 0,1 2 0 16,0 2 0-16,1 0 0 0,-1 2 0 0,0-1 0 15,2 1 0-15,0 4 0 0,0 0 0 0,0 0 0 0,-2 0 0 16,-1 4 0-16,0 0 0 0,0-1 0 0,0 2 0 15,0 1 0-15,0 3 0 0,-1 0 0 0,1-1 0 16,0-1 0-16,-3 1 0 0,0-2 0 0,2 0 0 16,0 0 0-16,-2-1 0 0,1 3 0 0,-1-6 0 15,3-3 0-15,3 0 0 0,-1 0 0 0,2-3 0 16,-1-4 0-16,1-1 0 0,-2-1 0 0,4-4 0 16,3-1 128-16,-1-1-128 0,1-2 0 0,0-1 128 15,0-1-128-15,2 1 0 0,1-4 0 0,0 0 0 16,2-6 0-16,3 2 128 0,2 1-128 0,1-2 0 15,2-3 128-15,-1 1-128 0,4 1 128 0,0-4-128 16,-1-3 128-16,5 2-128 0,2-2 128 0,3 2-128 0,0 1 160 0,3-1-160 16,1-1 192-16,6 1-192 15,1 1 0-15,4 1 0 0,-1-1 0 0,2-1 0 0,-3-3 128 0,2 2-128 16,2 2 0-16,4 1 0 0,2 2 0 0,3-1 0 16,2 2 0-16,2-2 0 0,-1 1 0 0,3-3 0 15,-2 0 128-15,3 4-128 0,3 1 0 0,5-1 0 16,4-2 0-16,-2-2 0 0,0-2 0 0,-1-1 0 15,0 3 128-15,4 3-128 0,3 0 0 0,-2 1 0 16,-1-4 0-16,-1 2 0 0,-3 1 0 0,3 0 0 16,1-1 128-16,2 2-128 0,-1 3 0 0,-1-2 0 15,-1 1 0-15,2 2 0 0,2-3 0 0,3 1 0 16,3 1 0-16,-1-5 0 0,-3-2 128 0,3 3-128 0,1 0 0 0,2 1 0 16,1 0 128-16,-3-1-128 0,-4 0 0 15,3 5 0-15,1 1 0 0,1-1 0 0,1-1 0 0,0 0 0 16,-5-2 0-16,2 3 0 0,1 0 0 0,1-2 0 15,2-2 0-15,-2-2 0 0,-2 0 0 0,2 1 0 16,3-2 0-16,1-1 0 0,-2-5 0 16,1 2 0-16,-5 3 160 0,5-1-160 0,0 1 128 0,-2-4-128 15,-2-5 0-15,-1 4 0 0,-3 0 0 0,1-1 0 16,3 1 0-16,-1-2 0 0,-4-2 0 0,-3 3 0 16,-2-5 0-16,0 3 0 0,1-1 0 0,4 3 0 15,-4-3 0-15,-1 1 0 0,-3 2 0 0,-1-3 0 16,-3 4 0-16,3-1 0 0,2 0 0 0,-4 3 0 15,-6-4 0-15,-1 1 0 0,-2 3 0 0,-2 1 0 16,-4 2 0-16,2 0 0 0,1 0 0 0,0-1 0 0,-2-1 0 16,-3 1 0-16,-3 1 0 0,-3 1 0 15,-1 2 0-15,-2-1 0 0,-4 3 0 0,0 1 0 0,2-4 0 16,-2 1 0-16,-2-3 0 0,-2 1 0 0,-2 3 0 0,-4 0 0 16,-1-4 0-16,-4 2 0 0,-3 1-128 0,-1 0 128 15,-2-3 0-15,-2 0 0 0,-1 3 0 0,-1-2 0 16,-2 3 0-16,-3-3 0 0,0-2 0 0,-3-1 0 15,-1-2 0-15,-9 4 0 0,9-3 0 0,-4-4 0 16,0-2 0-16,-2 0 0 0,-3 9 0 0,0-10 0 16,-3-3-128-16,-1 0 128 0,-1-1 0 0,-1-2-176 15,-3-2 176-15,-1 0-128 0,-2 0 128 0,-4-2 0 16,-1-3 0-16,-1 0-128 0,-1 0 128 0,2-5 0 16,-5-1 0-16,2-3 0 0,-2 1 0 0,-1-1 0 15,-1-4 0-15,0-2 0 0,-3-1 0 0,3-3 0 16,1-2 0-16,-1 4-128 0,-1-3 128 0,2-2 0 0,1 1 0 0,3 2 0 15,1 2 0-15,2 0 0 0,-1-4 0 0,2 2 0 16,0 2 0-16,1-2 0 0,1 0 0 16,2 5 0-16,0 3 0 0,1-2 0 0,1 2 0 0,2 1 0 15,0 0 0-15,2 2 0 0,-1 1 0 0,1 7 0 16,0 1 0-16,1 7 0 0,-1-2 0 0,2 3 0 16,1 0 0-16,-1 3 0 0,1 2 0 0,0 3 0 15,2 6-128-15,0-10 128 0,0 10-128 0,0-8 128 16,0 8-400-16,0-9 0 0,0 9 0 0,0 0 0 15,0 0-80-15,0 0-16 16,0 0 0-16,0 0 0 0,0 0 32 16,0 0 0-16,0 0 0 0,0 0 0 0,-10 3 96 0,0 0 32 0,-1 4 0 0,2-3 0 0,-2-1 160 15,0 5 48-15,-2-2 0 0,-2 6 0 16,-3-2 128-16,-5 3-128 0,-1 1 128 0,-6-4-128 0,-2 1-96 16,-4 1-16-16,-2-3 0 0,-1 5 0 15,-2 1-1040 1,-2-1-192-16</inkml:trace>
  <inkml:trace contextRef="#ctx0" brushRef="#br2" timeOffset="-191507.67">29162 1750 9215 0,'0'0'400'0,"-2"-5"96"0,2 5-496 0,-3-4 0 0,1-1 0 0,2 5 0 15,-3-8 2304-15,2 4 352 16,1 4 80-16,0 0 16 0,-4-5-1040 0,4 5-208 15,0 0-32-15,0 0-16 0,0 0-448 0,0 0-96 0,0 0-16 0,-8 4 0 16,2 2-528-16,1 6-112 0,1-2-32 0,1 6 0 16,2 7-48-16,0 0-16 0,1 1 0 0,2 4 0 15,1-1-16-15,1 4 0 0,-2 2 0 0,6-3 0 16,-4-2 32-16,1 0 0 0,-1-5 0 0,0 0 0 16,-1-4 64-16,1-3 16 0,2-2 0 0,-2 2 0 15,0-4 64-15,1-2 0 0,-2 1 16 0,-3-11 0 16,0 0 48-16,0 0 16 0,4 6 0 0,-4-6 0 15,0 0 208-15,0 0 32 0,7-4 16 0,2-5 0 16,-1-1 96-16,-1-4 16 0,-2-1 0 0,3-3 0 0,1-1-352 16,0-3-64-16,-2 0-16 0,2-8 0 0,2-1-176 0,-1 1-32 15,-1 1-128-15,1 5 192 0,0-3-192 0,1 4 0 16,3 0 128-16,-1 2-128 0,1 2 0 0,-1 1 0 16,2 0 0-16,2 3 0 0,-2 3 0 0,-1-1 0 15,0 1 0-15,-2 3 0 0,0-1 0 0,-1 4-160 16,1 2 160-16,-1-3-128 15,-2 2-384-15,-1 3-64 0,-8 2 0 0,10 0-16 16,-10 0-1648-16,0 0-320 0,8 6-64 0,-8-6-11648 0</inkml:trace>
  <inkml:trace contextRef="#ctx0" brushRef="#br2" timeOffset="-190859.72">29768 1975 11967 0,'0'0'1072'0,"0"0"-864"16,0 0-208-16,0 0 0 0,0 0 1568 0,0 0 272 16,0 0 48-16,0 0 16 0,-10-4-400 0,-1-3-80 15,1 2-16-15,-2 2 0 0,1-3-512 0,-2 1-128 0,0 2 0 0,-1 1-16 16,2 2-368-16,-1 2-64 0,0 0 0 0,1 4-16 16,-2 1-160-16,0 4-16 0,1 1-128 0,0 0 192 15,2 2-192-15,2-1 0 0,2 1 0 0,0 0 0 16,2 0 0-16,3-2 0 0,1-2 128 0,1 1-128 15,0-11 272-15,5 9 16 0,3 0 0 0,1-4 0 16,1-2 224-16,3-1 32 0,2-1 16 0,-1-1 0 16,-3-2-144-16,3-1-32 0,-1 1 0 0,-1-3 0 15,-2-3-144-15,0 3-48 0,-1-3 0 0,-2 3 0 16,-7 5-32-16,7-6-16 0,-7 6 0 0,0 0 0 16,0 0-144-16,0 0 128 0,0 0-128 0,0 0 128 15,0 0-128-15,0 0 0 0,0 9 0 0,1 2 0 16,0-2 0-16,1 1 0 0,0 2 0 0,-2-12 0 15,6 10 0-15,1 1-224 0,-1-3 48 0,2-2 16 16,-8-6-416-16,13 0-96 0,-2 0-16 16,2-2 0-16,-1-1-272 0,2 1-48 0,0-3-16 15,0-1-7552-15,-2-4-1536 0</inkml:trace>
  <inkml:trace contextRef="#ctx0" brushRef="#br2" timeOffset="-190555.28">30018 1881 12895 0,'0'0'576'0,"0"0"112"0,0 0-560 0,0 0-128 16,-3 8 0-16,-1 5 0 0,2-3 1728 0,-5 4 304 15,1 2 64-15,-2 1 16 0,-2 1-672 0,1 0-128 16,0 1-32-16,2 0 0 0,-1 0-128 0,2-1-48 0,-1-2 0 0,2-2 0 16,2-1-352-16,-1-5-80 0,4-8-16 15,-4 11 0-15,4-11-208 0,-3 9-32 0,3-9-16 0,0 0 0 16,0 0 176-16,0 0 16 0,0 0 16 0,0 0 0 15,0 0 192-15,0 0 32 0,9-7 16 0,0-5 0 16,0 2-352-16,0-3-80 0,1-2-16 16,0 0 0-16,0-2-240 0,2 2-160 0,-3 2 192 0,1-1-192 15,-1 2 0-15,1 1 0 0,0 0 0 0,0 3 0 16,1-1 0-16,-3 4 0 0,4-1 0 0,-2 2-192 31,3 3-1408-31,1 0-256 0,0-1-64 0,2 1-8640 0,2 1-1728 0</inkml:trace>
  <inkml:trace contextRef="#ctx0" brushRef="#br2" timeOffset="-190125.93">30726 1531 18143 0,'0'0'800'0,"0"0"160"0,0 0-768 0,0 0-192 0,0-6 0 0,0 6 0 16,0 0 736-16,-5-8 96 0,-2 3 32 0,0 2 0 15,-2 1 288-15,0 1 48 0,9 1 16 0,-13 3 0 16,-2 3-448-16,-2 6-64 0,-1 6-32 0,1 2 0 16,-2 2-288-16,-2 6-64 0,0 4-16 0,0 1 0 15,-3 2 80-15,4 3 0 0,1 1 16 0,2-4 0 16,2-2-80-16,6-2-32 0,1-1 0 0,6-1 0 16,2-3-112-16,4-2-32 0,1-2 0 0,2-3 0 15,2-5-16-15,2 0 0 0,0-2 0 0,0-4 0 16,5 0-128-16,-2-6 128 0,-2-1-128 0,2-2 128 15,-1 0-304-15,1-3-64 0,0-2-16 0,0-2 0 16,-1-5-2528-16,-2 1-512 0,3-11-96 0,-2 6-32 16</inkml:trace>
  <inkml:trace contextRef="#ctx0" brushRef="#br2" timeOffset="-189578.33">30844 1724 20271 0,'0'0'1792'0,"0"0"-1424"15,0 0-368-15,0 0 0 0,0 0 320 0,0 0-16 16,0 0 0-16,-1 12 0 0,-2-3 320 0,-1 3 64 16,-1 0 16-16,-4 2 0 0,0 1 144 0,-1 4 48 15,0 1 0-15,0 5 0 0,0-3-624 0,-1 1-112 0,1 3-32 16,3-5 0-16,-1 0-128 0,3-4 0 0,0-1 0 0,2-2 0 15,3-14 240-15,-2 10 16 0,2-10 0 0,0 0 0 16,0 0 352-16,0 0 80 16,0 0 16-16,0 0 0 0,0 0 96 0,0 0 32 0,0 0 0 0,13-4 0 15,-3-5-400-15,0 0-80 0,0-7-16 0,-1 0 0 16,-1-1-144-16,-1 0-48 0,2 1 0 0,0-1 0 16,1 1-144-16,0 3 0 0,-1-2 144 0,1 2-144 15,2 3 0-15,-1 0 0 0,-1 3 0 0,-1 2 0 16,-9 5 0-16,12 0 0 0,-12 0 0 0,0 0 0 15,9 8 0-15,-2-2-128 0,-2 6 128 0,0-2-192 16,-2 0 192-16,-3-10 0 0,3 13 0 0,-2-5 0 16,-1-8 0-16,0 0 0 0,0 12 0 0,0-12 0 15,1 10 0-15,-1-10 0 0,0 0 0 0,0 0 0 0,0 0 0 16,0 0 0-16,0 0 0 0,0 0 128 0,0 0-128 0,0 0 0 16,0 0 0-16,0 0 128 0,0 0-128 15,8-4 0-15,-8 4 0 0,9-5 128 16,-2 3-128-16,-7 2 0 0,0 0 0 0,12-2 0 0,-12 2 0 15,11 3-128-15,-11-3 128 0,9 6 0 0,-1 3 0 0,-2 1 0 16,0 4 0-16,-1 3-128 0,1-1 128 0,-3 0-208 16,1-4 80-16,0 1 128 15,1 0-1376-15,-5-13-160 0,5 10-16 0,0 0-16 16,-5-10-1376-16,0 0-288 0,0 0-48 0,14 8-16 0</inkml:trace>
  <inkml:trace contextRef="#ctx0" brushRef="#br2" timeOffset="-189169.22">31279 1817 11967 0,'0'0'1072'0,"0"0"-864"0,0 0-208 0,0 0 0 16,0 0 2080-16,6 9 368 0,-6-9 80 0,0 0 16 16,0 0-1328-16,0 0-256 0,11 4-48 0,-11-4-16 15,11-2 224-15,-1 0 32 0,0-3 16 0,0 2 0 0,0-1-576 0,-1 3-112 16,-9 1-32-16,9-5 0 16,-1-1-224-16,-8 6-48 0,7-5-16 0,-7 5 0 0,8-8 32 0,-3-1 16 15,-5 9 0-15,0 0 0 0,0 0 48 0,0 0 16 16,0 0 0-16,0 0 0 0,-5-6-16 0,-3 1-16 15,-3 5 0-15,-1 5 0 0,0 0-48 0,-4 6-16 16,4 1 0-16,-4 2 0 0,0 1-176 0,2 3 0 16,1-2 0-16,2 3 0 0,2-1 0 0,3 1 0 15,2-1 0-15,2-1 0 0,4-2 0 0,2-2 0 16,2-2 0-16,2 0 0 0,0-4 0 0,3-1 0 16,-1-1 0-16,2-4 0 15,1-2-608-15,-1-1-96 0,2-3-32 16,1-1-8864-16,1 1-1792 0</inkml:trace>
  <inkml:trace contextRef="#ctx0" brushRef="#br2" timeOffset="-188805.09">31758 1684 19231 0,'0'0'848'0,"0"0"176"0,0 0-816 0,-8 8-208 0,1 5 0 0,-4-3 0 16,-4 2 960-16,1 2 128 0,0-2 48 0,0 2 0 16,-1 3-176-16,1-1-48 0,0 0 0 0,2-1 0 15,2 2-208-15,3-3-32 0,0-3-16 0,4 0 0 16,0 0-272-16,2-1-48 0,1-10-16 0,2 11 0 0,-2-11 96 0,0 0 16 16,0 0 0-16,9 7 0 15,-9-7 16-15,10 3 16 0,-10-3 0 0,13-1 0 0,-3-3-64 0,0 0-16 16,1-2 0-16,-3 1 0 0,1 0-128 0,-9 5-48 15,8-6 0-15,-8 6 0 0,10-6-208 0,-10 6 144 16,0 0-144-16,10 3 128 0,-10-3-128 0,9 11 0 16,-2 3 0-16,-2-1 0 0,0 2-128 0,-3 1 128 15,2-2 0-15,1 1 0 0,2-5 0 0,0 0-176 16,1-3 176-16,2 0-128 16,-1-3-432-16,2-1-80 0,-1-2 0 0,2-2-16 15,1-2-2032-15,-1-2-416 0</inkml:trace>
  <inkml:trace contextRef="#ctx0" brushRef="#br2" timeOffset="-188464.4">32105 1751 19343 0,'-7'9'1728'0,"4"2"-1392"0,-4 1-336 0,0 2 0 15,-1 2 1024-15,-2-1 128 0,2-1 16 0,-1-2 16 16,0 2-176-16,2 1-48 0,0-3 0 0,1 0 0 15,0 1-464-15,-1-3-112 0,7-10 0 0,-5 10-16 16,5-10 96-16,-6 13 32 0,6-13 0 0,0 0 0 16,0 0 16-16,0 0 0 0,0 0 0 0,0 0 0 0,0 0 208 15,0 0 48-15,0 0 16 0,0 0 0 16,0 0 48-16,6-6 0 0,1-2 0 0,-1 2 0 0,-1-7-400 0,1 2-80 16,1 0-16-16,0 0 0 0,0 1-192 0,-1 1-144 15,2 1 192-15,-1 2-192 16,1 2 0-16,0 3 0 0,-8 1 0 0,14 4 0 0,-14-4 0 0,14 12 0 15,0 0 0-15,-3 3 0 0,2 2 0 0,1 0 0 16,0 2 0-16,-2 0-144 16,4 1-224-16,-4-3-32 0,1 4-16 0,-13-21 0 15,10 21-1904-15,-10-21-384 0,9 21-80 0</inkml:trace>
  <inkml:trace contextRef="#ctx0" brushRef="#br2" timeOffset="-188111.09">32508 1403 17503 0,'0'0'1552'0,"0"0"-1232"0,0 0-320 0,0 0 0 0,0 0 1744 0,0 0 304 0,0 0 48 0,11 2 16 16,-1 5-1104-16,-2 1-224 0,-3 0-32 0,1 5-16 15,2 3 336-15,1 8 64 0,-4 7 16 0,1 7 0 16,1 8-192-16,-1 2-16 0,-1 3-16 0,-2 1 0 16,-3 0-224-16,-2 2-64 0,1-1 0 0,-3 7 0 0,-3 6-320 15,-3 1-80-15,-3 1-16 0,-2-7 0 0,-3-5-96 0,-1-7-128 16,0-7 176-16,-2-3-176 0,0-6 176 0,-1 1-176 15,-1-1 160-15,3-2-160 0,0-3 0 0,7-14 0 16,1 0-208-16,0-1 64 16,-1-4-1328-16,0-1-256 0,1-7-48 0</inkml:trace>
  <inkml:trace contextRef="#ctx0" brushRef="#br2" timeOffset="-184323.28">16719 5657 14735 0,'-14'8'1312'0,"6"-2"-1056"0,1-2-256 0,2 1 0 15,5-5 848-15,0 0 112 0,0 0 32 0,0 0 0 16,0 0-352-16,0 0-80 0,0 0-16 0,0 0 0 16,0 0-32-16,0 0 0 0,6-7 0 0,0-4 0 15,1 0 224-15,2-10 32 0,3-5 16 0,-1-4 0 16,1-3-224-16,2-4-48 0,0-3-16 0,0-3 0 15,0-7-304-15,-1 2-48 0,1-4-16 0,2 6 0 0,0 0-128 16,0 5 0-16,0 3 0 0,1 3 0 0,1 2 160 0,-1 3-160 16,-1 4 192-16,1 1-192 0,0 6 176 0,3 2-176 15,-3 1 160-15,2-1-160 0,2 0 0 0,-3 2 0 16,-1 2-208-16,0 4 64 16,-1-1-1600-16,0 6-320 0</inkml:trace>
  <inkml:trace contextRef="#ctx0" brushRef="#br2" timeOffset="-184037.66">17487 5407 33231 0,'4'-14'1472'0,"5"1"304"0,3-5-1424 0,6-2-352 0,5-3 0 0,1-5 0 16,3-1 176-16,1-4-48 0,0 2 0 0,0 1 0 16,2-1-128-16,2-2 0 0,0 0 0 0,0 1 0 15,-1 3 0-15,0-4-272 0,-3 1 32 0,2-1 16 16,-2 0-1568-1,-1 0-304-15,-3 0-64 0</inkml:trace>
  <inkml:trace contextRef="#ctx0" brushRef="#br2" timeOffset="-183542.03">18656 3621 25631 0,'-23'-2'1136'0,"11"5"224"0,-5 2-1088 0,1 4-272 0,-2 0 0 0,0 5 0 15,-1 2 0-15,-3 3 0 0,2 3 0 0,0 3 0 16,-2 1 160-16,-1 3 32 0,-1 0 0 0,2 4 0 15,1 4 128-15,-1 5 48 0,2 1 0 0,0 7 0 16,2 2-368-16,4 5 128 0,-1 7-128 0,2-2 0 16,1 2 0-16,7-6 0 0,3-2 0 0,4-5 0 15,3-9-192-15,4-3 32 16,4-3 16-16,5-3 0 0,5-5 144 0,3-8 0 0,6-2 0 0,4-9 0 16,-1-3 160-16,3-6 16 0,3-10 0 0,4-4 0 15,2-5 160-15,3-3 48 0,0 0 0 0,2-8 0 16,2-5-16-16,-2-3 0 0,-1-2 0 0,-2 1 0 15,-3-7 128-15,-2 2 16 0,0-6 16 0,-5 0 0 16,4-2 80-16,-5-1 16 0,-3-2 0 0,-5 1 0 16,-4-2-32-16,-7 1 0 0,-7-3 0 0,-7 0 0 15,-7 6-112-15,-7 5-32 0,-9 8 0 0,-1 4 0 0,-5 5 16 16,-7 8 0-16,-5 5 0 0,-6 6 0 0,-5 5-288 0,-5 6-176 16,-4 5 192-16,-7 7-192 15,-7 5-384-15,2 4-176 0,0 4-32 0,7 4-10992 16,5 4-2176-16</inkml:trace>
  <inkml:trace contextRef="#ctx0" brushRef="#br1" timeOffset="-41625.15">25158 2083 17103 0,'0'0'752'0,"0"0"160"0,0 0-720 0,0 0-192 15,0 0 0-15,0 0 0 0,0 0 976 0,4-7 176 16,-4 7 16-16,0 0 16 0,0 0-80 0,0 0-16 15,-6-6 0-15,-2 2 0 0,-1 2-384 0,-1 2-96 16,-2 0-16-16,1 2 0 0,-2 2-272 0,-2 1-64 16,-2 1-16-16,0 3 0 0,-1 1-240 0,-2 3 128 0,-3 4-128 0,0 2 0 15,0 4 176-15,0 3-176 0,-1 4 192 0,1 3-192 16,1 2 384-16,5 5-48 0,1 0 0 0,5 2 0 16,3 0-80-16,4 3 0 0,3-3-16 0,6-4 0 15,4-4-112-15,3-2 0 0,2-8-128 0,3-1 192 16,5-2 16-16,2-5 0 0,3-2 0 0,1-2 0 15,2 0-32-15,5-6-16 0,3 1 0 0,0 0 0 16,-1-3-160-16,0-5 128 0,-2-4-128 0,-2-6 128 16,-2 0-128-16,-1-2 160 0,1-4-160 0,-2-6 160 15,-1 0 0-15,-3 0 0 0,1-3 0 0,-2 1 0 16,-1-3 96-16,-4 0 32 0,-4-5 0 0,-3 0 0 16,-6-3 144-16,-2 0 16 0,-5-3 16 0,-6 3 0 15,-4 0-144-15,-5 2-48 0,-1 3 0 0,-1 6 0 16,-1-1-272-16,-2 7 160 0,-1 3-160 0,0 4 128 15,2 2-128-15,1 4 0 0,1 3 0 0,4 2 0 16,0 0-1200-16,2 3-208 0,2 1-64 16,10-3-8768-16,-9 5-1744 0</inkml:trace>
  <inkml:trace contextRef="#ctx0" brushRef="#br1" timeOffset="-41270.26">25881 2336 17503 0,'0'0'1552'0,"0"0"-1232"0,0 0-320 0,0 0 0 15,0 0 1280-15,12 5 192 0,-12-5 32 0,13 9 16 16,-2-1-320-16,2 3-64 0,-2 1-16 0,2 4 0 16,0 1-352-16,4 4-80 0,0 2-16 0,1 1 0 15,-2 1-144-15,1-1-16 0,-2 4-16 0,0-2 0 16,-1 0-288-16,1 0-48 0,-3-1-16 0,2 1 0 16,-4-6-144-16,-2-1 0 0,-3-1 144 0,0-2-144 15,0 2 0-15,-1-1 0 0,-4-5 0 0,0 0 128 16,0-1-352-16,0-11-64 0,-4 8-16 0,4-8 0 15,0 0-1472-15,-8 5-288 16,-1-4-64-16</inkml:trace>
  <inkml:trace contextRef="#ctx0" brushRef="#br1" timeOffset="-40940.49">26302 2327 24927 0,'0'0'1104'0,"0"0"240"0,0 0-1088 0,0 0-256 16,0 0 0-16,0 0 0 0,-9 0 832 0,2 4 128 15,-2 1 0-15,0 6 16 0,-3-1 144 0,-2 3 32 16,-2 2 0-16,-1 2 0 0,1 1-448 0,-3 4-64 0,-4 8-32 16,1-4 0-16,-2 4-128 0,0 0-32 0,-1-1 0 0,3 2 0 15,-1 2-192-15,4-5-64 0,0 0 0 0,1-3 0 16,0-1-192-16,2-3 176 0,2-1-176 0,4-2 160 15,-2 1-160-15,6-3 0 0,-1-3 0 0,4-3 0 32,3-10-464-32,0 10-80 0,0-10-16 0,0 0 0 15,0 0-1616-15,10 0-320 0,1-3-64 0</inkml:trace>
  <inkml:trace contextRef="#ctx0" brushRef="#br1" timeOffset="-40706.68">26793 2482 23951 0,'0'0'1056'0,"0"0"224"0,-4 11-1024 0,1 2-256 0,2-2 0 0,0 5 0 0,1 5 1408 0,0-2 208 16,0-1 48-16,0 2 16 0,-1-2-896 0,1 1-176 15,0 3-32-15,0-2-16 0,-2 1-176 0,1 0-16 16,0 3-16-16,-2-1 0 0,1 0-352 0,0 1 144 16,0-1-144-16,-1-3 0 0,0 0-144 0,-1-4-144 15,-1-1-32-15,1-5 0 16,0-1-1712-16,4-9-336 0,-4 8-80 0,4-8-16 0</inkml:trace>
  <inkml:trace contextRef="#ctx0" brushRef="#br1" timeOffset="-40500.72">26526 2689 27647 0,'0'0'1216'0,"0"0"256"0,0 0-1168 0,0 0-304 0,13 6 0 0,2 2 0 16,0-4 624-16,3-3 64 0,2-1 16 0,3-1 0 15,4-2-320-15,1 1-48 0,2-3-16 0,2 0 0 31,-1 1-896-31,-2-1-176 0,3-3-32 0</inkml:trace>
  <inkml:trace contextRef="#ctx0" brushRef="#br1" timeOffset="-40011.52">27577 2427 26719 0,'0'0'1184'0,"-9"0"240"0,2-1-1136 0,7 1-288 16,-8 7 0-16,2 2 0 0,-2 4 736 0,-1 1 96 15,-1 4 0-15,0 1 16 0,0 3-256 0,-1-2-48 16,4 1-16-16,-2 1 0 0,1 2-160 0,3-1-48 16,1 1 0-16,3 2 0 0,2-6-320 0,3 0 0 15,1-3 0-15,2-2 0 0,0 2 0 0,6-10 0 0,2 1 0 0,3-6 128 16,0 0 0-16,2-4 0 15,4-1 0-15,0-5 0 0,4 0 320 0,2-6 64 0,0 0 0 16,-1-3 16-16,1-5-80 0,-2 2-32 0,-2-2 0 0,-2-1 0 16,-2 2-48-16,-2-1-16 0,-2 0 0 0,-1 2 0 15,-3 0-128-15,-3 4-32 16,-1 2 0-16,0 3 0 0,-2 5-192 0,-8 6 144 0,0 0-144 0,10 6 128 16,-3 5-128-16,-4 3 0 0,2 4 0 0,-2 6 0 15,-2 6 0-15,2 3 0 0,-1 7 0 0,-2 4 128 16,-1 3-128-16,-3 5 128 0,-5 4-128 0,2 1 128 15,-5 1 0-15,-2 0 0 0,-1-1 0 0,-3-3 0 16,-2-2 128-16,1-6 32 0,-1-1 0 0,-2-7 0 16,-1-3 160-16,-1-5 48 0,-4-4 0 0,2-3 0 0,2-5-32 0,1-4 0 15,2-1 0-15,1-8 0 16,-1-4-160-16,3-3-48 0,-1-9 0 0,2 0 0 0,-1-6-64 0,2-3-32 16,-1-4 0-16,1-1 0 0,5-3-160 0,2 2-144 15,1-2 144-15,3 3-208 16,2 1-240-16,1-2-32 0,2 6-16 15,3 1 0-15,1 2-1360 0,2 3-288 0,2 0-48 0,2 2-14960 0</inkml:trace>
  <inkml:trace contextRef="#ctx0" brushRef="#br1" timeOffset="-38795.99">27437 2270 21823 0,'0'0'960'0,"0"0"208"16,-10-3-928-16,1 2-240 0,9 1 0 0,-10-2 0 0,-1 1 816 0,3 1 112 15,-2 1 32-15,0 1 0 0,-2-1 48 0,2 0 16 16,1-1 0-16,9 0 0 0,0 0-208 0,0 0-48 15,0 0 0-15,0 0 0 0,0 0-272 0,0 0-64 16,13 0-16-16,2 0 0 0,3 0-80 0,3 0-16 16,4 2 0-16,5-2 0 0,7 0 16 0,4 3 0 15,2 0 0-15,4-1 0 0,2 2 112 0,1 0 0 16,-2 1 16-16,-2-1 0 0,-4-3 16 0,-1-1 0 16,-3 0 0-16,0 0 0 0,-1 3 0 0,-3 1 0 15,-3 2 0-15,-3-4 0 0,-4-2-208 0,-4 0-32 16,-3 2-16-16,-5-2 0 0,0 0-96 0,-12 0-128 0,0 0 176 0,0 0-176 15,0 0 208-15,0 0-64 0,0 0-16 0,-9-5 0 16,-4 1 48-16,-3 1 0 0,-5 1 0 0,-2-1 0 16,-3-2-48-16,-5-2-128 0,-1 3 192 0,-3 1-64 15,-3 1-128-15,-3-3 160 0,-2-2-160 0,-3 1 160 16,-1-6-160-16,0 5 0 0,1-3 144 0,4 3-144 16,5 0 0-16,2 3 128 0,3 1-128 0,5 2 0 15,3-2 0-15,4 1 128 0,2-3-128 0,4 5 0 16,3 1 0-16,2 0 0 0,9-1 0 0,0 0 0 15,0 0 0-15,0 0 0 0,0 0 0 0,11 0 0 16,4 0 0-16,8 3 0 0,7-1 0 0,6 1-128 16,6 0 128-16,7 3 0 0,5 3-144 0,4-2 144 15,0 4 0-15,-1-5 0 0,-5 2 0 0,0-3 0 0,-1-4-128 16,-1 3 128-16,-2 5 0 0,1-3 0 0,-1 3 0 16,-6-2 0-16,-7 4 0 0,-2-5 0 0,-7-2 0 15,-7 1 0-15,-5 0 0 0,-5-1 0 0,-9-4 144 16,0 0-144-16,0 0 160 0,-9 1-160 0,-8 2 240 15,-6-3-48-15,-7-2-16 0,-7 0 0 0,-5 2-48 0,-2 0 0 16,-3-1 0-16,-2 1 0 0,-2 1-128 0,-1-1 0 16,-1-1-160-16,-2-2 160 0,1-2 0 0,-4 1 0 15,4-1 0-15,2 0 0 0,3-4 0 0,5 5 0 16,2 3 0-16,6-2 0 0,5-2 0 0,4 4 0 16,3 0 0-16,5 1 0 0,5 0-128 0,4-1 128 15,10 1 0-15,0 0-144 0,0 0 144 0,0 0-192 16,11-2 192-16,9 1-192 0,4-2 192 0,7 3-160 15,5 0 160-15,4 0-160 0,3 3 160 0,6 1-128 0,3 2 128 0,-1-1-128 16,-2 3 128-16,0-3 0 0,-4-5 0 0,0 0 0 16,-3-1 0-16,-3 1 0 0,-1 0 0 0,-2 0 0 15,-3-5 0-15,-3 3 0 0,-4 1 0 16,-5 0 0-16,-4-2 0 0,-6 1 0 0,-11 2 0 0,0 0 0 16,0 0 128-16,0 0-128 0,-7-7 128 0,-8 4-128 15,-7 0 0-15,-6 0 128 0,-5 3-128 0,-4 0 0 16,-2-3 0-16,-3 1 0 0,-4 2 0 0,-2-1 0 15,-3-4 0-15,1 1 0 0,1 0 0 0,2 1 128 16,1-3-128-16,0 3 0 0,2-1 0 0,3 3 0 16,4 1 0-16,3 0 0 0,2 0 0 0,5-2 0 15,3 1 0-15,8 0 0 0,2-3 0 0,5 4 0 16,9 0 0-16,0 0 0 0,0 0 0 0,0 0 0 0,18-3-176 16,6 0 176-16,4-1-208 0,3 1 80 0,5 2 128 0,6 3 0 15,5 1-144-15,4 2 144 0,2-1 0 0,-1 2 0 16,0 2-144-16,-2 0 144 0,-3-5 0 15,-5 0 0-15,-5-1 0 0,-4 2 0 0,-4 0 0 16,-2-1 0-16,-3-1 128 0,-6-1-128 0,-5 2 176 0,-13-3-176 16,0 0 192-16,0 0-192 0,0 0 176 0,0 0-176 15,-11 6 160-15,-3 1-160 0,-3-5 128 0,-4 2-128 16,-3-1 0-16,-1-1 0 16,-3-2-704-16,-3 0-256 0,-1 0-32 0,-1 0-11600 15,-2 0-2320-15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8:08:23.92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21124 9625 7359 0,'0'0'656'0,"0"0"-528"16,0 0-128-16,0 0 0 0,0 0 1296 0,0 0 240 16,11 3 32-16,0 1 16 0,3 1-320 0,0-2-64 0,-1 0-16 0,4-2 0 15,2-1-208-15,5-1-32 0,4-2-16 0,4 0 0 16,2-1-224-16,4 1-32 0,3-1-16 0,2 2 0 15,1-2-208-15,3-1-32 0,0 1-16 0,2 0 0 16,0 2-208-16,5-2-64 0,2 0 0 0,3 2 0 16,5 0-128-16,-2 0 0 0,-2-2 0 0,1 0 0 15,0-3 0-15,6 2 0 0,2-3 144 0,2 4-144 16,2 3 128-16,-5-3-128 0,-3-1 160 0,0-1-160 16,0 0 176-16,2 5-176 0,4 1 192 0,-1 0-192 15,4-1 320-15,-3 0-32 0,-3-3-16 0,0 0 0 16,2 3 48-16,4 2 16 0,3 4 0 0,0-4 0 15,-4-2-80-15,2 1 0 0,-2 1-16 0,2 2 0 16,4-2-80-16,2 2-16 0,0-2 0 0,-4 0 0 16,-9 1-144-16,2 0 160 0,1 2-160 0,4 0 160 15,5-2-160-15,-5 2 192 0,-1 0-192 0,-3 0 192 16,-1-3-64-16,3 2-128 0,3-1 192 0,4 2-64 0,-1 0 32 16,-2-2 0-16,-5-4 0 0,-1 2 0 0,1 0-16 0,4 0 0 15,5 2 0-15,-5 0 0 0,-2-2-144 0,-3 0 0 16,-4-2 0-16,4 0 0 0,4 0 0 0,3 2 0 15,1-1 144-15,-4-1-144 0,-5-2 0 0,1-3 128 16,0 0-128-16,4 3 0 0,4 1 0 0,-2 0 144 16,-2-4-144-16,-4 2 0 0,-2-5 128 0,-3 4-128 15,-2 2 0-15,2 0 0 0,1-2 128 0,2 1-128 16,-3 0 0-16,-3-2 0 0,-3 3 0 0,0 2 128 16,2-2-128-16,2 3 0 0,2 3 256 0,1 1-48 15,-2-3-16-15,-4 0 0 0,-4-1-64 0,2-1 0 0,1 2-128 0,1 3 192 16,1-2-192-16,1 2 128 0,0 0-128 0,-2-1 0 15,-4 0 128-15,-4-2-128 0,-1 0 0 0,4 0 144 16,0 0-144-16,4 0 0 0,-2 2 0 0,1-2 128 16,-2 0-128-16,-2 0 0 0,-4-2 0 0,-1 0 0 15,0-1 128-15,1 1-128 0,1-1 0 0,1 3 128 16,5 1-128-16,-4-1 0 0,0-2 0 0,-5 1 0 16,-2-1 0-16,-1 1 0 0,0-2 0 0,0 1 0 15,1 1 0-15,1 1 0 0,0 3 0 0,0-1 0 16,1-2 0-16,-2-2 128 0,1 0-128 0,-3 2 0 15,-3 2 0-15,-3 1 128 0,-1-2-128 0,0 1 0 16,3-1 0-16,-2 0 0 0,1 3 128 0,0 0-128 16,1 1 0-16,-3-3 0 0,-2 0 0 0,-2-1 0 15,-3 0 0-15,0 2 128 0,-4-1-128 0,1 2 0 0,-3-3 128 16,1 1-128-16,1-2 128 0,-1 2-128 0,1-1 192 0,-2 2-32 16,1-2-16-16,-1 2 0 0,1 2 0 15,0-1 0-15,2-2 0 0,-2 2 0 0,-3-3 32 0,-2 1 0 16,0-2 0-16,-1 2 0 0,-4 2-16 0,1-3 0 15,-2-1 0-15,-1 1 0 0,-2 2-16 0,-1-2 0 16,-11-1 0-16,10 3 0 0,-10-3-144 0,9 1 192 16,-9-1-192-16,0 0 192 0,0 0-192 0,0 0 0 15,0 0-160-15,0 0 160 16,5 9-2224-16,-5-9-336 0</inkml:trace>
  <inkml:trace contextRef="#ctx0" brushRef="#br0" timeOffset="14197.5">21088 9755 12319 0,'0'0'544'0,"0"0"112"0,-9 7-528 0,0-3-128 0,9-4 0 0,-10 3 0 16,0-2 896-16,3 0 128 0,7-1 48 0,0 0 0 16,0 0-32-16,0 0 0 0,-6-2 0 0,6 2 0 15,0 0-448-15,0 0-80 0,6-7-32 0,1 1 0 16,3 2-192-16,0 3-32 0,0-2-16 0,3 1 0 15,0 1 192-15,2-2 32 0,2 3 16 0,2 0 0 16,1 0-32-16,4 0-16 0,3 0 0 0,1 0 0 0,1 0-32 0,0 0 0 16,4 0 0-16,2-1 0 0,1 1-48 0,3 1-16 15,0-1 0-15,0 0 0 0,0-1 32 0,1 1 0 16,2-1 0-16,1-1 0 0,1-1-96 0,3 1-16 16,2 0 0-16,2-1 0 0,2-1-112 0,0 3-16 15,-3-1-128-15,3 0 192 0,-1 1-64 0,1-2-128 16,3 2 176-16,5-1-176 0,1-1 160 0,3-1-160 15,0 0 128-15,-3 4-128 0,-2 2 160 0,0 0-160 16,3 0 192-16,5 1-192 0,1-1 288 0,3 0-48 16,-1 1-16-16,-1 2 0 0,-7 2-32 0,5-1 0 0,0 0 0 15,4 3 0-15,0-3 0 0,0 3 0 0,0-3 0 0,-2 1 0 16,-1-2-64-16,5-1 0 0,2-2-128 16,3 3 192-16,1 0-64 0,-1-1-128 0,-3-1 176 0,-2-2-176 15,2 0 128-15,3 2-128 0,3 2 0 0,-2-1 0 16,-3-2 0-16,-1-1 0 0,1 2 0 0,3 1 0 15,4 1 0-15,-2-1 0 0,-3-3 0 0,-4 0 0 16,-4 1 0-16,3 0 0 0,2 1 0 0,1 2 0 16,-1 0 0-16,-4-3 0 0,-3-2 0 0,-2 4 0 15,-3 3 192-15,1-2-192 0,1 1 192 0,1 0-192 16,2-2 192-16,-3-1-64 0,-3 0 0 0,2 4-128 16,-1-5 160-16,2 1-160 0,1-2 128 0,2 2-128 15,2 6 128-15,-4-4-128 0,-3-1 0 0,0-1 128 16,-1-1-128-16,3 3 0 0,0 1 0 0,2 0 0 0,-1-3 0 0,-2 1 0 15,-3-2 0-15,2-2 0 0,-3-1 128 0,-1 0-128 16,-1 1 0-16,1 0 128 0,2 1-128 0,-1-2 0 16,-1-3 0-16,-4 1 0 0,-4 1 0 0,3-2 0 15,2 2 128-15,3-2-128 0,-1-3 0 0,4 4 0 16,0 0 0-16,0-2 128 0,-5-8-128 0,0 2 0 16,0 2 0-16,0-1 128 0,1 2-128 0,-1-1 0 15,-1 3 0-15,1 1 128 0,-4-4-128 0,0 2 0 16,-5 0 0-16,3-1 0 0,2 2 0 0,-1-2 0 15,2 3 0-15,2 1 0 0,0-1 0 0,0-1 0 16,0-2 0-16,-1-1 0 0,-1 4 0 0,0-1 0 16,-2 1 0-16,2 1 0 0,2-1 0 0,-2 0 0 15,-3 1 0-15,-1 0 0 0,2 2 0 0,-2-1 0 0,-5 2 0 16,-1-2 0-16,1 2 0 0,-1 0 0 0,-2 0 0 0,1-1 0 16,2 0 0-16,-1-1 128 0,-3-2 0 0,-1-1 0 15,0 1-128-15,-1 2 0 0,-1-1 0 0,0-1-176 16,2 1 176-16,-2 2 0 0,1 1 0 0,-1-3 0 15,1-3 0-15,2 5 0 0,0-1 0 0,-2 1 0 16,-2 2 0-16,0 0 0 0,-3 0 0 0,-2 0 0 16,-1 0 0-16,-2 0 0 0,1 0 0 0,-3 0 0 15,-3-5 0-15,0 0 0 0,2 1 128 0,-1 1-128 16,-2 2 0-16,0 1 128 0,0 0-128 0,0-1 0 16,2-1 0-16,-2 1 128 0,-1-1-128 0,0 2 0 15,-1 2 0-15,3 1 0 0,-1-2 0 0,0-1 0 16,0 0 0-16,-1 0 0 0,1-1 0 0,0 2 0 0,2 0 0 15,-1 3 128-15,0 0-128 0,1-4 0 0,-2-3 0 0,1 1 144 16,2 3-144-16,0 0 0 0,0-1 192 16,-1 0-192-16,0 0 192 0,-2 3-192 0,-3 1 192 0,0 0-192 15,0-1 192-15,-2 1-192 0,-1-4 160 0,-3 1-160 16,-3 2 128-16,-2 1-128 0,-10-4 128 0,9 5-128 16,-9-5 128-16,0 0-128 0,0 0 0 0,0 0 128 15,0 0-128-15,0 0 0 0,0 0 0 0,0 0-192 16,0 0 0-16,-11 6 16 15,-6-1-1680-15,-2-3-352 0,-3-6-64 0</inkml:trace>
  <inkml:trace contextRef="#ctx0" brushRef="#br0" timeOffset="16300.63">22095 13394 9215 0,'0'0'816'0,"0"0"-656"0,0 0-160 0,0 0 0 15,0 0 832-15,4-13 144 0,-2-1 32 0,2-4 0 16,0-4-816-16,-1-3-192 0,1-5 0 0,0-3 0 16,-1-4 0-16,0-4-288 0,-1-7 64 0,0-3 16 31,-2-3-704-31,0-4-144 0,-2 0-32 0,-1-7 0 16,-1-4 352-16,1-2 64 0,-3-3 16 0,1 1 0 0,-1-2 656 0,0-3 224 15,1 1 0-15,0 0 0 0,-2-3 592 0,1 2 112 0,-1 0 32 0,2 3 0 16,0 6-704-16,3 2-256 0,-3 0 176 0,1-1-176 15,-1 5 0-15,1-3 0 0,1 1 0 0,2 4 0 16,1 4 128-16,1-3-128 0,3 1 0 0,1 2 0 16,2-5 288-16,-1 0-32 0,-1 1-16 0,1 0 0 15,1 5 128-15,-1 1 16 0,-1 0 16 0,2 3 0 0,-2 3-80 0,0 2-32 16,-1 0 0-16,-3 2 0 0,3 3-64 0,-3 4-16 16,0 2 0-16,0 2 0 0,-1 4-208 0,0 3 176 15,0-1-176-15,-1 4 160 0,-1 0 160 0,-2 1 48 16,3 2 0-16,-3 1 0 0,0 0 288 0,1 1 64 15,1-2 16-15,-2 2 0 0,4 0-144 0,-1 3-16 16,0-2-16-16,1 4 0 0,1-1-272 0,0 3-48 16,2 5-16-16,-2-2 0 0,-1 9-96 0,0 0-128 15,0 0 176-15,0 0-176 0,0 0 304 0,0 0-48 16,0 0-16-16,0 0 0 0,5 15-240 0,-1 0 0 16,-2 1 0-16,1 0 0 0,-3 1-288 0,2-1-48 0,0-1-16 0,-1-1 0 31,-1-1-1376-31,0 1-256 0</inkml:trace>
  <inkml:trace contextRef="#ctx0" brushRef="#br0" timeOffset="16761.62">22522 9329 9215 0,'0'0'400'0,"0"0"96"0,0 0-496 0,-7 10 0 0,7-10 0 0,-2 9 0 16,2-9 1984-16,-3 13 288 16,2 1 64-16,1 0 16 0,1 0-1680 0,2 4-336 0,2-1-64 0,-2 4-16 15,0 0-256-15,2 0 0 0,2-1 0 0,-2 2 0 32,1 0-480-32,2-1-160 0</inkml:trace>
  <inkml:trace contextRef="#ctx0" brushRef="#br0" timeOffset="17721.99">22814 6229 11967 0,'0'0'528'0,"-10"-3"112"0,0 0-512 0,2-1-128 15,-1 0 0-15,9 4 0 0,-9 0 928 0,2 1 160 16,7-1 16-16,-8 4 16 0,3 4-416 0,-1 1-96 15,-2 2-16-15,2 5 0 0,1 2-320 0,1 6-64 16,0 6-16-16,1 0 0 0,1 1-192 0,1 7 128 16,-1 6-128-16,2 8 0 0,0 3 128 0,0 7-128 0,0 3 0 15,2 6 0-15,0 4 0 0,-1 5 0 16,5-2 0-16,-1 6 0 0,0-2 0 0,-3 5 0 0,5-1 0 16,-2 2 0-16,1-4 0 0,3-1 0 15,-3 2 0-15,2-1 0 0,-2-4 128 0,3 0-128 0,-2-4 0 0,0-4 144 16,0-4 128-16,-2-3 32 0,-2-1 0 0,1-4 0 15,-1-5 272-15,-2-3 48 0,-1-2 16 0,-1 0 0 16,-4 0-80-16,1-4-16 0,0-2 0 0,0-1 0 16,-1 2-96-16,1-3 0 0,1-4-16 0,-1-1 0 0,-1-4-48 15,0 1-16-15,-1-1 0 0,1 0 0 0,-1-1-112 0,1-1 0 16,1-1-16-16,2-3 0 0,-1 1-112 0,2-5-128 16,0-2 176-16,-1-2-176 15,1-3 0-15,1-2 0 0,1-2 0 0,2-3 0 0,-3-9-144 0,0 0-144 16,0 0-32-16,0 0 0 15,12-2-784-15,-3-3-176 0,-1-7-16 0</inkml:trace>
  <inkml:trace contextRef="#ctx0" brushRef="#br0" timeOffset="18119.09">22793 10680 12895 0,'0'0'1152'0,"0"0"-928"0,-9 3-224 0,9-3 0 15,-11 0 1040-15,11 0 176 0,-8 1 16 0,8-1 16 16,-9-3-736-16,1 2-128 0,8 1-48 0,-8-6 0 16,2-2 416-16,1-1 80 0,2-5 0 0,1-2 16 15,-1-3 64-15,2-2 16 0,0-3 0 0,2-1 0 0,0-4-128 0,2-2-32 16,1-3 0-16,2-3 0 0,2-5-192 0,2 1-32 16,1 1-16-16,3-2 0 0,3 1-272 0,1 4-64 15,-3 2-16-15,1 0 0 0,1 2-176 0,-1 5 0 16,1 0 0-16,-1 4 0 0,2-5-160 0,0 5-112 15,-3-2-32-15,-2 6-8512 16,-2 1-1696-16</inkml:trace>
  <inkml:trace contextRef="#ctx0" brushRef="#br0" timeOffset="19151.18">29860 13478 13823 0,'0'0'1216'0,"4"-8"-960"16,0-2-256-16,-1 0 0 0,0-5 976 0,2-1 160 15,4 0 16-15,1-3 16 0,-1-4-1168 0,0-4 0 16,2 0-192-16,1-4 16 0,-1-4-160 0,1-1-48 16,-1-4 0-16,-3-1 0 0,2-3 0 0,-4-2 0 15,2-3 0-15,0-1 0 0,-2 2 528 0,2-1 112 16,-3-3 0-16,1 0 16 0,0-2 256 0,1-2 48 0,-1-2 16 15,2 3 0-15,-2-1 224 0,3-2 32 16,-4 0 16-16,3-2 0 0,-2 3-224 0,0-1-32 0,1-2-16 16,0-5 0-16,0 0 112 0,-1 4 0 15,0-1 16-15,1 1 0 0,-2 2 96 0,0-3 16 16,-3 1 0-16,4-6 0 0,-1-3-256 0,1 0-64 16,0 0 0-16,2 3 0 0,0-1-128 0,-1 1-48 15,3 0 0-15,-2 3 0 0,1 0-160 0,0 8-48 16,-2 6 0-16,2 1 0 0,0 4-128 0,-1 4 0 15,-1 4 0-15,2 4 0 0,2 1-144 0,-6 8-16 16,-2 1 0-16,3 4 0 0,-5 3-112 0,1 5-32 0,1 3 0 0,-3 8 0 31,-3-7-144-31,3 7-16 0,0 0-16 0,0 0 0 16,-11 7-496-16,1 4-112 0,2 5 0 0,0 2-6736 0,2 0-1344 0</inkml:trace>
  <inkml:trace contextRef="#ctx0" brushRef="#br0" timeOffset="19450.32">30428 11341 12895 0,'-10'9'1152'0,"5"-1"-928"0,-5-3-224 0,1 1 0 0,1 2 2464 0,2-3 448 16,-2-1 96-16,8-4 0 0,-6 5-1792 0,6-5-352 15,-8-7-80-15,4 1-16 0,3-7-144 0,0-2-48 16,-2-4 0-16,6-5 0 0,3-7-240 0,2-2-48 16,-3-2-16-16,1-3 0 0,1-4-80 0,-2-4-32 15,1-4 0-15,-1-7 0 0,-2-4 32 0,-1 1 0 16,1-2 0-16,-1 4 0 0,0 0-16 0,0-1 0 16,1 0 0-16,-2 3 0 0,3 3-176 0,-2 2 0 15,1 7 0-15,-1-1 128 0,1 3-128 0,3 3 0 16,5 3 0-16,0 1 0 15,0-1-1760-15,0 2-224 0,0-1-64 0,0 2-9872 0</inkml:trace>
  <inkml:trace contextRef="#ctx0" brushRef="#br0" timeOffset="20093.41">30834 7431 23039 0,'0'0'2048'0,"0"0"-1648"0,0 0-400 0,0 0 0 16,0 0 256-16,2 14-48 15,-3 4 0-15,0 0 0 0,-2 1-32 0,1 4-16 0,-2 4 0 0,0 4 0 16,0 6 48-16,0 4 16 0,1 7 0 0,0 7 0 0,2 6-80 15,-1 7-16-15,2 4 0 0,2 9 0 0,-1 8-128 16,2 6 0-16,0 2 0 0,4 5 128 16,-1 1-128-16,0-6 0 0,1 1 0 0,0-10 0 0,1-5 0 0,1-10 0 15,2-8 0-15,0-10 0 0,-1-9 0 16,0-4 0-16,-3-6 0 0,1-3 0 0,-4-7 0 16,1-3 192-16,-2-2-192 0,0-9 192 0,1-3-192 15,-4-9 0-15,0 0 0 0,0 0 0 16,5-12-1536-16,-1-3-352 0</inkml:trace>
  <inkml:trace contextRef="#ctx0" brushRef="#br0" timeOffset="20535.16">30682 5464 21135 0,'0'0'928'0,"0"0"208"16,-1 14-912-16,0 3-224 0,0 5 0 0,2 7 0 0,1 6 432 0,2 5 32 16,0 5 16-16,2 8 0 0,2 9-32 0,2 8 0 15,-2 8 0-15,5 10 0 0,-1 8-96 0,1 10-32 16,-2 7 0-16,2 4 0 0,0 7-320 0,0 5 0 15,-2 5 0-15,2-1 0 0,-3 3 0 0,-1-2 0 16,-2 1 0-16,0-3 0 0,-2-2 0 0,-3-8 128 16,-3-4-128-16,0-7 128 0,-4-4 0 0,-2-7 0 15,0-6 0-15,-1-2 0 0,-1-9 0 0,2-6 0 16,-4-7 0-16,4-7 0 0,-1-6-352 0,2-6-64 16,-1-6-16-16,1-7-11280 0</inkml:trace>
  <inkml:trace contextRef="#ctx0" brushRef="#br0" timeOffset="24759.31">13707 13749 28223 0,'0'0'1248'0,"0"0"256"0,0 0-1200 0,0 0-304 16,0 0 0-16,0 0 0 0,0 0 448 0,0 0 48 0,2-9 0 0,-2 9 0 16,0-12-16-16,-1 3 0 0,-3 0 0 0,-2 1 0 15,-5-1-96-15,0 0 0 0,-3-4-16 0,-2 3 0 16,-1-3-208-16,-2 2-32 0,-5-1-128 0,-3-2 192 15,-1-2-192-15,-1 2 0 0,0-1 0 0,-3-3 0 16,-2 0 128-16,-1 1-128 0,-3 3 0 0,-3-1 144 16,-1 0-144-16,-3-2 128 0,-5 2-128 0,-3 1 128 15,-6 1 16-15,2-2 0 0,4 1 0 0,-2 2 0 16,-2 0 16-16,-4-1 0 0,-4 2 0 0,-5 2 0 16,-5-1-160-16,1 3 160 0,3-3-160 0,0 3 160 15,-3-2-160-15,-5 1 0 0,-7-1 144 0,1 3-144 16,0 1 0-16,2 0 128 0,2-2-128 0,-6 4 0 15,-4 0 128-15,1-1-128 0,-1 0 128 0,2 3-128 0,-1 1 144 0,-4 0-144 16,-6 0 192-16,3 4-192 0,2 0 176 0,1-2-176 16,-1 1 160-16,-1 2-160 0,-3 1 0 0,6-1 128 15,-1 3-128-15,1 1 0 0,-2 0 0 0,-1 1 0 16,1 3 0-16,2-2 0 0,2 2 0 0,-2 2 0 16,-1 2 0-16,0-2 0 0,0-1 0 0,4 2 0 15,2 2 0-15,1 1 0 0,0 2 0 0,-1-1 0 16,-1 0 0-16,5 1 0 0,0 4 0 0,3 2 0 15,-3-2 0-15,3 2 0 0,1-6 0 0,3 2 0 16,5 5 0-16,3 0 0 0,3 3 0 0,3 0 0 16,-2 1 0-16,4-2 0 0,1 0 0 0,5 3 0 15,6-1 0-15,3-2 0 0,4 6 128 0,5 0-128 0,5-1 0 16,4 1 0-16,4-1 0 0,4 1 0 0,2-3 0 0,3 0 0 16,3 1 0-16,6 2 0 0,4 1 0 0,4-3 0 15,4 0 0-15,5-2 0 0,1-1-128 0,6 0 128 16,2 2 0-16,5-1-160 0,3-2 160 0,3 0-128 15,6 1 128-15,3-5-128 0,3 1 128 0,10-4-128 16,4 0 128-16,4 0-128 0,2-3 128 0,0-1-128 16,1-1 128-16,6 0 0 0,5-1 0 0,4 0-128 15,4-4 128-15,4-1 0 0,-2-2 0 0,7-1 0 16,3 3 0-16,3-5 0 0,1 2 0 0,1-2 128 16,1-1-128-16,6 2 0 0,4-5 0 0,1 3-128 15,-1-1 128-15,2-3 0 0,3-1 0 0,1 1 0 0,-2-2 0 16,3 0 0-16,3-2 0 0,1 0 0 15,-1-6 0-15,1 3 0 0,0 1 0 0,0 1 0 16,0-6 0-16,-1 4 0 0,-3 1 0 0,2-3 128 0,0 1-128 0,-1-3 0 16,-6 2 0-16,5 0 0 0,4 0 0 0,-5 0 144 15,-5-3-144-15,0 1 0 0,1-5 128 0,1 0-128 16,-1 0 0-16,-1-1 0 0,-3-7 0 0,-3 3 0 16,3 0 128-16,-2 0-128 0,-9 1 0 0,2-1 0 15,1-1 0-15,-6 0 0 0,-6-2 128 0,-3-2-128 16,0 0 0-16,-4 2 0 0,-2-1 0 0,-1-1 0 15,-1-5 128-15,-5 1-128 0,-7-3 0 0,-3 0 0 16,-5-1 128-16,-4-3-128 0,-5 1 0 0,-2 0 160 16,-1 0-160-16,-8-1 128 0,-2-2 96 0,-6 0 16 0,-4-1 0 15,-6-2 0-15,-6-1 160 0,-3 2 48 16,-5 0 0-16,-6-1 0 0,-4-6-112 0,-5 5-16 0,-6-1 0 0,-6 2 0 16,-5 0-128-16,-5 2-48 0,-6-4 0 0,-4 3 0 15,-4-1-144-15,-6 2 0 0,-5 1 144 0,-8 2-144 16,-8 1 0-16,-7 0 0 0,-9 1 0 0,-2 4 0 15,-3 1 0-15,-10 7 0 0,-10-1 0 0,-2 3 0 16,-5-1 0-16,-7 7-128 0,-10-1 128 0,-2 8 0 16,-1 0-176-16,-6 6 176 0,-11 2-208 0,-1 5 80 31,-1 2-272-31,-5 5-48 0,-8 4-16 0,-4 5 0 16,-9 4-1472-16,0 4-304 0,-2 5-48 0</inkml:trace>
  <inkml:trace contextRef="#ctx0" brushRef="#br0" timeOffset="31244.03">23441 11537 10815 0,'0'0'480'0,"4"-13"96"0,-1 4-448 0,0-3-128 16,0-5 0-16,-2 4 0 0,1 1 800 0,0-2 144 0,-2-3 16 0,1 1 16 16,0 2-80-16,2 0 0 0,-3 0-16 0,4 0 0 15,-4 0-48-15,0 2 0 0,0 2 0 0,1-1 0 16,0 3-32-16,-1-1-16 0,-4 3 0 0,4 6 0 15,0 0-128-15,0 0-16 0,0 0-16 0,0 0 0 16,0 0 48-16,-9 9 16 0,0 3 0 0,-1 6 0 16,1 4-352-16,-2 6-64 0,-1 4-16 0,1 4 0 15,-2 3-48-15,2 1-16 0,-1 5 0 0,2-2 0 16,1 5-64-16,3-5-128 0,2-2 176 0,3-3-176 16,2-7 160-16,4-3-160 0,4-7 128 0,3-2-128 15,0-5 320-15,4-3-32 0,3-4 0 0,1-6 0 16,4-2 160-16,-1-6 48 0,2-4 0 0,1-3 0 15,-2-3-208-15,0-5-32 0,3-2-16 0,-4-4 0 16,-3 0-112-16,-1 1 0 0,-4-2-128 0,-1 2 192 16,-1-2-192-16,-1 2 0 0,-4-4 128 0,1 4-128 0,-1 3 0 0,0 2 0 15,-3 2 128-15,2 3-128 0,-2 7 0 0,0 5 0 16,-5 5 0-16,0 0 0 0,0 0 0 0,7 9 0 16,-3 4 0-16,-3 4 0 0,-1 5 0 0,0 7 224 15,-1 6-32-15,-2 4-16 0,-2 7-176 0,-1 1 128 16,-3 5-128-16,-1 5 128 0,-3 5-128 0,-1 4 0 15,-1 1 144-15,-4 4-144 0,-3 1 0 0,-3 2 128 16,-1 1-128-16,-3-4 0 0,-2-7 144 0,0-2-144 16,-1-4 192-16,1-4-192 0,1-3 416 0,1-9-32 15,1-4 0-15,1-4 0 0,4-2 176 0,0-7 16 16,2-2 16-16,0-4 0 0,1-4-176 0,2-6-32 16,3-2-16-16,1-4 0 0,1-6-176 0,2-5-16 0,-1-3-16 0,3-9 0 15,-2-4-160-15,5-6 0 0,2-3 0 0,4 2 0 16,4 1 0-16,3 6 0 0,3-4-144 0,1 5 144 15,1 1-192-15,2 1 64 0,1 2 128 0,6 2-208 16,-2 4-48-16,0 2-16 0,-1 6 0 0,1-3 0 31,0 2-1616-31,0 2-320 0,-1 1-64 0</inkml:trace>
  <inkml:trace contextRef="#ctx0" brushRef="#br0" timeOffset="31590.66">24113 11669 7359 0,'0'0'656'0,"0"0"-528"16,-9 6-128-16,9-6 0 0,0 0 2944 0,0 0 576 16,0 0 96-16,0 0 32 0,0 0-2096 0,16 6-400 15,0-5-96-15,4-1-16 0,2-4-352 0,1-4-80 16,1 1-16-16,0-3 0 0,0 1-320 0,3-3-64 0,1 2-16 0,0-1 0 15,1 0-192-15,0 3 0 16,-2 4 0-16,0-3 0 16,-3 4-1888-16,-2-1-368 0</inkml:trace>
  <inkml:trace contextRef="#ctx0" brushRef="#br0" timeOffset="31750.57">24164 11823 19583 0,'-19'8'864'0,"6"-1"176"0,2-2-832 0,2 5-208 0,3-3 0 0,6-7 0 15,-2 10 1280-15,2-10 224 0,3 8 32 0,6-3 16 16,5-3-544-16,4-2-112 0,2-1-32 0,3-2 0 16,2-2-240-16,1-4-48 0,3 0-16 0,3-2 0 15,1 1-560-15,2-4 0 0,2-1 0 0,0 1-8864 16,-3 0-1888-16</inkml:trace>
  <inkml:trace contextRef="#ctx0" brushRef="#br0" timeOffset="32309.96">25386 11004 2751 0,'0'0'256'0,"0"0"-256"0,-11-2 0 0,1 0 0 16,0-1 3296-16,0 3 608 0,1 3 128 0,0-1 32 16,0-2-2608-16,0 2-528 0,-1 2-96 0,1 6-32 15,2-1-208-15,-4 1-32 0,0-3-16 0,0 5 0 16,-3 7-64-16,-2 1-16 0,1-1 0 0,-1 7 0 15,-1 5-96-15,-1 6-32 0,-2 7 0 0,-2 1 0 16,-1 3-48-16,2 3-16 0,-1 2 0 0,2 1 0 16,1-1-96-16,4 0-32 0,1-3 0 0,3-7 0 15,4-3 32-15,3-6 0 0,3-4 0 0,3-3 0 0,2-2 320 16,4-5 64-16,1-3 16 0,2-1 0 16,3-6 0-16,4 0 16 0,0-6 0 0,4-2 0 0,5-2-96 0,1-4-32 15,0 1 0-15,-1-8 0 0,0 3-144 16,-1-6-16-16,1-3-16 0,0-2 0 0,-2-1-48 0,2-3-16 15,-1-3 0-15,1 1 0 0,-1-7-32 16,-1 0-16-16,0-1 0 0,0-1 0 0,-3-3 112 0,0-2 32 16,-2-1 0-16,-3-2 0 0,-3-3 48 0,-3 1 16 15,-3-3 0-15,-4 5 0 0,-4 1-240 0,-3 2-144 16,-2 5 192-16,-4 2-192 0,-1 2 160 0,-6 3-160 16,-1 7 128-16,-2 3-128 0,-3 3 0 0,-1 4 0 15,1 0-192-15,-4 5 192 16,1 5-1760-16,-1 4-224 0,3 3-64 0,1 0-12928 0</inkml:trace>
  <inkml:trace contextRef="#ctx0" brushRef="#br0" timeOffset="33195.51">25796 11449 19343 0,'0'0'1728'0,"0"0"-1392"16,0 0-336-16,0 0 0 0,0 0 528 0,0 0 48 15,0 0 0-15,12 9 0 0,-7 1 320 0,2 4 80 16,1 0 16-16,2 0 0 0,3 1-224 0,0 5-32 15,-1 4-16-15,6 0 0 0,2 1-80 0,1 4-32 0,-3 3 0 0,-1 0 0 16,2 0-272-16,-1 1-48 0,-3 0-16 0,1 0 0 16,-2-3-48-16,-2-2-16 0,0 2 0 0,-1-6 0 15,-1-3-208-15,2 2 144 0,-2-4-144 0,0 0 128 16,0-5-128-16,1-3 192 0,-1-1-192 0,-1-3 192 16,-2 4-192-16,-7-11 0 0,10 3 0 0,-10-3 0 31,11 2-1584-31,-11-2-288 0,0 0-64 0,7-5-10352 0</inkml:trace>
  <inkml:trace contextRef="#ctx0" brushRef="#br0" timeOffset="33507.21">26202 11372 17503 0,'0'0'1552'0,"0"0"-1232"16,0 0-320-16,0 0 0 0,0 0 2368 0,-7 6 400 16,0 2 96-16,-2 3 16 0,-1 6-1552 0,-2 0-304 15,-1 6-64-15,0 1-16 0,-3-1-112 0,1 1-32 16,-3 7 0-16,-1 1 0 0,-1 0-80 0,-3 3-16 16,3 6 0-16,-2-2 0 0,-1 1-192 0,1-2-64 15,3-1 0-15,-2 1 0 0,2-4-240 0,2-2-48 16,3-2-16-16,2-4 0 0,0-2-144 0,1-4 160 15,0-1-160-15,1-1 160 0,3-3-160 0,0-3 0 16,4-2 0-16,3-10 0 16,-4 8-672-16,4-8-64 0,0 0-16 0,0 0 0 15,0 0-1904-15,11-4-384 0,-1-3-80 0</inkml:trace>
  <inkml:trace contextRef="#ctx0" brushRef="#br0" timeOffset="33995.43">26794 11463 15663 0,'4'-13'1392'0,"-4"13"-1120"0,0 0-272 0,0 0 0 15,7-6 1488-15,-7 6 240 0,11-4 64 16,-11 4 0-16,0 0-496 0,7 12-80 0,1 2-32 0,-4 1 0 16,-4 3-112-16,0 1-32 0,0 1 0 0,-2 4 0 15,1 2-384-15,1-2-80 0,0 4 0 0,0-3-16 16,-1 3-272-16,0-1-48 0,-1 3-16 0,1-2 0 15,-1 0-224-15,2-2 176 0,-3-3-176 0,2-2 160 16,-1-2-384-16,1-1-80 0,1-1-16 0,1-2 0 31,-2-1-512-31,1 0-96 0,0-1-32 0,0-5 0 16,0-8-544-16,0 0-112 0,0 0-32 0</inkml:trace>
  <inkml:trace contextRef="#ctx0" brushRef="#br0" timeOffset="34206.72">26564 11664 26719 0,'0'0'2368'0,"0"0"-1888"0,0 0-480 0,0 0 0 0,0 0 912 0,0 0 96 15,0 0 16-15,10 6 0 0,-1 2-64 0,0-3-16 16,2 1 0-16,2 0 0 0,2-4-48 16,4 1 0-16,4-3 0 0,1 0 0 0,2 0-288 0,1-2-64 15,3 1-16-15,1-1 0 0,-1-4-272 0,1 3-64 16,-2-1-16-16,1 0 0 0,2-4-176 0,0 2-256 15,0 0 64-15,-2-3 16 16,2 5-2224-16,1-4-448 0,1 1-96 0</inkml:trace>
  <inkml:trace contextRef="#ctx0" brushRef="#br0" timeOffset="34988.94">27990 11322 25791 0,'0'0'2304'0,"0"0"-1856"15,-9 1-448-15,9-1 0 0,-9 5 256 0,2 4-32 16,-2-1-16-16,0 6 0 0,0 0 144 0,0 4 32 16,0 5 0-16,2 2 0 0,-1 3 224 0,3 4 48 15,1 3 16-15,3 1 0 0,0 1-176 0,3 2-48 16,2 3 0-16,1 3 0 0,0-3-208 0,4 1-48 15,1-6-16-15,3-6 0 0,0 0-176 0,1-4 192 16,1-7-192-16,3-5 192 0,1-3 160 0,0-3 32 16,1-6 16-16,0-4 0 0,3-4 176 0,1-5 16 15,2-3 16-15,1-2 0 0,1-4-208 0,-1-4-32 0,0-2-16 16,-1-6 0-16,-2-1-176 0,-3 0-48 0,0 1 0 0,-2-2 0 16,-1 0-128-16,-4-3 0 0,-2-1 144 0,-4 2-144 15,0-4 128-15,-1 1-128 0,-1-1 128 0,0 8-128 16,-3 3 0-16,2 8 0 0,2 4 0 0,-2 7 128 15,-5 9-128-15,0 0-128 0,0 0 128 0,0 0-192 16,10 11 192-16,-2 8-128 0,-3 8 128 0,-1 0-128 16,-2 3 128-16,-1 7 0 0,-1 5 0 0,-1 5-128 15,-1 4 128-15,-2 3 0 0,-4 6 0 0,-1 5 0 16,-2 6 0-16,-1 0 0 0,0-2 0 0,-4 0 0 16,-1-2 0-16,-2 0 0 0,-2 2 0 0,1-4 0 15,0-5 0-15,0-6 0 0,-2-3 0 0,1-6 0 16,0-4 224-16,0-4 32 0,1-2 0 0,1-6 0 15,-1-1 80-15,-1-7 32 0,0-1 0 0,-1-5 0 16,0-8-64-16,2-2-16 0,-4-3 0 0,2-9 0 16,1-2-32-16,0-7 0 0,0-6 0 0,3-2 0 0,-4-2-256 0,2-9 160 15,0-3-160-15,3-3 128 0,3-2-128 0,5 2 0 16,3-2-192-16,6 6 192 0,4 8-176 16,5 0 176-16,3 5-128 0,6 2 128 0,1 4 0 0,5 4-128 15,3 3 128-15,4 5 0 0,4-1 0 0,6 6-128 16,5 5 128-16,2 0 0 0,7 1 0 0,-1 4-160 15,1-2 160-15,-7 5 0 0,-5-3-144 0,-2 2 144 16,-7-2 0-16,-1 1-144 16,-2-2-1136-16,-3 1-208 0,-4-3-48 0,-4 2-16 15,-3-3-1584-15,-3-5-304 0</inkml:trace>
  <inkml:trace contextRef="#ctx0" brushRef="#br0" timeOffset="36025.64">28009 11002 25791 0,'-14'2'1152'0,"4"1"224"0,-3 1-1104 0,2-2-272 16,1 1 0-16,1 1 0 0,0 1 496 0,0 1 32 15,0-3 16-15,9-3 0 0,-7 1 528 0,7-1 96 16,0 0 32-16,0 0 0 0,0 0-320 0,0 0-64 16,0 0-16-16,11 1 0 0,3-1-240 0,4-1-48 15,3-2-16-15,6-1 0 0,5 3-224 0,2 1-32 16,3-1-16-16,5 2 0 0,2 3-224 0,0 0 144 16,-4-2-144-16,5-2 128 0,-3 0 48 0,-4-1 0 0,-6 0 0 15,-4 0 0-15,-3-2 144 0,-2-1 16 0,-3 0 16 0,-4 2 0 16,-1 1-160-16,-5 1-48 0,-10 0 0 0,0 0 0 15,0 0 32-15,0 0 0 0,0 0 0 0,-9 0 0 16,-5-3-176-16,-4 3 160 0,-5 1-160 0,-5 2 160 16,-5 1-160-16,-3-2 0 0,-5-2 0 15,-4 0 0-15,-5 4 0 0,3-7 160 0,-3-2-160 0,4 5 160 16,2 5-32-16,6 3 0 0,2-2 0 0,5 0 0 16,5-3-128-16,3 0 0 0,1-2 0 0,4 3 128 15,6-1-128-15,3-2 0 0,9-1 0 0,0 0 128 16,0 0-128-16,0 0 0 0,11 0 0 0,5 0 0 15,3 1 0-15,5 0 0 0,4-1 0 0,7 0 0 0,9-1 0 16,5 2 0-16,7 4-144 0,1-2 144 0,2-4 0 16,-1-2 0-16,-2-4 0 0,-4 0 0 0,-5 3 0 15,-2-2 0-15,-5 0 0 0,-3 2 144 0,-5 0-144 0,-4-1 192 16,-8 1-192-16,-6 2 192 0,-3-1-192 0,-11 3 192 16,0 0-192-16,0 0 192 0,-4-10-192 0,-6 2 160 15,-8-3-160-15,-5 4 160 0,-8 1-160 0,-2 2 0 16,-4 0 0-16,-3 3 0 0,-3 0 0 0,-4 1 0 15,-3 1-144-15,-2-1 144 0,-4 0 0 0,3 0 0 16,0 3 0-16,4 1 0 0,3 1 0 0,3-2 0 16,6 0 0-16,5 2 0 0,3 3 0 0,5-3 0 15,3 0 0-15,8-1 0 0,1 1 0 0,12-5 0 16,0 0 0-16,0 0 0 0,0 0 0 0,10 10 0 0,4 1 0 16,4-4 0-16,4-3 0 0,3-1 0 15,4 0 0-15,6-2 0 0,5 2 0 0,1-1 0 0,1-2 0 0,2 3 0 16,3 3 0-16,-2-3 128 0,-6-3-128 0,1-3 0 15,-3-2 128-15,-6 1-128 0,-4-1 176 0,-5 1-176 16,-3-3 160-16,-5 0-160 0,-3 2 128 0,-3-1-128 16,-8 6 128-16,0 0-128 0,1-6 128 0,-6-1-128 15,-1 1 144-15,-7 2-144 0,-4 3 160 0,-6-2-160 16,-6 2 0-16,-6 0 0 0,-7 1 0 0,-8 0 0 16,-1-4 0-16,-5 1 0 0,-1 2 0 0,3 2 0 15,3 4 0-15,1-1 0 0,2-1 0 0,6 2 0 16,2 2 0-16,5-1 0 0,3-5 0 0,4 3 0 15,3 2 0-15,4-2 0 0,9-2 0 0,1 2 0 16,11-4 0-16,0 0 0 0,0 0 0 0,0 0-160 16,11 9-32-16,5-4 0 0,7-2 0 0,6 1 0 0,2 2 192 15,6-4-160-15,3-3 160 0,4 0-160 0,-1-2 32 0,5 3 0 16,4 0 0-16,3 0 0 16,2 0-464-16,-1-1-96 0,0-3-16 0,-3 2-17456 15</inkml:trace>
  <inkml:trace contextRef="#ctx0" brushRef="#br1" timeOffset="49891.07">21163 7686 12895 0,'0'0'1152'0,"-13"-6"-928"0,13 6-224 0,-9-3 0 16,9 3 1520-16,-11-3 256 0,11 3 48 0,0 0 16 15,0 0-1248-15,0 0-240 0,0 0-48 0,0 0-16 16,0 0-32-16,0 0-16 0,0 0 0 0,0 0 0 16,0 0 48-16,11-2 16 0,2 0 0 0,4 2 0 15,3-2 16-15,3 2 0 0,2 2 0 0,3 1 0 16,5-2-32-16,3 2 0 0,6-1 0 0,4 1 0 16,3-1 80-16,2 2 16 0,0-4 0 0,3 0 0 15,6 0-64-15,4 0 0 0,4 0 0 0,5 0 0 16,2 0 16-16,0-2 0 0,-3-2 0 0,6 0 0 15,4 1 0-15,7 0 0 0,6-1 0 0,-1 0 0 16,-7 0-128-16,7 2-16 0,4-3-16 0,3-2 0 0,2 2-176 0,-2 0 0 16,2 0 0-16,7 0 128 0,5-2-128 15,-2 0 0-15,-2 2 0 0,2 2 0 16,9-2 0-16,-1-3 0 0,-2 3 0 0,2 0 128 0,2 2-128 0,-1 0 0 16,-2-2 0-16,4 4 0 0,6-2 0 0,-4 2 0 15,-5-3 0-15,3 3 0 0,2-2 0 0,1 1 128 16,-1 0-128-16,-1 1 0 0,-6 1 0 0,2-1 0 15,6 0 0-15,-4-1 0 0,-3 1 0 0,2 1 0 16,5 0 0-16,-5 1 0 0,-5 1 0 0,4 0 0 16,5 1 128-16,-6-1-128 0,-4-2 0 0,5 1 160 15,1 2-160-15,-3 1 160 0,-1-2-160 0,1 0 160 16,0-2-160-16,-2 0 160 0,0 1-160 0,-4-1 192 16,-1 1-192-16,1 0 192 0,4 1-192 0,-3-2 0 0,-7-2 144 0,3 2-144 15,1-1 0-15,-3 1 0 0,-5 3 0 0,-1-2 128 16,-1-1-128-16,3 3 0 0,3 0 0 0,-7-1 0 15,-3-2 0-15,-1 0 0 0,2 2 0 0,-1-2 128 16,-2-1-128-16,-2 1 0 0,-4 0 0 0,2 0 0 16,3 0 0-16,-2 2 0 0,-4 0 0 0,-1 0 0 15,-3 1 0-15,0-1 0 0,3-2 0 0,-2 4 0 16,-1 1 0-16,-4-1 0 0,-3 0 0 0,-2-2 0 16,-1 5 0-16,1-5 0 0,1 1 0 0,-3-1 0 15,-7 6 0-15,-29-5 0 16,2-1 0-16,3-2 128 0,1 0-128 0,0 1 0 0,-1 1 0 0,-2 0 0 15,-5 1 0-15,25 2 0 0,-14-1 0 0,-13-3 128 0,-9 1-128 16,-6 1 0-16,-4-2 128 0,-4 0-128 16,-10-1 0-16,0 0 144 0,0 0-144 0,0 0 0 0,0 0 176 0,0 0-176 15,0 0 160-15,0 0-160 0,0 0 176 0,0 0-176 16,-10-1 192-16,-2 1-192 0,1 0 128 0,-3 0-128 16,-5-1 0-16,0 0 0 0,0-1 0 0,-3 0 0 15,-3 1 0-15,-5-1 0 0,-3 1-128 0,16 1 128 16,-9 1 0-16,0 2-144 0,-6-2 144 0,-1 2 0 15,-3-2 0-15,-2 0 0 0,-4 0 0 0,-39 1 0 16,6-2 0-16,7 4 0 0,5-1 0 0,0-1 0 16,0-2 0-16,-2 0 0 0,-5 0 0 0,-4 0 0 15,-3 0 0-15,-2 1 0 0,-1-1 0 0,-1 1 0 16,-6 0 0-16,-6 1 0 0,-2 0 0 0,-4 2 0 16,2-3 0-16,-4 2 0 0,-10-2 0 0,2 0 0 0,2 2 0 0,-4 0 0 15,-2-1 0-15,-1-1 0 0,-6-1 0 16,0 4 0-16,-2-1 0 0,-6-1 0 0,-1-2 0 0,-3 2 128 15,-1 3-128-15,-3-3 0 0,-5-2 0 0,0 4 0 16,0 0 0-16,-1 0 0 0,-2-2 0 0,-2 1 0 16,-4-2 0-16,5 3 0 0,3-3 0 0,-6 2 0 15,-4-2 0-15,2 3 0 0,4-2 0 0,-3-1 0 16,-1-1 0-16,1 2 0 0,2-1 0 0,-2-1 0 16,3 0 0-16,-2 3 0 0,1-3 0 0,3 0 0 15,3 0 0-15,-3-3 0 0,-3 2 0 0,1 1 0 16,6 0 0-16,-5 0-208 0,-5-2 80 0,4 2 128 15,5 0-128-15,-3-1 128 0,-6 0 0 0,4 1 0 16,4 1 0-16,1 0 0 0,-7-1 0 0,6 2 0 16,1-2 0-16,2 0 0 0,1 1 0 0,-1-1 0 15,0 0 0-15,5-1 0 0,0-1 0 0,2 1 0 0,0 1 0 0,1 0 0 16,3-1 0-16,0 0 0 0,0 1 0 0,3-2 0 16,2 1 0-16,1 0 0 0,1 1 0 0,3 0 0 15,0 0 0-15,1 0 0 0,5 0 0 0,0-1 0 16,2-1 0-16,3 1 0 0,5 0 128 0,2-2-128 15,2 2 192-15,4-2-64 0,1 1-128 0,8-1-144 16,6 2 144-16,2-2-208 0,3-2 208 0,3 2 0 16,2-4 0-16,7 0 0 0,5 0 0 0,6 2 0 15,6 0 0-15,5-1 0 0,1 1 144 0,8 1-144 16,4-1 0-16,4 1 144 0,5 0-144 0,6 3 0 16,4-2 0-16,8 3 0 0,0 0-128 0,0 0 128 15,13-6 0-15,4 2 0 0,5-1-192 0,5 3 48 0,6-2 0 16,6-1 0-16,4 1 144 0,10 1 0 0,6-2 0 0,5-1-128 15,4 2 128-15,4 3-192 0,0 3 192 0,7 0-192 16,4-5 192-16,6 3 0 0,3 1-144 0,2-1 144 16,0-1 0-16,11-2-144 0,7 2 144 0,-2 0 0 15,-1 0 0-15,6-1 0 0,4-1 0 0,5 0 0 16,1 3 0-16,4-3-128 0,2 0 128 0,3-1 0 16,5 3 0-16,5 1 0 0,6 0 0 0,-2-2 0 15,-1 0 864-15,3-1 176 0,5-2 48 0,2 3 0 31,6-1-1696-31,-4 1-336 0,1-1-64 0,4 2-16 0,5-2 816 0,1 1 208 0,-4 0 0 0,1 1 0 16,-1 1 0-16,5 0 0 0,5 0 0 0,-5 0 0 16,-2-1 0-16,0 1 0 0,0 1 0 0,6 2 0 0,-1-1 0 15,-4 2 0-15,-8 1 0 0,1-1 0 16,5 1 0-16,4 1 0 0,2-1 0 0,-5 0 0 0,-6 4 816 0,2-2 192 16,3-1 32-16,0 2 16 15,-1-6-1664-15,-3 3-336 0,-6 3-64 0,3-3-16 0,3-2 832 0,-5 0 192 16,-10 3 0-16,2-3 0 0,3 0 0 0,-1 1 0 15,-5 3 0-15,-3-2 0 0,-2-2 0 0,-4 1 0 16,0-2 0-16,-4 2 0 0,-3-1 0 0,0-1 0 16,-1-1 128-16,-5 1-128 0,-7-1 0 0,-2 2 0 15,-7-1 0-15,0 1 0 0,1 0 128 0,-9-3-128 16,-7-1 0-16,-9 1 0 0,-4 1 0 0,-4 1 0 16,-3-4 0-16,-5 1 0 0,-7-3 0 0,-7 2 0 15,-9-1 0-15,-5 1 0 0,-9-1 0 0,-4-1 0 16,-8-1 0-16,-5 1 0 0,-5 1 0 0,-11 3 0 0,0 0 0 15,0 0 0-15,-4-7 0 0,-7 0 0 0,-6 3 0 0,-3-1 160 16,-5-4-160-16,-6 3 0 0,-6-5 0 0,-9 5 0 16,-6-3-176-16,-4 1 176 0,-3 3-128 0,-4-2 128 15,-4 2 0-15,-2 1 0 0,-3-4 0 0,-12 4-128 16,-6 2 128-16,-2-2-128 0,1-2 128 0,-5 2-128 16,-5 1 128-16,-6 2-160 0,-4-4 160 0,-2 1-160 15,-5 2 160-15,-4-1 0 0,-8 1 0 0,1 0 0 16,-1 2 0-16,-6-2-128 0,-8-5 128 0,-1 5 0 15,-2 2 0-15,-2 0 0 0,-1 0 0 0,-4 0 0 16,-7 0 0-16,-2 2 0 0,2 3 0 0,-4-2 0 16,-7-3 0-16,-2 1 0 0,-4 3 0 0,1 4 0 15,1-2 0-15,-5 3 0 0,-4 0 0 0,-5 0-128 16,-3 0 128-16,2-2 0 0,2 3 0 0,1-2 0 0,5 2-256 16,-8 3 16-16,-7-3 16 0,3 3 0 0,1-2 224 0,4 1-176 15,6 3 176-15,1-1-160 0,-3-5 160 0,1 2 0 16,-3 1-144-16,3-1 144 0,7 2 0 0,6 0 0 15,4-7 0-15,0 5 0 0,-6 1 0 0,6 2 0 16,10 1 0-16,1-2 0 0,-1-8 0 0,6 0 0 16,4 4 0-16,7-2 0 0,5 2 0 0,5-1 0 15,4 1 0-15,5-4 0 0,5-2 0 0,6 0 0 16,6 5 0-16,3-4 0 0,1-3 0 0,9-1 0 16,7 0 0-16,9-1 0 0,7 0 0 0,4-2 0 15,4-1 0-15,7-2 0 0,4-2 0 0,8-5 0 0,5 1 128 16,10 0-128-16,7 1 0 0,5-2 0 0,6 2 0 15,6-5 0-15,6 2 0 0,6-1 0 0,6 0 0 16,8 0 0-16,9 1-192 0,6-2 192 0,6-1-192 16,5-1 192-16,0 1-128 0,8 0 128 0,6-1 0 0,9 0 0 15,7 0 0-15,4 2 0 0,6 0 0 0,5 4 0 16,2 0 0-16,10 1 0 0,7 2 0 0,5-3 0 16,0-3 0-16,9 6 0 0,8 0 0 0,4 4 0 15,1-5 0-15,6 4 0 0,8-4 128 0,4 6-128 16,9 5 0-16,-3-3 0 0,-1-3 0 0,7-1 0 15,4 4 0-15,9 2 0 0,3 1 0 0,-1 3 0 16,0-3 0-16,3-2 0 0,5-4 0 0,4 4 0 16,4-2 0-16,6 3 0 0,4 1 176 0,-1-1-176 15,-4-3 0-15,0-1 0 0,-2-5 0 0,5 4 0 16,2 2 0-16,1 3 0 0,2-1 0 0,-1 0 0 16,1-2 0-16,-2-1 0 0,-2 2 0 0,-3 2 0 0,-2-3 0 0,0 2 0 15,1 0 0-15,3 1 0 0,-2 0 0 16,-1 0 224-16,-4 0-64 0,-5 0-16 0,-6-2 32 0,-1 1 0 15,1 0 0-15,-2 1 0 16,-3 1-16-16,-8 0 0 0,-10 1 0 0,-5-2 0 0,-5 0 80 16,-8 1 16-16,-5 0 0 0,-9 3 0 0,-7 1-112 0,-10 1-16 15,-8 1 0-15,-7 4 0 0,-7-1-128 0,-10 3 0 16,-12 0 0-16</inkml:trace>
  <inkml:trace contextRef="#ctx0" brushRef="#br1" timeOffset="51057.68">23138 6556 19119 0,'0'0'832'0,"0"0"192"0,0 0-816 0,0 0-208 15,0 0 0-15,0 0 0 16,10 11-432-16,-1-5-128 0,-9-6-16 0,12 8-4736 15,-12-8-960-15</inkml:trace>
  <inkml:trace contextRef="#ctx0" brushRef="#br1" timeOffset="51302.18">22786 6903 9151 0,'-11'-6'400'0,"11"6"96"0,-9-5-496 0,0 0 0 0,0-2 0 0,5 0 0 16,-1 1 176-16,0-4-176 0,-3 2 192 0,5-3-192 15,0 1 0-15,2-1-176 0,1-3 0 0,0 2-2528 16,1-2-512-16</inkml:trace>
  <inkml:trace contextRef="#ctx0" brushRef="#br1" timeOffset="51828.73">22781 6538 12895 0,'0'0'576'0,"0"0"112"0,-4-9-560 0,2-1-128 0,-1 3 0 0,3 7 0 0,-2-10 1152 0,0 4 192 16,-1-3 32-16,3 9 16 0,-3-8-32 0,2-1 0 15,1 9 0-15,0 0 0 0,0 0-208 0,0 0-64 16,0 0 0-16,0 0 0 0,0 0-480 0,0 0-96 15,9 9-32-15,-2 3 0 0,2 0-112 0,-1 6-32 16,2 5 0-16,-2 3 0 0,-1 5 48 0,1 2 0 16,-3 4 0-16,3 1 0 0,-3 2-48 0,1 3 0 15,0 1 0-15,-1 5 0 0,-1-2-80 0,0 2 0 0,1 3-16 0,-1 1 0 16,1-4-32-16,0 1 0 16,-1-1 0-16,2 0 0 0,-1-10-64 0,0-1-16 0,-1-4 0 0,1 0 0 15,0-3 64-15,-1-4 16 0,1-2 0 0,-2-3 0 16,1-4 0-16,-3-2 0 0,0 0 0 0,2-8 0 15,-3-8-16-15,0 0 0 0,0 0 0 0,0 0 0 16,0 0 32-16,0 0 0 0,0 0 0 0,-3-12 0 16,1-3-16-16,-1-8 0 15,-1-3 0-15,-1-4 0 0,3-2-208 0,-2-1 0 0,-1-5 0 0,1 0 0 16,0-2 0-16,0 1 128 16,-2-4-128-16,1-1 0 0,0 0 0 0,0-3 0 0,-2 1 128 0,1 3-128 15,0 3 0-15,1 0 0 0,1-1 0 0,1 3 0 16,-1 1 0-16,2 5 0 0,-1 6 0 0,1 0 0 15,1 6 0-15,-2 3 0 0,3 6 0 0,0 1 0 16,0 10 0-16,0 0 0 0,0 0 0 0,0 0 0 16,0 0 0-16,0 11 0 0,0 2 0 0,3 9 0 0,-3 2 0 0,1 6 0 15,0 1-128-15,2 3 128 0,-2 3 0 0,-1 1 0 16,0 3 176-16,-1-2-176 16,-1 3 240-16,0 0-64 0,-2-4-16 0,0-2 0 0,-1-3-32 0,1-3-128 15,2 0 192-15,-2-5-64 0,3 0-128 0,-1-4 0 16,2-1 0-16,3-5 0 15,1-3-2368-15,-4-12-416 0</inkml:trace>
  <inkml:trace contextRef="#ctx0" brushRef="#br1" timeOffset="52715.9">22321 7655 6447 0,'0'0'576'0,"-11"3"-576"0,-1-2 0 0,3 1 0 15,9-2 2144-15,-9 4 320 0,9-4 64 0,-7 3 16 16,7-3-1072-16,0 0-224 0,0 0-32 0,0 0-16 16,0 0-112-16,0 0 0 0,-5 7-16 0,5-7 0 15,-6 11-352-15,5 1-64 0,0 4-16 0,2 4 0 0,2 4-128 0,1 5-48 16,1 4 0-16,1 4 0 16,0 3 48-16,2 4 16 0,2 2 0 0,-3 5 0 0,-1 3-144 0,1 0-16 15,0 2-16-15,-1 0 0 0,-2 3-64 0,0-2-16 16,0 3 0-16,-2 1 0 0,1-4-80 0,-1 2-32 15,-2-2 0-15,0 2 0 0,-1-1-32 0,0-5-128 16,-2-3 192-16,2-4-64 0,-2-2 48 0,1-4 0 16,-2-2 0-16,3-4 0 0,-4-1 16 0,2-5 0 15,3 0 0-15,-1-5 0 0,0-4-64 0,1-1-128 16,1-3 192-16,0-1-64 0,-1-1-128 0,0-13-176 16,0 0 48-16,0 0 0 15,0 0-1472-15,0 0-304 0,0 0-48 0,3-12-6992 0,-1-2-1392 16</inkml:trace>
  <inkml:trace contextRef="#ctx0" brushRef="#br1" timeOffset="53528.25">21844 8031 21135 0,'-14'-1'928'0,"5"4"208"0,0-1-912 0,1 6-224 0,-1 3 0 0,1 4 0 0,2 1 0 0,1 3 0 16,1 1-192-16,3 5 192 0,-1 3 0 16,5 7 0-16,1 2 0 0,2 5 0 15,3 6 0-15,0 5 0 0,-2 4 0 0,4 10 0 0,0 2 0 0,2 6 0 16,-1 6 0-16,0 4 144 0,-1 5-144 0,2 7 0 15,0-3 144-15,-2 5-144 0,-2 4 240 0,1 3-32 16,-2 5 0-16,-3 1 0 0,-2-3 64 0,-5 1 16 16,1-1 0-16,-7 0 0 0,-1-2 448 0,1 1 96 15,-1 0 0-15,-2-1 16 0,0-3 0 0,1 2 0 16,0 2 0-16,-2-3 0 0,0-5-288 0,0 2-64 16,2 0-16-16,1-4 0 0,0 1-288 0,2-3-48 15,0 4-16-15,2-4 0 0,1 3-128 0,2-6 160 16,0 0-160-16,2-2 160 0,3 0-160 0,-2-4 0 15,2 1 0-15,1-3 128 0,1-5-128 0,-1 0 0 0,2-5 0 0,0-3 128 16,-2-5-128-16,2-7 0 0,1-2 0 0,-1-6 0 16,0-5 0-16,1-9 0 0,-1-3 0 0,3-5 0 15,0-7-176-15,0-9-64 0,-2-9-16 0,-7-5 0 32,14-10-896-32,-1-14-192 0,1-13-48 0,-5-13-6928 0,0-12-1408 0</inkml:trace>
  <inkml:trace contextRef="#ctx0" brushRef="#br1" timeOffset="53999.92">22855 7804 21183 0,'0'0'1888'0,"0"0"-1504"16,0 0-384-16,-9 6 0 0,3 4 752 0,2 6 80 0,1 0 0 0,3 7 16 15,1 7-336-15,2 5-80 0,1 4-16 0,3 6 0 16,2 8 144-16,2 6 16 0,0 4 16 0,3 8 0 16,-1 7-240-16,-1 8-48 0,4 6-16 0,-5 7 0 15,3 5-288-15,-1 4 160 0,-4 3-160 0,1 7 128 16,-5-1-128-16,-3 2 0 0,-2 0 0 0,-3-4 0 15,-5-7 0-15,-1-1-176 0,-4-3 176 0,1-8-192 16,-2-5 192-16,0-7 0 0,-2-5 0 0,2-5 0 16,1-7 0-16,0-2 0 0,1-8 0 0,1-5 0 15,2-7-448-15,1-10-96 16,2-7-32-16,1-9-11648 0</inkml:trace>
  <inkml:trace contextRef="#ctx0" brushRef="#br1" timeOffset="54712.46">24202 6721 24063 0,'-11'-13'1072'0,"4"3"208"0,4 4-1024 0,-5-3-256 0,2 2 0 0,-1 2 0 0,7 5 192 0,-6-5 0 15,6 5-16-15,-9 0 0 0,-1 1 416 0,2 6 96 16,1 2 16-16,-2 3 0 0,0 4-240 0,0 3-32 16,-1 4-16-16,-2 6 0 0,2 4-288 0,-3-3-128 15,1 2 0-15,-1 1 128 0,-1 2-128 0,0 0 192 16,-1 1-192-16,1-2 192 0,1-2 48 0,2-7 16 15,0-2 0-15,5-4 0 0,2-5 160 0,4-14 32 16,0 0 16-16,0 0 0 0,0 0 32 0,13 3 0 0,1-7 0 0,4-4 0 16,1-7-128-16,5-3-32 0,3-2 0 0,4-7 0 15,1-1-160-15,0-2-48 0,0-3 0 0,-5 1 0 16,-1 3-128-16,1-2 0 0,0 6 0 0,-3-2 128 16,0 4-272-16,-3 2-64 0,4 3-16 0,-5 2 0 31,2 4-608-31,-3 4-128 0,-4 1-32 0,-1 3-8672 0,-1 1-1728 0</inkml:trace>
  <inkml:trace contextRef="#ctx0" brushRef="#br1" timeOffset="54914.6">24112 7136 23039 0,'-13'4'2048'0,"3"1"-1648"15,2-2-400-15,8-3 0 0,0 0 1216 0,0 0 144 16,0 0 48-16,6-12 0 0,1-4-384 0,6-4-80 15,3-7-16-15,6-1 0 0,2-6-256 0,3-3-48 16,0-5-16-16,3 1 0 0,3 0-288 0,3 0-48 16,7 0-16-16,3 3 0 0,1-4-256 0,4 1 128 15,1 3-128-15,0 0 0 0,-4 0 128 0,0 1-128 16,-2 0 0-16,-1 3 0 0,-5-1-224 0,4 2-96 16,-5 4-32-16,0 2-9744 15,-1 4-1936-15</inkml:trace>
  <inkml:trace contextRef="#ctx0" brushRef="#br1" timeOffset="55553.78">25839 5966 23951 0,'-16'2'2128'0,"4"2"-1696"16,-2-1-432-16,-1 2 0 0,-3 6 256 0,-2 2-48 15,-4 5 0-15,-4 6 0 0,-4 1-16 0,0 8 0 16,-2 2 0-16,1-1 0 0,3 3 80 0,0 0 16 16,6 2 0-16,4 1 0 0,3-4-96 0,3-1-32 15,5-4 0-15,4-1 0 0,5-9-160 0,4-3 128 16,5-3-128-16,2-7 128 0,5-4 0 0,3-5 0 15,2-6 0-15,5-7 0 0,1-7 224 0,3-4 32 16,2-5 16-16,0-6 0 0,-1-1 64 0,0-3 16 16,-2-3 0-16,-2-1 0 0,-4-3-160 0,-2 3-16 0,0-3-16 0,-4 0 0 15,-1 0 224-15,-2-2 32 0,0 2 16 0,-3 0 0 16,-2-5-48-16,-1-1-16 0,-5 0 0 0,0-1 0 16,-3-2-176-16,1 5-16 0,2 11-16 0,-1 8 0 15,-2 8-288-15,0 7 128 0,2 6-128 0,-2 11 0 16,0 0 0-16,0 0 0 0,3 18 0 0,1 6 0 15,-1 6 0-15,-2 7 0 0,-1 4-160 0,-1 6 160 16,-2 2 0-16,1 5 0 0,-1 3 0 0,2 5 0 16,1 3 0-16,0 1 0 0,0-4 0 0,0-2 0 15,0-9 0-15,0-4 0 0,1-6 0 0,0-2 0 16,-1-7-176-16,4-4 176 0,-1-5-128 0,2-5 128 16,1-6-656-1,2-3-48-15,1-2-16 0,2-6 0 0,-1-4-1808 0,4-6-352 0,-2-3-80 16</inkml:trace>
  <inkml:trace contextRef="#ctx0" brushRef="#br1" timeOffset="55852.68">26383 5812 17503 0,'0'0'1552'0,"-6"6"-1232"0,0 6-320 0,-1 0 0 0,0 8 1968 0,-2 2 336 15,-1 3 64-15,0 3 0 0,-3 0-1408 0,-1 2-304 16,-3-2-48-16,1 2-16 0,-2 1 80 0,3-2 16 15,2-1 0-15,3-2 0 0,2-4-240 0,6-4-64 16,4-5 0-16,5-2 0 0,3-2-224 0,2-5-160 16,4-4 192-16,2-2-192 0,2-6 176 0,-1 0-176 0,1-6 160 0,-1-3-160 15,0-4 272-15,0-4-32 0,1-2-16 0,-3 3 0 16,-1-3-48-16,-5 4-16 0,-3-2 0 0,-3 1 0 16,-4 1 336-16,-2-2 64 0,-3 2 16 0,-4 4 0 15,-4 1 112-15,-4 3 16 0,-1 2 16 0,-1 4 0 16,-1 5-400-16,0 3-64 0,0 0-32 0,1 3 0 15,1 2-368-15,2 1-80 0,1 1-16 0,1 1 0 32,2-1-1984-32,1 3-400 0,2-5-64 0</inkml:trace>
  <inkml:trace contextRef="#ctx0" brushRef="#br1" timeOffset="56154.65">26767 5742 13823 0,'0'0'1216'0,"0"0"-960"0,0 0-256 0,0 0 0 0,5 9 2592 0,-1 0 480 16,-4-9 80-16,5 8 32 0,-5-8-1664 0,7 5-336 16,-7-5-64-16,10-2-16 0,-3-3-112 0,1-1-32 15,0-4 0-15,-2 1 0 0,-1-4-384 0,0-1-96 16,0 0-16-16,-2 0 0 16,-1-1-288-16,-3 0-176 0,-3-2 192 0,-2 3-192 0,-5 1 128 0,-1 3-128 15,-4 0 0-15,-2 5 0 0,-1 4 0 0,-3 3 0 16,-1 5 0-16,-1 4 0 0,-1 4 0 0,1 4 0 15,1 4 0-15,4 3 0 0,1-1 192 0,4 3-192 16,2-2 192-16,5 1-192 0,3-2 0 0,3-3 0 0,3-1 0 16,5-1 0-16,3-2 0 0,1-4 0 15,7 0 0-15,0-1 0 0,6-8-208 0,1 0-48 0,5 0-16 16,0-5 0 0,-2-3-1808-16,0-4-352 0,-1-2-80 0</inkml:trace>
  <inkml:trace contextRef="#ctx0" brushRef="#br1" timeOffset="56528.57">27364 5318 24015 0,'-21'0'1056'0,"8"0"224"0,-3 2-1024 0,-3 2-256 0,-3 1 0 0,-6 1 0 0,0-1 960 0,-2 4 144 15,-3-2 32-15,0 4 0 0,-2-1-192 0,2 4-48 16,3 2 0-16,1 1 0 0,2-1-288 0,4 0-64 16,4-1-16-16,4-3 0 0,3 0-320 0,6-3-64 15,6-9-16-15,2 12 0 0,-2-12-128 0,11 7 0 16,3 0 0-16,3-5 0 0,5 1 0 0,3-1 0 16,3 1 0-16,3 1 128 0,-1-2-128 0,1 2 0 15,-1 3 0-15,0 3 0 0,-2-1 0 0,-4 2 0 16,-4 2 0-16,-3-1 0 0,-5 5 160 0,-3-1 48 15,-5 1 16-15,-4 1 0 0,-2-2 224 0,-5 2 32 16,-3-1 16-16,-5 0 0 0,-4 0-128 0,-3-1-32 16,-5 2 0-16,2-5 0 0,-3-5-160 0,1-1-48 0,-1 0 0 15,3-5 0-15,2-2-416 0,4-2-96 0,2-9 0 16,6 3-16 0,3-8-2528-16,5 0-496 0</inkml:trace>
  <inkml:trace contextRef="#ctx0" brushRef="#br1" timeOffset="56978.88">28195 4978 8287 0,'0'0'736'0,"0"0"-592"0,0 0-144 0,0 18 0 0,1 0 3952 0,-1 2 752 16,0 4 160-16,-2 3 16 0,-4 3-3120 0,1-2-624 16,-1 3-128-16,-2-1-32 0,-1 0-176 0,1 0-32 15,-1 2-16-15,1-4 0 0,0-1-256 0,2-3-48 16,1-4-16-16,2-1 0 0,0-1-208 0,0-3-32 16,3-5-16-16,0-10 0 0,0 0 16 0,0 0 0 15,12 2 0-15,0-7 0 0,2-7 336 0,3-1 80 16,-2-4 16-16,3-2 0 0,1-2-112 0,0 0-32 15,-1-9 0-15,1 4 0 0,1-2-240 0,0 4-48 16,-2-1-16-16,0 3 0 0,-5 0-176 0,2 4 192 16,0 0-192-16,-1 7 192 0,0 3-192 0,-4 4 0 0,2 4 0 15,-2 6 0-15,-1 1 0 0,-1 6 0 0,-2 3-128 0,0 2 128 16,-2 1 0-16,-1 3 0 0,-2 3-144 16,0-1 144-16,-1 4 0 0,0-3 0 15,0-4 0-15,0-3 0 0,0-3 0 0,0-2 0 0,5-5 0 0,-5-8 0 16,0 0-160-16,9 7 160 0,-9-7-128 0,13 0 128 31,-4-5-432-31,3 0 0 0,1-1 0 0,-3-3 0 16,2 2-560-16,-2 0-112 0,1 0-32 0,1 2-9376 0,-1-4-1888 15</inkml:trace>
  <inkml:trace contextRef="#ctx0" brushRef="#br1" timeOffset="57364.25">29027 5015 33167 0,'0'0'2944'0,"-10"4"-2352"16,-1 2-464-16,-1 1-128 0,0 4 0 0,-2 0 0 15,-4 3 128-15,0 3-128 0,-2-1 240 0,-2 4-32 16,1 0 0-16,-1 0 0 0,2 1 0 0,2 3 0 15,0-3 0-15,7 2 0 0,3 3-208 0,3-5 0 16,1 1 0-16,5-4 0 0,3-3 0 0,6-5 0 16,3-1-144-16,3-3 144 0,2-3-144 0,4-1 144 15,3-5-128-15,1-4 128 0,0-3 0 0,0-1 128 0,-1-7 0 16,-1 0 0-16,1-2 288 0,-3-2 64 16,0 0 16-16,-2 1 0 0,-1 1 208 0,-2-2 64 0,-3-2 0 0,-1 3 0 15,-6 4-304-15,0 0-48 0,-4 1-16 0,-3 4 0 16,0 1-176-16,-5 4-32 0,-1 0-16 0,0 5 0 15,-4 4-176-15,-1 3 128 0,2-1-128 0,-2 1 128 16,-4-3-368-16,3 2-80 0,0 0 0 0,0 0-16 31,1-3-1408-31,-1 0-288 0,0-1-48 0,0 0-8640 0,-1 0-1728 0</inkml:trace>
  <inkml:trace contextRef="#ctx0" brushRef="#br1" timeOffset="57699.47">29528 4298 10127 0,'0'0'448'0,"0"0"96"0,0 0-544 15,0 0 0-15,0 0 0 0,0 0 0 0,0 0 3968 0,-2 12 704 16,-1 0 128-16,-1 5 16 0,-1 3-3168 0,0 6-640 16,-2-1-128-16,-1 7-32 0,0 2-64 0,1 5-16 15,0 9 0-15,0 0 0 0,2 4-384 0,-1 3-96 16,0 3-16-16,2-1 0 0,2-2-272 0,1-2 0 16,2 2 0-16,1-4 0 0,2-4-176 0,2-5-144 0,0-8-16 15,1-6-16 1,1-1-288-16,1-7-64 0,-2-5-16 0,2-3 0 15,1-3-80-15,1-7-16 0,-11-2 0 0,8-4-11936 0</inkml:trace>
  <inkml:trace contextRef="#ctx0" brushRef="#br1" timeOffset="57849.1">29166 4870 31327 0,'0'0'2784'0,"11"6"-2224"0,3 2-560 0,5-3 0 16,8 3 832-16,1-1 48 0,1-4 16 0,3-3 0 15,2-3-240-15,2-5-32 0,0 0-16 0,2-7 0 16,0-1-384-16,0 0-80 0,4-1-16 0,1 3-11088 16,-1-1-2224-16</inkml:trace>
  <inkml:trace contextRef="#ctx0" brushRef="#br1" timeOffset="58616.18">26052 6765 26719 0,'-5'-5'2368'0,"5"5"-1888"0,-5-7-480 0,5 7 0 16,0 0 1600-16,0 0 240 0,0 0 32 0,0 0 16 0,5 15-1552 15,0 0-336-15,-1 3 0 0,2 0 0 0,-2 3 128 0,1 2 80 16,0 3 16-16,0-1 0 0,1 4-48 0,1-3-16 16,-4 0 0-16,3-5 0 0,-3-2-160 0,2-1 0 15,-2-3 0-15,0-1 128 0,-1-7-128 0,-2-7 0 16,0 0 144-16,0 0-144 0,8 0 224 0,1-3-32 15,-1-9 0-15,3-3 0 0,1-5 224 0,1-3 32 16,-1-5 16-16,-1 2 0 0,-1 0-144 0,3-2-48 16,0-7 0-16,-1 4 0 0,1-1-272 0,-2 4 128 15,1 0-128-15,-1 4 0 0,1 3 0 0,-2 5 0 16,1 1 0-16,-2 7 0 0,0 2 0 0,-9 6 0 16,13 6 0-16,-4 3 0 0,0 6-144 0,-3 3 144 0,-1 0-128 15,-1 3 128-15,-2 7-160 0,0-2 160 0,-4 0-192 16,2 0 192-16,-5 3 0 0,0-5 0 0,-2-1 0 0,0-4 0 15,1-4 0-15,2-2 0 0,0-1 0 0,4-12 144 16,0 0-144-16,0 0 0 0,0 0 0 0,0 0 128 16,3-16-128-16,2-2 0 0,0-6 0 0,3 0 0 15,-2-4 0-15,5 0 0 0,-2-1 0 16,4 2 0-16,1-2-192 0,4 5 48 0,0-1 0 0,3 4 0 16,1 5-48-16,-2 4 0 0,1 2 0 0,-1 8 0 15,-1 2 192-15,-1 3-208 0,0 10 80 0,2 4 128 16,-5 2-256-16,-2 0 64 0,-3 4 0 0,-2 2 16 15,-3-1 32-15,-1 5 0 0,-3-3 0 0,-1-1 0 16,0 1-1216 0,-1-7-240-16,-1-3-64 0,4-3 0 0,1-7-1344 15,-3-6-256-15</inkml:trace>
  <inkml:trace contextRef="#ctx0" brushRef="#br1" timeOffset="58834.34">27064 6509 23039 0,'0'0'2048'0,"0"0"-1648"15,-9 3-400-15,9-3 0 0,-5 9 2176 0,-1 5 336 16,3 3 80-16,-5 1 16 0,2 1-2000 0,-1 1-400 16,0 2-80-16,-1 3 0 0,0-1 320 0,2 3 64 15,0-4 0-15,1 1 16 0,1 3-208 0,1-3-64 0,-1-1 0 0,2 1 0 16,2-3-256-16,0-2-304 0,0-2 64 0,2-1 16 31,1-3-2016-31,-2-1-384 0,-1-12-96 0,0 0-10032 0</inkml:trace>
  <inkml:trace contextRef="#ctx0" brushRef="#br1" timeOffset="59252.15">27263 6484 25167 0,'0'0'1104'0,"0"0"240"0,0 0-1072 0,4 13-272 0,0 1 0 0,-2-1 0 16,-2 2 624-16,0 3 64 0,0 2 16 0,-4 3 0 0,2 0 32 15,-2 2 16-15,-2 2 0 0,1-3 0 16,1 2 0-16,0-4 0 0,-1 1 0 0,0-2 0 16,0-6-288-16,2-2-48 0,3-13-16 0,-1 11 0 0,1-11-208 0,0 0-32 15,0 0-16-15,0 0 0 0,6-11 144 0,2-3 32 16,1-5 0-16,1-2 0 0,1 0-128 0,2-6-32 15,1 0 0-15,1-3 0 0,1-1 32 0,-1 2 0 16,-1-1 0-16,0 0 0 0,1 4-32 0,-1-1 0 16,1 4 0-16,1 4 0 0,-1 4-160 0,1 6 0 15,1 1 0-15,-2 6 0 0,0 4 0 0,1 7 0 16,-1 0 0-16,0 9 0 0,0 2 0 16,-1 7 0-16,-2 0 0 0,-1 2 0 15,-1 3 0-15,-1-2 0 16,-2 1 0-16,3 12 0 0,0-3 0 0,0-7 0 15,-1-8-544-15,1-4-192 0,-1-4-32 0,1-5-16 16,1-4-2496-16,0-3-496 0,3-9-112 0,0-3-16 0</inkml:trace>
  <inkml:trace contextRef="#ctx0" brushRef="#br1" timeOffset="60782.82">28762 5975 22399 0,'0'0'992'0,"0"0"208"0,0 0-960 0,0 0-240 0,0 0 0 0,6 9 0 16,-2 3 720-16,0 1 112 0,0 1 0 0,-2 4 16 15,1 1 320-15,-1 5 64 0,-1 1 16 0,1 6 0 16,-2-1-544-16,0 1-96 0,0 2-32 0,-2-1 0 15,0 0-128-15,-1-3-16 0,1 3-16 0,-1-3 0 16,1-5-96-16,-2-1 0 0,0-2-16 0,-1-4 0 16,1-4 128-16,0-2 16 0,2-3 16 0,2-8 0 15,0 0 48-15,0 0 16 0,0 0 0 0,-4-8 0 16,1-8-16-16,1-3-16 0,-2-9 0 0,2 0 0 16,2-5-304-16,0-2-64 0,-3-2-128 0,0 0 192 0,1-2-192 0,1-3 128 15,-2-1-128-15,1-2 0 0,0 1 128 0,4 1-128 16,1-4 0-16,2 6 144 0,1 4-144 0,4 5 0 15,4 3 0-15,2 6 0 0,2 3 0 0,1 3-176 16,0 3 176-16,2 7-192 0,1 3 192 0,1 8-192 16,-4 1 192-16,0 9-192 0,-1 2 48 0,-3 5 0 15,-2-1 0-15,-1 5 0 0,-3 5 144 0,-3 3-208 16,-2 2 80-16,-4 1 128 0,-3 0 0 0,-3-1 0 16,-1 1 0-16,-3-2 0 0,-1-3 0 0,-1-1 0 15,0-2 0-15,-4-5 0 0,1 0 0 0,2-4 0 16,3-5 128-16,1-1-128 0,3-5 160 0,6-8-160 0,0 0 192 15,0 0-192-15,0 0 144 0,13 9-144 16,3-5 0-16,2 0 144 0,1-5-144 0,4 1 0 0,2 1 0 0,3 2 0 16,3 2 0-16,1-2 0 0,1-1 0 0,2 0 0 15,2 1-192-15,-1-3 192 0,-2-3-160 0,-2 2 160 32,-4 1-1408-32,-4-1-192 0,-4 1-48 0,-1-3-9040 0,-6-2-1824 0</inkml:trace>
  <inkml:trace contextRef="#ctx0" brushRef="#br1" timeOffset="61213.73">29550 5675 14735 0,'0'0'640'0,"-4"-7"160"0,-2-4-640 0,1 6-160 0,5 5 0 0,0 0 0 0,-7-5 3792 0,0 3 736 16,-2 2 144-16,-1 3 16 0,-2 2-3664 0,-1-1-752 15,-3 2-144-15,-2 4-128 0,-4-1 192 0,-2 3-64 16,-2 2 0-16,-1 1-128 0,1 4 160 0,4 3-160 16,3-1 128-16,3 1-128 0,4 1 0 0,3-3 0 15,6-1 0-15,6-1 0 0,-2-3 128 0,7-1-128 16,4 1 128-16,5-1-128 0,3-1 464 0,4-3 16 15,3 1 0-15,1 1 0 0,2-5 32 0,0 0 16 0,-1 3 0 16,-4 1 0-16,0-4-208 0,-3 2-32 0,0 1-16 16,-4 2 0-16,-2-3 16 0,-2 3 0 0,-2-2 0 0,-5 2 0 15,-3 1 96-15,0-3 0 0,-5 1 16 0,-3 3 0 16,-4-4 0-16,-3 3 0 0,-6-2 0 0,-2-2 0 16,-2 3-64-16,-2-6-16 0,0 2 0 0,-6-4 0 15,-3-3-320-15,1-1 144 0,2 0-144 0,4-1 0 31,2-2-288-31,4-2-160 0,4 0-48 0,2-1 0 16,5-5-2160-16,4 0-432 0,4-3-96 0,5-1-11808 0</inkml:trace>
  <inkml:trace contextRef="#ctx0" brushRef="#br1" timeOffset="61636.06">29999 5254 28559 0,'2'-17'1264'0,"-1"9"272"0,1 1-1232 0,-2 7-304 15,5-10 0-15,-5 10 0 0,2-8 336 0,-2 8 16 16,0 0 0-16,3-10 0 0,-3 10 400 0,0 0 80 16,0 0 0-16,0 0 16 0,-8-4-272 0,8 4-48 15,-10 2-16-15,-1 3 0 0,-5 4-336 0,0 2-176 16,1 3 160-16,-2 4-160 0,-2 0 0 0,-1 1 0 15,2 1 0-15,4 3 0 0,2-1 208 0,3-2-48 16,4 2-16-16,3-3 0 0,3-3-16 0,5-1 0 16,6 2 0-16,3-6 0 0,2-2 256 0,3 1 32 0,3-3 16 15,1-1 0-15,3 3-64 0,-1-5-16 0,1 0 0 0,0 2 0 16,-2-3-144-16,1-1-16 0,-2 1-16 16,-1 2 0-16,0 0-48 0,-3 0 0 0,-2-1 0 0,-4 2 0 15,-2 2 192-15,-3-1 16 0,-2 5 16 0,-4-1 0 16,-4-1 144-16,-1 4 16 0,-5-1 16 0,-3-2 0 15,-5 3-96-15,-3 2-32 0,-2-2 0 0,-2-2 0 16,-5 4-128-16,1-1-16 0,-1 1-16 0,-1 0 0 16,-1-1-240-16,1-4 128 0,-1 2-128 0,2-1 0 31,0-5-720-31,4-2-240 0,4-1-64 0,4-5 0 16,2-4-2016-16,4 0-416 0</inkml:trace>
  <inkml:trace contextRef="#ctx0" brushRef="#br1" timeOffset="62840.57">30321 5030 15663 0,'0'0'688'0,"0"0"144"0,0 0-656 0,13-9-176 0,1 2 0 0,1-3 0 15,3 2 2976-15,1-2 560 0,-1 0 112 0,4-7 32 16,-1-1-2912-16,0-3-576 0,-1-3-192 0,2 1 128 15,-1 2-128-15,-3 1 0 0,0-2 0 0,0 6 0 16,-6 3-240-16,1 0-112 0,-3 3-32 0,-4 1-8016 16,-6 9-1616-16</inkml:trace>
  <inkml:trace contextRef="#ctx0" brushRef="#br1" timeOffset="63023">30463 5021 23039 0,'0'0'1024'0,"0"0"192"0,0 0-960 0,7 9-256 16,2-2 0-16,1-5 0 0,4-2 2048 0,1-2 352 15,1-3 80-15,1-7 16 0,1-1-1232 0,0-3-240 16,1-3-64-16,1-4 0 0,1 0-416 0,-1 1-96 16,2 0 0-16,-1-3-16 0,0 3-432 0,-2 1 0 15,-1 0-224-15,-2-1 80 16,-3 3-2160-16,-3-1-416 0</inkml:trace>
  <inkml:trace contextRef="#ctx0" brushRef="#br1" timeOffset="63691.94">31188 3888 21935 0,'0'0'960'0,"0"0"224"0,0 0-944 0,0 0-240 0,-9 5 0 0,2 1 0 16,-2-2 640-16,1 1 96 0,1 5 16 0,-2-1 0 15,-3 2 48-15,2 0 16 0,-4 0 0 0,0 3 0 16,-1-3-208-16,-2 3-32 0,0 3-16 0,-1 2 0 16,0 0-288-16,3 4-48 0,-2 0-16 0,7-2 0 15,2 0-208-15,3-1 0 0,3 0 0 0,3 1 0 16,3-2 0-16,4-3 0 0,3-2 0 0,2 2 0 16,2-4 240-16,3-3-48 0,0 0-16 0,-1-2 0 15,1 4-48-15,-1-3-128 0,-1 2 192 0,1-4-64 16,-1 3-128-16,2-3 0 0,0 6 144 0,-2-2-144 15,-4 0 0-15,-2 4 128 0,-2-2-128 0,-3 0 0 16,-2 2 320-16,-3 0 0 0,-3 0 0 0,-1 1 0 0,-4-1 192 16,-2 3 16-16,-3-3 16 0,-3-1 0 0,-1 1-176 0,-1-2-48 15,-1 1 0-15,0-3 0 0,-2 2-128 0,0-5-48 16,0 0 0-16,0-4 0 0,2-1-144 0,2-4-176 16,-1-1 48-16,1-4 0 15,1 1-1792-15,2-6-368 0,2 1-64 0,1-3-11296 0</inkml:trace>
  <inkml:trace contextRef="#ctx0" brushRef="#br1" timeOffset="64110.34">31507 3697 26719 0,'0'0'1184'0,"0"0"240"0,5-6-1136 0,-5 6-288 0,0 0 0 0,0 0 0 15,0 0 448-15,0 0 16 0,0 0 16 0,0 0 0 16,0 0-16-16,0 0 0 0,0 0 0 0,0 0 0 16,0 0 208-16,-6 3 32 0,-4 5 16 0,-2-2 0 15,0 3-448-15,-2 4-80 0,-3 2-32 0,2 3 0 16,1 1-160-16,0 1 0 0,-1-1 0 0,3 1 0 15,3-3 0-15,4 1 0 0,0 0 0 0,4-2 0 16,2 1 0-16,3 0 128 0,4-3-128 0,1-2 0 16,3-2 256-16,2 3-48 0,4-4 0 0,4 1 0 0,-3 3 32 0,2-3 0 15,2 1 0-15,0 0 0 0,-1 0-240 0,-2 3 144 16,-3-1-144-16,-3-1 128 0,-3 4-128 16,-5 0 0-16,1 0 0 0,-5-1 0 0,0 0 224 0,-4 0 16 15,0 3 0-15,-2 0 0 0,-4 2 112 0,-1-1 32 16,-1 0 0-16,-4 0 0 0,-4-3-176 0,1-4-16 15,-2 0-16-15,1 1 0 0,-1-6-176 0,0-1 0 16,0 1 0-16,1-7 0 16,0-4-1408-16,4-5-224 0,1 0-32 0,2-6-8608 15,-1-4-1712-15</inkml:trace>
  <inkml:trace contextRef="#ctx0" brushRef="#br1" timeOffset="64451.63">31713 3117 22111 0,'0'0'1968'0,"0"0"-1584"0,0 0-384 0,0 0 0 15,0 0 512-15,0 0 32 0,0 0 0 0,0 13 0 16,0-3 368-16,-1 4 80 0,-2 0 16 0,1 4 0 0,-6 4-48 0,1 2 0 16,-1 7 0-16,0 3 0 15,1 2-288-15,-1 1-64 0,2 4-16 0,2 3 0 0,0 0-240 0,3 3-48 16,1-5-16-16,2 2 0 16,4-3-288-16,0-4 0 0,5 0 128 0,0-4-128 0,2-7 0 0,4 1 0 15,1-3 0-15,3-4 0 0,2-1 0 0,1-5-176 16,1-1 32-16,0-4 0 15,3 0-576-15,-3-6-112 0,0-3-32 16</inkml:trace>
  <inkml:trace contextRef="#ctx0" brushRef="#br1" timeOffset="64851.65">32177 3014 17407 0,'0'0'0'0,"0"0"0"0,0-9 2864 0,0 9 576 0,-2-11 112 0,-3 3 32 15,1 0-2352-15,-3 2-464 0,0 0-80 0,2 4-32 16,-3-1-144-16,0 3-16 0,8 0-16 0,-12 4 0 15,-2 3-160-15,1 4-48 0,0 1 0 0,-1 6 0 16,-1 5-272-16,0 5 0 0,1 0 0 0,-1 0 0 16,2 4 0-16,3-3 0 0,2 1 0 0,2 2 0 0,2 1 0 15,4-4 0-15,1 2 0 0,6-1 0 16,0-2 0-16,6 0 0 0,-3-5 0 0,5 1 0 16,1-1 0-16,0-1 0 0,-1-2 0 0,-1 2 0 0,2-1 0 15,-2-1 0-15,-3-1 0 0,0-3 0 0,0-3-400 0,-11-13 16 16,10 19 0-16,-3-3 0 15,-7-16-2080-15,6 19-416 0</inkml:trace>
  <inkml:trace contextRef="#ctx0" brushRef="#br1" timeOffset="64974.03">31843 3494 22111 0,'0'0'976'0,"0"0"208"0,0 0-944 0,0 0-240 16,0 0 0-16,14 1 0 0,-1 1 1264 0,1 0 208 0,1-4 32 0,3 0 16 15,-1-2-688-15,3-4-144 16,1 1-32-16,-1 0 0 0,0-3-304 0,0 0-64 0,-1 0-16 0</inkml:trace>
  <inkml:trace contextRef="#ctx0" brushRef="#br1" timeOffset="65168.24">32254 3297 5519 0,'0'0'240'0,"3"10"64"0,1 1-304 16,1 4 0-16,0 4 0 0,-1 3 0 0,0 4 5136 0,-4-2 976 0,-4 4 192 0,0-3 32 0,-1 0-4496 15,0 2-912-15,-1-4-176 0,1-1-48 0,0-3-336 16,3-2-80-16,-1-3-16 0,1-1 0 16,1 0-720-16,1-13-128 0,1 9-48 0</inkml:trace>
  <inkml:trace contextRef="#ctx0" brushRef="#br1" timeOffset="65447.03">32508 2661 3679 0,'0'0'320'0,"0"0"-320"0,0 0 0 0,0 0 0 0,0 0 5888 0,-4 14 1088 0,0 1 240 0,0 4 32 16,2 3-5424-16,-5 5-1088 0,1-3-224 0,1 4-32 16,-3-2 256-16,2 4 48 0,0-4 16 0,1 4 0 15,2 1-416-15,2 0-64 0,-1 3-32 0,4 4 0 16,2 3-288-16,-1-2 0 0,2-2 0 0,2-2 0 31,0-2-272-31,2-5-112 0,0-2-32 0,0-5 0 16,3-2-48-16,-2-3-16 0,2-1 0 0,1-3 0 15,-4-2-224-15,1 0-64 0,-1-3 0 0,-9-7 0 16,0 0-2112-16,0 0-448 0</inkml:trace>
  <inkml:trace contextRef="#ctx0" brushRef="#br1" timeOffset="65590.98">32348 3261 19343 0,'0'0'1728'0,"0"0"-1392"0,0 0-336 0,0 0 0 0,0 0 1664 0,11-3 272 15,2 1 48-15,-1-2 16 0,1 0-976 0,2 0-192 16,3 1-32-16,0-6-16 0,1 0-256 0,1-4-48 15,1 0-16-15,3 1 0 0,1-5-464 0,1 1 0 16,-6-2-128-16</inkml:trace>
  <inkml:trace contextRef="#ctx0" brushRef="#br1" timeOffset="65925.87">32501 2409 18431 0,'0'0'1632'0,"0"0"-1312"0,0 0-320 0,11-1 0 0,1 0 2848 0,2 3 496 0,2 3 112 0,-1 1 0 16,0-3-2480-16,2 4-496 0,-1 0-96 0,2-2-32 15,0 4 208-15,3 0 32 0,2 5 16 0,1 5 0 16,2 5-240-16,-11-6-48 0,4 9-16 0,1 2 0 15,1 5-304-15,-1 7 160 0,0 1-160 0,1 3 128 16,-2 0-128-16,9 47 0 0,-13-7 0 0,-11-4 128 16,-9-1-128-16,-8-7 0 0,-5-5 0 0,-3-9 0 15,-2-6 0-15,7-22 0 0,-4 3 0 0,-3 4 0 16,-2 2-192-16,-2 2-32 0,0 0 0 0,1-4 0 16,0-3-1760-16,-19 25-368 15,8-13-64-15</inkml:trace>
  <inkml:trace contextRef="#ctx0" brushRef="#br1" timeOffset="69786.78">20323 7703 12895 0,'0'0'1152'0,"-4"-7"-928"0,-1-1-224 0,5 8 0 16,0 0 864-16,-1-10 128 0,1 10 32 0,0 0 0 16,0 0-192-16,1-8-48 0,-1 8 0 0,5-7 0 15,-5 7-176-15,5-8-32 0,1-3-16 0,5 4 0 16,0 1 144-16,4 2 16 0,3 0 16 0,2 3 0 16,5-3-96-16,4 0-32 0,5 4 0 0,3 3 0 15,2-1-288-15,2 1-48 0,4-2-16 0,2 1 0 16,1-2-128-16,5 0-128 0,6 1 192 0,6-1-192 15,-1-3 240-15,4 3-64 0,0 0-16 0,2 0 0 0,0 0 160 0,5 0 48 16,5-1 0-16,3 1 0 0,1 1-144 0,2-1-32 16,-1 0 0-16,7-1 0 0,6 0-48 0,-2 2-16 15,-3 0 0-15,4-1 0 0,3-4-128 0,2 2 192 16,0-2-192-16,-1 2 192 0,-2 0-192 0,7 1 128 16,3 1-128-16,-1-1 128 0,-3-1-128 0,3 0 0 15,1-2 0-15,0 0 0 0,2 8 0 0,-3-4 0 16,0-2 0-16,4 2 128 0,5 0-128 0,-4 2 0 15,-6 1 0-15,4 0 0 0,6-1 0 0,-2 2 0 16,-5-2 0-16,6 2 0 0,4-4 0 0,-4 2 0 16,-2 2 0-16,1 1 0 0,2-1 128 0,3 3-128 15,3-4 0-15,-5 2 128 0,-2 1-128 0,3-3 0 16,7 0 0-16,-4 1 0 0,-5 1 768 0,4 1 240 16,2-3 32-16,-3 0 16 15,-7 1-1664-15,0 3-336 0,3-4-64 0,2 1-16 0,3-1 832 0,-3 1 192 0,3 1 0 0,-1-3 0 16,0 0 0-16,-1-1 0 0,1-1 0 0,1 0 0 15,3-3 0-15,1 2 0 0,-8-2 0 0,2 0 0 16,3-1 0-16,-4 0 0 0,-6 1 0 0,3-2 0 16,2-1 128-16,-3 1-128 0,-5 4 0 0,1-4 0 15,0-2 0-15,0 2 0 0,-2 1 0 0,-4-2 0 16,-4 2 192-16,1-1-32 0,2 1 0 0,-4-1 0 16,-3 3-32-16,0-2-128 0,-5 0 192 0,3-1-64 15,3-1-128-15,-4 4 192 0,-4 2-192 0,-3 0 192 16,-1-1-192-16,3 0 0 0,2-1 144 0,-1 2-144 15,-4 0 144-15,1 2-144 0,-5-1 192 0,0-2-192 16,3-2 0-16,-4 2 0 0,-4 2 0 0,-34-1 0 0,7-2 0 0,0-1 0 16,2-2 0-16,0 2 0 0,0 1 0 15,0 1 0-15,-2-2 0 0,42-3 0 0,-18 2 0 0,-36 3 0 16,2 1 0-16,2 0 0 0,-4 1 0 0,1 0 0 16,-1 2 0-16,-1 1 0 0,-2-1 0 0,21 2 0 15,-13 1 0-15,-35-6 0 0,-7 0 0 0,0 0 0 0</inkml:trace>
  <inkml:trace contextRef="#ctx0" brushRef="#br1" timeOffset="75055.92">27847 13590 2751 0,'0'0'128'0,"0"0"16"0,0 0-144 0,0 0 0 16,0 0 0-16,0 0 0 0,0 0 4336 0,0 0 832 16,0 0 160-16,0 0 48 0,5 7-3056 0,-5-7-592 15,0 0-128-15,0 0-32 0,0 0-464 0,0 0-80 16,6-5-32-16,0-6 0 0,2-3-160 0,1-3-16 15,-4-1-16-15,3-2 0 0,0-1-240 0,1-1-48 16,-1 0-16-16,1-3 0 0,0 1-192 0,0-4-48 16,1 2 0-16,0 3 0 0,0-2-112 0,0 5-16 0,4 1-128 15,-1 1 192-15,-2 3-192 0,2 3 0 16,0 1 0-16,0 1 0 0,-1 3 0 0,1 3 0 0,-2-3 0 0,1 4 0 16,1 4 0-16,-2 6 0 0,-1-1 0 0,0 7 0 15,-2-2 0-15,1 3 0 0,0 4 0 0,0 2 0 16,-2 5 0-16,0-3 0 0,0 4 0 0,1 1 0 15,3-3 0-15,0 2 0 0,-1-3 0 0,0 3 0 16,0 0 144-16,2-3-144 0,0 0 128 0,1 1-128 16,-3-3 192-16,2-1-64 0,-1-1 0 0,0-1 0 15,1-2-128-15,-2 0 0 0,0-4 0 0,0 0 0 16,1 1 0-16,-1-5 0 0,-1 0 0 0,-2-4 0 16,0 1-224-16,0 0-128 0,-7-5-32 0,10-1 0 31,-1-4-1456-31,0-2-288 0,0 1-64 0,-4-5-11936 0</inkml:trace>
  <inkml:trace contextRef="#ctx0" brushRef="#br1" timeOffset="75489.89">28145 13386 2751 0,'0'0'256'0,"-11"-4"-256"16,-1 2 0-16,3-2 0 0,-2-1 1728 0,1 1 320 15,0 0 48-15,0 2 16 0,1-1-1616 0,0 1-320 0,1-3-176 0,-1 1 192 16,-1 0 272-16,0 0 64 0,1-1 16 16,9 5 0-16,-10-5 720 0,10 5 144 0,0 0 16 0,-12-2 16 15,12 2 32-15,-9-2 0 0,9 2 0 0,-10 2 0 16,0 0-320-16,1 3-48 0,0 3-16 0,0-2 0 15,1 6-128-15,-1-2-16 0,-2 4-16 0,3 2 0 16,-1 2-64-16,0 4-16 0,-1 2 0 0,1 1 0 16,0 4-96-16,4 2-32 0,-2 5 0 0,2-3 0 15,1 1-192-15,-2 2-32 0,4-3-16 0,2 1 0 16,3 1-64-16,2 1-16 0,2 0 0 0,4-2 0 16,1-5 32-16,2 0 0 0,3 2 0 0,4-4 0 15,0 1 16-15,2-5 16 0,3-3 0 0,-1 0 0 16,4-3-160-16,3 1-48 0,0-1 0 0,2 0 0 15,-1 1-256-15,4-4 128 0,1-2-128 0,2-3 0 16,-3 3 0-16,-3-6 0 0,-1 2 0 0,1-3 0 16,-7-5-768-16,2 0-256 0,-1 0-48 15,-1-3-11168-15,-2-3-2240 0</inkml:trace>
  <inkml:trace contextRef="#ctx0" brushRef="#br1" timeOffset="77007.78">27566 13719 15663 0,'-11'0'1392'0,"11"0"-1120"0,-6 0-272 0,0 0 0 0,-1 0 1216 0,0 0 192 16,7 0 48-16,-8 0 0 0,8 0-256 0,-6 0-48 16,6 0-16-16,-8 0 0 0,8 0-160 0,-7 0-16 15,0 0-16-15,7 0 0 0,-9 0-208 0,0 2-32 16,2 1-16-16,0 4 0 0,1-1-144 0,0-1-32 15,-2 2 0-15,2-1 0 0,-1 0 0 0,7-6 0 16,-7 8 0-16,7-8 0 0,0 0-80 0,0 0-32 16,0 0 0-16,0 0 0 0,0 0 176 0,0 0 16 15,10-5 16-15,0-3 0 0,3 1-48 0,3-6-16 16,5-2 0-16,0-2 0 0,2-2-192 0,3 0-32 16,1 1-16-16,3-2 0 0,-1-4-128 0,4 0-32 15,1-1 0-15,2-1 0 0,-2 2-144 0,-1 1 128 0,-1-4-128 16,-4 2 128-16,-1-3 0 0,-2 5-128 0,-3 0 192 0,2 2-64 15,-2 4-128-15,-2 3 128 0,-2 0-128 0,-2 4 128 16,-2 2 0-16,0 4 0 0,-1 0 0 0,-2 4 0 16,-1 4-128-16,-10-4 0 0,11 6 0 0,-2 6 0 15,-2-3 0-15,2 3 0 0,-4 4 0 0,0 2-176 16,-1 1 176-16,1 0 0 0,0 2 0 0,0 3 0 16,-1 3 0-16,0-1 0 0,0 2 0 0,1-1 0 15,1 3 0-15,3-1 0 0,-1-4 0 0,1 5 0 16,-1-5 0-16,3 2 0 0,0-4 0 0,2-3 0 15,0-2 0-15,1 0 0 0,1-1 0 0,-1 0 0 16,0-3 0-16,0-4 0 0,1-1 0 0,-2-1 0 16,-2-2-192-16,1-4-16 0,-2-2 0 0,-10 0 0 15,10-3-1920-15,-2-5-384 0,-2 2-80 0,-4-7-13520 16</inkml:trace>
  <inkml:trace contextRef="#ctx0" brushRef="#br1" timeOffset="77375.37">27825 13419 30751 0,'0'0'1360'0,"0"0"288"0,0 0-1328 0,-9 3-320 0,0-1 0 0,3 5 0 16,1 0 192-16,1 5-16 0,-2-2-16 0,0 5 0 16,3 4 128-16,0 3 32 0,1 0 0 0,2 4 0 15,2 5 48-15,4 2 16 0,1 0 0 0,2 2 0 16,1-3-192-16,1 4-48 0,1 4 0 0,0-1 0 16,1-3-144-16,1 1 192 0,0-1-192 0,1-2 192 15,2-1-64-15,-1-5 0 0,1-2 0 0,2-5 0 16,1 3 192-16,5-3 16 0,0 0 16 0,4-7 0 15,2-2-144-15,0-2-16 0,4-1-16 0,-1-5 0 16,2-4-176-16,-1 0 160 0,1-3-160 0,-4-1 160 16,-2-6-448-16,-2 1-96 0,-2-6 0 0,-6 0-16 31,-2-3-1968-31,-3-1-400 0,-2-3-80 0</inkml:trace>
  <inkml:trace contextRef="#ctx0" brushRef="#br1" timeOffset="77762.97">27255 13810 33167 0,'-21'-2'1472'0,"9"2"304"0,4-4-1424 0,8 4-352 0,0 0 0 16,0 0 0-16,0 0 800 0,3-11 96 0,2 0 0 0,6 0 16 16,3-3-400-16,3-3-96 0,6-4-16 0,3-3 0 15,2-5-16-15,2-2-16 0,2 2 0 0,2-5 0 16,3-3-368-16,1 1 144 0,2 2-144 0,0 2 0 16,2-1 0-16,1 4 0 0,4 2 0 0,-1 4 0 15,-4 2 160-15,-2 7-160 0,-4 2 128 0,1 10-128 16,0 1 192-16,-1 4-32 0,-2 9-16 0,-1 7 0 15,-1 4-144-15,-4 6 0 0,-4 5 0 0,-1 3 0 16,0 4 0-16,-7 0 0 0,-5 4 0 0,-5-3 0 16,-1 4-400-16,-4-4 32 0,-3-3 16 0,-2 1 0 15,-5-1-448 1,3-2-96-16,-2-1 0 0,-1-2-16 0,0-4-944 16,3 2-192-16,1 1-48 0</inkml:trace>
  <inkml:trace contextRef="#ctx0" brushRef="#br1" timeOffset="81545.53">24815 12753 20671 0,'-9'8'912'0,"1"-2"192"0,1-1-880 0,0 0-224 16,7-5 0-16,-6 12 0 0,0-7 1072 0,6-5 160 16,0 0 48-16,-7 8 0 0,7-8-320 0,0 0-48 15,0 0-16-15,0 0 0 0,0 0 208 0,0 0 48 16,0 0 0-16,9-11 0 0,3-1-240 0,0-5-32 16,1-3-16-16,4-3 0 0,3-1-304 0,0-4-64 15,1 1-16-15,-1-2 0 0,3 1-96 0,-2 3-32 0,1-2 0 0,-2 0 0 16,-1 0 0-16,-1 3 0 0,-1 3 0 0,-3 3 0 15,-2 3-112-15,0 3-32 0,-2 3 0 0,-10 9 0 16,0 0-208-16,0 0 0 0,0 0 0 0,9 14 0 16,-5 5 0-16,-4 6 0 0,-5 5 0 0,-2-1-160 15,-2 2 160-15,-1 3 0 0,-1 2 0 0,-1-1 0 16,1 0-240-16,1 0 48 0,0 2 0 0,-1 0 0 31,3-1-704-31,-1-3-128 0,0-4-16 0,1-4-16 16,3 1-1712-16,0-1-352 0,0-6-64 0,5-1-9616 0</inkml:trace>
  <inkml:trace contextRef="#ctx0" brushRef="#br1" timeOffset="81811.95">24928 12776 22111 0,'0'0'1968'0,"-6"10"-1584"0,-2-1-384 0,2 4 0 0,1 5 1904 0,1 1 288 15,-1 5 64-15,0 3 16 0,-6-2-864 0,1 4-192 16,-2-1-16-16,-1 2-16 0,-1 0-176 0,1-1-48 16,-1 3 0-16,0 0 0 0,-4 0-320 0,2-4-64 15,-2 0 0-15,0 2-16 0,0-2-304 0,1 2-64 16,0-2-16-16,2-1 0 0,1-1-176 0,2-1 0 16,0-5 0-16,0 1 128 0,3 0-128 0,2 0 0 0,-1-1 0 15,3-1-176 1,5-5-1264-16,0 1-256 0,0-2-48 0,4 1-9216 0,-4-14-1840 15</inkml:trace>
  <inkml:trace contextRef="#ctx0" brushRef="#br1" timeOffset="82396.64">23818 14019 24879 0,'-12'-16'1088'0,"5"4"256"0,-3 3-1088 0,2 1-256 16,0 2 0-16,-1 1 0 0,-1 0 1776 0,-2 3 288 15,2-2 64-15,-3 3 16 0,-2-3-1216 0,-3 3-240 0,-1-2-48 0,-1 0-16 16,-3 3-240-16,-1 2-64 0,-7 2 0 0,3 1 0 15,0-2-64-15,0 9-32 16,-1-3 0-16,4 4 0 0,0 2-80 0,6 0-16 0,3-2 0 0,3-2 0 16,6 2-128-16,4-3 192 0,3 1-192 0,6 0 192 15,5-4-32-15,3 3 0 0,5 2 0 0,6 1 0 16,4-4 128-16,4 3 32 0,4 2 0 0,1-2 0 16,3-1-160-16,-4 3-32 0,-4-5 0 0,-3 4 0 15,-2 1-128-15,-2 0 128 0,-3-3-128 0,-4 3 128 16,-4 1 0-16,-2-1-128 0,-3-1 192 0,-4 0-64 15,-3 1 0-15,-5-2 0 0,-1 0 0 0,-7-1 0 16,-7 3 48-16,-2-4 0 0,-7 2 0 0,1-2 0 16,-7-1-176-16,-3-3 0 0,-3-3 0 0,-3-3 128 0,-2-3-272 15,3-2-64-15,5-2-16 0,4-5 0 16,3 1-1184-16,5-1-224 16,6-3-48-16,4-4-16 0,6-5-1280 0,6 0-256 0</inkml:trace>
  <inkml:trace contextRef="#ctx0" brushRef="#br1" timeOffset="82678.05">23957 13563 31327 0,'-5'-5'2784'0,"-2"-3"-2224"15,7 8-560-15,0 0 0 0,-6-5 768 0,6 5 32 0,0 0 16 16,-8 9 0-16,2-3-208 0,1 7-32 15,-1 0-16-15,1 8 0 0,-1 5-224 0,1 4-32 0,2 2-16 0,-4 1 0 16,1 7-80-16,1-2-16 0,-4 0 0 0,3-1 0 16,-2 2-64-16,2 2-128 0,0 3 176 0,-1-6-176 15,-2-2 128-15,0-3-128 0,-1 1 0 0,2-4 0 16,4-4 0-16,-1 0 0 0,0-7-176 0,4-1 176 31,0-3-1488-31,2-2-192 0,0-2-48 0,6-5 0 16,-7-6-896-16,10 3-192 0</inkml:trace>
  <inkml:trace contextRef="#ctx0" brushRef="#br1" timeOffset="83648.56">24324 13949 33167 0,'0'0'2944'0,"-9"3"-2352"0,0-1-464 0,3 5-128 0,0 3 560 0,-2 4 80 16,3 1 32-16,-1 4 0 0,-2 2-224 0,0-1-32 16,1 3-16-16,-1 2 0 0,-1-3-80 0,2 3 0 15,-1 1-16-15,2-2 0 0,-1 3-160 0,3-3-16 16,1-5-128-16,3 1 192 0,3 0-192 0,3-2 128 16,-1-4-128-16,1-1 0 0,2-4 192 0,2 0-64 15,1-5-128-15,2-2 192 0,0-1 96 0,1-3 16 16,1-3 0-16,0-5 0 0,0 1 208 0,-1-5 32 15,-1-4 16-15,-1 0 0 0,-2 0-112 0,-1 1-32 0,-3-1 0 16,-2-3 0-16,-4 1-48 0,-3-2-16 0,-3 1 0 16,1-1 0-16,-4 2-64 0,-4-2-16 0,-5-1 0 0,2 3 0 15,-1 1-272-15,2 2 128 0,0 5-128 0,1 0 0 16,2 6 0-16,2 0 0 0,0 1 0 0,2 3 0 16,8 2-304-16,0 0 48 0,0 0 0 0,0 0 0 15,0 0-64-15,0 0-16 0,0 0 0 0,0 0 0 16,8-5 80-16,5-1 32 0,-2 1 0 0,3 0 0 15,3-2 224-15,2 2 0 0,2 1 0 0,0-3-144 16,-2 2 144-16,0 1 0 0,-1 0 0 0,2 4 0 16,-2-4 0-16,-3 8 0 0,-1 0 0 0,0 1 0 15,0 5 0-15,-3 3 0 0,0 5 0 0,-1 4 0 16,-1 3 0-16,0 4 0 0,-4-1 0 0,-2 4 0 16,0 2 0-16,-4 2 0 0,-3 0 128 0,-2 1-128 15,-2-1 0-15,-2 1 144 0,-2-2-144 0,0-2 0 0,-2-1 208 0,0-5-64 16,-2 0-16-16,1-3 0 0,1 0 0 15,1-3 0-15,1-7 0 0,0 0 0 0,1-1 48 0,6-4 0 16,5-9 0-16,0 0 0 0,0 0-32 0,0 0 0 16,0 0 0-16,0-9 0 0,1-9 80 0,3-2 16 15,1-5 0-15,3-1 0 0,2-2-240 0,1-1 0 16,2-4 128-16,2-1-128 0,2-2 0 0,2 4 0 16,0 3 0-16,2 1 0 0,4 5 0 0,-1 4-160 15,0 3 160-15,0 2-192 0,0 0 192 0,-1 5-128 16,-1-2 128-16,-1 8-128 0,-2 1 0 0,0 5 0 15,-1-1 0-15,-3 7 0 0,-1 0-64 0,-2 5-16 16,-3-5 0-16,-2 3 0 0,0 2 32 0,-2 0 16 16,-3-2 0-16,2 4 0 0,0-1 160 0,-1 0-192 0,-3-1 192 15,0-1-192-15,2-1 192 0,1 0-192 0,-3-12 192 16,0 0-192-16,5 9 192 0,1 0 0 0,-6-9-144 0,10 2 144 16,-10-2 0-16,12-2-144 0,-1-5 144 0,2 0 0 15,-2-5-176-15,1 2 176 0,-1-3-160 0,1 1 160 16,-2-1 0-16,1-1 0 0,-4-1 0 15,1 1 0-15,1 1 0 0,0 3 0 0,-1-4 0 0,0 2 0 16,-2 4 0-16,-1-1 0 0,-5 9 0 0,6-9 0 16,1 0 0-16,-7 9 0 0,0 0 0 0,0 0 0 15,2-9 0-15,-2 9 0 0,-4-10 0 0,-2 6 0 16,-3 5-128-16,-2 3 128 0,-3 2 0 0,-3 1-144 16,-1 3 144-16,1 1 0 0,-1 6-144 0,1-1 144 15,0 0 0-15,4 0 0 0,0 1-144 0,2-1 144 16,2-3 0-16,1-3 0 0,6 2 0 0,2-12 0 0,1 10 0 15,4 0 0-15,4-4 0 0,2 1 0 16,1-5 0-16,3-2 0 0,3-1 0 0,2-2 0 0,2-2 0 0,1 0 0 16,1 0 0-16,1-4 0 0,1 2 0 0,-1-2 0 15,-2 2 0-15,1-4 0 0,-1 3-320 0,-5-2-48 16,-2 4-16-16,-2-1 0 16,-1-2-1888-16,-3 4-384 0,-2-1-80 0</inkml:trace>
  <inkml:trace contextRef="#ctx0" brushRef="#br1" timeOffset="84333.65">25752 13803 18431 0,'0'0'1632'0,"-8"-6"-1312"16,0-1-320-16,3 2 0 0,5 5 1712 0,0 0 272 15,0 0 48-15,0 0 16 0,0 0-832 0,-9-1-176 16,9 1-16-16,-8 4-16 0,-1 1-240 0,0 5-32 16,0 0-16-16,-3 4 0 0,-2 4-160 0,0 5-48 15,0 2 0-15,2 2 0 0,-2 5-48 0,2 4-16 16,2-1 0-16,1 2 0 0,2 0-32 0,2-3-16 0,2 0 0 0,3 0 0 16,3-8 16-16,2 0 0 0,1-6 0 15,4-1 0-15,3-2 224 0,3-3 64 0,3-3 0 0,3-1 0 16,2-6-64-16,0-2 0 0,1 0 0 0,-1-6 0 15,2-2-64-15,0-7-32 0,-2-1 0 0,0-3 0 16,-2-4-96-16,-2 0-32 0,0-4 0 0,-4 0 0 16,-4-3 80-16,-3 1 16 0,-4 0 0 0,-2 2 0 15,-6-4-16-15,-4 1 0 0,-6-5 0 0,-2 7 0 16,-3 1-272-16,-2 3-48 0,-2 4-16 0,-2 1 0 16,-3 1-160-16,-2 5 0 0,-2 2 0 0,0 3 0 31,-2-1-1072-31,-2 3-80 0,2 3-32 0,4 0 0 0,5 1-2336 0,4-4-448 15</inkml:trace>
  <inkml:trace contextRef="#ctx0" brushRef="#br1" timeOffset="86332.05">27966 11000 12895 0,'0'0'1152'0,"0"0"-928"15,-9 0-224-15,0-1 0 0,2 0 1088 0,-2 0 192 16,-1 1 16-16,-1-2 16 0,0 0-160 0,-2 1-16 15,-1-1-16-15,-1-1 0 0,0 0-96 0,-1-2 0 16,-1-5-16-16,0 2 0 0,2-1 48 0,0 4 16 16,-1-5 0-16,4 4 0 0,0 2-208 0,3-1-32 15,0 2-16-15,9 3 0 0,-8-6-224 0,8 6-32 0,0 0-16 16,0 0 0-16,0 0-224 0,0 0-64 0,3-7 0 0,11 1 0 16,4 4 0-16,6-1-16 0,2-1 0 0,7-1 0 15,5 1-64-15,4 0-16 0,2 2 0 0,6-1 0 16,3-2-160-16,1 1 0 0,0 1 0 0,1 1 128 15,-2-1-128-15,1 0 0 0,-5-2 144 0,-4 2-144 16,-7 1 272-16,-4 1-16 0,-1-3 0 0,-5 3 0 16,-4 1-64-16,-4 2-32 0,-5 1 0 0,-4-2 0 15,-11-1-160-15,0 0 0 0,0 0 144 0,0 0-144 16,0 0 0-16,-6 13 144 0,-8-5-144 0,-4 3 0 16,-5-4 160-16,-4 3-160 0,-3-3 128 0,-6 3-128 15,-6 0 144-15,-3 2-144 0,-6-5 160 0,-3 3-160 16,1 2 256-16,3-3-32 0,0 1-16 0,4-1 0 15,6 3-32-15,2 1-16 0,9-1 0 0,4 0 0 0,2-1-160 0,8-3 0 16,4 0 0-16,11-8 128 0,-1 10-128 0,1-10 0 16,14 7 0-16,5-1 0 0,7-1 144 0,2-4-144 15,7-1 160-15,7 3-160 0,5 1 144 0,5 1-144 16,4 0 128-16,4-1-128 0,-2-2 0 0,-3-1 0 16,-3-2 128-16,0 1-128 0,-2 3 272 0,-2 1 32 15,-3-3 0-15,-5 0 0 0,-3-2 16 0,-4 2 0 16,-2 0 0-16,-7-1 0 0,-8-1-192 0,-4 0-128 15,-12 1 144-15,0 0-144 0,0 0 128 0,-10-1-128 16,-9-6 0-16,-6 3 0 0,-3 2 0 0,-7-1 0 16,-7-3 0-16,-4 3 0 0,-5 2 0 0,-2 0 0 15,-3 1 0-15,-6-4-160 0,-4-1 160 0,0-4 0 16,3 4 0-16,6 4 0 0,4-2 0 0,4-2 0 0,6 0 0 16,4 2 0-16,3 2 0 0,7 1 0 0,7-2 0 0,7-1 0 15,5-2 0-15,10 5 0 16,0 0 0-16,0 0 0 0,18-4-192 0,6 2 64 15,4 2 0-15,5 1 0 0,4-2 128 0,6 3-128 16,7 1 128-16,4 3-128 0,3-1 128 0,3 2 0 16,-3-1 0-16,-1-1-128 0,-5-4 128 0,-3 3 0 15,-1 0 0-15,-3 2 128 0,-6-6-128 0,-5 1 144 0,-4 2-144 0,-6-2 160 16,-7-2-160-16,-4 1 0 0,-12 0 144 0,0 0-144 16,0 0 0-16,-8-6 128 0,-6-2-128 0,-7 3 0 15,-9-3 0-15,-4 3 0 0,-7 3 0 0,-3-1 0 16,-4 1 0-16,-8-5 0 0,-7 3 0 0,0-1 0 15,1-4 0-15,4 3 128 0,5 4-128 0,6 0 0 16,6 2 0-16,8 0 0 0,8-1 0 0,6-2 128 16,5 0-128-16,14 3 0 0,0 0 0 0,0 0 0 15,0 0 0-15,15-8-320 0,7 3 64 0,4-1 16 16,10 1 0-16,6 2 0 0,5-1 0 0,5 3 0 0,4 3 240 0,4-2-176 16,-1-3 176-16,-5 0-160 0,-6 3 160 0,-3 0 0 15,-5-1 0-15,-3 2 0 0,-5 3 0 0,-7 0 0 16,-6-2 0-16,-3 1 0 0,-16-3 176 0,0 0-48 15,0 0 0-15,0 0 0 0,-12 5 48 0,-7 0 0 16,-8-3 0-16,-4 0 0 0,-6 0-176 0,-4 1 0 16,-5-2 144-16,-3-1-144 0,-3 0 0 0,0-1 0 15,3 0 0-15,6-2 128 0,5 0-128 0,6 0 0 16,7-2 0-16,4 1 0 0,6 1 0 0,4 1 0 16,2-3 0-16,9 5 0 0,0 0 0 0,2-12-240 15,5 2 64-15,3 2 16 0,4 2 160 0,0 0-160 0,5 2 160 16,4 1-160-16,1-2 160 0,1 0 0 15,3 3 0-15,0 3 0 0,-1 3 0 0,-4 0 0 16,-2-3 0-16,-7 1 0 0,-2 2 0 0,-12-4 192 16,0 0-64-16,0 0 0 0,0 13-128 0,-6-4 192 0,-7 0-64 0,-7-3 0 15,-7 2-128-15,-4-2 192 16,-2-1-64-16,-2 3 0 0,-5-3-128 0,0-1 0 16,-1-2 0-16,3 4 128 0,1 1-128 0,4-1 0 15,1-1 0-15,7-1 0 0,3-3 0 0,4 1 0 0,4-1 0 0,5 0 128 16,9-1-128-16,0 0 0 0,0 0 0 0,5-6 0 15,6-2 0-15,6 1 128 0,9-7-128 16,-1 5 0-16,6 0 0 0,3 4 0 0,4-5 0 0,4 3 0 16,3 1 0-16,-1-2 0 0,3 4 0 0,-1-1-128 15,-3-1 128-15,-1 2 0 0,-4 2 0 0,-5-1 0 16,-3-1 0-16,-6 0 0 0,-7 1 128 0,-3 0-128 16,-14 3 0-16,0 0 0 0,0 0 0 0,0 0 128 15,0 0-128-15,-11 8 0 0,-7 1 0 0,-5-2 0 0,-6 1 0 16,-4-3 0-16,-5 1 0 0,-1 2-128 15,-2-3-144-15,3 3-32 0,0-3 0 0,7 0-12464 16,2 2-2496-16</inkml:trace>
  <inkml:trace contextRef="#ctx0" brushRef="#br1" timeOffset="91985.73">10039 4836 11055 0,'-11'-19'480'0,"7"10"112"0,2-1-464 0,-5-6-128 16,2 0 0-16,3-1 0 0,0 1 1072 0,2 1 192 15,2 1 32-15,-1 0 16 0,0 0-608 0,0 1-112 16,1 0-16-16,-1-1-16 0,1-1-32 0,1 1 0 16,0 3 0-16,-1-1 0 0,2 1-80 0,0 4 0 15,0 2-16-15,-4 5 0 0,0 0-192 0,0 0-48 16,11 4 0-16,-3 4 0 0,-1 4-192 0,2 5 0 16,0 2 0-16,1 6 0 0,0 6 0 0,1 2 0 15,-1 1 0-15,-1 2 0 0,-3 1 0 0,0 3 0 16,-1 4 0-16,-1-4 0 0,-3-2 208 0,2-1-48 15,0-2-16-15,-1-4 0 0,1-5-144 0,-1-2 128 16,2-4-128-16,0-2 128 0,0-5 160 0,-1-2 32 16,1-1 0-16,1-4 0 0,-5-6 448 0,0 0 112 0,8-2 16 0,1-5 0 15,-2-2-80-15,2-3-16 0,0-3 0 0,1-4 0 16,-1-4-352-16,0-2-80 0,1-6-16 0,-1-2 0 16,3 1-144-16,-2-2-16 0,3-3-16 0,1-1 0 15,0-1 16-15,2 2 0 0,1 0 0 0,0 3 0 16,1 4-192-16,1 5 0 0,2-1 0 0,-1 6 0 15,0 2 0-15,1 6 0 0,-2-1 0 0,0 4 0 32,-1 4-1808-32,-1 2-240 0,0 2-64 0,-2 2 0 0</inkml:trace>
  <inkml:trace contextRef="#ctx0" brushRef="#br1" timeOffset="92339.76">10810 5073 23903 0,'0'0'1056'0,"0"0"224"0,0 0-1024 0,0 0-256 15,0 0 0-15,-4 7 0 0,-1-2 256 0,-2 3 0 16,0 0 0-16,-3 1 0 0,-2 2 192 0,-2 3 64 16,-2-2 0-16,2 5 0 0,-4 2-320 0,1 4-64 15,1-2-128-15,1 3 192 0,1 3-192 0,2-1 0 16,1-4 128-16,4 0-128 0,4-5 0 0,1 2 0 15,5-7 0-15,1-4 0 0,-4-8 272 0,9 0-32 0,2-3-16 0,3-4 0 16,0-1 176-16,1-5 48 0,0-1 0 0,1-1 0 16,-1-3-128-16,0-1 0 15,-1-2-16-15,-1 2 0 0,-2 0-176 0,-1 1-128 16,-1 1 192-16,-1 2-192 0,-2 0 128 0,-2 3-128 16,-1 1 0-16,-1 5 0 0,-2 6 0 0,0 0 0 15,0 0 0-15,0 0 0 0,0 0 0 0,0 7 0 16,0 5 0-16,0 0 0 0,0 2 0 0,0 4 0 15,2 1 0-15,0 0-144 0,3-1 144 0,-1-1-192 0,1 0 192 0,4-1-192 32,0-2-1616-32,4-2-336 0,1-4-64 0</inkml:trace>
  <inkml:trace contextRef="#ctx0" brushRef="#br1" timeOffset="92634.89">11242 4959 15775 0,'0'0'704'0,"0"0"128"15,0 0-656-15,2 9-176 0,1 4 0 0,-4 3 0 16,-2 3 832-16,-1 3 144 0,-1 1 32 0,-1 0 0 0,-2 0-112 0,-1 3 0 16,-3-3-16-16,0 1 0 0,3 2-336 0,-1-5-64 15,0 1-16-15,1-4 0 0,1-3-32 0,2-1-16 16,1-4 0-16,-4 2 0 0,5-4 160 0,4-8 16 16,0 0 16-16,0 0 0 0,3-7 160 0,2-3 48 15,1-4 0-15,3-3 0 0,1-1-272 0,3 1-48 16,1-3-16-16,3 0 0 0,2-5-224 0,1 2-32 15,0-4-16-15,15-8 0 0,-5 3-16 0,-8 11 0 16,2 6 0-16,10-8 0 0,-5 7-192 0,-10 7-128 0,-1 4 128 0,0 0-208 16,0 1 208-16,-2 4 0 15,-2 1 0-15,-1 2-144 16,-3 2-1952-16,-1-1-384 0,4 1-80 0,-13-5 0 0</inkml:trace>
  <inkml:trace contextRef="#ctx0" brushRef="#br1" timeOffset="93352.03">12256 4606 6447 0,'4'-10'576'0,"-3"-2"-576"16,-1 1 0-16,0-2 0 0,0-1 1984 0,0-1 272 15,-1-2 64-15,-2 5 16 0,-2 4-992 0,0-1-192 16,0 1-32-16,-1 2-16 0,-2-2-272 0,1 6-48 16,-6 2-16-16,0 4 0 0,-2 5-288 0,-2 2-64 15,0 8-16-15,-4 5 0 0,0 0-64 0,-2 6-16 16,-3 1 0-16,0 5 0 0,-4 5 112 0,1 1 16 16,-4 5 0-16,4-2 0 0,2 7-176 0,3-1-16 15,4-4-16-15,3-6 0 0,4-3-112 0,5-4-128 16,1-2 176-16,6-6-176 0,1 0 192 0,4-5-64 15,3-3 0-15,5-5-128 0,3-2 176 0,5-2-176 16,5-6 160-16,3-1-160 16,5-4-1168-16,2 0-336 0</inkml:trace>
  <inkml:trace contextRef="#ctx0" brushRef="#br1" timeOffset="93969.75">12292 4941 14735 0,'-15'18'1312'0,"8"-10"-1056"0,0 2-256 0,0 5 0 16,-3 2 864-16,2 0 112 0,-3 1 32 0,1 0 0 15,0-1 416-15,1-3 96 0,0-2 16 0,2 1 0 16,4-7-272-16,-1-1-48 0,4-5-16 0,0 0 0 16,0 0-464-16,6-5-96 0,3-2 0 0,1-6-16 15,7 2-240-15,-1-6-32 0,2-2-16 0,1 0 0 16,3-1-208-16,-2-1-128 0,0 1 128 0,10-8-128 0,-6 6 0 0,-8 12 128 15,1-1-128-15,-1-1 0 0,0 3 0 0,-2 2 0 16,-3-1 0-16,-1 7 0 0,-2 1 0 0,-2 4 0 16,-2 7-160-16,0-2 160 0,-4 4-144 0,-1 2 144 15,-6 1 0-15,1 4-144 0,-3 0 144 0,-8 12 0 16,3-2 0-16,3-7 0 0,-2-3 0 0,1 1 128 16,-1-3-128-16,0-3 0 0,0-4 224 0,5 1-32 15,-1-2 0-15,2-5 0 0,2 0 112 0,5-5 16 16,0 0 0-16,0 0 0 0,5-5-80 0,4-1-16 15,0-7 0-15,4-4 0 0,2 1-96 0,3-3 0 16,2-2-128-16,2-3 192 0,-1 3-192 0,4 0 0 16,-3 2 0-16,3 1 0 0,-1 3 0 0,-1 1 0 15,-3 4 0-15,7-4 0 0,-7 6 0 0,-9 5 0 16,0 1 0-16,-4 6 0 0,0 3 0 0,-2 0 0 16,-3 3 0-16,0 0 0 0,-4 1 0 0,0 0 0 15,-3-2 0-15,-3 5 0 0,-1-1 128 0,4-8-128 16,-1 1 0-16,1-1 0 0,5-5 0 0,0 0 0 15,0 0 0-15,-3-6 0 0,3 1 0 0,4-5 0 16,1-1 0-16,1-4 144 0,4-1-144 0,2-3 128 0,1 1-128 0,2 1 128 16,0-2-128-16,2 3 0 0,0 0 0 15,9 1 0-15,-3 5 0 0,-8 4 0 0,0 1 0 0,2 3 0 16,-2 5-144-16,-1 4 144 0,-1 1 0 0,-2 7 0 16,-2 3 0-16,-3 4 0 0,-2 4 0 0,-3 1 0 15,-1 5 0-15,-2 2 0 0,-2 1 0 0,2-5 0 16,-3-2 0-16,1-3 0 0,1 0 0 0,1 4 0 15,0-2-448-15,5-12 32 0,1-5 0 16,2 0 0-16,2-4-704 0,2-2-144 0,1-4-16 16,7-4-12304-16</inkml:trace>
  <inkml:trace contextRef="#ctx0" brushRef="#br1" timeOffset="94292.38">13222 5005 17503 0,'0'0'1552'0,"0"0"-1232"16,-6 6-320-16,6-6 0 0,0 0 864 0,0 0 112 15,0 0 32-15,0 0 0 0,0 0-128 0,0 0-32 16,0 0 0-16,0 0 0 0,6-4-96 0,2-2-32 16,-1 0 0-16,4-3 0 0,0 0-288 0,1 0-64 15,0 1-16-15,1-1 0 0,-2-1-192 0,1 3-32 16,-2 0-128-16,-1 4 192 0,-3 1-32 0,-6 2-16 15,0 0 0-15,0 0 0 0,4 5 80 0,-1 5 16 16,-3-1 0-16,-2 4 0 0,0 0 32 0,-1-2 16 0,-1 2 0 0,2 2 0 16,-2-3-64-16,2-1-16 0,-1 1 0 0,0-4 0 15,1 3-208-15,1-4 144 16,1 2-144-16,0-4 128 0,1 2-128 0,1 0-224 16,2 0 48-16,1 0 16 15,2 0-480-15,0-4-80 0,4 1-32 0,0 1 0 16,2-2-1856-16,1-2-368 0</inkml:trace>
  <inkml:trace contextRef="#ctx0" brushRef="#br1" timeOffset="94850.9">13731 5001 16127 0,'0'0'704'0,"0"0"160"0,-7-4-688 0,2 2-176 0,-1 0 0 0,-2 4 0 0,-1 0 1168 15,-1 5 208-15,-5 3 32 0,1-1 16 16,-1 3-272-16,-1 2-48 0,1 2-16 0,1-1 0 0,-1-1-256 0,4 0-48 15,-3-1-16-15,2-1 0 0,3-4-224 0,3 2-48 16,-1-5-16-16,7-5 0 0,7 4-240 0,-1-2-48 16,-1-2-16-16,2 2 0 0,0-4 80 0,2 0 32 15,1-2 0-15,2-2 0 0,4-6-112 0,1 2-32 16,-2 0 0-16,-1-3 0 0,0 1-16 0,-1 0 0 16,-2-1 0-16,1 3 0 0,-3 1 16 0,-1 4 0 15,0-2 0-15,0 3 0 0,-8 4 48 0,0 0 0 16,0 0 0-16,6 10 0 0,0-1-64 0,-2 5 0 15,-1 0 0-15,-1-1 0 0,1-1-128 0,-2 2 128 0,3-5-128 0,-2 1 128 16,1-5-128-16,-3-5 0 16,5 7 144-16,-5-7-144 0,8 1 176 0,2-2-48 15,1-3 0-15,-1 0 0 0,3-2 0 0,-1-3 0 16,-5 3 0-16,2-3 0 0,0 0-128 0,0-4 0 16,0 3 144-16,-2-2-144 0,-1 5 0 0,0-2 0 15,0 3 0-15,1-1 128 0,-2 2-128 0,-5 5 0 0,0 0 0 0,0 0 0 16,5 6 0-16,-1 5 0 0,-2 1 0 0,-1 0 0 15,-1 2 0-15,0 0-128 0,0 1 128 0,-1-1 0 16,0-1 0-16,0 2 0 0,-1 0 0 0,1 2 0 16,0-6 0-16,1-1 0 0,0 0 0 0,1-3 0 15,2-1 0-15,-3-6 0 0,0 0 128 0,7 0-128 16,1-2 128-16,1-3-128 0,0-1 128 0,1-1-128 16,0 1 0-16,1 2 144 0,1-3-144 0,-2 4 0 15,-2-1 0-15,-1 4 0 0,2 0 0 0,-1 0 0 0,-1 4 0 0,1 1 0 16,-2 2 0-16,1 0 0 0,-3 3 0 0,-2-1 0 15,1 1 0-15,-3-1 0 0,0 2 0 16,0-2 0-16,0 1 0 0,2 0 0 16,0-1-1072-16,-2 0-320 0,-4-2-64 0,4-7-13072 15</inkml:trace>
  <inkml:trace contextRef="#ctx0" brushRef="#br1" timeOffset="95488.4">14219 4353 17503 0,'-9'-14'768'0,"5"9"176"0,4 5-752 0,0 0-192 16,-1-7 0-16,1 7 0 0,0 0 1216 0,0 0 224 0,0 0 32 0,0 0 16 15,0 0-656-15,0 0-128 16,4 5-16-16,2 4-16 0,2 4-80 0,1 4-16 16,2 3 0-16,4 7 0 0,-1 2-144 0,4 5-48 0,1 2 0 0,0 3 0 15,-1 6-112-15,7 19-16 0,-4-1-16 0,-10-20 0 16,-1 8-80-16,-2 2-16 16,-2 3 0-16,-2 0 0 0,-3 0 48 0,-2-3 0 15,-3-2 0-15,-2-2 0 0,-3-4 0 0,-1-4 0 16,-2 1 0-16,0-4 0 0,-2-2-48 0,-2-5 0 15,0-3 0-15,-7 9 0 0,4-8-144 0,8-12 0 0,0-2 0 16,2-3-9424-16,3-9-1968 0</inkml:trace>
  <inkml:trace contextRef="#ctx0" brushRef="#br1" timeOffset="95668.84">15016 4869 29775 0,'0'0'1312'0,"9"-4"288"0,2 3-1280 0,4-3-320 15,4 1 0-15,3 1 0 0,2-1 320 0,9-3 0 16,-1-2 0-16,-10 5 0 0,2-1-128 0,-1-3-32 16,-2 1 0-16,1 2 0 15,-2-2-1584-15,-5 2-320 0,-2 1-64 0</inkml:trace>
  <inkml:trace contextRef="#ctx0" brushRef="#br1" timeOffset="95837.69">14895 5193 21183 0,'-1'6'1888'0,"1"3"-1504"0,2-4-384 0,6 4 0 15,3-1 1056-15,6-2 144 0,3-1 16 0,7-3 16 16,7-5-512-16,4-3-96 0,4-2-32 0,5-3 0 16,4-1-592-16,1-3 0 15,2-4 0-15</inkml:trace>
  <inkml:trace contextRef="#ctx0" brushRef="#br1" timeOffset="96469.72">15776 4012 6447 0,'-8'-11'272'0,"8"11"80"0,-4-7-352 0,3-2 0 0,1 2 0 0,0 2 0 16,0 5 2576-16,0 0 448 0,0 0 96 0,0 0 16 16,0 0-2032-16,0 0-400 0,8 4-64 0,-3 1-32 15,3 5 0-15,-2 4 0 0,0 5 0 0,2 4 0 16,-2 0-160-16,1 7-16 0,-1 3-16 0,0 5 0 0,2 3-144 16,-2 9-16-16,1 2-16 0,-2 4 0 15,0 5-96-15,0 2-16 0,-1-6 0 0,0-1 0 16,-1-4-128-16,1-2 192 0,-1-7-192 0,1-1 192 0,-2-6 352 0,1-7 80 15,-2-1 16-15,1-6 0 0,1-2 80 0,2-4 32 16,-2-3 0-16,2-4 0 0,0-1-160 0,1-7-16 16,2-1-16-16,3-10 0 0,-3-2 32 0,1-6 16 15,0-6 0-15,-3 8 0 0,0-5-288 0,1-1-48 16,0-1-16-16,1-7 0 0,0-1-64 0,3-5 0 16,0-2-16-16,2-4 0 0,2-9-32 0,4-1 0 15,3-3 0-15,14-17 0 0,-6 14-144 0,-7 22 0 16,-1 0 0-16,2 5 128 0,0-1-128 0,1 6 0 0,-2 2 0 15,-1 6 0-15,-3 4-320 0,-1 2 48 16,-2 0 16-16,0 6 0 16,-4 1-2448-16,0 1-496 0</inkml:trace>
  <inkml:trace contextRef="#ctx0" brushRef="#br1" timeOffset="96879.01">16650 4557 21183 0,'0'0'1888'15,"0"0"-1504"-15,-2 11-384 0,-2-1 0 0,-1-1 736 0,-3 3 80 0,-1-3 16 0,-2 3 0 16,-3 0 112-16,-2 2 16 0,-2 2 16 0,-1 1 0 16,-3 4-144-16,2 2-16 0,-3 0-16 0,3-1 0 15,0 5-304-15,3-1-64 0,0 4-16 0,6-6 0 0,3 2-256 0,3-5-160 16,4-2 192-16,3-2-192 0,3-3 256 0,3-5-48 15,1-3-16-15,4-1 0 0,3-5 128 0,2-6 32 16,0-3 0-16,8-6 0 0,-1-1-32 0,-9 6-16 16,1-5 0-16,5-9 0 0,-2 2-128 0,-9 8-32 15,-1 2 0-15,2-2 0 0,-4-2-16 0,0 2 0 16,-2 2 0-16,0 0 0 0,-1 2-128 0,-3 2 0 16,-2 8 0-16,0 0 128 0,0 0-128 0,0 8 0 15,-1 2 0-15,-2 4 0 0,1-1 0 0,1 2 0 16,1 0 0-16,0 3 0 0,0 1-160 0,2 0 160 15,2 0-208-15,2-2 80 16,3-3-1520-16,0 0-288 0,2-7-64 0,2 1-7472 16,2-5-1504-16</inkml:trace>
  <inkml:trace contextRef="#ctx0" brushRef="#br1" timeOffset="97106.38">17081 4645 19343 0,'0'0'1728'0,"0"10"-1392"0,0 4-336 0,0 4 0 15,-1 5 1280-15,-3 4 192 0,-1-1 48 0,-1 1 0 16,-2 1-368-16,-1 3-80 0,-2-4-16 0,-2 1 0 16,0-1 272-16,-2 0 48 0,4-4 16 0,-1-3 0 15,2-3-496-15,3-3-80 0,0-7-32 0,3 0 0 16,4-7-400-16,0 0-64 0,2-7-32 0,3-2 0 0,2-6 96 0,4-1 32 16,1-4 0-16,3-1 0 0,1-3-240 15,2 0-48-15,-1 2-128 0,1-2 192 0,1-3-192 0,3 4 0 16,-1-2 0-16,2 2 0 0,3 3 0 0,-2-1 0 15,1 3 0-15,-2 3 0 0,0 4-192 0,0 3-128 16,-1-1-16-16,-2 4-16 16,-2 1-2848-16,-1 2-576 0</inkml:trace>
  <inkml:trace contextRef="#ctx0" brushRef="#br1" timeOffset="97476.06">18398 3860 19119 0,'-10'-25'832'0,"5"18"192"0,1-2-816 16,5 3-208-16,7-2 0 0,-8 8 0 0,-14-6 976 0,0 3 160 0,1 3 16 0,-3 1 16 15,-7 6-528-15,-2 4-96 0,-2 6-32 0,-1 4 0 16,0 9 16-16,1 4 0 0,2 7 0 0,-1 3 0 16,0 6 48-16,2 5 0 0,1 8 0 15,2 0 0-15,1 5-304 0,2 3-48 0,2 4-16 0,2-4 0 16,4-5-208-16,2-4 0 0,2-7 128 0,0-4-128 15,3-4 0-15,0-5 0 0,1-8 0 0,2-2 0 32,0-2-512-32,0-5-80 0,0-4-32 0,0-4-12064 0</inkml:trace>
  <inkml:trace contextRef="#ctx0" brushRef="#br1" timeOffset="97639.79">17717 4601 24879 0,'8'0'2208'0,"6"-2"-1760"16,3 1-448-16,7 0 0 0,2 0 640 0,4-3 64 16,3 1 0-16,1-1 0 0,2 2-240 0,3-3-32 15,-1-3-16-15,-1 2 0 0,-1-4-64 0,1 2-16 16,1-2 0-16,-1 5 0 16,-2 0-1232-16,-2-2-256 0,0 2-64 0</inkml:trace>
  <inkml:trace contextRef="#ctx0" brushRef="#br1" timeOffset="97882.84">18608 4565 24879 0,'0'0'2208'0,"0"0"-1760"0,-3 6-448 0,1 7 0 15,-4 1 384-15,0 3-16 0,-2 0 0 0,0 4 0 16,-2 0 192-16,2 4 32 0,-2 0 16 0,4-2 0 16,-6-2-176-16,6 4-48 0,-2-3 0 0,3-1 0 15,1-2-256-15,2-1-128 0,0-3 0 0,4-1 128 16,0-4-896-16,2 0-176 16,1-5-32-16</inkml:trace>
  <inkml:trace contextRef="#ctx0" brushRef="#br1" timeOffset="98183.17">19203 3895 25791 0,'0'0'2304'0,"0"0"-1856"15,0 0-448-15,0 0 0 0,1 13 0 0,-1 2 0 0,-2 3-208 0,-2 4 64 16,-1 6 784-16,-3 0 176 0,-5 3 16 0,-1 4 16 16,0 0-64-16,-1 5-16 15,-3 3 0-15,2-1 0 0,1 5-288 0,-1-1-64 0,5-6-16 0,1 3 0 16,1 1-272-16,2 1-128 0,1-1 128 0,2-1-128 0,2-2-160 0,2-3-112 16,2-4-32-16,3 4 0 15,3-7-496-15,1-9-96 0,0-2-32 16,1-6 0-16,0-3 112 0,0-5 32 0,0-6 0 0</inkml:trace>
  <inkml:trace contextRef="#ctx0" brushRef="#br1" timeOffset="98357.97">18730 4457 26079 0,'0'0'1152'0,"10"0"256"0,7 1-1136 0,3 1-272 16,3 1 0-16,5 1 0 0,6 1 304 0,2-3 0 15,-3-4 0-15,2-2 0 0,1 1 208 0,1-2 64 16,1 1 0-16,0-4 0 0,0 2-240 0,3-3-32 16,1 1-16-16,-1 3-9120 15,-3-2-1840-15</inkml:trace>
  <inkml:trace contextRef="#ctx0" brushRef="#br1" timeOffset="98568.18">18281 3824 32255 0,'-51'-22'1424'0,"35"17"304"0,3 0-1392 0,4 1-336 0,4 3 0 0,5 1 0 16,0 0 1312-16,0 0 192 0,0 0 32 0,0 0 16 15,0 0-1232-15,0 0-320 0,8-2 0 0,1-2 0 16,0-1 0-16,1-4-320 0,3-1 32 0,-1-3-16288 15</inkml:trace>
  <inkml:trace contextRef="#ctx0" brushRef="#br1" timeOffset="99176.27">17955 3401 18719 0,'0'0'832'0,"0"0"160"0,0 0-800 0,0 0-192 0,0 0 0 0,0 0 0 0,-5 7 768 0,-6 7 128 16,1 5 0-16,-5 9 16 0,-5 4-144 0,-11 23-16 15,2-3-16-15,7-14 0 0,-1 7 176 0,-3 7 48 16,-4 5 0-16,0 10 0 0,-3 7-272 0,-1 1-48 16,-1 8-16-16,0 0 0 0,-1 6-448 0,3 0-176 15,5-2 128-15,8-3-128 0,4-7 0 0,9-4 0 16,6-6 0-16,9-5 0 0,6-11 0 0,9-2 0 16,8-1 0-16,6-9 0 0,5-2 0 0,8-4 0 15,9-9 0-15,6-1 0 16,0-9-1920-16,3-4-256 0</inkml:trace>
  <inkml:trace contextRef="#ctx0" brushRef="#br1" timeOffset="99529.12">19163 3318 19343 0,'0'0'1728'0,"0"0"-1392"15,4 7-336-15,4 1 0 0,5 5 832 0,1 4 112 16,0 4 16-16,0 3 0 0,-2 7-560 0,2 3-96 16,0 3-32-16,3 15 0 0,-2 4 160 0,-1 0 16 15,-1 3 16-15,-2 5 0 0,-1 5 224 0,-1 2 32 16,-1 3 16-16,-3 0 0 0,-3 2-288 0,0 1-48 15,-2-2-16-15,-4-1 0 0,-2-1-192 0,-5-2-32 16,-4-4-16-16,0-7 0 0,-2-4-320 0,1-5-64 16,-1-3-16-16,1-9 0 15,-2-7-448-15,1-6-112 0,4-2-16 0</inkml:trace>
  <inkml:trace contextRef="#ctx0" brushRef="#br1" timeOffset="99902.53">19855 3809 21183 0,'8'2'1888'0,"3"1"-1504"15,3-2-384-15,4-1 0 0,5-2 640 0,10-5 64 0,-3 1 16 0,-9 2 0 16,1 0-336-16,1-3-80 16,0-1-16-16,0-3-7520 15,0 0-1488-15</inkml:trace>
  <inkml:trace contextRef="#ctx0" brushRef="#br1" timeOffset="100064.66">19879 3970 22111 0,'0'0'976'0,"0"0"208"0,0 0-944 0,9 1-240 0,4 1 0 0,6 0 0 16,2 1 2368-16,6 1 448 15,2-2 64-15,2-2 32 0,3-2-2272 0,3-3-448 0,1-2-192 0,2-4 176 16,-2-1-176-16,4 2-256 0,2-1 64 0,1-5-14256 15</inkml:trace>
  <inkml:trace contextRef="#ctx0" brushRef="#br1" timeOffset="100371.24">21149 3204 12895 0,'-20'-13'576'0,"12"12"112"0,2 0-560 0,6 1-128 15,0 0 0-15,-5 1 0 0,-3 3 2544 0,0 3 464 16,-1 1 112-16,-3 5 16 0,-7-1-1984 0,3 5-400 16,6 1-80-16,0 4-16 0,-3 3-128 0,3 4-16 15,3 0-16-15,0 8 0 0,3 7-112 0,2 1-32 0,-2 3 0 0,1 4 0 16,1 0-224-16,-1 3-128 15,1 1 128-15,-1 4-128 0,-2 3 0 0,-1-4 0 16,-2-2 0-16,2-4 0 16,1-6-288-16,4-6-128 0,-2-7-32 0,6-3 0 15,-2-8-352-15,4-3-80 0,1-5-16 0,1-6-10752 0</inkml:trace>
  <inkml:trace contextRef="#ctx0" brushRef="#br1" timeOffset="100730.35">21019 3337 27647 0,'-1'-23'2448'0,"4"12"-1952"0,4-1-496 0,3-3 0 0,4-1 272 0,4-1-32 16,2 1-16-16,3 0 0 16,0 1 160-16,3 2 48 0,4 1 0 0,1-1 0 0,-2 4 16 0,0 0 16 15,0 4 0-15,-1 1 0 0,-2 4-224 0,-2 2-48 16,-2 1-16-16,-5 4 0 0,-4 4-176 0,-3 7 0 15,-3 2-160-15,-5 4 160 0,-4 3-256 0,-6 5 32 16,-6 0 16-16,-5 6 0 0,-4 1 0 0,-2 2 0 16,-3 3 0-16,-2-4 0 0,2-6 208 0,2 0-144 15,-1-4 144-15,5 0-128 0,2-3 128 0,4-2 0 16,2-4 160-16,1-1-160 0,1-1 464 0,7-4 0 16,7-1 0-16,3-4 0 0,2 3-144 0,2 1-48 15,1 0 0-15,3-4 0 0,2 0-96 0,3-2-32 16,1 2 0-16,2-2 0 0,0 1-144 0,1-3 0 15,-1 0 0-15,4 2 0 0,1-4 0 0,1 0 0 0,-2-2 0 0,2 1-176 32,1-3-1616-32,3 0-320 0,-4-3-64 0</inkml:trace>
  <inkml:trace contextRef="#ctx0" brushRef="#br1" timeOffset="101166.9">22271 2831 25791 0,'-9'-1'2304'16,"-1"-1"-1856"-16,0 0-448 0,0 2 0 0,-4 2 272 0,-1 1-32 15,-2 1-16-15,-6 6 0 0,-5 3-224 0,-5 2 0 16,-6 2 0-16,1 1-160 0,2 1 160 0,4 2 0 15,6 5 0-15,3-1-128 0,5 3 128 0,5-4 128 16,6 3-128-16,7-2 176 0,7 5 112 0,5-5 32 16,3 3 0-16,4-4 0 0,4 3 0 0,0-4 16 15,4-2 0-15,1 2 0 0,1 1 176 0,0-2 16 16,-2-3 16-16,-2 1 0 0,-2 1-128 0,-4 0-32 16,-1 2 0-16,-3-1 0 0,-3-2-32 0,-5 0-16 15,-3 1 0-15,-4-2 0 0,-4-1 16 0,-3-3 0 16,-6 0 0-16,-2 0 0 0,-3 3-80 0,-5-3-16 15,-6-1 0-15,-1-2 0 0,-3 1-96 0,-1-5-32 16,-2 1 0-16,1-1 0 0,-1 1 0 0,2-3 0 16,1 2 0-16,2-4 0 0,2-3-128 0,4-1 0 0,1 0 0 15,3-1 0 1,3-3-1152-16,4-2-320 0,4-1-64 0,5-6-13232 0</inkml:trace>
  <inkml:trace contextRef="#ctx0" brushRef="#br1" timeOffset="101584.83">23306 2389 26719 0,'-13'-5'2368'0,"7"4"-1888"15,-3 1-480-15,-4 1 0 0,-3 0 0 0,-4 6 0 16,-10 3-208-16,1 0 64 0,-1 3 288 0,-2 3 64 16,0 1 16-16,0 2 0 0,0 1 96 0,3 0 0 15,1 3 16-15,3-1 0 0,2-2-48 0,4 2-16 16,2 1 0-16,5 1 0 0,3 0-64 0,4 1-16 16,3 0 0-16,5-3 0 0,3 5 64 0,4-3 0 15,4 2 0-15,3 0 0 0,-1-1-32 0,9 3 0 16,0-3 0-16,4 4 0 0,2 0 160 0,2 1 48 15,1-1 0-15,0-2 0 0,0 2 64 0,-3 1 16 16,-3-2 0-16,2 2 0 0,-4-6 32 0,-2 1 16 0,-5-2 0 16,-3 0 0-16,-4-2 64 0,-7 2 16 0,-3-1 0 0,-5-3 0 15,-4 0-128-15,-4 0 0 0,1-4-16 16,-6 2 0-16,-10-2-160 0,-7 0-16 16,-7-1-16-16,-9-1 0 0,-7-1-128 0,-3-5-32 15,-8 1 0-15,0-2 0 0,0-3-144 0,-3-1-144 0,-3 1 144 16,-2-2-12720-16,-1 2-2416 0</inkml:trace>
  <inkml:trace contextRef="#ctx0" brushRef="#br1" timeOffset="106098.46">30765 5446 11967 0,'0'0'1072'0,"0"0"-864"0,0 0-208 0,0 0 0 15,0 0 1360-15,0 0 240 0,0 0 32 0,0 0 16 16,0 0-944-16,0 0-192 0,-4-5-48 0,4 5 0 15,0 0 64-15,0 0 16 0,0 0 0 0,0 0 0 16,-6-5 48-16,6 5 16 0,0 0 0 0,0 0 0 16,0 0 32-16,0 0 16 0,0 0 0 0,0 0 0 15,0 0 48-15,0 0 0 0,-8 2 0 0,8-2 0 16,0 0-64-16,-9 2 0 0,0 0 0 0,9-2 0 0,-10 3-176 0,1 2-32 16,0 1-16-16,9-6 0 0,-10 1-32 0,0 2 0 15,0-1 0-15,0 2 0 0,1 3 0 0,-1-4 0 16,-2 0 0-16,1 2 0 0,-1 1-112 0,0-1-16 15,-1 3-16-15,-1 1 0 0,0-3-48 0,-3 3 0 16,-2-2 0-16,-1 3 0 0,-2-1-16 0,0 5-16 16,-4-2 0-16,2 1 0 0,0-1 0 0,-2 5 0 15,0 1 0-15,-1 4 0 0,3 3-160 0,-3-1 160 16,2 0-160-16,1 6 160 0,1-4-160 0,2 4 0 16,1 0 0-16,2-2 0 0,3 0 0 0,4-3 0 15,0 2 0-15,4-3 0 0,0 2 144 0,5-3 0 16,2-3 0-16,2 2 0 0,2-1 48 0,4 2 0 0,-2-4 0 0,6 0 0 15,-2 0-64-15,3-1-128 0,-2 0 192 16,2-2-64-16,-1 1-128 0,2 1 128 0,0-1-128 0,2 0 128 16,-1-6-128-16,1 3 0 0,1 2 144 0,1 0-144 15,1 1 0-15,0-1 144 0,1 1-144 0,1-3 0 16,0 4 128-16,-2-1-128 0,-2 1 0 0,1-1 0 16,-4-2 144-16,-2 0-144 0,0 2 0 0,-2-1 144 15,-1 1-144-15,-3-1 0 0,-1-2 0 0,0 4 128 16,2-3-128-16,-1-2 0 0,-1-2 0 0,0 1 128 15,-1-1-128-15,2 2 0 0,-3-3 0 0,-1 3 0 16,0-2 128-16,-2-3-128 0,0-8 0 0,0 13 128 16,-2-3-128-16,1 4 0 0,0 1 144 0,0-3-144 15,1-12 0-15,-5 10 128 0,-3 1-128 0,-1-2 0 16,1 2 128-16,-2-2-128 0,-3 2 160 0,1 0-160 16,-1-2 160-16,-2 1-160 0,-6-2 160 0,1 4-160 0,-4 2 128 15,1-1-128-15,-4 0 0 0,1 2 0 0,0-1 0 0,2-3 128 16,0 1-128-16,1 3 0 0,0 2 0 0,2-2 0 15,-1-2 0-15,3 1 0 0,0 1 0 0,2-2 0 16,2-5 0-16,-1 5 0 0,2-5 0 0,0 2 0 16,1-2 0-16,3-1 0 0,-3-3 0 0,4 1 0 15,0 0 0-15,9-5 0 0,0 0 0 0,0 0 0 16,0 0 0-16,4 10 0 0,1 2-160 0,0-6 160 16,4 2-128-16,1-1 128 0,2-1 0 0,-5 1 0 15,1-2 0-15,2 3 0 0,2 1 0 0,-1-2 0 16,0 5 0-16,2-3 0 0,1 1 0 0,0 1 0 15,0-2 0-15,1 5-128 0,1 0 128 0,1 0 0 0,1 3 0 16,1-1 0-16,-1-1 0 0,0 2 0 0,-2 0 0 0,1 0 0 16,-4 1 0-16,-1 1 144 0,0 2-144 0,-1-1 160 15,3 0 0-15,-2 3 0 0,-3-1 0 0,-1-1 0 16,1 6-32-16,-2-3 0 0,-2 2 0 0,-1 0 0 16,-2 2 0-16,-1 0-128 0,-1 3 192 0,-1-2-64 15,-3 0-128-15,2 3 192 0,-1 0-192 0,1-3 192 16,-5 1-192-16,2-2 160 0,0 2-160 0,0 3 160 15,-3-2-160-15,0 3 128 0,-3-4-128 0,2 6 128 16,2 0-128-16,-2 1 0 0,0-1 144 0,3 1-144 16,-3-2 0-16,2 0 128 0,1-4-128 0,1 1 0 15,0-3 144-15,1-2-144 0,-2-1 192 0,3-1-192 16,1 0 336-16,0 1-32 0,2-5-16 0,0 4 0 16,-1-3-32-16,1-1-16 0,0-2 0 0,0 0 0 15,0 0-96-15,0-1-16 0,0 0 0 0,0-1 0 0,-1 2 64 0,2 2 0 16,2-2 0-16,-1-1 0 0,-3-3-192 0,3 1 192 15,1 0-192-15,2 1 192 0,-2 0-192 0,0 1 0 16,0 0 144-16,2-1-144 0,3 0 0 0,-1-3 0 16,0 0 0-16,0 0 0 0,4 2 0 0,-1 1 0 15,0-2 0-15,0-2 128 0,1 0-128 0,1 2 0 16,-1-4 0-16,1-1 128 0,-1 1-128 0,2-2 128 16,-3 2-128-16,3-3 128 0,0 0-128 0,2 0 0 15,-3 1 128-15,1-3-128 0,0 3 0 0,-2-2 144 16,0 2-144-16,-3-1 0 0,-8-8 144 0,13 7-144 15,-1 0 0-15,-1-2 144 0,-1 2-144 0,0 2 0 16,1-3 0-16,-3 2 128 0,1-3-128 0,0-1 0 0,1 1 0 0,-10-5 0 16,11 4 0-16,-1-1 128 0,-10-3-128 15,11 3 0-15,-11-3 128 0,13 6-128 0,-13-6 0 0,10 7 128 16,-10-7-128-16,0 0 0 0,10 1 144 0,-10-1-144 16,0 0 0-16,0 0 144 0,10 5-144 0,-10-5 0 15,0 0 128-15,0 0-128 0,0 0 0 0,0 0 0 16,0 0 128-16,0 0-128 0,0 0 0 0,0 0 0 15,0 0 0-15,0 0-192 0,0 0 16 0,0 0 16 32,0 0-1488-32,-7-12-288 0,-2-4-64 0,0-4-18160 0</inkml:trace>
  <inkml:trace contextRef="#ctx0" brushRef="#br1" timeOffset="108598.31">30686 5526 11967 0,'0'0'1072'0,"-9"4"-864"0,9-4-208 0,-9 2 0 16,9-2 640-16,0 0 64 0,-7 4 32 0,7-4 0 16,0 0 128-16,0 0 32 0,0 0 0 0,0 0 0 15,0 0 256-15,0-6 64 0,0 6 16 0,5-9 0 16,1 3-464-16,-6 6-80 0,8-4-32 0,-8 4 0 15,0 0-272-15,0 0-64 0,6-7-16 0,-6 7 0 16,0 0 112-16,0 0 32 0,0 0 0 0,0 0 0 16,0 0 64-16,-5 12 32 0,-4 2 0 0,0 1 0 15,0 3-320-15,-1 2-64 0,0 1-16 0,-3 0 0 16,3 5-144-16,-1-2 160 0,-2-1-160 0,2 3 160 16,0 1-160-16,1 3 0 0,0 4 0 0,1-7 0 15,0 3 0-15,0-4 0 0,-2 4 0 0,2-2 0 16,0-4 128-16,3 0-128 0,-1 0 0 0,2-1 128 0,2 1 192 15,0 3 16-15,2-6 16 0,0 4 0 16,-1 0-64-16,2-2-16 0,3-2 0 0,1 4 0 0,-1-3-16 0,1 3-16 16,0 1 0-16,0-2 0 0,-2 3-240 0,0-3 176 15,-2 0-176-15,-2 3 160 0,0-1-160 0,-1-1 0 16,1-3 0-16,-1-2 128 0,-1 2-128 0,2 2 128 16,-3-1-128-16,1-2 128 0,0 1 16 0,-1 2 0 15,0-2 0-15,0-2 0 0,-3 0-16 0,2-1-128 16,0 0 192-16,0 0-64 0,0-1-128 0,-3 1 0 15,0 3 0-15,-1-3 0 0,0 0 0 0,-1-1 128 16,-1 0-128-16,-1 1 0 0,3 1 0 0,-1-1 128 16,-2-1-128-16,0 0 0 0,2-2 0 0,-2-1 128 0,0-3-128 15,1-1 0-15,-1 1 0 0,0-3 128 16,-1 2-128-16,0-5 0 0,0 3 0 0,-1-4 0 0,-1-1 128 16,-2 1-128-16,0 3 0 0,0-3 0 0,0 0 0 0,1 2 0 15,-1-5 0-15,1 2 0 0,3-2 0 0,3 2 0 16,-2 0 0-16,6-1 0 0,7-3 0 0,0 0 0 15,0 0 0-15,0 0 0 0,0 0 0 0,0 0 0 16,0 0 0-16,0 0 0 0,5 10 0 0,1 0 0 16,3-2 0-16,1 0 192 0,0-1-192 0,2 3 192 15,-2-2-192-15,1 2 0 0,1-3 0 0,0 5 128 16,1-3-128-16,0 5 0 0,-2 2 144 0,2 3-144 16,4 0 0-16,-2 3 0 0,3 3 0 0,-1 2 0 15,1 5 0-15,3 1 0 0,-2 2 0 0,-2 1 128 16,0-3-128-16,-3 0 0 0,-3 3 0 0,0-1 128 15,0 1 64-15,-1 0 32 0,-4-1 0 0,2 2 0 0,-2 1 112 16,1 2 32-16,-2 0 0 0,0 2 0 0,-1-1-96 16,1 3-16-16,-1 0 0 0,-2-4 0 0,0 1-80 0,0 0-32 15,1-2 0-15,2-1 0 0,0 3 64 16,1 1 16-16,2-5 0 0,2 1 0 0,-1 0 96 0,1-3 0 16,1 2 16-16,2 1 0 0,1-2-80 0,3 1 0 15,0 1-16-15,2 4 0 0,2-1-96 0,2-5-16 16,0 0 0-16,3 0 0 0,5-7-128 0,2-2 0 15,2 2 0-15,5-5 0 0,1 0-160 0,3 2-112 16,0-7-32-16,0 0 0 16,-2 1-2032-16,-3-3-416 0</inkml:trace>
  <inkml:trace contextRef="#ctx0" brushRef="#br1" timeOffset="111584.17">22888 12322 18831 0,'0'0'832'0,"0"0"176"0,-9 0-816 0,9 0-192 0,-9 0 0 0,9 0 0 15,0 0 1072-15,-8 0 160 0,8 0 48 0,0 0 0 16,-8 0-384-16,8 0-64 0,0 0 0 0,0 0-16 0,0 0-48 0,0 0 0 15,0 0 0-15,0 0 0 0,0 0-208 0,0 0-48 16,0 0-16-16,10-3 0 0,2-2 0 0,5 1 0 16,-1 1 0-16,6-1 0 0,4-2-16 0,0 2 0 15,2 0 0-15,3-1 0 0,2-1-128 0,0 1-32 16,-4 0 0-16,2-2 0 0,-4 5-64 0,4 1-32 16,-3-2 0-16,1 2 0 0,-2-2 0 0,-3 2 0 15,-2 1 0-15,-2 1 0 0,-2 1-96 0,-4-1 0 16,-3 1-128-16,-1 2 192 0,-10-4-32 0,0 0-16 15,2 10 0-15,-2-10 0 0,-5 9 16 0,-4 1 0 0,-3-2 0 16,-3 2 0-16,-4-2-160 0,-1 1 192 0,-2-4-192 16,-2 4 192-16,-4-2-192 0,-1 2 160 0,-1-4-160 0,0-1 160 15,-1 1-32-15,1 2-128 0,-3-2 192 0,0 0-64 16,-2 0-128-16,5-3 0 0,2 1 144 0,5-2-144 16,4-1 0-16,5 1 0 0,3-1 0 0,11 0 128 15,0 0-128-15,0 0 0 0,0 0 0 0,0 0 0 16,0 0 0-16,12 2 0 0,5-2 0 0,6 0-128 15,3-3 128-15,6 2 0 0,2-3 0 0,3 0 128 16,1 0-128-16,4 1 0 0,0-1 0 0,-1 0 0 16,-2 1 0-16,3 2 0 0,-2-1 0 0,0 0 0 15,2 1 0-15,-3 0 0 0,-6 0 0 0,-5-1 0 16,-6 1 128-16,1 1-128 0,-7-1 160 0,-5 2-160 16,-11-1 176-16,0 0-176 0,0 0 192 0,0 0-192 15,0 0 144-15,-9 4-144 0,-5 1 0 0,-5 3 144 16,-6-3-144-16,-5 2-256 0,-3 3 64 0,-2 3 16 15,-2-3-368-15,3 3-80 0,2 1-16 0,3-1 0 16,2 1-1968-16,7 0-400 0,3-2-64 0</inkml:trace>
  <inkml:trace contextRef="#ctx0" brushRef="#br1" timeOffset="112660.39">27810 12608 18431 0,'-11'-1'1632'0,"4"0"-1312"15,7 1-320-15,0 0 0 0,0 0 736 0,0 0 80 16,0 0 16-16,0 0 0 0,0 0-128 0,0 0 0 16,13 0-16-16,2-1 0 0,3-3 16 0,2 3 0 15,3-2 0-15,4-1 0 0,2-1-192 0,5-1-48 16,6 1 0-16,4 2 0 0,4 1-144 0,7-1-48 15,5-3 0-15,-2 3 0 0,1 2-272 0,-6 0 160 16,-3-1-160-16,-2 1 128 0,0 0 64 0,-2 1 0 16,-3 2 0-16,-3 0 0 0,-2-2 160 0,-5 0 32 0,-5 1 16 15,-3-1 0-15,-5 0-128 0,-4 1-16 0,-16-1-16 16,0 0 0-16,0 0-16 0,0 0 0 0,-9 6 0 0,-6 2 0 16,-8-4-224-16,-4 1 144 0,-5 0-144 0,-2 0 128 15,-3-1 0-15,-4 1 0 0,-2 1 0 0,1-2 0 16,2 1 208-16,0 0 48 0,-1-7 0 0,6 4 0 15,-1 1 144-15,6-2 48 0,4-1 0 0,12 0 0 16,4 1-256-16,10-1-64 0,0 0 0 0,0 0 0 16,0 0-256-16,17-3 0 0,3-2 0 0,8-1 0 15,5 1-208-15,0-3 48 0,3-1 16 0,3-2 0 32,4 5-320-32,4-3-64 0,3 2-16 0,3 1 0 0,3-2-2272 15,3-1-464-15</inkml:trace>
  <inkml:trace contextRef="#ctx0" brushRef="#br1" timeOffset="114150.43">23037 6502 8287 0,'-16'-2'368'0,"6"-1"80"0,-3 1-448 0,5-1 0 0,-1-1 0 0,0 2 0 0,0-1 2736 0,4-1 464 16,-2 2 80-16,1-1 32 15,6 3-1968-15,0 0-384 0,0 0-64 0,0 0-32 0,0 0-160 0,0 0-16 16,0 0-16-16,0 0 0 0,9-9-224 0,4 6-32 16,3 3-16-16,3-2 0 0,2 2-112 0,1 2-32 15,3-1 0-15,-1 1 0 0,0-2 16 0,1 2 0 16,-4-1 0-16,3 1 0 0,0 3 144 0,0-1 32 15,0 3 0-15,0 2 0 0,4-3-16 0,0 5 0 16,-2 1 0-16,2 3 0 0,-3 2-128 0,1 2-32 16,-3 2 0-16,-3 5 0 0,-2 4-272 0,-4-2 160 15,-4 3-160-15,-5 2 128 0,-1 1 0 0,-8 3-128 16,0 1 192-16,-6 0-64 0,-7 4 0 0,0 3 0 0,-4-3 0 16,2 2 0-16,-2-3 96 0,-1 1 16 0,0 1 0 0,2-2 0 15,1-2 80-15,4 0 0 16,5-2 16-16,1 1 0 0,1-2-112 0,3-3-32 0,4 1 0 0,2 2 0 15,3 1-48-15,3-4-16 0,4-1 0 0,2-3 0 16,4-4-128-16,2-1 160 0,1-1-160 0,5-2 160 16,-4-2-32-16,2-2 0 0,0 0 0 0,-3-2 0 15,3-3-128-15,-3 2 128 0,0-3-128 0,-5-2 128 16,-1 1-128-16,-5-1 0 0,0 0 144 0,-4-5-144 16,-5-4 160-16,0 0-32 0,0 0-128 0,0 0 192 15,0 0 48-15,0 0 0 0,0 0 0 0,0 0 0 16,0 0 16-16,0 0 16 0,0 0 0 0,0 0 0 15,0 0-144-15,-10 5-128 0,-1 4 192 0,1-5-192 16,0-1 128-16,-1 1-128 0,-2 0 0 0,-1 0 0 16,1-2 0-16,0 3 0 0,-1 0 0 0,0 1 0 15,1-1 128-15,-1 4-128 0,0-3 0 0,0 4 0 16,0-1 0-16,-2 4 0 0,4-2 0 0,-1 3 0 0,1 3 0 16,1 3 0-16,0 0 0 0,0 3 0 0,3-1 0 0,0-1 0 15,0 2 0-15,1 3 0 0,0-2 0 0,3 3 0 16,4-5 0-16,0 3 0 0,3 1 0 0,1-2 0 15,0 4 0-15,2-3 0 0,3-1 0 0,0 1 0 16,1-1 0-16,1 3 0 0,2-4 0 0,1 1 0 16,1 3 0-16,2-1 0 0,-1 5 0 0,3 1 0 15,1-2 0-15,0 2 0 0,0 0 0 0,1 1 0 16,-1-4 0-16,-2 4 0 0,-4 0 224 0,0 0-64 16,0 1-16-16,-3-3 0 0,-3-3 160 0,-3 1 16 15,-3-3 16-15,-2 3 0 0,-2-2 144 0,-2 4 32 0,-2 1 0 16,-5 2 0-16,0-2 0 0,-7-1 16 15,-5-1 0-15,-1 6 0 0,-4 2-64 0,-2 0-16 0,-1-1 0 0,-2 2 0 16,0 1-80-16,0-2-32 0,-3 1 0 0,5-2 0 16,-2 0-176-16,2-4-32 15,1-1-128-15,0-6 192 0,1-3-192 0,1-4 0 0,1-2 0 0,2-4 0 32,1-2-1776-32,0-5-240 0,1-4-48 0,4-7-18096 0</inkml:trace>
  <inkml:trace contextRef="#ctx0" brushRef="#br2" timeOffset="131630.71">14455 13274 7359 0,'7'-5'656'0,"0"-1"-528"0,-7 6-128 0,10-4 0 16,-10 4 2176-16,12-1 384 0,-12 1 96 0,10 4 16 15,-10-4-1456-15,0 0-272 0,9 6-64 0,-9-6-16 16,0 0 48-16,0 0 16 0,0 0 0 0,0 0 0 16,0 0 48-16,0 0 16 0,0 0 0 0,-12 1 0 15,-2 2-240-15,-3-2-48 0,-4-1-16 0,-3 0 0 16,-5 0-144-16,-2 0-32 0,-3 1 0 0,-5-2 0 16,-8-1-192-16,-5-1-32 0,-7 2-16 0,4-2 0 15,0 2-48-15,-4 0-16 0,-2-2 0 0,-5 1 0 16,-4-1 16-16,-5 3 0 0,-6 0 0 0,-1 1 0 15,1 2-32-15,-3-2 0 0,-5-1 0 0,-1 1 0 16,-4 3 48-16,-3 4 0 0,1 0 0 0,-7 0 0 0,-8-2-80 0,-1 0-16 16,-2 0 0-16,-3-1 0 0,-1 4-144 0,-4-1 128 15,-3 2-128-15,-2 0 128 0,0 3-128 0,0 0 0 16,0-3 144-16,-2 1-144 0,-2 3 0 0,2-4 0 16,0 2 0-16,1-2 128 0,-2 1-128 0,2 2 0 15,-1-3 0-15,4 3 128 0,1 1-128 0,2-6 0 16,1-1 128-16,6-2-128 0,4 3 160 0,-2-2-32 15,-4-3-128-15,4-1 192 0,6 3-48 0,3 3-16 16,0-4 0-16,3-2 0 0,5-2-128 0,4-1 160 16,6 0-160-16,2 1 160 0,1-1-160 0,4-6 128 15,4 0-128-15,6 0 128 0,2-3-128 0,6 2 0 16,3-3 0-16,2 3 128 0,3-2-128 0,1 3 0 0,1-5 144 16,1 2-144-16,3 0 0 0,5-3 128 15,4 4-128-15,2-1 0 0,2 1 192 0,4-1-48 0,3 2 0 16,3-2 0-16,3 0-16 0,4 1-128 0,0 0 192 0,4 2-64 15,2 2-128-15,3-3 160 0,2 2-160 0,6 6 160 16,0 0-160-16,0 0 0 0,0 0 0 0,0 0 0 16,0 0 0-16,0 0 0 0,0 0-176 0,0 0 176 15,4 15 0-15,0 1-160 0,2 2 160 0,-1 4 0 16,0 2-144-16,1 5 144 0,0 5 0 0,-1 3-144 16,0 3 144-16,-3 7 0 0,1 4 0 0,-3 7-128 15,-3 2 128-15,1 5 0 0,-5-1-144 0,1 4 144 16,-3-1 0-16,-2 3 0 0,-1 1 0 0,0 0 0 15,-2-1-128-15,0 0 128 0,-2 0 0 0,2-1 0 16,0-1 0-16,2-1 0 0,-1-6 0 0,3 1 0 16,2-5 0-16,2 0 0 0,4-3 0 0,0-5 0 0,2-2 0 0,2-6 0 15,1-6 0-15,2-1 0 0,3-5 0 16,2-1 0-16,-1-2 0 0,4-3 0 0,-2-4 0 0,0-1 0 16,5-1 0-16,1-5 0 0,4 0 0 0,3-3 0 15,3-3 0-15,4-3 0 0,5-1 0 0,5-2 0 16,3 0 0-16,6-2 0 0,7-1 0 0,3-3 0 15,2-4 0-15,2-2 0 0,2 3 0 0,2-2 128 16,3 2-128-16,6-1 0 0,3 1 0 0,4-3 0 16,-4 2 0-16,1 1 0 0,2 0 0 0,6 2 0 15,6 0 128-15,-2-4-128 0,-4-2 0 0,4 2 0 16,2-1 0-16,4 1 0 0,3 0 0 0,1-3 0 16,-3 2 0-16,6 4 128 0,6 2-128 0,-4-3 0 0,-4 2 0 0,1 2 0 15,1 2 0-15,1-1 0 0,-1-1 0 16,-1 3 0-16,-2 3 0 0,5 1 0 0,3-2 0 0,-3 3 0 15,-6 3 0-15,1 4 0 0,1 3 0 0,1-4 0 16,-2 0 0-16,-2 0 0 0,0 4 0 0,3 1 0 16,1-2 0-16,-3 1 0 0,-4-2 0 0,-1 0 0 15,-2 1 0-15,2 3 0 0,2-4 0 0,-4 1 0 16,-6 0 0-16,-3-2 0 0,1 3 0 0,-1-1 0 16,-1 1 0-16,-4 0 0 0,-8 1 0 0,-3-1 0 15,-4-1 0-15,-2 2 0 0,-4 1 0 0,-3-2 0 16,-3-1 0-16,-3-1 0 0,-6-3 0 0,-6-1 0 15,-4-2 0-15,-5 0 0 0,-5 1 0 0,0-4 0 16,-5-2 0-16,-2 0 0 0,-3-2 0 0,-2-5 128 16,-3 0-128-16,-3-6 192 0,0-4-192 0,-2-3 192 15,-1-5 144-15,-2-7 48 0,1-6 0 0,-3-8 0 0,-3-2 0 0,1-8 0 16,-2-5 0-16,-1-4 0 0,-2-5-144 0,0-6-32 16,-1-6 0-16,1-5 0 0,0-6-80 0,0-2 0 15,0-3-128-15,2-5 192 0,3 0-192 0,-1 1 0 16,2 3 128-16,1 5-128 0,1 1 0 0,-1 9 128 15,0 4-128-15,0 5 0 0,0 3 240 0,0 6-48 16,0 5-16-16,-1 2 0 0,-2 2-176 0,1 9 0 16,-3-1 0-16,-2 10 128 0,2 3-320 0,-2 6-80 15,-2 3-16-15,-1 5 0 16,-4 10-2688-16,-6 4-544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8:10:51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 3214 26431 0,'35'6'2352'0,"5"-1"-1888"0,2-2-464 0,5 1 0 0,2-3 160 0,7 4-160 16,4 0 160-16,7-2-160 0,7-3 320 0,-3-3-48 16,-2 1 0-16,2-1 0 0,3 3 32 0,5-1 0 15,7-3 0-15,2 3 0 0,0-1-48 0,4 1-16 16,0 0 0-16,6 0 0 0,5-1-48 0,0 2 0 15,-4-2 0-15,4-1 0 0,6 2-16 0,0-2-16 16,1 1 0-16,0 2 0 0,1 2 0 0,3 4 0 16,3-4 0-16,3-1 0 0,-6 2-160 0,7 1 0 15,5 1 144-15,-4-3-144 0,-5-2 0 0,5 2 144 16,6-1-144-16,-5 0 0 0,-2 2 176 0,4 1-176 0,4 4 160 16,-2-5-160-16,-5-2 192 0,4 3-48 0,4 4-16 0,-2-5 0 15,-2-4 0-15,4 2 0 0,5 3 0 0,-3-2 0 16,-4-5 80-16,6 2 16 0,3 1 0 0,-1-2 0 15,-1 0-48-15,2-2-16 0,8 0 0 0,-3 0 0 16,-4 2-160-16,3-2 160 0,4-1-160 0,-2 0 160 16,-6-1-160-16,5-2 128 0,-1 2-128 0,4 2 128 15,-7-3-128-15,3 2 0 0,2-1 0 0,1-3 0 16,3 3 144-16,-1-3-144 0,-3 0 160 0,4 0-160 16,1 3 160-16,-3-1-160 0,-4-3 160 0,6 3-160 15,3-5 144-15,-4 3-144 0,-5-2 128 0,4-3-128 16,3 0 176-16,-3 2-48 0,-1 0-128 0,0-2 192 15,2-2-192-15,-3 4 144 0,1-1-144 0,0 2 128 16,-2 2-128-16,2-3 0 0,-1 5 0 0,0-5 128 0,-5 3 0 0,1-1-128 16,1 1 192-16,-3-2-64 0,0 2-128 0,-1 1 128 15,1 3-128-15,-3-5 128 0,-4 0-128 0,-1-2 0 16,2 6 0-16,-2-3 128 0,-5 2-128 0,2-2 0 16,-1 5 0-16,-3-1 0 0,-2-7 0 0,1 6 128 15,1 0-128-15,-4-1 0 0,-2 2 0 0,-4-4 128 16,-4 3-128-16,1-2 0 0,1 4 0 0,-7 1 128 15,-7-1-128-15,-3-1 0 0,-5 1 0 0,-1 0 128 16,1 0-128-16,-5 2 0 0,-13 0 0 0,-2 0 0 16,-5-2 128-16,-6 3-128 0,-4 3 0 0,-3 1-272 15,-2-1 64-15,-6 2-10912 16,-5 0-2176-16</inkml:trace>
  <inkml:trace contextRef="#ctx0" brushRef="#br0" timeOffset="10507.74">21739 1846 27647 0,'6'-6'2448'0,"3"-3"-1952"0,4-1-496 0,3 1 0 16,5-4-960-16,0 1-304 0,3 0-48 0,3-2-16 0,4 1 1328 0,-2 1 400 16,-1-4 16-16,-2 2 0 0,1 0-128 0,-1 4-32 15,-4 0 0-15,0 4 0 0,-4-1-128 0,0 6-128 16,-1 4 192-16,1 3-192 0,-4-2 144 0,-1 7-144 16,-2 1 0-16,-4 2 144 0,-2 2 160 0,-5 6 16 15,-3 1 16-15,-2 3 0 0,-4 1 352 0,-2 2 64 16,-2 2 16-16,-2-1 0 0,0 5-160 0,-6-1-32 15,0 0 0-15,-5 1 0 0,-3-4-176 0,-3 1-32 16,-2-3-16-16,0 2 0 0,1 1-48 0,-2-4-16 16,5 0 0-16,0-2 0 0,1 4-128 0,8-1-32 15,0-5 0-15,5 3 0 0,4-4-128 0,2-2 0 0,3 1 144 16,3-2-144-16,2-2 0 0,5-3 0 0,3-1 0 16,6-1 128-16,3-6 0 0,8 1 0 0,2-3 0 0,7-2 0 15,4-1 48-15,4-2 16 0,6-1 0 0,-1-2 0 16,2 1 112-16,0-2 16 0,0-2 16 0,0 2 0 15,1 1 32-15,2 1 0 0,-1-1 0 0,1-1 0 16,-2 2-192-16,-3-1-48 0,-3 2 0 0,-6-1 0 16,-3-4-128-16,-3 0 0 0,-6 1 0 0,-3-1 0 31,0-3-1840-31,-3 1-400 0,-3-2-64 0</inkml:trace>
  <inkml:trace contextRef="#ctx0" brushRef="#br0" timeOffset="11157.02">24615 2172 23039 0,'0'0'2048'0,"-7"-5"-1648"0,0-2-400 0,1 2 0 15,-2 0 512-15,-1-3 0 0,-2 1 16 0,0 0 0 16,-5-3 128-16,1 5 32 0,-3-4 0 0,2 4 0 16,-2 3 16-16,-1 2 0 0,-3 2 0 0,1 2 0 15,-2 4-176-15,0 3-16 0,-3 7-16 0,1 3 0 16,1 2-288-16,0 0-48 0,1 4-16 0,1 0 0 16,1 3-16-16,3-4-128 0,3 0 192 0,2-3-64 15,4-3 0-15,4-2 0 0,4-2 0 0,3-9 0 16,-2-7 288-16,12 3 48 0,2-6 16 0,3-2 0 15,2-6-32-15,2-7-16 0,0-5 0 0,5-2 0 16,1-6-128-16,1-2-32 0,-1-3 0 0,1 1 0 0,2-1-128 16,-1-2-16-16,-2-1-128 0,-1-7 192 0,1-4-192 0,-3 2 0 15,-4-3 128-15,0-3-128 0,-4-7 160 0,-2-2-16 16,-5 0 0-16,-3 0 0 0,-2 1 192 0,0 6 48 16,-2 9 0-16,1 6 0 0,2 12 0 0,1 6 16 15,0 9 0-15,-1 5 0 0,-5 9-400 0,0 0 0 16,2 14 0-16,-2 9 0 0,-2 8-240 0,-2 12 32 15,-3 16 0-15,1 4 0 0,1 7 80 0,-1 4 128 16,-1 1-208-16,1 2 80 0,0 0 128 0,2-6 0 16,1-6-144-16,3-8 144 0,3-6-128 0,2-9 128 15,2-6-160-15,4-3 160 16,-1-6-512-16,3-3 0 0,2-6 0 0,3-8 0 16,-2-2-1472-16,1-9-288 0,-1-7-64 0,1-2-12032 0</inkml:trace>
  <inkml:trace contextRef="#ctx0" brushRef="#br0" timeOffset="11524.35">25253 1982 19343 0,'0'0'1728'0,"0"0"-1392"0,0 0-336 0,8 13 0 16,-2-2 1456-16,1-2 208 0,-7-9 64 0,5 13 0 15,-3-2-752-15,0-2-144 0,-2 3-16 0,0-2-16 16,-2 1 32-16,-1 3 0 0,-3-1 0 0,0 4 0 15,0 2-384-15,-3 4-80 0,-1-2-16 0,0 3 0 16,-1 3-192-16,1-3-32 0,0 0-128 0,1-1 192 0,3-4-192 16,1-2 144-16,5-5-144 0,0-1 128 15,0-11 16-15,0 0 0 0,0 0 0 0,12 2 0 0,1-3 272 0,2-5 48 16,2-7 16-16,-1-5 0 0,-2-1-176 0,0-3-48 16,0 0 0-16,-1 0 0 0,-1-1-128 0,-2 3-128 15,0-1 144-15,-1 0-144 0,0 2 160 0,-2 6-160 16,1 2 160-16,-2 4-160 0,-6 7 192 0,9-5-48 15,-9 5-16-15,0 0 0 0,0 0-128 0,7 10 0 16,0 3 0-16,-2-2 0 0,0 2 0 0,0 2 0 16,-1-1-192-16,1-2 192 0,-1-2-208 0,-4-10 80 15,12 8 128-15,-4-1-208 16,3-3-624-16,0-1-128 0,1-5-32 0,-1-2-9312 16,0-6-1872-16</inkml:trace>
  <inkml:trace contextRef="#ctx0" brushRef="#br0" timeOffset="11773.9">26153 1273 16575 0,'7'-15'1472'0,"-2"5"-1168"0,-5 2-304 0,0 8 0 16,4-9 2832-16,-4 9 512 0,0 0 112 0,0 0 0 15,0 0-1984-15,0 14-384 0,-2 3-96 0,0 3-16 16,-7 4-32-16,0 3-16 0,-1 6 0 0,0 4 0 15,-2 5-496-15,1 5-112 0,1 2 0 0,-3 5-16 16,4 3-304-16,-2 1 0 0,-3 7 0 0,0 0 0 16,0 4 0-16,0-3-144 0,0-8-16 0,4-5 0 15,-1-4-1760-15,2-10-336 0,2-4-80 16,2-2-16-16,0-8 112 0,2-5 32 0</inkml:trace>
  <inkml:trace contextRef="#ctx0" brushRef="#br0" timeOffset="12191.3">25825 1920 26367 0,'0'0'1168'0,"0"0"240"0,0 0-1120 15,0 0-288-15,12 4 0 0,2-2 0 0,0-2 512 0,4-1 32 16,3-3 16-16,7-1 0 0,1-5 320 0,7 2 64 16,3-3 16-16,5 3 0 0,5-2-608 0,-2 3-112 0,2-6-32 0,-5 1 0 31,-3 0-784-31,-2-2-144 0,-2-2-48 0,-1 2 0 15,-3 6-352-15,-2-4-80 0,0 2-16 0,-3 2 0 0,-1 4 1056 0,-3 1 160 0,-3 0 128 0,-4 6-128 16,-2 0 832-16,-2 3 64 0,-6 0 0 0,-7-6 16 16,4 10 176-16,-4 3 16 0,-2-3 16 0,-6 4 0 15,-3 1-96-15,-2 4 0 0,-2 2-16 0,-3 0 0 16,0 3-496-16,0-1-112 0,2 4-16 0,-1 0 0 16,1-2-256-16,4-1-128 0,2-2 128 0,4-4-128 15,2-4 0-15,3-4 128 0,1-10-128 0,5 11 0 16,-5-11 0-16,14 4 0 0,0-5 128 0,4-2-128 15,3-1 0-15,-1-6 0 0,1 0 144 0,-1-3-144 16,-1-3 144-16,-1 2-144 0,-3-1 192 0,-1 3-192 16,-4-1 272-16,-1 1-48 0,-1 4-16 0,-8 8 0 15,8-8 80-15,-8 8 16 0,0 0 0 0,10 4 0 0,-1 3-176 16,0 4-128-16,-2 1 192 0,5 3-192 0,-1 1 0 0,2 2 0 16,-1 0 0-16,2-2 0 0,0 1 0 0,2-3 0 15,0-3 0-15,2 1-144 16,1-1-2096-16,1-3-400 0</inkml:trace>
  <inkml:trace contextRef="#ctx0" brushRef="#br0" timeOffset="12642.58">28056 1836 35935 0,'0'0'1600'0,"-4"13"320"0,1-2-1536 0,0 6-384 0,2 8 0 0,0 6 0 15,-3 0 528-15,0 4 48 0,-2-1 0 0,-2 0 0 16,-1 1-336-16,-1 0-64 0,-2 2-16 0,1 3 0 16,0-2 32-16,-2 1 16 0,-2-1 0 0,-1 0 0 15,1-2-208-15,0-2 0 0,-2-4 0 0,2-4 0 16,0-7 0-16,3-3 144 0,1-6-144 0,2-1 128 15,9-9 64-15,0 0 16 0,0 0 0 0,-6-13 0 16,3-4 304-16,6-4 48 0,2-6 16 0,5-6 0 16,0-6-352-16,3-5-64 0,2 0-16 0,3-4 0 15,-4-1-144-15,2 0 0 0,1-1 0 0,3 1 0 0,3-1 0 16,4 9 0-16,1 6 0 0,4 4 0 16,1 8 0-16,1 3 0 0,-1 5 0 0,1 11 0 0,1 4 0 0,-4 5-176 15,-3 7 176-15,-2 0-128 0,-5 5 128 0,-4 3 0 16,-6 5 0-16,-3 1-128 0,-7 3 128 0,-5 3 0 15,-7 0 0-15,-4-1 0 0,-6 1 0 0,-4 0 128 16,-2-5-128-16,-1 1 176 0,-1-5-48 0,-1-3 0 16,2-4 0-16,2-2 0 0,1-5-304 0,3-1-64 15,3-7-16-15,3-2 0 16,2-7-1552-16,2-2-320 0,3-6-64 0,4-5-9024 16,4-3-1808-16</inkml:trace>
  <inkml:trace contextRef="#ctx0" brushRef="#br0" timeOffset="12908.13">29151 1117 17503 0,'0'0'1552'0,"4"-9"-1232"0,1-1-320 0,-5 10 0 16,0 0 3616-16,0 0 672 0,0 0 128 0,0 0 16 15,0 0-2816-15,-7 15-560 0,-2 3-112 0,-2 3-32 16,-3 8 128-16,-1 5 32 0,-3 6 0 0,3 3 0 15,-3 7-560-15,1 5-96 0,0 3-32 0,1 4 0 16,0-1-256-16,0 2-128 0,-1-2 128 0,1 2-128 16,1-3 0-16,2-2 0 0,3-3 0 0,-1-4 0 15,2-7-1136-15,4-5-304 0,2-5-64 0,3-5-16 16,3-2-1040-16,1-7-224 0,-1-3-32 0,3-7-10720 16</inkml:trace>
  <inkml:trace contextRef="#ctx0" brushRef="#br0" timeOffset="13075.9">28726 1755 31439 0,'0'0'1392'0,"0"0"288"0,5 12-1344 0,2 2-336 16,3 0 0-16,4-2 0 0,4-3 352 0,2-3 0 16,1-1 0-16,5-5 0 0,3-5 384 0,4 0 80 15,0-4 16-15,4-4 0 0,1-2-512 0,4-1-112 16,6-2-16-16,1 0 0 15,-1 0-2624-15,0-1-544 0,-1-1-96 0,-3 0-32 0</inkml:trace>
  <inkml:trace contextRef="#ctx0" brushRef="#br0" timeOffset="13375.78">29890 1456 27695 0,'16'-4'1216'0,"-6"2"272"0,-10 2-1184 0,11 0-304 0,-11 0 0 0,0 0 0 15,0 0 928-15,0 0 128 0,-3 9 32 0,-8 2 0 16,-3-2 272-16,-3 4 64 0,-6-2 16 0,-3 4 0 15,-2 6-448-15,-1-2-96 0,-1-1 0 0,-1 2-16 16,1 0-416-16,2 2-80 0,2-1 0 0,8 2-16 16,3-1-224-16,5-2-144 0,2-1 192 0,5 3-192 15,4-2 256-15,4 3-64 0,4-1-16 0,3-1 0 16,6 1 80-16,5 2 0 0,3-1 16 0,2 1 0 16,1 3-96-16,1-3-32 0,-4 3 0 0,-1-3 0 0,-2-1 48 0,-4 1 16 15,-6-4 0-15,0 2 0 0,-8-3 368 0,-2 4 64 16,-3-3 0-16,-6 2 16 0,-7-2 0 0,-3 0 0 15,-5 1 0-15,-6-1 0 0,-7 0-224 0,-2-1-48 16,-6-1-16-16,-2-3 0 0,-3-2-368 0,-3-4 0 16,-5-3-192-16,-6-4 64 15,-6-5-2368-15,0-6-448 0,4-1-112 0</inkml:trace>
  <inkml:trace contextRef="#ctx0" brushRef="#br0" timeOffset="14109.84">25330 3243 23039 0,'0'0'2048'0,"0"0"-1648"0,7 4-400 0,2 6 0 16,1 0 1504-16,2 4 224 0,-1 2 32 0,1 1 16 16,-2 7-464-16,-1 6-96 0,0 0 0 0,0 3-16 15,-2 5-336-15,1 4-64 0,-1 2-16 0,-1 4 0 16,-1 3-288-16,-3 1-64 0,1 2-16 0,-3 2 0 16,2 2-416-16,-4-2 0 0,2-2 0 0,-3-6 0 15,-1-3 0-15,2-6 0 0,-2-2 0 0,-1-8 0 0,2-2-208 0,1-8-80 16,-1-1-16-16,2-4 0 15,0-6-1568-15,1-8-320 0,0 0-64 0,0 0-11888 16</inkml:trace>
  <inkml:trace contextRef="#ctx0" brushRef="#br0" timeOffset="14326.06">25880 3121 22111 0,'0'0'976'0,"0"0"208"0,0 0-944 0,0 0-240 16,0 0 0-16,0 0 0 0,0 0 1856 0,1 19 336 0,-2 4 64 0,0 5 16 16,-6 5-816-16,2 4-176 0,-1 2-16 0,-4 11-16 15,2 3-432-15,-2 7-96 0,2 7-16 0,-2 5 0 16,3 3-384-16,-2 5-64 16,1 2-32-16,-2 2 0 0,-1 4-224 0,-1-2 0 0,1-4 0 0,2-7 0 15,-1-7-160-15,1-7-80 0,2-9-16 0,3-6 0 31,-1-5-1184-31,3-2-240 0,-1-8-48 0,3-5-8256 0,0-6-1632 0</inkml:trace>
  <inkml:trace contextRef="#ctx0" brushRef="#br0" timeOffset="14619.98">24736 4280 23039 0,'-15'23'1024'0,"7"-5"192"0,3 1-960 0,5 1-256 16,6 3 0-16,5-1 0 0,1-3 3376 0,6 1 624 15,4 2 128-15,3-4 32 0,4-7-2864 0,7-2-560 16,6-4-112-16,5-5-32 0,5-2 0 0,4-3 0 16,1-2 0-16,-1 1 0 0,-4-7-352 0,-2-3-80 15,-2-1-16-15,3-2 0 0,-1-1-144 0,-1-5-192 16,-2 0 32-16,-1 1 16 0,-3-3-96 0,-2 2-16 15,-4-4 0-15,-6 1 0 0,-3-4 32 0,-2-2 0 16,-3-2 0-16,-3-3 0 16,-1-5-240-16,-1 5-48 0,0 2-16 0,1 4 0 15,-1 5-2016-15,1 4-400 0,-3 5-64 0</inkml:trace>
  <inkml:trace contextRef="#ctx0" brushRef="#br0" timeOffset="15328.03">22130 5743 25631 0,'0'0'1136'0,"0"0"224"0,-7 7-1088 0,3 5-272 0,1 4 0 0,2 3 0 15,0 4 304-15,-1 8 0 0,2 5 0 0,2 2 0 16,-1 5 272-16,2 6 64 0,-1 3 16 0,1 1 0 15,-3 2-80-15,3-1 0 0,-1 1-16 0,-1 1 0 16,0 4-240-16,-2-7-64 0,-2-5 0 0,0-1 0 16,0-2 96-16,-1-6 16 0,2-7 0 0,-1-4 0 15,2-4 128-15,0-5 16 0,1-6 16 0,0-13 0 16,0 0-48-16,0 0-16 0,11-3 0 0,2-3 0 16,1-7-128-16,2-3-16 0,3-7-16 0,4-4 0 15,4 1-176-15,0-5-128 0,3 1 144 0,3 4-144 16,0 1 0-16,3 3 0 0,6 2 0 0,-4 5 0 0,-1 7-192 0,-2 7 192 15,-2 5-192-15,-2 3 192 0,-4 5-320 0,-3 4 32 16,-5 7 16-16,-1 6 0 0,-6 3 96 0,-3 0 32 16,-5 1 0-16,-4 0 0 0,-4 0 144 0,-5 1 224 15,-5-2-48-15,-3 5-16 0,-5 0 320 0,-5 0 64 16,-6-2 16-16,-1-3 0 0,-5-5-112 0,2-4-32 16,0-2 0-16,4-11 0 0,4-1-288 0,2-8-128 15,3-6 0-15,3-4 128 16,5-4-688-16,2-9-144 0,2-9-16 0,6-5-16 15,3-6-1584-15,5-7-320 0,5-2-64 0</inkml:trace>
  <inkml:trace contextRef="#ctx0" brushRef="#br0" timeOffset="15727.04">23404 5582 17503 0,'2'-14'1552'0,"-2"14"-1232"0,3-10-320 0,1 2 0 15,1-2 1760-15,-5 10 288 0,4-8 64 0,-4 8 16 0,0 0-1216 0,0 0-240 16,0 0-48-16,0 0-16 0,0 0-144 0,0 0-16 16,4 18-16-16,-1 8 0 0,-3 5 208 0,0 6 32 15,0 5 16-15,0 3 0 0,-3 5-368 0,-3 4-64 16,0 1 0-16,-2 3-16 0,0 7-112 0,-1-2 0 16,-1 2-128-16,1 0 192 0,0-3-192 0,0 1 128 15,2-6-128-15,0-4 0 0,-1-10 0 0,3 1 0 16,-1-5 0-16,-1-3 0 0,2-8 0 0,0 0 0 15,5-6 0-15,-4-3 0 16,1-2-1200-16,-2-4-336 0,-1-6-64 0,6-7-11376 0</inkml:trace>
  <inkml:trace contextRef="#ctx0" brushRef="#br0" timeOffset="16460.84">22837 6173 20271 0,'-14'10'896'0,"6"0"192"0,1-1-880 0,3 4-208 0,-1 1 0 0,5 0 0 16,2-3 1184-16,5 2 192 0,3 1 32 0,5-5 16 15,4-1-464-15,5-6-112 0,3-2-16 0,6-1 0 16,5-4-112-16,4-7-16 0,3-3-16 0,-3 0 0 15,-2-4-240-15,0-3-64 0,2-1 0 0,0-6 0 16,2-2-112-16,-1 4-16 0,-2-4-16 0,0 1 0 16,-2-2 80-16,-1-3 0 0,-5-4 16 0,-3 3 0 15,-4 3-144-15,-4 0-48 0,-6 0 0 0,-4 3 0 16,-6 2 48-16,-2-3 0 0,-4 1 0 0,-6 1 0 16,-5-1 272-16,-3 2 64 0,-5 5 16 0,-1 4 0 15,-3 5-80-15,-1 6-16 0,-4 1 0 0,1 7 0 16,-3 5-48-16,-1 4-16 0,-4 8 0 0,-1 9 0 15,2 6-240-15,1 9-144 0,0 2 160 0,1 8-160 16,4 5 0-16,-1 4 0 0,0 1 0 0,4-3 0 16,3 1 0-16,2-1 0 0,4-5 0 0,4-4 0 0,6-2 0 0,5-4 128 15,3-1-128-15,7-10 0 0,3-6 208 0,4-5-48 16,5-1-16-16,3-5 0 0,0-2-144 0,4-8 128 16,5-1-128-16,4-8 128 0,3-5-128 0,7-6 0 15,2-4 0-15,4-4 0 0,3-2-256 0,0-3-96 16,-3 1-16-16,-4-5 0 15,-5 2-1872-15,-3 2-368 0,1-3-80 0,-1 4-12528 0</inkml:trace>
  <inkml:trace contextRef="#ctx0" brushRef="#br0" timeOffset="16794.91">24674 5737 34847 0,'-18'0'1536'0,"5"3"320"0,-2-2-1472 0,-1 1-384 0,-2 1 0 0,-1 2 0 16,-3 4 240-16,-1-3-32 0,0 1 0 0,0 0 0 15,1 1 80-15,1 3 16 0,2-2 0 0,3 1 0 16,3-1-112-16,4 0-32 0,3 3 0 0,3-4 0 16,3-8-416-16,5 14-64 0,3-1-32 0,3-3 0 31,4 2-48-31,3-2-16 0,3 1 0 0,2 5 0 0,3 1 272 0,-2 1 144 0,2-1-160 0,-1-2 160 15,-1 2 256-15,-3-1 128 0,-2 4 48 0,-5 1 0 16,-4-1 192-16,-4 0 32 0,-3 3 16 0,-6 1 0 0,-3-2 48 16,-6-3 16-16,-4 1 0 0,-6 3 0 0,-4 4-160 0,-4-3-48 15,-3 3 0-15,-2-4 0 0,-2-4-336 0,3-3-192 16,2 0 192-16,4-6-192 16,4-3-960-16,3-4-288 0,5-4-64 0,3-4-10656 15,3-8-2112-15</inkml:trace>
  <inkml:trace contextRef="#ctx0" brushRef="#br0" timeOffset="17011.27">25647 5178 35423 0,'-5'15'1568'0,"4"2"320"0,0 7-1504 0,0 7-384 0,-2 9 0 0,0 4 0 15,0 3 192-15,-2 2-16 16,-2-1-16-16,1-1 0 0,0 3 80 0,-1 0 16 0,2 1 0 0,-1 1 0 16,-1 3-256-16,1 1 0 15,-4-3 0-15,2-4 0 16,-2-5-2624-16,2-4-640 0,-7 9-112 0,2-12-16 0</inkml:trace>
  <inkml:trace contextRef="#ctx0" brushRef="#br0" timeOffset="17188.75">25110 5919 33119 0,'0'0'1472'0,"10"-5"288"0,6 3-1408 0,5 2-352 0,2 0 0 0,5-1 0 16,1-3 544-16,3-5 32 0,2 1 16 0,5-8 0 0,6-2-32 0,7-1-16 16,5-1 0-16,4 0 0 15,2-3-1072-15,-2 1-224 0,-3 1-32 0,-5-2-14960 16</inkml:trace>
  <inkml:trace contextRef="#ctx0" brushRef="#br0" timeOffset="17534.93">27956 4730 20271 0,'-13'-4'1792'0,"3"1"-1424"0,0-2-368 0,-4 2 0 16,-3 3 1920-16,-2 1 304 0,-2 7 64 0,-6 0 16 16,-5 4-1536-16,-2 4-320 0,-3 3-48 0,0 2-16 15,-1 5 96-15,1 4 16 0,2 2 0 0,1 5 0 16,1 3-144-16,4 7-32 0,4 3 0 0,3 2 0 15,2 2-320-15,3 1 0 0,3 4 0 0,3-2 0 16,2-5 128-16,4 0-128 0,1-2 128 0,3-4-128 16,1 1 192-16,1-4-16 0,2-1-16 0,-1-4 0 15,2-2-160-15,1-3 0 0,0-3 0 0,0-2 0 0,-2-5-240 16,3-3-80-16,-1 2 0 0,0-7-16 16,-1-1-1872-1,0-2-368-15</inkml:trace>
  <inkml:trace contextRef="#ctx0" brushRef="#br0" timeOffset="17703.37">27180 5663 26719 0,'0'0'2368'0,"12"9"-1888"16,2-4-480-16,7 4 0 0,5-1 2848 0,4-1 480 16,2 1 80-16,1-4 32 0,2-4-2544 0,1-3-496 15,4-6-96-15,1-1-32 0,0-6-16 0,0-1-16 16,-1-1 0-16,-4-1 0 15,1 2-2272-15,-2-4-448 0</inkml:trace>
  <inkml:trace contextRef="#ctx0" brushRef="#br0" timeOffset="17903.24">28382 5432 27647 0,'1'13'2448'0,"-1"4"-1952"0,0 4-496 0,-1 5 0 15,-8 4 1536-15,0 3 224 0,-4 4 32 0,-1-2 16 16,-1-3-640-16,-2 1-128 0,-3-2-16 0,2-1-16 16,0 3-416-16,1 0-80 0,-1-6 0 0,3-2-16 31,-1-6-1040-31,6-1-208 0,0-3-32 0,1-1-16 0,4-1-2400 0,1-3-464 0,4-10-112 16,0 0 0-16</inkml:trace>
  <inkml:trace contextRef="#ctx0" brushRef="#br0" timeOffset="18223.05">29129 4549 23039 0,'-5'12'2048'0,"0"5"-1648"0,-1 4-400 0,-1 6 0 15,0 7 2800-15,-2 6 464 0,-4 6 112 16,3 1 16-16,-4 1-2272 0,1 4-448 0,3 0-96 0,0 3 0 16,1 2-272-16,1 0-48 0,1-2-16 0,0 1 0 15,2 1-240-15,1-1 0 16,1-5-144-16,1 0 144 16,1-8-2816-16,1-3-448 0</inkml:trace>
  <inkml:trace contextRef="#ctx0" brushRef="#br0" timeOffset="18356.58">28780 5384 31503 0,'22'-5'1392'0,"-3"5"288"0,4 1-1344 0,9 3-336 0,4-1 0 0,2-1 0 16,1-2 480-16,2-2 32 0,3-1 0 0,5-4 0 0,0 1 64 15,6-6 0-15,3 1 16 0,-2-4 0 16,-4-3-400-16,-6-4-192 0,-8-2 160 0,-6 4-10704 15,-5 0-2128-15</inkml:trace>
  <inkml:trace contextRef="#ctx0" brushRef="#br0" timeOffset="18507.04">28991 4714 42671 0,'-20'-7'1888'0,"9"4"400"0,2-1-1840 0,9 4-448 16,0 0 0-16,0 0 0 0,0 0 224 0,0 0-48 15,0 0-16-15,0 0 0 0,-5-8 176 0,5-2 48 0,3-1 0 16,2-5 0 0,0 0-848-16,1-1-176 0,0 1-16 0,0 2-12160 15,-3 0-2432-15</inkml:trace>
  <inkml:trace contextRef="#ctx0" brushRef="#br0" timeOffset="19406.98">24220 8085 12895 0,'0'0'576'0,"0"0"112"0,10 9-560 0,2 1-128 0,-1-3 0 0,6 0 0 0,-2-5 3088 0,4-2 592 15,4-5 112-15,3-4 32 0,4-6-1248 0,3-3-240 16,4-3-48-16,3-9-16 0,5-3-2016 0,-1-4-416 16,3-3-80-16,-2-2-16 0,-5-6 448 0,1-2 64 15,0 3 32-15,-2-4 0 0,-2-4-288 0,-4-3 0 16,-1-3 0-16,-5 1 0 0,-3-5 160 0,-4-1-160 16,-5-1 128-16,1 1-128 0,-9 4 0 0,1 3 0 15,-4 2 128-15,-2 5-128 0,1 6 240 0,-3 9 16 16,-5 8 0-16,1 9 0 0,-1 4 128 0,-2 6 48 15,-3 5 0-15,-1 6 0 0,-3 4 48 0,-3 7 16 16,-2 8 0-16,-2 12 0 0,-2 5-304 0,-1 7-48 16,1 8-16-16,-1 8 0 0,-2 1-128 0,3 5 0 15,2-2 0-15,-1 3 0 0,3 4 0 0,1-2 0 0,3-8 0 16,2-2 0-16,-1-6 0 0,5-6 0 0,4-3 0 0,3-4 0 16,2-3 0-16,5-3 0 0,0-6 0 0,4-1 0 15,2-10-192-15,2 0-80 16,-3-2-16-16,3-7 0 15,2-6-1856-15,3-4-368 0,0-8-80 0</inkml:trace>
  <inkml:trace contextRef="#ctx0" brushRef="#br0" timeOffset="19560.05">25550 7255 34095 0,'0'0'3024'0,"-2"17"-2416"0,1 3-480 0,1 5-128 15,3 0 896-15,-3 3 144 0,-2-2 48 0,1 3 0 0,0-1-176 0,0 1-16 16,-3-1-16-16,-1-4 0 0,0 0-496 0,1-1-112 16,0-1-16-16,-1-2 0 15,0-2-256-15,0-1 0 0,1-5 0 0,4-2-144 16,-3 1-2208-16,3-11-432 0,0 0-96 0</inkml:trace>
  <inkml:trace contextRef="#ctx0" brushRef="#br0" timeOffset="19855">26007 7269 32015 0,'0'0'1408'0,"-1"19"320"0,1 6-1392 0,-1-1-336 0,-2 6 0 0,-1-4 0 16,-1 1 832-16,0-2 112 0,-2 5 16 0,0-5 0 16,-2-1-192-16,0 3-48 0,2-6 0 0,0 1 0 15,0-2-144-15,0-3-48 0,1-3 0 0,4-1 0 16,2-13-208-16,3 7-64 0,-3-7 0 0,0 0 0 15,0 0-112-15,10-9-16 0,1-7-128 0,1-3 192 16,1-5 16-16,1-1 0 0,0 1 0 0,3-6 0 16,0-2-208-16,2-2 176 0,0-2-176 0,3 4 160 15,0 3-160-15,2 1 0 0,1 4 0 0,-1 4 0 16,-1 2 0-16,1 4 0 0,1 7 0 0,-2 5 0 16,-2 6 0-16,-1 3 0 0,0 7 0 0,0 5 0 15,-2 3 0-15,1 5-176 0,-1 1 176 0,-2 3-128 16,-2 3-48-16,-1 1 0 0,-2 3 0 0,1-5 0 15,-2-1-176-15,0-5-32 0,1-2-16 0,-2-4 0 16,0-2-1168-16,1-4-224 16,1-5-64-16,1 1-8848 0,0-7-1776 0</inkml:trace>
  <inkml:trace contextRef="#ctx0" brushRef="#br0" timeOffset="20191.14">27117 7284 30399 0,'0'0'1344'0,"0"0"288"0,0 13-1312 0,1-5-320 15,3 5 0-15,1-4 0 0,1 0 1088 0,2-5 128 0,-8-4 48 0,13 1 0 16,2-3-240-16,3-4-32 0,1-6-16 0,2-2 0 16,2-3-368-16,3-1-80 0,-3-2-16 0,-2-1 0 15,-2-1-352-15,-2-1-160 0,-3 0 128 16,-1 4-128-16,-5-1 0 0,-2 1 0 0,-4 0 0 0,-2 2 0 15,-2 4 0-15,-2 4 0 0,-4 1 0 0,-5 4 0 16,-6 4 0-16,-2 5 0 0,-5 6 128 0,-3 3-128 16,-3 4 0-16,-1 4 0 0,-1 7 0 0,2 1 0 15,2 5 0-15,2 2 0 0,2 1 0 0,5 1 0 16,4-2 0-16,3-1 0 0,4-5 0 0,5 2 0 16,4-2-128-16,2-4 128 0,4-3-160 0,5-4 160 15,3-6-624 1,6-6-16-16,1-1-16 0,6-4 0 15,2-3-1456-15,5 0-304 0,2-6-48 0</inkml:trace>
  <inkml:trace contextRef="#ctx0" brushRef="#br0" timeOffset="20759.3">26306 6587 23951 0,'-42'5'2128'0,"17"-3"-1696"0,-1-4-432 0,6 4 0 0,6 0 5920 0,1 6 1104 16,2 1 208-16,-1 0 64 15,3-4-6192-15,0-3-1104 0,1-4-464 0,-1-6 16 16,0-6-1472-16,0-2-288 0,0-2-64 0</inkml:trace>
  <inkml:trace contextRef="#ctx0" brushRef="#br0" timeOffset="24933.67">24890 9161 22111 0,'-14'-11'1968'0,"10"3"-1584"0,0 1-384 0,0-1 0 16,-2 0 848-16,4 1 96 0,2 7 16 0,-7-7 0 16,1 0-112-16,-2 2-16 0,-1 1 0 0,0 1 0 15,-1 2-112-15,0 4-16 0,1 0-16 0,-2 5 0 16,-2 5-272-16,-2 4-48 0,-3 9-16 0,-1 2 0 0,-3 4-224 0,1 1-128 15,-2 2 160-15,0 3-160 0,-1 4 128 0,1 3-128 16,3-3 0-16,4 0 0 0,5-2 128 0,5-3-128 16,3-4 0-16,7-5 0 0,5-5 0 0,6-1 0 15,7-6 0-15,6-4 0 0,5-5 0 0,3-3 0 16,3-5 0-16,1-5 0 16,2-5-576-16,1-5 0 0,1-1 0 0,1 0 0 15,0-4-1664-15,2 1-320 0</inkml:trace>
  <inkml:trace contextRef="#ctx0" brushRef="#br0" timeOffset="25219.01">25368 9140 12895 0,'-1'-16'1152'0,"1"16"-928"0,0 0-224 0,0 0 0 16,0 0 1376-16,0 0 224 0,0 0 64 0,0 0 0 16,0 0-624-16,-2 17-112 0,1 1-32 0,-2 1 0 15,0 0-128-15,-2 5-48 0,-1 3 0 0,1-2 0 16,0 2-112-16,0-1-32 0,0 6 0 0,3 0 0 15,-2-7-208-15,3 1-48 0,2-4-16 0,3-2 0 16,2-1-112-16,3-3-32 0,1-7 0 0,4 0 0 16,4-9 416-16,1-1 64 0,0-4 32 0,3-5 0 15,0-4 160-15,4-2 48 0,-3 0 0 0,0-2 0 16,-2-2-432-16,-3-1-96 0,1 0-16 0,-2 2 0 16,-6-4-32-16,-3 1-16 0,-7 2 0 0,-2 0 0 15,-4-1 112-15,-4 4 32 0,-3-1 0 0,1 2 0 16,-2 6-288-16,0 0-144 0,1 4 160 0,-1 1-160 15,0 2-480-15,1 6-192 0,-1 4-32 16,0 1-10176-16,2 2-2016 0</inkml:trace>
  <inkml:trace contextRef="#ctx0" brushRef="#br0" timeOffset="25584.73">26031 9034 21183 0,'0'13'1888'0,"0"-2"-1504"16,2 3-384-16,-1 3 0 0,0 4 608 0,-1 4 48 15,-1 1 16-15,-2 0 0 0,0 0 224 0,-1-1 32 0,-1 0 16 0,0-2 0 16,-1-4-368-16,3-3-64 0,0-2 0 0,2-5-16 16,1-9 368-16,0 0 80 0,0 0 16 0,0 0 0 15,0 0-192-15,10-7-48 0,-1-5 0 0,2-4 0 16,0-6-48-16,-1 0-16 0,1-3 0 0,-1 0 0 15,2 0-336-15,-1 0-80 0,2 2-16 0,2 3 0 16,3 0-96-16,-2 0 0 0,0 0-128 0,0 7 192 16,1 2 0-16,-2 7 0 0,0 2 0 0,1 3 0 15,-1 1-192-15,1 6 176 0,-2 5-176 0,0 2 160 16,-2 3-160-16,-1 0 0 0,-1 2 0 0,-1 2 0 16,-1 3 0-16,-4-1 0 0,-1 2 0 0,0-1 0 15,-2-3 0-15,-1-2-176 0,0-4 176 0,2-2-192 16,-1 0-208-16,3-2-48 15,-4-3-16-15,0-9 0 0,0 0-2224 0,0 0-432 0,0 0-80 0</inkml:trace>
  <inkml:trace contextRef="#ctx0" brushRef="#br0" timeOffset="25815.38">27057 8034 26719 0,'0'0'2368'0,"0"0"-1888"16,0 0-480-16,-4 13 0 0,3 2 832 0,-1 9 64 15,-2 4 0-15,-1 7 16 0,-2 6-656 0,1 1-128 16,1 6-128-16,-3 2 192 0,3 3 0 0,0 7 16 0,-1 2 0 0,-2 7 0 16,-2 3-208-16,1 1 144 15,1-1-144-15,-1 6 128 0,1-2-128 0,-1-3-176 0,1-2 48 0,-1-8-9088 16,0-4-1792-1</inkml:trace>
  <inkml:trace contextRef="#ctx0" brushRef="#br0" timeOffset="26314.94">26705 8962 21183 0,'0'0'944'0,"14"-7"192"0,1 2-912 0,7 1-224 0,5-2 0 0,1-5 0 0,0-1 1840 0,1 1 320 16,1-4 64-16,2-1 16 15,0-2-1728-15,1 3-320 0,0 0-192 0,3-2 192 0,-1 1-192 0,2-2 0 16,1 0 144-16,2 1-144 0,-2 3 0 0,1-3 0 16,-3-1 0-16,-3 2 0 0,-3 0 0 0,-1 2 0 15,-1-1 0-15,-1 3-192 0,-1-4 192 0,-2 1 0 16,-5 2 0-16,-1 3 0 0,-2-1 240 0,-5 2 80 15,-3 1 0-15,-8 8 16 0,0 0 368 0,0 0 80 16,0 0 16-16,0 0 0 0,-5 14-224 0,-4 1-64 16,-2 3 0-16,-3 3 0 0,-2 0-96 0,-1 7-32 15,-5 0 0-15,3 4 0 0,0 0-32 0,0 1-16 16,1 1 0-16,2 4 0 0,0 0-176 0,2-1-32 16,2-3-128-16,1-4 192 0,4-2-192 0,2-5 0 0,2-4 128 15,3-2-128-15,4-3 0 0,2 0 176 0,2-9-176 0,5-1 160 16,-2-8-160-16,3-1 0 0,1-5 144 15,3-5-144-15,-1-4 160 0,2-4-32 0,1-1-128 0,-2-2 192 16,-3 2-192-16,-1 1 0 0,-1-5 0 0,-2 4 0 16,-2-1 0-16,0 4 0 0,-3 4-160 0,1 1 160 15,-2 5-144-15,-1 0 144 0,-4 11-160 0,0 0 160 32,0 0-544-32,0 0-16 0,10 6 0 0,-1 3 0 15,-3 5-208-15,2 0-64 0,1 4 0 0,1 3 0 0,0 2-1056 16,0 4-224-16,2 1-32 0</inkml:trace>
  <inkml:trace contextRef="#ctx0" brushRef="#br0" timeOffset="26564.21">28322 8325 32255 0,'0'0'2864'0,"-1"15"-2288"16,1 5-576-16,-2 3 0 0,0 4 192 0,-2 5-64 15,-2-2 0-15,-3 5-128 0,-1 0 400 0,-1 0-16 16,0-2-16-16,0 1 0 0,-1 0 0 0,2-1 0 16,-1 0 0-16,-1-2 0 0,2 1-368 0,0-3 0 15,-2-5 0-15,2-1 0 16,0-4-1504-16,1-5-368 0,1-1-80 0,3-8-7328 0,5-5-1456 0</inkml:trace>
  <inkml:trace contextRef="#ctx0" brushRef="#br0" timeOffset="27024.45">28645 8294 22111 0,'0'0'1968'0,"0"0"-1584"0,-3 14-384 0,3 3 0 0,3 5 1520 0,-2 3 208 16,-1-1 64-16,0 7 0 0,-1 0-704 0,0 0-128 15,-2 2-16-15,0-3-16 0,2-2-144 0,0 0-16 16,0-4-16-16,-1-1 0 0,1-4-304 0,1-1-64 15,-2-1-16-15,0-6 0 0,2 1-112 0,0-12 0 16,0 0-16-16,0 0 0 0,0 0-32 0,0 0 0 16,0 0 0-16,0 0 0 0,0 0 96 0,4-17 16 15,1-1 0-15,2-3 0 0,-1-7-32 0,3 1 0 16,1-6 0-16,3-1 0 0,1-1-128 0,2 0-32 16,2-2 0-16,4 0 0 0,3 0-128 0,2 3 0 15,1 3 0-15,1 6 128 0,1-2-128 0,0 8 0 16,-4 4 0-16,1 6-176 0,-3 4 176 0,2 5 0 0,2 5 0 0,-4 9 0 15,-3 5 0-15,-2 4 0 0,-1 6 0 0,-1 0-128 16,-6 4 128-16,-1 2 0 0,-2 3 0 0,-2 0 0 16,-3 1 0-16,-2 0-128 0,-1-4 128 0,0 0 0 15,0-9-368-15,0-2 16 16,0-3 0-16,1-7 0 16,2-2-2192-16,1-1-432 0,-4-11-96 0</inkml:trace>
  <inkml:trace contextRef="#ctx0" brushRef="#br0" timeOffset="27361.58">29869 7932 35711 0,'0'0'1584'0,"-10"-2"320"0,-3-1-1520 0,3 3-384 0,-2 3 0 15,0 5 0-15,-5 4 0 0,-2 3 0 0,-1 4 0 0,-3 0-128 0,-1-1 128 0,0 1 224 16,-1 3-48-16,4-1-16 15,0 0-16-15,6-2 0 0,4 0 0 0,2-1 0 0,4-4-144 0,2-2 0 16,5 2 144-16,3 2-144 0,2-1 0 0,6 1 0 16,5 0 0-16,2 0 0 0,2-4 0 0,1 4 0 15,3 2 0-15,1 5 0 0,0 3 0 0,-1 1 0 16,1 0 0-16,-2 2 0 0,-4-2 416 0,-1 3 64 16,-2-4 16-16,-5 2 0 0,-2-5 272 0,-5 1 64 15,0 0 16-15,-5-3 0 0,-5 0-256 0,-1 0-48 0,-5 2-16 16,-6-2 0-16,-3-4-272 0,-3-1-48 0,-4-5-16 0,1 2 0 15,-5-4-192-15,0 0-128 0,-3-6 128 0,-3 0-208 32,-1-2-1504-32,1-3-288 0,-1-3-64 0</inkml:trace>
  <inkml:trace contextRef="#ctx0" brushRef="#br0" timeOffset="27534.51">28426 7716 47679 0,'0'0'2112'0,"0"0"448"0,0 0-2048 0,0 0-512 0,0 0 0 0,0 0 0 16,0 0-336-16,0 0-176 0,0 0-16 0,0 0-16 16,0 0-2480-16,0 0-496 0</inkml:trace>
  <inkml:trace contextRef="#ctx0" brushRef="#br0" timeOffset="28259.79">24254 10899 29487 0,'0'0'2624'0,"0"0"-2112"0,0 0-512 0,0 0 0 0,0 0 1152 0,4 14 112 15,1 1 16-15,2 5 16 0,-2 1-976 0,2 7-192 16,2 2-128-16,-1 2 160 0,-3 1 176 0,4 3 48 16,0 2 0-16,-2 4 0 0,-2 2-64 0,-2 3-16 15,-1 0 0-15,-2 2 0 0,-1-4-112 0,0 0 0 16,1-2-16-16,2-4 0 0,1-7 16 0,1-3 16 16,0-4 0-16,1-5 0 0,1-5 160 0,4-3 16 15,0-7 16-15,4-5 0 0,2-5-64 0,1-7-16 0,4-6 0 16,2-5 0-16,2-2 16 0,4-4 0 0,2-3 0 15,1-2 0-15,1-4-336 0,0-1 128 16,-1 3-128-16,-2 0 0 0,-2-1 0 0,-1 2 0 0,-2 4 0 16,2 8 0-16,-3 3 0 0,-1 5 0 0,-3 3 0 15,-2 7-128-15,-3 6 128 0,-2 6-128 0,-4 3 128 0,-3 5-128 16,-3 2 128-16,-6 2 0 0,-3 1 0 0,-4 5 0 16,-3 2 0-16,-5-1 0 0,-6 2 160 0,0-1-160 15,-3 3 144-15,-2-2-144 0,-2-4 128 0,-2 4-128 16,-2-4 160-16,-1-4-160 0,-1-3 192 0,4-3-192 15,4-8 128-15,6-1-128 0,4-6 0 0,5-5 0 32,5-6-640-32,7-4-176 0,5-3-32 0,11-6-16 15,9-4-2288-15,9-1-464 0,8-3-96 0</inkml:trace>
  <inkml:trace contextRef="#ctx0" brushRef="#br0" timeOffset="28522.92">25575 11039 31503 0,'-4'15'1392'0,"0"-4"288"0,1 7-1344 0,-4 6-336 0,1 2 0 0,-2 4 0 0,-1 1 512 0,0-1 48 16,1 2 0-16,-1 0 0 0,1-4-160 0,3-2-16 15,2-3-16-15,3-2 0 0,3-2 0 0,3-3 0 16,3-2 0-16,3-1 0 0,2-7 48 0,3 1 16 16,5-6 0-16,3-2 0 0,3-6-128 0,0 0-32 15,0-7 0-15,0-3 0 0,-1-2 176 0,-3-1 48 16,-4-7 0-16,-2 2 0 0,-4-1-64 0,-2-2-16 15,-3 3 0-15,-4-1 0 0,-3 5 192 0,-2 0 32 0,-6 2 16 16,-2-1 0-16,-3-3-240 0,-4 2-48 0,-5 0-16 16,-2 3 0-16,-5 2-352 0,1-1 0 0,-1 1 0 0,0 6 0 31,1 1-1232-31,1 5-224 0,2 0-32 0,4 3-16 16,1 5-1568-16,3 0-320 0</inkml:trace>
  <inkml:trace contextRef="#ctx0" brushRef="#br0" timeOffset="28785.19">26394 10359 36863 0,'-5'-13'3264'0,"1"4"-2608"15,0-1-528-15,4 10-128 0,-4-4 304 0,4 4 16 0,0 0 16 0,-8 5 0 0,2 5-128 16,0 4-16-16,-2 5-16 0,1 4 0 0,-1 8-176 0,0 4 0 15,1 7 0-15,-1 5 0 0,2 0 0 0,1 9 0 16,1 8 0-16,0 7 0 0,0 3-192 0,0 4-64 16,2 4 0-16,-2 3-16 15,1-1-1248-15,1-1-240 0,2-2-48 0,1-4-8272 16,2-3-1648-16</inkml:trace>
  <inkml:trace contextRef="#ctx0" brushRef="#br0" timeOffset="29316.29">26170 11081 28559 0,'0'0'2544'0,"0"0"-2032"0,0 0-512 0,0 0 0 15,0 0 1024-15,13-2 96 0,-3-3 32 0,5-6 0 16,3-7-640-16,2-5-128 0,4-4-32 0,3-3 0 15,-3-4-32-15,3-3-16 0,0-1 0 0,2-1 0 16,0-1-176-16,0 0-128 0,1 1 192 0,-1-2-192 16,0-1 304-16,-1 2-48 0,-3-1-16 0,0-1 0 15,-1 3 272-15,-3 1 64 0,-3-2 16 0,-1 5 0 16,-2 1-16-16,-1 7-16 0,-5 1 0 0,1 7 0 16,0 6-272-16,-2 8-48 0,-8 5-16 0,10 8 0 15,-5 6-224-15,0 11 128 0,-2 5-128 0,0 6 0 0,-3 8 0 16,-1 6 0-16,-1 8 0 0,-4 4 0 0,-2 7-160 0,-3 4 32 15,-1 7 0-15,-2-1 0 0,-3 3-32 16,2-8 0-16,-3-9 0 0,5-2 0 0,1-10 288 0,3-3 64 16,1-10 16-16,4-5 0 0,3-9 32 0,4-4 0 15,0-8 0-15,4-4 0 0,2-7 16 0,3-6 16 16,4-8 0-16,4-6 0 0,-2-7-144 0,5-5-128 16,0-2 144-16,-1-2-144 0,1 0 128 0,0-1-128 15,0-2 0-15,-1 6 144 0,3 3-144 0,1 4 0 16,-1 5 0-16,2 6 0 0,-1 8 0 0,2 4 0 15,0 5 0-15,2 9 0 0,3 2 0 0,0 6-176 16,2 6 176-16,0 2-192 0,-4 1 192 0,0 2 0 16,-3 1 0-16,-1 2-128 0,-2-2 128 0,-1-5 0 0,-1-2 0 15,1-4 0 1,-1-4-1264-16,0-2-208 0,-2-6-64 0,1-5-15920 0</inkml:trace>
  <inkml:trace contextRef="#ctx0" brushRef="#br0" timeOffset="30557.69">28766 10861 7359 0,'5'-18'656'0,"0"-2"-528"0,1-6-128 0,3 2 0 0,0 2 5392 0,0 2 1056 16,2 4 208-16,-1 0 32 0,-2 5-5024 0,-2 3-1024 15,2-3-192-15,-2 4-32 0,-6 7 32 0,0 0 16 16,9-5 0-16,-9 5 0 0,8 3-240 0,-1 3-48 16,-3 8-16-16,3 4 0 0,-2 6-160 0,-1 5 0 15,-3 7 0-15,-1 2 0 0,-1 4 0 0,-1 6 0 16,-4 4 0-16,-2 3 0 0,-2 2 0 0,-1 4 0 16,-7 2 0-16,-2 0 0 0,-1-1 0 0,-2 3 0 15,0-2 0-15,3-8 0 0,2-5 0 0,3-3 208 16,2-10-16-16,4-7-16 0,1-8 752 0,4-8 160 15,1-5 16-15,3-9 16 0,0 0-224 0,9-9-32 16,1-9-16-16,2-7 0 0,0-7-336 0,5-5-64 16,1-5 0-16,2-4-16 0,0-3-176 0,1-4-48 0,-3-6 0 15,-1-1 0-15,0-1-208 0,-1-6 0 0,1-6 0 16,-1 2 0-16,4 4 0 0,0 6 0 0,1-3 0 0,1 10 0 16,1 7 0-16,2 5 0 0,3 6 0 15,2 7-160-15,-1 5 160 0,1 6-128 0,1 4 128 0,2 8-128 16,-3 4 128-16,2 6 0 0,-1 9-144 0,-5 3 144 15,-4 3-176-15,-2 2 48 0,-6 3 0 0,-5 5 0 16,-2 3-64-16,-7 4-16 0,-6 2 0 0,-5 0 0 16,-4 0-32-16,-9 1 0 0,-8 3 0 0,-1-5 0 15,-2-8 240-15,0 1-176 0,-1-5 176 0,1-1-160 16,-3-5 160-16,6-5 0 0,1-6 0 0,3-6 0 16,2-3-608-1,3-5-32-15,4-8-16 0,2-3 0 0,6-2-1792 0,7-2-368 0,8-7-64 0,6-2-7136 16,5-3-1440-16</inkml:trace>
  <inkml:trace contextRef="#ctx0" brushRef="#br0" timeOffset="30907.07">29725 10501 30751 0,'0'0'1360'0,"0"0"288"0,0 0-1328 0,0 0-320 16,0 0 0-16,0 13 0 0,0-2 416 0,-1 7 16 16,0 1 0-16,-2 6 0 0,1 1 144 0,-2 6 16 0,0-1 16 0,1 2 0 15,1 0-336-15,-1 1-64 0,0-4-16 0,1 2 0 16,4-6-192-16,1 1 0 0,1-5 128 0,4-3-128 16,1-4 192-16,3-2 0 0,4-4 0 0,0-4 0 15,2-9 384-15,2-1 64 0,2-8 0 0,1-1 16 16,0-5-16-16,-2-4 0 0,-2-2 0 0,-1-4 0 15,-1-4-128-15,-5 0-48 0,1-2 0 0,-7 5 0 16,0-1 80-16,-4 3 16 0,-2 3 0 0,-4-3 0 16,-3 2-256-16,-4 6-48 0,-1 1-16 0,0 2 0 15,-2 1-384-15,-2 5-80 0,-3 3-16 0,-2 3 0 32,0 1-1408-32,0 3-272 0,1 1-64 0,1 1-9968 0,0 3-1984 0</inkml:trace>
  <inkml:trace contextRef="#ctx0" brushRef="#br0" timeOffset="31138.46">30147 10266 29247 0,'0'0'1296'0,"0"11"272"0,2 3-1248 0,-1 5-320 0,-1 7 0 0,0-2 0 0,0 8 672 0,-3-1 80 16,-2 2 16-16,0 7 0 0,0 2 176 0,-1 0 32 15,-2 2 16-15,0 1 0 0,1 4-368 0,-1 1-80 16,1-4-16-16,0-2 0 0,1-4-368 0,1-2-160 16,0-1 128-16,2-4-128 15,-1-8-608-15,2-6-208 0,-1-6-32 0,1-1-16 16,-1 1-1792-16,3-13-352 0,0 0-80 0</inkml:trace>
  <inkml:trace contextRef="#ctx0" brushRef="#br0" timeOffset="31598.34">30449 10401 13823 0,'0'0'608'0,"0"0"128"0,0 0-592 0,0 0-144 0,0 0 0 0,5 11 0 16,1 2 3552-16,-2-1 672 0,-2 4 144 0,-2 1 32 15,-1 5-2720-15,0 0-528 0,-2-3-128 0,1 2 0 0,-3 2-176 0,1 6-16 16,-3-3-16-16,2 3 0 0,0-3-112 16,-1 3-32-16,-3 0 0 0,1-4 0 0,3 1-288 0,0-3-64 15,-1-5-16-15,1-4 0 0,1-3-64 0,3-1-16 16,1-10 0-16,0 0 0 0,0 0 160 0,0 0 16 16,0 0 16-16,11-10 0 0,1-3 64 0,-1-5 16 15,6-4 0-15,-2-3 0 0,-1-3-272 0,1 0-48 16,2-2-16-16,-1-1 0 0,1 0-160 0,-1-1 160 15,-1-4-160-15,2-1 160 0,-1-2-160 0,2 3 0 16,0 1 0-16,1 3 128 0,1 2-128 0,1 2 0 16,-1 5 0-16,0 5 0 0,0 4 0 0,-3 6 0 0,-3 5 0 15,-1 5 0-15,2 3-160 0,-2 10 160 16,-2 6 0-16,0 3-144 0,-4 3 144 0,1 7-160 16,-2 3 160-16,-1 5-160 0,0 3 32 0,-2 3 0 0,-3 2 0 15,-1 2 0-15,-2 1-112 0,2-4-16 0,-2-4 0 0,2-2 0 31,0-5-192-31,1-4-64 0,1-7 0 0,2-2 0 16,0-4-288-16,1-5-64 0,3-7-16 0,-1-2 0 16,-6-7-1792-16,9-7-352 0</inkml:trace>
  <inkml:trace contextRef="#ctx0" brushRef="#br0" timeOffset="31846.51">31340 9128 41119 0,'-18'0'1824'0,"8"7"368"0,-2 4-1744 0,1 7-448 0,-2 3 0 0,-2 9 0 0,-3 1 0 0,-2 6 0 16,3 3 0-16,-5 7 0 0,3 1 144 0,2 4 0 16,0 3 0-16,3 5 0 0,0-1-144 0,3 6 0 15,1 0 0-15,2 5 0 0,0 2 0 0,2 1-176 16,0-1 16-16,2 1 0 15,0 0-1792-15,0 1-352 0,2-7-80 0,-1 2-16 16,1-3-992-16,0-6-208 0,-2 11-48 0,1-18 0 16</inkml:trace>
  <inkml:trace contextRef="#ctx0" brushRef="#br0" timeOffset="32054.51">30896 10341 39279 0,'0'0'1728'0,"0"0"384"0,0 0-1696 0,11 0-416 0,3 0 0 0,3 0 0 15,-1 1 0-15,7-1 0 0,3-1 0 0,0-3 0 16,2-5 128-16,4-1-128 0,2-4 0 0,5-3 128 16,3 1-128-16,3-3 0 0,2 0-192 0,3-2 192 31,2 4-1968-31,-4-1-272 0,-2-1-48 0</inkml:trace>
  <inkml:trace contextRef="#ctx0" brushRef="#br0" timeOffset="32393.98">31857 9919 31967 0,'-14'4'1408'0,"4"-1"304"0,-3 3-1376 0,-1 4-336 0,-2-1 0 0,-4 5 0 0,-1 1 624 0,-2 3 48 16,-1 2 16-16,-2 2 0 0,-2 2 144 0,0 1 48 15,-1-1 0-15,4 2 0 0,2-5-304 0,3 1-48 16,2 3-16-16,6 0 0 0,7-6-256 0,4 1-48 16,4-1-16-16,5 1 0 0,8-1-192 0,4 2 0 15,7 2 0-15,2-4 0 0,1 0 192 0,6 1-48 16,2 3-16-16,0 0 0 0,0-3 64 0,-1 2 16 16,-2 3 0-16,-2-1 0 0,-3-2 304 0,-3-2 64 15,-2 2 16-15,-6-2 0 0,-5-1-16 0,-5 2-16 0,-5-4 0 16,-4 1 0-16,-5-4-32 0,-6 0 0 0,-8 0 0 0,-4-4 0 15,-4-1-240-15,-7-2-48 0,-5-5-16 0,-2-2 0 16,-5-6-224-16,-3-1 0 0,0-4-192 0,-6-2 192 31,-6-1-1456-31,-1-2-176 0,-2-1-32 0,2 1-11520 0,2-3-2304 0</inkml:trace>
  <inkml:trace contextRef="#ctx0" brushRef="#br0" timeOffset="32582.03">29964 9812 45151 0,'0'0'2000'16,"-9"-6"416"-16,3-1-1936 0,6 7-480 0,0-9 0 0,0 9 0 0,0 0 1600 0,0 0 208 15,0 0 48-15,9-2 16 0,-9 2-1616 0,9-4-256 16,-3-5-176-16,-5 2 32 15,-1-6-1040-15,-1-1-208 0,-5-3-32 0,-2 2-19968 0</inkml:trace>
  <inkml:trace contextRef="#ctx0" brushRef="#br0" timeOffset="60076.39">8804 8288 9215 0,'0'0'816'0,"0"0"-656"0,0 0-160 0,0 0 0 16,0 0 3568-16,0 0 672 0,0 0 144 0,9-4 32 15,-9 4-2752-15,0 0-560 0,0 0-96 0,0 0-32 16,1-10-48-16,-2 2-16 0,-3-3 0 0,-2 3 0 16,-5-2-560-16,0 3-112 0,-2-5-32 0,-2 5 0 15,0-2-208-15,-4 0 0 0,-2-3 0 0,-3 2-160 16,-3-1-96-16,-1 0 0 0,-3 3-16 0,-4-4 0 0,0 5 80 0,-6-4 32 15,-5 4 0-15,-4-3 0 16,-6 1 160-16,-2-3 0 0,5 0 160 0,-3 3-160 0,0-4 320 0,0 8-48 16,-2-3 0-16,-6 1 0 0,-7-1 96 0,-1-2 16 15,-2 2 0-15,1 1 0 0,2 3 0 0,-3 2 16 16,-2 1 0-16,-4 0 0 0,-3-2-80 0,1 3-32 16,1 2 0-16,-2 1 0 0,-1 1-128 0,-2 1-32 15,-5-3 0-15,4 1 0 0,3-1-128 0,1 0 0 16,-1 6 0-16,-2-3 128 0,-2-3-128 0,-1 0 0 15,4 0 0-15,2 3 0 0,2 2 0 0,-3-2 0 16,-4-4 0-16,2 3 0 0,5-2 0 0,2 4 0 0,5-1 0 16,-6-2 128-16,-8 3-128 0,4-3 160 0,4 0-160 0,4-1 160 15,4 1-160-15,-2-1 192 0,-2 1-192 0,-1 0 192 16,1-1-192-16,1-1 160 0,3 1-160 0,3-1 160 16,2 0-160-16,0 0 160 0,-2 2-160 0,-1 0 160 15,1-2-32-15,3 4-128 0,1-3 192 0,4 2-64 16,3-1-128-16,-2-1 192 0,-1 1-192 0,-1 1 192 15,-1-2-192-15,1 2 0 0,2 0 144 0,4 1-144 16,3 0 128-16,2-1-128 0,0 0 128 0,-1 3-128 16,-1 0 0-16,-1 0 0 0,2 2 0 0,3-2 128 15,0 3-128-15,2-3 0 0,0 4 0 0,4-1 0 16,1 1 0-16,0 4 0 0,-2-6 0 0,-1 4 0 16,1 1 0-16,-1 0 0 0,2 1 0 0,0 3 0 15,3 2 0-15,3 3 0 0,3 0 0 0,0 2 0 0,1 0 0 16,2 1-160-16,2 6 160 0,1-1 0 15,3 0 0-15,-3 1-128 0,1 2 128 0,2 1 0 0,-1-1 0 0,2 0 0 16,0-1 0-16,4 2 0 0,2 0 0 0,1 2 0 16,3 1 0-16,0 1 0 0,2-1 0 0,0 1 0 15,3-1 0-15,0 2 0 0,5-1 0 0,2 2 0 16,1 1 0-16,2-3 0 0,1 0 0 0,2 2-128 16,4 2 128-16,1-5 0 0,2 1 0 0,5 0 0 15,1 3-128-15,2-1 128 0,2-1 0 0,0 4 0 16,2-5 0-16,0 0 0 0,0 2 0 0,1 2-128 15,2-3 128-15,-4-1 0 0,1 2 0 0,0 1 0 16,0-2 0-16,1 4 0 0,0-1 0 0,2-3 0 16,0 2 0-16,2 2 0 0,0-5 0 0,2 2 0 0,1 2 0 15,4-4 0-15,0 2 0 0,3 1 0 0,-1-1 0 16,0-5 0-16,-3 0 0 0,2 2 0 0,1-1 0 0,1-1 0 16,0-3 0-16,2 1 0 0,0-1 0 0,5 0 0 15,-2-2 0-15,5 2 0 0,1 1 0 0,-1-1 0 16,-1 0 0-16,0-2 0 0,0-4 0 0,1 3 0 15,2-4 0-15,1 4 0 0,0-4 0 0,3 2 0 16,5-4 0-16,-2 3 0 0,-4-1 0 0,2 2 0 16,-2-6 0-16,3 3 0 0,1-1 0 0,2-1 0 15,2-3 0-15,1 2 0 0,-1-2 0 0,-2 0 0 16,-3-2 0-16,0-3 0 0,1 1 0 0,1 0 0 16,2 1 0-16,2-1 0 0,3 1 0 0,-4-1 0 15,-2-2 0-15,-1-2 0 0,-1 0 0 0,2 2 0 16,2-4 0-16,2 1 0 0,2 0 0 0,0-2 0 15,-3-3 0-15,-3 2 0 0,2-4 128 0,-2 1-128 0,0-1 0 16,6-2 0-16,0-1 0 0,1-1 0 0,-1 2 0 0,-4-2 128 16,-2 0-128-16,0 0 0 0,-1-2 0 0,2 0 0 15,1 1 0-15,3-3 0 0,0 1 0 0,-1 1 0 16,-6-1 0-16,1 3 0 0,-2-1 128 0,3 0-128 16,-1-1 0-16,2 1 0 0,1 0 0 0,0-3 0 15,1 0 0-15,-5 2 0 0,-1-3 0 0,0-3 128 16,2 2-128-16,-3 1 0 0,1-4 0 0,7 2 0 15,-1-3 0-15,-2 1 0 0,-6-5 0 0,1 1 128 16,-4 0-128-16,1-1 0 0,0-2 0 0,1 0 0 16,3-2 128-16,-1-1-128 0,-2-1 0 0,0-5 0 15,-6 0 0-15,-2-2 0 0,1 1 0 0,1-5 128 0,0-1-128 0,0 3 0 16,3-1 0-16,1-1 0 0,-1 1 128 0,-1-2-128 16,-1-4 0-16,-2 3 0 0,-4 0 128 0,-2-1-128 15,1-2 144-15,0-2-16 0,-1-3 0 0,1 1 0 16,-1-5-128-16,-1 3 0 0,-1-3 0 0,-2 0-176 15,-2-5 176-15,-2 1 128 0,-3-3-128 0,-2-5 176 16,-4-4 80-16,-3-6 32 0,-4 1 0 0,-2-5 0 16,-3-5-80-16,-2 0-16 0,-3-3 0 0,-4 0 0 15,1-2-64-15,-6-1-128 0,-2-5 176 0,-2 3-176 16,-2 2 144-16,-3 2-144 0,-2 4 0 0,0 4 144 16,-2 3-144-16,-2 7 160 0,-2-1-160 0,-3 9 160 15,-5 3-160-15,-3 5 0 0,-4 4 0 0,-1 4 0 16,-2 4-1008-16,0 2-272 15,-3 1-64-15,1 1-16304 0</inkml:trace>
  <inkml:trace contextRef="#ctx0" brushRef="#br0" timeOffset="60902.41">7749 7398 8287 0,'0'0'736'0,"0"0"-592"15,0 0-144-15,-4-6 0 0,1 0 2528 0,1-3 480 16,-1 2 80-16,2 0 32 0,1 7-1760 0,1-5-336 15,-1 5-80-15,2-7-16 0,-4-3-32 0,2 6-16 0,0 4 0 0,0 0 0 16,0 7 96-16,0 2 32 16,0-2 0-16,0 6 0 0,2 7-416 0,-1 3-80 15,0 4 0-15,0-2-16 0,2 3-304 0,0-1-64 16,-2 2-128-16,1-2 192 0,2-1-192 0,0 0 128 16,0-4-128-16,2-5 0 0,-1-3 128 0,2-1-128 15,0-2 0-15,1-4 0 0,1-2 448 0,-2-3 0 0,4-2 0 0,-1-1 0 16,1 0-80-16,1-3-32 0,-1 0 0 0,0-3 0 15,1-1-192-15,-1 0-144 0,1-4 192 0,-1-1-192 16,2-2 192-16,0-2-64 0,1-2 0 0,1-3-128 16,0-4 176-16,-2-1-176 0,1 5 160 0,0 0-160 15,0-4 0-15,0 3 0 0,-3 2-176 0,1 0 176 16,-1 2-1712 0,1 3-208-16,-5 1-64 0,1-1-7360 0,-4 4-1488 0</inkml:trace>
  <inkml:trace contextRef="#ctx0" brushRef="#br0" timeOffset="61225.36">7897 7602 18431 0,'0'0'1632'0,"0"0"-1312"16,0 0-320-16,0 0 0 0,0 0 1984 0,0 0 336 16,0 0 64-16,0 0 16 0,-1-9-992 0,2 0-192 15,2-5-32-15,2-5-16 0,3-7-48 0,3 0-16 16,3-7 0-16,4-4 0 0,5-4-384 0,2-2-80 15,5 1 0-15,9-6-16 0,-7 7-240 0,7-2-64 16,3-4 0-16,4-2 0 0,3-1-160 0,1 0-32 16,1 0-128-16,1 1 192 0,53-35-192 0,-42 39 0 15,2 0 0-15,29-16 0 0,-11 10 0 0,-42 29 0 16,5-1 0-16,3-2 0 0,5 3-144 0,2 2 144 0,4 0-208 16,-2 1 80-16,-2 0-112 0,46-14-16 0,-17 5 0 0,-10 7 0 31,-4 3-128-31,-2 4-48 0,1 3 0 0,-3-2 0 15,0 2-320-15,-1 3-64 0,-2-2-16 0,-2 2 0 16,-1-3-2080-16,-24 6-416 0,70-12-96 0,-21 2-16 0</inkml:trace>
  <inkml:trace contextRef="#ctx0" brushRef="#br0" timeOffset="67618.61">10826 5371 19343 0,'-5'-15'848'0,"4"10"192"0,1-3-832 0,0 0-208 16,0-2 0-16,1 3 0 0,0 1 848 0,-1 6 128 0,0 0 32 0,0 0 0 15,0 0-272-15,7 4-48 0,-1 1-16 0,3 7 0 16,-3 2-16-16,3 6 0 0,0 4 0 0,3 7 0 16,-1 1-256-16,2 6-48 0,-1 4-16 0,1 5 0 15,0-2 48-15,1 5 0 0,0 2 0 0,-1 0 0 0,-3 0-208 0,0-1-48 16,1-8 0-16,-4-2 0 15,0-5 64-15,0-6 0 0,-4-4 0 0,5-5 0 0,-3-7 368 16,0-4 80-16,-1-2 0 0,-4-8 16 0,0 0 192 16,8-8 48-16,-2-4 0 0,2-5 0 0,-2-5-192 0,3 0-48 15,-3-8 0-15,3 2 0 0,-2-2-416 0,1 1-96 16,3 2-16-16,0 0 0 0,2 3-128 0,-1 5 0 16,1 1 0-16,1 6 0 0,-2 5 0 0,2 3-176 15,1 6 176-15,1 1-128 0,2 5 128 0,-1 4-128 16,-1 5 128-16,-1 5-128 0,1 3 128 0,-4 1 0 15,0 4 0-15,-2 0 0 0,0 1 0 0,-2 1 0 16,1-4 0-16,1 0 0 0,0-4-288 0,-1-1 32 16,0-4 0-16,0-4 0 15,0-3-1856-15,3 1-384 0,1-8-64 0</inkml:trace>
  <inkml:trace contextRef="#ctx0" brushRef="#br0" timeOffset="67980.39">11894 5588 25103 0,'0'0'544'0,"-6"7"112"0,-3 2 32 0,0-2 32 0,-4 7-576 0,-6 9-144 0,0 2 0 0,6-7 0 16,-1 3 912-16,-1 1 160 0,0 5 16 0,-1-3 16 15,1 4-384-15,1-2-80 0,3 3 0 0,2-5-16 16,1-2-384-16,4-3-80 0,3-5-16 0,1-3 0 15,1-4 16-15,-1-7 0 0,9 0 0 0,2-3 0 16,-3-2 256-16,4-7 48 0,1 0 16 0,8-11 0 16,-3 0 16-16,-4 8 0 0,-3-3 0 0,1-1 0 0,-1 0-48 0,-1 1 0 15,-2 1 0-15,1 4 0 0,-1 4-96 16,0 0-32-16,0 4 0 0,0 2 0 16,-2 3-112-16,3 4-16 0,0 5-16 0,1 2 0 15,2 3-176-15,5 7 0 0,0 0 144 0,-7-7-144 0,0-1 0 0,3-2 0 16,0 1 0-16,2-5-128 0,-2 2-144 0,-1-6-32 15,2-3 0-15,-2-1 0 16,-2-3-1616-16,0-6-320 0,-1 1-64 0,0-7 0 0</inkml:trace>
  <inkml:trace contextRef="#ctx0" brushRef="#br0" timeOffset="68300.52">12387 5179 24879 0,'0'0'2208'0,"-8"1"-1760"16,2 1-448-16,-1 1 0 0,-1 0 912 0,-1 1 112 15,-1 2 0-15,-2 4 16 0,0 0-176 0,0 4-32 0,1 2-16 0,-3 0 0 16,-1 2-224-16,1 2-32 0,3-1-16 0,0-1 0 16,5-1-240-16,-2 4-48 0,7-4-16 0,3-7 0 15,5-4 0-15,1 3 0 0,3-2 0 0,3 0 0 16,1 0 96-16,3-5 32 0,1 2 0 0,2 0 0 15,1 1-128-15,0 0-32 0,-1-1 0 0,0 3 0 16,-2 0 0-16,-4-1 0 0,-2 4 0 0,1 5 0 16,-6-1 144-16,-4-2 32 0,-1 3 0 0,-7 0 0 15,-4 2 112-15,-3 2 16 0,-4 1 16 0,-4-1 0 0,-4 0-224 16,-1-1-48-16,-1-1-16 0,-1-1 0 0,-1-2-240 0,2-4-208 16,0 1 32-16,6-6-12240 15,-1-4-2432-15</inkml:trace>
  <inkml:trace contextRef="#ctx0" brushRef="#br0" timeOffset="68931.11">13679 4486 19343 0,'-14'-2'1728'0,"9"2"-1392"0,-2-2-336 0,2 2 0 0,0 2 1024 0,5-2 128 15,-8 9 16-15,3-3 16 0,1 7-480 0,1 3-112 16,1 3-16-16,0 4 0 0,1 4 112 0,1 0 16 15,1 4 0-15,0 2 0 0,2 4-144 0,2 3-32 16,-3 0 0-16,2 5 0 0,-1-3-240 0,-1 0-48 16,-2 0-16-16,0-7 0 0,0-6-48 0,-1-2-16 15,-2-5 0-15,1-4 0 0,-1-3 432 0,2-1 96 16,1-14 16-16,0 0 0 0,0 0 224 0,1-9 48 16,2-3 16-16,-1-7 0 0,2-6-416 0,1-2-64 0,2-3-32 0,-1-2 0 15,2-1-336-15,-2 1-144 0,0-1 128 16,1-1-128-16,-1-2 0 0,4-12 0 15,2 10 128-15,-2 17-128 0,-4 0 0 0,4 3 0 16,-1 4 0-16,0 3 0 0,4 6 0 0,0 2 0 0,1 4 0 0,-1 6 0 16,0 7-208-16,0 2 80 0,-3 3 128 0,2 4-208 15,-1 5 208-15,-1 0-144 0,-2 4 144 16,-2 0-128-16,-1 1 0 0,-1-2 0 16,0-1 0-16,0-1 0 15,-2-8-592-15,6 9-112 0,-4-9-32 0,1-12 0 16,0 0-2064-16,1-6-400 0,-6-3-96 0</inkml:trace>
  <inkml:trace contextRef="#ctx0" brushRef="#br0" timeOffset="69217.38">14361 4368 21183 0,'0'0'1888'0,"-1"8"-1504"0,-2 3-384 0,1 6 0 0,-2 0 944 0,-1 5 112 15,1 3 32-15,-6 16 0 0,-2-4-64 0,1-1 0 16,0-2 0-16,6-12 0 0,-3-1-64 0,2 2-32 15,-1 1 0-15,2-2 0 0,3-2-160 0,0-1-16 16,2-2-16-16,2-2 0 0,0-4-208 0,3-4-32 16,-5-7-16-16,9 4 0 0,0-2 176 0,1-2 48 15,0-4 0-15,6-1 0 0,-5-6-80 0,0-2-16 16,1-2 0-16,-2-3 0 0,0-2-48 0,-2 1-16 16,-2 0 0-16,-5-1 0 0,-1 3-96 0,-2-1-32 15,-3-2 0-15,-3-1 0 0,-3 1-160 0,-2 0-16 16,-1 0-16-16,-1 4 0 0,-2-1-224 0,0 3 0 15,3 4-192-15,-7 1 192 16,1 6-1936-16,2 5-288 0,0 3-48 0</inkml:trace>
  <inkml:trace contextRef="#ctx0" brushRef="#br0" timeOffset="69891.08">12224 6662 21183 0,'-19'-10'944'0,"12"6"192"0,-3 2-912 0,-2 2-224 16,-1 0 0-16,-1 1 0 0,-1-1 896 0,0 6 128 0,-2 2 16 0,-4 9 16 15,-1 3-240-15,2 2-48 0,-1 0-16 16,1 3 0-16,0 5-224 0,2-3-32 16,0 1-16-16,3-2 0 0,1 5-192 0,3 1-32 15,2-4-16-15,4 0 0 0,2-5 0 0,4-3 0 16,2-2 0-16,2-4 0 0,3-4 272 0,2-5 64 16,2-1 16-16,2-6 0 0,3-4 176 0,-1-8 48 15,2-4 0-15,1-3 0 0,0-6-176 0,0-1-48 16,-1-5 0-16,-1-1 0 0,-2-2-272 0,-2-1-64 0,-3 0-16 15,-1 0 0-15,-2 1-32 0,0-1 0 16,-2-3 0-16,-1 2 0 0,-2 0-48 0,-3 0-16 0,-4 0 0 0,1 1 0 16,-2 1-144-16,-2 3 192 0,2 7-192 0,-1 3 192 15,1 4-192-15,1 3 0 0,0 10 0 0,5 6 0 16,0 0 0-16,-3 9 0 0,2 5-160 0,2 6 160 16,2 4-144-16,1 4 144 0,-2 5-128 0,3 6 128 15,2 5 0-15,0-1-128 0,2 4 128 0,1-3 0 0,0 3 0 16,1-8-128-16,-1-11 128 0,-3-1 0 15,5 3-1200-15,-2-4-144 0,2-1-48 0,-1-6 0 16,0-5-1472-16,0-4-288 0,-1-5-64 16,2-2-16-16</inkml:trace>
  <inkml:trace contextRef="#ctx0" brushRef="#br0" timeOffset="70165.14">12345 6647 19343 0,'4'9'1728'0,"1"-1"-1392"0,0 2-336 0,3-4 0 15,1 2 640-15,0-2 64 16,1-1 16-16,1-1 0 0,7-5 896 0,0-6 176 0,0-3 48 16,2-1 0-16,-1-4-336 0,0-6-64 15,0-3-16-15,-2 2 0 0,-1-2-640 0,-3 3-128 0,0-3-16 0,-6 2-16 16,0 0-368-16,-4 1-80 16,-1 2-16-16,-4-8 0 0,-1 7 96 0,-4 6 32 0,1 5 0 0,1 4 0 15,-2 5 80-15,0 5 16 0,-1 0 0 0,1 6 0 16,0-1-208-16,1 7-48 0,1 3 0 0,2 4 0 15,3 1-128-15,1 3 0 16,2-2 0-16,3 5 0 0,3-5-144 0,4 2 144 0,0-5 0 0,2-1 0 16,0-4 0-16,2-6 0 0,1-1 0 0,2-5 0 31,1-4-832-31,1 0-96 0,0-5-32 0,1-1 0 16,1-6-1984-16,0-4-384 0,-1-4-96 0</inkml:trace>
  <inkml:trace contextRef="#ctx0" brushRef="#br0" timeOffset="70503.28">13011 6268 8287 0,'0'0'736'0,"0"0"-592"15,0 0-144-15,0 0 0 0,0 0 3440 0,8 8 656 16,-1 3 128-16,0 6 16 0,-2 5-2080 0,0 3-432 16,-2 2-64-16,2 3-32 0,0 3-736 0,0 3-128 15,-3 2-48-15,1 1 0 0,-2 3-16 0,0 3 0 16,1 2 0-16,-1-4 0 0,-2 5-16 0,2-2-16 16,-1 2 0-16,0-3 0 0,0-3-352 0,1-7-64 15,-2-5 0-15,1-4-16 0,-1-8-16 0,-1-4 0 16,1-9 0-16,1-5 0 0,-2-5 272 0,-2-9 48 15,0-5 16-15,0-6 0 0,0-3-320 0,-1-9-64 16,-1-8-16-16,-2 2 0 0,1-4-160 0,-1-1 0 16,2-6 0-16,2-4 128 0,4 1-128 0,2 6 0 15,6 6 0-15,2 1 0 0,2 2 0 0,2 4 0 16,1 3 0-16,1 6 0 0,1 6 0 0,-1 6 0 16,1 3 0-16,1 7 0 0,-6 5 0 0,2 4 0 0,2 5 0 0,-4 5 0 15,-1 2 0-15,-1 10 0 0,-5 6 0 0,-4-9 0 16,-3 2-128-16,-3 8 128 0,-2 2 0 15,-2 0 0 1,0-1-448-16,-2-1-32 0,-1 0 0 0,0-6 0 16,-2-1-1200-16,-1-5-240 0,-1-6-64 0,1-3-13568 0</inkml:trace>
  <inkml:trace contextRef="#ctx0" brushRef="#br0" timeOffset="70776.7">13357 6264 16575 0,'0'0'1472'0,"0"0"-1168"16,0 0-304-16,8 7 0 0,-5 0 2720 0,4-3 480 16,0-1 112-16,0-4 16 0,2-3-1184 0,0-4-224 15,-1 0-64-15,1-4 0 0,0-3-720 0,-1-2-160 16,-2-1-16-16,1 0-16 0,-2 1-528 0,-2-2-96 16,0-1-32-16,0 1 0 0,-2 3-160 0,-1 3-128 15,-1 0 144-15,-1 3-144 0,1 4 176 0,1 6-176 16,0 0 192-16,-5 6-192 0,-1 4 0 0,0 4 0 15,3 6 0-15,-2 9-144 0,2 3 144 0,3-11-128 16,0 7 128-16,3-1-128 0,3-1 128 0,2 1 0 0,2 0 0 0,2-3 0 16,4 0 0-16,3-6-128 15,-1-3 128-15,2-3 0 16,2-3-2224-16,-2-4-352 0,-1-5-80 0</inkml:trace>
  <inkml:trace contextRef="#ctx0" brushRef="#br0" timeOffset="71075.45">13876 5962 24879 0,'-8'23'1088'0,"3"-10"256"0,1 4-1088 0,-1 15-256 0,1-1 0 0,2-8 0 16,-3-2 720-16,-1 2 96 0,1-3 16 0,0-1 0 0,0-2 448 0,1-3 80 15,1-1 32-15,0-7 0 0,3-6-304 0,0 0-64 16,0 0-16-16,0 0 0 0,3-6-320 0,0-6-64 15,2 1-16-15,-1-5 0 0,3-3-432 0,-1 0-176 16,-1-2 128-16,3 0-128 0,-2 1 0 0,2 2 0 16,1 3 0-16,1 1 0 0,0 1 0 0,1 3 0 15,2 5 0-15,0 3 0 0,2 3 0 0,9 5 0 16,-6 7 0-16,-4 1 0 0,1 4 0 0,6 10 0 16,-7 0 0-16,-6-9 0 0,1 0 0 0,0 1-224 15,-1-1 80-15,0-1-11296 16,-1-2-2256-16</inkml:trace>
  <inkml:trace contextRef="#ctx0" brushRef="#br0" timeOffset="71624.42">14515 5659 14047 0,'-15'7'624'16,"7"-1"128"-16,-1-1-608 0,-5 8-144 0,0-2 0 0,3 5 0 0,-1 8 944 0,2-1 144 16,-1-2 48-16,-1 3 0 0,5 1-96 0,-1-1-16 15,4 8 0-15,-1-2 0 0,1 1-144 0,3-1-48 16,1-1 0-16,1-6 0 0,1-1-176 0,3-4-32 16,-1-6-16-16,4-3 0 0,1-4-32 0,4-5 0 15,0-4 0-15,1-4 0 0,2-5-208 0,-1-5-48 16,3-4-16-16,0-2 0 0,2-7 48 0,-2-3 16 15,0 0 0-15,-1-3 0 0,-1-1-160 0,-2 0-16 0,-4 0-16 0,3-22 0 16,-3 7 112-16,-6 17 32 16,-2-2 0-16,0-3 0 0,-5-6 32 0,-2 0 16 0,-1-2 0 0,-3-1 0 15,-4 1-96-15,2 4-16 16,-3 4 0-16,2 5 0 0,3 3-256 0,3 5 0 16,-2 8 0-16,5 6 0 0,0 7 192 0,3 7-192 15,0 0 192-15,-3 19-192 0,3 6 0 0,2-2 0 0,0 4 0 0,1 6 0 16,3 4 0-16,2 6 0 0,1 7 0 15,1 3 0-15,1 7-128 0,1-1 128 0,0 0 0 16,0-2-144 0,3-3-400-16,0-6-80 0,-1-4-16 0,0-9 0 15,-1-5-1920-15,2-3-384 0,-2-6-64 0</inkml:trace>
  <inkml:trace contextRef="#ctx0" brushRef="#br0" timeOffset="72571.73">14998 5318 22399 0,'0'0'992'0,"0"0"208"0,0 0-960 0,-1 8-240 0,-1 1 0 0,-1 3 0 0,-1-1 880 0,-1 3 128 15,-3 3 16-15,-1-1 16 0,-1 3-208 16,0 0-64-16,0 3 0 0,0 1 0 0,-1 2-160 0,0 12-32 16,2-4-16-16,3-12 0 0,-1-1-64 0,1 9-16 15,3-7 0-15,5-8 0 0,0-4-160 0,3 1-48 16,-1-4 0-16,2-2 0 0,2-3 224 0,5-4 32 15,0-3 16-15,-1-2 0 0,2-5-96 0,8-7-32 16,-2-2 0-16,-5 5 0 0,-2-5 48 0,1-2 16 0,1-2 0 0,-2 1 0 16,-1-3-176-16,-4 3-48 0,-1 1 0 0,-2 2 0 15,-1 0-64-15,-2 6 0 16,0 1-16-16,-2 0 0 0,-2 6-48 0,2 8-128 16,0 0 192-16,0 0-64 0,0 0-128 0,0 0 0 15,0 0 0-15,2 9 0 0,0 3 0 0,2 0 0 16,2 1 0-16,-2 1 0 0,2-2 0 0,1-4 0 15,0 3-144-15,2-6 144 0,0-1 0 0,1-3 0 16,2 0 0-16,0-5 0 0,0-2-144 0,1-6 144 0,-1 1-208 0,1-3 80 16,-2-2-112-16,2-1-16 0,-1-1 0 15,-2 2 0-15,0-1-64 0,5-3 0 0,-3 2-16 0,-5 7 0 16,0 2-32-16,0 1 0 0,0 3 0 0,-1 2 0 16,2 1-16-16,-2 1-16 0,0 1 0 0,1 2 0 15,-1 2 32-15,0-2 16 0,-6-2 0 0,7 6 0 16,0 0 352-16,0 0-176 0,-7-6 176 0,10 5-128 15,-10-5 128-15,6 2 0 0,-6-2 0 16,7-2 0-16,-1-1 128 0,0-1 0 0,2-3 0 0,-2-2 0 0,1 2 128 16,-1-5 16-16,0 2 16 0,-1 0 0 0,1-1 48 15,-1 3 16-15,0-1 0 0,0 2 0 16,-1 1-112-16,2-4-32 0,-6 10 0 0,0 0 0 0,9-2-80 0,-9 2 0 16,7 0-128-16,1 2 192 0,-8-2-192 0,8 7 0 15,1 0 128-15,-3-2-128 0,0 5 0 0,1-3 0 16,-2 0 0-16,-1 1 0 0,1-2 0 0,0 1 128 15,-1-2-128-15,-4-5 144 0,6 2-16 0,3 1 0 16,-9-3 0-16,9-1 0 0,-2-2 112 0,2-3 16 16,0-4 0-16,1 2 0 0,-1-3-64 0,1-1-16 15,2 1 0-15,-1-3 0 0,1-3 16 0,2 2 0 16,-2 1 0-16,1 0 0 0,-1-3-192 0,-1 1 0 16,0 1 0-16,1-1-176 0,-1 2 176 0,1 0 0 15,-2 2 0-15,0-4 0 0,0 0 0 0,0 1 0 16,1-4 0-16,-1 2 0 0,0-1 0 0,0 2 0 15,3-1 0-15,-6 1 128 0,0-3-128 0,-1 0 0 16,-2 0 128-16,0 1-128 0,-2 0 128 0,1 1-128 0,-2 3 160 0,-1 4-160 16,-1-1 0-16,0 2 128 15,1 9-128-15,0 0 0 0,0 0 0 0,-7 4 0 0,0 2 0 16,-1 6 0-16,0 3 0 0,3 1 0 16,-1 2-160-16,1 0 160 0,1 0 0 0,1 1-128 0,1 1 128 0,2-2 0 0,0 0 0 15,1 0 0-15,6-5 192 0,-1-4-64 16,0 2-128-16,4-5-192 0,1-1 64 0,-2-5 0 0,1-3 128 15,1-3 0-15,3-4 0 0,1 0 0 0,1-5 144 16,0-1-144-16,1 1 192 0,6-5-192 0,-6 2 160 0,-6 9-160 16,0-2 128-16,2 2-128 0,-2 1 0 0,2 4 0 15,0 0 0-15,-1 2 0 0,-2 4 0 0,3 2 0 16,-3 0 0-16,-2 1 0 0,-8-5 0 0,0 0 0 16,5 6-176-16,-5-6 176 15,8 3-2752-15,-2-4-448 0,7-11-112 0,2-2-16 0</inkml:trace>
  <inkml:trace contextRef="#ctx0" brushRef="#br0" timeOffset="73234.32">16959 4245 4607 0,'0'0'400'0,"0"0"-400"0,-3-4 0 0,-1-2 0 15,-1 1 3872-15,0 2 688 0,-1-1 144 0,1 2 32 16,-1-1-2880-16,1 3-576 0,-1 3-128 0,-1 0 0 0,2 1-128 0,-1 8-32 15,1-1 0-15,2 1 0 0,-1 0-288 0,4 2-48 16,-1 2-16-16,2-1 0 0,-1 3-352 0,4-3-80 16,0 0-16-16,1-4 0 0,0 0 64 0,4-1 16 15,0-5 0-15,1-1 0 0,0-4 112 0,2-3 32 16,0-2 0-16,1-4 0 0,0 0-192 0,3-6-32 16,-3 0-16-16,-5 5 0 0,-1 1-48 0,-2-4-128 15,-1-1 192-15,0-4-64 0,-4 4 32 0,0 3 0 16,-5 1 0-16,0 1 0 0,-3-3 16 0,-1 5 0 15,0-3 0-15,-2 2 0 0,1-2-176 0,-2 0 0 16,5-2 0-16,2 3 0 0,2-2 0 0,6 4 0 16,2-4 0-16,2 0 0 0,2-1 0 0,3-2-144 15,2-4 144-15,2 2-160 0,3-2 160 0,2 1 0 16,0 1 0-16,2 2-128 0,-1 3 128 0,1-1 0 0,1 6 128 16,-1-1-128-16,-2 5 0 0,5 3 128 15,-5 5-128-15,-9 0 0 0,-2 2 0 0,-2 5 144 16,-3 2-144-16,-2 2 0 0,-1-2 384 0,-4 2-48 15,0-1 0-15,-2-2 0 0,-1-1 48 0,2 0 0 16,-2-6 0-16,2 1 0 0,3-8-32 0,0 0 0 0,0 0 0 0,0 0 0 16,8-9 160-16,1-1 48 0,3-5 0 0,8-12 0 15,-1-1-304-15,-6 9-64 0,1-4-16 16,1 0 0-16,0 3-176 0,2-3 0 0,-1-1 0 16,2 3 128-16,1 4-128 0,0 3 0 0,0 2 0 0,2 2 0 15,-1 5 0-15,2 5 0 0,-1 1 0 0,2 4 0 16,0 4 0-16,11 4 0 0,-2 3 0 0,-10-5 0 15,1 1 0-15,-2-2 0 0,3 3 0 0,2-1 0 16,-5-5-144-16,2 1-112 0,2 0-32 0,9-5-12512 16,-5 0-2496-16</inkml:trace>
  <inkml:trace contextRef="#ctx0" brushRef="#br0" timeOffset="73903.78">12527 7645 15663 0,'1'-5'1392'0,"0"-4"-1120"15,2 3-272-15,0-1 0 0,-1-3 1600 0,1 2 256 16,-3 8 48-16,0 0 16 0,3-6-288 0,-3 6-48 16,0 0-16-16,8 3 0 0,1 4-384 0,-1 6-80 15,-1 2-16-15,1 8 0 0,1 0-320 0,0 4-80 16,0 1-16-16,-2 5 0 0,2 2-176 0,-3 2-48 15,0-1 0-15,-1 2 0 0,0-3-96 0,1 0-32 0,-2-2 0 16,-2-7 0-16,2 1-160 0,-3-5-32 16,3-2-128-16,-1-3 192 0,-1-5-336 0,1-5-80 15,1-4-16-15,-4-3 0 16,2-3-1040-16,5-6-224 0,-1-6-32 0,-1-5-8448 0,0 0-1696 16</inkml:trace>
  <inkml:trace contextRef="#ctx0" brushRef="#br0" timeOffset="74083.48">12793 7416 23375 0,'0'0'1024'0,"0"0"240"0,0 0-1008 0,0 0-256 0,0 0 0 0,7 6 0 16,1 2 1424-16,-2 7 240 0,-1 4 64 0,-1 4 0 0,1 4-640 0,-5 1-128 15,4 4-32-15,-1-1 0 0,-2 3-352 0,0-1-64 16,2-2 0-16,-1 2-16 16,2 0-128-16,-4 2-32 0,4 3 0 0,-2-3 0 0,2-3-208 0,-1 0-128 15,2-5 128-15,-3 1-128 16,3-8-1088-16,-1-2-304 0,3-3-48 0,-5-6-8400 15,-2-9-1680-15</inkml:trace>
  <inkml:trace contextRef="#ctx0" brushRef="#br0" timeOffset="74257.7">12519 7914 25791 0,'0'0'1152'0,"0"0"224"0,0 0-1104 0,8-5-272 16,1-1 0-16,2-2 0 0,3 4 1200 0,4-6 176 15,1 0 32-15,4-6 16 0,0-6-512 0,4-3-96 16,2-2-32-16,-1-5 0 0,2 0-80 0,0 1 0 16,0 3-16-16,-1-3 0 0,-1 6-688 0,-4-1-144 15,-3 6-32-15,3-2 0 16,-9 7-2480-16,-10 12-496 0</inkml:trace>
  <inkml:trace contextRef="#ctx0" brushRef="#br0" timeOffset="74394.69">12725 7925 8287 0,'-16'38'368'0,"8"-22"80"0,0 3-448 0,-2-1 0 15,4 2 0-15,1-1 0 0,2-6 4976 0,5-7 912 0,-2-6 176 0,8 3 32 16,4-7-3664-16,4-7-752 0,6-11-144 0,3 1-16 16,7-1-688-16,3-6-144 0,3-3-32 0,4-3 0 15,3-3-320-15,2-2-64 0,0 0-16 0,0-2 0 16,-2 0-1328-16,-3 0-272 16,0 6-48-16</inkml:trace>
  <inkml:trace contextRef="#ctx0" brushRef="#br0" timeOffset="75277.78">14065 7218 23039 0,'-5'10'512'0,"2"-1"96"0,2 5 32 0,0 1 0 0,1 3-512 0,1 0-128 0,2-4 0 0,0 3 0 16,1 1 832-16,3 1 160 0,-2 0 32 0,4-3 0 0,0-6-256 0,-1 1-64 15,1-1 0-15,7 3 0 0,-2-3-48 0,2-7-16 16,2-7 0-16,-3-1 0 0,-1 0 64 0,0-1 0 15,0-6 0-15,1 2 0 0,-2-4-208 0,-2-1-48 16,0-3 0-16,-2-2 0 0,-3-2-192 0,-1-1-32 16,-2 1-16-16,-3 2 0 0,-2-2-48 15,-2 0-16-15,-1 0 0 0,-1-1 0 0,-2 2-144 0,-2-4 192 16,1 8-192-16,0-2 192 0,-2-1-192 0,0 0 0 16,-1 0 144-16,1 2-144 0,0 1 0 0,3 1 0 15,2-1 0-15,4 1 0 0,1-2 0 0,2 2 0 16,1-2 0-16,4-3 0 0,1 5 0 0,2-2 0 0,0-2 0 15,1 1 0-15,0-2 208 0,2 2-16 0,0-2-16 0,0 0 0 16,-1-2-176-16,0 2 192 16,1 1-192-16,-2-3 192 0,-1-3-192 0,0 3 128 15,-4 2-128-15,3-11 128 0,-2 7-128 0,-2 8 128 0,-1 0-128 0,-2 4 128 16,-2 0-128-16,-1 4 0 0,1-4 0 16,0 3 0-16,1 1 224 0,1 3-32 0,-1-3-16 0,0 9 0 15,1-5-48-15,1-2 0 0,-2 7 0 16,0 0 0-16,5-8-128 0,-5 8 160 0,0 0-160 15,0 0 160-15,0 0-160 0,9 6 160 0,0 4-160 0,-1 0 160 16,1 5-160-16,0 5 128 0,0 1-128 0,0 2 128 0,2 1 16 16,-2 7 0-16,0 0 0 0,1 1 0 15,-1 3-144-15,1 1 160 0,1 4-160 0,-1 0 160 16,1 2-32-16,-1 4-128 0,1-1 192 0,-1 0-64 16,2 4-128-16,0-2 0 15,-2 0 0-15,0-5 0 0,0 1 0 0,1-1 128 0,0 2-128 0,0 1 0 16,2-3 0-16,-1 0 0 0,-3-2 128 0,3-1-128 0,-3-3 0 15,1 0 0-15,-1-3 0 0,0-2 0 0,-1-5 128 16,1 0-128-16,-2-5 128 0,0 0-128 0,-2-2 0 16,1-1-144-16,-2-5 0 0,0-5 0 15,-2 0-1040-15,-2-8-208 0,0 0-32 0,0 0-16 16,0 0-1536-16,-5-10-304 0,-13-12-64 0,2 3-16 16</inkml:trace>
  <inkml:trace contextRef="#ctx0" brushRef="#br0" timeOffset="75429.23">14343 7642 38127 0,'18'-5'1680'0,"-8"0"368"0,4-1-1648 0,7-3-400 15,3-4 0-15,6-3 0 0,5-3 576 0,3-4 16 16,1-5 16-16,1-4 0 0,0-2 32 0,1-6 0 16,-2-3 0-16,1-3 0 0,0 3-464 0,-1-4-176 15,-1-1 128-15,-3 5-128 16,-2 2-2528-16,-2-2-592 0</inkml:trace>
  <inkml:trace contextRef="#ctx0" brushRef="#br0" timeOffset="76257.89">16001 6029 9215 0,'0'0'816'0,"0"0"-656"16,0 0-160-16,4-6 0 0,-4 6 1200 0,2-6 208 15,0 1 32-15,-2 5 16 0,2-11-432 0,-2 11-64 16,0 0-32-16,0 0 0 0,0-5-96 0,0 5-32 0,0 0 0 0,0 0 0 16,0 0-480-16,0 0-80 0,0 0-32 0,-4-5 0 15,4 5-208-15,0 0 144 0,0 0-144 0,0 0 128 16,0 0-128-16,0 0 0 0,0 0 144 0,0 0-144 15,-6-5 0-15,6 5 0 0,0 0 0 0,0 0 0 16,0 0-288-16,0 0-128 0,-6-2-32 0,6 2 0 31,0 0-192-31,-4-4-32 0,4 4-16 0,0 0 0 0,0 0-144 0,0 0-48 0,0 0 0 0,0 0-6128 16</inkml:trace>
  <inkml:trace contextRef="#ctx0" brushRef="#br0" timeOffset="76760.53">16073 5976 5519 0,'0'0'496'0,"0"0"-496"15,7-6 0-15,-2-1 0 0,1 3 2896 0,1-3 496 16,-7 7 80-16,6-7 32 0,-1 0-1888 0,-1-2-368 15,-4 9-80-15,2-6-16 0,1-3-208 0,-2 2-48 16,0 1-16-16,-1 6 0 0,0 0-176 0,-1-9-16 0,-3 1-16 16,1 0 0-16,-3 2-64 0,0 1-16 0,-3-1 0 0,-2 1 0 15,1 1-48-15,-10-2-16 16,0 3 0-16,5 3 0 0,-3 0-16 0,0 3-16 16,-2 3 0-16,0 2 0 0,-2 4-256 0,2 5-48 15,-2 3-16-15,0 6 0 0,1 2-48 0,-2 1-128 16,1 1 192-16,3 3-64 0,3 1 64 0,4-1 16 15,5-8 0-15,3 2 0 0,3-6-208 0,7 6 0 0,4-10 128 16,0-9-128-16,4-2 128 0,4-3-128 0,2-1 176 16,6-2-176-16,1-3 288 0,3-1-48 0,2 2-16 0,1-2 0 15,2-1-224-15,1 2 144 0,0 2-144 0,-2 0 128 16,-2 1-128-16,12 2 0 0,-11 3 0 0,-12 2 128 16,-6 2 64-16,0 2 0 0,-3 4 0 0,-4 3 0 15,-2 4 112-15,-5-1 16 0,-2 2 16 0,-5 1 0 16,-2 0 64-16,-4 3 16 0,-3-1 0 0,-4 3 0 0,-4-4-144 0,-2 4-16 15,-3-2-16-15,-2 0 0 0,-1-6-96 0,-1 0-16 16,6-7 0-16,2 0 0 0,-1-5-320 0,1-2-80 16,1-4-16-16,2-6 0 15,4-4-2048-15,1-2-416 0,5-6-64 0,3-5-12464 16</inkml:trace>
  <inkml:trace contextRef="#ctx0" brushRef="#br0" timeOffset="77110.07">16762 5550 8287 0,'-16'0'736'0,"9"3"-592"16,-1 2-144-16,-1 4 0 0,-2 0 3888 0,-1 5 736 16,-1 1 160-16,-1 3 16 0,-1-1-3392 0,0 5-704 15,-1 2-128-15,0 0-16 0,-1 0 144 0,3 3 48 16,2-4 0-16,1 1 0 0,3 0-256 0,2-2-48 0,4-2-16 0,3 1 0 15,3-5-208-15,2-2-32 0,3-1-16 0,3-7 0 16,2-2-176-16,1-3 0 0,0-2 144 0,0-4-144 16,1-4 496-16,0 0 16 0,-1-2 16 0,1-1 0 15,-2-3 304-15,-2 0 48 0,0-2 16 0,-3 1 0 16,-2-1-304-16,0 2-48 0,-1 3-16 0,-1-4 0 16,0 2-240-16,-5 14-48 0,0 0-16 0,0 0 0 15,0 0-224-15,8-1 0 0,-2 1 0 0,2 2 0 16,1 5 0-16,0 1 0 0,1 1 0 0,0 0 0 0,0-1-208 15,0 1 16-15,0-4 0 0,2 0 0 16,-1-1-1360-16,3-3-272 16,-1-5-48-16,1-2-8752 0,1-6-1760 0</inkml:trace>
  <inkml:trace contextRef="#ctx0" brushRef="#br0" timeOffset="77580.38">17212 5180 23951 0,'0'0'2128'0,"0"0"-1696"16,-4 7-432-16,1 2 0 0,1 5 1152 0,1 1 128 16,0 1 48-16,0 3 0 0,-3 3-496 0,0 2-112 15,0 3-16-15,0-3 0 0,-1 4 176 0,3-1 16 16,-1-1 16-16,-1 11 0 0,3-6-352 0,-1-6-80 16,3-3-16-16,0-8 0 0,0-5-288 0,-1-1-176 15,0-8 192-15,0 0-192 0,0 0 272 0,0 0-48 16,9-3-16-16,-2-5 0 0,-1-1 288 0,0-5 48 15,2-1 16-15,0-3 0 0,-1-1-256 0,5-10-48 16,-1 1-16-16,-5 9 0 0,3-2-240 0,1 0 176 0,1-1-176 0,-2 3 160 16,2 1-160-16,0 4 0 0,1 2 0 0,-1 0 0 15,-1 6 0-15,1 1 0 0,-1 5 0 0,-1 6 0 16,-2 0-176-16,0 7 176 0,-1 1-128 0,-2 0 128 16,0 3 0-16,-4 9 0 0,-2-3 0 0,0-1 0 0,-2-2 0 15,2-10 0-15,2-10 0 0,0 0 0 16,0 0 0-16,0 0 0 0,0 0 0 0,2-3 0 15,1-6 0-15,0-3 0 0,4-4 128 0,-1-5-128 0,2-2 0 16,-1-1 0-16,2 0 0 0,1-5 128 0,-1 5-128 0,9-12 0 16,-3 6 0-16,-4 11 0 0,-1 1 0 0,1 1 0 15,1 2 0-15,-1 4 0 0,1 3 0 0,0 7 0 16,1 1 0-16,1 5 0 0,0 5 0 16,-1 0 0-16,-2 4 0 0,0 1 0 0,-2 2 0 0,2 2 0 15,-4 0 0-15,3 10 0 0,-5-2 0 0,-2-11 0 16,0 1 0-16,-1 2 0 15,-1-4-1920-15,1-6-336 0,-2-9-80 0,0 0-13264 0</inkml:trace>
  <inkml:trace contextRef="#ctx0" brushRef="#br0" timeOffset="78085.38">17895 4474 29487 0,'0'0'2624'0,"0"10"-2112"0,-1 2-512 0,1 6 0 15,0 5 208-15,0 5-64 0,0 3-16 0,0 2 0 16,0 2 0-16,2 20-128 0,1-3 192 0,-1-13-64 15,0 3 336-15,-1 8 64 0,1 3 16 0,0 3 0 16,0 3-112-16,1-1-32 0,-3 2 0 0,0-4 0 0,-2 0-208 16,2-4-64-16,-2-9 0 0,2-7 0 0,-1-7-128 15,-1-5 128-15,2-7-128 0,2-5 128 0,-2-7 160 0,0-5 32 16,2-5 0-16,1-10 0 0,-1-5 288 0,2-4 64 16,-1-7 16-16,2-3 0 0,0-4-272 0,0-4-48 15,0-3-16-15,0-6 0 0,-1-6-224 0,1 0-128 16,1-7 128-16,6-21-128 0,2 17 0 0,2 9 0 15,2 12 0-15,-5 18 0 0,2 6 0 0,1 3 0 16,2 3 0-16,-4 3 0 0,2 9 0 0,-1 5-128 16,-3 5 0-16,2 9 0 0,-3 4 128 0,-2 5 0 15,1 3-144-15,-5 5 144 0,0 1 0 0,-4 3 0 16,-2 2 0-16,-4 4 0 0,-3 3 0 0,-1-2 0 16,-5 0-128-16,0-2 128 15,-1-6-544-15,1-5-32 0,0-2-16 0,1-7 0 16,3-3-1072-16,3-10-192 0,1-5-64 0,0-6-12464 0</inkml:trace>
  <inkml:trace contextRef="#ctx0" brushRef="#br0" timeOffset="78263.31">18457 3894 28559 0,'0'0'2544'0,"0"0"-2032"0,0 11-512 0,0 3 0 16,-2 3 496-16,1 5 0 0,-1 3 0 0,-1 5 0 15,-1 5 416-15,0 3 96 0,1-3 16 0,-1 5 0 0,1 3-240 0,1 2-32 16,-2 3-16-16,3-2 0 16,-2 2-288-16,2 23-64 0,0-4-16 0,2-27 0 15,3-2-1120-15,-1 18-208 0,4-5-64 16,0-5-9616-16,-1-7-1936 0</inkml:trace>
  <inkml:trace contextRef="#ctx0" brushRef="#br0" timeOffset="78573.52">18755 4588 20271 0,'0'0'896'0,"0"0"192"0,11 4-880 0,-1-3-208 16,0-1 0-16,4-4 0 0,0-1 1728 0,2-4 320 16,0-2 48-16,0-6 16 0,2-1-528 0,-1-2-112 15,-2-4 0-15,-1 0-16 0,-4-4-656 0,-1 2-128 16,-3 4-32-16,-1-4 0 0,-1 3-320 0,-4 3-80 15,-5-2-16-15,-1 5 0 0,-3 3 0 0,-6-3 0 16,-3 11 0-16,2 4 0 0,0 5-48 0,-4 3-16 0,-2 10 0 0,-9 8 0 16,7 5-32-16,8-7-128 15,3 6 192-15,0 1-64 0,4 3 64 0,3 1 0 0,2-3 0 0,4-3 0 16,5-1-64-16,3-3 0 0,3-5 0 16,5-1 0-16,2-7-128 0,8 3 0 0,1-3 0 0,-9-9 128 15,1-2-496 1,1-6-96-16,-1 0-32 0,2-7-10832 0,-2-3-2176 0</inkml:trace>
  <inkml:trace contextRef="#ctx0" brushRef="#br0" timeOffset="78894.93">19414 3717 28559 0,'-14'10'2544'0,"1"1"-2032"15,2-1-512-15,-5 4 0 0,0 4 336 0,-2 1-16 16,0 5-16-16,1 0 0 0,-1-2 336 0,4-2 64 16,1 0 0-16,2-2 16 0,4-3 224 0,3 1 32 15,4-4 16-15,6-2 0 0,4 2-464 0,9-1-80 16,1-2-32-16,-2-5 0 0,4 0-96 0,2 1 0 16,2 0-16-16,2 0 0 0,4 4 16 0,0-1 16 15,-4 4 0-15,1 1 0 0,0-2 192 0,-2 5 48 16,-4 0 0-16,-3 5 0 0,-3-1-64 0,-3 1 0 15,-4 1 0-15,-5 1 0 0,-4 0 112 0,-2 5 16 16,-7-4 0-16,-2 4 0 0,-8-1-256 0,-3 3-64 16,-2-3 0-16,-4 1 0 0,-2-5-320 0,-1-2 0 0,-5 0 0 15,0-6 0 1,-5-1-2416-16,5-1-448 0,-1-5-80 0,-1 3-32 0</inkml:trace>
  <inkml:trace contextRef="#ctx0" brushRef="#br0" timeOffset="79473.63">15126 7841 21183 0,'0'0'944'0,"-3"6"192"0,-3 2-912 0,-1-3-224 0,-1 5 0 0,1 0 0 16,-1 3 1840-16,2 3 320 0,-6 2 64 0,6 5 16 0,-2 5-1168 16,-1 2-240-16,0 5-32 0,2 4-16 0,-1-1-144 15,3 2-48-15,3 2 0 0,0 2 0 0,5 1-176 0,2 2-32 16,3-4-16-16,5 0 0 0,0-19-208 0,2 0-32 16,5 3-128-16,2-4 192 0,3-3-192 15,1-3 0-15,0-6 0 0,0-4 0 16,6-4-400-16,1-3-176 0,0-6-48 0,-2-3-9664 15,-3-4-1936-15</inkml:trace>
  <inkml:trace contextRef="#ctx0" brushRef="#br0" timeOffset="80047.22">15878 7516 19983 0,'0'0'880'0,"0"0"192"0,0 0-864 0,0 0-208 16,0 0 0-16,0 0 0 0,-4 6 1296 0,1 4 224 15,2 1 32-15,1 7 16 0,1 5-288 0,2 0-64 16,-1-3-16-16,1 2 0 0,1 1-304 0,1-1-48 0,0 1-16 0,1 5 0 16,-1 2-384-16,0 0-64 15,2-3-32-15,-1 4 0 0,-1 1-160 0,0-1-48 0,2-6 0 16,-2-1 0-16,0-5-144 0,0-2-256 0,0-7 64 0,0-1 16 31,0-5-1392-31,-5-4-288 0,6-3-48 0,1-4-7040 0,0-1-1408 0</inkml:trace>
  <inkml:trace contextRef="#ctx0" brushRef="#br0" timeOffset="80245.48">16156 7257 16575 0,'4'-5'1472'0,"1"1"-1168"0,1-1-304 0,1 0 0 16,0 4 2752-16,1 2 512 0,-1 5 80 0,0 2 32 16,-1 6-1840-16,1 3-352 0,-2 2-80 0,0 4-16 0,-1 3-432 0,-1 1-80 15,0 3-32-15,-2 4 0 0,-1-4-288 0,0 3-48 16,0 1-16-16,-1 1 0 0,0-6-32 15,1-2-16-15,-2-2 0 0,1-2 0 0,1 2-144 0,1 1-256 16,2-6 64-16,-2 0 16 16,3 2-1008-16,-3-7-208 0,1-3-32 0,-2-12-8144 15,0 0-1632-15</inkml:trace>
  <inkml:trace contextRef="#ctx0" brushRef="#br0" timeOffset="80413.81">15842 7679 31439 0,'0'0'1392'0,"0"0"288"0,0 0-1344 0,0 0-336 16,0 0 0-16,9-2 0 0,1-2 0 0,3-4 0 15,1-1 0-15,1-6 0 0,0-3 208 0,2-3 80 16,1-3 16-16,2-2 0 0,3-2-96 0,-2 3-16 16,1 2 0-16,-2 1 0 15,-1 3-1792-15,-1 6-384 0,-2 2-64 0</inkml:trace>
  <inkml:trace contextRef="#ctx0" brushRef="#br0" timeOffset="80559.52">15892 8007 23039 0,'0'0'2048'0,"0"0"-1648"0,1 9-400 0,-1-9 0 15,0 0 1472-15,11-1 192 0,6-7 64 0,1-1 0 0,1-7-704 0,7-3-144 16,-1 1-32-16,5-5 0 16,6-8-512-16,2-3-96 0,2-3-32 0,1-1 0 0,0-4-208 0,-1 0-160 15,1 0 32-15,7-11-14448 16</inkml:trace>
  <inkml:trace contextRef="#ctx0" brushRef="#br0" timeOffset="81219.35">16963 7106 23039 0,'0'0'1024'0,"0"0"192"0,0 0-960 0,-5 6-256 16,0 4 0-16,-1 7 0 0,-3 1 752 0,0 1 96 16,0 4 32-16,3-5 0 0,-1 3-112 0,1 3 0 15,1 2-16-15,-2 0 0 0,2-3-32 0,2 1 0 16,0-1 0-16,3-4 0 0,4-1-80 0,-2-5-32 16,6-3 0-16,1-1 0 0,1-4-192 0,3-5-32 15,3-5-16-15,-3 0 0 0,1-3 16 0,5-8 0 0,-1-3 0 0,-8 5 0 16,0-3 16-16,-1 1 16 15,-1-3 0-15,-2 1 0 0,-5 0-224 0,1 0-32 0,-4 0-16 16,1 2 0-16,-4 1-144 0,0-1 160 0,-3 4-160 0,-1-2 160 16,-3 0-160-16,-1 2 128 0,0 2-128 0,2-1 128 15,-1 3-304-15,2-1-64 0,3 1-16 0,1 3 0 16,3-2-80-16,3 2-32 0,1-5 0 0,3 1 0 16,2-5 128-16,3-2 32 0,2-1 0 0,3-6 0 15,-1 0 208-15,4-5 0 0,0-1 0 0,3-1-144 0,0-4 144 16,0 0 144-16,1-3-16 0,-2-3-128 0,-2-4 384 0,0 1-16 15,-2-3-16-15,-1 2 0 0,-2-5-16 16,-4 6 0-16,-4-1 0 0,-1 4 0 0,-2 5-80 0,-1 5 0 16,-1 6-16-16,0 5 0 0,-2 5 80 0,2 8 32 15,1 6 0-15,-2 6 0 0,2 8-224 0,-2 9-128 16,4 7 128-16,1 9-128 0,3 6 0 0,6 28 0 16,-2 1 0-16,-2-24 0 0,1 8 0 0,-1 3 0 15,0 6 0-15,1 4 128 0,0 2-128 0,1 0 0 16,-2-3 0-16,1-1 0 0,2-11 0 0,-2-3 0 15,-2-7 0-15,1-5 0 0,-3-6-208 0,0-4-64 16,-2-3-16-16,-2-10 0 16,-2-5-560-16,-3-7-112 0,-4-3-32 0,-3-4 0 15,-3-6-576-15,-4 0-112 0,-2-1-32 0,-3-8 0 16,0-4 384-16,0-1 80 0,3 1 16 0,3 0 0 0,3-1 1360 0,7-1 288 16,2 2 48-16,3 2 16 0,5-1-32 0,3-1 0 0,4 2 0 0,3 0 0 15,4 4-112-15,4-1-16 0,1-2-16 16,3-2 0-16,2-1-80 0,0-1-16 0,3-2 0 0,2-5 0 15,0 1-208-15,2-4 0 0,-1 1-144 0,-1-2-13616 16</inkml:trace>
  <inkml:trace contextRef="#ctx0" brushRef="#br0" timeOffset="81756.03">18176 6214 27647 0,'0'0'2448'0,"0"0"-1952"16,-7 2-496-16,1 2 0 0,0-1 288 0,-3 0-32 15,-1-1-16-15,-2-1 0 0,0-1 64 0,0 2 16 16,-1 0 0-16,-2 3 0 0,-4 4 272 0,-8 7 64 16,4 1 16-16,8-2 0 0,0 7-304 0,1 2-64 15,-1 6-16-15,1 5 0 0,-1-1-96 0,1 3 0 0,2 0-16 0,3-1 0 16,3 0 48-16,3-5 16 0,3-5 0 0,4-2 0 16,2-6 400-16,2-4 96 0,2-1 16 0,3-9 0 15,3-7-112-15,2-2 0 0,1-4-16 16,3-5 0-16,0-6-160 0,3-6-16 0,0-3-16 0,2-5 0 15,-1-4-176-15,-1 0-48 0,-1 1 0 0,-1 0 0 16,-1-4-64-16,-5 1-16 0,1-1 0 0,0 0 0 16,-4-5-128-16,-3 3 160 0,0-4-160 0,-1-16 160 15,-6 4 0-15,-6 21 0 0,-4-4 0 0,-3-2 0 16,-4 0-16-16,-7-14 0 0,5 8 0 0,6 26 0 0,0 0-144 16,0 8 0-16,1 4 144 0,2 4-144 0,0 6 0 15,1 6 0-15,1 7-160 0,0 6 160 0,1 4-192 16,2 9 192-16,0 1-192 0,3 24 192 0,4 2-144 15,1 2 144-15,1 3 0 0,-2-20-144 0,2 4-160 0,2 1-16 16,3 1-16-16,1-5 0 16,1 2-1936-16,-1-6-384 0,-1-3-80 0,4-5-8000 15,0-8-1600-15</inkml:trace>
  <inkml:trace contextRef="#ctx0" brushRef="#br0" timeOffset="82074.1">18725 5888 23039 0,'0'0'2048'0,"0"0"-1648"16,-5 4-400-16,0 6 0 0,0 2 1760 0,-2 3 272 15,0 3 48-15,-2 2 16 0,-1 5-1008 0,-2 0-208 16,-1 4-48-16,1-4 0 0,0 3-192 0,1-5-32 16,1 1-16-16,1-1 0 0,1-3-112 0,3-3-32 0,3-3 0 0,-1-3 0 15,3 0-176-15,3-5-32 0,-3-2-16 0,0-4 0 16,7 0-80-16,1-4-16 15,-1 0 0-15,4-5 0 0,-1 0-128 0,2-2 0 0,0 1 144 0,-1-2-144 16,2 3 160-16,-3 2-32 0,0 2-128 0,1-2 192 16,-1 4-192-16,0 1 0 0,-1 4 0 0,1 3 0 15,-10-5 0-15,11 9-160 0,1-2 160 0,-1 3-192 16,-1-2-64-16,-1 0 0 0,4-5-16 0,-4 2 0 16,-1-3-1984-1,1-4-400-15,-1-1-80 0</inkml:trace>
  <inkml:trace contextRef="#ctx0" brushRef="#br0" timeOffset="82259.9">18984 5138 28559 0,'0'0'1264'0,"0"0"272"0,0 0-1232 0,-1 5-304 15,1 7 0-15,-1 1 0 0,-1 1 832 0,1 8 96 16,0 1 32-16,-3 5 0 0,2 1-64 0,-1 6-16 15,2 0 0-15,1 4 0 0,0 0-304 0,2 19-48 16,2-3-16-16,1-23 0 0,4 0-288 0,0 1-64 16,0 0-16-16,0 0 0 15,-2-1-1184-15,1-6-240 0,1 3-64 0,-3-4-8960 16,1-3-1808-16</inkml:trace>
  <inkml:trace contextRef="#ctx0" brushRef="#br0" timeOffset="82420.92">19002 5729 22111 0,'0'0'1968'0,"6"-1"-1584"0,2-4-384 0,1-1 0 15,2-1 768-15,1 1 64 0,4-4 0 0,1 0 16 16,-1-2-688-16,0-3-160 0,-1-3 0 0,0-2 0 16,0-6-1856-16,2 3-352 15,8-24-80-15,-4 12-16 0</inkml:trace>
  <inkml:trace contextRef="#ctx0" brushRef="#br0" timeOffset="82654.28">19306 5365 8287 0,'0'0'736'0,"-3"7"-592"0,1 5-144 0,-2-2 0 0,-1 3 3536 0,-1 3 688 16,-2 3 128-16,-2 1 16 0,0 3-2800 0,-1 3-560 15,1-1-112-15,1 2-32 0,-2-4-224 0,2 0-64 16,1-3 0-16,3-2 0 0,4-4 32 0,2-2 0 16,3-5 0-16,1-1 0 0,2-3 64 0,0-3 16 15,3-2 0-15,2-5 0 0,-1-2-224 0,-2-1-32 16,-1 0-16-16,3-6 0 0,2-1 32 0,0-1 0 15,-2 0 0-15,0 4 0 0,0-1-192 0,-1 3-16 16,-1 5-16-16,1 2 0 0,0-1-224 0,0 5 176 0,4 5-176 16,1 2 160-16,3 7-160 0,-1 1 0 15,-1 4 0-15,1 2 0 0,-1 1 0 0,1-4 0 16,-1 0 0-16,1-3 0 16,-1 0-1552-16,1-3-240 0,-2-4-64 0</inkml:trace>
  <inkml:trace contextRef="#ctx0" brushRef="#br0" timeOffset="83267.39">20044 5067 17903 0,'0'0'784'0,"0"0"176"0,-3-5-768 0,-1 0-192 15,0 1 0-15,-1 0 0 0,0 1 0 0,1 0 176 16,4 3-176-16,0 0 160 0,0 0-160 0,0 0 128 15,0 0-128-15,0 0 128 0,0 0-128 0,-1 6 0 16,1 3 144-16,2 4-144 0,2 2 640 0,1 3 48 16,1 1 16-16,6 12 0 0,-2-6 64 0,-2-6 32 15,-1 3 0-15,1 3 0 0,0-2-144 0,0 2-16 16,-2 0-16-16,-3-5 0 0,0 1 320 0,-2-1 64 16,-1-3 16-16,0-3 0 0,0-1 64 0,0-7 32 15,0-6 0-15,0 0 0 0,0 0-240 0,0 0-48 0,3-17-16 0,-1 3 0 16,2-4-304-16,-1-5-48 0,2-2-16 0,0-6 0 15,0-2-192-15,0 0-64 16,-1-4 0-16,0-2 0 0,-1-2-192 0,0-4 128 0,-2 1-128 16,2-4 0-16,-1-2 0 0,2 4 0 0,0-2 0 0,1 5 0 15,4 0 0-15,0 6 0 0,1 5 0 0,1 5 0 0,1 7 0 16,4-4 0-16,-2 11-144 0,-3 11 144 16,-1 3-176-16,1 5 176 0,3 9-192 0,-4 3 192 15,-1 3-160-15,-1 4 160 0,-2 3-128 0,-2 1 128 0,-3 2 0 0,-3 2 0 16,-8 0 0-16,-2 1 0 0,-2 2 0 0,-11 13 0 15,2-8 0-15,8-19 0 16,-2-1 0-16,1-3 0 0,-1-4 0 0,2-3 0 16,1-6-1184-16,2-3-208 0,1-5-32 15,2-3-16-15,1-8-1632 0,3-4-336 0,-5-25-64 16,10 5-16-16</inkml:trace>
  <inkml:trace contextRef="#ctx0" brushRef="#br0" timeOffset="83521.87">20381 3820 29423 0,'0'0'640'0,"7"-4"144"0,-1 2 32 0,3-1 16 0,1 3-672 0,0 4-160 0,2 1 0 0,-2 8 0 15,0 5 752-15,0 2 112 16,-1 5 32-16,1 3 0 0,0 7-240 0,1 3-32 15,-3 1-16-15,6 21 0 0,-3-7-176 0,-4-17-48 16,1 3 0-16,-1 2 0 0,0 0-64 0,-1 2-32 0,1-2 0 0,0-1 0 16,-3 2-288-16,1-4-256 15,1-2 64-15,-1-3 0 16,-1-6-1936-16,0 7-384 0,-4-10-80 0,0-12-11056 0</inkml:trace>
  <inkml:trace contextRef="#ctx0" brushRef="#br0" timeOffset="83672.28">20489 4379 27647 0,'0'0'2448'0,"0"0"-1952"0,9-2-496 0,1-3 0 0,2-1 224 0,2-5-48 16,1 4-16-16,0-6 0 0,1-1-16 0,0-1 0 16,2-4 0-16,1-2 0 0,-1 0-288 0,-1 0-64 15,1 0-16-15</inkml:trace>
  <inkml:trace contextRef="#ctx0" brushRef="#br0" timeOffset="83962.22">20895 4017 25791 0,'0'0'2304'0,"-4"9"-1856"15,-2-1-448-15,-1 4 0 0,0 1 496 0,-5 2 0 16,-2 7 0-16,-2-2 0 0,2-3 16 0,1 1 0 15,0-1 0-15,3 1 0 0,2 0-80 0,3-1-16 0,3-3 0 16,2 1 0-16,6 1 160 0,4-2 16 0,6 0 16 0,3-5 0 16,5 0 0-16,4-4 0 0,0 0 0 0,4 0 0 15,-1-1-368-15,0-1-80 0,-2-3-16 0,-1 1 0 16,-9-2-144-16,0 2 128 0,-2 2-128 0,-2-1 128 16,-2 3-128-16,-3-1 192 0,-3-1-192 0,-1 3 192 15,-4 5 96-15,-2 3 32 0,-4-4 0 0,-2 3 0 0,-4 1-192 16,0-2-128-16,-4-1 144 0,-2 0-144 15,1-3-320-15,-4-2-176 0,-4 0-16 16,4-5-10384-16,5-2-2080 0</inkml:trace>
  <inkml:trace contextRef="#ctx0" brushRef="#br0" timeOffset="84358.35">20766 3298 18431 0,'-12'-7'816'0,"12"7"160"0,0 0-784 0,-2-7-192 15,4 2 0-15,1 2 0 0,4 1 2304 0,2 2 432 16,3 1 80-16,6 3 0 0,5 1-1472 0,8 6-320 0,4 1-48 0,17 12-16 16,3 1-64-16,2 7-32 0,2 7 0 0,0 3 0 15,4 0-128-15,-4 4-32 0,-4 4 0 0,-3 4 0 16,-4 5-208-16,-4 1-48 0,-7 6-16 16,8 33 0-16,-13-6-240 0,-22-45-64 0,-5 7 0 0,-3 3 0 15,-6 6-304-15,-3 2-64 0,-4-3-16 0,-7 3 0 16,-5-7-2336-16,-29 48-480 15,-21 12-80-15,5-38-32 0</inkml:trace>
  <inkml:trace contextRef="#ctx0" brushRef="#br0" timeOffset="85450.95">15209 7501 16575 0,'0'0'1472'0,"0"0"-1168"16,-3-2-304-16,3 2 0 0,0 0 1072 0,-5-2 144 16,-1 1 48-16,0 0 0 0,6 1-368 0,-8 0-80 15,-2 0-16-15,1-1 0 0,0-3 32 0,0 3 16 16,0-2 0-16,0 2 0 0,2 3 16 0,0 3 0 0,1-1 0 0,1 1 0 16,0 5-304-16,-1 2-64 15,2 4-16-15,0 5 0 0,3 3-160 0,-2 1-48 0,2 6 0 16,0-1 0-16,-1 1 176 0,2 3 16 15,-1 2 16-15,1 2 0 0,0 5 96 0,1 0 0 16,1 4 16-16,0-1 0 0,4 2-224 0,3 2-48 16,4-6-16-16,4 3 0 0,0-6-176 0,5 2-128 0,0-3 144 0,0-2-144 15,3-1 208-15,0-2-48 0,-1-4-16 16,3-3 0-16,-3-2-16 0,-1-5-128 0,0-3 192 0,-2-3-64 16,0 0-128-16,-3-6 192 0,-1 1-192 0,-1-3 192 15,-4-1-64-15,-2 2 0 0,-1-5 0 0,-2 0 0 16,-7-3-128-16,0 0 0 0,0 0 0 0,0 0 0 15,0 0 0-15,-2-10 0 0,2-3 0 16,-3 4 0-16,3 9 0 0,-7-5 0 0,0 1 176 0,-1-3-176 0,-1 0 0 16,-1 3-192-16,-1-4 16 0,-5-3 0 0,0-3 176 0,2-1 0 15,-1 1 0-15,1 3 0 0,0-6 0 0,1-1 0 16,-2-3 0-16,-1-5 128 0,1 3-128 0,0-1 0 16,0-5 0-16,-1-3 0 0,1-2 0 0,2-2 0 15,2 2 0-15,1-2-128 0,0-2 128 0,1 1 0 16,4-1 0-16,1 2 0 0,0 0 0 0,3 0-128 15,1 1 128-15,1 0 0 0,-1 0 0 0,4-13 0 16,0 3 0-16,-2 17-128 0,-2 3 128 0,4-3 0 16,-2 1 0-16,2-4 0 0,0 5 0 0,2-14 0 15,0 10 0-15,-5 11-128 0,1 0 128 0,1 2 0 16,-1 2 0-16,0-3 0 0,-2 4 0 0,0 7 0 16,0-4 0-16,0 5 0 0,0 0 0 0,0 6 0 0,0 0 0 0,0 0-128 15,0 0 128-15,0 0 0 16,0 0 0-16,-4 11 0 0,0 3 0 0,0-4-128 15,2 6 128-15,-2 4 0 0,3 7 0 0,-2 6-128 16,1 5 128-16,2 5 0 0,0 7 0 0,2 4 0 16,2 5 0-16,0 5 128 0,1 5-128 0,1 1 144 0,1 2-144 0,0 1 160 15,0-3-160-15,3 0 0 0,0-9 144 0,-1 2-144 16,1-2 128-16,1-1-128 0,1-1 128 0,-1-12-128 16,3 0 0-16,0-8 128 0,4-2-128 15,2-4 0-15,1-3-208 0,2-4-112 0,1-3-32 0,0-7 0 16,-1-6-2240-1,1-7-448-15,22-13-96 0,-11-3 0 0</inkml:trace>
  <inkml:trace contextRef="#ctx0" brushRef="#br0" timeOffset="107074.07">6666 15102 11967 0,'0'0'1072'0,"0"0"-864"0,0 0-208 0,0 0 0 16,12 8 1088-16,0-4 192 0,1 1 16 0,3-3 16 15,3 2-544-15,3-4-96 0,1-2-32 0,2-1 0 16,1-1-64-16,0 2-32 0,2-3 0 0,3 0 0 16,1 1 96-16,2 0 0 0,3 0 16 0,6-1 0 15,4 2 112-15,6 1 32 0,5-2 0 0,0 0 0 16,0-3-224-16,-2 2-64 0,-1 3 0 0,0-2 0 15,-1-1-192-15,1 3-64 0,2 1 0 0,0-1 0 16,2 2 144-16,-6-2 32 0,-3-1 0 0,-1 2 0 16,2 1-144-16,-4 0-32 0,-2 0 0 0,-1 1 0 15,-6 2-96-15,1-1-32 0,-3-2 0 0,-1 0 0 0,-7 0 16 16,-2-1 0-16,-3 0 0 0,-4 0 0 0,-5-1 112 0,-1 1 32 16,-13 1 0-16,0 0 0 0,0 0 32 0,0 0 0 15,0 0 0-15,-13-1 0 0,-2-2 32 0,-5 1 16 16,-6 2 0-16,-3 0 0 0,-5-3-128 0,-2 2-32 15,-1 0 0-15,-2-1 0 0,-3 2 16 0,0 0 0 16,-1-1 0-16,-3 2 0 0,-1 1-96 0,-3 0 0 16,-4-1-128-16,-3-1 192 0,-1-1-192 0,-1 1 128 15,-1 0-128-15,-1 0 0 0,1 0 0 0,-2-1 128 16,-3-2-128-16,1 1 0 0,2-1 0 0,4 1 0 16,4-3 0-16,3 2 0 0,2 0 128 0,6 1-128 15,5 1 0-15,2-2 0 0,2 1 0 0,4-4 128 16,5 4-128-16,5-1 0 0,3 2 0 0,3 0 176 15,3 0-176-15,11 1 160 0,-8-3-32 0,8 3 0 0,0 0 0 0,0 0 0 16,5-9 16-16,5 5 0 0,4 2 0 0,7-2 0 16,5-1-144-16,6 2 0 0,2 0 0 0,8 0 128 15,4-3-128-15,6 2 128 0,5 0-128 0,6 1 128 16,4 2-128-16,4-1 0 0,3-2 0 0,-2 3 128 16,0-1-128-16,-4 2 0 0,-2 0 0 0,-3 2 0 15,-5 1 0-15,-4 0 0 0,-5-2 0 0,-6 0 0 16,-5 1 0-16,-6 0 0 0,-3 0 128 0,-6-1-128 15,-4 0 0-15,-5 0 0 0,-3 1 144 0,-11-2-144 16,0 0 160-16,0 0-32 0,0 0-128 0,0 0 192 16,0 0 80-16,-14 3 16 0,-3 1 0 0,-2-2 0 15,-5 1-64-15,-5 1-16 0,-8 0 0 0,-5-1 0 0,-5-2-64 16,-5 0-16-16,-7-1 0 0,-1 0 0 0,-3 1 64 0,-3 2 16 16,-4 1 0-16,-1-2 0 0,-4 1 0 0,4-3 0 15,1-4 0-15,5 1 0 0,2 1-208 16,6-1 0-16,-1 1 0 0,4-2-160 0,4-2 160 15,8-1 0-15,4-4 0 0,7 3 0 0,6-1 0 0,7 3 0 16,5 1 0-16,5-3 0 0,8 8 0 0,0 0-128 16,7-6 128-16,6 1-128 0,6-2-16 0,7 4 0 15,7-1 0-15,9 1 0 0,3 2 144 0,7 0 0 16,3 1-144-16,4 0 144 0,5-3 0 0,6 3 0 16,5 3 0-16,0-2 0 0,-3 3 0 0,-1-3 0 15,1-1 0-15,-5 3 0 0,-2 0 0 0,-6 3 0 16,-4-4 0-16,-5 2 0 0,-5 0 0 0,-8-1 0 15,-7 1 0-15,-9 0 128 0,-6-1-128 0,-4-1 160 0,-11-2-160 16,0 0 160-16,0 0 32 0,-12 4 16 0,-3 0 0 0,-11 2 0 16,-7-5-32-16,-7 2-16 0,-9-3 0 0,-1 0 0 15,-5-1-160-15,-2 1 128 0,0 1-128 0,-4 0 128 16,-4 1-128-16,0 0 0 0,0-2 0 0,3 0 128 16,-1 0-128-16,5-1 192 0,2 0-192 0,8-1 192 15,6 1-192-15,8 0 0 0,6-1 0 0,7 2-176 16,6-2 176-16,15 2 0 0,0 0 0 0,0 0-128 15,9-5 0-15,7 2 0 0,9 1 0 0,8-2 0 16,7 0 128-16,10 0 0 0,6 0 0 0,9 2 0 16,7-2 0-16,3 2-160 0,0-6 160 0,-1 3-160 15,-1-1 160-15,0-2 0 0,-2 2 0 0,-2 0 128 16,-6-1-128-16,-4 2 176 0,-8 1-176 0,-4-2 192 16,-5 1-64-16,-4 1 0 0,-5-1 0 0,-5-2 0 0,-4 2 0 0,-5 4 0 15,-5-2 0-15,-1 2 0 0,-13 1-128 0,0 0 192 16,0 0-192-16,0 0 192 0,0 0-48 0,-12 3 0 15,-3-1 0-15,-4 2 0 0,-5 4-144 0,-7-2 192 16,-7 0-192-16,-5 2 192 0,-5-3-192 0,-3 1 0 16,-4 2 0-16,-2-2 0 0,-2 3 0 0,4-2 0 15,0-1 0-15,3 3 0 0,5-4-256 0,3 3 80 16,8-3 16-16,4-3 0 0,5-1-80 0,6-1-16 16,4-1 0-16,6 0 0 15,11 1-320-15,0 0-64 0,0 0 0 0,0 0-16 16,10-6-400-16,4-2-80 0,5 3-16 0,2 1 0 15,5-4-1408-15,2 3-304 0,2 0-48 0</inkml:trace>
  <inkml:trace contextRef="#ctx0" brushRef="#br0" timeOffset="114197.48">23704 13728 22399 0,'0'0'992'0,"0"0"208"0,-1-9-960 16,-1 0-240-16,2 9 0 0,0-8 0 0,0 8 336 0,-1-7 32 15,1 7 0-15,-2-9 0 0,2 9 80 0,-4-7 0 16,0-2 16-16,4 9 0 0,-6-5 112 0,6 5 32 16,0 0 0-16,0 0 0 0,-4-8-80 0,4 8-16 15,0 0 0-15,0 0 0 0,0 0-240 0,0 0-48 16,7-6-16-16,4 3 0 0,1-2 208 0,7-1 32 16,4 1 16-16,6 0 0 0,6-4-32 0,8 4-16 15,7-2 0-15,7 1 0 0,5 1 32 0,3-2 0 16,0-1 0-16,5 2 0 0,2 3-64 0,7-1-16 15,9 1 0-15,-3 2 0 0,1 0-112 0,3 1 0 16,0 0-16-16,7 1 0 0,3 2-240 0,-3 2 0 16,-5-4 0-16,1-1 0 0,4 0 128 0,4 1-128 0,4 2 0 0,-5-3 0 15,-5-2 128-15,6 4-128 0,4-1 0 16,0 0 144-16,-1-1-144 0,3 0 0 0,-1 0 0 0,4 3 0 16,5 1 0-16,-4 1 0 0,-6-3 0 0,8 2 0 15,4 0 0-15,-2-2 0 0,-6-2 0 0,4 2 0 16,3 1 0-16,-2 0 0 0,-3-3 0 0,-2 1 0 15,-2 1 128-15,2-1-128 0,2 3 0 0,-7-2 128 16,-5 2-128-16,0 0 0 0,0-2 0 0,0 2 0 16,0 0 0-16,-5 1 0 0,-4 0 0 0,-2-1 0 15,2 1 0-15,2 3 0 0,-2-2 0 0,-6 2 0 16,-4-3 0-16,-1-1 0 0,-3 4 0 0,0-2 0 16,1 2 0-16,-5 1 0 0,-3-1 128 0,-7 1-128 15,-5-4 0-15,-3 3-224 0,-2-2 48 0,-2-1 16 16,-2-1-1952-16,-2 2-400 15,-2-2-80-15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8:13:11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20099 5645 24879 0,'-3'-11'2208'0,"3"11"-1760"0,0 0-448 0,3-10 0 16,-3 10 864-16,5-8 96 0,-5 8 0 0,4-10 16 16,0 4-352-16,-4 6-80 0,4-13-16 0,-4 3 0 15,-2 1-48-15,1-1-16 0,-3 2 0 0,0-2 0 16,-2 0-176-16,0-3-32 0,-3 4-16 0,0-2 0 15,-3 1-240-15,0 2 0 0,-2 0 0 0,-4-2 0 16,-1 0 0-16,-4 2 128 0,-4 1-128 0,-1-5 0 16,-1-2 0-16,-1 0 176 0,-3 2-176 0,-1-1 160 0,-1-2 48 0,-2 1 16 15,-1-2 0-15,0 2 0 0,0-2 80 0,0 1 16 16,-2-2 0-16,-3 1 0 0,-3-1 16 0,-3 2 16 16,-2 0 0-16,0 1 0 0,0-3-144 0,-1 2-16 15,-3-2-16-15,-1 2 0 0,-1 4-48 0,-4 2 0 16,-4-3 0-16,-1 5 0 0,1-4-128 0,-1 6 160 15,-1 3-160-15,0 1 160 0,-1 1-160 0,-2 1 0 16,-2 0 0-16,1 3 0 0,-1 4 0 0,2-2 0 16,-1 2 0-16,-2 2 0 0,-5-4 0 0,1 6 0 15,0-4 0-15,1 4 0 0,2 2 0 0,1-1 0 16,0-3 0-16,-2 4 0 0,-2-2 0 0,2 1 0 16,2 1 0-16,3 0 0 0,5-5 0 0,1 2 0 0,-1 3 144 15,1 0-144-15,-1 2 224 0,4-1-32 16,4-2 0-16,4 3 0 0,1 1-64 0,2 2 0 0,2 0-128 0,2 1 192 15,1-1-48-15,1 0-16 0,-2 0 0 0,2 2 0 16,1 3-128-16,2-1 0 0,3 5 144 0,2-2-144 16,2 5 144-16,1-3-144 0,1 0 192 0,4 4-192 15,0 1 160-15,3 0-160 0,0-2 128 0,3 5-128 16,-1 3 0-16,1 0 0 0,0-3 128 0,2 0-128 16,2 0 0-16,4-1 0 0,0 3 0 0,4 0 0 15,1-1 0-15,3 0 0 0,2 3 0 0,2-4 0 16,3-3 0-16,3 2 0 0,1-1 0 0,2 2 0 15,2-3 0-15,4-1 0 0,2-2 0 0,3 2 0 16,2 1 0-16,3-1 160 0,0-2-160 0,3 1 160 16,0-1-160-16,6-2 0 0,1 1 0 0,4 1 128 15,5-5-128-15,2 2 0 0,3-3 0 0,6-1 0 0,2 5 0 16,1-7 0-16,-1 0 128 0,1-2-128 0,2-3 0 0,3 1 0 16,-1 1 0-16,5-2 0 0,2 1 0 0,2-3 128 15,-3-3-128-15,2 0 0 0,0 3 0 0,3-5 0 16,2 0 128-16,2-5-128 0,1 0 0 0,0-2 0 15,-1 2 0-15,-1-1 0 0,-1-3 128 0,3-3-128 16,4 1 128-16,-1-1-128 0,-3 1 0 0,0-2 0 16,2-5 0-16,-2 1 0 0,0-1 0 0,3 0 0 15,0-2 0-15,-2-2 0 0,-2-4 0 0,-1-1 128 16,-1-3-128-16,0 4 0 0,4-4 0 0,-6-2 128 16,-1 0-128-16,-5-3 0 0,-3 0 0 0,-1-3 128 15,-3 1-128-15,1-2 0 0,-1 0 0 0,-1 1 128 0,-2-5-128 0,-5 0 0 16,-3-3 0-16,0 0 128 0,-3 1-128 0,-1-1 0 15,-2-6 128-15,-1 1-128 16,-5-4 0-16,1 3 128 0,-2-1-128 0,-2 1 0 0,-3-1 0 0,-4-1 0 16,-2-1 0-16,-4 1 0 0,-3 3-176 0,-5-1 176 15,-3 1 0-15,-4-4-160 0,-10 2 160 0,-1-2 0 16,-3 6-176-16,-6 0 176 0,-3-2-160 0,-4 2 160 16,-3-1 0-16,-3 0 0 0,-3 1 0 0,-4 0 0 15,-2 3 0-15,-3 3 0 0,-3 2 0 0,-2 2 160 16,-3-3-160-16,-5 0 0 0,-6-1 0 0,-2 5 128 15,-1 1-128-15,-4 2 0 0,0-1 0 0,0 3 0 16,-1-2 0-16,-3 5 0 0,-4 2 0 0,-1 1 0 16,0 1-144-16,-2 3 144 0,1 2 0 0,-5 4 0 15,-3 4-144-15,1 2 144 0,2-2 0 0,0 1-144 0,3 2 144 16,-1 1 0-16,-4 4 0 0,4 0 0 0,-1-1 0 16,1 3 0-16,1 4 0 0,2-3-128 0,2 4 128 0,-3-1 0 15,-2 2 0-15,4 4 0 0,3-2 0 0,3 2 0 16,3 2 0-16,0 1 0 0,-2-1 0 0,2 0 0 15,0 3 0-15,4 0-128 0,1 1 128 0,2 5 0 16,3 0-144-16,3 2 144 0,2-2 0 0,-3 5 0 16,0-1 0-16,0 0 0 0,4-3-128 0,-1 4 128 15,4 3 0-15,2 1 0 0,1-1 0 0,6 1 0 16,2-2 0-16,4 2 0 0,4-1 0 0,1 2 0 16,1 4 0-16,4-2 0 0,2 1 0 0,4-1 0 0,3-1 0 15,4 4 0-15,2 3-128 0,5-3 128 0,1 0 0 16,5 1 0-16,1-1 0 0,3 4-144 15,5-3 144-15,2 3 0 0,2-5-128 0,3 5 128 0,3-4 0 0,1 1 0 16,1 2-176-16,4-1 176 0,2-3-160 0,3 1 160 16,2 6-128-16,2-3 128 0,2 2 0 0,6-5-144 15,2 1 144-15,3-5-128 0,3-2 128 0,0-2-128 16,-1 0 128-16,3-2 0 0,2-3 0 0,3-2 0 16,3 0 0-16,6-4 0 0,5-2 128 0,-1 0-128 15,-2-7 0-15,2-1 144 0,2 0-144 0,5-4 0 16,5 1 160-16,2-3-160 0,-5 0 128 0,2-4-128 15,0-4 128-15,2-3-128 0,3-3 0 0,-1 2 128 16,-3-1-128-16,2-4 128 0,-2-2-128 0,3 0 128 16,2-5-128-16,-1-1 0 0,-3-5 0 0,1 1 0 15,-1-3 0-15,1-4 0 0,-1 0 128 0,0-2-128 16,-2-2 0-16,-2 2 0 0,-5-4 144 0,1-3-144 16,-5-4 0-16,1-2 0 0,2 0 0 0,-7 3 0 0,-4-5 0 15,-3-3 0-15,-2 2 0 0,-4-1 0 0,-4 1 0 0,-1 1 144 16,-3-3-144-16,-3-2 0 0,-6-2 192 0,-5-3-64 15,-3 1 0-15,-6 0-128 0,-3-1 224 0,-7 0-64 16,-2 1-16-16,-4-3 0 0,-4 1 16 0,-5 4 0 16,-4 1 0-16,-4 1 0 0,-3 1 48 0,-6-2 16 15,-3 3 0-15,-9 0 0 0,-5 5-48 0,-8-1-16 16,-7 3 0-16,-4 0 0 0,-7-3-160 0,-3 4 160 16,-6 7-160-16,-10 1 160 0,-10 3-160 0,-7 5 0 15,-4 2 0-15,-6 0 0 0,-7 4 0 0,-7 4 0 0,-7 5 0 0,-5-1 0 16,-6 6 0-16,1 3 0 0,0 1-176 15,0 3 176-15,-2 4-272 0,2 5 16 0,1-1 16 0,0 5 0 32,-2 5-1520-32,5 2-304 0,2 1-64 0,-1 6-14960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8:13:31.0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1042 12523 19407 0,'0'0'848'0,"0"0"192"0,-3-7-832 0,3 7-208 16,0 0 0-16,0 0 0 0,0 0 512 0,0 0 64 16,0 0 16-16,0 0 0 0,0 0 336 0,0 0 64 15,0 0 16-15,-8 6 0 0,2 5 64 0,2-3 16 16,0 6 0-16,0 3 0 0,0 2-48 0,0 3 0 15,1 8 0-15,-1 4 0 0,-3 7-176 0,0 36-32 16,0-6-16-16,4-3 0 0,-1 0-304 0,0-4-64 16,-1 0-16-16,2-6 0 0,-2-1-112 0,0-3 0 15,3-5-16-15,-1-2 0 0,1-9 64 0,0-1 16 0,2-2 0 0,-2-1 0 16,-2-2-64-16,1-7 0 0,3-1 0 16,0-2 0-16,-1-4-160 0,1-4-32 0,0 1-128 0,1-2 192 15,2-5-192-15,-3-8-160 0,8 9 32 0,1-4 0 31,-1-3-816-31,4-4-144 0,-2-3-48 0,1-6 0 16,1-2-1792-16,-1-5-352 0</inkml:trace>
  <inkml:trace contextRef="#ctx0" brushRef="#br0" timeOffset="517.41">877 12602 27647 0,'0'0'1216'0,"0"0"256"0,0 0-1168 0,6-9-304 0,8 3 0 0,8-3 0 16,3 4 576-16,7-4 64 0,1 1 16 0,5-3 0 16,-5 1-240-16,3-3-48 0,2-2-16 0,3 1 0 15,1 1-64-15,-2 0-16 0,4 1 0 0,-1 3 0 16,0-1-144-16,-1 2-128 0,-3-2 192 0,-4 6-192 15,-5 0 128-15,-4 2-128 0,-6-2 0 0,-2 2 0 16,-4 2-528-16,-4 6-176 0,-10-6-16 0,4 7-8512 16,-4-7-1712-16</inkml:trace>
  <inkml:trace contextRef="#ctx0" brushRef="#br0" timeOffset="701.44">735 13066 30687 0,'0'0'1360'0,"0"0"288"0,10 6-1328 0,4-2-320 16,9 0 0-16,6-1 0 0,7-3 288 0,4 0-16 16,5-2 0-16,-1 1 0 0,2-3 656 0,1 2 128 15,0-7 32-15,1 2 0 0,2 2-16 0,2-2 0 16,0 0 0-16,3-2 0 0,2 2-528 0,-1 0-96 0,-3-1-32 0,-2-1 0 16,-6-4-416-16,-1-1 0 0,-4 4 0 0,-2-2 0 31,-1 0-2368-31,-4 1-496 0</inkml:trace>
  <inkml:trace contextRef="#ctx0" brushRef="#br0" timeOffset="1581.61">3939 12589 11967 0,'4'-10'1072'0,"-4"-3"-864"15,1 1-208-15,1-5 0 0,-2-2 848 0,-2 0 128 16,-2-3 32-16,-1 2 0 0,-3 0 400 0,-3 1 96 16,0 0 16-16,-2 0 0 0,-1 0-208 0,1 2-32 0,0 3-16 0,1 5 0 15,-2 0-160-15,0 4-16 0,0 5-16 0,1 5 0 16,-3 5-304-16,-2 4-48 0,-2 5-16 0,-1 7 0 15,-4 7-96-15,0 4-32 0,-1 7 0 0,-2 3 0 16,-1 4 0-16,4 3 0 0,3 0 0 0,3 8 0 16,1 2-160-16,5 2-32 0,4-2-16 0,3-1 0 15,2-6-240-15,3-1-128 0,1-4 128 0,3-2-128 16,2-7 0-16,0 0 128 0,-1-6-128 0,2-4 0 16,-2-5 0-16,0-1 0 0,-2-4 0 0,2-5 0 15,1 0 0-15,-1-3-208 0,0-6 16 0,-4-9 16 31,2 9-1536-31,-2-9-304 0,0 0-64 0</inkml:trace>
  <inkml:trace contextRef="#ctx0" brushRef="#br0" timeOffset="1768.97">3238 13316 35935 0,'0'0'3200'0,"11"-2"-2560"15,7-1-512-15,3-1-128 16,4 1-352-16,3-4-96 0,2 2 0 0,2 0-16 0,0-4 464 0,1 3-144 15,0-2 144-15,1 1 0 0,2-2 192 0,-2-3 128 16,0 3 32-16,-3 1 0 0,-1-3-352 0,-1 2 144 16,-1-3-144-16,-1 3 0 15,-1-3-976-15,-2 2-304 0,-1 1-64 0,-2-3-13120 0</inkml:trace>
  <inkml:trace contextRef="#ctx0" brushRef="#br0" timeOffset="1924.97">4176 12959 18431 0,'0'0'1632'0,"-5"15"-1312"0,1 5-320 0,2 5 0 16,2-2 3216-16,0 5 576 0,-1-3 112 0,1 4 32 16,3 1-2768-16,-2-1-544 0,-1-5-112 0,-1 3-32 15,-2-2 112-15,2 4 32 0,0 1 0 0,1-1 0 16,0 0-624-16,1-3 0 0,1 0 0 0,2-3-192 31,3-5-2176-31,-1-2-432 0,5-7-80 0</inkml:trace>
  <inkml:trace contextRef="#ctx0" brushRef="#br0" timeOffset="2253.55">4543 12958 15663 0,'0'0'1392'0,"-4"13"-1120"16,2 2-272-16,0 4 0 0,4 4 2752 0,0 5 480 15,-2-1 96-15,0 2 32 0,-2 3-1824 0,-1-2-352 16,-3 4-80-16,-1 6-16 0,1 2-160 0,-2-4-32 15,2-3-16-15,2-2 0 0,0-7-368 0,3-1-64 16,0-4 0-16,1-4-16 0,1-3 128 0,2-3 16 16,-3-11 16-16,0 0 0 0,0 0 0 0,11 3 0 15,1-4 0-15,0-3 0 0,-2-6-80 0,4-5 0 16,2 0-16-16,-1-6 0 0,-1-4-112 0,0-1 0 16,1-5-16-16,0 0 0 0,1 1-112 0,-2-2-32 15,-2 0 0-15,2 4 0 0,0-1-224 0,0 5 128 0,-2 0-128 0,-1 5 0 16,1 1 0-16,-1 4 0 0,-1 2 0 0,2 1 0 15,-1 2 0-15,2 0 0 0,-4 4 0 0,2 2 0 16,-1 2-256-16,3 2-64 0,1 2 0 0,-1 1 0 31,-2 3-2544-31,2 2-512 0,2-1-96 0</inkml:trace>
  <inkml:trace contextRef="#ctx0" brushRef="#br0" timeOffset="2619.46">5606 12912 24879 0,'0'0'2208'0,"0"0"-1760"0,-11-2-448 0,11 2 0 0,-7-5 2112 0,-3 2 320 15,-2 2 80-15,0 2 16 16,-4-1-1952-16,0 3-384 0,-3 0-64 0,-2 2-128 0,0 2 336 16,-1 6-16-16,-2-5-16 0,1 5 0 0,4 2 80 0,3 4 32 15,0-1 0-15,7 0 0 0,2 0-160 0,3-2-16 16,4 1-16-16,4-3 0 0,3-3-224 0,4 3 0 15,1 0 0-15,6-1 0 0,2 0 208 0,2 1-48 16,0 1-16-16,2-1 0 0,0-1-144 0,0 1 128 16,-1-2-128-16,0 4 128 0,-3-1-128 0,-1-1 0 15,-2 1 144-15,-3-1-144 0,-3 3 144 0,-3-2-144 16,-6-1 192-16,-3 0-192 0,-5 0 608 0,-7 0 16 16,-4-3 0-16,-3-2 0 0,-3 1 32 0,-2-2 16 15,-2-2 0-15,-2 2 0 0,0-3-320 0,-2 0-64 16,6 1-16-16,-1-3 0 0,3-3-272 0,3-1 0 0,1-2 128 0,1 1-128 31,0-5-1136-31,6 2-272 0,-2-6-64 0,6-1-10912 0,6-3-2176 16</inkml:trace>
  <inkml:trace contextRef="#ctx0" brushRef="#br0" timeOffset="2869.65">6160 12314 33743 0,'0'0'1488'0,"1"-8"320"0,-1 8-1440 0,0 0-368 0,0 0 0 0,0 0 0 16,4 9 576-16,-2 5 32 0,0 5 16 0,-4 6 0 15,-1 2 480-15,-1 7 112 0,-1 6 0 0,2 3 16 16,2-1-656-16,0 5-144 0,-2-1-32 0,1 6 0 0,0 4-272 0,1 1-128 16,-1 0 128-16,2 0-128 15,-2 0-656-15,2-2-224 0,4-3-32 0,0-3-16 16,2-10 288-16,3-3 48 0,0-3 16 0,0-3 0 0,1-3 288 0,0-3 64 15,0-4 16-15,2-3 0 0,-2-5 208 0,0-1-144 16,-3-6 144-16,-7-5-128 16,0 0-1904-16,0 0-368 0</inkml:trace>
  <inkml:trace contextRef="#ctx0" brushRef="#br0" timeOffset="3053.06">5869 12939 25791 0,'-8'-6'2304'0,"4"0"-1856"0,4 6-448 0,8-6 0 16,6 0 2672-16,6 2 432 15,8-4 96-15,3 3 0 0,4 0-2304 0,5-4-480 0,6 2-96 0,3-4 0 16,6 5 80-16,-1-2 32 16,0 1 0-16,-1 0 0 0,-1 0-256 0,-2 2-48 0,-6-2-128 0,0 0 192 15,-2 0-192-15,-3 0 0 0,-1 0 0 0,-5 2 0 32,-5-2-640-32,-9 2-64 0,-2 0 0 0,-10-2-16 15,-7 7-1696-15,0 0-336 0,-14-10-64 0</inkml:trace>
  <inkml:trace contextRef="#ctx0" brushRef="#br0" timeOffset="3186.82">5414 12241 43311 0,'-64'-9'1920'15,"23"3"384"-15,-4-1-1840 0,9 4-464 0,7 0 0 0,5 2 0 16,6-2 688-16,7 3 32 0,0 3 16 0,11-3 0 16,0 0-608-16,0 0-128 0,0 0 0 0,0 0 0 15,16 0-1824-15,3 1-304 16,4 0-64-16</inkml:trace>
  <inkml:trace contextRef="#ctx0" brushRef="#br0" timeOffset="3752.67">8128 12132 30751 0,'-2'-14'1360'0,"2"14"288"0,0 0-1328 0,0 0-320 0,0 0 0 0,0 0 0 16,0 0 704-16,0 0 64 0,-10 10 0 0,3 5 16 16,-6 6-48-16,1 9-16 0,1 7 0 0,-4 4 0 15,-1 2-304-15,1 4-64 0,1 4-16 0,-1 3 0 16,-2 4-48-16,0 4-16 0,-2-1 0 0,-2 5 0 16,-2-1-272-16,3-2 0 0,1-7 128 0,2-7-128 0,2-11 0 15,4-7 0-15,-1-6 0 0,3-6 0 16,2-4 464-16,3-7-16 0,4-8 0 0,0 0 0 0,0 0 80 0,0 0 16 15,0 0 0-15,10-9 0 0,5-7-320 0,4 0-64 16,3-3-16-16,1 0 0 0,0-3-144 16,1 4 0-16,-1 3 0 0,3 1-176 0,1 5 0 0,1 3 0 15,0 3 0-15,0 7 0 0,-1 4 176 0,-2 2 0 16,-3 4-144-16,-3 2 144 0,-1 3 0 0,-4 3 0 16,-3 3 0-16,-5 0 0 0,-3-4 0 0,-6 1 0 15,-4 1 0-15,-3-3 0 0,-3-1 0 0,-2-2 0 16,-3-3 0-16,0-2 128 0,-4 1-128 0,2 0 192 15,0-6-192-15,2 1 192 0,0-5-192 0,4-2 0 0,3 0 0 0,11-1 0 32,-9-6-1488-32,4-4-336 0,4-2-64 0,2 1-14944 0</inkml:trace>
  <inkml:trace contextRef="#ctx0" brushRef="#br0" timeOffset="4072.5">8463 13117 34095 0,'0'0'1504'0,"0"0"320"0,0 0-1456 0,0 0-368 0,14 1 0 0,0-2 0 16,0-3 432-16,1 1 16 0,1-4 0 0,1-1 0 15,4 3-64-15,-1-6-16 0,-1-3 0 0,3 2 0 16,-1-2-16-16,1-2 0 0,-2-1 0 0,-2 1 0 16,0-2-192-16,-3 3-32 0,-2-1-128 0,-3 2 192 15,-2-2 144-15,-5 1 32 0,0-2 0 0,-3 2 0 0,-3 2 144 0,-3 4 16 16,-3-1 16-16,-2 5 0 15,-2 4-160-15,-2 1-48 0,-4 2 0 0,0 8 0 0,-4 3-80 0,1 4 0 16,3 2-16-16,-5 4 0 0,1 0-240 0,4-1 128 16,4 5-128-16,3-3 0 0,2 2 0 0,3 0 0 15,1-5 0-15,4-1 0 0,1 0 0 0,6-1 0 16,0-2-208-16,6-2 64 16,1-1-368-16,3-1-80 0,3-4-16 0,3 1 0 15,5-5-1120-15,0-1-240 0,4-2-32 0,1-2-16 16,4-2-1104-16,2-4-208 0</inkml:trace>
  <inkml:trace contextRef="#ctx0" brushRef="#br0" timeOffset="4320.42">9577 12297 18431 0,'-8'-19'1632'0,"-1"1"-1312"0,0 0-320 0,0 7 0 15,0-1 3440-15,-2 6 608 0,-2-3 128 0,-3 5 32 16,-5 4-2560-16,-1 4-512 0,-5 4-112 0,-2 3 0 15,-3 7-160-15,0 6-32 0,5 7 0 0,2 3 0 16,1 2-208-16,5 3-48 0,1 4-16 0,1 4 0 16,3 3-352-16,4 2-64 0,1 3-16 0,3 1 0 15,2-1-128-15,2 4 0 0,-1-4 0 0,3-2 0 32,0-1-352-32,1 0-48 0,1-1-16 0,1-3 0 0,0-1-608 0,1-6-112 0,0-3-16 0,1-1-16 15,0-3-1712-15,1-2-352 16</inkml:trace>
  <inkml:trace contextRef="#ctx0" brushRef="#br0" timeOffset="4894.59">9081 13060 35007 0,'-1'-7'3120'0,"4"-2"-2496"16,4 4-496-16,8-2-128 0,2-2 256 0,3 0 16 15,2-1 16-15,2 1 0 0,1 0-288 0,3-3 0 16,1 4-128-16,3-4 128 0,2 2 128 0,-1 1 128 15,-3 3 32-15,-2-1 0 0,-2 4-96 0,-4 0-32 16,-3 2 0-16,-4 2 0 0,-3 2-160 0,-12-3 192 0,7 11-192 0,-2 0 192 16,-5 6 112-16,-2 3 16 0,-3 6 16 0,-3 0 0 15,-1 6-96-15,-1 1-32 0,-3 2 0 16,3-4 0-16,1-5-208 0,3-1 0 0,1-3 0 0,5-2 0 16,5-2 224-16,3-2-48 0,2-2-16 0,1-3 0 15,2-1 144-15,2-5 16 0,2-3 16 0,1-4 0 16,1-3 64-16,0-5 16 0,5 1 0 0,-4-5 0 15,-1-2-64-15,-2 1-16 0,-3-3 0 0,-3 1 0 16,-2-1-96-16,-3-1-32 0,-3-3 0 0,-3 3 0 16,-3-3-32-16,-4 0-16 0,-5-1 0 0,0 1 0 15,0-1-16-15,-1 2 0 0,-2 2 0 0,1 3 0 16,2 4-144-16,1-1 0 0,5 4 0 0,2 0 128 16,2 3-128-16,2 6 0 0,2-9 0 0,6 4 0 15,5-2-144-15,2 0 144 0,0 3-192 0,5-1 192 16,2-3-160-16,0 4 160 0,0 2-128 0,4-1 128 0,-2 1 0 0,3-1 0 15,-1 6 0-15,0-1-128 0,-3 2 128 0,-2 1 0 16,1 3 0-16,-2 1 0 0,1 3 0 0,-4 2 0 16,4 3 0-16,-9 2 0 0,0 3 0 0,1-1 0 15,-4 3 0-15,-1 3 0 0,0-3 0 0,1 3 0 16,-3-3 0-16,2-2 128 0,0-3-128 0,-1-3 0 16,1-2 0-16,-1 0 0 0,2-4 0 0,3-1 0 15,2-2 0-15,-2 0 0 0,1-3 0 0,0 1 0 16,0-5 0-16,1 0 0 0,0 0 0 0,0-1 0 15,0-3 0-15,-2 2 0 0,0-1 0 0,-2-2 0 16,0 1 0-16,-1 0 0 0,-9 4 0 0,11-2 0 16,-11 2 0-16,11-4 0 0,-11 4-224 0,8-6 32 15,-8 6 16-15,0 0 0 16,0 0-1664-16,3-8-336 0,-3 8-64 0</inkml:trace>
  <inkml:trace contextRef="#ctx0" brushRef="#br0" timeOffset="5653.99">10437 12850 18431 0,'-15'-3'1632'0,"1"1"-1312"0,3 1-320 0,-2 1 0 16,5 0 1360-16,2 2 208 0,6-2 32 0,-7 5 16 15,7-5 0-15,0 0 0 0,-1 10 0 0,5-2 0 16,2 1 80-16,5-3 16 0,5 2 0 0,3-2 0 15,0-1-704-15,5 0-144 0,4-1-32 0,2-1 0 16,-2-3-272-16,1-2-64 0,-1-1-16 0,2-4 0 0,1 1-80 0,-3 0-16 16,-4-5 0-16,1 5 0 0,-3-5-176 0,-4 0-32 15,-4 3-16-15,-5-4 0 16,-3 3-16-16,-5-1 0 0,-1 10 0 0,-6-10 0 0,-4-2 48 0,-4 9 16 16,-4 1 0-16,-5 5 0 0,-5 1-64 0,-1 6-16 15,-2 1 0-15,2 7 0 0,0 6 0 0,2 0 0 16,0 6 0-16,5-1 0 0,4 1 64 0,4 5 0 15,5-4 0-15,8-1 0 0,3 0 64 0,7-1 0 16,4-3 16-16,5-2 0 0,3-2-112 0,5-3-32 16,3 0 0-16,5-4 0 0,2-5-128 0,3-1 0 15,3-5-192-15,0-2 192 16,4-2-1552-16,0-1-192 0,-4-1-48 0,-2-5-17248 0</inkml:trace>
  <inkml:trace contextRef="#ctx0" brushRef="#br0" timeOffset="6388.42">1794 15184 27647 0,'-9'-9'2448'0,"9"9"-1952"0,-8-8-496 0,8 8 0 16,-6-10 384-16,6 10 0 0,0 0-16 0,0 0 0 15,-9-1 272-15,9 1 48 0,-5 10 16 0,0 3 0 16,-2 3-272-16,2 9-48 0,-1 2-16 0,1 5 0 16,2 2 176-16,-3 3 32 0,-1 3 16 0,4 4 0 15,-1-2-256-15,-1 4-48 0,-3-1-16 0,2 5 0 16,-3 0-144-16,0-6-128 0,-1 1 144 0,-2-9-144 16,0-4 176-16,3-8-176 0,-1-1 192 0,3-9-192 15,2-5 704-15,5-9 16 0,0 0 16 0,0 0 0 16,1-15-80-16,3-5-16 0,1-7 0 0,2-4 0 15,0-3-256-15,2-4-64 0,1-3-16 0,3 1 0 0,1-4-96 16,3 1-16-16,-2-5 0 0,3 2 0 0,-1-2-192 16,4 2 144-16,0 1-144 0,4 5 128 0,3-3-128 0,3 6 0 15,4 4 144-15,0 7-144 0,1 3 0 0,-2 2 0 16,-2 6-160-16,-4 4 160 0,-4 11-128 0,-5 5 128 16,-5 4 0-16,-5 7 0 0,-7 5-176 0,-2 5 176 15,-6 4-160-15,-9 4 160 0,-9 2 0 0,-6 1-144 16,-3 4 144-16,-3-2 0 0,-4-1 0 0,2-6 0 15,1-3 0-15,3-3-128 0,1-2 128 0,4-5 0 16,1-3 0-16,5-4 0 0,2-1-192 0,5-4-64 16,4-4-16-16,12-3 0 15,-5-11-2848-15,4-2-560 0</inkml:trace>
  <inkml:trace contextRef="#ctx0" brushRef="#br0" timeOffset="6575.94">2307 15191 38927 0,'0'0'1728'0,"0"0"352"0,0 0-1664 0,0 0-416 0,0 0 0 0,4 12 0 15,-4-12 304-15,8 9-32 0,2 2 0 0,2-3 0 16,1-2-80-16,1-3-32 0,1-5 0 0,3 5 0 16,0 2-160-16,2 0 0 0,6-3 144 0,-2 1-144 31,0-2-320-31,-2 1-128 0,-2-1-16 0,0-2-16 15,-1-1-2592-15,-1 0-512 0</inkml:trace>
  <inkml:trace contextRef="#ctx0" brushRef="#br0" timeOffset="7057.39">3169 14848 31039 0,'-13'10'1376'0,"4"-2"288"0,0 5-1344 0,2 3-320 0,0 3 0 0,4 4 0 16,3 5 288-16,0 2-16 0,0 7 0 0,1 4 0 16,4-2-32-16,-1 2-16 0,-4 0 0 0,1 3 0 15,2-1-224-15,0-1 0 0,-1-7 0 0,0-6 0 16,2 0 128-16,0-7-128 0,0-3 0 0,-2-5 144 16,1-4 96-16,-3-10 16 0,6 8 0 0,-6-8 0 15,0 0 688-15,12-11 144 0,0 0 16 0,0-5 16 16,-1-9-240-16,2 2-48 0,0-1-16 0,-1-4 0 15,0-1-432-15,0-1-64 0,2-3-32 0,-2 2 0 16,1 3-288-16,-1 0 160 0,2 5-160 0,0 3 128 16,-2 1-128-16,2 1 0 0,1 3 0 0,1 0 0 15,2 2-1088-15,1 3-160 0,2 0-32 0,2 6-10432 16,2 1-2080-16</inkml:trace>
  <inkml:trace contextRef="#ctx0" brushRef="#br0" timeOffset="8466.18">4129 15114 17503 0,'0'0'1552'0,"-12"0"-1232"16,1 0-320-16,-1 0 0 0,0 0 2912 0,-1 0 528 15,-1 0 96-15,0 1 32 0,-3 1-2864 0,0 4-576 0,-5 1-128 0,0 1 0 16,-2 3 304-16,-1 3 64 0,1-1 16 0,-2 2 0 15,3 3 144-15,4 1 48 0,3 4 0 0,3-3 0 16,3 2-144-16,2-2-32 0,2 3 0 0,3 0 0 16,6-3-208-16,-1-2-32 0,4-3-16 0,2-2 0 15,5-1-144-15,0-1 0 0,1-6 0 0,0 0 128 16,2-2 32-16,2-3 0 0,0-4 0 0,-2 0 0 16,4-5 144-16,-3 2 16 0,1-5 16 0,-1 3 0 15,-6-4-80-15,2 6 0 0,-2-2-16 0,-6 3 0 16,0-5 64-16,-1 3 16 0,-1-1 0 0,-3 2 0 15,0 7-32-15,0 0 0 0,0 0 0 0,0 0 0 16,0 0-288-16,0 0 0 0,0 0 0 0,0 9 0 16,0-9 0-16,0 0 0 0,7 9 0 0,4-6 0 0,3-2 0 0,3-2 0 15,2-2 0-15,2-2 0 0,3-5 0 16,1 2 0-16,1-3 0 0,-1-1 0 0,2 0 0 16,0-4 0-16,0 1 0 0,3-1 0 0,-1-2 0 0,-1 0 0 15,1-2 0-15,-1 2 0 0,0 0 288 0,0-2-48 16,-1-2-16-16,2-3 0 0,-1-1 144 0,1-3 16 15,-2 0 16-15,-2-2 0 0,-1-4-144 0,-1-2-48 16,-2-4 0-16,-2-1 0 0,0 0-208 0,-4-5 128 16,-4 0-128-16,0 1 0 0,-1-3 0 0,-3 6 0 15,0 1-128-15,-2 6 128 0,-1 6-160 0,-2 4 160 16,-2 7-128-16,-1 9 128 0,-3 2-192 0,4 8 32 16,-10 4 16-16,-3 6 0 0,-1 7-48 0,-2 6 0 15,-3 6 0-15,-3 4 0 0,-2 4 192 0,-1 2-208 16,0 2 80-16,4 6 128 0,-1 0-144 0,1 11 144 0,-1 5 0 15,3 2 0-15,4 2-160 0,-1-6 160 0,5-3-128 0,2-5 128 16,0-5 0-16,4-7 0 0,1-6 0 0,2-3 0 16,2 0 0-16,2-8 0 0,2-5 0 0,2-3 0 15,2 0 0-15,2-7 128 0,0-2-128 0,3-4 176 16,2-5 16-16,3-1 0 0,1-6 0 0,2 0 0 16,-4-6 16-16,6-2 16 0,0-3 0 0,0-1 0 15,1 0-224-15,-2 0 0 0,-2-3-192 0,-1 0 192 16,-1-1-144-16,0 2 144 0,0 4 0 0,1 1-144 15,0 1 144-15,0 5 0 0,-3 3 0 0,-2 3-128 16,-2 2 128-16,-12 4 0 0,9 4-144 0,-4 3 144 16,-5-7 0-16,1 10 0 0,-1 4 0 0,-3 4 0 15,-2 1-128-15,-1 1 128 0,-2 1 0 0,1 0 0 16,0 0 0-16,4-2 0 0,-1-1 0 0,1-2 0 0,2-1 0 16,1-2 0-16,2 1 0 0,2-2 0 0,-4-12 0 15,0 0 0-15,10 5 0 0,2-2 0 16,-1-3 0-16,2-2 192 0,0-2-192 0,2-2 192 0,2-6-64 0,0 0-128 15,1 3 192-15,0-4-64 0,0 0-128 0,-1 2 0 16,1-3 0-16,0 0 0 0,-1 0 0 0,-3 2 0 16,-2-2 128-16,1 4-128 0,0 4 0 0,-2 1 0 15,-2-3 0-15,-9 8 0 0,10-2 0 0,-10 2 0 16,0 0 0-16,10 3 0 0,-2 4 0 0,0-3 0 16,-1 1 0-16,1 0 0 0,-8-5 0 0,10 7 0 15,0 0 0-15,0-1 0 0,-10-6 0 0,13 5 0 16,1 0 0-16,-1-1 0 0,0 0 0 0,-1-2 0 15,2 1 0-15,1-2 0 0,1 1 0 0,0-1 0 16,1-1 0-16,1 1 0 0,-1-3 0 0,1 0 0 16,0 0 0-16,0-2 0 0,-2-1 0 0,2-1 0 0,0-3 0 0,1 0 0 15,0 0 0-15,0-1 0 0,-1-4 0 0,0 0 0 16,-2 1 0-16,1-4 0 0,1 0 128 0,-1-4-128 16,-1-3 0-16,1 1 160 0,-3 2-160 0,-1-3 160 15,0 1-160-15,-2 1 0 0,-2-1 144 16,-3 0-144-16,0 2 0 0,-4 3 128 15,1 3-128-15,-3 2 0 0,-3-2 0 0,-1 3 0 0,-1 7 0 0,5 5 0 16,-11-7 0-16,-2 5 0 0,-4 5 0 0,1 6 0 16,-3 2 0-16,-1 1 0 0,-3 0 0 0,0 5 0 15,-1 1 0-15,2 1 0 0,2-2 0 0,2 3 0 16,4-1 0-16,2 0 0 0,5 0 0 0,1 0-128 16,2-1 128-16,4 1 0 0,2-4 0 0,6 0 0 15,1-3 0-15,5-4 0 0,1 4 0 0,4-8 0 16,4 1 0-16,1-3 176 0,2-3-176 0,1-1 192 15,4-2-64-15,1 0 0 0,1-5 0 0,0 1 0 0,0-2-128 0,0 3 128 16,0-6-128-16,0 3 128 0,-1-2-128 0,-2 0 0 16,2 1 0-16,-1-1 0 0,-1 2 0 0,-1 1 0 15,-2-4 128-15,-2 5-128 0,-2-1 0 0,2 3 0 16,-5-3 0-16,-1 3 128 0,-1 2-128 0,-2 0 0 16,0 0 0-16,-1 4 0 0,-4 0 0 0,-1 4 0 15,-10-4 0-15,13 5 0 0,-4 2 0 0,0 3 0 16,-9-10 0-16,6 14 0 0,-1-2 0 0,-1 2 0 15,-1 2-144-15,-3-2 144 0,-4-4 0 0,-1 1 0 16,-2 1 0-16,1-2 0 0,-4-1 0 0,-4-3 0 0,-4 1 144 16,-1-1-144-16,-3-2 224 0,0-1-32 15,-4 0-16-15,1-4 0 0,-1-1-176 0,1-1 0 0,-2-2 144 0,0-4-144 32,0 1-1152-32,1-3-320 0,-1-1-48 0,1 1-17360 0</inkml:trace>
  <inkml:trace contextRef="#ctx0" brushRef="#br0" timeOffset="20030.77">18612 9876 9215 0,'0'0'816'0,"0"0"-656"16,0 0-160-16,0 0 0 0,0 0 1456 0,0 0 256 15,0 0 48-15,0 0 16 0,0 0-608 0,0 0-112 16,0 0-32-16,0 0 0 0,0 0-80 0,0 0-32 15,0-7 0-15,0 7 0 0,0 0-192 0,0 0-32 16,0 0-16-16,0 0 0 0,0 0-256 0,0 0-48 16,0 0-16-16,0 0 0 0,0 0-176 0,0 0-48 15,0 0 0-15,-3 9 0 0,-1 1-128 0,4-10 192 16,-1 12-192-16,0 0 192 0,-2 2 16 0,2-3 16 16,-1-1 0-16,0 2 0 0,0 0 32 0,0 3 0 0,1 2 0 0,1-1 0 15,0-1-16-15,1 2 0 0,1 2 0 0,0 0 0 16,1-1-48-16,-3 0 0 0,-1 0 0 0,1-2 0 15,1 2 64-15,0 0 0 0,0-1 0 0,2 0 0 16,-3-4-16-16,1 2 0 0,0-1 0 0,1 0 0 16,-1-3-16-16,-1-1 0 0,0 4 0 0,0-5 0 15,0-9 64-15,0 0 16 0,-1 12 0 0,1-12 0 16,0 11-48-16,0-11 0 0,0 0 0 0,0 0 0 16,1 9-64-16,-1-9-32 0,0 0 0 0,0 0 0 15,0 0 80-15,0 0 16 0,0 0 0 0,0 0 0 16,0 0 0-16,9-5 0 0,-3-3 0 0,1 1 0 15,-4-2-32-15,2-1 0 0,-2-6 0 0,2 3 0 16,0 1-48-16,0-2-16 0,0-4 0 0,2-1 0 16,2-4-160-16,0 0 128 0,-1 1-128 0,1 0 128 0,0-2-128 0,1 3 0 15,1 1 0-15,-1 0 128 0,0 1-128 0,-1-2 0 16,2 1 0-16,1 2 128 0,-1 4-128 0,1 0 0 16,-1 0 0-16,-1 2 0 0,0-2 0 0,1 1 0 15,-1 4 0-15,1-1 0 0,-5 4 0 0,3-2 0 16,0 3 0-16,-9 5 0 0,12 0-144 0,-3 0 144 15,-9 0 0-15,11 2 0 0,-2 5-160 0,-1 0 160 16,-2 0-128-16,0 3 128 0,1-1 0 0,-2 2 0 16,0 1 0-16,0-3-128 0,-5-9 128 0,8 15 0 15,-2 0 0-15,-1-2-128 0,0-1 128 0,1 2 0 16,1-2 0-16,-2 1 0 0,-1 3 0 0,-1 1 0 0,0 2 0 16,1 1 0-16,-3 2 0 0,2 1 0 0,0-1 0 0,0 1-128 15,-3 0 128-15,0-1 0 0,0 1 0 0,0-2 0 16,0-3 0-16,0 0 0 0,-1-2 0 0,1 0 128 15,0-2-128-15,-2 1 0 0,1-1 0 0,0-1-128 16,0-2 128-16,1 2 0 0,0-4 128 0,0-9-128 16,0 0 0-16,0 0 0 0,1 12 0 0,-1-12 0 15,0 0 0-15,0 0 0 0,0 0 0 0,0 0 128 16,0 0-128-16,0 0 128 0,0 0-128 0,0 0 128 16,0 0-128-16,0 0 192 0,0 0-64 0,0 0 0 15,0-11-128-15,0 3 144 0,0 8-144 0,-1-14 160 16,-1 2-160-16,1 0 0 0,0-1 0 0,0 2 128 15,-2 1-128-15,3-3 160 0,0 2-160 0,0 0 160 16,-3-1-160-16,2-1 0 0,1 2 0 0,0-3 0 16,-1-2 0-16,0 2 0 0,-1-2 0 0,1-1 0 0,0 1 0 15,1-2 0-15,0 0 0 0,0 0 0 0,-1 1 0 0,1-1 0 16,0-2 0-16,0 4 0 0,-2 0 0 0,0-1 0 16,-1 2 0-16,2 0 0 0,0 2 0 0,-1 3 0 15,2 10 128-15,-1-13-128 0,0 3 0 0,0 1 0 16,-2 3 0-16,3 6 0 0,0 0 0 0,-4-9 0 15,4 9 0-15,-2-7 0 0,-5 0 0 0,7 7 0 16,0 0 0-16,-6-5 0 0,1 0-128 0,5 5 128 16,0 0 0-16,0 0 0 0,-12-3 0 0,12 3 0 15,-8-1-144-15,-1 2 144 0,0 3 0 0,9-4 0 16,-8 1 0-16,8-1 0 0,-10 4 0 0,1 0-128 16,0 2 128-16,3-2 0 0,-1 1 0 0,7-5 0 0,-8 8 0 15,0-3 0-15,8-5 0 0,-12 7-128 0,4 1 128 0,0-2 0 16,0 5 0-16,1-4 0 0,-2 0-128 0,-1 4 128 15,1 3 0-15,0 0 0 0,1-1 0 0,1 1 0 16,2 0 0-16,-2 0 0 0,1-2-144 0,3 5 144 16,-1 1-128-16,2-1 128 0,-1 1 0 0,1-1-144 15,-2-1 144-15,3 0 0 0,-2-1 0 0,1 1 0 16,-1 0 0-16,1-2 0 0,-2-2 0 0,2 1 0 16,-1-4 0-16,0 1 0 0,1 3 0 0,0-4 0 15,2-9 0-15,-2 12 0 0,-1-3 0 0,3-9 0 16,0 0 0-16,-1 12 0 0,1-12 0 0,-1 12 0 15,1-12 0-15,0 9 0 0,0-9 0 0,0 0 128 16,0 13-128-16,0-13 0 0,0 9 0 0,0-9 0 16,0 0 0-16,0 0 0 0,0 0 0 0,0 0 0 15,0 0 0-15,0 0 0 0,0 0 0 0,0 0 128 0,0 0-128 0,0 0 128 16,0 0-128-16,0 0 128 0,0 0-128 0,-8-4 0 16,8 4 128-16,-6-8-128 0,-1-3 0 0,2 3 144 15,1-2-144-15,1 1 0 0,0-3 128 0,-2 1-128 16,1 3 0-16,2-4 0 0,-1 2 0 0,1-3 0 15,0-1 0-15,-2 2 0 0,2 0 128 0,-1-2-128 16,1 1 0-16,1 1 0 0,-1-2 0 0,1-2 0 16,0 2 0-16,-1 0 0 0,2 2 0 0,0-5 0 15,-3-1 0-15,3-1 0 0,0 4 128 0,0-1-128 16,-2 0 0-16,2 4 0 0,-1 3 0 0,1-1 0 16,0 10 0-16,-1-11 0 0,0-1 0 0,1 4 0 0,0 8 0 0,0-10 0 15,0 10 0-15,0-6 0 0,0 6 0 0,0 0 0 16,0 0 0-16,0 0 0 0,0 0 192 15,0 0-192-15,0 0 0 0,0 0 0 0,0 0-192 0,0 0 48 16,0 0 144-16,0 0-128 0,0 0 128 0,0 0-128 16,0 0 128-16,0 8 0 0,0-8 0 0,0 14 0 15,0-1 0-15,0-1 0 0,0 0 0 0,1 4-128 16,0-1 128-16,0 0 0 0,1 0 0 0,1 2 0 16,-3-2 0-16,2 2 0 0,-1-2 0 0,0 3-128 15,1-2 128-15,-2 2 0 0,0-3 0 0,0 0-128 16,0-3 128-16,0 2 0 0,-2 0 0 0,2-3 0 15,-1 2 0-15,1-2 0 0,0-4 0 0,0-7 0 16,-1 11 0-16,1-2 0 0,-2 3 0 0,2-12 0 16,0 0 0-16,0 0 0 0,-2 11 0 0,2-11 0 15,-1 8 0-15,1-8 0 0,0 0 0 0,0 0 0 0,0 0 0 16,0 0 0-16,-2 11 0 0,2-11 128 16,0 0-128-16,0 0 0 0,0 0 0 0,0 0 128 0,0 0-128 0,0 0 128 15,0 0-128-15,2-10 128 0,-1 1-128 0,1-2 0 16,-2 0 0-16,0 3 0 0,3-1 0 0,0-2 0 15,-2-3 0-15,1 2 128 0,1 0-128 0,-1-2 0 16,2-3 0-16,-1 0 128 0,1 1-128 0,-1-2 0 16,1 0 0-16,0-1 128 0,0 0-128 0,1 0 0 15,0 0 0-15,0 1 0 0,0 0 0 0,2 2 0 16,-1-1 0-16,2 2 0 0,0 1 0 0,-1 2 0 16,2 1 0-16,1 1 0 0,-1-2 0 0,4 0 0 15,-2 3 0-15,0-3 0 0,5 5 0 0,-4-4 0 0,0 1 0 16,-1 3 0-16,-1 3 0 0,3 0 0 15,-4-1 0-15,1 2-128 0,0 2 128 0,1 1 0 0,-11 0 0 0,14 3-128 16,-6-2 128-16,3 1 0 0,-11-2 0 0,10 7 0 16,-1-3 0-16,-2 1 0 0,-7-5 0 0,9 9-128 15,-2 0 128-15,-1 2 0 0,-6-11-144 0,5 13 144 16,-2-2 0-16,-1 3 0 0,1 3 0 0,-2-1 0 16,-1-1-144-16,0 2 144 0,0 1 0 0,-1 1 0 15,-2 0 0-15,1 1 0 0,-1 2 0 0,2-1 0 16,-2 2 0-16,2-2 0 0,-2-2 0 0,2 0 0 15,-1-1 0-15,0 1 0 0,0-2 0 0,0-1 0 16,0-5-144-16,-1 3 144 0,2 0 0 0,0 0-144 16,-2-4 144-16,3-10 0 0,0 0 0 0,0 10 0 15,-1 2 0-15,1-12 0 0,0 0 0 0,0 0 0 16,0 0 0-16,0 0 0 0,0 0 128 0,0 0-128 16,0 0 0-16,0 0 144 0,0 0-144 0,0 0 0 0,0-13 160 0,0-1-160 15,0 3 128-15,1 1-128 0,1-2 0 0,-1 2 0 16,1-3 128-16,1-1-128 0,-2 2 0 0,2 0 0 15,-1-3 0-15,1 1 0 0,-2-4 0 0,0 0 0 16,1-1 128-16,-2 0-128 0,0-1 0 0,0 2 0 16,1-1 0-16,-1 1 128 0,-1 2-128 0,-1-2 0 15,1-1 0-15,0 1 0 0,-2 1 0 0,1 3 0 16,-1 2 0-16,2 2 0 0,-4-4 0 0,1 5 0 16,0-3 0-16,0 2 0 0,-1 1 0 0,0-2 0 15,-1 3 0-15,-1-1 0 0,1 3 0 0,0 2 0 0,-1-4-144 0,7 8 144 16,-10-1-144-16,1 1 144 0,9 0-208 15,-10 0 80-15,0 0 128 0,1 3-192 0,0 2 192 16,2-1-192-16,7-4 192 0,-9 6 0 0,1 0 0 0,0 1-128 16,0 3 128-16,0-3 0 0,0 0-144 0,2 2 144 15,-2-3 0-15,2 3 0 0,0-3 0 0,1 4 0 16,-1-1-160-16,1 4 160 0,2-3 0 0,-1 3-144 16,0 1 144-16,1 0 0 0,1 2 160 0,-2 2-160 15,1 1 0-15,1 2 0 0,-1-1-208 0,1 4 64 16,-1 2 144-16,1-5 0 0,0 1-144 0,-1-2 144 15,-1-2 0-15,1 1 0 0,1-2 0 0,-1-4 0 16,1 0 0-16,-1-3 0 0,1 2 0 0,-1-1 0 16,1-1 0-16,-1 2 0 0,3-12 0 0,-4 10 0 15,0 0 0-15,1 2 0 0,-3-5 0 0,3 1 0 16,3-8 0-16,0 0 0 0,-3 10 0 0,3-10 0 0,0 0 0 0,0 0 0 16,0 0 0-16,0 0 0 0,0 0 0 0,0 0 0 15,0 0 0-15,0 0 0 0,0 0 128 0,0 0-128 16,0 0 0-16,0 0 128 0,0 0-128 0,0 0 0 15,0 0 0-15,-8-8 128 0,3-3-128 0,2 0 0 16,-1 2 0-16,0-3 128 0,0 3-128 0,2-3 0 16,-1-1 0-16,0 1 0 0,0-2 0 0,0-1 0 15,-1 1 0-15,2-1 0 0,-1-3 0 0,2-1 128 16,0-1-128-16,1-1 0 0,-3 0 0 0,3 1 0 16,0 0 128-16,3 0-128 0,-3 2 0 0,1 3 0 15,0-1 0-15,1 3 0 0,-1 0 0 0,-1 4 0 16,0-3 0-16,0 4 0 0,0-2 0 0,0 5 0 15,0 5 0-15,0 0 0 0,0-13 0 0,0 8 0 16,0 5 0-16,0 0 0 0,0 0-128 0,0 0 128 0,0 0 0 0,0 0 0 16,0 0 0-16,0 0 0 0,0 0-144 0,0 0 144 15,-5 9 0-15,-2 2-128 0,4-2 128 0,0 1 0 16,3-10-128-16,0 14 128 0,0-2 0 0,1 0 0 16,2 4-128-16,-1-2 128 0,1-3 0 0,1 2 0 15,-3 2 0-15,2 0-128 0,-1-1 128 0,2-1 0 16,-2 1 0-16,3 1 0 0,-3-2 0 0,0 0 0 15,0-1 0-15,-2 2 0 0,0-4 0 0,0 3 0 16,0 0 0-16,0-3-128 0,0-10 128 0,0 11 0 16,1 0 0-16,-1-11 0 0,0 0 0 0,2 10 0 15,1 3 0-15,-1-5 0 0,0 3 0 0,-2-11 144 16,0 0-144-16,0 0 0 0,0 0 0 0,0 0 0 16,0 0 0-16,0 0 0 0,0 0 0 0,0 0 0 15,0 0 0-15,0 0 0 0,0 0 0 0,0 0 0 0,0 0 0 0,0 0 240 16,0 0-64-16,0 0-16 0,5-12-160 0,-1 5 0 15,-4 7-160-15,2-13 160 0,-1-1 0 0,1 1 0 16,-1-1 0-16,0-1 160 0,1-2-160 0,0 1 0 16,-4-1 0-16,2 1 0 0,2-2 0 0,-1 0 0 15,1-1 0-15,0 1 0 0,1 1 0 0,1-1 0 16,-1 1 0-16,1 3 0 0,0 0 0 0,0-1 0 16,1 0 0-16,1 1 0 0,1 2 0 0,1 0 0 15,1 0 0-15,2 2 0 0,-1 1 0 0,1 3 0 16,1 2 0-16,2-5 0 0,-2 3 0 0,1-2 0 15,0 4 0-15,-2 0 0 0,-1-1 0 0,0 0 0 0,2 3 0 16,-2 0 0-16,0 4 0 0,2 0 0 0,-1 1 0 0,1 1 0 16,0 1 0-16,-3 5-176 0,1-4 48 0,-1 3 0 15,0-1 128-15,0 4 0 0,-1 0-144 0,-2 2 144 16,0 1 0-16,-2 2 0 0,1-1-144 0,-1 3 144 16,0 0 0-16,-2 2 0 0,-2 3 0 0,2 1 0 15,-2-3 0-15,0 1 0 0,0 1 0 0,1-1 144 16,2-3-144-16,-2 0 0 0,-1 0 0 0,1-1 0 15,0-2 0-15,1 1 0 0,0-1 0 0,-1-2 128 16,-1 0-128-16,2-1 0 0,0-5 0 0,-2-9 128 16,0 13-128-16,0-2 0 0,0-11 144 0,0 0-144 15,-1 10-832 1,0 2-224-16,-2-3-48 0,3-9-15104 0</inkml:trace>
  <inkml:trace contextRef="#ctx0" brushRef="#br0" timeOffset="26153.67">11220 9510 7359 0,'0'0'656'0,"0"0"-528"15,0 0-128-15,0 0 0 0,5 11 480 0,-1-1 64 16,-1-2 16-16,-3-8 0 0,5 11-64 0,1-1-16 16,0 3 0-16,2 2 0 0,0-2-96 0,2 1 0 15,0 4-16-15,3 0 0 0,1-2 64 0,-2 2 16 16,5 1 0-16,-1 0 0 0,2-1-64 0,1-2-16 16,3 1 0-16,-3-4 0 0,1-2-32 0,1-2 0 15,-2 2 0-15,1-3 0 0,0 1 112 0,1-4 32 16,-2-2 0-16,-1 0 0 0,2 0-32 0,-1-1 0 15,0-2 0-15,1 0 0 0,1-2-144 0,-1-1-48 16,-1 0 0-16,0 0 0 0,-1-1-48 0,1-2-16 0,0 1 0 16,-1 1 0-16,-3 0-64 0,1-2 0 0,-1-1-128 0,-1 2 192 15,-2-1-192-15,0 1 128 0,-2 1-128 0,0-2 0 16,-1 2 192-16,-9 4-64 0,9-5-128 0,-9 5 192 16,6-5-192-16,-6 5 0 0,0 0 0 0,0 0 0 15,0 0 0-15,0 0 128 0,0 0-128 0,0 0 192 16,0 0 0-16,0 0-16 15,-7-4 0-15,7 4 0 0,-10 4-176 0,-3 0 192 0,1-2-192 0,-2 3 192 16,3 2-192-16,-2-2 0 0,-1 0 0 0,-1 2 128 16,-3-2-128-16,0 1 0 0,2 1 0 0,-6 1 0 15,1 2 0-15,2-4 0 0,-2-1 144 0,1 4-144 16,-4-1 176-16,0 3-48 0,0-2 0 0,-1 0 0 16,-1-5 32-16,0 1 0 0,1 3 0 0,-1-6 0 15,0 1-160-15,-1-3 192 0,0-2-192 0,3 1 192 16,0 0-16-16,4-3 0 0,-1-5 0 0,2 3 0 0,3-3-176 15,-1 1 192-15,2-3-192 0,2 1 192 16,2-4 64-16,2-2 0 0,-1 1 16 0,3 0 0 0,4-2-112 16,-1 1-32-16,1 1 0 0,2-1 0 0,1 0-128 0,0-1 0 15,1 2 144-15,2 2-144 16,-2 2 0-16,2 0 0 0,0-1 0 0,1 3 0 0,-4 9 0 16,0 0 0-16,0 0 0 0,7-5 0 0,-7 5 0 0,0 0-128 15,0 0 128-15,0 0 0 0,0 0 0 0,0 0 0 16,0 0 0-16,0 0-128 0,8 6 128 0,-1 2 0 15,-7-8 0-15,9 12-128 0,-4 0 128 0,2-2 0 16,0 2 0-16,0 1 0 0,1-5 0 0,1 5-128 0,2-3 128 16,2 2-128-16,1 2 128 0,3-2 0 15,0 1 128-15,4 1-128 0,2 0 0 0,0-1 0 0,-1-2-160 16,1 2 160-16,0-2 0 0,0 0 0 0,1 0 0 0,-1-5 144 16,2-3 0-16,1-1 0 0,1 1 0 0,-2-6 0 15,0 0 128-15,0-2 32 0,-1-6 0 0,0 4 0 16,0 3 16-16,-1-5 16 15,-3-1 0-15,1-3 0 0,-2 2-64 0,-2 1-16 16,-3-4 0-16,2-2 0 0,-2 0-96 0,0 1-32 0,-2 2 0 0,-3-1 0 16,-2-1-128-16,-2 2 0 0,-1 4 144 0,-2-1-144 15,-2 4 0-15,0 6 0 0,0 0 0 0,0 0-9488 16,-9-8-1824-16</inkml:trace>
  <inkml:trace contextRef="#ctx0" brushRef="#br0" timeOffset="51986.42">32642 14842 13823 0,'0'0'608'0,"0"0"128"0,0 0-592 0,0 0-144 0,11 2 0 0,-1-1 0 0,1 2 2624 0,-1 0 480 16,-10-3 96-16,12 2 32 0,-12-2-1808 0,10 5-352 16,1-2-80-16,-11-3-16 0,0 0-224 0,11 2-48 15,-11-2-16-15,0 0 0 0,0 0-64 0,10 2-16 16,-10-2 0-16,0 0 0 0,0 0 160 0,0 0 48 16,0 0 0-16,0 0 0 0,0 0-32 0,0 0 0 15,0 0 0-15,0 0 0 0,0 0-192 0,0 0-32 16,0 0-16-16,-9-2 0 0,0 1-144 0,-2 0-16 15,-3-1-16-15,0 2 0 0,-2 0-160 0,0 0-16 16,-2 0-16-16,-4 3 0 0,-3-2-32 0,-3 2 0 16,-1-1 0-16,-3 1 0 0,-4-2-144 0,-3 3 192 15,-2-1-192-15,17-2 192 0,-5 0-192 0,-4-3 0 0,-3 4 0 0,-2-1 0 16,-4 1 128-16,-1 0-128 0,-3-2 128 0,-43 1-128 16,12-3 128-16,3 1-128 0,5-1 128 0,5 1-128 15,3-1 128-15,0-1-128 0,1-1 128 0,-1-1-128 16,-2-1 224-16,1-2-32 0,-1 2-16 0,30 4 0 15,-4 1-176-15,-6-1 0 0,-6-3 0 0,-3 2 0 16,-4-2 0-16,-1 2 0 0,-3-2 0 0,-50-2 128 16,17 2-128-16,6 1 0 0,2 0 0 0,4 0 128 15,1-1-128-15,2 4 0 0,3-2 0 0,-1 1 0 16,-2-1 0-16,0 3 0 0,-1-1 0 0,0 1 0 16,2 1 0-16,3 2 0 0,3-1 0 0,-3 0 0 15,-2-2 0-15,1 1 0 0,0-1 0 0,2 1 0 16,3 0 0-16,2 2 0 0,2 1 128 0,-4 0-128 15,-4-2 0-15,3 1 0 0,-1-2 0 0,4 1 128 0,0 2-128 0,0 1 0 16,-1-1 0-16,-2-1 0 0,-3-2 176 0,1 3-48 16,0 2-128-16,4-1 192 0,2-4-64 0,0 3-128 15,-3 0 176-15,0 1-176 0,-1-4 192 0,0 3-64 16,2-1 0-16,2 1-128 0,0-2 128 0,1 1-128 16,-2-1 0-16,-1 0 0 0,-1-1 0 0,3 0 0 15,1-1 0-15,1 0 0 0,1-1 128 0,-3 0-128 16,-4-1 0-16,1 1 0 0,0 1 0 0,1-4 0 15,1 3 0-15,0 0 0 0,1 1 144 0,-4 0-144 16,-2-2 0-16,1 1 144 0,-1 1-144 0,3-1 128 16,1 2-128-16,0-1 128 0,-4 0-128 0,-2 0 192 15,-3 0-192-15,0 0 192 0,3 0-192 0,0-1 192 16,1-2-192-16,-3 3 192 0,-5 0-192 0,2 0 128 0,2-1-128 16,1 0 128-16,4-1-128 0,-4 1 0 0,-1 0 144 0,-1 1-144 15,-1 0 0-15,2-3 0 0,2 1 0 0,-2 1 128 16,3 1-128-16,-4 0 0 0,-4-3 0 0,-1 2 128 15,4-1-128-15,1 2 0 0,4 0 0 0,-3 0 0 16,-2 0 0-16,0 0 0 0,1 2 0 0,6-1 128 16,-1-1-128-16,0-1 0 0,-1-1 0 0,-1 2 0 15,-3-1 0-15,4 0 0 0,0 0 0 0,3 1 0 16,0 0 0-16,-1 0 0 0,-5 0 0 0,-1 0 0 16,3-2 0-16,2 2 0 0,3 0 0 0,0 2 128 15,-3-1-128-15,-1-1 0 0,3 1 128 0,-2 0-128 16,-1 1 0-16,3 0 0 0,2 1 0 0,-1-1 128 15,-3 3-128-15,1-1 0 0,2-2 0 0,1-2 0 16,0 0 0-16,0 2 0 0,1 1 0 0,-3-1 0 0,-1 2 0 16,0-1 0-16,3-2 0 0,0 0 0 0,0-1 0 15,2 1 0-15,-3-2 0 0,-2 1 0 0,2 0 0 16,0 1 0-16,0-1 0 0,2 0 0 0,3 0 0 0,0 0 0 16,-3 0 0-16,0 2 0 0,2-2 0 0,0 0 0 15,-2 0 0-15,3 1 128 0,2-1-128 0,-2 0 0 16,2 0 0-16,-3 0 0 0,1 0 0 0,2 0 0 15,-1-3 0-15,4 2 128 0,2 1-128 0,1-1 0 16,-3 0 0-16,0-1 0 0,-2 1 0 0,2 0 0 16,5-3 0-16,-1 0 0 0,1 0 0 0,2 0 0 15,0 2 0-15,-2-2 0 0,-1 2 0 0,2-2 0 16,-2 1 0-16,4 1 0 0,1-1 0 0,1-1 0 0,1 1 0 0,2-1 0 16,0 1 0-16,1 1 0 0,-2-2 0 0,4 1 0 15,-4 1 0-15,4-1 0 0,1 2 0 0,1-2 0 16,4 0 0-16,-1-1 0 0,1 1 0 0,2-1 0 15,0 3 0-15,3-3 0 0,-2-1 0 0,-1 3 0 16,1-1 0-16,-1 2 0 0,0 0 0 0,3-1 0 16,-1 1 0-16,2-2 0 0,0 1 0 0,0-1 0 15,0 3 0-15,3-1 0 0,-1 0 0 0,2 0-128 16,1-1 128-16,1 1 0 0,2 0 0 0,-1 1 0 16,0 0 0-16,0-1 0 0,1 1 0 0,1-2 0 15,1 0 0-15,2-1 0 0,1-1 0 0,1 2 0 16,1-2 0-16,2 3 0 0,-1 1 0 0,3 0 0 15,1 0 0-15,1 0 0 0,-1 0 0 0,2 0 0 16,-1 1 0-16,1 2 0 0,-1 0 0 0,2 4 0 0,1-1 0 0,3 4 0 16,-1-1 0-16,0 4 0 15,-1 1 0-15,2 2-160 0,-2 3 160 0,2 2 0 0,1 0-128 0,0 5 128 16,0 0 0-16,1 6 0 0,0 0 0 0,1 4-128 16,-2 3 128-16,2 0 0 0,-1 2 0 0,0 6 0 15,0-1 0-15,0 2 0 0,0 4 0 0,1-2-128 16,0-2 128-16,2 2 0 0,-4 1 0 0,2-1 0 15,1 0 0-15,-1-2 0 0,1-1 0 0,-1 2 0 16,1-2 0-16,0 2 0 0,1 3 0 0,0 0 0 16,-1 1 0-16,1-1 0 0,0 1 0 0,-2 0 0 15,1 1 0-15,1 2 0 0,-1-2 0 0,0 1 0 16,2-2 0-16,-2 3 0 0,1-2 0 0,0-3 0 0,0-2 0 16,-1-2 0-16,1 0 0 0,-1-4 0 15,-2 3 0-15,0-4 0 0,0 3 0 0,0-3 0 0,-1 0 0 0,0-2 0 16,1-2 0-16,1-2 0 0,-3-3 0 0,1-1 0 15,3-3 0-15,-2-1 0 0,0-4 0 0,0-1 0 16,1 1 0-16,0-4 0 0,0 0 0 0,1-1 0 16,1-2 0-16,-1 1 0 0,2-3 0 0,2-2 0 15,-1 1 0-15,1 1 0 0,0 1 0 0,0-2 0 16,2-3 0-16,1 2 0 0,2 2 0 0,-1-2-160 16,2-3 160-16,-1 3 0 0,5-2 0 0,-2-1 0 15,0 3 0-15,3-3-128 0,1 0 128 0,1 3 0 16,0-2 0-16,3 2-160 0,2 0 160 0,2-2 0 15,-1 3-128-15,1 0 128 0,1 3 0 0,5-2 0 16,0 0 0-16,1-2 0 0,3 0 0 0,2 2 0 0,2-1-128 16,2-3 128-16,1 1 0 0,1-1 0 15,-2-2 0-15,3 3 0 0,2-4 0 0,3 3 0 0,2-4 0 0,0 5-128 16,4-5 128-16,3 4 0 0,2-5 0 0,-1 2 0 16,-1-3 0-16,2-2 0 0,1 2 0 0,2 2 0 15,1-3 0-15,4 1 0 0,1 1 0 0,1-1 0 16,0-2 0-16,-1 1 0 0,1-2-128 0,2 3 128 15,1-1 0-15,2-3 0 0,3 2 0 0,0-2 0 16,0 0 0-16,0 1 0 0,-1-2 0 0,3 0-128 16,5 0 128-16,-4 0 0 0,3-2 0 0,-4 1 0 15,3 0 0-15,3 0 0 0,2-1 0 0,-1 2 0 16,1-2 0-16,-1-1 0 0,0 3 0 0,1-1 0 0,-1-2 0 16,1 2 0-16,-2 0 0 0,2 0 0 0,-1-2 0 15,3 2 0-15,0-2 0 0,1 2-128 0,-1-3 128 0,2-1 0 16,-1 2 0-16,2-2 0 0,3 0-128 0,0-1 128 15,-2 0 0-15,1 1-128 0,1-4 128 0,1 2 0 16,0-2-144-16,0 3 144 0,0-185 0 0,-1 365-144 16,2-179 144-16,3-2-128 0,0 2 128 0,-3 1-128 15,-3-2 128-15,-1-1 0 0,3 3 0 0,0-3-128 16,4 0 128-16,-4 4-160 0,-7-5 160 0,3 2-160 16,1 0 160-16,2-1-160 0,0 0 160 0,-4 2-160 15,-4-3 160-15,3 2 0 0,1 3 0 0,-2-4-128 16,5 1 128-16,-3 1 0 0,-5-3 0 0,2 3 0 15,5 3 0-15,-1-2 0 0,-1-3 0 0,-1 1 0 16,-5 0 0-16,5-2 0 0,2 3 0 0,2 1 0 0,-1-3 0 16,0 0 0-16,-5-3 0 0,4 2 0 0,4 1 0 15,-1-1 0-15,-4 1 0 0,-1-2 128 0,-3 2-128 0,3 0 0 16,3 0 0-16,0 2 0 0,-5-4 0 0,-1 3 0 16,-1-2 0-16,1 2 0 0,3 0 0 0,-2-1 0 15,-1 2 0-15,-1 1 0 0,-1-3 0 0,2 0 0 16,0 4 0-16,3-1 0 0,-2-1 0 0,-2 1 0 15,-5 0 0-15,1 1 0 0,2 0 0 0,0-1 0 16,3 0 128-16,-3 2-128 0,-5 0 0 0,2 0 0 16,0 0 0-16,1 1 0 0,4-3 0 0,-4 3 0 15,-4 1 0-15,1 0 0 0,0 0 0 0,2 0 0 16,1 0 0-16,-1 1 128 0,0 2-128 0,-2-2 0 16,-3 0 0-16,1 2 0 0,-1-2 0 0,2 1 0 15,3-1 0-15,-3 1 0 0,-4 1 0 0,1-2 0 0,-2 2 0 0,5-2 128 16,1 0-128-16,0 0 0 0,-3 2 0 0,-1-2 0 15,-1 1 0-15,-4 0 0 0,2-1 0 0,3 1 128 16,2-1-128-16,-3 3 0 0,-1-4 0 0,2 1 0 16,-1-1 0-16,1 1 0 0,-1 1 0 0,2-1 0 15,1-1 0-15,-3 0 0 0,-3 0 0 0,0 0 0 16,1 0 0-16,1 1 0 0,0 0 0 0,1-1 0 16,-2-1 0-16,-4 1 0 0,-2-1 0 0,-2 1 0 15,0 0 0-15,1 0 0 0,-2 1 0 0,1 2 128 16,0-1-128-16,-2 1 0 0,-1-3 0 0,-2 2 128 15,-1 1-128-15,-2-1 0 0,1 0 0 0,2 0 0 16,0 1 0-16,-2-1 0 0,-3 0 0 0,-2 1 0 16,-2 2 0-16,-20-3 0 0,3 2 0 0,3-1 0 15,1 2 0-15,2-1 0 0,1-1 0 0,2 2 0 0,-1 1 0 0,31 2 0 16,-13 1 0-16,-8-2 0 0,-5 4 0 0,-4-4 0 16,-4 1 0-16,-15-2-128 0,0-2 128 0,2 1 0 15,-1 1 0-15,-1-1 0 0,1 2 0 0,1 0 0 16,-1-1 0-16,16 6 0 0,-10-3 0 0,-4 1 0 15,-4-5 0-15,-3 0 0 0,-3 2 0 0,-3-3 0 16,-6-3 0-16,-5-1 0 0,0 0 0 0,0 0 0 0</inkml:trace>
  <inkml:trace contextRef="#ctx0" brushRef="#br0" timeOffset="61693.1">25458 14933 16575 0,'0'0'1472'0,"0"0"-1168"0,0 9-304 0,0 1 0 15,0-10 1184-15,3 9 176 0,-3-9 48 0,3 9 0 16,-3-9-688-16,0 0-128 0,0 0-16 0,7 13-16 15,-7-13 288-15,0 0 64 0,0 0 16 0,0 0 0 16,7 6 80-16,-7-6 16 0,0 0 0 0,0 0 0 16,0 0-240-16,11-1-32 0,-11 1-16 0,8-8 0 15,-1 2-208-15,-1-3-32 0,-1-4-16 0,-1-3 0 16,4 0-64-16,-4-1-16 0,-1-4 0 0,2 1 0 16,-2-3 48-16,0-1 0 0,-1 0 0 0,1-5 0 0,-2 1-80 15,1-5-16-15,0-4 0 0,0 0 0 0,-2 0-160 0,3 0-16 16,-2-2-16-16,0-2 0 0,1 0-160 0,-1-2 0 15,0 4 0-15,0-2 0 0,1 0 0 0,-2-2 0 16,0 0 128-16,-2-1-128 0,1 2 0 0,-1 0 128 16,-2-3-128-16,1 1 128 0,-3-5-128 0,1 4 192 15,-2-1-192-15,-1-1 192 0,-1 1-192 0,0-2 0 16,-3 1 144-16,3 0-144 0,-1-3 0 0,0 2 128 16,0 2-128-16,0-2 0 0,0-2 0 0,1 2 0 15,-2 2 0-15,1-2 0 0,0-6 0 0,1 4 0 16,-1 0 0-16,0-2 0 0,1-1 0 0,-1 0 0 15,0-1 0-15,-2 3 0 0,2 1 0 0,0 2 0 16,-3-2 0-16,0 1 0 0,-1-2 0 0,1 1 0 16,-1 3 0-16,0-1 0 0,-2-4 0 0,2 4 0 0,-2 3 0 0,-1-3 0 15,-1 0 0-15,-1 1 0 0,-1-4 0 0,1 1 0 16,1 4 0-16,-2-2 0 0,1-1 0 0,-2-1 0 16,1 4 0-16,0-2 0 0,-1 3 0 0,1 0 0 15,-1-4 0-15,-1 5 0 0,2-2 0 0,-1 4 0 16,1 0 0-16,1-1 0 0,-2 1 0 0,2-2 0 15,-3 3 0-15,0 2 0 0,-1-2 0 0,-1-1 0 16,-2 1 0-16,-2 1 0 0,2-6 0 0,-1 6 0 16,2 2 0-16,1 1 0 0,-2-1 0 0,2 0 0 15,0 1 0-15,1 2 0 0,1 2 0 0,1-2 0 16,-2 1 0-16,1 1 0 0,3 0 0 0,0 2 0 16,0 3 0-16,0-1 0 0,0 2 0 0,-1 0 0 15,-2 1 0-15,2-1 0 0,-3 5 0 0,1-5 0 0,-1 4 0 16,-1 0 0-16,1-4 0 0,2 5 0 15,3 1 0-15,0 2 0 0,1 0 0 0,1 0 0 0,-1-1 0 0,3 2 0 16,-1 0 0-16,-1 0 0 0,0 2 0 16,1-1 0-16,1 2 0 0,-1 0-128 0,0 1 128 0,1 0 0 15,0 0 0-15,0 0 0 0,0 4 0 0,1 1 0 16,0-5 0-16,1 1 0 0,-1 5 0 0,0-1 0 16,0 3 0-16,1 1 0 0,-1-3 0 0,0 2 0 15,-1 1 0-15,2-1 0 0,-1-1 0 0,0 5 0 16,1-3 0-16,0 0 0 0,-1-1 0 0,2 4 0 15,-2-3 0-15,0 0 0 0,1 1 0 0,-1 1 0 0,0-2 0 16,2 0 0-16,-1 1 0 0,2 1 0 0,-1 1 0 16,1 0 0-16,0-3 0 0,-1 2 0 0,2 1 0 0,2-1 0 15,7 3 0-15,-9-1 0 0,0-2 0 0,1 1 0 16,8 2 0-16,-7-5 0 0,-1 1 0 0,8 4 0 16,-7-4 0-16,7 4 128 0,-9-5-128 0,9 5 0 15,-7-6 128-15,7 6-128 0,-7-7 128 0,0 5-128 16,7 2 0-16,-6-4 128 0,6 4-128 0,-6-5 0 15,-1 1 0-15,7 4 128 0,-7-3-128 0,7 3 0 16,-9-3 0-16,1 0 128 0,8 3-128 0,-10-4 0 16,1 0 0-16,1 2 0 0,-1-1 0 0,1 2 0 15,-1-1 0-15,0-2 0 0,9 4 0 0,-10-3 128 16,-1 1-128-16,1 0 0 0,0 1 0 0,-1 0 0 16,3 0 0-16,-1 1 0 0,-4-3 0 0,3 2 128 15,0 0-128-15,-1-2 0 0,-2 0 0 0,2 2 0 16,-1 0 0-16,1-2 0 0,-2 1 0 0,1 1 128 0,1-2-128 15,0 2 0-15,-3-3 0 0,1 1 0 0,0 0 0 0,2 0 0 16,-1 2 0-16,2-1 0 0,1-1 0 0,0-2 0 16,0 1 0-16,2 1 0 0,-1-2 0 0,8 5 0 15,-9-6 0-15,3 1 0 0,-3 1 176 0,9 4-48 16,-6-6 0-16,6 6 0 0,-7-9 0 0,2 4 0 16,5 5 0-16,0 0 0 0,0 0 0 0,-5-8 0 15,5 8 0-15,0 0 0 0,0 0-128 0,-4-5 0 16,4 5 0-16,-2-9 0 0,2 9 0 0,0 0 160 15,0 0-160-15,0 0 160 0,-3-8-160 0,3 8 0 16,0 0 0-16,0 0 0 0,-2-10 0 0,2 10 0 16,-3-9 0-16,3 9 0 0,0 0 128 0,0 0-128 0,-2-10 0 0,2 10 128 15,0 0-128-15,0 0 0 0,0 0 0 0,0 0 128 16,0 0-128-16,0 0 128 0,0 0-128 0,0 0 128 16,0 0-128-16,0 0 0 0,0 0 0 0,0 0 0 15,0 0 0-15,0 0 0 0,0 0-192 0,0 0 192 16,0 0-128-16,-5 8 128 0,-2-2 0 0,2 5 0 15,0-2 0-15,0 4 0 0,0 0 0 0,-1 0 0 16,-3 0-128-16,0 3 128 0,1-1 0 0,-1 2 0 16,0-1 0-16,0 2 0 0,1 1 0 15,-1-1 0-15,-2-1 0 0,1 3 0 16,0-3 0-16,-1 1 0 0,2 0 0 0,-1 0 0 0,-2 0 0 0,1 1 0 16,-1-2 128-16,0 4 0 0,-2 0 0 0,0 3 0 15,0-2-128-15,-2-2 0 0,0 3-160 0,1-1 160 16,-1 1 0-16,2-2 0 0,-2 2 0 0,-1-1 0 15,2 1 0-15,0-2 0 0,0 5 0 0,1-2 0 16,0-2 0-16,0-2 0 0,-3 2 0 0,3-2 0 0,-1 1 0 16,1-1 0-16,0-1 0 0,-1 1 0 0,-1-1 0 15,0 0 0-15,1-1 0 0,-1 1 0 0,1-1 0 16,0 1 0-16,0 1 0 0,1-1 0 0,0-2 0 0,0-1 0 16,-2 2 0-16,0-1 0 0,-3-1 0 15,0 1 0-15,1-1 0 0,-1-1 0 0,-1 1 0 0,-2-1 0 16,-1 1 0-16,1 1 0 0,2-2 128 0,0 0-128 15,-1 1 0-15,1 0 0 0,-2-3 0 0,3 1 0 16,-1-1 0-16,-2 1 0 0,1-6 128 0,-1 5-128 16,-1 1 144-16,2-2-144 0,-2 0 0 0,0 2 0 15,-1-4 0-15,-2 3 0 0,-2 4 0 0,-1-2 0 16,0-1 0-16,0-3 0 0,-3 1 0 0,1 1 0 16,2-3 0-16,1 1 0 0,0-2 0 0,-1 0 0 0,2-1 0 15,-1 2 0-15,-1 0 0 0,0-1 0 0,1-2 0 16,-1 4 0-16,-1-2 0 0,0-1 0 0,-1 0 0 0,0 0 0 15,-2-3 0-15,0 1 0 0,0 0 0 0,-1-2 0 16,3 1 0-16,0 2 0 0,-1-2 0 16,1-1 0-16,-1-1 0 0,0 4 0 0,2-3 0 0,0-1 0 15,0 1 0-15,-1 1 0 0,0-2 0 0,-1-1 0 16,0 0 0-16,-1-1 128 0,0 1-128 0,1 1 0 16,2-2 0-16,-1 2 0 0,-1-2 0 0,1 0 0 15,-3 1 0-15,4 0 0 0,-2-2 0 16,0 3 0-16,4-2 0 0,0-1 0 0,-1 0 0 15,-1 0 0-15,-2 1 0 16,0 1 0-16,-1-1 0 0,0-1 0 0,0 0 0 0,1 0 128 0,2 0-128 16,-1 4 0-16,1-2 0 0,1-1 0 0,-2-1 0 15,2 0 0-15,1 0 0 0,0 0 0 0,0-1 0 0,0 1 0 0,-1 0 0 0,1 0 0 16,-4-1 0-16,1 0 0 0,0-3 0 16,0 3 0-16,2-1 0 0,1 0 0 0,1-1 0 0,1 2 0 15,0-3 0-15,2 0 0 0,0 2 0 0,0-1 0 16,-3 1 0-16,4 0 0 0,0-1 0 0,2 0 128 15,-1-1-128-15,3 0 0 0,-3 1 0 0,-1 0 0 16,3 0 0-16,-1-2 0 0,-2 3 0 0,0-2 0 16,0 0 0-16,3-2 0 0,-1 1 0 0,2 1 0 15,1-2 0-15,1-2 0 0,0 3 0 0,0-3 0 16,1 2 0-16,1 1 0 0,1-4 0 0,0 1 0 16,0-3 0-16,0 3 0 0,0-2 0 0,1 2 128 15,-1-4-128-15,1 4 0 0,1-1 0 0,-1 4 0 16,-1-2 0-16,3-2 0 0,-1-2 0 0,2 3 0 15,0-3 0-15,-2 4 0 0,1-5 0 0,-1 5 0 16,1-3 0-16,1 2 0 0,-2-6 128 0,1 2-128 16,-2 2 0-16,2-2 144 0,-2 1-144 0,2 0 0 15,-1 1 0-15,1 1 0 0,-2-4 0 0,2 4 0 16,0-3 0-16,1 1-176 0,0 3 176 0,0-4 0 0,-1 3 128 0,0-3-128 16,2 1 0-16,1 1 0 0,-3 0 0 0,2 1-128 15,2-4 128-15,-1 4 0 0,-1-2 0 0,2 1 0 16,0 1 0-16,0-1 0 0,-1 2 0 0,0-3 0 15,1 1 0-15,0-2 0 0,0 6 0 0,0-6 0 16,1 0 0-16,1 1 0 0,-1-1 128 0,-1 3-128 16,2-3 0-16,0 0 0 0,0 0 0 0,0 1-192 15,0-2 192-15,0 3 0 0,0-4 0 0,1 1 0 16,0 2 0-16,-1-2 0 0,0 0 0 0,1 1 0 0,-1-2 0 0,1 0 0 16,2-3 0-16,-3 4 0 15,2 2 0-15,1-2 0 0,-2-2 0 0,1 0 0 0,-1 2 0 16,2 2 0-16,-1-3 0 0,2 1 0 0,0 2 0 0,-1-3 0 15,1 0 0-15,1 2 0 0,0 2 0 0,1 0 0 16,1 0 0-16,0-2 0 0,1 3 0 0,-1-2-128 16,3-1 128-16,1 4 0 0,0-3 0 0,0 2 0 15,1-3 0-15,-1 3-128 0,0-3 128 0,1 1 0 16,0 1 0-16,1-3 0 0,2 2 0 0,-2 2 0 16,2-3 0-16,-1 3 0 0,2-3 0 0,1 0 0 15,-1 2 0-15,1-1 0 0,0 2 0 0,1-1 0 16,1 2 0-16,1-2 0 0,2 2 0 0,-2-3 0 15,3-2 0-15,0 3 0 0,2-2 0 0,-2 5 0 16,2-6 0-16,-1 5-128 0,0-2 128 0,0 3 0 0,-1-5 0 0,0 1 0 16,0 1 0-16,-2-3 0 15,1 1 0-15,-1 4 0 0,1-4 0 0,1 3 0 0,1-3 0 0,0 0 0 16,-2 1 0-16,3-3 0 0,-1 1 0 0,1 3 0 16,0-3 0-16,1 2 0 0,-1-1 0 15,2-1 0-15,-1 2 0 0,1 1 0 0,-1-2 0 0,1 2 0 16,0-2 0-16,0-1 0 0,0 3 0 0,-2-2 0 15,-1 0 0-15,1 3 0 0,-3-3 0 0,1 3 0 16,-1-2 0-16,-1-1 0 0,1 2 0 0,1-1 0 16,-2 2 0-16,1-3 0 0,-2 2 0 0,0 0 0 15,0-3 0-15,1 2 0 0,-1 1 0 0,0-2 0 0,-1 3 0 16,0-2 0-16,1 2 0 0,-3-1 0 0,0-1 0 0,0 0 0 16,-1-1 0-16,0 1 0 0,0 0 0 15,0-2 0-15,1 2 0 0,-1-1 0 0,-1 1 0 0,1 1 0 16,-4-3 0-16,2 0 0 0,-1 2 0 0,1-2 0 15,0 3 0-15,-2 0 0 0,0-3 0 0,-1 2 0 16,0 1 0-16,1-2 0 0,-1 2 0 0,0-3 0 16,-1 2 0-16,0 1 0 0,1-4 0 0,0 2 0 15,-2 0 0-15,1-2 0 0,-1 0 0 0,1 1 0 16,-3-1 0-16,2-1 0 0,0-2 0 0,0 1 0 16,0-1 0-16,-1 1 128 0,1 0-128 0,1 2 0 15,0 2 0-15,0-4 0 0,-1 0 0 0,1-2 0 16,0 0 0-16,2 2 0 0,-2-1 0 0,1-1 0 0,1-2 0 15,-1 2 0-15,0 0 0 0,2-1 0 0,1 2 0 16,1-1 0-16,0-3 0 0,2 1 0 0,-1 0 0 0,2 1 0 16,-2-2 0-16,2 2 0 0,1 0 0 0,0 0 0 15,0-1 0-15,0 2 0 0,0-1 0 0,0 0 0 16,0 0 0-16,0 1 0 0,1-1 0 0,1 1 0 16,1 0 0-16,1-1 0 0,0 0 0 0,1-1 0 15,0 1 0-15,1-1 0 0,0 0 0 0,2 1 0 16,0 2 0-16,-1-1 0 0,0 1 0 0,-1 1 0 15,2-3 0-15,-2-3 0 0,3 3 0 0,1 1-128 16,0 2 128-16,1 0 0 0,0 2 0 0,1 2 0 16,0-3 0-16,-1-1 0 0,1 0 0 0,0 2 0 15,2 2 0-15,0 0 0 0,0-2 0 0,1 2 0 0,1 2 0 16,-2-3 0-16,-2 3 0 0,2 0 0 16,-1 2 0-16,2-2 0 0,2 3 0 0,-1-5-128 0,-1 3 128 0,3 2 0 15,-1 0 0-15,0-2 0 0,3 3 0 0,-1-2 0 16,1 2 0-16,0 2 0 0,2-1 0 0,-2 0 0 15,-1 1 0-15,-1 2 0 0,0-2 0 0,-2-1 0 16,3 2 0-16,0 2 0 0,-1-3 0 0,-1 3 0 16,0-3 0-16,1 3 0 0,0 0 0 0,1-2 0 15,1 3 0-15,2 0 0 0,-3 0 0 0,1 0 0 16,1-1 0-16,-1 1 0 0,-1 0 0 0,1 1 0 16,-1 2 0-16,2-1 0 0,-2-1 0 0,1 2 0 15,-1-2 0-15,1 2 0 0,2-1 0 0,0 1 0 16,0 1 0-16,1-1 128 0,-1 0-128 0,-2 1 0 0,-2 0-176 15,0 1 176-15,0-2 0 0,1 0 0 0,1 1 0 0,2 0 0 16,-3 1 0-16,1-1 0 16,-1 1 0-16,3 1 0 0,2-1 0 0,-1 1 0 0,-2 1 0 0,-1-2 0 15,0-1 0-15,-4 2 0 0,-2 3 0 0,0-5 0 16,0 0 0-16,1 2 0 0,0-2 0 0,3 2 0 16,-3 2 0-16,1-3 0 0,-2 2 0 0,1 2 0 15,0-1 0-15,2 2 0 0,0-2 0 0,0-1 0 16,-3-3 0-16,1 2 0 0,2 3 0 0,-6-2 0 15,0 3 0-15,1-5 0 0,-2 0 0 0,-1 1 0 16,2-2 0-16,1 3 0 0,-2-1 0 0,0-1 0 16,0 6 0-16,0-3 0 0,-2 2 0 0,2-3 0 15,0-2 0-15,0 2 0 0,1-2 0 0,0 4 0 0,0 0 0 16,1 0 0-16,-3-1 0 0,-2-3 0 0,1 1 0 16,1 2 0-16,-5-1 0 0,1 4 0 0,0-6 0 15,0 2 0-15,-1 0 0 0,-1-1 0 0,1 3 0 0,0-3 0 16,-2 2 0-16,-2-2 0 0,3 2 0 0,-2 1 0 15,-1-3 0-15,0 3 0 0,0-3 0 0,-4 5 0 16,1-1 0-16,-1 1 0 0,0-3 0 0,0 2 0 16,-1-1 0-16,-1 1 0 0,-2 1 0 0,0-2 0 15,1 3 0-15,-1-3 160 0,0 1-160 0,1-2 0 16,-7-8 0-16,9 12 0 0,-2-2 0 0,0-1 0 16,-2 0-160-16,0 1 160 0,-3 2 0 0,3-3 0 15,-2 3-128-15,-1-3 128 0,1 3 0 0,-2 2 0 0,-1 0 0 16,0-3 0-16,0 1 0 0,0-2 0 0,0 1 0 0,-1 2 0 15,0-2 0-15,-2 2 0 0,1 1 0 16,-1-1 0-16,-1-1 0 0,3 1 0 16,-4 0 0-16,0-2 0 0,1 2 0 0,-1 1 0 0,0-1 0 0,1-3 0 15,-2 3 0-15,-1-3 0 0,1 1 0 0,1 3 0 16,0-1 0-16,-2 0 0 0,0-2 0 0,0 3 0 16,0-4 0-16,-1 2 0 0,1 2 0 0,-1-3 0 15,-1 2 0-15,0 1 0 0,-1-4 144 16,0 1-144-16,0 1 0 0,1-3 0 0,-1 2 0 0,1-1 0 15,0 4 0-15,-1 0 0 0,-1-2 0 0,1-1 0 16,-1 2 0-16,-1 1 0 0,1-3 0 0,0 2 0 16,0 2 0-16,1-2 0 0,-3 0 0 0,3-1 0 15,-1 4 0-15,-1-4 0 0,0 0 0 0,-1 0 0 16,-1 2 0-16,0-3 0 0,-1-1 0 0,0 0 0 0,-2 0 0 16,2 4 0-16,-2-4 0 0,1 0 0 0,-3-1 0 15,2 0 0-15,1 0 0 0,-1 0 0 0,-1 0 0 0,4 1 0 16,-1 2 0-16,2-5 0 0,-2 0 0 0,2 1 128 15,-3-2-128-15,1 1 0 0,-2-2 0 0,2-1 0 16,-2 1 0-16,2 1 0 16,-1-3 128-16,0 2-128 0,1 1 0 0,0 1 0 0,-1-3 128 0,1 3-128 15,0-2 0-15,1-1 144 0,0 0-144 0,-2 2 0 16,-2-2 0-16,0-1 0 0,1-1 0 0,1 2 128 16,-2 1-128-16,0-1 128 0,0-3-128 0,1 3 0 15,-2-1 0-15,2 2 0 0,1-3 0 0,2 2 0 16,0-1 0-16,0 2 0 0,1 0 0 0,0 0 0 15,-1 0 0-15,1 4 0 0,1-3 0 0,-1 6 0 0,0-4 0 16,2 4 0-16,-1-4 0 0,1 3 0 0,0-2 0 16,0 2 0-16,1 1 0 0,0-2 0 0,0 3 0 0,0-4 0 15,1-1 0-15,0 1 0 0,1 4 0 0,1 0 0 16,-2-3 0-16,1 3 0 0,1 1 0 0,-2 0 0 16,2-3 0-16,1 2 0 0,0 1 0 0,-1-4 0 15,0 1 0-15,0 2 0 0,1-2 0 0,-2 2 0 16,3 2 0-16,0-2 0 0,1-1 0 0,-1 0 0 15,0 4 0-15,1-2 0 0,2-3 0 0,-1 2 0 16,-1 1 0-16,2-3 0 0,-1 3 0 0,2 0 0 16,-1 1 0-16,0 1 0 0,0-4 0 0,-1 2 0 15,3-1 0-15,-2 2 0 0,-1 0 0 0,1 1 0 16,-1 0 0-16,0 1 0 0,1-2 0 0,-1 0 0 16,-2 2 0-16,0-2 0 0,-1 3 0 0,1 0 0 15,0-2 0-15,0 2 0 0,-2-3 0 0,1-1 0 16,0 1 0-16,-2 3 0 0,-1-1 0 0,-1 1 0 0,0-2 0 0,-1 1 0 15,0 0 0-15,3 1 0 0,-2-1 0 0,0-2 0 16,0 0 0-16,-2 1 0 0,1 0 0 0,-2 2 0 16,1 0 0-16,-1-1 0 0,-2 1 0 0,-1 0 0 15,1 1 0-15,1-2 0 0,-4-3 0 0,2 1 0 16,-1 0 0-16,2-1 0 0,-1 0 0 0,0 1 0 16,0 1 0-16,0-1 0 0,0 0 0 0,-1-1 0 15,0-1 0-15,-1-1 0 0,-1 0 0 0,0-3 0 16,-3 4 0-16,2-3 0 0,-1 2 0 0,1 1 0 0,0-4 0 15,2 1 0-15,0-1 0 0,-2 0 0 0,2 0 0 16,0 1 0-16,0-4 0 0,1 3 0 0,-1-2 0 16,0 2 0-16,0-4 0 0,-1 1 0 0,-1 2 0 0,1-3 0 15,0 0 0-15,0 0 0 0,0-1 0 0,-2-1 0 16,0 3 0-16,-2-1 0 0,-3-2 0 0,0 1 0 16,1 1 0-16,-1 2 0 0,-2-2 0 0,1-1 0 15,-2 3 0-15,2 0 0 0,1-4 0 0,-1 1 0 16,-2 0 0-16,1-1 0 0,-2-1 0 0,2 2 0 15,-1 1 0-15,1 1 0 0,0-2 0 0,-1 0 0 16,-4-1 0-16,0 2-144 0,-3 0 144 0,-1-1 0 16,-1 1 0-16,1 1 0 0,2-2 0 0,-1 0 0 15,1 3 0-15,-1 0 0 0,1-4 0 0,1 2 0 16,1 2 0-16,0-1 0 0,-2-2 0 0,-2 4 0 0,-1-3 0 16,0 2 0-16,-2-2 0 0,2-2 0 0,3 1 0 0,-1 0 0 15,0 1 0-15,-2-2 0 0,3 3 0 16,2-1 0-16,0 1 0 0,-1-1 0 0,1 3 0 15,-1-2 0-15,-3-3 0 0,0 0 0 0,-1 1 0 0,0 1 0 16,0-1 0-16,1-1 0 0,-1-1 0 0,1 2 0 16,0 1 0-16,0 0 0 0,2-1 128 0,0 1-128 15,1 0 0-15,-1-1 144 0,-2 1-144 0,-1 1 0 16,-1 0 0-16,1-4 0 0,0 2 0 0,1 0 0 16,0 2 128-16,4-2-128 0,-1 0 0 0,1 2 0 15,0-1 0-15,1-4 0 0,2 2 0 0,0-1 0 16,1 0 0-16,0 0 0 0,-3 2 0 0,0-1 0 15,-1-2 0-15,-2 0 0 0,2-1 0 0,2 0 0 16,5 0 0-16,-1 0 0 0,3 0 0 0,-2-1 0 16,2 0 0-16,0-2 0 0,0-1 0 0,1 0 0 0,1-1 128 15,2 2-128-15,2-4 0 0,-1 2 0 0,-1 0 0 0,2-4 0 16,0 3 0-16,-1 1 0 0,0-4 0 0,0 2 0 16,1-4 0-16,0 2 0 0,1-2 128 0,-1 1-128 15,0-1 0-15,1-1 0 0,0-1 0 16,1 1 0-16,1-2 0 0,4-1 0 0,-2-4 128 15,0 3-128-15,1 2 0 0,0 0 0 0,1-4 0 0,-1 0 128 16,2-1-128-16,-1-1 0 0,-1 1 0 0,2 0 0 16,0-2 0-16,1 2 0 0,1-1 0 0,-1 1 0 15,-1-7 0-15,1 5 0 0,-1 0 0 0,0 0 0 16,2-2 0-16,2 1 0 0,0 4 144 0,1-2-144 16,0-3 0-16,1 3 0 0,0 1 0 0,1-1 0 15,1-2 0-15,-1-1 0 0,1 1 0 0,0 3 128 0,1-1-128 16,0 0 0-16,0-4 0 0,1-1 0 0,-2 6 0 0,4-2 0 15,0-2 0-15,1 1 0 0,-1 1 0 0,2-2 0 16,0 0 0-16,0 3 0 0,0-2 0 0,-1 2 0 16,1-1 0-16,1 0 0 0,0-4 0 0,2 5 0 15,-1 0 0-15,3 2 0 0,0-1 0 0,0 0 0 16,0-1 0-16,-2-2-128 0,3 2 128 0,1-1 0 16,0 2 0-16,1 1 0 0,-1 1 0 0,0 0 0 15,1 1 0-15,1-1 0 0,-1-1 0 0,1 0 0 16,0 4 0-16,-1-1-128 0,4-1 128 0,0-1 0 15,1 1 0-15,0 2 0 0,1-2 0 0,1 5 0 16,0-3 0-16,2-1-128 0,0 1 128 0,1-1 0 16,-2 1 0-16,1-2 0 0,-2 1 0 0,0 1 0 0,0 1 0 15,1 3 0-15,1-3 0 0,0 5 0 0,1-3 0 0,1 4 0 16,-1-3 0-16,1 3 0 0,0-2 0 0,3 3-128 16,-2-4 128-16,3 2 0 15,-1-2 0-15,2 2 0 0,0-2 0 0,1 3 0 0,-2-6 0 0,0 4 0 16,-2-4 0-16,-1 2 0 0,-1 2 0 0,-1-3 0 15,-1 1 0-15,4 0 0 0,-1-3 0 0,-1 3-128 16,-2-1 128-16,2-2 0 0,-3 1 0 16,1 2 0-16,-1-3 0 0,0-3 0 0,0 2 0 0,0 2 0 15,0 2 0-15,-2-3 0 0,0 0 0 0,0 0 0 16,3 0 0-16,-3-1 0 0,0-2 0 0,-2 2 0 16,0-2 0-16,-1 1 0 0,-1 0 0 0,-1 0 0 0,-3-3 0 15,0 0 0-15,1-2 0 0,-3 4 0 16,0-1 0-16,-2 0 0 0,0-1 0 0,-1 0 128 0,-1 2-128 15,0 1 0-15,0-3 0 0,-2 0 0 0,1 0 0 0,-2 0 0 16,-1 1 0-16,0-1 0 16,0-2 0-16,0 4 0 0,0-1 0 0,1 0 0 0,-1 2 0 0,3-2 0 15,-2-3 0-15,1 2 0 0,-2 2 0 0,3-1 0 16,0 0 0-16,-1-1 0 0,1-4 0 0,1 4 0 16,0 0 0-16,-1-1 0 0,1-2 0 15,0 0 0-15,2-1 0 0,-1 2 0 0,2-1 0 0,0 1 0 16,2-2 0-16,-1 0 0 0,0 0 0 0,0 0 0 15,3 0 0-15,-1 2 0 0,0 0 0 0,1 1 0 16,1 2 0-16,-1-2 0 0,1-2 0 0,0 4 0 16,1 3 0-16,0-1 0 0,0-1 0 0,2 1 0 0,1-1 0 0,2 2-128 15,3-2 128-15,-1 2 0 16,0-2 0-16,3 6 0 0,1-3 0 0,0 3 0 0,1 0 0 16,0 0 128-16,0 0-128 0,1 2 0 15,0-4 0-15,2 3 0 0,3-2-128 0,-1 5 128 0,2-5-128 0,1 2 128 16,2 1 0-16,1-2-128 0,3 2 128 0,-1-1 0 15,0 2 0-15,0-1 0 0,0 3 0 0,2-3 0 16,-5 1 0-16,1 3 0 0,1-2 0 0,1 2 0 16,-1 1 0-16,-1-3 0 0,1 2 0 0,1 1 0 15,3 1 0-15,1-2 0 0,0 1 0 0,-3 0 0 16,0 0 0-16,-3 0 0 0,3-1 0 0,-1 1 0 16,0 2 0-16,0 2 0 0,1-1 0 0,-1 1 0 15,1 0 0-15,0 1 0 0,2-1 0 0,-1 2-128 0,1 2 128 16,-2-1 0-16,0-1 0 0,-1 1 0 15,-1-2 0-15,1 2 0 0,0-2 0 0,0 3 0 0,-1-2 0 0,6 2 0 16,-1-1 0-16,0 0 0 0,0-1 0 16,-1 0 0-16,-1 1 0 0,0 2 0 0,-2-1 0 0,1 0 0 15,2 2 0-15,1 0 0 0,-1-2 0 0,2 1 0 16,0 2 0-16,1-2 0 0,3-2 0 0,-2 4 0 16,-2-2 0-16,-2 0 0 0,-3 1 0 0,-1 2 0 15,1-3 0-15,1 1 0 0,-3 1 0 0,2-2 0 16,0 1 0-16,4 2 0 0,1-4 0 0,-1 2 0 15,-1 2 0-15,-2-3 0 0,0-2 0 0,-3 4 0 16,-3-2 0-16,1-1 0 0,-1 0 0 0,1 2 0 16,-2-2 0-16,-1 1 0 0,0 1 0 0,-1-1 0 15,-2-2 0-15,2 3 0 0,-1 4 0 0,-1-2 0 0,-1 2 0 0,2-2 0 16,-6 1 0-16,0-2 0 0,-3 3 0 0,0 1 0 16,-2-1 0-16,-1 1 0 15,-2-2 0-15,0 3 0 0,-2-5 0 0,-1 5 0 0,2-6 0 0,-1 4 0 16,0-1 0-16,-2 2 0 0,1 2 0 0,-1-1-128 15,-1 2 128-15,-1 0 0 0,-1-4 0 0,1 4 0 16,-3 0 0-16,1 1 0 0,-2 0 0 0,0-2-128 16,0-2 128-16,-1 5 0 0,-1 0 0 0,0 2 0 15,-2-3 0-15,0 2 0 0,-1-2 0 16,0 3 0-16,0-2 0 0,0 1-128 0,0-2 128 0,-1 2-128 16,0 0 128-16,0 1 0 0,-1 0 0 0,2 1 0 15,-3 0 0-15,0-1 0 0,-1 0 0 0,0 1 0 0,1 0 0 16,-1 1 0-16,-1 2 0 0,-2-3-128 15,0 0 128-15,0 0 0 0,-2 1 0 0,1-1 0 0,-1-1 0 0,-1 2 0 16,-1 0 0-16,2 0-128 16,1-1 128-16,-3 1 0 0,0-1 0 0,-1 0 0 0,0-1 0 0,-1 0 0 15,-1 0 0-15,-1 1 0 0,0-1 0 0,-3-1 0 16,0 1 0-16,0 0 0 0,-5 0 0 0,4-2 0 16,-4 1 0-16,2 1 0 0,-2-3 0 0,0 3 0 15,3-3 0-15,-1 0 0 0,0 2 0 0,0-2 0 16,0 0 0-16,-1 1 0 0,1-4 0 0,-2 2 0 15,0 0 0-15,1-1 0 0,1-2 0 0,0 2 0 16,0 2 0-16,-2-3 0 0,-1-1 0 0,-2 3 0 16,-1-1 0-16,1-2-128 0,-1 2 128 0,-2 1 0 15,0-3 0-15,1 1 0 0,1-1 0 0,0-2 0 0,1 3 0 0,0-3 0 16,1 2 0-16,1-1 0 0,-4 2 0 16,3 0-128-16,3-3 128 0,0 3 0 0,0 0 0 15,2 0 0-15,-2 1 0 0,2 2 0 0,2 0 0 0,-1-2-128 16,0-2 128-16,1 2 0 0,2-2 0 0,1 5-128 15,1-2 128-15,1 0 0 0,1-2 0 0,1 0 0 16,1 0 0-16,1 1 0 0,0-3 0 0,3 3-128 16,1-3 128-16,2 2-208 15,1 0 80-15,0 0 128 0,1 0-192 0,2 2 192 0,2 0-192 0,-2 2 192 16,4-1 0-16,-1 1 0 0,1 0 0 0,1-1 0 16,2 0 0-16,2-1 0 0,-2-4 0 0,2 6 0 15,0-1 0-15,0 1-176 0,-1-3 176 0,0-1-128 16,-1 2 128-16,1 1 0 0,-2 3 0 0,2-1 0 15,0-1 0-15,0-1 0 0,-3-1 0 0,1 2 0 0,-1 0 0 16,0-1 0-16,-1 0 0 0,-1 0 0 16,3 2 0-16,-4-3 0 0,1 0 0 0,-1 1 0 0,-2 2 0 0,-1 0 0 15,0 1 0-15,0-1 0 0,-2-1 0 0,-1 1 0 16,0-1 128-16,0 1-128 0,-4-2 0 0,0 0 0 16,-4-1 0-16,4 3 128 0,-2 1-128 0,-4-2-128 15,1-2 128-15,-2 1-192 0,-3 1 192 0,-1 1 0 16,-2 1 0-16,0 1 0 0,-1-1 0 0,1 0 0 15,0-2 0-15,-3 1 0 0,2 0 0 0,0-1 0 16,-2 1 0-16,0-1 0 0,-2 1 0 0,-1 2 0 16,1-3 0-16,-1 2 0 0,0-1 0 0,-1 0 0 15,-2 0 0-15,-3-1-128 0,-4 2 128 0,2 1 0 16,-4-4 0-16,0 1 0 0,0-1 0 0,-1 0 0 0,1 0 0 0,-1 1 0 16,-2 0 0-16,2 0 0 15,1-5 0-15,-3 3 0 0,-2 1 0 0,-2 2 0 0,0-5 0 0,-1 1-128 16,1-1 128-16,1-1-128 0,-1 2 128 0,2-1-128 15,-1 1 128-15,0-1 0 0,1 2 0 0,-3 1-128 16,-1-2 128-16,-2-3 0 0,-2 2 0 0,3-3 0 16,1 0 0-16,1 3 0 0,-1-5 0 0,1 3 0 15,2-3 0-15,0-1 0 0,1 3 0 0,-1-3 0 16,-3 2 0-16,0-2 0 0,-3-3 0 0,3 2 0 16,0 1 0-16,0-2 0 0,-1 3 0 0,2 0 0 15,3-2 0-15,-1 0 0 0,0-2 0 0,-2 2 0 16,0-3 0-16,1 1 0 0,0 0 0 0,2-1 0 15,0 1 0-15,2 0 0 0,0-1 0 0,2-2 0 16,1 0 0-16,-2 1 0 0,2 0 0 0,-1-2 0 16,-3 1 0-16,0 0 0 0,0-1 0 0,1 1 0 0,3-2 0 0,1 2 0 15,2 0 0-15,-1 0 0 0,1-1 0 16,-1 1 0-16,5 0 0 0,1 0 0 0,1 0 0 0,-2-2 0 16,-1 2 0-16,1-2 0 15,-1 0 0-15,0 1 0 0,-1-2 0 0,3 2 0 0,2-3 0 0,1-1 0 16,1 0 0-16,1 0 128 0,1-4-128 0,2 1 0 15,-2-2 0-15,1 1 0 0,2-2 0 0,0 2 0 16,1-4 0-16,1 2 0 0,0 0 0 0,1-1 0 16,-1 0 0-16,-1 2 0 0,-2-4 0 0,2 1 0 15,-1 3 0-15,2-4 0 0,-2 0 0 0,-1 3 0 16,3-2 0-16,0-1 0 0,1-2 0 0,0-1 0 0,2-2 0 16,-1 3 0-16,2-1 0 0,0 0 0 0,-2-2 0 15,2 2 0-15,0-2 0 0,0 1 128 0,-1-3-128 0,2 1 0 16,0 1 0-16,-2 0 0 0,1-4 0 0,1 0 128 15,0 3-128-15,0 0 0 0,2-1 0 0,-2 0 128 16,1 0-128-16,1 0 0 0,-1 0 0 0,2 1 0 16,-1 1 0-16,1 0 0 0,-1 0 0 15,2-2 0-15,0 0 0 0,2-2 128 0,2 3-128 0,1-1 0 16,0 2 0-16,1-1 0 0,0 1 0 0,3 0 128 16,2-4-128-16,2 3 128 0,0-1-128 0,3 1 128 15,-1-2-128-15,1-1 0 0,2 3-128 0,1 1 128 16,-2-3 0-16,1 2 0 0,-2 2 0 0,2-1-128 15,-1-2 128-15,2-1 0 0,0 0 0 0,0 2 0 0,0 0 0 16,0 1 0-16,1-2 0 0,0 1 0 0,0 1 0 16,3 1 0-16,0 0 0 0,1 0 0 0,1 1 0 15,2-1 0-15,-1 0 0 0,2 0 0 0,0 0 0 0,-1 1 0 16,3-5 0-16,-1 4 0 0,0 2 0 0,2 3 0 16,1-2 0-16,1 2-128 0,0 2 128 0,1-2 0 15,1-1 0-15,1 1 0 0,-1 2 0 0,-1-3 0 16,-1-3 0-16,0 3 0 0,-1 0 0 0,0 3 0 15,1-4 0-15,-1 2 0 0,3 3 0 0,0-3 0 16,-1 0 0-16,-3 2 0 0,2-2 0 0,0 0 0 16,0 5 0-16,1-5 0 0,0 0 0 0,2 3 0 15,-1-1 0-15,-2 2 0 0,2-4 0 0,1 0 0 16,-2 3 0-16,-2-3 0 0,-2-3 0 0,-1 2 0 16,-2-1 0-16,-1 2 0 0,-2-2 0 0,0-1 0 15,3 0 0-15,-3 1 0 0,-1-2 0 0,1 2 0 16,-1 2 0-16,2-2 0 0,-2-2 0 0,0 1 0 0,0-2 0 0,1 0 0 15,0 0 0-15,0 2 0 0,0-3 0 0,-3 1 0 16,2 2 0-16,-2-1 0 0,-1-2 0 0,2 0 0 16,-1 0 0-16,1-3 144 0,-1-1-144 0,0 2 160 15,-2-2-160-15,0 1 0 0,1-4 0 0,-2 0-176 16,-2-2 176-16,-1 4 0 0,1-3 0 0,-3 3 0 16,4 1 0-16,-2-1 0 0,0 1 0 0,-1 2 0 15,0 2 0-15,-1-2 0 0,1 2 0 0,0-2 0 16,2-2 0-16,-1 1 0 0,1 2 0 0,0 2 0 15,0 1 0-15,1 1 0 0,0-2 0 0,1 2 0 16,1-1 0-16,0 1 0 0,0-4 0 0,-1 3-128 16,-1-4 128-16,0 2 0 0,2 0 0 0,-1 0 0 15,-2 0 0-15,3 0 0 0,0 0 0 0,0-1 0 0,-1-2 0 16,1-1 0-16,1 3 0 0,0-1 0 0,0 4 0 0,1 0 0 16,2 2 0-16,-1-2 0 0,0-2 0 0,1 1 0 15,0 1 0-15,1 0 0 0,1 1 0 16,1 0 0-16,1 1 0 0,1 1-128 0,0 0 128 0,1-1 0 15,1-4 0-15,3 4 0 0,-1-1 0 0,2 2 0 16,-1 2 0-16,1-2-128 0,1-3 128 0,1 4 0 16,-1 2 0-16,-1-2-128 0,0-1 128 0,2 2 0 15,0 0 0-15,2-1 0 0,2 2 0 0,-1 1 0 16,3-4 0-16,-2 2 0 0,1 3 0 0,3-2 0 16,3 1 0-16,1-2 0 0,-1 1 0 0,0 1 0 15,1-3 0-15,-3 4 0 0,1-3 0 0,0 0 0 16,0 2 0-16,1-2-128 0,1 5 128 0,-1-3 0 0,0 1 0 15,3-1 0-15,0 2 0 0,2-1 0 0,-1 1 0 0,3-2 0 16,-3 3 0-16,-2-2 0 0,0 2 0 0,-1 0 0 16,0-1 0-16,0 3 0 15,0-1 0-15,1 2 0 0,0 0 0 0,3 0 0 0,0 2 0 0,-2-2-128 16,0 0 128-16,-1 2 0 0,0 0 0 0,1 0 0 16,-1-2 0-16,2 0-160 0,-2 3 160 0,1 0 0 15,0-1-128-15,2 1 128 0,3-1 0 0,-1 2 0 16,0-2 0-16,-1 2 0 0,-5 0 0 0,0-1 0 15,-1 0 0-15,1 1-128 0,1 0 128 0,1 0 0 16,-2 1 0-16,1 0 0 0,1 2 0 0,3-1 0 16,1 1 0-16,0-1 0 0,-2 2 0 0,-3 0 0 0,-2-1 0 15,0 0 0-15,1 0 0 0,0 2 0 0,-1-1-128 16,1 0 128-16,0-1 0 0,0 4 0 0,4-2 0 16,1 1-128-16,-1 3 128 0,-1-3 0 0,-2 3 0 15,-2-2 0-15,-2 4 0 0,-1-3 0 0,0 2 0 0,-1-1 0 16,0 5 0-16,0-1 0 0,2-3 0 0,-2 2 0 15,0 2 0-15,2-2 0 0,1 3 0 0,0 0 0 16,1 1 0-16,-4 0 0 0,-3-2 0 0,1-1 0 16,-5 1 128-16,0 1-128 0,0-1 0 0,0 3 0 15,1-1-128-15,-2 2 128 0,0 1-128 0,1 0 128 16,-1-2 0-16,-3 2 0 0,-1 2 0 0,1 1-128 16,0-1 128-16,-1 2 0 0,1-2 0 0,-2 0 0 15,-2 3 0-15,-1 2 0 0,-2-3 0 0,-3 1 0 0,1 0 0 16,-1-2 0-16,-3-1 0 0,-2 3 0 0,0 1 0 0,-2-3 0 15,-2 1 0-15,-3 3-128 0,0-3 128 0,0 1 0 16,-3 1 0-16,-1-1-128 0,0 3 128 0,-1-4 0 16,-3-1-128-16,1-1 128 0,-1 2 0 0,-1 0 0 15,-4-3 0-15,1 3 0 0,-2 0 0 0,-2 0 0 16,1 1 0-16,0 0-128 0,-3-1 128 0,0 0 0 16,1-1 0-16,-1-1 0 0,-1-1 0 0,0 1 0 15,-2-2 0-15,1 1 0 0,0 3 0 0,-3 0 0 16,1-4 0-16,1 1 0 0,-1-1 0 0,0 2 0 15,1-2 0-15,-3 1-128 0,-1 2 128 0,-3 2 0 16,-1-2 0-16,0 2 0 0,-2 4-128 0,0-5 128 16,-1-2 0-16,4 3-160 0,0-2 160 0,0 1-128 0,1 2 128 15,2-3 0-15,-1 1 0 0,2-2-128 16,1 1 128-16,-1-2 0 0,5-1 0 0,-1-1 0 16,0 0 0-16,0-2 0 0,1 1 0 0,0-1 0 15,0-2 0-15,0 0 0 0,-1 0 0 0,1 0 0 0,-3-2 0 0,3 1 0 16,-1 2 0-16,-1-1 0 0,1-2 0 0,0 4 0 15,1-1 0-15,0 2 0 0,-2-1 0 0,3 2 0 16,2-2 0-16,-2 3 0 0,0-1 0 16,2 0 0-16,-1 1 0 0,1 0-128 0,1 1 128 0,1 0 0 15,3-1-144-15,-1-2 144 0,2-1-144 0,-1 0 144 16,2 1-192-16,2 1 192 0,0-2-192 0,2 2 64 16,0 0 128-16,1-1-208 15,3-1-304-15,1 1-48 0,0 3-16 0,3-1-10704 0,2 0-2160 16</inkml:trace>
  <inkml:trace contextRef="#ctx0" brushRef="#br0" timeOffset="84041.71">3694 2903 6447 0,'-17'-3'576'0,"7"3"-576"0,0 0 0 0,-1 1 0 0,-2-2 816 0,1 1 48 16,0 3 16-16,2-2 0 0,1-1-160 0,0 0-16 15,-1 0-16-15,1 0 0 0,9 0 80 0,-10 0 32 16,-1-1 0-16,2-1 0 0,2 4-48 0,7-2-16 16,0 0 0-16,0 0 0 0,0 0-224 0,0 0-32 15,-8 1-16-15,8-1 0 0,0 0-16 0,0 0-16 16,0 0 0-16,0 0 0 0,0 0 128 0,10 0 16 15,2 0 16-15,-1 0 0 0,-1 0-32 0,2 0-16 16,-1-1 0-16,7-1 0 0,2 0-64 0,1-2-16 16,3 0 0-16,0 2 0 0,-1-1-80 0,2 0-32 0,2 0 0 0,4-1 0 15,0 1-48-15,4 2-16 0,0 0 0 0,3 1 0 16,2 0-64-16,2 0-16 0,1-2 0 0,4 2 0 16,1 0-16-16,-1-1 0 0,-2 1 0 0,2-1 0 15,2 1-64-15,2 1 0 0,0 2-128 0,3-1 192 16,0 1-192-16,5-3 128 0,0-1-128 0,1-1 0 15,-5 0 128-15,2-1-128 0,1 1 0 0,3 0 0 16,2 4 144-16,0-2-144 0,1-2 128 0,-2 1-128 16,-3-3 0-16,0 3 0 0,1 1 0 0,1 0 0 15,0 1 128-15,1-1-128 0,3-1 128 0,-2-2-128 16,-2 1 128-16,2-1-128 0,-3 0 0 0,0 1 128 16,-2 4-128-16,2-2 0 0,1 0 0 0,1 0 0 15,2-2 0-15,-2 1 128 0,-5-3-128 0,2 3 0 16,-2 1 0-16,0 3 0 0,1 2 128 0,4-2-128 0,0 0 0 15,0-1 0-15,-3 0 0 0,-2-2 0 0,0 0 0 0,0 2 0 16,-2 2 0-16,2-1 0 0,1-1 0 0,3-2 0 16,1 0 0-16,-3 0 0 0,-3-2 0 0,1-1 0 15,-2-1 0-15,0 4 128 0,-1 4-128 0,1-1 0 16,1-2 0-16,0-1 0 0,1-3 0 0,-1 1 0 16,-3-3 0-16,1 3 0 0,-1 0 0 0,1 1 0 15,-1-1 0-15,2 2 0 0,3 0 0 0,-1-1 0 16,-1-9 0-16,-1 4 0 0,-2 1 0 0,-3-2 0 15,-2 3 128-15,-2 2-128 0,1 2 0 0,-1-1 0 16,-2-2 0-16,1-3 128 0,-1-1-128 0,-1 2 0 16,-3-1 0-16,-3 1 128 0,-2 0-128 0,-3-2 0 0,-1 4 0 0,-2 0 0 15,-3 0 0-15,1 2 0 0,-4-3 0 0,1 3 0 16,-2 1 0-16,-1 1 0 0,2 1 0 0,-4-2 0 16,-2-2 0-16,-2 1 0 0,-2-3 128 0,0 3-128 15,-3 1 0-15,0 0 0 0,-10 0 0 0,11-1 0 16,-11 1 0-16,9-2 0 0,-9 2 0 0,0 0 128 15,0 0-128-15,0 0 0 0,0 0 0 0,0 0 128 16,0 0-128-16,0 0 0 0,-7-1 144 0,-6-1-144 16,-2-1 160-16,-4 1-32 0,-4 0-128 0,-3 0 192 15,0-1-64-15,-1-1-128 0,-4 1 176 0,-2 0-176 16,-2 2 192-16,-2 1-64 0,-4 0 0 0,-2 2-128 16,-5 0 0-16,-3-1 0 0,-1 1 0 0,-4 0 0 15,-4-2 176-15,-1 1-32 0,-1 0 0 0,-3 4 0 16,-4 0-144-16,-2-1 0 0,-6 1-192 0,3 0 192 15,3-2 0-15,-1-1 0 0,0 6 0 0,-3 0 0 0,-4-5 0 0,0 0 0 16,-1 1 0-16,1 2 0 0,1-2 0 0,-2 1 0 16,-3 5 0-16,0-3 0 0,1-4 0 0,0 3 0 15,6-3 0-15,-4 2 0 0,-4 6 0 0,-1-4 0 16,-1 2 0-16,0-4 0 0,5 0 0 0,-2 2 0 16,-1-1 0-16,-2-1 0 0,-4 1 0 0,3 1 0 15,5-5 0-15,-1 7 0 0,-1-2 0 0,-2 0 0 16,-4 0 0-16,2-2 0 0,4 1 0 0,1 2 0 15,2-5 0-15,-4 3 0 0,-4 2 0 0,2 0 0 16,3 2 0-16,2-2 0 0,1-1 0 0,-2-1 0 16,-1 0 0-16,0 2 0 0,3-5 0 0,3 2 0 15,2 1 0-15,0 0 0 0,-1-4 0 0,2 2 0 16,2 1 0-16,1-1 0 0,5-1 0 0,1-1 0 0,1-1 0 0,3 2 0 16,0 0 0-16,1-1 0 0,-3 1-192 0,4-3 192 15,3 0 0-15,1 0 0 0,2 0 0 0,3 0 0 16,2 0-144-16,-1 0 144 0,-3-3-192 0,3 1 192 15,1-1 0-15,5 0 0 0,2 1 0 0,2-2 0 16,4-1 0-16,4 2 0 0,-1 1 0 0,2-1 0 16,1-2 0-16,3 0-128 0,3 1 128 0,5 1-160 15,0 0 160-15,1-1-128 0,1-1 128 0,1 1-128 16,4 1-80-16,0-3-16 0,-1 0 0 0,4 2 0 16,9 4 32-16,0 0 16 0,0 0 0 0,0 0 0 15,0 0-16-15,0 0 0 0,0 0 0 0,0 0 0 16,14-2 0-16,0 0-16 0,3 4 0 0,2-2 0 15,1 0 208-15,5 2-176 0,5 1 176 0,1-2-160 0,3 0 160 0,2 2 0 16,4 1-144-16,2-3 144 0,3 0 0 0,5 1 0 16,3-1 0-16,1 0 0 0,-2-1 0 0,3 0 0 15,2-1 0-15,1 1 0 0,3 1 0 0,4-1 0 16,3 0 160-16,0 0-160 0,2 0 192 0,1 1-64 16,0 1 0-16,3-1-128 0,2 0 160 0,2 0-160 15,1 1 128-15,0-2-128 0,-1 2 0 0,0-2 128 16,2 0-128-16,4 0 0 0,2 0 0 0,6 0 0 15,-8 2 128-15,2-2-128 0,2 0 0 0,2 1 0 16,3 0 144-16,-3 0-144 0,-2 2 0 0,1-1 0 16,1 0 0-16,0 0 0 0,1 0 0 0,-2 1 0 15,-3 0 0-15,0-1 0 0,2 0 0 0,0-1 0 0,1-1 0 0,-3 2 0 16,-2 1 0-16,-1 2 0 0,-2-1 0 0,6-2 0 16,0 1 0-16,-2-2 0 0,-2 1 0 15,-2 0 0-15,0 3 0 0,1-1 176 0,5-3-48 0,-2 1 0 16,-3-2 0-16,-2 0-128 0,-3 2 192 0,2 1-64 15,1 0-128-15,0-3 128 0,-3-2-128 0,0 2 128 16,-4-1-128-16,0-1 0 0,-2 1 0 0,1 1 0 16,0-1 0-16,-3-2 128 0,-5 2-128 0,-2-2 0 15,-3 1 0-15,-3-2 0 0,-3 2 128 0,-2 0-128 16,-3 1 0-16,-2-2 0 0,-3 2 0 0,-3-1 128 16,-5 0-128-16,-4 1 0 0,-5 0 0 0,-5-2 0 15,-6 2 0-15,-4 0 0 0,-11 1 128 0,0 0-128 16,0 0 0-16,0 0 0 0,0 0 144 0,0 0-144 15,0 0 288-15,0 0-16 0,0 0 0 0,-14 0 0 16,-3 0-80-16,-5 1-32 0,-6 0 0 0,-2-1 0 0,-1 0-160 0,-5 4 0 16,-3-1 0-16,-2-1 0 0,-1-2 0 0,2 1 0 15,-5 1 0-15,-2 0 0 0,-1 5 0 0,-5-2 0 16,-6-1 0-16,-1-1 0 0,-1 2 0 0,2-2 0 16,-1-2-128-16,-1 2 128 0,-3 1 0 0,-2-1 0 15,-5 1 0-15,-3 0 0 0,-2-1-176 0,0 0 176 16,1 0-128-16,-5-1 128 0,-6 1 0 0,-1-2 0 15,-2 1 0-15,0 0 0 0,-1-1 0 0,-3 1 0 16,-1 0 0-16,-5 1 0 0,1-2 0 0,-1 0 0 16,2 3 0-16,-5 0 0 0,-5-2 0 0,3 2 0 15,3-1 0-15,-2 2 0 0,-3-1 0 0,2-3 0 16,0 0 0-16,4 2 0 0,0 1 0 0,1 1 0 16,-2-1 0-16,2-3 0 0,-1 0 0 0,3 2 0 0,5 0 0 0,-1 1 0 15,-1-3 0-15,2 1 0 0,6-2 0 0,3 2 0 16,2 0 0-16,4 3 0 0,1 4 0 0,4-6 0 15,2-3 0-15,6-1 0 0,7 1 0 0,5 0 0 16,4 1 0-16,6-1 0 0,6 0 0 0,4 0 0 16,7 2 0-16,3 0 0 0,4-1 0 0,6-1-128 31,3-2-304-31,9 2-48 0,0 0-16 0,0 0 0 16,14 0-528-16,6-1-96 0,1-2-32 0</inkml:trace>
  <inkml:trace contextRef="#ctx0" brushRef="#br0" timeOffset="86660.49">20623 5628 12831 0,'-13'9'576'0,"8"-3"112"0,-5 4-560 0,2 0-128 16,2 2 0-16,-1 0 0 0,0-3 976 0,0 3 176 15,2-3 16-15,2 1 16 0,3-10-304 0,-4 6-64 16,4-6-16-16,0 0 0 0,0 0-144 0,0 0-16 16,0 0-16-16,0 0 0 0,0 0-112 0,0 0 0 15,0 0-16-15,12 1 0 0,0-2 64 0,-1-1 16 16,1-2 0-16,0-6 0 0,4-1 48 0,-2-2 16 16,2-3 0-16,3-2 0 0,0-2-96 0,3-4-16 15,0-5 0-15,3-2 0 0,3-1-192 0,4 2-32 16,5-4-16-16,1-4 0 0,1-4-64 0,1 0-16 0,-2-2 0 0,2-1 0 15,5 0 48-15,1-3 16 0,2-4 0 0,4 2 0 16,3 1-80-16,1 2 0 0,2-3-16 0,-3 2 0 16,-2-1-48-16,1 1 0 0,-2 0 0 0,2-1 0 15,4 1-128-15,-1-1 0 0,-1 2 144 0,0 1-144 16,1-1 160-16,-4 2-32 0,-6-4-128 0,3 0 192 16,1 2-16-16,1-1-16 0,4-3 0 0,0 3 0 15,1 1-160-15,-1-3 160 0,0 1-160 0,-6 0 160 16,-2 4-160-16,0-4 192 0,3 4-192 0,2-4 192 15,3 5-64-15,-1-1 0 0,1-3 0 0,-1 4 0 16,3-3-128-16,-6 3 192 0,-5-1-192 0,1 1 192 16,0-3-192-16,3 5 192 0,1 0-192 0,2 1 192 0,-3 0-192 15,-2-1 0-15,-2 1 0 0,-1 3 128 0,0 1-128 16,-2 0 0-16,-1-2 0 0,1 1 0 0,-2 4 0 16,1-1 128-16,1-2-128 0,2 3 0 0,0 1 192 0,1 0-64 15,-3-1 0-15,-2-3 0 0,-4-3 0 0,1 3 0 16,-1 2 0-16,0-3 0 0,3-3-128 0,-2 2 128 15,2 3-128-15,1 3 128 0,0 1-128 0,-2 3 0 16,0 0 144-16,2 2-144 0,-3-2 0 0,-2 2 0 16,-3-3 0-16,2 0 0 0,1 1 0 0,-1-3 0 15,0 3 0-15,1 1 0 0,5-1 0 0,0 0 0 16,1 1 0-16,-2 1 0 0,1 2 0 0,-2-1 0 16,-2-3 0-16,-2-1 0 0,-3 2 0 0,-1-3 0 15,1 1 0-15,-3 2 128 0,0-4-128 0,-1 1 0 16,0 0 0-16,0 4 0 0,-1 3 0 0,0 0 0 0,4 1 0 0,-3 1 0 15,2-1 0-15,-3 2 0 0,-2-1 0 0,2 2 0 16,-2 2 0-16,-3-3 0 0,-3 1 0 0,4-3 0 16,-1-1 0-16,0 3 0 0,0-1 0 0,1-2 0 15,-2 3 0-15,-1 0 0 0,1-1 0 0,-2 2 0 16,1 0 0-16,-4 2 0 0,0 4 0 0,-3-2 0 16,-1 1 0-16,-3 1 0 0,1 2 128 0,-2 1-128 15,-3-1 0-15,-1 3 0 0,-2-3 0 0,-2 2 0 16,2 4 0-16,-3 6 0 0,-4-7 0 0,1 0 0 15,1 0 0-15,2 7 0 0,0 0 0 0,-6-3 0 16,6 3 0-16,-9-2 0 0,9 2 0 0,-12 3 0 16,0-1 0-16,0 4-128 0,-3 4 128 0,-3 1 0 15,-2 9-144-15,-2 2 144 0,-2 1-160 0,0 7 160 16,-4 4-128-16,-3 1 128 0,-2 5 0 0,-6 3-144 0,-4 8 144 0,-8-1 0 16,-5 4 0-16,-3 0 0 0,-3 6 0 15,1 4 0-15,1-1 0 0,-2 5 0 0,-5 3 0 0,-6-2 0 16,-7-2 0-16,0 3-128 0,0 1 128 0,2-1 0 15,2-5 0-15,-4 1 0 0,-4 1 0 0,0 1 0 16,0 1 0-16,3 4 0 0,2 3 0 0,-5-1 0 16,-7-2 0-16,1-2 0 0,-2 1 0 0,2 4 0 15,0 3 0-15,-6 0 0 0,-5 0 0 0,3 1 0 16,2 0 0-16,2 1 0 0,2-2 0 0,1 1 0 16,1-2 0-16,6-3 0 0,5-3 192 0,8-1-16 15,2-2-16-15,2 0 0 0,-2-1 0 0,3-3 0 16,0-5 0-16,4-2 0 0,1-3 32 0,8 0 16 15,4-2 0-15,2 0 0 0,0-2 0 0,3 1 0 0,-1 1 0 0,2-3 0 16,0 0-64-16,0-3-16 0,3 0 0 0,2-4 0 16,4 0-128-16,-1-2 0 0,2 1 0 0,3 1 128 15,1-2-128-15,2-2 0 0,-1-1 0 0,0 1 0 16,-3-4 0-16,4 3 0 0,-4-3 0 0,1 3 0 16,-2 0 0-16,0 0 0 0,0-1 0 0,0-1 0 15,1-1 0-15,-1 1 0 0,1-1 0 0,1 2 128 16,1-4-128-16,2-1 0 0,0-2 144 0,3 1-144 15,-1-1 128-15,0-4-128 0,0-1 160 0,0-1-160 16,0-3 144-16,1 0-144 0,-1 0 128 0,-1-3-128 16,2-2 0-16,3 1 128 0,0 2-128 0,1-2 0 15,1 3 0-15,0-1 0 0,-3 2 128 0,3 0-128 16,0-1 0-16,1 0 0 0,1 1 0 0,0-2 0 16,1 0 0-16,-1-2 0 0,4 1 0 0,3 0 0 0,0-3 0 0,2 2 0 15,1-1 0-15,2 1 0 0,1-4 0 0,3-2 0 16,-5 2 0-16,5-2 0 0,1-11 0 0,0 0 0 15,0 0 0-15,0 0 0 0,8 5 0 0,-8-5 0 16,0 0 0-16,16-1 0 0,-4-7 0 0,3-1 0 16,-1-2 0-16,4-2 0 0,1-2 0 0,2-3 0 15,1-1 0-15,2-4 0 0,2-1 0 0,3 0 0 16,1-5 0-16,5-3 0 0,0-2 0 0,6-3 0 16,2-1 0-16,-1-2 0 0,-1 2 0 0,2-9 0 15,4-4 0-15,4-1 0 0,-1-1 0 0,3-2 0 16,3-1 0-16,1 0 0 0,3 0 0 0,-3-1 0 0,-1-5 0 0,2 2 0 15,3 2 0-15,3-3 0 0,-4 1 0 16,2-2 0-16,2 2 0 0,-5 0 0 0,-5-3 0 0,0 3 0 16,1-1 0-16,2 0 0 0,-2 1 0 0,3-2 0 15,2 3 0-15,-3 1 0 0,-3-4 0 0,-4 2 0 16,-2-4 0-16,-3 2 0 0,2-3 0 0,3 4 0 16,1-1 0-16,2 5 0 0,0 2 0 0,0 2 0 15,-4 1 0-15,1-1 0 0,-6 4 0 0,-1 1 0 16,-1-3 0-16,2 4 0 0,-1 1 0 0,1 0 0 15,1 4 0-15,-1 0 0 0,1 3 0 0,-1-2 0 16,0-1 0-16,-4-2 0 0,2 1 0 0,-2-4 0 16,-1 2 0-16,0-3 0 0,2-2 0 0,2 6 0 15,0-1 0-15,4 1 0 0,-1-6 0 0,0 2 0 16,-1-2 0-16,-1 1 0 0,0-5 0 0,-2 0 0 0,-1 3 0 16,0 1 0-16,-3 4 0 0,1 2 0 0,1 2-128 15,-1-1 128-15,2 3 0 0,-3 2 0 16,3-1 0-16,-2-3 0 0,-1 0-144 0,0-2 144 0,-3 0 0 0,-1 2 0 15,-1-1 0-15,1 2 0 0,1 3 0 0,0 0 0 16,2 1 0-16,0 2 0 0,0-2 0 0,2 0 0 16,1-2 0-16,-2 2 0 0,0 0 0 0,-3 1 0 15,-3 3 0-15,-1 3 0 0,-3-2 0 0,0 4 0 16,-2 3 0-16,0 2 0 0,-3-5 0 0,1 6 0 16,0-1 0-16,0 2 0 0,-1 2 0 0,-1-2 0 15,-2 3 0-15,-1 1 0 0,-2-2 0 0,-1 0 0 16,1 1 0-16,-3 1 0 0,-3 3 0 0,-1 2 128 15,-2 0-128-15,-1 4 0 0,-1 1 144 0,-1 3-144 0,-5 4 128 0,0 0-128 16,0-9 0-16,0 9 0 0,0 0 0 0,-12 3 0 31,2 0-368-31,-1 1-48 0,-3 3-16 0,-3 3 0 16,1 4-1952-16,-4 1-400 0,0 5-80 0,-1 1-12432 0</inkml:trace>
  <inkml:trace contextRef="#ctx0" brushRef="#br0" timeOffset="90662.93">27179 1755 6447 0,'0'0'576'0,"0"0"-576"0,0 0 0 0,0 0 0 16,0 0 2416-16,0 0 368 0,-6 7 80 0,1 4 16 15,5-11-1584-15,-7 10-304 0,1 2-64 0,0 1-16 16,-2 0-80-16,2 3-32 0,-1 2 0 0,2 4 0 16,0 2-160-16,1-8-16 0,-1 6-16 0,0 0 0 15,0 3-160-15,-1-1-48 0,2-1 0 0,-1 1 0 16,0 0-112-16,-4 16-32 0,1-7 0 0,3-9 0 16,1-5 80-16,2-4 16 0,1-2 0 0,1-13 0 0,0 0 96 0,0 0 32 15,0 0 0-15,0 0 0 0,0 0 96 0,7-3 0 16,5-5 16-16,-6-3 0 0,3-4-144 0,-2-3-48 15,0-2 0-15,0-4 0 0,1-2-208 0,0 1-32 16,-1-4-16-16,1-2 0 0,0-2-144 0,0 4 128 16,1 0-128-16,2 5 128 0,1-2-128 0,2 3 0 15,0 3 0-15,0 2 0 0,0 4 0 0,1 5 0 16,-3 0-176-16,-1 6 176 0,2 0 0 0,-3 2-160 16,0 3 160-16,1 2 0 0,-3 5 0 0,0 1-128 15,-3 4 128-15,2 3 0 0,-2 2 0 0,-2 1 0 0,-1 2-128 16,-2 2 128-16,0 0 0 0,-2 1 0 0,-1 1 0 0,-1-5 0 15,-1 1 0-15,0-3 0 0,-2-4 0 0,3-1 0 16,4-14 144-16,0 0-144 0,0 0 128 0,0 0-128 16,0 0 256-16,0 0-16 0,12-2-16 0,1-8 0 15,-2-2 176-15,2-6 48 0,-1-4 0 0,2-3 0 16,2 1-288-16,0-2-160 0,1 0 192 0,-1-1-192 16,2 5 128-16,0-1-128 0,0 1 0 0,-3 7 0 15,1 3 0-15,0 6 0 0,-1 1 0 0,-1 6 0 16,0 4-144-16,0 2 144 0,0 5-128 0,-3 5 128 15,1 3 0-15,-3 1 0 0,0 0 0 0,-4 6-128 16,-3 1 128-16,1 2 0 0,-1-3 0 0,-2 1 0 16,-2-5 0-16,0-1 0 0,2-5 128 0,0-3-128 15,0-1 0-15,3-4-240 0,-3-9 48 0,6 10 0 16,2 0-1808-16,0-3-368 0,0-4-64 16</inkml:trace>
  <inkml:trace contextRef="#ctx0" brushRef="#br0" timeOffset="91082.16">28055 1633 19343 0,'0'0'1728'0,"0"0"-1392"0,0 0-336 0,0 0 0 16,3 9 432-16,-1 3 16 0,-2 4 0 0,0-1 0 15,0 0 320-15,-4 3 64 0,2 0 0 0,-1-1 16 16,-1 3 32-16,2 0 0 0,-1 1 0 0,3 1 0 16,-4 0-288-16,4 1-48 0,2-3-16 0,0-1 0 15,2 1-224-15,0-1-48 0,0-2-16 0,2-2 0 16,2-5 80-16,2-1 0 0,-1-4 16 0,3-1 0 15,2-4 160-15,0-1 16 0,2-3 16 0,0-1 0 16,2-5 16-16,0 0 0 0,0-4 0 0,-1 0 0 16,1 0 0-16,-3 1 0 0,-2-2 0 0,0-2 0 15,-2 2-160-15,1-2-48 0,-3-2 0 0,-2 2 0 0,-2 0-144 0,0 2-16 16,-1 0-16-16,3 2 0 0,-4-1-160 0,3-1 0 16,-4-3 0-16,2 4 0 15,-2 4-256-15,1-2-144 0,0 3-32 0,-2-1 0 16,-1 10-1664-16,0-6-336 0,0 6-64 0,-1-10-11552 15</inkml:trace>
  <inkml:trace contextRef="#ctx0" brushRef="#br0" timeOffset="91580.47">28874 1021 9215 0,'0'0'816'0,"0"0"-656"15,0 0-160-15,0 0 0 0,0 0 2240 16,0 0 400-16,0 0 96 0,0 0 16 0,0 0-1120 0,0 0-224 15,-3 9-32-15,-1 5-16 0,2 3-224 0,-6 3-48 16,0 4-16-16,0 7 0 0,-4 4-544 0,1 5-96 16,-2-1-32-16,2 4 0 0,-2-2-128 0,0 5-16 15,-1 0-16-15,1 2 0 0,1-5 16 0,-1 2 0 16,0-5 0-16,3-2 0 0,0-3-256 0,1-4 128 16,3-4-128-16,-1-1 0 0,4-5 0 0,0-2-160 15,2-2 0-15,-1-2 0 16,2-2-1696-16,3-6-320 0,0 2-80 0,-3-9-16 0</inkml:trace>
  <inkml:trace contextRef="#ctx0" brushRef="#br0" timeOffset="91936.68">29334 955 26719 0,'0'0'2368'0,"0"0"-1888"15,0 0-480-15,-3 9 0 0,-1 4 0 16,-2 5 0-16,-2 3 0 0,-3 5 0 0,-6-2 784 0,0 6 64 15,-1 3 16-15,0 7 0 0,-1-1-112 0,1 6-32 16,0-2 0-16,2 6 0 0,1 0-288 0,-1 0-64 16,4 0-16-16,1-5 0 0,-1-1-224 0,4-5-128 15,2 1 160-15,2-6-160 0,3-9 0 0,2 1 0 16,2-6 0-16,2-1 0 0,2 0-192 0,1-7-144 16,1-1-32-16,2-2 0 15,2-3-592-15,0-4-128 0,1-2-32 0,-2-5-12272 16</inkml:trace>
  <inkml:trace contextRef="#ctx0" brushRef="#br0" timeOffset="92098.71">29002 1501 24879 0,'0'0'2208'0,"0"0"-1760"0,14-3-448 0,1-1 0 15,3 2 256-15,2-2-48 0,2-3 0 0,2 2 0 16,3-1 32-16,5-4 0 0,2 1 0 0,3-1 0 31,1 2-544-31,-1-2-96 0,-4 1-32 0</inkml:trace>
  <inkml:trace contextRef="#ctx0" brushRef="#br0" timeOffset="92268.98">29649 1382 31151 0,'-6'19'1376'0,"3"-1"288"0,1 1-1328 0,-2 7-336 0,-1 2 0 0,0 2 0 0,-1-1 128 0,0 1-128 16,-3-6 160-16,2-3-160 0,0 0 240 0,3-6-48 16,2-1-16-16,1-1 0 15,-1-1-1824-15,5-1-352 16,-3-11-80-16</inkml:trace>
  <inkml:trace contextRef="#ctx0" brushRef="#br0" timeOffset="92522.48">29679 967 33167 0,'0'0'2944'0,"0"0"-2352"0,0 0-464 0,0 0-128 16,0 0 1120-16,0 0 208 0,6 7 32 0,-6-7 16 16,0 0-1376-16,0 0-208 0,0 0-80 0,0 0-16 31,0 0-1584-31,0 0-320 0,8-4-64 0</inkml:trace>
  <inkml:trace contextRef="#ctx0" brushRef="#br0" timeOffset="93501.23">30058 1259 20271 0,'0'0'1792'0,"0"0"-1424"0,0 0-368 0,0 0 0 0,0 0 2176 0,-1 11 384 16,0 2 64-16,-1 2 0 0,1 1-1728 0,0 4-336 16,0 3-80-16,-1 2-16 0,0-2-16 0,-1 5 0 15,3-1 0-15,-2 3 0 0,0-3-320 0,1 1-128 16,1-4 0-16,1 2 144 0,3-5-144 0,-1-2 0 16,-1-2 0-16,2-3 0 0,1-4 0 0,2-2 0 15,-7-8 0-15,10 3 0 0,1-1 0 0,2-6 160 16,1-5-160-16,1 0 160 0,2-6 0 0,1-2 0 15,-1-2 0-15,1-2 0 0,0-6-160 0,1-1 160 16,-1-3-160-16,1 0 160 0,0 0-160 0,3 4 0 16,-1 1 144-16,3 4-144 0,2 4 128 0,-5 4-128 15,0 4 128-15,-2 0-128 0,-1 4 0 0,-2 4 0 16,-1 2 0-16,-3 3 0 0,-12-3 0 0,9 10 0 0,-4-1 0 16,-1 4-128-16,-1-2 128 0,-1 3 0 0,-4 0-144 0,-1 3 144 15,-3-2-224-15,0 1 32 0,-3 0 0 0,0-2 0 16,0 0 48-16,2 0 16 0,0-3 0 15,2-2 0-15,5-9 128 0,-3 11 0 0,3-11 0 0,0 0 0 16,0 0 0-16,0 0 176 0,8 7-48 0,-8-7 0 16,13 0 0-16,1-3 0 0,0-2 0 0,-1-2 0 15,-2 0 0-15,2-3 0 0,1 0 0 0,-3-4 0 16,1 0-128-16,-2 0 0 0,0 2 144 0,0 0-144 16,-3 2 0-16,-1 2 144 0,-6 8-144 0,0 0 0 15,5-8 0-15,-5 8 0 0,0 0 0 0,0 0 0 16,0 0 0-16,0 0 0 0,0 0 0 0,-4 9 0 15,2 3 0-15,-1-2 0 0,1 1-160 0,0 3 160 16,2-2 0-16,2-1 0 0,0 1 0 0,3-5 0 0,-5-7 0 0,12 9 0 16,0-4 0-16,2-4 0 0,0 1 0 0,2-4 0 15,-1 1 0-15,1-4 0 0,1-5 144 0,1 0 0 16,1 1 0-16,0-4 0 0,0 3 48 0,1-1 16 16,1 3 0-16,-1-2 0 0,0 2-64 0,-2 0-16 15,-4 3 0-15,0 2 0 0,-1 1 32 0,-2 5 0 16,3 1 0-16,-1 1 0 0,0 5-160 0,-1-1 0 15,0 2 0-15,-2 3 0 0,0-1 0 0,-1 0 0 16,0-1-160-16,0-3 160 16,0 1-2256-16,0-2-368 0</inkml:trace>
  <inkml:trace contextRef="#ctx0" brushRef="#br0" timeOffset="94153.45">27555 3673 27647 0,'-8'9'1216'0,"4"-2"256"0,0-2-1168 0,4-5-304 15,0 0 0-15,0 0 0 0,0 0 1280 0,0 0 192 16,0 0 32-16,15-3 16 0,0-9-880 0,4-6-192 16,3-5-16-16,5-7-16 0,3-7 96 0,3-4 0 15,2-1 16-15,4-3 0 0,-2 0-368 0,0-4-160 16,-4-3 128-16,-4-2-128 0,-1 0 0 0,-3-4 0 16,1-4 128-16,-3 0-128 0,-3-4 0 0,-1 5 160 0,-2 0-160 15,-5 2 160-15,0 6-160 0,-2 4 128 0,-2 8-128 16,-3 4 128-16,-1 1 0 0,-2 9 0 0,-3 11 0 0,0 7 0 15,-3 1 160-15,4 8 32 0,-10 7 0 0,-2 3 0 16,-3 6-96-16,1 7-16 0,0 4 0 0,-1 6 0 16,-2 3-208-16,2 3 0 0,1 7 0 0,0 3 0 15,-1 9 0-15,-1 0 0 0,2-1 0 0,2 0-160 16,0-3 160-16,2-5 0 0,0-2 0 0,2-5 0 16,1 0 0-16,3-2 0 0,4-10 0 0,2-2-128 31,2-6-304-31,4-4-48 0,-1-3-16 0,2-2 0 0,4-5-1104 15,0 0-240-15,0-4-32 0,2-7-16 16,1-4-864-16,1-3-160 0</inkml:trace>
  <inkml:trace contextRef="#ctx0" brushRef="#br0" timeOffset="94333.04">28419 3070 27407 0,'0'0'1216'0,"-9"10"256"0,0-1-1184 0,0 3-288 0,0-1 0 0,0 1 0 0,-1 0 272 0,0 4 0 16,0-2 0-16,-2 0 0 0,-1 1 336 0,1-1 64 16,-2 1 16-16,2-1 0 0,3 3-256 0,2-3-48 15,0 1-16-15,2 0 0 0,3 0-240 0,0-1-128 16,2-2 128-16,0-1-128 16,2-3-576-16,-2-8-192 0,4 7-48 0,2-1-8304 15,-6-6-1664-15</inkml:trace>
  <inkml:trace contextRef="#ctx0" brushRef="#br0" timeOffset="94684.06">28706 2970 25791 0,'0'0'2304'0,"-3"19"-1856"0,-2 3-448 0,1-1 0 15,1 2 576-15,-1 4 32 0,-1-2 0 0,0 2 0 16,-2-4 144-16,2 1 16 0,0-1 16 0,0-2 0 15,1 0 64-15,3-2 16 0,-2-1 0 0,3-4 0 16,3-6-256-16,-3-8-48 0,0 0-16 0,9 8 0 16,2-4-352-16,2-5-192 0,0-4 192 0,2-7-192 0,1-1 128 0,3-4-128 15,2-5 0-15,-1-1 0 16,2-6 144-16,1 2-16 0,-2-3-128 0,0 2 192 0,-2 1-192 0,-2-1 0 16,1 1 0-16,0 6 0 0,-1 2 0 0,-1 1-192 15,-1 3 192-15,-1 3-160 0,0 7 160 0,0 4 256 16,0 3-64-16,0 5-16 0,-1 5-176 0,2 6 0 15,-2 3 0-15,-3 1 0 0,-1 3 0 0,0-3 0 16,-3 3 128-16,1 0-128 0,-1-5 0 0,-1 2 128 16,0 0-128-16,1 0 128 0,-3 0-128 0,2-3 0 15,1-1-192-15,2-3 192 16,1-6-1376-16,1 0-160 0,0-3-16 0,3-2-8448 16,-2-1-1696-16</inkml:trace>
  <inkml:trace contextRef="#ctx0" brushRef="#br0" timeOffset="95063.76">29535 2993 24879 0,'0'0'1088'0,"0"0"256"0,0 0-1088 0,0 0-256 0,0 0 0 0,5 12 0 16,0-4 1520-16,-5-8 240 0,10 6 48 0,0-2 16 16,0-8-1248-16,3-1-240 0,2 0-48 0,2-4-16 15,-1 0 320-15,2-4 64 0,0-1 16 0,0 1 0 16,-2 0-368-16,1 0-80 0,-6 4-16 0,1-2 0 0,-5 0-208 0,-2 2 128 16,-1-4-128-16,-4 13 0 0,0 0 160 0,0 0-160 15,0 0 160-15,-9 0-160 0,-2 3 192 0,-2 3-64 16,-2 0-128-16,-2 8 192 0,-1 4-16 0,2 2-16 15,1 2 0-15,-2 3 0 0,3-2-32 0,3-1 0 16,1-1 0-16,5 1 0 0,-1 0-128 0,5-4 0 16,1-7 0-16,3 0 0 0,-3-11-320 0,11 12 48 15,2-7 16-15,2-4 0 16,0 0-1344-16,3-2-256 0,1-1-48 0,2-5-16 16,0 0-656-16,2-4-144 0,10-8-32 0,-4 3 0 0</inkml:trace>
  <inkml:trace contextRef="#ctx0" brushRef="#br0" timeOffset="95415.05">30484 2744 18431 0,'0'0'1632'0,"0"0"-1312"0,3 14-320 0,-1-2 0 15,1 1 3296-15,-2 1 592 0,-1-1 112 0,-1 3 32 16,-2 5-2752-16,1 0-560 0,-2 1-96 0,1-2-32 16,1-1-64-16,0 3-16 0,4-3 0 0,0 1 0 0,2 1-304 0,1-4-64 15,3-3-16-15,1-2 0 16,1-1-128-16,1 1 0 0,1-6 144 0,2-2-144 0,1 0 0 0,3 1 0 16,-2-7 0-16,3 0 128 0,0-2-128 0,2-1 128 15,0-5-128-15,1 0 128 0,1-4-128 0,-3 2 144 16,-1 2-144-16,-1-4 160 0,-1-1-160 0,-3 3 0 15,-2 1 0-15,0-3 0 0,-2 1 0 0,-2 3 0 16,-3-3 0-16,0 6 0 0,-5 7-256 0,0 0-48 16,0 0 0-16,7-9 0 0,-7 9-64 0,0 0-16 15,0 0 0-15,0 0 0 16,0 0-48-16,0 0-16 0,0 0 0 0,0 0 0 16,0 0-1600-16,0 0-320 0,0 0-64 0</inkml:trace>
  <inkml:trace contextRef="#ctx0" brushRef="#br0" timeOffset="97237.67">20788 5394 9375 0,'-18'4'416'0,"5"-1"96"0,-4 0-512 0,0 0 0 0,-1 0 0 0,1 6 0 15,-3 0 1136-15,1 4 128 0,-2 0 16 0,0-1 16 16,2 2-528-16,0 1-128 0,2 3 0 0,-1-2-16 16,0-5 96-16,1 2 32 0,0-1 0 0,1-3 0 15,0 0-64-15,1-2-16 0,-1 0 0 0,4-2 0 16,1-2-16-16,3-1 0 0,8-2 0 0,0 0 0 15,0 0 96-15,-9 0 16 0,9 0 0 0,0 0 0 16,0 0 16-16,0 0 16 0,0 0 0 0,3-7 0 16,3-3-432-16,4 2-96 0,1-4-16 0,3 4 0 15,1-4 64-15,2 1 0 0,1-1 0 0,1-2 0 16,0 0-96-16,0-2-16 0,0-2 0 0,5 0 0 0,2 2-64 16,3-1-16-16,1 1 0 0,1-3 0 0,2-3 16 15,0 0 0-15,1-2 0 0,3-3 0 0,3 5-16 0,-2-4-128 16,0 1 192-16,-1 1-64 0,1-4 32 0,0 4 0 15,0-2 0-15,0 1 0 0,0-5-32 0,0 4-128 16,2-2 192-16,1 2-64 0,-1-2 0 0,1 4-128 16,0-1 192-16,0-1-64 0,0-2-128 0,-3 2 160 15,-3-3-160-15,-1 3 160 0,3-2-160 0,1 3 0 16,1-5 0-16,-1 4 128 0,2-3-128 0,1 1 160 16,2-3-160-16,-3-1 160 0,1 3 0 0,-3-1 0 15,0-3 0-15,-3 1 0 0,-2-3-32 0,0 4 0 16,0 0 0-16,2-1 0 0,2-3-128 0,0 2 0 15,0 0 144-15,2 1-144 0,3 3 0 0,0-3 0 0,-4 3 0 16,-1 2 0-16,0-1 0 0,-4 3 0 0,-2-3 0 0,-1 2 128 16,1-2-128-16,-1 2 128 0,-2 0-128 0,4 1 128 15,0-1-128-15,1-3 144 0,-1 0-144 0,2 1 160 16,0-3-160-16,1 2 160 0,-1 1-160 0,2-5 160 16,-3 0-160-16,-3 0 128 0,1-1-128 0,-1 1 128 15,1-3-128-15,-1 2 0 0,1 1 0 0,0-3 128 16,4-2 32-16,0-4 0 0,1 3 0 0,1-1 0 15,2 1 80-15,-1-3 16 0,4-1 0 0,-4 2 0 16,0-4 0-16,-1 5 0 0,-1 0 0 0,2-2 0 16,-2 0-128-16,2 4 0 0,1-1-128 0,1 3 192 15,-1 1-192-15,2-1 0 0,-1 2 128 0,-3 0-128 16,-1-1 0-16,-1 2 0 0,-2 0 0 0,-1-1 0 16,0-1 128-16,-1 4-128 0,2-2 0 0,-4-2 0 15,0 2 0-15,0 3 0 0,4 2 0 0,2-4 0 0,-1-1 128 0,0 0-128 16,2 0 0-16,-1 1 144 0,2 0-144 0,-2 1 0 15,-2 0 0-15,-3 2 128 16,-2-3-128-16,-1 4 0 0,1 1 0 0,0 5 0 0,-4-5 128 0,0 5-128 16,3-1 0-16,-2 0 128 0,-1 2-128 0,2 2 0 15,-1 0 0-15,2-2 0 0,2 0 0 0,-1-2 0 16,-1 3 128-16,0-1-128 0,-1 1 0 0,1 1 0 16,-2 1 0-16,-1-1 0 0,-1-1 0 0,1-1 0 15,-1 0 0-15,0-1 128 0,1 0-128 0,2 3 0 16,1 2 0-16,-1 0 0 0,1-1 0 0,1 2 128 15,1-2-128-15,0 1 128 0,1 1-128 0,-1-3 0 0,0 1 0 16,-1 2 0-16,-3-1 0 0,1 0 0 0,-1 0 0 0,1-1 0 16,-5 0 0-16,1 0 0 0,-2 3 0 0,2-3 0 15,-1 0 0-15,0 2 0 0,-2-2 0 0,1 0 0 16,1 1 0-16,-1 0 0 0,0 1 0 0,-1-1 0 16,2 0 0-16,-2 1 0 0,1 2 0 0,-1 3 0 15,0-2 0-15,0-2 0 0,-1 1 0 0,0 2 0 16,0-1 0-16,-1 2 0 0,0 0 0 0,1-2 0 15,-2 1 0-15,0 1 0 0,0-2 0 0,1 2 0 16,-5 1 0-16,1-3 0 0,-2 1 0 0,1 4 0 16,-1-3 0-16,1 5 0 0,-1-3 128 0,1 3-128 15,-5 2 0-15,3-4 0 0,-2 5 0 0,0-1 0 16,-8 4 0-16,6-2 0 0,-6 2 0 0,0 0 128 16,0 0-128-16,0 0 160 0,0 0-160 0,0 0 160 15,0 0-160-15,0 0 0 0,0 0 0 0,0 0 128 0,0 0-128 0,-8 9 0 16,8-9 0-16,-10 9 0 0,10-9-144 15,-11 7-64-15,11-7-16 0,-10 7 0 16,-4-3-1312-16,2 0-272 0,0-2-48 0</inkml:trace>
  <inkml:trace contextRef="#ctx0" brushRef="#br0" timeOffset="98840.77">20507 5746 11967 0,'0'0'1072'0,"-5"13"-864"0,-1-3-208 0,1 0 0 0,5-10 576 15,-6 9 64-15,6-9 0 0,0 0 16 0,0 0 384 0,0 0 80 16,0 0 16-16,0 0 0 0,7 7-240 0,-7-7-64 15,11 3 0-15,-1-3 0 0,4-4-128 0,0-2-48 16,0-1 0-16,3-3 0 0,2-1-224 0,1-4-48 16,2-3-16-16,3-1 0 0,-1-5-16 0,4-2 0 0,5-4 0 15,2-1 0-15,-1-3 32 0,3-2 0 0,5-1 0 16,-4-2 0-16,0-2-128 0,-1-1 0 0,-3-3-16 0,1 0 0 16,0 1-96-16,2 2-16 0,0 1 0 0,0-1 0 15,-2 0 32-15,2 3 0 0,3-2 0 0,-1 2 0 16,1-1 32-16,-2 2 0 0,-3-1 0 0,0-2 0 15,-5 2 0-15,3-2 0 0,1-1 0 0,1-2 0 16,-2 0-16-16,2-3 0 0,4 3 0 0,0-2 0 16,2 3 0-16,2-3 0 0,0 2 0 0,0-1 0 15,2 4-176-15,-3-3 192 0,-2 1-192 0,4-4 192 16,1 1-32-16,5-2 0 0,-2 2 0 0,3 1 0 16,4-2 16-16,-3 3 0 0,-1-3 0 0,-3 4 0 15,-2-3-48-15,-6 4 0 0,2-5 0 0,0 2 0 16,2-3 0-16,0 4 0 0,1-2 0 0,-1 3 0 15,2-2 16-15,1 3 0 0,-3-2 0 0,0 2 0 0,-4-4-144 16,1 3 128-16,3-2-128 0,1 0 128 0,-2 0 96 16,3 1 16-16,2 2 0 0,2 0 0 0,-1 2 64 0,2 2 16 15,-3-3 0-15,-1 1 0 0,-5-1-128 0,3 2 0 16,-1-4-16-16,2-2 0 0,2 1 0 0,2 0 0 16,0 4 0-16,0 0 0 0,1 1-32 0,-5 2 0 15,-1 0 0-15,-2-1 0 0,0 2-144 0,-1-2 160 16,0 0-160-16,2-3 160 0,1-2-160 0,4 4 192 15,-2-2-192-15,2-1 192 0,-1 2-192 0,-2-1 192 16,-4-5-192-16,1 4 192 0,-2 3-192 0,1-2 128 16,-2 0-128-16,5 1 128 0,-1-3 0 0,2 3-128 15,1 2 192-15,-1 4-64 0,-3 1 0 0,-1 0-128 16,-4 5 192-16,-2-4-64 0,-2 1 0 0,-1 2 0 0,0-3 0 0,3 7 0 16,1-2 0-16,-1 2-128 0,1-7 192 15,1 3-64-15,3 2-128 0,0-2 192 0,-4 5-192 0,-2-3 192 16,-2 2-192-16,-2-3 160 0,-2 1-160 0,0-1 160 15,-2 4-160-15,0-2 0 0,-1 4 144 0,1-1-144 16,0 0 0-16,1-1 144 0,-2 1-144 0,1 2 0 16,0 2 0-16,0 2 0 0,0-3 0 0,-1 3 0 15,-3-1 128-15,-2 1-128 0,1 0 0 0,-11 8 0 16,3 1 144-16,-2-3-144 0,1-1 0 0,-3 1 144 16,2 3-144-16,0-3 192 0,-2 2-192 0,7-3 192 15,-6 0-64-15,-2 7 0 0,-3-2 0 0,-6 7 0 16,5-5-128-16,-5 5 160 0,0 0-160 0,0 0 160 15,0 0-160-15,0 0 0 0,0 0 144 0,0 0-144 0,0 0 0 0,0 0 0 16,0 0 0-16,0 0 128 0,0 0-128 0,0 0 0 16,0 0 0-16,0 0 0 0,0 0 0 0,0 0 0 15,0 0 0-15,0 0 0 0,0 0 0 0,0 0 0 16,0 0 0-16,0 0-128 0,-11 9 128 0,11-9-192 16,0 0 192-16,0 0-192 0,-12 5-64 0,12-5-32 15,0 0 0-15,-12 9 0 16,12-9-336-16,-14 9-64 0,14-9-16 0,-15 7 0 15,3 2-1696-15,6-5-352 0,-3 0-64 0</inkml:trace>
  <inkml:trace contextRef="#ctx0" brushRef="#br0" timeOffset="100654.23">3230 2868 18431 0,'-10'-5'816'0,"10"5"160"0,-9 0-784 0,9 0-192 0,-9 0 0 0,9 0 0 16,0 0 192-16,0 0 0 0,0 0 0 0,0 0 0 16,0 0-192-16,0 0 128 0,0 0-128 0,1-10 0 15,3 1 368-15,2-1-32 0,2 5 0 0,1-4 0 16,1 4-128-16,2 2-16 0,0 1-16 0,2-2 0 16,0-1-48-16,0 1-128 0,1 3 192 0,3-1-64 15,0 2 0-15,0 0-128 0,1 2 192 0,1-1-64 16,1 0-128-16,0 2 160 0,0-2-160 0,5 2 160 15,1 0-160-15,1 0 160 0,1 0-160 0,2-3 160 16,2-2-160-16,-2 2 0 0,0-1 144 0,2 1-144 0,-1 0 208 16,2 0-16-16,0 0-16 0,2 3 0 0,1 0 48 15,2 1 16-15,5 1 0 0,0-2 0 0,2-1 48 0,0-2 16 16,-2-1 0-16,0 0 0 0,1 0-48 0,1 1 0 16,1 2 0-16,1-1 0 0,2-1 0 0,0 2 0 15,6 0 0-15,0 1 0 0,0-2-256 0,0-1 0 16,-2 0 0-16,0 1 0 0,2 1 0 0,3 1 128 15,0 0-128-15,2-1 160 0,4 3-160 0,-4 2 0 16,-4-5 0-16,2 1 0 0,-1-3 128 0,3 1-128 16,0-1 0-16,3 4 128 0,2 1-128 0,-1-1 0 15,-2-8 144-15,0 2-144 0,-2 0 0 0,1 1 128 16,0 1-128-16,2 0 0 0,2 0 0 0,1 0 0 16,1-1 0-16,-3-2 128 0,-1 1-128 0,1-2 0 0,-1-1 0 15,6 1 128-15,3 0-128 0,1-5 0 0,-1 0 0 16,0-1 0-16,0 4 0 0,0-1 144 0,1 1-144 0,2 1 0 15,5-1 144-15,-3-3-144 0,-3 1 0 0,0-2 144 16,-1 4-144-16,2-5 0 0,3 3 0 0,-1-3 128 16,-10 4-128-16,1-2 0 0,-2 2 0 0,1-1 0 15,-1 0 0-15,2-2 128 0,3 1-128 0,-3-1 0 16,-7 3 0-16,2-2 0 0,-1 2 0 0,0 1 0 16,0-3 0-16,3 2 0 0,3 0 128 0,-3-1-128 15,-5-1 0-15,-1 0 0 0,-2 0 0 0,-1 2 128 16,-2 0-128-16,1 0 0 0,-3 0 0 0,-1 0 0 15,2-1 0-15,-6 4 0 0,-5 0 0 0,-5-1 0 16,-3 3 0-16,-3 1 0 0,-1-1 0 0,-3 2 0 16,-2 0 0-16,-3 0 0 0,-1 0 0 0,-2 0 0 15,-3 0-224-15,0 2 32 0,-2-1 0 0,-5 0 0 16,-10-1-1504-16,0 0-288 0</inkml:trace>
  <inkml:trace contextRef="#ctx0" brushRef="#br0" timeOffset="108242.93">28035 4091 9215 0,'0'0'400'0,"0"0"96"0,0 0-496 0,0 0 0 0,0 0 0 0,0 0 0 15,0 0 928-15,0 0 96 0,0 0 0 0,0 0 16 16,-7 8-320-16,7-8-64 0,0 0-16 0,-6 6 0 16,6-6-48-16,-5 10-16 0,5-10 0 0,-4 8 0 15,4-8-256-15,-2 14-64 0,-1-2-16 0,2 0 0 16,1 1 112-16,0 2 32 0,-3-1 0 0,3 4 0 15,0 2 16-15,0 0 16 0,0-1 0 0,-1-1 0 16,0 0-112-16,2 1-32 0,-1-1 0 0,-1-2 0 16,-3 0-80-16,1-5 0 0,2 0-16 0,-2 1 0 15,-2-4 160-15,3 0 48 0,2-8 0 0,-4 9 0 16,0 3 32-16,4-12 16 0,-4 7 0 0,4-7 0 0,0 0-128 16,-5 9-32-16,5-9 0 0,0 0 0 0,-6 5-16 0,6-5 0 15,0 0 0-15,0 0 0 0,-10 0 0 0,10 0-16 16,0 0 0-16,-7 2 0 0,7-2-240 0,0 0 128 15,-8 2-128-15,8-2 0 0,0 0 0 0,-8 4 0 16,8-4 0-16,0 0 0 0,0 0 0 0,-6 8 0 16,6-8 0-16,0 0 0 0,-7 5 0 0,7-5 0 15,-5 10 0-15,5-10 0 0,-4 6 0 0,4-6 0 16,-2 13 0-16,-1-3 0 0,-1 2 0 0,4-5 0 16,0-7 0-16,0 10 0 0,0 2 0 0,-1-3 0 15,1-9 0-15,-2 15 0 0,2 0 0 0,-2-1 0 16,1-2 0-16,0 2 0 0,1 0 0 0,0-4 0 0,0 1 0 15,1 1 0-15,-1-12 0 0,3 9 0 0,-3-9 0 0,2 10 0 16,-2-10 416-16,0 0-16 0,0 0 0 0,8-5 0 16,-2-3 368-16,2-3 64 0,1-5 0 0,0-4 16 15,-1-5-192-15,4-3-32 0,1-2-16 0,1-4 0 16,1-5-224-16,-1-5-32 0,-2 2-16 0,6-2 0 16,0 2-160-16,2 0-48 0,3-6 0 0,1 6 0 15,2 0-128-15,-1 6 0 0,1 7 0 0,-2 1 0 16,0 5 0-16,-1 4 0 0,-3 4 0 0,2 2 0 15,-2 4 0-15,-1 0-256 0,-1 6 48 0,-1 3 0 16,-3 0-2288 0,-2 1-464-16</inkml:trace>
  <inkml:trace contextRef="#ctx0" brushRef="#br0" timeOffset="108552.39">28538 4369 21183 0,'0'0'944'0,"0"0"192"0,0 0-912 0,13-5-224 15,2-6 0-15,3 3 0 0,0-2 1168 0,1 2 192 16,1-3 48-16,0-4 0 0,-1-4-816 0,-2 0-144 16,-3-2-48-16,-1 1 0 0,-3-2-208 0,-4 4-32 15,-2 3-16-15,-4 0 0 0,-4 0-144 0,-2 2 192 16,-4 0-192-16,-3 4 192 0,-4 4 144 0,-3 4 48 0,-2 4 0 15,0 2 0-15,-3 6-224 0,3 2-32 16,1 3-128-16,0 5 192 0,-1 2-192 0,3 1 0 16,4 5 0-16,-1-2 0 0,4-1 0 0,3-3-128 0,5-1 128 0,3-2 0 15,3 0 0-15,3-3 0 0,3-4 0 0,6-2 0 16,1-4 0-16,3-4 0 0,4-1 0 0,3-4 0 31,3-1-1152-31,6-1-192 0,-1-5-16 0</inkml:trace>
  <inkml:trace contextRef="#ctx0" brushRef="#br0" timeOffset="108945.82">29095 4046 18431 0,'-10'2'816'0,"10"-2"160"0,-9 1-784 0,0 2-192 0,-3 2 0 0,3 4 0 0,1-2 1280 0,-3 5 224 15,1 2 32-15,-1-2 16 0,1 1-720 0,-1 1-128 16,1 0-48-16,1-1 0 0,2 2-16 0,2 1-16 15,0 4 0-15,3-5 0 0,1-1-400 0,2-5-80 16,3 0-16-16,1-3 0 0,-5-6 64 0,13 8 0 16,2-7 0-16,2-2 0 0,1-6 176 0,2 0 32 15,0-6 16-15,2 1 0 0,2-3-32 0,0 0 0 16,0-2 0-16,-1 1 0 0,-3-1-144 0,0 1-48 16,-5 1 0-16,-1 2 0 0,-2 0-16 0,-3 3-16 15,0 2 0-15,-9 8 0 0,0 0 96 0,0 0 32 16,0 0 0-16,5 9 0 0,0 3-96 0,-1 3 0 15,-4 3-16-15,0 1 0 0,0 2-176 0,-1 5 192 16,-3-2-192-16,-2 0 192 0,-2 2-192 0,-2-4 0 0,-3 4 0 0,1 2 128 16,-1 2-128-16,-4 1 192 0,1 1-192 0,-2-1 192 15,0 1-192-15,0-4 160 0,1 0-160 0,1-3 160 16,4 2-160-16,-1-5 128 0,-1-2-128 0,3-1 128 16,0-4-368-16,6-2-80 0,-1-6 0 0,6-7-16 31,0 0-1664-31,0 0-336 0,0 0-64 0,2-9-11056 0</inkml:trace>
  <inkml:trace contextRef="#ctx0" brushRef="#br0" timeOffset="109262.03">29441 4046 20271 0,'0'0'1792'0,"0"0"-1424"0,0 0-368 0,0 0 0 0,0 0 752 0,0 0 80 16,0 0 0-16,7 11 16 0,-1 0-336 0,-3 3-80 15,0-1-16-15,-2-1 0 0,-1 2 288 0,0 2 48 16,0-4 16-16,0 1 0 0,0 1-64 0,0 1 0 16,0-2 0-16,0-1 0 0,-1 2-256 0,-1-2-64 15,2-4-16-15,0-8 0 0,0 0-16 0,0 0 0 16,0 0 0-16,0 0 0 0,0 0 352 0,8-5 80 16,0-4 16-16,0-3 0 0,1-4-32 0,2-2-16 15,-1-2 0-15,0-1 0 0,1 1-496 0,1 1-80 16,0 0-32-16,2 1 0 0,0 0-144 0,0 2 0 15,-1 2 0-15,1-3 128 0,3 3-128 0,-3 2 0 16,1 4 0-16,0-1 0 0,3 3-144 0,-4-1 144 16,1 1-192-16,2 1 192 15,0 0-1920-15,3-1-256 0,0 0-64 0,1 4-7808 0,-4-3-1568 0</inkml:trace>
  <inkml:trace contextRef="#ctx0" brushRef="#br0" timeOffset="109561.24">30051 3918 11055 0,'0'0'480'0,"0"0"112"0,0 12-464 0,2-1-128 0,-2-11 0 0,4 11 0 16,-4-11 1808-16,0 0 352 0,0 0 64 0,14 6 16 15,-1-6-400-15,1-2-80 0,-5-2-16 0,2-2 0 16,0-2-448-16,2-2-80 0,-1 1-32 0,-2-2 0 16,-1-1-640-16,-2 2-128 0,-2-2-32 0,-1 3 0 0,-4 0-208 0,0 9-48 15,-4-8-128-15,-2 1 192 16,-3 1 0-16,-1 5-16 0,0 4 0 0,-3 2 0 0,-5 4-48 0,2 1-128 15,-1 5 192-15,1 2-64 0,-1-1-128 0,2 2 0 16,4 2 144-16,-2 1-144 0,3 3 128 0,3-4-128 16,5-2 128-16,2-2-128 0,1-2 0 0,4-3 0 15,4 0 0-15,4-6 0 0,3-2 144 0,5-3-144 16,3-2 192-16,2-1-192 0,0-4 0 0,4-4 0 16,3-2-160-16,2-2 160 15,0 0-2048-15,1-2-272 0,-2-1-64 0</inkml:trace>
  <inkml:trace contextRef="#ctx0" brushRef="#br0" timeOffset="109927.58">30826 3496 21183 0,'-5'12'1888'0,"-3"-2"-1504"0,-2 1-384 0,0 3 0 15,-1-1 752-15,-2 3 80 0,-4 2 0 0,1-1 16 16,-1-3 208-16,2 1 32 0,1-2 16 0,3-3 0 16,3 3-160-16,3-5-48 0,1 4 0 0,4-2 0 15,0-10-576-15,3 9-112 0,0 1-16 0,6-4-16 16,0 0 80-16,5 0 32 0,1-2 0 0,3 0 0 16,1 2-96-16,2 0 0 0,2-3-16 0,1-2 0 15,1-1-48-15,-1 4 0 0,-3-2 0 0,-1 3 0 16,-1-1 0-16,-4 1-128 0,-1 3 192 0,-4-3-64 0,-2-2 0 15,-8-3-128-15,0 0 192 0,3 11-64 0,-6 0 352 0,-1 1 64 16,-6 1 16-16,-4-2 0 0,-4 2-80 0,-3 1-16 16,-3-4 0-16,-4 3 0 0,-2-2-240 15,1-3-48-15,0 3-16 0,2-2 0 0,2 0-160 0,3-4 0 16,3-1 0-16,3 0 0 16,3-1-1424-16,1-3-176 0,2-3-16 0,3-1-8992 15,7 4-1792-15</inkml:trace>
  <inkml:trace contextRef="#ctx0" brushRef="#br0" timeOffset="110282.39">31275 3243 25791 0,'0'0'2304'0,"0"0"-1856"0,0 0-448 0,0 0 0 16,0 0 448-16,0 0 0 0,0 0 0 0,-7 5 0 15,5 7 176-15,-2-5 16 0,4-7 16 0,-4 12 0 16,4-12 176-16,0 9 16 0,0-9 16 0,5 11 0 16,0-1-224-16,3-3-64 0,2-1 0 0,4 0 0 15,1-2-112-15,3 0-16 0,1 1-16 0,0 3 0 16,0-2-240-16,-1 4-64 0,-3-1 0 0,1 4 0 16,2 3-128-16,-4 1 0 0,-4-1 0 0,-1 1 0 15,-2-3 160-15,0 4-160 0,-5 5 192 0,-2-3-192 16,-4-2 528-16,-1 1 0 0,-4-1 0 0,-1 1 0 15,-3 0 16-15,-2 0 0 0,-6 0 0 0,-2 1 0 0,-3 0-192 16,-2 2-32-16,-2-3-16 0,-2 0 0 0,-1 0-160 0,1 0-16 16,2-1-128-16,2 0 192 0,1-2-192 15,2-5 0-15,3-2 0 0,-1-4 0 16,1-3-2048-16,2-2-464 0,0-5-96 0</inkml:trace>
  <inkml:trace contextRef="#ctx0" brushRef="#br1" timeOffset="128924.35">1569 7453 22111 0,'0'-24'1968'0,"0"24"-1584"0,0 0-384 0,0 0 0 0,0 0 272 0,0 0-16 0,0 0-16 0,0 0 0 16,0 0 80-16,-8 4 32 0,8-4 0 0,-8 6 0 15,1-5 128-15,-2 3 32 0,0 2 0 0,0 6 0 16,-2 2-240-16,-1 2-32 0,-2 2-16 0,-2 2 0 16,-2 2-64-16,-1 4-16 0,-4 3 0 0,1 5 0 15,-3-1 80-15,2 1 16 0,0 2 0 0,-2 1 0 16,0 2 144-16,1 2 48 0,1 2 0 0,1-1 0 15,0 0 192-15,-1 3 32 0,0-2 16 0,-1 4 0 16,1 1-160-16,0-1-16 0,0 1-16 0,2 3 0 16,-2 0-160-16,0 2-48 0,3 3 0 0,-2 2 0 0,2-1-144 0,2 1-128 15,0-1 144-15,3 1-144 0,0-2 128 0,2 1-128 16,3-3 0-16,1 1 144 0,1 5-144 0,1-3 160 16,0 0-160-16,3-2 160 0,-1 2-160 0,3 3 160 15,-1 0-160-15,1-3 160 0,2 0-160 0,1 3 0 16,2-2 0-16,2-2 0 0,-2-1 128 0,5 1-128 15,-2-2 192-15,6 5-64 0,-2-2 16 0,3-1 0 16,2-1 0-16,-1-2 0 0,3 3 48 0,0 1 0 16,5-2 0-16,3-1 0 0,-2 1 16 0,3 1 16 15,0-4 0-15,0 0 0 0,2-1-32 0,-2-1-16 16,-1 1 0-16,1-4 0 0,2 0 0 0,0 1 0 16,1-2 0-16,1 1 0 0,4 0 0 0,-1-4 0 0,-2 3 0 15,2-4 0-15,0-2-48 0,1 2-128 0,-1-5 192 0,0-1-64 16,-1 1 0-16,-3-3 0 0,0-1 0 0,-1-1 0 15,0 1-128-15,-1-3 192 0,2-3-192 0,-3 1 192 16,-1-4-192-16,2 1 0 0,-2-2 0 0,2-1 128 16,0-2-128-16,-1-1 0 0,2-2 0 0,3-3 0 15,0 1-320-15,3-5-64 0,-1 0 0 0,-2-3 0 32,2-1-576-32,0-6-112 0,-1-5-16 0,0-1-10176 0,1-3-2016 0</inkml:trace>
  <inkml:trace contextRef="#ctx0" brushRef="#br1" timeOffset="130091.09">8808 7128 9215 0,'0'0'816'0,"0"0"-656"0,0 0-160 0,0 0 0 16,11 1 3328-16,2 1 640 0,-2 3 128 0,3-1 32 16,3 1-3104-16,1 3-640 0,-1 0-112 0,1 3-16 15,-1-3 192-15,-1 4 64 0,2 0 0 0,1 2 0 16,0 0 64-16,1 2 32 0,5 0 0 0,-1 1 0 15,-1 4-96-15,1 2-32 0,2 3 0 0,0 0 0 16,-1 2-160-16,2 0-16 0,1 3-16 0,0 4 0 16,0-2 32-16,0 2 0 0,-1 2 0 0,1 1 0 15,-2 4 16-15,3 1 16 0,-4-2 0 0,-3 5 0 16,0 0-96-16,0 3 0 0,-1 0-16 0,0 0 0 0,2 3-112 0,-3 2 0 16,-1 2-128-16,0-1 192 0,-1-4-192 0,-2 4 176 15,1 2-176-15,-2 2 160 0,-2-2-160 0,0 3 160 16,-3 1-160-16,0-4 160 0,-3 0-32 0,1 4-128 15,0-1 192-15,-4-1-64 0,-1 1 48 0,0 0 0 16,-3 0 0-16,-1 1 0 0,-3-2 16 0,-1 6 16 16,-4-4 0-16,1 4 0 0,1 0-16 0,-2 0 0 15,-3 2 0-15,0-6 0 0,-1 1 32 0,-1-3 0 16,0 2 0-16,-1-1 0 0,-2-4 128 0,1 0 32 16,-4-2 0-16,1 0 0 0,0-1 0 0,-1-1 16 15,0 0 0-15,-3 0 0 0,-1-1 16 0,-2-1 0 16,0-2 0-16,-2 2 0 0,-3-5-176 0,1 4-48 15,-2-1 0-15,3-5 0 0,3 0 32 0,-2-2 0 0,3-4 0 0,-2 0 0 16,2-3-96-16,0 0-128 0,3-3 176 0,0-3-176 16,0-1 224-16,2-5-64 0,2 0-16 0,3 0 0 15,0 1-16-15,2-6-128 0,2-4 192 0,0 0-64 16,2-1-128-16,-1-4 160 0,1 2-160 0,3-5 160 16,6-5-160-16,0 0 0 0,-6 5 0 0,6-5 0 15,0 0 0-15,0 0-224 0,-8-3 32 0,4-1 0 31,4 4-1728-31,-2-13-352 0,3 2-64 0</inkml:trace>
  <inkml:trace contextRef="#ctx0" brushRef="#br1" timeOffset="133626.47">3060 7701 14735 0,'0'0'640'0,"0"0"160"0,0 0-640 0,0 0-160 15,0 0 0-15,0 0 0 0,0 0 800 0,0 0 128 16,0 0 32-16,0 0 0 0,0 0-64 0,0 0 0 16,0 0 0-16,0 0 0 0,0 0-80 0,-5 11-32 0,-1 2 0 0,3 1 0 15,-4 1-288-15,1 4-64 0,-2 2-16 0,1 5 0 16,-2 5-224-16,1 3-32 0,-1 3-16 0,-1 2 0 16,-1 1-144-16,-2 6 160 0,-1 2-160 0,-1 3 160 15,-1 1-160-15,0 4 0 0,-1 1 144 0,1 4-144 16,-1-3 0-16,5 2 144 0,-2 0-144 0,1 0 0 15,1-2 256-15,2-3-48 0,1-7-16 0,2 0 0 16,3-2 160-16,-1 1 32 0,0-1 0 0,1-4 0 16,1-5-208-16,0-3-48 0,0 0 0 0,1-1 0 15,-2-6 160-15,1 1 32 0,2-5 0 0,1-1 0 16,-3-2 0-16,3-1 0 0,2-4 0 0,-2 0 0 16,0-1-128-16,2 0-32 0,1-6 0 0,1 2 0 15,-4-10-32-15,6 9-128 0,0 0 192 0,2-4-64 16,3 0-128-16,-11-5 192 0,0 0-192 0,16 7 192 0,-1-4-192 15,0 0 0-15,2-1 0 0,2 0 0 16,1-1 0-16,2-1 0 0,1 0 0 0,2-1 0 0,2-1 192 0,2 2-32 16,3 0-16-16,3-1 0 0,1-1-16 0,-1 0 0 15,1 1 0-15,-2 0 0 0,6 0-128 0,0-3 160 16,1 1-160-16,4 2 160 0,2 0-160 0,2-2 0 16,5 1 0-16,0-2 0 0,1-3 0 0,0 1 128 15,-2 0-128-15,2-3 0 0,1 2 0 0,3 0 0 16,2 0 128-16,4 2-128 0,0-2 0 0,0 2 0 15,-7 0 0-15,2-3 128 0,1 2-128 0,1-2 0 16,2 3 0-16,2 1 0 0,4 0 0 0,-4-3 0 16,0 0 0-16,-2 2 0 0,0-2 0 0,4 1 0 15,0 0 0-15,2-2 0 0,0 5 0 0,-1 0 0 16,-4-5 128-16,1 2-128 0,0 2 0 0,0 2 0 0,0-2 0 0,1 1 128 16,2 1-128-16,-2 1 0 0,-6 1 0 0,2-2 0 15,-1 0 0-15,0-1 0 0,2 2 0 0,3 0 0 16,1-3 0-16,-2 1 0 0,-5 2 0 0,-1-1 0 15,-1 0 0-15,2-2 0 0,-1-1 128 0,4 2-128 16,0-1 0-16,-1 1 0 0,-4 3 0 0,-1-2 0 16,-1-3 0-16,-1 2 0 0,0 0 0 0,1 1 0 15,0-1 0-15,2 2 0 0,3 0 0 0,-4-2 0 16,-4-2 0-16,-1 1 0 0,0 1 0 0,1 1 128 16,-1 0-128-16,2-2 0 0,2 3 0 0,-2-2 0 15,-2 2 0-15,-3-2 0 0,-6 1 0 0,1 2 0 16,-1 0 0-16,1 0 0 0,-2 0 128 0,-1 1-128 15,0 3 0-15,0 1 0 0,1 0 0 0,0-2 0 16,2 2 0-16,-5 0 0 0,-3 2 0 0,-1 0 128 0,-3-1-128 16,0-1 0-16,-3 2 0 0,3 0 0 0,-1-2 0 15,-3 3 160-15,-3 1-160 0,2-2 160 0,0 4-160 0,1-3 0 16,-1 3 0-16,1-5 0 0,-5 3 0 0,2-3 0 16,-3 2 0-16,-2-2 0 0,1-1 0 0,-4 3 0 15,-3-4 0-15,0 0 0 0,-2-1 128 0,-2 0-128 16,0-1 0-16,-11-2 128 0,11 0-128 0,-1 0 128 15,-10 0-128-15,10-2 128 0,-10 2 32 0,9-4 0 16,0 0 0-16,-9 4 0 0,0 0-16 0,8-4 0 16,-2-2 0-16,-6 6 0 0,4-6-16 0,0 1 0 15,0-4 0-15,-3 2 0 0,1-3-128 0,0 0 0 16,-1-4 0-16,0 0 0 0,2 0 0 0,-1-1 0 16,2-3 128-16,-1-3-128 0,-1-1 0 0,1-1 0 15,-1-4 144-15,3 1-144 0,-1-4 0 0,1 1 0 0,0-3 0 16,-1-1 128-16,1 2-128 0,0-4 0 0,0-3 0 0,0-1 0 15,1-1 0-15,-1 1 0 0,0-3 0 0,-1 4 0 16,-1 0 0-16,1 2 0 0,0 3 0 0,0 0 128 16,-2-1-128-16,3 2 0 0,0 1 0 0,1 2 128 15,-3 4-128-15,1-3 0 0,0 4 0 0,0-1 0 16,0 0 0-16,-2 3 0 0,1 5 0 0,-2-1-128 16,0 0 128-16,-1 4 0 0,0 4 0 0,0-2 0 15,-1 2-128-15,0 1 128 0,1-1-128 0,-3 3 128 16,3 7-160-16,-2-13 160 0,-1 4-192 0,1 0 192 15,2 9-144-15,0 0 144 0,-7-6 0 0,7 6-144 16,-9-9 144-16,0 5 0 0,9 4 0 0,-12-2 0 16,-2 0 0-16,-2 2 0 0,0 2 0 0,-3 0 128 0,-4 2-128 15,0 1 0-15,-1-3 0 0,-3 2 0 16,-2 1 0-16,-4-1 144 0,-5 0-144 0,-4-1 0 0,-4-2 144 16,-1 0-144-16,0 0 0 0,-4 1 144 0,-2-1-144 0,-3 3 128 15,-3 2-128-15,-5-1 128 0,-8 0-128 0,-3 2 0 16,-1-5 0-16,0 2 0 0,-3 1 0 15,-5 1 0-15,-2-1 0 0,-3 2 0 0,-1-1 0 0,1-1 0 16,1-1 0-16,-6 1 0 0,-7 2 0 0,3-4 0 16,3 1 0-16,-1 0 0 0,-2 1 0 0,-4-2 0 15,-1-2 0-15,3 0 0 0,2 0 0 0,0 1 0 16,-4-1 0-16,2-2 0 0,-1-1 0 0,3 2 0 16,4 0 0-16,-2 0 0 0,-5-1 0 0,2 0 0 15,4 0 0-15,0-1 0 0,2 2 0 0,-3 0 0 0,-4 0 0 16,2 0 0-16,3 0 192 0,2 0-64 0,3 0 0 0,-1-1 0 15,0-1 0-15,2-2 0 16,4 0 0-16,1 1 0 0,4 2-128 0,-2-3 0 16,0-2 0-16,3 1 128 0,4 1-128 0,1-1 128 0,2-3-128 0,-1 4 128 15,-2-1 0-15,2-1 0 16,-2 0 0-16,4 3 0 0,1 1-128 0,4 0 160 0,3 2-160 0,1-2 160 16,0 1-160-16,1-1 192 0,2 0-192 0,3-1 192 15,0 2-192-15,7 0 0 0,2 1 144 0,3 1-144 16,4-1 0-16,0 2 0 0,2 1 0 0,3-2 0 15,2-1 0-15,3 0 0 0,2 0-128 0,6 0 128 16,1 0-512 0,9 0-32-16,3 0 0 0,9 0 0 0,0 0-2496 0,0 0-496 15</inkml:trace>
  <inkml:trace contextRef="#ctx0" brushRef="#br1" timeOffset="135999.1">12677 7838 3679 0,'-12'-4'320'0,"12"4"-320"0,0 0 0 0,0 0 0 16,0 0 5152-16,0 0 960 0,0 0 192 0,0 0 32 15,-5 9-5008-15,2 4-1008 0,0 2-320 0,1 2 160 16,-2 0 288-16,1 4 48 0,1 0 16 0,-2 6 0 16,-1-3 16-16,0 4 16 0,0 4 0 0,-1 1 0 0,-1 3-224 0,0 2-64 15,0 1 0-15,-1 4 0 0,1-2-256 0,-1 1 128 16,-2 1-128-16,1-2 0 0,0 5 128 15,0-6-128-15,-1 0 0 0,1-1 0 0,-1 2 128 0,1-3-128 16,-1 0 192-16,1-4-192 0,1-2 272 0,2-3-48 16,1 1-16-16,2-4 0 0,2 2 48 0,0-4 0 15,1 1 0-15,2-5 0 0,2-1-32 0,1-3 0 16,3 0 0-16,-2-2 0 0,-1 1-32 0,3-2-16 16,2-1 0-16,1-4 0 0,2 1-16 0,1-4 0 15,-1 0 0-15,3 1 0 0,3-2 16 0,2-1 0 16,-2 2 0-16,4-3 0 0,-2-2-176 0,4 0 0 15,0 0 144-15,3 2-144 0,2-2 0 0,2 0 128 0,1-2-128 0,2 2 0 16,-1 3 0-16,5 0 0 0,3-6 0 0,4 3 128 16,-2 0-128-16,1-1 0 0,-2-2 0 0,0 3 0 15,2 0 0-15,-1 0 0 0,2 0 0 0,2 1 0 16,2 2 0-16,2 1 0 0,2-4 0 0,0 0 0 16,1-1 0-16,-2-2 0 0,-1 2 0 0,0-1 0 15,1 1 0-15,0 1 0 0,2 1 0 0,3 1 0 16,3-2 0-16,0 0 0 0,-2 0 128 15,-3 0-128-15,1-2 0 0,1 2 0 0,-1 2 0 0,4-2 128 16,4-2-128-16,-1 0 0 0,-2-2 0 0,2 2 0 16,-5-2 0-16,1 0 0 0,0 1 0 0,3 2 0 15,1 0 0-15,2 0 0 0,-2-2 0 0,-2 2 0 16,-4-2 0-16,1 1 0 0,-1-1 0 0,1 6 0 16,-1 0 0-16,2 0 0 0,1 0 0 0,-1-2 0 0,-4 1 0 0,1 0 0 15,-2-1 0-15,-1 3 0 0,1-3 0 16,2 2 0-16,3-2 0 0,-2 1 128 0,0 0-128 0,-4-1 0 15,0-1 0-15,-2 0 0 0,1 1 0 0,-2 0 0 16,-4 2 0-16,3 1 0 0,2-2 0 0,1 0 0 16,0-2 128-16,-2 0-128 0,-4-2 0 0,0 0 0 15,0 1 0-15,0-2 0 0,0 2 0 0,2 1 0 16,-1-2 0-16,2 2 0 0,0-1 0 0,0-1 0 16,-3-2 0-16,-1 0 0 0,-3-1 0 0,0 2 0 15,2 2 0-15,-3-1 128 0,-2 3-128 0,2-1 0 16,2-1 0-16,-1-1 0 0,0 1 0 0,-1 0 0 0,-3-3 0 15,-1 0 0-15,-1 2 0 0,0-1 0 0,0 0 0 16,-1 2 0-16,-3 0 0 0,0-2 0 0,-2 1 0 16,1-1 0-16,1 3 0 0,3 3 0 0,-3-3 0 15,0 0 0-15,0-3 0 0,0 2 0 16,-1-1 0-16,-2 0 0 0,-2 2 0 0,0 0 0 0,-1-1 0 0,0 2 0 16,-1 2 0-16,0-1 0 0,-1 2 0 0,-1-1 0 15,3-1 0-15,-4 2 0 0,1-1 0 0,-1 2 0 16,2-2 0-16,1 0 0 0,-2 2 0 0,0-1 0 15,-2-4 0-15,2 2 0 0,-2 1 0 0,-2 0 0 16,-1-1 0-16,-1 2 128 0,0 0-128 0,-2 1 0 16,-1-1 0-16,-2-2 0 0,2 1 0 0,-1-1 0 15,-1 1 0-15,-2 1 0 0,2-2 0 0,-3 1 0 16,-10-3 128-16,12 2-128 0,-12-2 128 0,10 1-128 16,-10-1 0-16,9 4 144 0,-9-4-144 0,0 0 0 0,10 0 160 15,-10 0-160-15,0 0 128 0,0 0-128 0,10 2 144 16,-10-2-144-16,0 0 160 0,0 0-160 0,9-4 144 0,-9 4-144 15,9-4 128-15,-9 4-128 0,0 0 0 0,8-6 0 16,-2-5 128-16,-1 4-128 0,-1-5 0 0,0 3 128 16,-1-2-128-16,3-2 128 0,-4-2-128 0,2-1 0 15,-2 0 0-15,1-4 0 0,1-3 0 0,-2 0 128 16,-2-5-128-16,0 2 0 0,0-6 128 0,0 0-128 16,0-2 0-16,2-3 128 0,-1-1-128 0,-1-2 0 15,0-2 0-15,1 0 128 0,-1 3-128 0,1 1 0 16,1-3 0-16,0-1 0 0,-1 0 128 15,1 4-128-15,-2-4 128 0,1 2-128 0,-1-1 160 0,1 1-160 16,-1 2 192-16,2 0-192 0,0 1 0 0,-2 2 0 0,0 3 0 16,0-2 0-16,0-2 128 0,1 4-128 0,1 2 0 15,-2 4 0-15,0 0 0 0,0 1 0 0,0-1 0 0,0 2 0 16,-2 1 0-16,1-1 0 0,1 2 0 0,-2 0 0 16,0 2 0-16,1 2 0 0,0 3-144 0,-2 1 144 15,1 1 0-15,-1 2-160 0,2-1 160 0,-2 4 0 16,-3-5-160-16,1 5 160 0,5 8-128 0,-6-9 128 15,-3 4 0-15,1 1-128 0,-1-3 128 16,0 4 0-16,-1 5 0 0,1-2-160 0,-4-2 160 0,1 4 0 16,-4 0 0-16,-1 3-128 0,-4 1 128 0,0 0 0 15,-2 1 0-15,-3 1 0 0,-3 2 0 16,-3-1 0-16,-2 1 0 0,-3-2 0 0,-3 1 0 0,1-3 0 16,1 2 0-16,0 0 0 0,0-1 0 0,-4 0 0 15,-1 0 0-15,-2 3 0 0,0-2 144 0,-5 1-144 0,-1-3 0 0,-2-1 128 16,-1 3-128-16,1-3 0 0,0 1 128 15,-2 0-128-15,0-1 0 0,-1-1 128 0,-2 1-128 0,-3 0 0 16,-3-1 0-16,2-1 0 0,2 1 0 0,-1-2 0 16,0 2 0-16,-2-2 0 0,-1 1 0 0,-2-2 128 15,-4 2-128-15,1-1 0 0,3-2 240 0,0 2-48 16,-1-1 0-16,-2 0 0 0,1-1-192 0,-2 3 0 16,-3-1 0-16,2 0 0 0,2-2 0 0,0 0 128 15,1 1-128-15,1 0 144 0,-4 0-144 0,-2-1 0 16,-2 3 0-16,1-1 128 0,1 0-128 0,2 2 0 15,2-2 0-15,-4 1 0 0,-2-2 0 0,0-1 0 16,2 0 128-16,-1 0-128 0,0 2 0 0,1 1 0 16,-1-2 0-16,-2 1 0 0,-2 1 0 0,2 0 0 0,2-2 0 15,0 2 128-15,3-3-128 0,-1 2 0 0,-5 0 0 16,2-1 0-16,3 0 0 0,2 0 0 0,1 1 0 16,3 1 128-16,0 0-128 0,0-1 192 0,-3 0-192 0,2 0 192 15,2 0 0-15,3 0 0 0,0 2 0 0,1 0 0 16,2 0-192-16,-1 2 0 0,-1 0 0 0,-1-2 128 15,-1 0 0-15,2 1 0 0,1 1 0 0,3 1 0 16,1 3 0-16,0-3-128 0,0 5 192 0,2-4-64 16,1 0 0-16,4 0 0 0,1-3 0 0,3 2 0 15,2-4 0-15,1 4-128 0,2 0 192 0,3 0-64 16,3-2-128-16,2 1 0 0,2-2 0 0,-2 1 128 16,0 3-128-16,3-2 0 0,1-1 0 0,4 0 0 15,-2-1 0-15,3-3 0 0,1-1-160 0,1 3 160 16,2-1-464-1,3 2 0-15,-2 1 0 0,4-1 0 0,-1-3-1888 0,-2 3-368 16,-8 4-80-16,4-6-16 0</inkml:trace>
  <inkml:trace contextRef="#ctx0" brushRef="#br1" timeOffset="139077">21652 3785 14735 0,'0'0'1312'0,"-7"-4"-1056"15,-1-1-256-15,8 5 0 0,-5-9 816 0,0 4 96 16,5 5 32-16,-5-7 0 0,5 7 32 0,0 0 16 15,0 0 0-15,0 0 0 0,-4-8-32 0,4 8 0 16,0 0 0-16,0 0 0 0,0 0-304 0,0 0-64 16,0 0-16-16,-1 11 0 0,1 2-144 0,1 3-48 15,3 6 0-15,-2 1 0 0,-2 1 160 0,2 8 32 16,0 2 0-16,-1 4 0 0,1 4-208 0,-1 2-48 0,-1-2 0 16,1 4 0-16,1 0-64 0,-2-2-32 0,0-5 0 0,1-4 0 15,0 1 16-15,0-4 0 0,-1-5 0 0,2 1 0 16,-4-5 96-16,1-1 32 0,0-2 0 0,1-2 0 15,1-4 48-15,0-1 16 0,-1-13 0 0,0 0 0 16,0 0 16-16,0 0 16 0,0 0 0 0,0-13 0 16,-1-5-16-16,0-2-16 0,0-4 0 0,-1-7 0 15,0-1-224-15,-1-3-32 0,2-3-16 0,-2-5 0 16,1-7-160-16,-2-2 128 0,0 0-128 0,0-2 128 16,2-3-128-16,-2 4 0 0,3 1 0 0,-1 6 0 15,2 5 0-15,0 4 0 0,0 2 0 0,0 8 0 16,-1 3 0-16,0 6 0 0,0 5 0 0,-1 3 0 15,2 10 0-15,0 0 0 0,0 0 128 0,0 0-128 16,-1 14 0-16,0 7 0 0,-2 4 0 0,2 7 128 0,0 3-128 16,1 6 0-16,-3 4 0 0,3 3 0 0,-2-2-128 0,0 2 128 15,0-4 0-15,-1 2 0 16,1-5 0-16,-2-2 0 0,0-3 0 0,0-6 0 0,1-6 0 0,0-2 0 16,2-5 0-16,1-6 0 0,0-11 0 0,0 0 0 15,0 0 128-15,0 0-128 0,0 0 128 0,6-5-128 16,0-9 0-16,1-8 128 0,-1-7 0 0,2-4-128 15,-1-5 192-15,1-4-64 0,-3-4-128 0,1-1 128 16,1-5-128-16,-2 0 128 0,-1 4-128 0,0 6 0 16,-2 1 0-16,1 7 0 0,-3 3 0 0,0 10 0 15,0 5 0-15,0 5 0 0,0 11 0 0,0 0 0 16,0 0 0-16,-2 18 0 0,-1 7 0 0,-1 3 0 0,0 5 0 0,-1 7-176 16,4 7 176-16,-3 2 0 0,0 2 0 15,0-1 0-15,2-1 0 0,-1 1 0 0,0-6 0 0,1-1 0 16,-1-6 0-16,1-5 0 15,-2-7 0-15,0-3 0 0,4-5 0 0,0-5 0 0,0-12 0 0,0 0 0 16,0 0 0-16,13-1 0 0,-2-8 160 0,0-4-160 16,-1-8 192-16,1-6-48 0,2-8-16 0,-2-5 0 15,1-4-128-15,-2-1 192 0,-1-2-192 0,0 3 192 16,0-2-192-16,0 7 0 0,-2 3 144 0,-2 7-144 16,0 8 0-16,-1 7 0 0,0 5 0 0,-4 9 0 15,0 0 0-15,0 0 0 0,0 17 0 0,0 6 0 16,0 10 0-16,-3 4 0 0,0 2 0 0,-1 6-128 15,-1-3 128-15,-2 5 0 0,1-3 0 0,0 1 0 16,-1-6 0-16,1-3 0 0,0-5 0 0,-1-4 0 16,1-2 0-16,2-2 144 0,0-5-144 0,3-6 160 15,1-12 16-15,0 0 0 0,0 0 0 0,0 0 0 16,9-11-176-16,-2-5 0 0,0-6 0 0,-2-4 128 0,0-1-128 0,1-6-272 16,-3-5 64-16,1 1 16 15,-2 3-2224-15,2 2-432 0,1 4-96 0</inkml:trace>
  <inkml:trace contextRef="#ctx0" brushRef="#br1" timeOffset="140066.7">22622 4411 19007 0,'0'0'832'0,"-13"-4"192"0,1 1-832 0,0-1-192 0,1-3 0 0,1 4 0 16,0-1 288-16,-2-3 16 0,3 2 0 0,2 0 0 0,-1-1 304 0,2-3 64 15,2 1 16-15,0-3 0 0,1 1-48 0,2 1-16 16,1-4 0-16,0 4 0 0,0-1 192 0,4 3 32 16,-1-4 16-16,-3 11 0 0,5-7-144 0,-5 7-16 15,0 0-16-15,0 0 0 0,0 0-48 0,0 0-16 16,0 0 0-16,6 9 0 0,-1 5 16 0,-1 5 0 15,-2 5 0-15,0 4 0 0,-2 5-160 0,0 0-32 16,-3 2 0-16,-1 2 0 0,1 1-64 0,0-2-32 16,-2-3 0-16,2-2 0 0,1-2-32 0,-1-1 0 15,3-4 0-15,-1-5 0 0,1-2 48 0,0-3 0 16,0-14 0-16,0 8 0 0,0-8-96 0,0 0-16 16,0 0 0-16,0 0 0 0,0 0-32 0,0 0-16 0,3-15 0 15,-3-5 0-15,-2-4 0 0,2-4 0 0,-1 2 0 16,1-5 0-16,0-4-80 0,0 0-128 15,0-2 176-15,3 0-176 0,-1 0 160 0,1 1-160 0,0 3 128 0,1 5-128 16,0 2 144-16,1 4-144 0,0 4 160 16,-1 6-160-16,-1 4 144 0,-3 8-144 0,0 0 128 0,0 0-128 15,0 0 128-15,6 10-128 0,-1 4 0 0,0 7 128 16,-2 4-128-16,-1 2 0 0,1 4 144 0,-2 4-144 16,-2 2 0-16,1-2 0 0,0 2 0 0,-2 0 0 15,0-3 0-15,-1 2 128 0,2 1-128 16,-1-2 0-16,-4 0 0 0,3-5 128 0,0-6-128 0,2-2 0 15,1-3 144-15,0-4-144 0,0-2 192 0,0-13-192 16,0 0 160-16,0 0-160 0,0 0 128 0,0 0-128 16,13-5 192-16,-3-7-32 0,0-5-16 0,-1-8 0 15,-3-4 0-15,1-6 0 0,-1-4 0 0,0-5 0 0,-2-2-144 16,-1-3 0-16,0-1 144 0,0 6-144 0,-1 2 0 0,-2 6 144 16,0 8-144-16,0 5 0 0,0 7 128 15,0 3-128-15,0 13 0 0,0 0 0 0,0 0 0 0,0 0 0 16,-3 14 0-16,-2 6 0 0,-1 4 0 0,1 9 0 15,-1 7 0-15,-2 4-144 0,1 0 144 0,-1 1 0 16,1-3 0-16,-1-1 0 0,2 0 0 0,-3-6 0 16,1-3 0-16,0-2 0 0,0-2 0 0,-1-5 0 15,1-5 0-15,4-1 0 0,-1-5 0 16,5-12 0-16,0 0 0 0,0 0 0 0,0 0 0 0,0 0 0 16,6-10 0-16,1-5 0 0,-1-7 0 0,1-4 0 15,0-4 0-15,2-4 128 0,-4-3-128 0,1 2 0 0,2 0 0 16,0 5 128-16,-1 6-128 0,-2 3 0 15,-1 6 0-15,0 4 0 0,-4 11 0 0,0 0 0 0,0 0 0 0,0 0 0 16,0 0-176-16,5 15 176 0,-5 3-208 0,-2 2 80 31,-1 0-256-31,-2 5-32 0,-1-1-16 0,-3 0 0 16,-1 0-1424-16,-4-2-304 0,1-2-48 0,-2-1-9616 0,-2-3-1920 0</inkml:trace>
  <inkml:trace contextRef="#ctx0" brushRef="#br1" timeOffset="141416.26">9002 847 23039 0,'-10'-4'2048'0,"10"4"-1648"0,-6-3-400 0,-1-3 0 15,2 1-192-15,0-2-112 0,3 2-16 0,2 5-16 16,0 0 592-16,0 0 128 0,0 0 32 0,0 0 0 16,0 0 400-16,0 0 80 0,0 0 0 0,0 0 16 15,-8 15-80-15,4 4-32 0,4 1 0 0,-2 6 0 16,-2 2-272-16,4 5-48 0,-3 4-16 0,3 7 0 16,-1 7 16-16,2 7 0 0,-2 1 0 0,0 7 0 15,-1 5-96-15,4 5-32 0,-4 3 0 0,2 4 0 0,0 1-160 16,0-2-16-16,-2 2-16 0,-1 0 0 0,1-6 48 0,2-6 16 15,-2-3 0-15,2-7 0 0,0-7 128 0,0-6 32 16,2-3 0-16,-1-8 0 0,0-6-112 0,2-9-16 16,-1-4 0-16,5-5 0 0,-7-14-128 0,0 0-128 15,0 0 192-15,0 0-192 0,5-8 128 0,-1-3-128 16,-1-7 0-16,-1-7 0 0,-2-3 192 0,-2-5-64 16,0-3 0-16,-1-5-128 0,0-6 128 0,-1 0-128 15,-4 0 0-15,2-5 0 0,-1-4 0 0,2-2 0 16,0-1 0-16,0 1 0 0,-1 1 128 0,-1-2-128 15,2-1 0-15,-1 2 0 0,1 1 0 0,2 0 0 0,1 3 0 16,1 6 0-16,-2 1 0 0,3 7 0 0,0 0 0 16,3 4 0-16,-1 3 144 0,1 3-144 0,-1 7 0 15,-1 5 144-15,-1 4-144 0,-1 6 128 0,1 8-128 16,0 0 128-16,0 0 32 0,0 0 0 0,0 0 0 0,4 12 0 16,-1 6-32-16,0 8 0 0,-1 3 0 0,1 12 0 15,1 2-128-15,0 11 0 0,-1 5 144 0,0 9-144 16,0 4 0-16,-1 3 144 0,1 2-144 0,0-1 0 15,-3 4 128-15,0-1-128 0,0-6 0 0,2-1 0 16,2-8 0-16,-3-5 0 0,3-4 0 0,0-10 0 16,0-4 128-16,1-8-128 0,0-8 0 0,-1-4 0 15,-1-7 128-15,-3-14-128 0,0 0 144 0,0 0-144 16,7-12 144-16,-2-8-144 0,-1-11 128 0,-2-7-128 16,-2-7 208-16,-1-11-32 0,-2-10-16 0,0-7 0 0,-2-11-160 15,-3-3 192-15,0-2-192 0,1-4 192 0,-2-3-32 16,2 1 0-16,4 5 0 0,0 9 0 0,0 7 64 15,2 5 16-15,1 4 0 0,1 12 0 0,2 10-112 0,1 7-128 16,1 6 176-16,-3 8-176 0,2 4 0 0,0 6 0 16,-4 12 0-16,0 0 0 0,0 0-160 0,0 0-96 15,4 16 0-15,0 6-16 16,-7 6-1536-16,1 6-304 0,-1 3-64 16,-2 3-14784-16</inkml:trace>
  <inkml:trace contextRef="#ctx0" brushRef="#br1" timeOffset="142281.97">6891 1340 23951 0,'0'0'1056'0,"-4"-7"224"0,-1 2-1024 0,5 5-256 16,-4-12 0-16,2 5 0 0,-1-5 0 0,0 5 0 16,1-5 0-16,-1 4 0 0,3 8 768 0,-3-10 160 0,-1 3 32 15,1-2 0-15,3 9 176 0,0 0 32 16,0 0 16-16,0 0 0 0,0 0-384 0,0 0-80 0,0 0-16 0,0 0 0 16,-5 12-192-16,1 5-64 0,0 3 0 0,2 8 0 15,-1 8-176-15,0 10-32 0,-1 6-16 0,0 8 0 16,1 8-64-16,2 5-16 0,-1 2 0 0,-1 6 0 15,-2 4-144-15,1 0 160 0,-2 0-160 0,3-2 160 16,-1-8-160-16,2-1 192 0,-4-3-192 0,-1-6 192 16,1-9 0-16,2-9 0 0,1-3 0 0,3-8 0 15,0-6 16-15,0-7 16 0,0-5 0 0,0-4 0 16,0-14-64-16,0 0-16 0,0 0 0 0,-3-13 0 16,1-6 48-16,0-11 0 0,-2-6 0 0,1-10 0 0,1-13-192 15,1-2 192-15,-4-6-192 0,0-2 192 0,-2-5-192 0,0-4 0 16,-2-4 0-16,1-1 0 15,0-1 0-15,3 0 128 0,-4 3-128 0,6 1 0 0,0 5 128 0,3 6-128 16,1 9 0-16,1 8 128 0,-1 7-128 0,0 9 128 16,2 9-128-16,-1 8 128 0,1 4 64 0,-1 5 0 15,-2 10 0-15,0 0 0 0,0 0-48 0,4 11 0 16,-1 7 0-16,-2 8 0 0,-1 5-144 0,-1 10 128 16,-1 7-128-16,1 9 128 0,1 7-128 0,0 6 0 15,0 1 0-15,-1 2 0 0,-2-1 0 0,1 3 0 16,-1-1 128-16,1-3-128 0,-1-4 0 0,1-4 0 15,-1-8 144-15,2-7-144 0,-1-4 128 0,-1-7-128 16,0-8 128-16,1-2-128 0,0-8 0 0,1-4 0 16,1-15 0-16,0 0 0 15,0 0-1472-15,0 0-256 0,-6-13-48 0,1-6-15632 0</inkml:trace>
  <inkml:trace contextRef="#ctx0" brushRef="#br1" timeOffset="142993.38">8510 1892 20271 0,'0'0'1792'0,"-5"-8"-1424"0,0-2-368 0,4 3 0 16,1 7 1120-16,0-9 160 0,0 9 16 0,0-9 16 15,0 9-1120-15,-3-9-192 0,3 9 0 0,0 0-144 16,-4-8 1008-16,4 8 208 0,0 0 32 0,0 0 16 15,0 0 16-15,0 0 0 0,-6 7 0 0,2 3 0 16,2 6-624-16,-1 3-128 0,2 3-32 0,0 8 0 16,-2 5-96-16,2 2 0 0,-2 1-16 0,2 1 0 15,-2 4-48-15,1-1-16 0,-1-1 0 0,1-3 0 16,-1-3 16-16,1-2 0 0,-1-2 0 0,2-7 0 16,1-4 0-16,0-6 0 0,0-14 0 0,0 0 0 15,0 0 112-15,0 0 16 0,0 0 16 0,-3-14 0 16,2-7 128-16,0-2 32 0,1-5 0 0,0-2 0 0,1-6-272 15,3-3-48-15,-3-3-16 0,2 3 0 0,-2-2-32 16,2 0-128-16,-1 3 192 0,3 6-64 0,0 7 32 0,0 6 0 16,2 4 0-16,-5 7 0 0,-2 8 32 0,0 0 16 15,0 0 0-15,9 14 0 0,0 11-16 0,-1 7 0 16,-2 6 0-16,-2 4 0 0,0 6-64 0,-3 1-128 16,0 0 176-16,-1 3-176 0,0 1 128 0,0-1-128 15,0 0 0-15,1-1 0 0,1-8 0 0,-1 0 0 16,0-6-128-16,2-7 128 15,-1-2-2240-15,2-9-336 0</inkml:trace>
  <inkml:trace contextRef="#ctx0" brushRef="#br2" timeOffset="151603.68">8525 9834 10127 0,'0'0'448'0,"0"0"96"0,0 0-544 0,-1-11 0 0,1 11 0 0,0 0 0 16,0 0 2016-16,3-7 288 0,-3 7 64 0,1-9 16 15,-1 9-1392-15,0 0-288 0,0 0-48 0,0 0-16 16,0 0-32-16,0 0-16 0,0 0 0 0,-3-8 0 15,0-1-176-15,3 9-32 0,0 0-16 0,-7-5 0 16,0 0 0-16,-1-1 0 0,0 1 0 0,-2 2 0 16,1-1 16-16,-1-1 0 0,-3 0 0 0,-2 1 0 0,-4-2-48 0,0 1 0 15,-1 1 0-15,-4-1 0 0,-1-2-32 0,0 0-16 16,-2 0 0-16,1 0 0 0,0 3-96 0,-2-1-32 16,0-1 0-16,-2 2 0 0,-2 2-16 0,0-3 0 15,-1-2 0-15,-2 2 0 0,-2 0-144 0,-4-3 128 16,-1 3-128-16,-4 1 128 0,-3-3-128 0,0 2 0 15,2 0 144-15,-1-2-144 0,-3 2 0 0,0 3 128 16,2 0-128-16,-5 1 0 0,-5-1 128 0,-1-1-128 16,0-2 128-16,2 0-128 0,4 0 176 0,0-2-48 15,-2 2 0-15,1 3 0 0,0-1-128 0,0-1 192 0,-4-2-192 16,-1 1 192-16,1-4-48 0,1 3 0 0,1-1 0 16,1 2 0-16,2 3 32 0,-4-1 0 15,-3 3 0-15,2 0 0 0,-2-2-176 0,2 0 128 0,3 0-128 0,2 2 128 16,-2 0-128-16,1 2 192 0,-1 0-192 0,-1-1 192 15,-2 0-192-15,0-1 0 0,-4 0 0 0,4 2 0 16,0 0 0-16,3 4 0 0,2 1 176 0,-2-1-176 16,-4 3 0-16,0-5 0 0,-1 0 0 0,3 2 0 15,2-2 160-15,0 1-16 0,-1 1 0 0,4 1 0 16,3-2-144-16,-4 2 0 0,-3-2-192 0,-1 2 192 16,0 3 0-16,5-1 0 0,1 2 0 0,1 2 0 15,1-4 0-15,3 2 0 0,2-2 0 0,-2 1 0 16,-3 1 0-16,0 0 0 0,2 2 0 0,2-2 0 15,4 2 0-15,3 0 0 0,1-3 144 0,-2 2-144 16,4 4 0-16,1 0 0 0,6-2 0 0,0 3-128 16,1 3 128-16,2 0 0 0,2-1 0 0,1 2 0 0,3-1 0 15,1 0 0-15,2 0 0 0,4 1 0 0,1-3 0 16,2 0 0-16,0 0 0 0,2-2 0 0,7 2 0 0,0 0 0 16,2-1 0-16,0 4 0 0,3 0 0 0,0 1 0 15,5 1 0-15,2 0 0 0,2-2 0 16,5 0 0-16,2 0 0 0,2-2 0 0,-1-1 0 0,5 3 0 15,0 0 0-15,5-2 0 0,2-1 0 0,4 0 0 16,2 1 0-16,4 0 0 0,3 0 0 0,2-1 0 16,4-2 0-16,2 2 0 0,-1 1 0 0,2-1 0 15,0-2 0-15,2 0 0 0,1-2 0 0,5 0 128 16,3-2-128-16,1 4 0 0,2-2 0 0,1-2 0 0,-4 0 0 16,2-1 0-16,2-3 128 0,3 3 16 0,4-2 0 15,-2 3 0-15,-4-5-144 0,2 3-144 16,2-1 144-16,1 1-208 0,4-7 208 0,0 2 128 0,2-1 0 15,-2 1-128-15,-2-2 0 0,1-2 0 0,0 0 0 0,1 0-192 16,3 1 192-16,-3-1 0 0,-4-2 0 0,0-1 0 16,-1 2 0-16,3-1 160 0,1 0-160 0,0-2 128 15,-2 1-128-15,-1-3 0 0,-1 1 0 0,0 0-176 16,0 1 176-16,0-5 0 0,5 0 0 0,-3 0 0 16,-6 1 0-16,-1-1 0 0,-3-3 0 0,1 0 0 15,0 0 0-15,2-2 0 0,-3 1 0 0,-4 0 0 16,-5-3 0-16,-3 0 128 0,-4 1-128 0,-2 0 0 15,0 1 0-15,-1-2 0 0,-1-2 0 0,-3 1 128 16,1-1-128-16,-7-2 0 0,-4-1 0 0,-3 2 0 0,-6 1 0 16,-2 1 128-16,-2-1-128 0,-4-3 0 15,0-2 128-15,-3 2-128 0,-4 1 128 0,-2-1-128 0,-3-1 128 0,-3 0-128 16,-2 0 160-16,-1 0-160 0,-2-2 224 0,-4 0-48 16,-3 0-16-16,-3-1 0 0,-1-1 32 0,-3 2 16 15,0-3 0-15,-5 3 0 0,-1 2-208 0,-6 0 128 16,-5 2-128-16,-3 0 0 0,-3-6 0 0,0 1 0 15,-2-3 0-15,0 2 0 0,0 3 0 0,0 0 0 16,-1 2 0-16,-3 1 0 0,-1 1 0 0,-4 0 0 16,-5-2 0-16,0 2 0 0,-1 2 0 0,1-1 0 15,-1 3 0-15,0-2 0 0,-1-3 0 0,-3 3 0 16,-3 1 0-16,-4 1 0 0,-2 4 0 0,3-1 0 16,2-5 0-16,-1 7 144 0,0 2-144 0,-4 2 0 15,-2-4-192-15,-2 1 192 0,-2 2-144 0,2-2 144 16,0 4 0-16,2 3 0 0,-1 0 0 0,-2 0 0 0,-4-1 0 0,2-1 0 15,2 3 0-15,1 3 0 0,0 1 0 0,-2 1 0 16,-3 4 0-16,-2-4-128 0,0-1 128 0,2 4 0 16,1-2 0-16,1 5 0 0,-2 0 0 0,-2 1 0 15,-2-3 0-15,3 3 0 0,-2 3 0 0,5 0 0 16,2-2 0-16,-1 3 0 0,-6 1 0 0,7 1 0 16,3-2-128-16,3 2 128 0,2 2 0 0,2-1 0 15,1-1 0-15,2 1 0 0,1 3 0 0,3-2 0 16,1-3 0-16,2 1 0 0,3-1 0 0,3 4 0 15,-1-1 0-15,5 2 0 0,3-3 0 0,3 2 0 16,1 5 0-16,2-6-128 0,0-1 128 0,6 0 0 16,2 0 0-16,5 2 0 0,4 2 0 0,4-2 0 15,3-2-176-15,5 2 176 0,3 3-160 0,3-1 160 0,-1-4-304 16,6 0 48-16,4-3 0 0,4 2 0 0,5 1 0 0,5 3 16 16,1-1 0-16,7 1 0 0,3-1 112 0,3-1 128 15,1-4-208-15,3-3 80 0,5-2 128 16,2 4 0-16,2 2 0 0,5 0 0 0,5-3 0 0,2 0-128 15,6-2 128-15,-4-4-192 0,-1 2 192 0,3 3 0 16,3-3 0-16,4 3 0 0,4-5 0 0,2 3 0 16,-1-4 0-16,3 5 0 0,-2 0 0 0,2-4 0 15,4 0 0-15,1-2-128 0,2 0 128 0,-4 2 0 16,0-5 0-16,2 0 0 0,3 0 0 0,2-1 0 16,3 1 0-16,-3 0 0 0,-3-2 0 0,0 0 0 15,1 0 0-15,2-1 0 0,2-1 0 0,-4 1 0 16,-3-1 0-16,-1 0 0 0,0-5 0 0,2 4 0 15,3-1 0-15,-4 0 0 0,-5-4 0 0,-1-4 0 0,-3-2 0 16,4 3 0-16,3 0 0 0,-3-2 0 0,-5 1 0 16,-2-3 0-16,-2 0 0 0,0 0 128 0,1 4-128 15,0-7 0-15,-4-3 0 0,-3-2 0 16,-7 2 0-16,0 0 0 0,-4-1 0 0,-2 0 0 0,-3-2 0 0,-1-1 0 16,-1 3 0-16,-2 1 0 0,-4 0 0 0,-1-1 0 15,-3-3 0-15,-5 1 0 0,-6 2 0 0,-3-2 128 16,-5-1-128-16,-3 1 0 0,-3 1 0 0,-4 1 128 15,-2-1-128-15,-4 2 0 0,-2-1 128 0,-4 1-128 16,-3 1 128-16,-3 0-128 0,-4 0 128 0,-3 2-128 16,-3 2 128-16,-4 0-128 0,-10-1 128 0,-2 0-128 15,-6-2 0-15,-3 3 0 0,-2-3 0 0,-1 2 0 16,-2 0 128-16,-2 2-128 0,-4 3 128 0,-4 2-128 0,-4-2 0 16,-4 0 0-16,-2-1 0 0,2-1-192 0,-3 1 192 15,-1 1 0-15,0-2 0 0,-8 4 0 0,-4-3 0 16,3 4 0-16,2-2 0 0,0 2 0 0,-1-4 0 0,-5 3 0 15,-7 0 0-15,4 4 0 0,3-3 0 0,3 3 0 16,-1 2 0-16,0-4 0 0,-4-1 0 0,2 3 0 16,2-3 0-16,3 3 0 0,2 2 0 0,1 0 0 15,-3-1 0-15,1 0 0 0,0 1 0 16,2 1 0-16,2 0 0 0,3 2 0 0,4 2 0 0,-2 1-128 16,-4 1 128-16,3 0 0 0,1 1 0 0,3-2 0 15,2 2 0-15,3 3 0 0,2-3 0 0,0 3 0 16,-4 2 0-16,1-1-128 0,4 2 128 0,4 5 0 15,1-2 0-15,2 0-128 0,1 1 128 0,3 3 0 0,1-1 0 16,1 2 0-16,2 1 0 0,2 0 0 0,0 1 0 0,4 0-128 16,2 0 128-16,4 1 0 0,3 1 0 15,2-1 0-15,3-5 0 0,3 4 0 0,1-2 0 0,3 2 0 16,1 3-144-16,5 1 144 0,0-4-160 0,4 2 160 16,1 0 0-16,3-1 0 0,3 2-128 0,3 0 128 15,1-2 0-15,2-2 0 0,3 4-160 0,1-1 160 16,0-4 0-16,3 1 0 0,1 1 0 0,4 1 0 15,2 4 0-15,2-4 0 0,1-5 0 0,3 1 0 16,6 1 0-16,2 2 0 0,2-2 0 0,3 0 0 16,5-3 0-16,-1 1 0 0,-3-1 0 0,4-2 0 15,0-2 0-15,3 0 0 0,1 0 0 0,5-1 0 16,4 2 0-16,1 0 0 0,3-3 0 0,2 1 0 0,-4 2 0 16,2-4 0-16,-1 0 0 0,2-3 0 0,4 0 0 0,3 1 0 15,1-5 0-15,-1 2 0 16,-3-1 0-16,0-1 0 0,0 2 0 0,4-1 0 0,4-2 0 15,1-1 0-15,0-1 0 0,-2-2 0 0,0-1 0 0,-1 2 0 16,3-2 0-16,1 1 0 0,3 1 0 0,-1-2 0 16,-2-1 0-16,-3 0 0 0,-5-2 0 0,3-1 0 15,4 1 128-15,0-2-128 0,0 2 0 0,-2-2 0 16,-6 1 0-16,-1-1 0 0,-3 3 0 0,3 0 0 16,4-3 128-16,-2 1-128 0,-3-5 0 0,-3 1 0 15,-3 0 0-15,-1-2 0 0,-4-2 144 0,-1 0 0 16,0 1 0-16,-3 2 0 0,-2 1 64 0,-3-5 16 15,-2-2 0-15,-5 1 0 0,-4-1 16 0,-3-1 0 16,-2-4 0-16,-3 2 0 0,-4 1 0 0,-1-2 0 0,-5-3 0 16,-2 3 0-16,-2-1-48 0,-3-2 0 15,-4 1 0-15,-3-1 0 0,-2 2 32 0,-2-3 0 0,-3 0 0 0,-4 4 0 16,-3-2 32-16,-4 2 16 0,-7 0 0 0,-5-1 0 16,-4 1-272-16,-6 3 128 0,-13-2-128 0,-3-2 0 15,-9 0 0-15,-3 4-176 0,-4-1 0 0,-7 5 0 31,-8 0-272-31,-8 4-64 0,-5 0-16 0,-5 2 0 16,-1 5-1408-16,-11 2-288 0,-14 3-48 0,-4 3-11904 0</inkml:trace>
  <inkml:trace contextRef="#ctx0" brushRef="#br2" timeOffset="158913.97">8339 10055 11055 0,'0'0'480'0,"5"-10"112"0,1 2-464 0,3 4-128 0,-9 4 0 0,11-5 0 15,2 1 1232-15,0 1 240 0,-2 1 32 0,-1-2 16 16,-1-2-992-16,-1 1-192 0,-8 5-32 0,8-5-16 16,-1-3 336-16,-7 8 64 0,7-7 16 0,-7 7 0 15,2-7-96-15,-2 7-16 0,0 0 0 0,0 0 0 16,-4-11-112-16,-1 4-32 0,-2 0 0 0,-4 2 0 15,-1-3-128-15,-2 2-48 0,-5-2 0 0,0-1 0 16,-2 4-80-16,-2-4 0 0,-3 0-16 0,-1 0 0 16,0 1-176-16,2-1 192 0,-2 0-192 0,0-1 192 15,1 2-64-15,-3-2 0 0,-2 2 0 0,-1 2 0 0,0-3 0 16,-1 4 0-16,-2-4 0 0,-3 3 0 16,-3-1 0-16,-2-2 0 0,-4 3 0 0,1-3 0 0,0 3-128 0,0-2 192 15,-1 2-192-15,2 2 192 0,-1-4-192 0,-2 2 128 16,-6 0-128-16,-2 1 128 0,-1 1-128 0,4 1 192 15,1 1-192-15,1-1 192 0,0-5-192 0,3 3 160 16,1 3-160-16,-2 1 160 0,-4-3-160 0,-1-1 0 16,1 1 0-16,0 1 0 0,1 1 0 0,1 2 128 15,4-1-128-15,-2-1 0 0,1-3 0 0,-1 3 0 16,-2 0 128-16,1 1-128 0,1-3 0 0,-1 3 0 16,-1-2 0-16,3 2 0 0,2-1 0 0,2-1 192 15,-2 2-192-15,4 1 192 0,2-3-192 0,-3 2 0 0,0 0 0 0,-3 1-176 16,-2-3 176-16,3 2 0 0,0 1 128 0,1-1-128 15,3-1 0-15,-1 2 0 0,0 3 0 0,2-2-128 16,3 2 128-16,1-1 0 0,-1 1 0 0,-3 2-128 16,0-1 128-16,-1 0 0 0,-1 1 0 0,4 2 0 15,1-2 0-15,1 3 0 0,0 0 0 0,2-1 0 16,0 2 0-16,4-4 144 0,-2 2-144 0,1 0 0 16,1-3 128-16,-2 1-128 0,0 1 0 0,0-2 0 15,-3 1 0-15,2 2 0 0,-1-5 128 0,2 2-128 16,3-1 0-16,2 2 0 0,-2 1 0 0,1-2 0 15,1 2 0-15,0 3 0 0,1-5 0 0,0 2 0 16,2 2 0-16,0 0 0 0,2 2 0 0,-2-3 0 16,0 3 0-16,1-1 0 0,-2 3 0 0,2-1 0 15,0-2 0-15,3 4 0 0,-1-4 0 0,2 2 0 16,0 1 0-16,3-2 0 0,0 3 0 0,4 0 0 0,0 0 0 16,3 2 0-16,0 1 0 0,3 2 0 0,0 1 0 15,2 0 0-15,0 0 0 0,3 0 0 0,-1-1 0 0,2-1 0 16,2 2 0-16,0 3 0 0,5-3 0 0,2 1 0 15,-2 1 0-15,3 0 0 0,2 1 0 0,2 1-144 16,1-4 144-16,1 1 0 0,2 1 0 0,1 3 0 16,2 1 0-16,3-4-128 0,1-2 128 0,3-2 0 15,-4 0 0-15,3-3-128 0,1-4 128 0,3 3 0 16,0 1-144-16,5-4 144 0,2 1-144 0,1 0 144 16,3 0-192-16,4 3 192 0,4-4-144 0,1 0 144 15,-1 0 0-15,3-2-144 0,-4 0 144 0,3 1 0 16,2-2 0-16,3 2 0 0,1-5 0 0,6 1-128 0,2 1 128 0,-2-2 0 15,-5 1-128-15,1 2 128 16,1-1-128-16,1-2 128 0,2 0 0 0,3 1-128 0,4-1 128 0,-2-3 0 16,-5-1 0-16,-1 0 0 0,3 0 0 0,2 0-128 15,0-3 128-15,3 1 0 0,2-3 128 0,-3 1-128 16,-3 0 0-16,-1 3 0 0,0-4 0 0,3 0-128 16,2 1 128-16,0 1 0 0,1 1 0 0,-3-2 0 15,-2-4 0-15,-4 4 0 0,-3 1 0 0,2-4 0 16,2 2 0-16,2 1 0 0,1 1 0 0,-3-5 0 15,-7 0 0-15,1-2 0 0,0 2 0 0,0 0 0 16,-2 1 0-16,2-4 0 0,2 1 0 0,-1-4 128 16,-5 1-128-16,0-1 0 0,-5 1 0 0,1-3 0 15,-6-1 0-15,0-1 0 0,-4 2 0 0,1-1 0 16,0 0 0-16,-2 0 0 0,-2-2 0 0,-2 1 0 16,-1 2 0-16,-5-1 144 0,-5-2-144 0,-2 1 0 0,-3 0 176 0,-3 1-176 15,-1-2 160-15,-3 0-160 0,-2 1 256 0,-2-1-64 16,-3 0 0-16,-1 1 0 0,-3 0 64 0,-1 0 0 15,-3-1 0-15,-2 0 0 0,-2-1-256 0,-2 1 176 16,0 2-176-16,-4-1 160 0,-3 1-160 0,-2 0 0 16,-4 1 0-16,-3-2 0 0,-3-3 0 0,-5 2 0 15,-2 3 0-15,0-1 0 0,-1 1-144 0,1-1 144 16,-4 1 0-16,1 0 0 0,-5 1 0 0,0 2 0 16,-2 1 0-16,-4-1 0 0,-7 4 0 0,-3-2-128 15,0 3 128-15,0-1 0 0,-1 4 0 0,1-3 0 16,-2 2 0-16,-4 4 0 0,-5-3 0 0,-1-1 0 15,-2 3 0-15,3 0 0 0,0 1 0 0,3-2 0 0,0-3 0 0,-4 4 0 16,-6-1 0-16,2 1 0 0,0 1 0 0,2-2 0 16,1 1 0-16,0 1 0 0,-3-1 0 0,-3 3 0 15,-2 0 0-15,3 0 0 0,2-1 0 0,4 2 0 16,1 0 0-16,-3 1 0 0,-3-1 0 0,1 2 0 16,4 2 0-16,2-2 0 0,2 0 0 0,2 0 0 15,5-1 0-15,-1 2 0 0,-2 2 0 0,-3-1 0 16,2 2 0-16,2 2 0 0,3-2 0 0,3 3 0 15,2-3 0-15,0 4 0 0,1-1 0 0,-1 3 0 16,1 1 0-16,4 0 0 0,-1-3 0 0,5 2 0 16,2 1 0-16,0 1 0 0,1 1-128 0,4-1 128 15,1 1 0-15,1 2 0 0,0 1 0 0,0 3 0 16,2-2-144-16,-1 1 144 0,1-2 0 0,2-2-144 16,2 3 144-16,2 0-160 0,1 0 160 0,3 1-160 0,2-4 160 15,3 4-128-15,0-2 128 0,3 1-128 0,0 0 128 16,5-2-192-16,1 0 192 0,1 0-192 0,0 0 192 0,3 1 0 15,2-2-144-15,3 1 144 0,1 3 0 0,2-1-144 16,3 2 144-16,2 0 0 0,1-1 0 0,4-1 0 16,2 2 0-16,4-2 0 0,1-1 0 0,2 3 0 15,4-1 0-15,4 0 0 0,4-1-128 0,2-2 128 16,4-3 0-16,1 2 0 0,3-5 0 0,-1 2 0 16,2 0 0-16,0 1 0 0,2-3 0 0,3-2 0 15,4 3 0-15,2-2 0 0,4-1 0 0,2 2 0 16,0-5 0-16,1 2 0 0,-1-2 0 0,3 0 0 15,2 1 0-15,4-2 0 0,5 3 0 0,0-5-160 16,-1 0 160-16,2 1-128 0,3 0 128 0,2-1 0 0,7 0 0 16,1 1 0-16,-2 0 0 0,2-1 0 0,0-1 0 0,5 3 0 15,6 0 0-15,-1-4 0 0,-5 1 0 0,2 1 0 16,0 1 0-16,3-1-128 0,3-2 128 0,-3-2 0 16,-5-1 0-16,1-2-160 0,2-2 160 0,1-2 0 15,-2-3 0-15,-2-1 0 0,-4-3 0 0,-1 2 0 16,-1 0 0-16,-1-4 0 0,-3-1 0 0,-8-1 0 15,-4-2 0-15,-3 0 0 0,-3-2 0 0,-2 3 0 16,-3 0 0-16,-4-1 0 0,-3-2 0 0,-5 0 0 16,-9-3 0-16,-4 3 176 0,-4 1-176 0,-6-1 160 15,-4-3-32-15,-5 2-128 0,-6 1 192 0,-3 2-64 16,-5 1-128-16,-4 1 128 0,-3 0-128 0,-6 3-8352 16,-4 0-1760-16</inkml:trace>
  <inkml:trace contextRef="#ctx0" brushRef="#br2" timeOffset="164112.64">17909 9550 8287 0,'0'0'736'0,"0"0"-592"0,0 0-144 0,10 4 0 15,-10-4 880-15,0 0 144 0,0 0 16 0,0 0 16 16,10 1-64-16,-10-1-16 0,0 0 0 0,0 0 0 15,0 0-128-15,0 0-16 0,0 0-16 0,0 0 0 16,0 0-160-16,0 0-16 0,0 0-16 0,-5-5 0 0,0-1-48 0,-1 2 0 16,-3 0 0-16,0-2 0 0,-3-4-160 0,1 2-32 15,-2 2-16-15,-1 1 0 0,-2 0-160 0,-2-4-16 16,-2 1-16-16,-1-1 0 0,-2 3-48 0,-1-3 0 16,-1 1 0-16,-2-2 0 0,3 2 80 0,-1 0 16 15,-3 0 0-15,0 0 0 0,-3-2-224 0,2 4 176 16,-3-2-176-16,2 3 160 0,-6 1-160 0,2-2 0 15,-1 1 144-15,-1 2-144 0,-3 2 0 0,1 1 0 16,-1-3 0-16,-1 2 128 0,0 4-128 0,-2-1 0 16,0 3 0-16,-1 3 0 0,-2-2 0 0,-1 5 0 15,-1-4 0-15,0 1 0 0,0-1 0 0,2-2 0 16,-1 1 0-16,1 1 0 0,2 0 0 0,-1 3 0 16,-1-1 0-16,-2 2 0 0,-2 2 0 0,0-2 0 0,2 2 0 15,-1 0 0-15,0-4 0 0,1 1 192 0,2 0-64 0,2 1 0 16,1 2-128-16,2-2 0 0,4 5-176 0,0-2 176 15,-3 0 0-15,1-3 0 0,-2 2 0 0,2 1 0 16,0 2 0-16,0 1 0 0,1-1 0 0,1 1 0 16,1-2 0-16,-3 2 0 0,2 2 128 0,3-1-128 15,-3-2 0-15,3 2 160 0,1 1-160 0,1 3 128 16,-2 0 0-16,2-3 0 0,3-2 0 0,4 2 0 16,1 0 16-16,2 0 0 0,1 2 0 0,4-2 0 15,-1-2-16-15,6 2-128 0,1 3 192 0,2-2-64 16,2 1 0-16,2-1 0 0,1 4 0 0,3 2 0 15,0-6 16-15,4 3 0 0,3 0 0 0,-2 0 0 16,4-2 0-16,2 1 0 0,4-1 0 0,3 5 0 16,1-1-16-16,1 2 0 0,1-3 0 0,2-2 0 15,5-3 0-15,0 0 0 0,-2-3 0 0,2 1 0 0,0 1 0 0,2-2 0 16,-1-1 0-16,3 1 0 0,-2-6 32 16,1 1 0-16,0 2 0 0,2-3 0 0,2 2 0 15,-1 0 0-15,-2-3 0 0,5 1 0 0,1-2 32 0,4 1 0 16,1-5 0-16,3 1 0 0,1-1-32 0,1-1 0 15,0-1 0-15,6-1 0 0,-2-1-32 0,1 0-128 16,-1 0 192-16,2 0-64 0,-2 0-128 0,1-3 0 16,-1-2 0-16,2 0 128 0,-3 2-128 0,1-5 160 15,0-1-160-15,0 0 160 0,0 0-160 0,0-2 0 16,2 3 0-16,-4-3 128 0,0 2-128 0,-2-4 0 0,-2 0 0 16,0 4 128-16,0-1-128 0,-2 4 0 15,-2-3 0-15,0 1 0 0,0-3 0 0,-3 2 0 16,-1-2 128-16,-1 2-128 0,-1-4 0 0,-3 2 0 0,-3-1 0 0,0-1 0 15,-4 3 0-15,1 0 0 0,-2-4 144 0,0 1-144 16,-5 2 0-16,3-3 144 0,-2-1-144 0,0-3 0 16,-5-1 176-16,1 0-176 15,-2 1 160-15,0-4-160 0,-1-3 128 0,2 1-128 0,0 1 0 0,-2-2 0 16,-2 0 128-16,-1-1-128 0,-1 0 0 0,0 2 0 16,-2-3 128-16,-2 5-128 0,-1-4 0 0,-1 3 0 15,-1 2 128-15,-1 2-128 0,1 0 0 0,-2-3 144 16,-1-4-144-16,0 4 128 0,-2 0-128 0,0 2 128 15,-2-2-128-15,-1 2 0 0,0-3 0 0,-2 1 128 16,-1-2-128-16,-1 1 128 0,-2 2-128 0,-1-1 128 16,-4-2-128-16,-1 3 0 0,-1 0 144 0,-1 2-144 15,0 0 0-15,-5 0 128 0,-1-2-128 0,-3 2 0 16,-1 1 0-16,-3 2 144 0,-3-1-144 0,-1 1 0 0,-4-2 0 16,-1 3 0-16,-2 3 0 0,-3 4 0 0,-2-4 0 0,-3 4 0 15,-2-2 0-15,1 4 0 0,0-3 0 0,0 4 0 16,-2 2 0-16,0 2 0 0,-2 1 0 0,1 0 0 15,-1 1 0-15,1 1 0 0,1 0 0 0,0 2 0 16,1 2 0-16,0 1 0 0,-1-1 0 0,2 6 0 16,-4 3 0-16,3 1 0 0,-1-4 0 0,1 2 0 15,-3-2 0-15,4 1 0 0,2 1 0 0,2 1 0 16,0 1 0-16,1-1 0 0,1 1 0 0,1 2 0 16,1-1 0-16,2-1 0 0,1 0 0 0,2 1 0 15,0 2 0-15,0 3 0 0,3-3 0 0,1 3 0 16,2-2 0-16,3 0 0 0,2 3 0 0,0-1 0 15,1 1 0-15,2 3 0 0,-1 2 0 0,1 3 0 0,-1-1-128 16,3-3 128-16,1 1 0 0,3-3 0 0,1 3 0 0,2-3 0 16,4-1 0-16,0 2 0 0,1-1 0 15,1 1 0-15,0 1-128 0,2 2 128 0,0-3 0 16,4 2-144-16,3-3 144 0,-1 4 0 0,2-5 0 0,2 4 0 16,2-1 0-16,2 1 0 0,1-1-144 0,2-1 144 15,2-4 0-15,2 5 0 0,1-2-144 0,5 4 144 16,2-2 0-16,4 2 0 0,1-1 0 0,5 0 0 15,2-1-128-15,2-2 128 0,2-4 0 0,5-1 0 16,1 0 0-16,4-2 0 0,3-3 0 0,2 1 0 16,0-5 0-16,3-1 0 0,1 3 0 0,1 0 0 15,0-6 0-15,0 1 0 0,-1-2 0 0,2-1 0 16,-1 4 0-16,1-5 0 0,1-5 128 0,1-2-128 16,-2-1 0-16,0 2 128 0,0-1-128 0,-1 1 0 0,1-5 144 15,2-1-144-15,-3 2 128 0,2-4-128 0,-1 1 128 16,-2-2-128-16,0 3 128 0,-3-1-128 0,-2 3 0 0,1-4 0 15,1 1 128-15,-3-2-128 0,0-2 0 0,-2 1 0 16,1-3 0-16,-4 1 128 0,-1-1-128 0,-5 0 0 16,-1-1 0-16,-2-4 128 0,-6-2-128 0,1 0 0 15,-5-1 0-15,2-3 128 0,-2 2-128 0,-2-3 128 16,-2 1-128-16,-2-5 128 0,-2 5-128 0,-3-5 128 16,-4-2-128-16,0 1 128 0,-1 2-128 0,-3-3 128 15,0-3-128-15,-5 2 128 0,1-1-128 0,-3 4 0 16,-2-1 0-16,0 0 0 0,-3 0 0 0,-1 2 0 15,-2-1 0-15,-2 5 0 0,2-2 0 0,-2 0 0 0,-3-5 0 0,-2 1 0 16,-3 3 0-16,-1-2 0 0,0-1 0 16,-3 2 0-16,-2 1 0 0,-1-3 0 0,-1 1 0 15,-2 3 0-15,-1-1 0 0,1 5 0 0,0-1 0 0,-5 3 0 16,0 2 0-16,-2 2 0 0,-2 0 0 0,-1 3 0 16,-1-2-144-16,-2 2 144 0,-3 0 0 0,-1 2 0 15,-2-1-128-15,-3 4 128 0,-2 2 0 16,-3 4 0-16,-3 1-128 0,-1-1 128 0,-1 3 0 0,-1 2 0 15,0 3 0-15,0 1-128 0,-1 1 128 0,-1 7 0 16,-6 0 0-16,0-1 0 0,1 2 0 0,-1 0 0 16,2 0 0-16,1 0 0 0,-1 3 0 0,3 4 0 15,-4 2 0-15,2 0-128 0,0 2 128 0,1 0 0 16,2 1 0-16,-1 5 0 0,1 1 0 0,-2 1 0 16,2-3 0-16,6 2 0 0,5 0 0 0,3-2 0 15,2-2 0-15,6 1-128 0,3-3 128 0,3 3 0 16,5 3 0-16,3-2 0 0,3 2-128 0,0 1 128 0,2 1 0 0,4 2 0 15,3-2 0-15,3 1 0 0,3-4 0 16,2 1-128-16,3 3 128 0,3-2 0 0,1-2 0 0,5 2-128 16,3-1 128-16,3 0 0 0,6 0-144 0,3 2 144 15,3 2 0-15,3-1-144 0,3 0 144 0,5-1-128 16,5-2 128-16,5-4-128 0,1 1 128 0,8-7-128 16,2-2 128-16,7-4-128 0,0 0 128 0,3-1 0 15,1-4 0-15,7-1 0 0,1 1 0 0,5-5 0 16,1-5 0-16,1 3 0 0,1 4 0 0,2-4 0 15,1-4 0-15,-1-2 0 0,-3 0 0 0,-2 0 0 16,-3 2 0-16,-1-5 0 0,-1-1 0 0,-2-4 0 16,2 1 0-16,-5-4 0 0,-2 4 0 0,-2-3 128 0,-4-4-128 15,1 1 0-15,0-1 0 0,1-3 0 0,-4-2 0 0,-1 0 128 16,-5-1-128-16,-3-5 0 0,-6 3 0 0,-1-5 0 16,-6 0 0-16,-1-1 0 15,-4 1 128-15,-2 2-128 0,-1-2 0 0,-3 0 128 0,0-4-128 0,-3-1 0 16,-4 2 0-16,-1-1 0 15,-4-3 0-15,-1 2 128 0,-2-2-128 0,1 1 0 0,-3-1 0 0,-2 2 0 16,-2 2 0-16,0 2 0 0,-5-1 0 0,-2 3 0 16,-3-1 0-16,-2-2 0 0,-1-2 0 0,-4 5 0 15,-1 0 0-15,-2 3 0 0,-3-6 0 0,-2 5 0 16,-3-3 0-16,-1 1 0 0,-1 1 0 0,-2 3-128 16,-1-4 128-16,-3 4 0 0,-2-3 0 0,-1 4 0 15,0 5 0-15,-3 3 0 0,-1 0 0 0,-3 1-128 0,-3 4 128 16,-5-3 0-16,-2 3 0 0,1-2 0 0,-4 2 0 0,-2 2-160 15,-3 3 160-15,-6 2 0 0,-4 3 0 0,-1 0-128 16,-1-2 128-16,1 2 0 0,0 4 0 0,-1 1 0 16,2 2 0-16,-2 3 0 15,0 1 0-15,1 3 0 0,0 0 0 0,1 3 0 0,1 2 0 0,2 5-128 16,3 5 128-16,2 4 0 0,2-1 0 0,0 0 0 16,2-1-128-16,2 1 128 0,5-3 0 0,2-2 0 15,3 2 0-15,3-1 0 0,4 2 0 0,1 0 0 16,1-3 0-16,2 3 0 0,0-2 0 0,3 2 0 15,3-1 0-15,0-1 0 0,1 2 0 0,3 3 0 16,1 0 0-16,2-1 0 0,0 2 0 0,4 1 0 16,0-2 0-16,3 1 0 0,4 4 0 0,2-3 0 15,3-4 0-15,4 0 0 0,4-2 0 0,2 3 0 0,4-2 0 16,5 0 0-16,5-1 0 0,5-3 0 0,6 0 0 0,5-4 0 16,3-2 0-16,7-2 0 0,8-3 0 0,5-2 0 15,3-4 128-15,5-1-128 0,5-2 176 16,3-1-176-16,2 0 192 0,2-2-192 0,1-3 192 0,-1 0-192 15,3 0 144-15,-1 0-144 0,0-1 0 0,-1-5 144 16,-1 0-144-16,-1 0 0 0,-2-2 0 0,-2 1 128 16,1-4-128-16,1 2 0 0,0-3 0 0,-2 2 128 15,-2-2-128-15,-4-2 0 0,-2-2 0 0,-3 2 128 16,-1 3-128-16,-2-4 0 0,-2-1 0 0,-4 0 128 16,-2-2-128-16,-5 2 0 0,-4-1 0 0,-4 2 0 15,-2-1 0-15,-5 0 0 0,-3-1 128 0,-2 1-128 0,-3-2 0 16,-4-1 192-16,-2-1-192 0,-3-4 192 0,-2 1-192 15,-3 1 0-15,-3-3 0 0,-2-1 0 0,-3-4 0 16,-2-2 0-16,-3-4 0 0,-1 2 0 0,-1-5 0 0,-3 2 0 16,-1-1 0-16,-3 3 0 15,-1 4 0-15,-3 0 0 0,0-5 0 0,-4 2 0 0,-2 0 0 0,-2 1 0 16,-2 1 0-16,-1 1 0 0,-2-2 0 0,-5 0 0 16,0 2 0-16,-3 3 0 0,-3-2-144 0,-2 2 144 15,-3 3 0-15,-2 5 0 0,-2 1-176 0,-2 3 176 16,-4 2-160-16,-2 7 160 0,-5-1-144 0,1 4 144 15,-3 2-128-15,2-2 128 0,-1-1 0 0,-1 4-160 16,-1 2 160-16,-1 5 0 0,-6 1-128 0,0 3 128 0,-1-1 0 16,0 5 0-16,-5 1 0 0,-1 5-128 0,-2 2 128 15,-2 5 0-15,-1-3 0 0,2 6 0 16,2 1 0-16,-2 2 0 0,-2 1 0 0,2 0 0 0,2 1 0 0,2 0 0 16,5 1 0-16,4 1-128 0,4 2 128 15,4 3 0-15,4 1 0 0,4 6 0 0,3-2-128 0,6 1 128 16,4 2 0-16,7-1 0 0,4-2 0 0,6 1 0 15,4-4-144-15,7 1 144 0,3-1 0 0,5 3-144 16,4-3 144-16,4 1-192 0,4-5 192 0,6 0-192 16,4-3 64-16,6-4 0 0,3-4 0 0,5 3 0 15,6-3 128-15,8-1-192 0,2-8 192 0,6-2-192 16,2-2 192-16,6 1 0 0,4-1-144 0,5-3 144 16,5-4 0-16,2 0 0 0,3-4 0 0,-3-1 0 15,0 1 0-15,4-5 0 0,6-3 0 0,-1-2 0 16,3-1 0-16,0-4 0 0,-1 0 0 0,2-1 0 0,4-1 0 15,-6-2 0-15,-3-4 0 0,-2-1 128 0,-3-4-128 0,-3 0 0 16,1-2 0-16,-2-1 0 0,-2-4 0 16,-4-1 0-16,-5 1 128 0,-6-3-128 0,-4-4 0 0,-4-2 0 15,-4-5 144-15,-5 4-144 0,-4 0 128 0,-4-3-128 16,-3 0 128-16,-7 1-128 0,-5 0 128 0,-4 4-128 16,-5 2 128-16,-4 3-128 0,-6 5 128 0,-6-1-128 15,-2 4 128-15,-6 2-128 0,-3 6 0 0,-5 4 0 16,-3-1 0-16,-4 3 0 15,-7-4-1152-15,-1 6-256 0,-1 2-64 0,-1-1-13232 0</inkml:trace>
  <inkml:trace contextRef="#ctx0" brushRef="#br2" timeOffset="165440.4">21643 3626 19007 0,'0'0'832'0,"0"0"192"0,0 0-832 0,0 0-192 0,0 0 0 0,0 0 0 0,0 0 768 0,0 0 96 16,0 0 32-16,0 0 0 0,0 0-144 0,0 0-32 16,0 0 0-16,12 7 0 0,-12-7-144 0,9 12-48 15,-2 3 0-15,0 4 0 0,-2 4-128 0,-1 1-16 16,-1 0-16-16,3 7 0 0,-3 3-16 0,0 2 0 16,-2 3 0-16,0 6 0 0,1-2-32 0,-2 5-16 15,0-1 0-15,0 1 0 0,0 1-48 0,-2-5-16 16,1 2 0-16,-1-5 0 0,-1-1 32 0,2-2 16 15,1-3 0-15,-1-3 0 0,1-1 160 0,-4-4 48 16,1-3 0-16,2-3 0 0,-2-5 64 0,2-3 16 16,0-4 0-16,1-9 0 0,0 0-128 0,0 0 0 0,0 0-16 0,0 0 0 15,-1-13 64-15,1-6 16 16,1-8 0-16,-1-7 0 0,0-7-224 0,1-6-32 0,2-2-16 0,-1-6 0 16,1-5-240-16,1-2 176 0,-4 1-176 0,2 5 160 15,2-1-160-15,1 5 0 0,1 3 0 0,1 9 0 16,-1 3 0-16,0 5 128 0,0 2-128 0,-1 7 0 15,-2 4 160-15,1 5-160 0,-1 3 192 0,-3 11-192 16,0 0 224-16,0 0-64 0,0 0-16 0,2 18 0 16,1 4-144-16,-3 2 0 0,-1 8 0 0,-2 2 128 15,-1 3-128-15,-1 4 0 0,-2 4 0 0,-2 1 128 16,-2 4-128-16,1 1 0 0,-1 1 0 0,-1-5-176 31,1-2-288-31,2-4-64 0,1-1-16 0,3-6 0 0,3-4-1696 16,2-4-352-16,4-3-64 0</inkml:trace>
  <inkml:trace contextRef="#ctx0" brushRef="#br2" timeOffset="165950.43">22479 4251 11967 0,'-8'-8'1072'0,"8"8"-864"0,-3-11-208 0,2 2 0 16,1-2 1632-16,4 2 288 0,2-3 48 0,1 3 16 15,-2 2-768-15,2 2-128 0,4-3-48 0,-4 3 0 16,-7 5 368-16,10-1 80 0,2 3 16 0,-3 3 0 16,0 4-272-16,1 1-48 0,0 7-16 0,-1 6 0 15,0 1-368-15,-3 7-80 0,-1-2-16 0,-1 5 0 16,-4 3-128-16,0 0-48 0,-5 3 0 0,0-3 0 16,0-1-160-16,-3 0-48 0,0-2 0 0,1-2 0 15,-2-1-112-15,3 0-16 0,-3-4-16 0,1-2 0 16,2-5-16-16,1-2 0 0,0-4 0 0,2-4 0 15,3-10-160-15,0 0 192 0,0 0-192 0,0 0 192 16,0 0-192-16,-3-6 0 0,3-11 0 0,3-2 128 0,-3-7-128 0,3-4 0 16,-1-5 0-16,3-3 0 15,3-4-176-15,-1-1-64 0,4-4-16 0,-3 2 0 16,1 1-624-16,0 0-128 0,0 2-16 0,0 0-16 16,0 4-2144-16,-1 3-416 0</inkml:trace>
  <inkml:trace contextRef="#ctx0" brushRef="#br2" timeOffset="166375.63">23283 2459 23039 0,'0'0'2048'0,"0"0"-1648"0,0 0-400 0,-4-6 0 15,4 6 608-15,0 0 32 0,0 0 16 0,0 0 0 16,0 0 224-16,0 0 32 0,0 0 16 0,-3 10 0 15,-1 4-48-15,-1 5-16 0,3 4 0 0,0 6 0 16,-2 4-288-16,1 1-48 0,0 2-16 0,-1 2 0 0,0 3-128 16,0 3-16-16,-1-1-16 0,-1-1 0 15,1-1-96-15,0-4 0 0,-2-3-16 0,3-6 0 0,1-2-48 0,0-6-16 16,2-4 0-16,2-4 0 0,-1-12 64 0,1 10 16 16,-1-10 0-16,0 0 0 0,0 0-128 0,8-3-128 15,0-7 176-15,1-4-176 0,-1-6 176 0,3-5-176 16,0-5 160-16,-1 1-160 0,-1-5 0 0,0-2-240 15,-1-2 32-15,-1 0 0 16,1 1-1392-16,-2 3-256 0,-2-1-64 0,1 4-12720 0</inkml:trace>
  <inkml:trace contextRef="#ctx0" brushRef="#br2" timeOffset="166964.74">24290 2536 23039 0,'0'0'1024'0,"0"0"192"0,-8-6-960 0,8 6-256 0,0 0 0 15,0 0 0-15,-7 5 624 0,2 3 80 0,-3-1 0 0,3 7 16 16,0 4 288-16,-2 4 48 0,2 5 16 0,2 3 0 15,0 6-288-15,-2 7-48 0,2 3-16 0,1 1 0 16,1-3-400-16,-1 2-64 0,1 2-32 0,1-5 0 16,1-1-224-16,2-1 0 0,-1-7 0 0,2-2 0 15,0-3 128-15,0-1-128 0,1-5 0 0,0-5 144 16,-1-2-144-16,0-5 0 0,-4-11 0 0,0 0 0 31,0 0-704-31,0 0-112 0,11-5-16 0,-1-7-8448 0,-3-3-1696 0</inkml:trace>
  <inkml:trace contextRef="#ctx0" brushRef="#br2" timeOffset="167342.7">24947 1957 17503 0,'-13'-4'1552'0,"4"4"-1232"16,9 0-320-16,-10 4 0 0,0 1 1168 0,1 3 176 0,0-1 48 0,3 6 0 15,0-2-848-15,-1 6-160 0,-3 2-48 0,4 5 0 16,-2 0 368-16,1 8 64 0,0 4 0 0,1 7 16 16,1 6-64-16,-2 9-16 0,1 5 0 0,-3 6 0 15,1-2-144-15,-2 7-48 0,1-2 0 0,-2-1 0 16,1-2-288-16,-3 0-64 0,0-4-16 0,2-3 0 16,-2-5-144-16,2-6 0 0,-1-4 144 0,3-5-144 15,3-3-128-15,1-7-112 0,2-4-16 0,2-5 0 16,4-5-736-1,2-4-160-15,1-3-16 0,3-7-7216 0,3-5-1456 0</inkml:trace>
  <inkml:trace contextRef="#ctx0" brushRef="#br2" timeOffset="169170.63">17709 9591 24639 0,'0'0'1088'0,"7"-8"240"0,2-1-1072 0,1 7-256 0,0-3 0 0,0 0 0 0,-10 5 240 0,12-4-16 16,-4-1 0-16,-8 5 0 0,0 0 176 0,5-12 48 15,-1 3 0-15,-4 9 0 0,0-12-64 0,-4 0-16 16,-3 2 0-16,-3-3 0 0,-3 4-128 0,-2-1-32 16,-3 3 0-16,-2-5 0 0,-3 2-64 0,-3 1-16 15,-3 0 0-15,-4 2 0 0,-4 0-128 0,-2 0 128 16,-3 2-128-16,-5 1 128 0,-7 0-128 0,2 1 0 16,-5 0 144-16,2-1-144 0,2 1 0 0,-2 2 144 15,-1 4-144-15,-1-2 0 0,-3 1 160 0,-2 2-160 16,-3 3 128-16,2-2-128 0,-1-2 128 0,2 4-128 15,-2 0 0-15,2 4 128 0,-3 0-128 0,-2 3 0 0,-4-8 0 0,1 3 128 16,2-4-128-16,4 5 0 0,-2 2 0 16,3 3 0-16,2 0 0 0,-2 2 128 0,-1-1-128 0,6 1 0 15,2-2 0-15,4 3 128 16,1 2-128-16,4 2 0 0,-2 0 0 0,4 4 0 0,1 0 0 0,1 2 0 16,0-3 0-16,1 4 0 0,-1-1 0 0,3 3 0 15,6-2 0-15,4-1 0 0,3 3 0 0,4-4 0 16,3 4 0-16,3 2 0 0,3-1 0 0,4 1 0 15,2 0 0-15,3 1 0 0,2 1 0 0,3 0 0 16,0-2 0-16,5 0 0 0,0 2 0 0,2-1 128 16,3 1-128-16,3 2 0 0,2-1 0 0,1-2 0 15,1-1 0-15,5-2-144 0,2-2 144 0,4 0 0 16,4-3-144-16,4 2 144 0,0-4 0 0,1 0-144 16,1 0 144-16,2-4 0 0,2-1 0 0,0-2 0 15,0-4 0-15,2-1 0 0,3 1 0 0,4-4 128 16,4 0-128-16,1-5 0 0,0-2 128 0,1 0-128 0,1-4 128 0,2 1-128 15,-2-2 128-15,7 2-128 0,5-1 0 0,0-6 144 16,-1 0-144-16,-2-4 0 0,-1-2 192 0,0 0-64 16,-1-2 0-16,5-3-128 15,3 0 256-15,-2-1-48 0,-1-3-16 0,-2-1 0 0,0-3 32 0,-2 1 0 16,-1-1 0-16,-1 0 0 0,4 3-32 0,-2-6 0 16,-4-5 0-16,-2 0 0 0,-3-1 0 0,-5-1 0 15,-4 2 0-15,-2-5 0 0,-3-8 160 0,-3 2 32 16,-5 2 0-16,-3-3 0 0,-6-2 32 0,-6-2 16 15,-5-2 0-15,-6 1 0 0,-6 5-16 0,-7 1 0 16,-6-3 0-16,-6 4 0 0,-5 1-112 0,-7 3-32 0,-6-1 0 16,-6 4 0-16,-2 2-144 0,-6 7-128 15,-8 2 144-15,-9 7-144 0,-9 1 0 0,-7 2-240 0,-9 5 32 0,-9 7 0 32,-9 10-1136-32,-16 6-240 0,-13 4-32 0,-21 7-9136 0,-13 10-1808 0</inkml:trace>
  <inkml:trace contextRef="#ctx0" brushRef="#br0" timeOffset="178336.81">16606 14486 25791 0,'-1'-13'2304'0,"1"4"-1856"16,0-2-448-16,2 2 0 0,1 1 384 0,-3 8-32 16,0 0 0-16,0 0 0 0,0 0 144 0,0 0 16 0,0 0 16 0,0 0 0 15,0 0-96-15,6 12-32 0,-1-2 0 0,-2 8 0 16,-3 6-80-16,-2 1 0 0,-1 7-16 0,-2 2 0 15,0 6-304-15,-3 4 128 0,-1 4-128 0,-2 6 0 16,0 3 144-16,-1 4-144 0,-2-1 0 0,-3 6 144 16,4 3-144-16,-2 2 0 0,-1 2 144 0,-1 2-144 15,-1-1 0-15,2 2 0 0,-1 3 0 0,2 0 128 16,1-1-128-16,0 2 176 0,0-3-176 0,1 5 192 16,1-6 0-16,0 1 0 0,-3 3 0 0,0-3 0 15,1 0-16-15,2-1 0 0,2-1 0 0,1 0 0 16,2 6-176-16,-2-5 128 0,0-4-128 0,1-1 128 15,2 1-128-15,1-2 192 0,2-3-192 0,3-5 192 16,4 2-192-16,0-8 128 0,2-6-128 0,3-2 128 0,3-4-128 16,2-3 160-16,2-3-160 0,3-3 160 0,0-3-160 0,2-4 0 15,-2-1 0-15,3-2 0 0,3 1 0 0,3-6 0 16,1 0 0-16,3-2 128 0,3-1-128 0,2-1 0 16,4-1 0-16,4-3 0 0,5-1 0 0,3 2 0 15,2-7 0-15,0-1 0 0,1 1 0 16,2-4 0-16,4-2 128 0,6 0-128 0,2 1 0 0,2-2 0 15,2-1 0-15,0-2 128 0,-3 1-128 0,1 3 0 16,1-1 0-16,3 0 0 0,4-1 0 0,-1 1 0 16,-7 0 0-16,2 0 0 0,1-2 0 0,4 2 0 15,2-1 0-15,1-3 0 0,-2-1 0 0,1 2 0 16,3-3 0-16,1 3 0 0,1 1 0 0,-2 2 0 0,2-2 128 16,-4-2-128-16,1 2 0 0,2 1 0 0,3 4 0 15,-1-1 0-15,0-2 0 0,-3 1 0 0,-2-2 0 0,2 2 0 16,3 2 0-16,0-2 0 0,0-3 0 0,-1 0 0 15,-2 1 0-15,3-1 0 0,0 0 0 0,2 0 0 16,0-1 0-16,1 0 0 0,1 3 0 0,-1-1 0 16,2-2 0-16,-1 1 0 0,1 1 0 0,-1-1 0 15,-1 1 0-15,2 0 0 0,1 1 0 0,1 0 0 16,0 0 0-16,-1-1 0 0,1 2 0 0,2 0 0 16,5-2 0-16,-5 0 0 0,-4 2 0 0,-1 0 0 15,3 0 0-15,0-1 0 0,4-1 176 0,-4-1-176 16,-7 2 240-16,3 1-48 0,2-1-16 0,2-1 0 15,0 2-176-15,-3-1 0 0,-2 0 0 0,3-1 128 16,2-1-128-16,0 1 0 0,1 2 0 0,-2-1 128 16,-3-1-128-16,4-1 0 0,5 2 0 0,-5-2 0 15,-1-2 0-15,-1 1 0 0,-1-1 0 0,5-1 0 0,3 0 0 0,-3 0 0 16,-5 1 128-16,0-1-128 0,3 2 0 0,2 2 0 16,1-2 0-16,-2-1 0 0,-8 2 0 0,2 1 0 15,1-1 0-15,3 2 0 0,3-2 0 0,-6 2 0 16,-5-2 0-16,3 0 0 0,3 1 0 0,2 1 0 15,0 0 0-15,-3 0 0 0,-4-2 0 0,5 3 128 16,2-3-128-16,-1 1 0 0,0-2 0 0,-2 2 0 16,-3-1 128-16,3 1-128 0,1 0 0 0,0 2 0 15,-1-2 0-15,-2-1 0 0,-3-1 0 0,1 3 0 16,2-1 0-16,1 0 0 0,-4 2 0 0,-2 0 0 16,-3-1 0-16,2 0 0 0,3-1 0 0,-1 2 0 0,0-1 0 15,-1 0 0-15,-9-2 0 0,1 3 0 0,-2-1 0 16,6-1 0-16,1 0 0 0,-2 1 128 0,-5 0-128 0,0 1 0 15,-1 0 0-15,2 0 0 0,2 0 128 0,1 0-128 16,-1 0 0-16,-1-2 0 0,-6 1 0 0,-1 0 0 16,3 0 0-16,1-1 0 0,0 2 0 0,0 0 0 15,0-1 128-15,-2 0-128 0,-4-2 128 0,0-1-128 16,-1 2 0-16,1-1 0 0,0 1 0 0,0-1 0 16,0 1 0-16,-2-2 0 0,-5 1 0 0,0 1 0 15,-1-2 0-15,2 3 0 0,0-3 0 0,1 0 0 16,0 0 0-16,-3 2 0 15,-4 1 0-15,-2-1 0 0,-3 1 0 0,3-2 0 0,-2 2 0 0,0 0 0 16,-2-2 0-16,3 2 0 0,2 0 0 0,0 0 0 16,-3-1 0-16,-3 2 0 0,-1 0 0 0,-2 0 0 15,1 0 0-15,-2 2 0 0,0-2 128 0,0 2-128 0,2 2 0 0,-1-2 0 16,1 1 0-16,-4-2 0 0,-2 1 128 16,0-1-128-16,-3 1 128 0,-16 0-128 0,5-2 0 0,1 1 128 15,3 0-128-15,2 3 0 16,-2-1 176-16,2-1-48 0,-1 1-128 0,26 3 192 0,-9 2-192 0,-6-5 176 15,-7 2-176-15,-2 2 160 0,-3-3-160 0,-2-2 0 16,-2 1 0-16,-1-1 128 0,1 2-128 0,-3-1 160 16,0-1-160-16,-9-1 160 0,1-1-160 0,0 2 0 15,-2-2 0-15,1 0 128 0,1 0-128 0,-2 0 0 16,0-2 144-16,11 0-144 0,-4-2 0 0,-1-2 144 16,-1-1-144-16,-3-3 0 0,-3 1 176 0,2-3-176 15,1-2 160-15,-3-2-160 0,-2 1 128 0,0-4-128 0,1-3 0 16,-5 14 144-16,-5 8-144 0,0 0 0 0,0 0 0 0,0 0 0 15,0 0 0-15,0 0 0 0</inkml:trace>
  <inkml:trace contextRef="#ctx0" brushRef="#br0" timeOffset="180196.67">25447 14851 29775 0,'0'0'1312'0,"0"0"288"0,0 0-1280 0,0 0-320 0,0-9 0 0,1-3 0 16,-1 5-240-16,4-5-96 0,-2-1-32 0,2 1 0 15,0-6 368-15,0-4 0 0,1 1 160 0,0-2-160 16,0-6 208-16,0-1-64 0,1-1-16 0,1-4 0 0,-1 0-128 0,2-3 0 15,-2-7 144-15,2-1-144 0,-2-5 160 0,0-2-32 16,-2 0-128-16,0-4 192 0,-3-4 0 0,-2-2 0 16,0-4 0-16,-2-1 0 0,-1 2 0 0,-2-2-16 15,0-1 0-15,-2-1 0 0,3-2 192 0,-3-1 32 16,-1 2 16-16,-2 0 0 0,0 4-192 0,-2-2-32 16,-1-2-16-16,1 3 0 0,-2 2-48 0,0-1 0 15,-1-3 0-15,1 6 0 0,1 1-128 0,-2 2 192 16,0-3-192-16,0 2 192 0,-2-4-192 0,0 1 0 15,-1 2 0-15,-1-1 0 0,-2 6 0 0,1-2 0 0,-3-1 128 16,-2 1-128-16,3-5 0 0,-1 3 0 0,1-3 0 0,-1 5 0 16,1-1 0-16,-1 4 0 15,0 0 0-15,-2 2 0 0,0-2 0 0,-1 2 0 0,-1 2 0 0,1 1 0 16,1-3 0-16,-2 6 0 0,-5-1 0 0,0 7 0 16,-2-2 0-16,-3 4 0 0,-2-4 0 0,0 2 0 15,6 0 0-15,-4 1 0 0,1 2 0 0,0 3 0 16,0 2 0-16,1-2 0 0,1 1 0 0,-2 1 0 15,-1 2 0-15,-3 0 0 0,-2-3 0 0,0 3 0 16,-2 4 0-16,3-2 0 0,0 0 0 0,0 1 128 16,2 0-128-16,0 3 0 0,2 3 0 0,-1 1 128 15,-1-5-128-15,0 1 0 0,-2-1 144 0,-3 4-144 16,-2-2 160-16,4 3-32 0,1 2-128 0,3 1 192 16,1-2-192-16,-1 2 176 0,4 2-176 0,-1 3 160 15,6 0-32-15,-1 1-128 0,2 4 192 0,-1-1-64 16,-2-2-128-16,1 0 160 0,2 0-160 0,0 2 160 0,-2-3-160 15,3 3 160-15,3-1-160 0,2 0 160 0,0 6-160 0,4 1 160 16,1-1-160-16,2 2 160 0,2 1-32 0,2-1 0 16,2 2 0-16,10 2 0 0,-6-5-128 0,6 5 160 15,0 0-160-15,0 0 160 0,0 0-160 0,0 0 0 16,-7-4 0-16,7 4 0 0,0 0 0 0,0 0-256 16,0 0 64-16,0 0 16 15,0 0-1248-15,14 0-256 0,0-1-48 0,-3 1-12848 0</inkml:trace>
  <inkml:trace contextRef="#ctx0" brushRef="#br0" timeOffset="180659.99">22716 9484 25215 0,'-10'-11'1120'0,"5"4"224"0,5 7-1072 0,0 0-272 0,0 0 0 0,-6-5 0 16,-2-1 0-16,2 1 0 0,6 5-208 0,-7-3 80 15,7 3 128-15,-7 0 0 0,7 0 0 0,-9 2-128 0,0-2 128 0,0 1 0 16,1 0 0-16,-1 3 0 0,1 2 0 0,-3-1-128 16,0 3 128-16,0 1 0 0,0-4 0 0,-1 1 0 15,0-1 0-15,2 0 0 0,1 3 0 0,2-2 0 16,0 0 0-16,7-6 0 0,-6 8 0 0,6-8 0 16,-5 7 0-16,5-7 128 0,-3 11 64 0,3-11 32 15,-2 8 0-15,2-8 0 0,2 11 112 16,-1-2 32-16,-1-9 0 0,8 13 0 0,1 1-112 0,-1-4-32 15,2 0 0-15,0 3 0 0,1-5 48 0,3 2 16 16,-2-4 0-16,2 6 0 0,0-4-64 0,1 3-16 16,0-5 0-16,1 2 0 0,0 0-208 0,1-1 176 15,-1 0-176-15,1-1 160 0,-1-1-368 0,2 0-80 0,1-4-16 16,0-1-12624-16</inkml:trace>
  <inkml:trace contextRef="#ctx0" brushRef="#br0" timeOffset="182327.84">22651 9452 11967 0,'0'0'1072'0,"0"0"-864"16,0 0-208-16,0 0 0 0,0 0 2672 0,-3 12 480 0,1 0 112 16,1-1 0-16,0 1-2720 0,-2 1-544 0,3 0 0 0,0 2-240 15,-1 2 240-15,0 2 0 0,1 1 0 0,0 0 0 16,-3 3 0-16,1 0 128 0,-1 6-128 0,1-2 160 15,-4 5 16-15,3 0 0 0,-2-2 0 0,-3 3 0 16,-1 0-176-16,0 5 0 0,-5 2 0 0,0-1 128 16,0-2 128-16,-2-3 32 0,-5-2 0 0,1 2 0 15,-2 1 160-15,2-2 48 0,-2 1 0 0,3 0 0 16,-3-1-48-16,-3 2 0 0,1-1 0 0,-2 2 0 16,-2-1-128-16,0 2-48 0,-2 1 0 0,-1 2 0 15,-4-5-96-15,-3 2-32 0,-4 0 0 0,-1 0 0 16,-4 2-144-16,-1 2 160 0,-2-8-160 0,-1 5 160 0,0-1-160 15,1 0 0-15,-3-3 144 0,-1 2-144 0,-6-5 0 16,0 1 128-16,0-3-128 0,3-2 0 16,-1-3 0-16,2-1 0 0,-3-4 0 0,-2 2 0 0,-1-2 0 15,-4 0-192-15,-1-3 192 0,-2 0-192 16,2-1 32-16,-1 1 0 0,0-2 0 0,-2-2 0 0,-7-1 160 0,2-1 0 16,2-2-144-16,0-2 144 0,2 1 0 0,1-5 0 15,0-1 0-15,-1-1 0 0,-4-1 0 16,3-1-144-16,0-3 144 0,4-3 0 0,-2 0-192 0,3-1 64 15,-1 1 128-15,-2-3-208 0,-2-3 208 0,3 0 0 16,3 4 0-16,3-5-144 0,0-3 144 0,2 3 0 16,-1 0 0-16,0-1 0 0,-3-1 0 0,3-1 0 15,2-5 0-15,4 3 0 0,1 2 0 0,3 0 0 16,1 0 0-16,-1-1 0 0,-3-1 0 0,1-2 0 0,-1-2 0 16,3 1 0-16,4 0 0 0,3 0 0 0,3 3 0 15,0 0 128-15,2-1-128 0,3 0 144 0,2-3-144 16,4 0 160-16,-4 1-160 0,6-4 0 0,-1 0 0 0,3-2 0 15,2 5 128-15,2-4-128 0,2 1 0 0,5-2 128 16,2-3-128-16,2 4 0 0,3-2 0 0,4 0 0 16,2 1 0-16,5-1 0 0,2 4 0 0,0-4 128 15,2-2-128-15,4 2 0 0,2 0 0 0,3 0 128 16,3 2-128-16,2-1 0 0,-1 1 0 0,5 0 0 16,2-4 0-16,0 1 0 0,1 2 0 0,1-1 0 15,3-5 0-15,0 4-144 0,5 1 144 0,2 0 0 16,-1 2-144-16,5 1 144 0,1-2 0 0,4 1-144 15,4-1 144-15,1 1 0 0,-1 0 0 0,-1 0-128 0,0 2 128 16,2 0 0-16,1 0-144 0,1 2 144 0,2-3 0 0,1 1-144 16,3-6 144-16,-3 3 0 0,-5 2 0 15,1 2 0-15,-3 2 0 0,0 1 0 0,1-5 0 0,1 3-128 16,1 3 128-16,1-3 0 0,-1-1 0 0,-1 5 0 16,-2 1 0-16,-2 0 0 0,-1 0 0 0,-1 0 0 15,-2-2 0-15,0 1 0 0,-1 2 0 0,-1 1 0 16,-2-3 0-16,0 0 0 0,-3-3 0 0,-4 2 0 15,-1-4 0-15,-7 3 0 0,-1-1 0 0,-2-1-192 16,-3 1 192-16,-3 0-208 0,0 0 64 0,-2-2 16 16,-3 2 0-16,-1-2 0 0,-1-4 128 0,-1 1 0 15,-3 2 0-15,-1-4 0 0,-2 6 0 0,-1-1 0 16,-1-3 0-16,-1-1 0 0,-1-1 0 0,-1-1-128 0,-1-4 128 16,4 2 0-16,-1 1-128 0,0-1 128 0,1 0-128 15,1-2 128-15,0-5-160 0,3 5 160 0,0 3-192 16,0 0 192-16,-1-2-256 0,3 1 64 0,0 2 16 0,2 2 0 15,0-4 32-15,3 3 0 0,1 2 0 0,2 0 0 16,3 2 144-16,2 0-208 0,1 1 80 0,4-1 128 16,4 0-256-16,4 2 64 0,1-1 0 0,4 3 16 15,2-2-16-15,2 0 0 0,-1 1 0 16,1 1 0-16,4-2-64 0,2 4-32 0,0 1 0 0,9 0 0 16,2 0 0-16,3 0 0 0,2-3 0 0,-1 2 0 15,-1 2 144-15,1 3 144 0,1-1-208 0,1 1 80 16,4 4 128-16,2 0 0 0,2 0 0 0,-1 3 0 15,-1-1 0-15,-1 3-128 0,-2 4 128 0,7-2 0 16,2-1 0-16,-1 2-128 0,-5 2 128 0,-1 1 0 16,-2-1 0-16,4 1 0 0,-1 0 0 0,1 1 0 0,3 1 0 15,-6 5 0-15,-7-2 0 0,-2 0-128 0,1 3 128 0,-1-1 0 16,-1 5 0-16,2 0-128 0,2 4 128 0,-4 0 0 16,-3 1 0-16,-5 0-128 0,-6 2 128 0,-1-1 0 15,-2 1 0-15,-1 4 128 0,-4 3-128 0,-1 0 0 16,-2 1-128-16,-1-3 128 0,-1 4 0 0,-1 0 0 15,-5 3 0-15,-1 2 128 0,-2-2-128 0,-4 1-256 16,-5 1 64-16,-2 4 0 0,-4 4 192 0,-3-2 0 16,-5-1 0-16,-2 2-128 0,-3-2 128 0,-3 0 0 15,-2 3 0-15,-3-3 0 0,-3 0 0 0,1 4 144 16,-5 1-144-16,2-4 0 0,-1 2 128 0,2 1-128 16,-2 0 0-16,-1-3 0 0,0 5 128 0,-1-2-128 0,1-4 0 15,0 1 0-15,0-1 128 0,0 2-128 0,0-2 0 16,-1 0 0-16,-2-1 0 0,4 2 0 0,-5 3 0 0,-3-2 0 15,-2-2 0-15,-2-3 0 0,-2 1 0 0,-4 1 0 16,-2-4 0-16,1 2 0 0,-1 2 128 0,1 1-128 16,-2-1 0-16,2 1 128 0,-3-1-128 15,-1 4 0-15,-4 5 160 0,-5 1-160 0,-6-3 128 0,1 4-128 16,1-4 0-16,2 5 0 0,0 5 128 0,2 0-128 16,3 5 0-16,-1 4 0 0,0 5 0 0,0 0 0 15,-3 2 0-15,5 3 0 0,5 2 0 0,2 0-9808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8:16:49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13066 8180 18431 0,'0'0'1632'0,"0"-6"-1312"15,0 6-320-15,0 0 0 0,0 0 320 0,6-8-16 16,-6 8 0-16,0 0 0 0,0 0 80 0,0 0 32 16,0 0 0-16,0 0 0 0,0 0-240 0,0 0-48 15,0 0-128-15,0 0 192 0,0 0-192 0,0 0 176 16,0 0-176-16,0 0 160 0,0 0-160 0,0 0 128 15,0 0-128-15,0 0 128 0,0 0-128 0,0 0 0 16,0 0 0-16,0 0 0 0,0 0 0 0,0 0 128 16,-9 10-128-16,0-3 0 0,1 0 416 0,-3-2 0 15,-1 2 0-15,2 0 0 0,-2-3 288 0,-2 1 48 16,3 1 16-16,-2 1 0 0,0-1-160 0,1 3-32 0,-2-3 0 0,0 3 0 16,0-4-128-16,0 3-48 0,0 1 0 0,1-1 0 15,0 0-160-15,0 0-48 0,2 4 0 0,0-2 0 16,-1 1-64-16,2 2-128 0,0-2 176 0,-2 2-176 15,3 2 128-15,1 1-128 0,-1-1 0 0,1-1 0 16,2 1 0-16,1 0 0 0,0 1 0 0,1 1 0 16,1 1 0-16,2 0 0 0,1 0 0 0,1-1 0 15,2 1 0-15,1 3 0 0,2 3 0 0,0-1 0 16,-1-3 256-16,2-1-64 0,2 3-16 0,-1-1 0 16,3 1 0-16,-1-2 0 0,-1-1 0 0,0 2 0 15,-1-2 16-15,3 2 16 0,-2 2 0 0,-1-1 0 16,3-4 112-16,-1-1 32 0,0 1 0 0,0 0 0 15,2 0-112-15,-2 0-32 0,-1-1 0 0,1 1 0 0,0-1 0 16,0-5 0-16,0 1 0 0,-1 2 0 0,-1-3-208 0,-1 0 0 16,2 1 0-16,-1-3 0 0,0 1 0 0,-2 0 128 15,0-2-128-15,1 0 0 0,-7-9 0 0,0 0 128 16,0 0-128-16,11 6 0 0,-1-1 0 0,-10-5-288 16,10 3 64-16,1-3-10336 15,-1-2-2080-15</inkml:trace>
  <inkml:trace contextRef="#ctx0" brushRef="#br0" timeOffset="1497.35">18579 8216 14735 0,'0'0'1312'0,"0"0"-1056"0,0 0-256 0,0 0 0 16,0 0 496-16,0 0 32 0,0 0 16 0,0 0 0 15,0 0-16-15,0 0 0 0,-4-5 0 0,4 5 0 16,0 0 80-16,0 0 16 0,0 0 0 0,0 0 0 15,0 0-112-15,0 0-32 0,0 0 0 0,0 0 0 16,0 0-32-16,0 0 0 0,6 10 0 0,-1 2 0 16,2 0 0-16,0-3-16 0,1 2 0 0,1-2 0 0,0 1 112 0,3 0 32 15,-3 2 0-15,3 3 0 0,-1 2-32 0,2 2 0 16,0 0 0-16,-2 1 0 0,-1-1-160 0,0 1-16 16,1 5-16-16,-2-2 0 0,-3-2-128 0,0 1-32 15,1-1 0-15,-2 1 0 0,0 1-48 0,-1 0-16 16,1 2 0-16,-2-2 0 0,1 0-128 0,-2 1 0 15,-2-2 0-15,0-1 0 0,0 1 128 0,-2 2-128 16,0-4 128-16,-2 1-128 0,0 0 192 0,-1 2-64 16,-1 4 0-16,-1-7 0 0,1-1-128 0,1-1 160 15,-4 0-160-15,3 0 160 0,-3 2-160 0,0-2 192 0,-1-2-192 16,0 0 192-16,-1-2-192 0,1 0 192 0,0-4-192 0,0 2 192 16,0-1-32-16,-1-1 0 0,1 1 0 0,0-3 0 15,1 3-160-15,0-2 192 0,-1 3-192 0,1-6 192 16,2 0-192-16,7-6 0 0,-7 7 0 0,7-7 128 15,0 0-128-15,0 0 0 0,-3 6 0 0,3-6 0 16,0 0 0-16,0 0 0 0,0 0 0 0,0 0 0 16,0 0 0-16,7 9 0 0,-7-9 0 0,12 2 0 15,-2 0 0-15,0-2 0 0,0-2 0 0,2 1 0 16,1-3 0-16,-1-1 0 0,2 0 0 0,0 0 0 16,0-5 0-16,0 1 0 0,0-4 0 0,1 3 0 15,3 1 0-15,0-3-176 0,-2 1 176 0,2-1-192 16,0-1 192-16,-2 2 0 0,0-3 0 0,0-2 0 15,-2 0 0-15,-1-2 0 0,0-1 0 0,-2 0 0 16,0 1 0-16,1-2 0 0,-2-8 0 0,-1 5 128 0,-3 0-128 16,2-1 0-16,-4 0 0 0,1 1 0 0,-1-4 0 0,-2 3-160 15,1-3 160-15,-3 2-208 0,0-6 64 0,0 7 16 16,-3-1 0-16,1 1 0 0,-1 1-32 0,-2-1 0 16,-3 1 0-16,1 0 0 0,-1 2 0 0,-5 0 0 15,-2-2 0-15,0 3 0 0,1-2 160 0,0 2 0 16,-4-2 0-16,0 1-128 0,1 3 128 0,0 0 0 15,0 0 0-15,1 0 0 0,1-2 0 0,1 0 0 16,0 1 0-16,1 0-128 0,2-1 128 0,-1 1 0 16,1 0 0-16,1 3 0 0,-1 1 0 0,1 1-160 15,1-2 160-15,0 4-160 0,2-1 32 0,0 1 0 0,1 5 0 0,0-2 0 16,-1 0 128-16,2 0 0 16,5 9 0-16,0 0-128 0,-6-9 128 0,0 4 0 0,0-1-144 0,6 6 144 15,0 0 0-15,0 0-144 0,0 0 144 0,0 0 0 16,0 0-144-16,0 11 144 0,3 2 0 0,1-4-144 15,1 2 144-15,1-1 0 0,1 4 0 0,2 2 0 16,-1-2 0-16,3 1 0 0,1-2 128 0,-2 4-128 16,2 1 0-16,-1 1 144 0,0 3-144 0,0 0 0 15,0 0 160-15,1 4-160 0,-2 0 128 0,3 0-128 16,-1 1 144-16,1-1-144 0,0 7 160 0,0 2-160 16,-1-4 144-16,1 0-144 0,-4-2 128 0,0 3-128 15,-2 1 160-15,1 4-160 0,-3-2 192 0,-4 2-192 16,-1-1 208-16,0 2-64 0,-3 1-16 0,-4 3 0 15,1-1 64-15,-2-3 0 0,-1 0 0 0,-1 2 0 16,0-2-64-16,-3-3-128 0,-1-3 192 0,0-1-64 16,0-1-128-16,0-3 128 0,-1 0-128 0,0-4 128 0,-2-2-128 15,0 1 192-15,-3-2-192 0,1-5 192 0,-1-3-320 0,0-1-64 16,-2-4-16-16,2-4-15024 16</inkml:trace>
  <inkml:trace contextRef="#ctx0" brushRef="#br0" timeOffset="2163.92">13241 8021 18591 0,'0'0'832'0,"-5"-5"160"0,5 5-800 0,0 0-192 16,-9-5 0-16,2-3 0 0,2 3 416 0,-2 0 32 15,7 5 16-15,-7-4 0 0,-4 3-80 0,1 0-32 16,-2 1 0-16,-1 1 0 0,-1 2-128 0,0 0-32 16,-3 0 0-16,0 1 0 0,-4 3 0 0,-2 4-16 15,-3 0 0-15,3 0 0 0,-1 5 64 0,-2-1 16 16,1 1 0-16,-1 7 0 0,0 5-16 0,-1 4 0 0,-1 1 0 0,3 7 0 15,-3-1 192-15,3 3 32 0,1 6 16 0,1 2 0 16,1-2-160-16,-1-1-16 0,0 0-16 0,0-2 0 16,1 3-112-16,3-2-32 0,4-1 0 0,1-3 0 15,1 0 48-15,4 0 0 0,6 0 0 0,0 0 0 16,6-4 16-16,0-3 16 0,5-2 0 0,5-2 0 16,3 1-224-16,6 1 144 0,5-1-144 0,1-7 128 15,1 1-128-15,4-5 0 0,2-1 0 0,5-3 0 31,3-3-448-31,5-1-112 0,6 1-16 0,8-4-7872 0,7-6-1552 0</inkml:trace>
  <inkml:trace contextRef="#ctx0" brushRef="#br0" timeOffset="2920.59">18550 8019 2751 0,'0'0'256'0,"0"0"-256"16,0 0 0-16,6 14 0 0,2-3 3632 0,0 3 672 16,3 0 144-16,-1 2 32 0,0 2-3088 0,1 1-624 15,2 7-112-15,0-1-16 0,1-4 32 0,0 3 16 16,1 2 0-16,2-1 0 0,-1 1-112 0,1 0 0 15,-1 4-16-15,1 2 0 0,0 0-112 0,0 2-32 0,-2-1 0 0,2 4 0 16,-3-1-416-16,-2-1 0 0,1 4 128 0,-4 1-128 16,0-1 144-16,-5-1 0 0,0 6 0 0,-3-1 0 15,-2-2 240-15,-3 2 64 0,-3 1 0 0,-2-1 0 16,-3 1-64-16,-2-6 0 0,-4 1 0 0,-2 1 0 16,-2 0-176-16,-1-2-32 0,-2-1-16 0,-2-1 0 15,-1 1-160-15,-1 0 128 0,-2 1-128 0,-3 2 128 31,-2 4-1472-31,-4-5-320 0</inkml:trace>
  <inkml:trace contextRef="#ctx0" brushRef="#br0" timeOffset="9069.79">19697 9254 5519 0,'0'0'240'0,"0"0"64"0,0 0-304 0,0 0 0 0,0 0 0 0,0 0 0 16,0 0 848-16,0 0 112 0,0 0 32 0,0 0 0 16,0 0-224-16,0 0-32 0,14 5-16 0,-4-2 0 15,2-6-96-15,2 3-32 0,-3 0 0 0,5 0 0 16,0 0-96-16,3 0-32 0,3 0 0 0,-1 3 0 15,1-1-96-15,3-1-32 0,2-1 0 0,1 0 0 16,3-1-32-16,-1 0-16 0,2 0 0 0,0-2 0 16,1 2-16-16,1 1 0 0,2 0 0 0,1 0 0 15,1 0 0-15,2 1 0 0,4 3 0 0,-1-3 0 0,0-1 0 16,0-1 0-16,0 0 0 0,-1-2 0 0,2 2-32 0,-2 1-16 16,-3 1 0-16,2-1 0 0,-1 0-80 0,2 3-16 15,0-3 0-15,1 2 0 0,-1 1-128 0,2-2 192 16,-1-1-192-16,-1 0 192 0,-3 1-192 0,1 1 160 15,0-1-160-15,1 0 160 0,-3 2-160 0,1 0 128 16,1 0-128-16,3 0 128 0,-1-3-128 0,2 0 0 16,1 0 144-16,-2 0-144 0,-2-2 0 0,0 1 0 15,-1 0 0-15,1 1 128 0,-2 0-128 0,1 0 144 16,-3 0-144-16,2 0 160 0,0-2-160 0,1 2 0 16,-3 0 0-16,0 0 128 0,-1-2-128 0,0 2 0 15,-2-1 0-15,-1-2 0 0,0 1 0 0,-1 0 0 0,0 1 0 0,-2 1 128 16,1 0-128-16,-1 0 128 0,1 0-128 0,1-1 128 15,1-1-128-15,-1 1 0 0,-3-1 0 0,0-2 128 16,2 1-128-16,-2 1 0 0,-3 1 0 0,4-1 128 16,-4 0-128-16,1-2 128 0,0-1-128 0,-2 2 128 15,1 2-128-15,-1 0 0 0,0-1 0 0,3 1 128 16,-1-1-128-16,1 0 0 0,0-1 0 0,1 0 0 16,-1-1 0-16,-1 2 0 0,-2 0 0 0,0 0 0 15,0-1 0-15,0-1 0 0,-3 2 0 0,-2-1 128 16,-1 1-128-16,0 1 0 0,1-2 144 0,-3 2-144 15,-3-3 144-15,2 3-144 0,0-1 192 0,1 1-192 16,-3 0 240-16,-3 0-64 0,0-1-16 0,2 2 0 16,-4 0-160-16,1 0 0 0,-10 0 144 0,10-1-144 15,-1 1 160-15,-9 0-32 0,0 0-128 0,0 0 192 16,0 0-192-16,0 0 0 0,0 0 0 0,0 0 0 0,0 0 192 0,0 0-64 16,0 0-128-16,0 0 192 0,0 0-48 0,0 0-16 15,-11 4 0-15,-2 0 0 0,0 1-128 0,-2-1 0 16,-3-3 0-16,1 1 0 0,-2 1 128 0,1-1-128 15,-3 2 192-15,-1 0-64 0,-3-1-128 0,-1-1 0 16,-4 2 0-16,2 1 0 0,1-2 0 0,-3-2 0 16,-4 0 0-16,0 0 0 0,-2 2 0 0,0 0 0 15,0-1 128-15,-1 3-128 0,0-1 0 0,-1 0 0 16,-3 0 0-16,-2 2 0 0,-4-1 0 0,-3-1 0 16,-6 0 0-16,0 1 0 0,-1-3 0 0,-1 1 0 15,-1-1 0-15,1 2 0 0,-1 3 0 0,1-4-192 16,-3-1 64-16,1 0 128 0,2 1-128 0,-1-1 128 0,1 2 0 15,2 0 0-15,0 0-144 0,0 3 144 0,-1 2-192 0,-1-2 192 16,3-5 0-16,1 1 0 0,1-3 0 0,1 2 0 16,-2 2 0-16,2 2 0 0,1 2-128 0,-2-4 128 15,-3-2 0-15,0 1 0 0,1-2 0 0,3-1 0 16,1 0 0-16,3 0 0 0,0 3 0 0,2 1 0 16,3-2-160-16,0 1 160 0,-2-3-128 0,3 1 128 15,2-1 0-15,-1-1 0 0,-1-3 0 0,0-4 128 16,4 4-128-16,1 2 0 0,0-3 0 0,0 0 0 15,-2 1 0-15,3 3 0 0,1-1 0 0,-2 1-192 16,-1-2 192-16,1-3-160 0,1 1 160 0,2 1-160 16,0 2 160-16,-1-2 0 0,3-3 0 0,2 2 0 15,1 2 0-15,1-2 0 0,0 1 0 0,1 2 0 0,-1 0 0 16,1 2-128-16,2 1 128 0,1 2 0 0,-2-2 0 0,5 4 0 16,-2-1 0-16,1-2 128 0,1 2-128 0,3-1-128 15,-2-3 128-15,4 1-192 0,1 3 192 0,1-3 0 16,-1 0 0-16,2 1 0 0,0-1 0 0,2 0-128 15,0 2 128-15,0-3 0 0,2-2 0 0,2 1 0 16,-1 1 0-16,8 0-128 0,0 0 0 0,0 0 0 16,0 0 0-16,0 0 0 0,0 0-32 0,0 0 0 15,0 0 0-15,0 0 0 0,18 5 160 0,0 2-160 16,-3-1 160-16,4-5-160 0,0-2 160 0,8 1 0 16,2 0 0-16,0 0 0 0,2 0 0 0,2 0 0 15,0 0 0-15,4 0 0 0,1 0 0 0,1 0 0 0,3 0 0 0,4 1 0 16,2 2 0-16,3-1 144 0,5 1-144 0,-1-3 0 15,-2-1 144-15,2-1-144 0,3 2 0 0,2 0 144 16,1 2-144-16,1-2 160 0,3-2-160 0,0 1 160 16,-1 0-160-16,-1 1 0 0,-1 0 144 0,-1 0-144 15,0 0 128-15,2 0-128 0,-1 0 128 0,0-1-128 16,2-2 0-16,-2 2 0 0,-1-2 0 0,-1 2 128 16,-3 0-128-16,2-2 0 0,0 3 128 0,2-1-128 15,0 0 0-15,-1-1 128 0,-1 0-128 0,-1 0 0 16,-1 1 128-16,0 1-128 0,1-1 160 0,-2 1-160 15,-2 0 128-15,0-1-128 0,-2-2 0 0,-3-1 0 16,-3 0 0-16,-1 1 0 0,-1 0 0 0,-1 1 0 16,-1-1 0-16,1-1 0 0,1 2 0 0,-2-1 144 15,-4 1-144-15,0 2 128 0,-1-2-128 0,-2 1 128 16,0-3-128-16,-2-1 0 0,-2 1 0 0,1 2 128 0,-4-2-128 0,-1-1 0 16,0 1 0-16,-2 2 0 0,-1 0 0 15,-1 1 0-15,-1 1 0 0,-2-1 0 0,-2 1 192 0,-2 0-64 16,0-2 0-16,-2 1 0 0,-3 0-128 0,0 1 0 15,0 1-160-15,-11-1 160 0,10-1 0 0,-10 1 0 16,0 0 128-16,10 0-128 0,-10 0 0 0,0 0 0 16,0 0 0-16,0 0 0 0,0 0 192 0,0 0-64 15,0 0 0-15,0 0-128 0,0 0 0 0,0 0 0 16,-12 0 0-16,0 0 0 0,-5 0 144 0,-1 0-144 16,-2-1 0-16,-3 1 144 0,2 0-144 0,-4 0 0 15,0 0 144-15,-2 0-144 0,-2 0 0 0,-1 1 0 16,0 0 0-16,-4 2 128 0,-2-2-128 0,0 3 0 15,-4-2 0-15,-2 1 128 0,-5-1-128 0,-1 0 0 0,-3-1 0 16,-1 2 0-16,-1-2 144 0,-1 1-144 0,1 1 192 0,-3 1-192 16,-1 1 0-16,-4-1 0 0,-2-3-160 0,1 0 160 15,2-1-224-15,-2 3 80 0,1-1 16 0,-4 3 0 16,-1-1 128-16,0-1 0 0,0-1 0 0,1-1 0 16,0 1 0-16,0 0 0 0,1 1 0 0,-4 1 0 15,-2-2 0-15,0 2-208 0,2-4 80 0,3 0 128 16,3 0-128-16,1 1 128 0,-2 2 0 0,1-2 0 15,0-1-144-15,0-1 144 0,-1-2-192 0,7 1 192 16,0-1 0-16,3-1-128 0,1-2 128 0,4 2 0 16,2 0 0-16,1-1 0 0,-2-2 0 0,5 2 0 15,2 0 0-15,0-2 0 0,1 2 0 0,1 0 0 16,1-4 0-16,3 3 0 0,2-3 144 0,0 4-144 0,-1 2 0 0,4-1 0 16,2-1 0-16,3 3-176 0,-2 1 176 0,5-1 0 15,-1 1 0-15,3 0 0 0,1 1 0 0,3 0 0 16,1-2 0-16,3 2-128 0,2 0 128 0,9 0 0 15,0 0 0-15,0 0 0 0,0 0 0 0,0 0 0 16,0 0 0-16,0 0 0 0,0 0 0 0,12 6-128 16,4 0 128-16,2-2 0 0,-1-2 0 0,5 1 0 15,3-1 0-15,5 1-128 0,1 2 128 0,6 0 0 16,4 0 160-16,5 3-160 0,5-4 0 0,-1-2 128 16,4 1-128-16,4 0 0 0,5 3 128 0,3-3-128 15,1 0 176-15,2 1-176 0,4 0 192 0,0 1-192 16,2-3 192-16,0-1-192 0,0 1 176 0,2-1-176 15,-3 1 160-15,5 0-160 0,1-1 0 0,4-1 128 16,0-1-128-16,0-1 0 0,-2 1 0 0,1 0 128 0,1 0-128 0,2-1 0 16,1 0 128-16,-1 1-128 0,1-1 0 0,-1 1 144 15,2-1-144-15,-3 0 0 0,-3 0 0 0,0 0 128 16,-1 2-128-16,-1 0 0 0,0 0 0 0,-3 0 0 16,-2 0 0-16,-7 0 128 0,-2-1-128 0,-6-1 0 15,-1 0 0-15,-2 0 0 0,0 1 128 0,-5-1-128 16,-5 0 0-16,-2 0 0 0,-2 0 0 0,-6-1 128 15,-4 1-128-15,-3-1 0 0,-3 1 144 0,-4 0-144 16,-4 0-224-16,-4 1-112 0,-2 1-32 0,-13 0-12048 16</inkml:trace>
  <inkml:trace contextRef="#ctx0" brushRef="#br0" timeOffset="42719.46">1828 10843 23039 0,'-10'-12'2048'0,"2"6"-1648"0,2 1-400 0,-1-3 0 15,-4 2 512-15,2-3 0 0,-2 2 16 0,-2 1 0 16,-2 0 272-16,-4 2 48 0,-3 2 16 0,-6-1 0 16,-4 2-256-16,-2 1-48 0,-2 1-16 0,-3 3 0 15,-2 0-96-15,2 2-32 0,-1-1 0 0,5 3 0 0,0 1-160 0,2-3-48 16,3 7 0-16,2-2 0 0,4 1-208 0,0 2 0 15,2 2 0-15,6 1 0 0,2 2 0 0,3-1 0 16,8-3 0-16,3 3 0 0,5 1 0 0,7 0 0 16,5 2 0-16,8 4 0 0,5-3 0 0,5 1-128 15,6 5 128-15,2 0 0 0,4 4 0 0,-1 1 0 16,-4 0 0-16,-3-1 0 0,-1 0 0 0,-5-2 0 16,-5 2-128-16,-7-2 128 0,-1 1 0 0,-7-1 0 15,-4-4 0-15,-6 1 0 0,-4-6 0 0,-8 2 0 16,-6-1 0-16,-9 1 144 0,-8-3 512 0,-4 0 112 15,-5-2 0-15,-5 1 16 0,-6-1 48 0,2 0 16 16,1-2 0-16,1-3 0 0,5-4-224 0,1 0-48 0,4-4-16 0,0-1 0 16,2-4-560-16,6-3 0 0,5-1 0 0,2-5 0 31,1-3-2160-31,6-2-528 0,3-2-128 0</inkml:trace>
  <inkml:trace contextRef="#ctx0" brushRef="#br0" timeOffset="43077.7">1805 11416 21183 0,'-19'5'1888'0,"9"4"-1504"0,1 1-384 0,0 4 0 0,3 3 704 0,-1 1 80 15,2-1 16-15,0 5 0 0,1 5-176 0,2-3-48 16,0 1 0-16,2-2 0 0,2 0-208 0,2 4-48 16,2-2-16-16,2-2 0 0,-2-4 48 0,3-4 16 15,2-1 0-15,3-1 0 0,1-7 96 0,3-2 32 16,1-5 0-16,3-4 0 0,2-3 176 0,3-3 32 16,-1-6 16-16,2-1 0 0,-2-2-128 0,-1-1-16 15,-1-4-16-15,1 1 0 0,-1-2-336 0,-4 0-64 16,-5 3-16-16,1-2 0 0,-4 2-144 0,0 1 128 15,-3-3-128-15,-3 3 128 0,-1 2-288 0,-1 1-64 0,-2 1-16 16,1 2 0 0,-2 3-2064-16,3 3-432 0,0-3-80 0</inkml:trace>
  <inkml:trace contextRef="#ctx0" brushRef="#br0" timeOffset="43477.41">2510 11181 25791 0,'0'0'2304'0,"0"0"-1856"0,6 15-448 0,-1 3 0 16,1 2 160-16,-1 3-160 0,-2 4 160 0,-2 0-160 16,-2-1 128-16,-1 1-128 0,0 5 0 0,-2 0 0 15,-2-3 544-15,-2 4 16 0,-5 2 0 0,-1 2 0 16,-1 1 16-16,-1 6 16 0,-2-2 0 0,1 1 0 16,1-1-320-16,3-7-64 0,2-4-16 0,-1-7 0 15,4-4 64-15,2-4 16 0,1-2 0 0,1-8 0 0,4-6 416 0,0 0 80 16,0 0 0-16,1-9 16 0,5-5-16 0,-1-6-16 15,2-7 0-15,3-1 0 0,2-5-496 0,2-4-80 16,0-5-32-16,1-1 0 0,2-4-144 0,0 0 0 16,1-3 0-16,1 1 128 0,-1-1-128 0,2 4-256 15,3 1 64-15,1 5 16 0,2 9-32 0,-2 6-16 16,-1 6 0-16,-1 7 0 0,-2 7 224 0,-1 3-192 16,-1 5 192-16,0 4-192 0,-2 6 192 0,-3 4-144 15,-6 0 144-15,-2 5-128 0,-1 3 128 0,-2 1 0 16,-5 3 0-16,-5 2 0 0,-2 8 0 0,-6-8 0 15,-2-3 0-15,-1-4 0 0,-2 1 128 0,1-6-128 0,0-6 128 0,-1-2-128 16,2-2 192-16,3-4-48 16,2-2 0-16,1-4 0 0,0-5-16 0,3-2 0 0,4 0 0 0,3-5 0 15,2-1-336-15,4-2-80 0,2-3-16 0,2-4-10624 16,5-4-2128-16</inkml:trace>
  <inkml:trace contextRef="#ctx0" brushRef="#br0" timeOffset="43909.78">3103 11055 21183 0,'-17'0'1888'0,"17"0"-1504"0,-10 9-384 0,4 6 0 16,1 6 1984-16,0 4 336 0,0-1 64 0,-1 5 16 16,1 4-1888-16,-1 2-368 0,-3-2-144 0,1 4 0 15,-2 3 272-15,-1 0-48 0,-3 0-16 0,0 4 0 16,-1-4 0-16,1-4 0 0,2-2 0 0,2-7 0 15,2 0-80-15,3-7-128 0,3-5 176 0,-1-5-176 0,3-10 576 0,0 0 0 16,0 0 0-16,0 0 0 0,7-10 272 0,0-5 64 16,1-3 16-16,1-3 0 0,0-9-432 0,1 2-96 15,-1-2-16-15,1-4 0 0,1-2-192 0,-1-2-64 16,4-4 0-16,-1 0 0 0,0-3 0 0,1 4 0 16,1 4 0-16,2 5 0 0,2 5-128 0,0 3 0 15,-1 2-192-15,-1 6 192 0,1 4-160 0,-3 2 160 16,-1 5 0-16,0 4-144 0,2 9 144 0,-2 3 0 15,-3 3 0-15,-1 5 0 0,-3 3 0 0,-4 6-208 16,0 2 48-16,-4 4 16 0,-4 2 144 0,-4 0 0 0,-1-3 0 0,-4-2-128 16,-3-3 128-16,-2-1 0 15,-1-5 0-15,-3-3 128 0,-5-3-128 0,1 0 176 0,0-5-176 16,2-5 192-16,1-1-32 0,3-2 0 0,4-2 0 0,1-2 0 16,4-4-160-16,4 1-176 0,8 4 48 0,1-13 0 31,7-1-2208-31,5-2-432 0,8-4-96 0,5-3-11632 0</inkml:trace>
  <inkml:trace contextRef="#ctx0" brushRef="#br0" timeOffset="44209.93">3890 11046 30399 0,'0'0'1344'0,"0"0"288"0,-9 8-1312 0,2 2-320 0,0 5 0 0,-2 4 0 15,-4 0 528-15,0 3 48 0,-1 0 0 0,2-1 0 16,-1 2-176-16,0 0-16 0,3-3-16 0,1 2 0 15,0 0-240-15,4-3-128 0,1-5 160 0,3 0-160 0,1-7 0 0,0-7 0 16,8 12 0-16,2-7 0 0,1-5 160 0,5-3-160 16,1-1 160-16,1-2-160 0,0-2 272 0,1-2-32 15,0-1-16-15,-1-4 0 0,0 1 32 0,-2 1 0 16,-3 1 0-16,-3-3 0 0,-2-3 144 0,-3 1 48 16,-1 1 0-16,-4 0 0 0,-5-2 96 0,-4 0 32 15,-3 0 0-15,-4 1 0 0,-3 1-256 0,-4 0-32 16,-4-1-16-16,2 5 0 0,3 0-144 0,-1 6-128 15,0-1 144-15,3 5-144 0,0-1 0 0,2 3-208 16,3 3 16-16,-1 3 0 16,2-1-1520-16,4 2-288 0,3 7-64 0,3-2-13808 0</inkml:trace>
  <inkml:trace contextRef="#ctx0" brushRef="#br0" timeOffset="44526.44">4566 10913 28559 0,'0'0'2544'0,"0"0"-2032"0,0 0-512 0,0 0 0 16,0 0 384-16,0 0-32 0,0 0 0 0,-4 11 0 15,-5-1 416-15,-5 3 64 0,-5-4 32 0,-4 2 0 16,-3 5-448-16,-5-2-96 0,1-2 0 0,-1 4-16 16,4 0-176-16,3 1-128 0,3-1 192 0,4 2-192 15,4-4 128-15,4-3-128 0,6 1 0 0,0 1 0 16,6-2 128-16,3 2-128 0,5-2 144 0,0 1-144 15,1 0 320-15,5 4-16 0,3-2-16 0,0-3 0 16,-2 0 0-16,1 3 0 0,0 0 0 0,-1 0 0 0,-3 0-144 0,-2 0-16 16,-3 0-128-16,-2-2 192 0,-3-1-48 0,-2 2-16 15,-6-4 0-15,-3 2 0 0,-4-1 0 0,-4 1 0 16,-6-4 0-16,0 1 0 0,-4-3 224 0,-1 0 32 16,-2 0 16-16,1-2 0 0,4-3-208 0,0-2-64 15,0 0 0-15,5-3 0 16,3 1-1056-16,3 0-224 0,4-5-32 0,4 2-9952 15,3-5-2000-15</inkml:trace>
  <inkml:trace contextRef="#ctx0" brushRef="#br0" timeOffset="44860.68">4854 11128 9215 0,'0'0'816'0,"0"0"-656"0,0 0-160 0,9 5 0 15,4-1 4576-15,4 1 880 0,0 0 176 0,4-2 48 16,0 0-4464-16,3-3-896 0,-1-1-192 0,3-2-128 16,0 1 320-16,0 0-64 0,-1-3 0 0,-2-1 0 15,-4 3-112-15,-1 0-16 0,-3-4-128 0,-2 0 192 16,-3 3-16-16,-3-5-16 0,-7 9 0 0,1-12 0 16,-4-2 416-16,-3 3 96 0,-6 2 16 0,-3 0 0 15,-4 3 224-15,-4 2 48 0,-2 0 16 0,-3 4 0 16,2 4-384-16,0 2-80 0,-1 7 0 0,3 0-16 0,1 0-160 0,4 1-16 15,1 1-16-15,3 3 0 0,3-2-304 0,6 3 0 16,4-1 128-16,4 1-128 0,4-2 0 0,5 2 0 16,3-3 0-16,6 1 0 0,4-2 0 0,7-4-176 15,3 2 32-15,9-1 0 16,8-6-1968-16,4-2-384 0</inkml:trace>
  <inkml:trace contextRef="#ctx0" brushRef="#br0" timeOffset="50030.97">6178 10384 23039 0,'-11'-20'2048'0,"9"8"-1648"16,1 0-400-16,2-1 0 0,1 4 0 0,-2 9-256 15,4-10 48-15,-4 10 0 0,0 0 592 0,0 0 112 16,0 0 16-16,0 0 16 0,2 14 144 0,-2 6 32 15,-2 8 0-15,0 3 0 0,-2 5-160 0,-1 8-32 16,-5-1 0-16,2 12 0 0,-3 9-160 0,-1 6-32 16,-1 3-16-16,-2 0 0 0,-4 2-112 0,0 2 0 15,-1 3-16-15,2-9 0 0,0-5-176 0,0-8 128 0,6-7-128 0,-2-6 128 16,-2-6-128-16,6-7 192 0,0-4-192 0,4-6 192 16,1-5-32-16,2-3 0 0,2-5 0 0,1-9 0 15,0 0-160-15,0 0 0 0,7-5-192 0,2-9-13712 16</inkml:trace>
  <inkml:trace contextRef="#ctx0" brushRef="#br0" timeOffset="50521.3">5979 10557 21183 0,'-14'-26'1888'0,"8"11"-1504"0,0 0-384 0,2-3 0 15,3-1 208-15,3-1-16 0,3-3-16 0,3 1 0 0,-1-1 336 0,6 4 80 16,4 0 16-16,3-1 0 0,5-3 80 0,5 1 16 16,3 1 0-16,1 1 0 0,-2-1-32 0,5 3 0 15,3 2 0-15,1 1 0 0,-2 4-144 0,1 6-16 16,-1 3-16-16,-2 4 0 0,-3 5-272 0,-4 5-48 16,-2 6-16-16,-3 5 0 0,-3 4-160 0,-5 5 0 15,-3-2 0-15,-5 7 128 0,-5 6-128 0,-5 0 160 16,-5 4-160-16,-5-2 160 0,-5-1 0 0,-3-3 0 15,-4-2 0-15,-4-3 0 0,-1-3 96 0,-6-2 32 16,-3-5 0-16,-4 1 0 0,-2-7 192 0,0-1 32 16,1-1 16-16,-1-3 0 0,0-2-256 0,1-4-48 15,3 1-16-15,4-5 0 0,3-1-208 0,4-3 144 16,5-2-144-16,3 1 128 0,2 1-128 0,4-1 0 0,4-2 0 0,10 2 0 16,0 0 0-16,0 0 0 0,4 9-224 0,7 0 80 15,2 2-32-15,5 3 0 0,3 1 0 0,7 3 0 16,5 4 176-16,6 1-208 0,2 7 80 0,5 1 128 15,3 2-160-15,0 1 160 0,1 2 0 0,-1 0-144 16,-2 1 144-16,-2 1 0 0,-3-1 0 0,-5 0 0 16,-2-1 0-16,-2-2 128 0,-4-1-128 0,-2-2 0 15,-3-1 0-15,-3-5 144 0,-4 0-144 0,-1-1 0 16,-2-4 160-16,-4-2-160 0,0-4 128 0,0-4-128 16,-2 0 128-16,-1-3-128 0,-7-7 0 0,9 2 128 31,-9-2-1760-31,12-6-352 0</inkml:trace>
  <inkml:trace contextRef="#ctx0" brushRef="#br0" timeOffset="50954.94">6446 9794 28559 0,'-6'-9'2544'0,"4"-2"-2032"0,7 1-512 0,5-3 0 16,6-2-144-16,4 2-128 0,3 3-32 0,5-2 0 15,4-2 304-15,3 4-192 0,2-1 192 0,1 6-160 16,0 1 160-16,2 3 0 0,-1 1 0 0,-1 5 128 15,-2 8 80-15,0 0 32 0,-6 4 0 0,-3 2 0 16,-4 3-112-16,-4 2 0 0,-5 5-128 0,-4 0 192 16,-5 4 0-16,-5 0 0 0,-4-3 0 0,-5-2 0 15,-3 2 48-15,-5-3 0 0,-2-1 0 0,-4 0 0 16,-1 1 144-16,0-5 16 0,0 1 16 0,1-2 0 16,1-4 160-16,4 0 16 0,4-3 16 0,4 0 0 15,4-4-336-15,3 0-64 0,3-10-16 0,4 13 0 16,6-5 0-16,5 1-16 0,3-3 0 0,5 0 0 15,4-1-48-15,2-1-128 0,3-3 192 0,2 5-64 0,1-3-128 16,-1 2 0-16,3-1 144 0,1-1-144 16,0-1 0-16,0 0-128 0,-1-1 0 0,1-1-15648 15</inkml:trace>
  <inkml:trace contextRef="#ctx0" brushRef="#br0" timeOffset="51520.81">8159 10786 25791 0,'0'0'2304'0,"-9"6"-1856"16,3 7-448-16,2-3 0 0,0 6 0 0,2 6 0 15,1 2 0-15,-1 3 0 0,2 3 0 0,0 2 0 16,-1 1 0-16,1 0 0 0,0 0 0 0,1 2 144 16,1 0-16-16,0 0 0 0,1-4-128 0,1 0 160 0,-1-6-160 0,2 1 160 31,1-6-1168-31,0-5-224 0</inkml:trace>
  <inkml:trace contextRef="#ctx0" brushRef="#br0" timeOffset="51703.47">8078 10523 33167 0,'-23'-16'2944'0,"12"7"-2352"0,2-2-464 0,2 2-128 15,4-2 0-15,1 0-240 0,2 11 64 0,0 0 16 16,-1-10 160-16,1 10 0 0,0 0 0 0,0 0 0 16,0 0-1184-16,0 0-208 0,0 0-32 0,0 0-16 0</inkml:trace>
  <inkml:trace contextRef="#ctx0" brushRef="#br0" timeOffset="52027.4">9016 10648 17503 0,'-10'4'1552'0,"-2"1"-1232"15,2-1-320-15,-6 0 0 0,-3 1 1104 0,-2 5 176 16,-3-1 16-16,-2 4 16 0,-5 0-672 0,-1-5-144 16,-1 6-32-16,1 0 0 0,7-3 448 0,2 0 96 15,5 2 16-15,6-2 0 0,3 2-416 0,5 1-80 0,3-3-16 16,6 2 0-16,4 2-304 0,5 2-64 0,3 1-16 0,5 1 0 15,2-2-128-15,4 2 128 0,3 1-128 0,-1-4 128 16,-2-3 64-16,1 2 0 0,-2 2 0 0,0-1 0 16,-8-2-16-16,-3 0 0 0,-4 0 0 0,-5 0 0 15,-4-1 112-15,-6 2 32 0,-4 0 0 0,-7 2 0 16,-7-2 576-16,-4 0 112 0,-6 0 16 0,-4-3 16 16,-6 1-448-16,-2-2-80 0,0-3-32 0,0-3 0 15,2 0-272-15,3-5-48 0,2-1-16 0,4-4 0 31,7-1-1328-31,5-1-272 0,3-5-48 0</inkml:trace>
  <inkml:trace contextRef="#ctx0" brushRef="#br0" timeOffset="52349.21">10561 10479 17503 0,'-28'-11'1552'0,"11"8"-1232"15,2 2-320-15,1 1 0 0,2 3 1536 0,2 3 256 0,0 4 64 0,-1 8 0 16,-2 5-1136-16,0 6-208 0,-1 4-64 0,3 7 0 15,-1 1-192-15,2 9-32 0,4 5-16 0,-1 8 0 16,1 3-208-16,0 8 144 0,1 5-144 0,-2 2 128 16,-2 6-128-16,0 2 0 0,2-2 0 0,-1-3 128 31,2-10-624-31,2-5-128 0,0-12-16 0</inkml:trace>
  <inkml:trace contextRef="#ctx0" brushRef="#br0" timeOffset="52882.87">10206 11016 29087 0,'0'0'1280'0,"0"0"272"0,0 0-1232 0,14 4-320 0,0-2 0 0,4 3 0 0,2 2 0 0,-1-5-144 15,1-4 16-15,5-4 0 0,2 0 128 0,3-2 0 16,-1-2 0-16,3-2 128 0,1-5-128 0,0-2 144 15,-1-3-144-15,-2 1 160 0,1-6-32 0,-2 3-128 16,-2 1 192-16,-2-5-64 0,-2 0 192 0,-3-6 48 16,-2-4 0-16,-3-3 0 0,2 0 32 0,-3 2 16 15,-3-2 0-15,1 2 0 0,-1 3-272 0,-1 8-144 16,-1 5 160-16,-1 6-160 0,-2 4 0 0,-1 4 0 16,-5 9 0-16,0 0 0 0,1 11-128 0,-3 7 128 15,-4 4-192-15,-3 7 192 0,0 5-192 0,-3 7 192 16,-2 7-192-16,-2 5 192 0,1 4 0 0,-3 1 0 0,-3 4 0 15,6-3 0-15,-1-4 224 0,-1-1 0 0,1 0 0 0,2-5 0 16,2-8 96-16,3-4 0 0,3-4 16 0,-2-8 0 16,5-1 96-16,0-7 16 0,2-7 0 0,1-10 0 15,0 0-96-15,0 0-16 0,0 0 0 0,0 0 0 16,5-11 288-16,1-5 48 0,2-1 16 0,-1-4 0 16,0-2-384-16,2 4-80 15,0 4-16-15,-3 4 0 0,0-1-208 0,2 7 0 0,1 1 0 0,0 8 0 16,0 5 0-16,-1 6 0 0,3 4 0 0,0 7-160 15,-1-1 160-15,0 7 0 0,1 1-144 0,0 3 144 16,0 0 0-16,2 1 0 0,-4-1-144 0,4-2 144 16,2-3 0-16,2-2 0 0,0-1 0 0,4-7 0 15,0-3 0-15,0-4-128 0,-1-1 128 0,3-4 0 16,4-8-480 0,-3-2 16-16,-1-5 0 0,-2-2 0 0,1 0-1376 15,-1-4-272-15,0-4-48 0,-2 1-12368 0</inkml:trace>
  <inkml:trace contextRef="#ctx0" brushRef="#br0" timeOffset="53240.93">11099 11231 19343 0,'0'0'1728'0,"-7"6"-1392"15,7-6-336-15,0 0 0 0,0 0 1312 0,4 14 192 0,2-4 32 16,4-2 16-16,-1-4-400 0,5-2-64 0,1-2-32 0,4-2 0 16,3-1-272-16,3-3-48 0,2-5-16 15,0 1 0-15,-1-1-208 0,0-4-64 0,-3-1 0 0,-2 0 0 16,0-1-112-16,-5-1-16 0,-3 2-16 0,-3-1 0 16,-2 5 16-16,-7-4 0 0,-2 0 0 0,-6 2 0 15,-1 5 192-15,-3 1 32 0,-3 5 16 0,-2 1 0 16,-3 2 32-16,-2 9 16 0,0 5 0 0,-2 8 0 15,0 6-352-15,1 4-64 0,2 4 0 0,2 3-16 16,3-3-176-16,5 3 0 0,4-4 0 0,3 1 0 16,2-2 0-16,5 0 0 0,3-1 0 0,5-6 128 15,3 1-800 1,4-4-160-16,5 3-48 0,5-5-16080 0</inkml:trace>
  <inkml:trace contextRef="#ctx0" brushRef="#br0" timeOffset="53719.88">12604 10975 30351 0,'-29'6'1344'0,"14"-2"272"0,-3 4-1296 0,0 2-320 0,1 4 0 0,-4 3 0 16,2 0 144-16,1 1-144 0,2 2 192 0,3 1-192 15,2-1 240-15,2 0-64 0,1 0-16 0,4-1 0 16,3-2-160-16,4 0 0 0,-1-1 0 0,3 2 0 16,4 1 256-16,0 0-48 0,4-1 0 0,-2 0 0 15,1 0-48-15,3 1-16 0,-1 0 0 0,-1 4 0 16,-3 0-144-16,0-2 0 0,-2 0 0 0,-2-2 0 16,-1 4 0-16,-1-3 0 0,-2-2 0 0,-2-2 0 15,-1-1 128-15,-4-2-128 0,-5 0 128 0,-5 0-128 16,-7-6 576-16,-2 3 16 0,-4-6 16 0,-1 1 0 0,-6-1-64 15,-2 1-16-15,-1-2 0 0,0-3 0 0,-2-3-272 16,1 1-64-16,3-3-16 0,2-1 0 0,5 0-176 16,5-4 0-16,5 2 0 0,8-4-11168 15,0-1-2192-15</inkml:trace>
  <inkml:trace contextRef="#ctx0" brushRef="#br0" timeOffset="54102.32">13210 11130 22111 0,'-12'-2'1968'0,"-2"2"-1584"0,-2 0-384 16,-6 1 0-16,-1 1 544 0,-2 4 32 0,-3 0 0 0,-3 1 0 16,-3 6 272-16,2 1 64 15,2 3 16-15,0 2 0 0,2 1 112 0,3 2 32 0,1 4 0 0,2-1 0 16,3 0-576-16,5 2-112 0,5-2-32 0,4 2 0 15,4-4-176-15,5-2-48 0,3-5 0 0,5-2 0 16,0-6 80-16,5 1 16 0,1-4 0 0,2-2 0 16,0-4 0-16,3-1 0 0,-2 0 0 0,0-2 0 15,0-5-64-15,-1 0-16 0,-1-6 0 0,-1 0 0 16,-3 1-144-16,-1-2 160 0,-1 1-160 0,-2 0 160 16,-3 1-160-16,-2 0 0 0,1 5 144 0,-4-1-144 15,-3 10 0-15,0 0 0 0,0 0 0 0,0 0 0 16,0 0 0-16,0 0 0 0,0 0 0 0,3 13 0 0,-3-3-128 15,1 3 128-15,0 1-128 0,2 0 128 0,1-2-192 0,2 3 32 16,1 2 16-16,4 0 0 16,-1-2-2384-16,4-3-480 0,0-3-80 15,0-1-32-15</inkml:trace>
  <inkml:trace contextRef="#ctx0" brushRef="#br0" timeOffset="54535.42">13601 11087 22399 0,'-11'13'992'0,"2"-3"208"0,-1 3-960 0,-3 3-240 15,-4 4 0-15,-1 2 0 0,5 2 928 0,-3 4 144 0,0 0 16 0,-1 0 16 16,1 1 304-16,-1-2 64 0,2 2 16 0,0-5 0 16,1 0-432-16,2-2-96 0,2-4 0 0,4-7-16 15,2 0-208-15,4-11-32 0,0 0-16 0,0 0 0 16,0 0 0-16,10-4 0 0,2-6 0 0,1-2 0 15,3-2-160-15,3-4-16 0,0-1-16 0,1 1 0 16,1 1-304-16,0-4-48 0,-1-2-16 16,2 2 0-16,-3 0-128 0,0 0 0 0,-2-2 0 0,1 5 0 15,-1 5 176-15,1 2-48 0,-1 5-128 0,-3-2 192 16,-3 6-192-16,-11 2-160 0,12 6 32 0,-4 4 0 16,-1 4 128-16,-3 0 0 0,-2 0 0 0,-2 4 0 15,-1 3 0-15,-2 1 0 0,-2 0 0 0,-2-1-128 16,-1 1 128-16,-3 2-192 0,-2-1 192 0,1 0-192 15,-2 0 192-15,3-6-160 0,2-5 160 0,1-1-160 16,2-4 160-16,1 2 0 0,5-9 160 0,0 0-160 0,0 0 0 16,0 0 0-16,0 0 0 0,0 0 0 0,13-7-144 15,1-2 144-15,2-5-208 0,-1 3 80 0,1 2-128 0,-1-4 0 16,-1-2-16-16,0 2 0 16,0-1-384-16,-1 0-80 15,-1 0-16-15,0 2 0 0,-1-5-1472 0,1-1-288 0,-2-1-64 0,0 1-7024 16,-2 2-1392-16</inkml:trace>
  <inkml:trace contextRef="#ctx0" brushRef="#br0" timeOffset="54998.86">13699 11325 20271 0,'0'0'1792'0,"0"-182"-1424"0,0 364-368 0,0-182 0 15,0 0 544-15,0 0 32 0,0 0 16 0,0 0 0 16,0 0 480-16,5-11 80 0,-1 3 32 0,3-3 0 0,4 1-336 16,0-1-64-16,3 2-16 0,0-1 0 15,0 3-256-15,3 0-48 0,2 2-16 0,0 2 0 0,-2-1-192 0,1 0-64 16,0 3 0-16,-1 5 0 0,-1 1 256 0,1 1 64 16,-5 6 0-16,2 2 0 0,-1 6-240 15,-2 1-32-15,0 0-16 0,-4 2 0 0,0 1-96 0,-2 2-128 16,0-1 176-16,-3 0-176 0,-2 1 192 0,-1 1-192 15,-1-7 192-15,-2 2-192 0,-1-2 192 16,1 0-192-16,-1-5 192 0,1-1-192 0,-1-2 0 0,5-12 0 16,0 0 0-16,0 0 0 15,0 0-1376-15,0 0-336 0,0 0-64 0,0 0-12144 0</inkml:trace>
  <inkml:trace contextRef="#ctx0" brushRef="#br0" timeOffset="55311.45">14178 11325 28559 0,'0'0'1264'0,"0"0"272"0,0 0-1232 0,0 0-304 0,18-2 0 0,1 1 0 32,0-1-576-32,1-4-160 0,2 1-32 0,-2-1-16 0,2-3 1280 0,2 3 256 0,0-4 48 0,-1 2 16 15,-1 2-256-15,-2-5-48 0,-2 5-16 16,-2-3 0-16,0 2-240 0,-4-2-64 0,-1 2 0 0,-4 2 0 15,-7 5 64-15,0 0 0 0,0 0 0 0,0 0 0 16,-9 4 272-16,-2 1 64 0,-4 4 16 0,-3-1 0 16,-1 3-160-16,-3-1-16 0,-2 3-16 0,1 3 0 15,-1 1-16-15,4 1 0 0,-1-2 0 0,3 2 0 16,1 1-144-16,5 3-16 0,2 1-16 0,4-2 0 0,4 1-224 0,4-3 0 16,4 0 128-16,7-1-128 0,6-2 0 0,5 2 0 15,6 1 0-15,4 2 0 16,1-4-256-16,3 2-160 0,3-1-32 0,3-3-16064 0</inkml:trace>
  <inkml:trace contextRef="#ctx0" brushRef="#br0" timeOffset="56508.03">2418 12162 21359 0,'-21'-10'944'0,"6"4"208"0,-3-1-928 0,-1-2-224 0,-1 4 0 0,0 2 0 16,-2 0 304-16,-2 6 16 0,-3-1 0 0,0 4 0 0,-1 8 64 0,-2 2 32 15,-3 0 0-15,-1 3 0 0,-1 2 160 0,5 2 48 16,0 4 0-16,5 0 0 0,3 4-112 0,3-1 0 16,2-2-16-16,0 5 0 0,4 3-304 0,1-1-64 15,0 1-128-15,3 0 192 0,2 0-192 0,3 3 0 16,0-3 128-16,3-1-128 0,1-3 0 0,2-5 0 15,2 1 0-15,3 0 0 0,-1-6 160 0,1-3-160 16,1-2 160-16,-2-2-160 0,1-4 0 0,-1 1 0 16,1-6 0-16,-7-6 0 0,5 10 0 0,-5-10 128 15,0 0-128-15,0 0 0 0,0 0 0 0,-9 3 128 16,-3-2-128-16,1-2 0 0,-3-3 160 0,-3-2-160 0,-3 1 160 16,0 1-160-16,-2-1 144 0,0-2-144 15,0 1 128-15,1 2-128 0,1-2 128 0,2 2-128 0,3 0 0 0,2 3 128 16,3 0-128-16,0-1 0 0,1 1 0 0,9 1 128 15,0 0-128-15,0 0 0 0,0 0 0 0,0 0 0 16,0 0 0-16,0 0 192 16,14-8-32-16,4 3 0 0,5-5-32 0,1 3 0 15,5-5 0-15,4 3 0 0,-1-2-128 0,3 1 192 0,2-2-192 0,0-3 192 16,-1-4-192-16,2 4 0 0,-1 2 0 0,-2 3 0 16,0-3 0-16,-6 4 0 0,-4-1 0 0,-1 6 128 15,-2 2-128-15,-3 2 0 0,-1 0 0 0,-2 3 0 16,0 8 0-16,-4-1 0 0,-3 4 0 0,-2 4 0 15,-6-3 0-15,-1 3 0 0,-4 1 0 0,0 0 128 16,-1 0 0-16,1-1 0 0,-1-4 0 0,3-2 0 16,0 1-128-16,2-2 128 0,0-11-128 0,7 8 128 15,-7-8-128-15,7 6 160 0,5-6-160 0,1-3 160 0,1-3 80 16,2-1 16-16,3-5 0 0,0 1 0 0,-1-2 48 0,-1-1 16 16,-5-2 0-16,-2 1 0 0,-4-1-320 0,-5 1 0 15,-6-2 128-15,0 3-128 0,-6 1 432 0,-1-3 16 16,-5 2 16-16,-1 4 0 0,-2 0 16 0,-2 5 0 15,0 0 0-15,0 1 0 0,2 4-272 0,1 5-48 16,0 0-16-16,2 0 0 0,3 3-144 0,1-2 0 16,7 3 0-16,6-9 0 0,0 12 0 0,5-1-256 15,4-2 64-15,6 1-11120 16,6-6-2224-16</inkml:trace>
  <inkml:trace contextRef="#ctx0" brushRef="#br0" timeOffset="56757.23">2883 12596 23151 0,'-10'19'1024'0,"3"-7"208"0,0-1-976 0,-2 5-256 0,-1 6 0 0,1 1 0 16,0 0 336-16,1 1 32 0,2-1 0 0,0-3 0 15,-2-1 624-15,2-3 128 0,2 0 32 0,1-5 0 16,3 1-128-16,0-12 0 0,0 0-16 0,0 0 0 15,0 0-80-15,0 0-16 0,12-5 0 0,3-8 0 16,3-2-96-16,1-4-32 0,-1-3 0 0,2-4 0 16,0 1-304-16,2 1-64 0,1-2-16 0,-2 4 0 15,1 1-224-15,-2 2-48 0,2 1-128 0,0 3 192 0,0-1-192 16,1 3 0-16,1 4 128 0,-2 0-128 0,-2 4 0 16,-2 2 0-16,0 1-192 0,0 4-11712 15,-2 4-2336-15</inkml:trace>
  <inkml:trace contextRef="#ctx0" brushRef="#br0" timeOffset="57502.09">4753 11906 20783 0,'-13'17'912'0,"5"-1"208"0,-1 3-896 0,1 6-224 16,0 0 0-16,3 6 0 0,0 3 0 0,-2 3 0 16,0 0 0-16,-2 7 0 0,1 7 208 0,1 1 0 15,-1-2 0-15,0 1 0 0,0-8 112 0,0-4 32 16,2-7 0-16,3-5 0 0,0-8 368 0,2-5 80 15,0-4 16-15,1-10 0 0,0 0 272 0,0 0 64 0,0 0 16 0,15-5 0 16,3-5-320-16,2 1-64 0,3-6-16 16,5-6 0-16,3-5-432 0,-1 0-80 15,4-2-32-15,2 4 0 0,0 3-224 0,-1 0 176 0,1 5-176 0,-3 2 160 16,-1 5-160-16,-1 6-176 0,0 6 48 0,-3 6 0 16,-4 5 128-16,-4 2-160 0,-3 3 160 0,-6 3-160 15,-6 1 160-15,-5 4-128 0,-3-1 128 16,-8 0-128-16,-5-6 128 0,-7 0 0 0,-6 1 160 0,-3-4-160 15,-4 1 432-15,2 0-16 0,-1-1 0 0,2-1 0 16,-1-6-160-16,4-1-16 0,5-4-16 0,3-4 0 16,4-2-224-16,5-1 128 0,13 2-128 0,-5-8 0 15,3-5-1456-15,4 1-384 0,6-6-80 16,5-1-11968-16</inkml:trace>
  <inkml:trace contextRef="#ctx0" brushRef="#br0" timeOffset="57745">5439 12350 24639 0,'0'0'1088'0,"0"0"240"0,0 0-1072 0,-5 12-256 0,1 2 0 0,-1 0 0 0,-4 4 368 0,2 1 16 15,-4 2 0-15,1 0 0 0,-1 0 320 0,2 0 80 16,0-1 16-16,1 3 0 0,2-2-64 0,2 0-16 16,2-5 0-16,3 2 0 0,3 0-464 0,1-3-80 15,1-6-32-15,1 0 0 0,4-5 16 0,-1-1 0 16,3 0 0-16,1-3 0 0,0-4 192 0,-1-1 32 15,-2-1 16-15,-1-3 0 0,-1 1-48 0,-3-3-16 0,0-3 0 0,-6 2 0 16,0-2-80-16,-4 0-32 0,-4 3 0 0,-2-2 0 16,-2-3-32-16,-3-1-16 0,-1 1 0 0,-1-2 0 15,1-2-176-15,0-1 128 0,4-2-128 0,0 4 128 32,2 3-1040-32,4-1-224 0,2 3-32 0,4 2-9072 0,4 3-1792 0</inkml:trace>
  <inkml:trace contextRef="#ctx0" brushRef="#br0" timeOffset="57974.44">6134 12012 19407 0,'0'0'848'0,"0"0"192"0,0 0-832 0,0 0-208 0,-2 12 0 0,-3 0 0 0,-3 0 416 0,1 2 32 16,-4 6 16-16,1 4 0 0,1 0 560 0,-1 7 128 15,-1-1 0-15,-1 6 16 0,1 5-16 0,-1-1 0 16,0 6 0-16,0 0 0 0,0 4-672 0,0 4-144 16,2 3-16-16,-2 2-16 0,1-1-304 0,0-2-176 15,2-1 32-15,0-6-8816 16,2-7-1776-16</inkml:trace>
  <inkml:trace contextRef="#ctx0" brushRef="#br0" timeOffset="58482.87">5916 12415 14735 0,'0'0'1312'0,"0"0"-1056"0,14 1-256 0,1-2 0 15,-2-3 560-15,5 1 48 0,1-3 16 0,1 3 0 16,0-1 512-16,2-4 96 0,0 1 32 0,2 0 0 15,0-3-288-15,0 2-48 0,3-4-16 0,-2-1 0 16,3-1-528-16,-1 1-96 0,2-2-32 0,-2-1 0 16,-2-2-128-16,-2 0-128 0,-1-1 144 0,-2 0-144 15,-2-1 176-15,0-3-176 0,-2 0 192 0,-3 1-192 16,-6-2 336-16,1 0-32 0,0 2-16 0,-1 4 0 16,-2 4-112-16,2 6-32 0,-7 8 0 0,0 0 0 0,0 0-144 15,0 0 0-15,0 0 0 0,6 10 0 0,-3 6 0 16,0 6 0-16,0 3 0 0,-2 3 192 0,-1 7 64 15,0 3 32-15,-2 4 0 0,-2 0 0 0,0 5 272 0,-4 0 48 16,0 1 16-16,-1-2 0 0,-2-8-112 16,3-3-32-16,-1 1 0 0,0-9 0 0,0-4-48 0,3-8-16 15,2-4 0-15,4-11 0 0,-4 12 304 0,4-12 64 16,0 0 16-16,0 0 0 0,0 0-32 0,5-14-16 16,4 0 0-16,-2-3 0 0,5-1-400 0,-1 2-80 15,2 4-16-15,0-3 0 0,2 0-256 16,-1 2 0-16,3 7 0 0,0 2 0 0,2 3 0 0,2 2 0 15,-1 0 0-15,3 4 0 0,1 8 0 0,0-1-144 0,-1 0 144 16,4 1 0-16,2-5 0 0,3 2 0 0,2-1 0 16,3 0 0-16,1-4 0 0,4 0-160 0,1 1 160 15,4-1-12128-15,3 2-2352 0</inkml:trace>
  <inkml:trace contextRef="#ctx0" brushRef="#br0" timeOffset="59588.99">8856 12307 16575 0,'-34'-5'1472'0,"12"1"-1168"0,-3 3-304 0,-1 7 0 15,2 1 1360-15,-1 5 224 0,-1 0 32 0,-1 3 16 16,-2 3-944-16,0 1-192 0,1 4-48 0,0 1 0 16,3 7 816-16,2-4 144 0,1 0 48 0,4-3 0 15,4 3-592-15,4-3-112 0,5-4-32 0,4 1 0 16,5-6-320-16,3 0-64 0,3-6-16 0,4-1 0 16,0-6 224-16,7-3 32 0,-1-1 16 0,4-9 0 15,4 0-16-15,3-7-16 0,0-7 0 0,1 2 0 16,1 0-256-16,0-4-48 0,0-3-16 0,-2-1 0 15,-3-2-240-15,-1-1 144 0,-6-2-144 0,2-2 128 16,-3-4-128-16,-2 2 0 0,-1 0 0 0,-3-7 128 0,-4 0-128 16,-1-2 0-16,-4-5 0 0,-1 6 0 0,-4 7 128 0,0 6-128 15,-2 8 0-15,1 7 128 0,-1 7 0 0,-2 4-128 16,4 9 192-16,-9 4-64 0,-1 8 16 0,-2 9 0 16,1 6 0-16,-2 3 0 0,0 9-144 0,1 3 0 15,-1 2 0-15,3 4 0 0,0 3-144 0,2 3 144 16,0 2 0-16,6 0 0 0,-1-2 0 0,5-5 0 15,1 1 0-15,4-10 0 0,2-5-176 0,1-3 176 16,0-7-160-16,5 0 160 0,3-4-416 0,1-9 16 16,3-3 0-16,-2-4 0 15,0-2-2016-15,1-8-400 0</inkml:trace>
  <inkml:trace contextRef="#ctx0" brushRef="#br0" timeOffset="59950.52">9427 12256 26719 0,'-22'0'1184'0,"9"4"240"0,-1 5-1136 0,-1 0-288 0,-1 2 0 0,-1 6 0 15,1 1 832-15,-1 1 96 0,0 0 32 0,3 1 0 16,3 0 208-16,2 2 48 0,2 4 16 0,3-6 0 16,0 0-624-16,3-1-128 0,1-3-32 0,5-1 0 15,0-3-240-15,4-1-48 0,0-5-16 0,3-2 0 16,4-2 176-16,1-2 16 0,5-1 16 0,0-7 0 15,-1 0 0-15,0-5 0 0,-2 1 0 0,1-2 0 0,-1-1-160 0,-1-1-48 16,-4 0 0-16,-4 2 0 0,-2 4-144 0,-2-2 128 16,-2 0-128-16,-2 3 128 0,-2 9-128 15,0 0 0-15,0 0 0 0,0 0 0 0,0 0 0 0,0 0 0 16,-9 13 128-16,2-2-128 0,0 1 0 0,2 3 0 16,0 0 0-16,3 4 0 0,0-1 0 0,5-1 0 15,1-3 0-15,2 1 0 0,-1-1 0 0,5 0 0 16,2-5 0-16,1 1 0 0,1-4 0 0,3 3 0 15,0-4-192-15,6-2 192 16,1-6-1536-16,0-1-176 0,4-1-32 0,0-4-14192 16</inkml:trace>
  <inkml:trace contextRef="#ctx0" brushRef="#br0" timeOffset="60217.18">10130 11876 25791 0,'0'0'2304'0,"0"0"-1856"0,-9 2-448 0,9-2 0 16,-8 8 416-16,2 9-16 0,-1 3 0 0,0 7 0 15,-1 3 496-15,-1 2 112 0,-1 6 16 0,1 2 0 16,-2-1 48-16,-1 4 16 0,1 3 0 0,-2 1 0 16,0-1-448-16,2 2-96 0,1-2-16 15,0 1 0-15,2 1-320 0,0-2-64 0,2-1-16 0,1-7 0 16,0-3-128-16,1 0 0 0,4-7 0 0,4 0 0 15,1-8-192-15,1-1-80 0,1-2-16 0,0-4 0 16,0-6-2112 0,-7-7-416-16</inkml:trace>
  <inkml:trace contextRef="#ctx0" brushRef="#br0" timeOffset="60634.36">9822 12416 31903 0,'0'0'1408'0,"14"-1"304"0,6 0-1376 0,7-2-336 16,5 2 0-16,1-1 0 0,0 2-224 0,1-4-112 16,2-3-32-16,1 5 0 0,0-2 368 0,-1 4 0 15,1-1 0-15,3-2 0 0,-4 1 0 0,4-1 0 0,-1 2 0 0,2 0 0 16,0-1 0-16,-4 1 128 16,-4-1-128-16,-4-4 0 0,-4 3 224 0,-3 0-32 15,-4 1-16-15,-4 0 0 0,-3 0 176 0,-11 2 32 0,0 0 16 0,0 0 0 16,0 0 256-16,0 0 48 0,-8 10 16 0,-3 3 0 15,-3 3-208-15,-4 2-32 0,-3 0-16 0,-4 5 0 16,-1 3-240-16,0-2-48 0,3-3-16 0,2-2 0 16,2 0 0-16,4-1 0 0,3-3 0 0,6-1 0 15,3-1-32-15,3-2 0 0,3 1 0 0,1-5 0 16,4 0 192-16,5-5 48 0,2-3 0 0,3-2 0 16,1-3-64-16,3 0-16 0,2-5 0 0,0 4 0 15,-2-5-160-15,-1 3-128 0,0-2 192 0,-2 3-192 16,-3-1 128-16,1 4-128 0,-2 4 0 0,0 1 0 15,1 0 0-15,-5 3 0 0,3 3 0 0,-3 4 0 16,0 2 0-16,3-1 0 0,0 3 128 0,2 3-128 16,3 0 160-16,3 1-32 0,2 0 0 0,5-4 0 0,3-4-128 0,2 0 0 15,3-6 0-15,0 0 128 16,0-3-1584-16,-3-3-320 0</inkml:trace>
  <inkml:trace contextRef="#ctx0" brushRef="#br0" timeOffset="61307.21">2996 13475 22223 0,'-8'-6'976'0,"8"6"224"0,0 0-960 0,-8-6-240 0,0 0 0 15,-1 3 0-15,-1 0 976 0,-3 3 160 0,0 0 16 0,-3 0 16 16,-3 3 16-16,-2 2 0 0,0 4 0 0,-3 0 0 15,-3 3-272-15,-1 5-48 0,-1 2-16 0,-2 5 0 16,-2 5-80-16,-2 3 0 0,-5 1-16 0,0 4 0 16,-4 2-80-16,4 1-16 0,0 3 0 0,5 0 0 15,3 4-144-15,4-1-48 0,4 4 0 0,3-3 0 16,4-6-176-16,3 0-32 0,4 2-16 0,4-3 0 16,3-2-80-16,4-4-16 0,4-2 0 0,3-5 0 15,-2-1-144-15,5-3 128 0,2-1-128 0,5-2 128 16,1-3-128-16,5-3 0 0,3-5 0 0,3-2 0 15,5-5-800-15,2-2-192 16,3-3-32-16,1-6-16656 0</inkml:trace>
  <inkml:trace contextRef="#ctx0" brushRef="#br0" timeOffset="61864.52">3103 13773 18591 0,'0'0'832'0,"0"0"160"0,0 0-800 0,0 0-192 0,0 0 0 0,6 7 0 0,1 5 1600 0,0 3 288 16,5 2 48-16,2 3 16 0,2 1-528 0,2 6-96 15,0-3-32-15,-1 6 0 0,1-1-448 0,1 1-80 16,0 0-32-16,2-2 0 0,-1 5-224 0,0-2-64 15,-2-5 0-15,0 2 0 0,-3-3-240 0,2 3-48 16,-2-5-16-16,-1-1 0 0,0-2-144 0,0-4 192 16,-4-3-192-16,0-1 192 0,-2-4-192 0,-8-8 0 15,6 8 144-15,-6-8-144 0,0 0 0 0,0 0-192 16,0 0 32-16,0 0 0 16,5-11-2032-16,-3-1-416 0,-4 0-80 0</inkml:trace>
  <inkml:trace contextRef="#ctx0" brushRef="#br0" timeOffset="62254.36">3558 13719 13823 0,'0'0'1216'0,"0"0"-960"0,0 0-256 0,8-5 0 15,0-1 1264-15,-8 6 208 0,0 0 32 0,0 0 16 16,0 0 16-16,0 0 0 0,0 0 0 0,0 0 0 16,0 0-16-16,0 0 0 0,0 11 0 0,-2 2 0 15,-4 1-304-15,-3 4-64 0,-2 5-16 0,0-2 0 0,0 3-96 0,-2 4-16 16,0-2 0-16,-2 6 0 0,0 4-112 0,-2 0-16 16,1 0-16-16,0 1 0 0,1-2-160 0,0 1-16 15,0 1-16-15,-3-2 0 0,-3-1-304 0,0 0-64 16,3-4-16-16,0-3 0 0,-1-1-32 0,1-3 0 15,1-2 0-15,0-2 0 0,2-2-144 0,-2 0-128 16,3 0 192-16,4-5-192 0,5-4 0 0,5-8 0 16,-1 10 0-16,1-10 0 15,0 0-2144-15,12 5-384 0,5-6-80 0</inkml:trace>
  <inkml:trace contextRef="#ctx0" brushRef="#br0" timeOffset="63190.34">3886 14163 11967 0,'0'0'1072'0,"0"0"-864"0,0 0-208 0,0 0 0 15,0 0 2208-15,0 0 400 0,0 0 80 16,0 0 0-16,0 0-1216 0,0 0-240 0,0 0-48 0,-7 10-16 16,2 2 16-16,-1 0 0 0,-2 1 0 0,2 5 0 15,-2 1-224-15,3 4-32 0,0 1-16 0,1 0 0 16,1-1-224-16,1-2-48 0,4 2-16 0,0-2 0 16,1-2-256-16,6-1-48 0,2-3-16 0,0-1 0 15,0-1-112-15,0-7-32 0,3-1 0 0,1 0 0 16,3-1 32-16,2-3 0 0,2-2 0 0,2-2 0 15,2-6-192-15,-1 2 128 0,0-2-128 0,1 0 128 16,-1-5-1520 0,1-1-304-16,-2-2-64 0</inkml:trace>
  <inkml:trace contextRef="#ctx0" brushRef="#br0" timeOffset="63426.51">4557 14122 18431 0,'0'0'1632'0,"1"12"-1312"0,2 2-320 0,1 2 0 0,-1 3 1808 0,1 0 304 15,-1 3 48-15,-3 0 16 0,0 0-832 0,-1 0-176 16,-2-2-16-16,0 5-16 0,-4 1 16 0,-1-3 16 16,-1-1 0-16,0-2 0 0,0-2-672 0,-1-2-144 15,0 0-32-15,1-1 0 0,-2 0-176 0,1-1-144 16,-1-5 192-16,3 1-192 0,-1-3 0 0,2-2 0 15,0 0 0-15,7-5 0 16,-7-7-2368-16,2 0-464 0</inkml:trace>
  <inkml:trace contextRef="#ctx0" brushRef="#br0" timeOffset="64005.04">5362 13677 19343 0,'0'0'1728'0,"0"0"-1392"0,0 0-336 0,0 0 0 0,0 0 1488 16,0 0 240-16,0 0 32 0,-7 9 16 15,-3 4-800-15,2 2-144 0,0 4-48 0,-1 3 0 0,0 1 208 0,0 3 32 16,1-1 16-16,2 0 0 15,2 2-320-15,0-3-64 0,4 1-16 0,4-3 0 0,1-4-352 0,3 0-80 16,1-1-16-16,2-3 0 0,1-4-48 0,2 1-16 16,1-8 0-16,1 0 0 0,1-3 176 0,1-1 16 15,3-3 16-15,2-6 0 0,0-3-16 0,0-4-16 16,0-2 0-16,1-2 0 0,0 0-112 0,-1 0-32 16,-1-2 0-16,-2-4 0 0,-1 2-160 0,-1-1 0 15,-3 2 0-15,-2 3 0 0,-3-1 0 0,-1 2 0 16,-2 2 0-16,0 0 0 0,-1 0 0 0,-1 6 0 15,0 0 0-15,-5 12 0 0,5-5 0 0,-5 5-144 16,0 0 144-16,-1 13 0 0,1 5-176 0,-1 3 176 16,-2 2-160-16,-1 9 160 0,-2 3 0 0,-1 6 0 0,-1 5-128 0,-1 1 128 15,-2 4 0-15,-2 0 0 0,-1-1 0 0,0 0 0 16,-1-4 128-16,1 1-128 0,0-4 144 0,1 0-144 16,-1-6 352-16,1-4-32 15,1-7 0-15,-1-1 0 0,-1-2 144 0,0-4 32 0,-3-5 0 0,1-3 0 16,-1 1-96-16,-1-7-16 0,-2 3 0 0,2-8 0 15,3-6-128-15,1 0-48 0,0-4 0 0,1 1 0 16,3-4-208-16,1 1 0 0,3-2 0 0,3-2 0 16,-2 0 0-16,5 1-320 0,3 1 64 0,2 5 0 15,3-4-336 1,2 5-64-16,1 2-16 0,2 0 0 16,-2 1 16-16,5 0 0 0,0 3 0 0,4 1 0 0,0-2-1392 15,-1 1-256-15,0 2-64 0</inkml:trace>
  <inkml:trace contextRef="#ctx0" brushRef="#br0" timeOffset="64247.43">6029 14364 26719 0,'-5'7'2368'0,"0"5"-1888"16,0 2-480-16,1 0 0 0,0 0 1296 0,2 2 176 15,-2 1 16-15,1-2 16 0,1-1-544 0,0-1-128 16,2-2 0-16,2 2-16 0,0 0 64 0,5-4 16 16,-2 2 0-16,1-2 0 0,2 0-544 0,2-4-96 15,1-3-32-15,1 1 0 0,-1-2-224 0,2-1 176 0,1-1-176 0,0-3 160 32,2-4-1312-32,-2-4-272 0,0-2-48 0,0 0-14560 0</inkml:trace>
  <inkml:trace contextRef="#ctx0" brushRef="#br0" timeOffset="64410.48">6012 14185 38415 0,'-10'-6'1696'0,"10"6"352"0,0 0-1632 0,0 0-416 0,0 0 0 0,0 0 0 16,0 0 0-16,0 0 0 0,0 0 0 0,0 0 0 15,0 0 0-15,0 0 128 0,0 0-128 0,0 0 0 16,0 0 0-16,0 0-320 0,0 0 48 0,13-3-16608 15</inkml:trace>
  <inkml:trace contextRef="#ctx0" brushRef="#br0" timeOffset="64770.14">6335 13249 30399 0,'0'0'2704'0,"0"0"-2160"0,13 4-544 0,2 2 0 15,3 7 320-15,4 1-64 0,3 2 0 0,4 3 0 16,3 2 192-16,1 3 16 0,1 3 16 0,6 7 0 15,3 8 288-15,3 2 48 0,2 7 16 0,0 4 0 16,-1 6-384-16,-6 0-80 0,-5 6-16 0,-6-1 0 16,-4 0-176-16,-7 1-48 0,-5 1 0 0,-4-5 0 15,-6 1 32-15,-4-4 0 0,-5-5 0 0,-2-2 0 16,1-1 160-16,-6-3 16 0,-4-2 16 0,-4-6 0 16,-5 0-112-16,-3-3-32 0,-6-6 0 0,-1-3 0 15,-5-6-208-15,1-4 0 0,-1-3 128 0,5-5-18096 16</inkml:trace>
  <inkml:trace contextRef="#ctx0" brushRef="#br0" timeOffset="65378.28">9545 13907 23951 0,'8'-11'2128'0,"-3"2"-1696"0,1 1-432 0,-6 8 0 0,9-10 544 0,-9 10 32 15,0 0 0-15,0 0 0 0,0 0 64 0,13 10 32 16,-8 3 0-16,0 2 0 0,-7 7 592 0,-1 2 112 16,1 7 32-16,0 2 0 0,-3-3-544 0,-2 6-96 15,0 3-32-15,2 2 0 0,0-3-176 0,0 0-48 16,-2 2 0-16,3-4 0 0,1-1-288 0,-3-3-64 15,4-8-16-15,2 1 0 0,0-3-144 0,2-4 0 16,4-3 144-16,0-5-144 0,2 0 128 0,0-5-128 16,3 3 128-16,0-9-128 0,2-7 0 0,3 0-256 15,2-3 32-15,-1-2-11184 0,-2-1-2240 16</inkml:trace>
  <inkml:trace contextRef="#ctx0" brushRef="#br0" timeOffset="65519.63">9648 13668 25791 0,'-15'-1'1152'0,"15"1"224"0,-9-2-1104 0,9 2-272 15,0 0 0-15,0 0 0 0,0 0 2496 0,0 0 432 0,0 0 80 0,0 0 32 16,0 0-2448-16,0 0-592 0,0 0 0 0,0 0 0 16,0 0 0-16,10-3 0 0,0 2 0 0,3 0 0 31,-2 1-1488-31,1 0-288 0,4 0-48 0,2 0-16 0</inkml:trace>
  <inkml:trace contextRef="#ctx0" brushRef="#br0" timeOffset="65770.39">10280 13990 25791 0,'0'0'2304'0,"0"0"-1856"0,0 0-448 0,0 0 0 0,11 1 1984 0,3-1 288 15,4-1 64-15,2 1 16 0,4 1-1600 0,2-3-320 16,0-2-64-16,2-4-16 0,3 5 64 0,-1 0 16 16,-2 2 0-16,-1-2 0 0,-2-1-432 0,-2 2 0 15,-5 2 0-15,-3 4-176 16,-2-2-2416-16,-13-2-480 0</inkml:trace>
  <inkml:trace contextRef="#ctx0" brushRef="#br0" timeOffset="65908.75">10336 14237 31263 0,'0'0'1392'0,"0"0"272"0,0 0-1328 0,8 2-336 0,5 1 0 0,5-2 0 16,4 0 256-16,2-1-32 0,2 0 0 0,4-4 0 15,1-1-48-15,2-4-16 0,-2 2 0 0,1-5 0 31,1 2-960-31,2-2-192 0,1-2-32 0</inkml:trace>
  <inkml:trace contextRef="#ctx0" brushRef="#br0" timeOffset="66308.2">11618 13582 26719 0,'0'0'2368'0,"0"0"-1888"0,-4 11-480 0,0 3 0 16,3 3 1120-16,-1 5 128 0,-1 0 32 0,1 6 0 15,-2-1-272-15,-1 5-48 0,2 1-16 0,-1 0 0 16,-1-2-240-16,1-1-64 0,1 2 0 0,0-3 0 16,1 2-384-16,-1 0-64 0,0 2-32 0,1-3 0 15,-2-2-160-15,3-2 0 0,-3 1 0 0,1-3 128 16,2-1-384-16,1-4-96 0,0-5-16 0,1-3 0 15,2 1-2096-15,-3-12-416 16</inkml:trace>
  <inkml:trace contextRef="#ctx0" brushRef="#br0" timeOffset="66527.5">12158 14220 35823 0,'2'15'1584'0,"-1"-6"336"0,0 4-1536 0,2 4-384 16,-1 0 0-16,-1 4 0 0,-1-2 224 0,-3 1-32 16,0-3 0-16,-3-1 0 0,-4-1 432 0,-4 2 80 15,-3-3 0-15,-1 0 16 0,-3 1-224 0,-2-1-48 16,-5 1-16-16,0-3 0 0,-1-3-432 0,2 3 128 16,0-4-128-16,6 0 0 0,-1-7-208 0,4-2-128 15,2-3-32-15,3 0 0 16,3-1-1856-16,2-1-368 0,2-6-80 0,2 1-12176 0</inkml:trace>
  <inkml:trace contextRef="#ctx0" brushRef="#br0" timeOffset="67368.17">12805 13900 22287 0,'0'0'976'0,"0"0"224"0,0 0-960 0,0 0-240 0,10-1 0 0,-10 1 0 0,0 0 1152 0,8-3 176 16,0-3 32-16,-1-1 16 0,1 2 432 0,1-4 96 16,0 2 16-16,1-3 0 0,0 1-752 0,3-5-144 15,1 0-16-15,2-2-16 16,2 2-608-16,1-1-128 0,0-1-32 0,3 0 0 0,-1 5-224 0,0 1 0 15,-2-3 128-15,-4 4-128 0,0-2 0 0,-4 6 0 16,-1-2 0-16,-1 5 0 0,-9 2 0 0,0 0 0 16,10 1 0-16,-10-1 0 0,0 0 0 0,6 10 0 15,-6-10 0-15,5 10 0 0,-2 1 0 0,-3-3 0 16,0 3 0-16,0 4 0 0,-4-5 0 0,0 4 0 16,-1 0 0-16,0 2 0 0,0 2 0 0,-1-1 0 0,-3-2 0 15,0-2 0-15,2 1 0 0,-2-2 0 16,3-3 0-16,0 2 144 0,-2-6 16 0,8-5 0 0,-5 7 0 0,5-7 0 15,0 0 0-15,0 0 0 0,0 0 0 0,0 0 0 16,0 0 32-16,6-11 16 0,1-1 0 0,0 1 0 16,1-3-64-16,0 1-16 0,-1 3 0 0,2-4 0 15,-2-2-128-15,0 2 0 0,2 3 0 0,0-1 128 16,-1 0-128-16,-1 2 0 0,0-1 0 16,0 3 0-16,1-1 0 0,-1 4 0 0,1 0 0 0,0 0 0 15,-8 5 0-15,0 0 0 0,11-3 0 0,-11 3 0 16,10 2 0-16,-10-2 0 0,0 0 0 0,9 7 0 15,-9-7 0-15,8 9 0 0,-3 1 0 0,0-1 0 16,-5-9-144-16,4 14 144 0,-3 1 0 0,0-2 0 16,-1 1 0-16,-1 3-128 0,0 0 128 0,-3 3 0 15,-1 0 0-15,-1 1 0 0,-2 0-128 0,0-1 128 0,-1 0 0 16,1 3 0-16,-3 4 0 0,2-7 0 0,1-2 0 0,-1-1 0 16,-2-2 0-16,4-2 0 0,2-1 0 0,-2 0 0 15,7-12 0-15,-6 6 0 0,6-6 0 0,-5 9 0 16,5-9 0-16,0 0 0 0,0 0 0 0,0 0 0 15,0 0 144-15,0-14-144 0,3-1 0 0,0-3 128 16,1-1-128-16,1 1 0 0,2 0 0 0,1-1 0 16,3-1 128-16,-1-2-128 0,0-2 0 15,1 1 0-15,1 2 0 0,1-5 0 0,-1 1 0 0,2 5 0 16,2 2 0-16,0 2 0 0,2 3 0 0,0 0 0 16,-1 3 0-16,3-1 0 0,0 5 0 0,0 4 0 15,-1-1 0-15,0 3 0 0,-1 4 0 0,0 1 0 16,-4 6 0-16,2 0 0 0,0 0-160 0,-1 5 160 0,0 4 0 15,2 1-144-15,-2 1 144 0,0 1 0 0,-3-2 0 0,2 1-128 16,0 2 128-16,1 0 0 0,1-3 0 0,2-2 0 16,-3 2 0-16,2-4 0 0,-2-5 0 0,0-5 0 15,1-3-400-15,-1 1 0 0,2-5 0 16,-1-5-17312-16</inkml:trace>
  <inkml:trace contextRef="#ctx0" brushRef="#br0" timeOffset="68729.9">2415 15405 10127 0,'0'0'448'0,"0"0"96"0,0 0-544 0,0 0 0 0,0 0 0 0,0 0 0 15,0 0 2512-15,0 0 400 0,0 0 80 0,0 0 16 16,0 0-1520-16,0 0-288 0,-9-2-64 0,-2 4-16 16,-3 0-48-16,-1 5-16 0,-2-2 0 0,-2 5 0 15,-1-1-112-15,-3 5-32 0,-1 1 0 0,-3 3 0 16,1 1-272-16,-1 4-48 0,-3 1-16 0,-1 4 0 0,-4 4-96 0,-3 2-32 16,-1 0 0-16,-1 4 0 0,1 2-16 15,1 3-16-15,2 3 0 0,4 0 0 0,4 3-64 0,3 2-16 16,1 0 0-16,3 1 0 0,5-2-144 0,4-6-48 15,5-2 0-15,6 0 0 0,1-3-16 0,3-3 0 16,6-3 0-16,3-1 0 0,2-6-128 0,2 1 128 16,2-4-128-16,5-3 128 0,2 1-128 0,3-2 0 15,0-5 0-15,5 0 0 16,0-4-1280-16,3 0-176 0,2-6-32 0,-1-3-14592 0</inkml:trace>
  <inkml:trace contextRef="#ctx0" brushRef="#br0" timeOffset="70012.77">2682 15777 12895 0,'0'0'1152'0,"0"0"-928"15,0 0-224-15,0 0 0 0,0 0 1344 0,0 0 208 16,0 0 48-16,0 0 16 0,0 0-656 0,0 0-144 16,0 0-32-16,13 4 0 0,-2 4 176 0,1 1 16 15,-2 4 16-15,1 4 0 0,3 2-16 0,0-1 0 16,4 2 0-16,1 3 0 0,1 4-32 0,1-1-16 16,-1 5 0-16,0 1 0 0,1 0-384 0,-5-2-80 15,2 1-16-15,0 0 0 0,-2-3-128 0,0 0-48 16,-2-2 0-16,-2-2 0 0,1-4 48 0,-3-1 0 15,-2-1 0-15,-2-3 0 0,-1-2-320 0,0-2 160 0,-1 1-160 16,3-5 128-16,-7-7 0 0,0 0-128 0,0 0 192 0,0 0-64 31,0 0-512-31,0 0-128 0,0 0 0 0,0 0-16 16,7-6-2384-16,-2-5-480 0</inkml:trace>
  <inkml:trace contextRef="#ctx0" brushRef="#br0" timeOffset="70260.42">3192 15706 20271 0,'0'0'1792'0,"0"0"-1424"0,-3-11-368 0,2 0 0 16,0 0 1264-16,1 11 176 0,0 0 32 0,0 0 16 15,0 0-400-15,0 0-96 0,-5 9-16 0,-3 4 0 0,-2 7 144 16,-2 3 32-16,0 0 0 0,-2 5 0 0,-2 1-176 15,1 3-16-15,0 1-16 0,0 2 0 0,-3 1-80 0,0-1-16 16,0 1 0-16,0 1 0 0,1 0-336 0,-1-2-80 16,0 0-16-16,3-2 0 0,-2-2-192 0,1 0-32 15,1 1-16-15,-1 0 0 0,1-8-176 0,4-1 0 16,-3-6 0-16,2-3 0 0,2-1 0 0,0-1 0 16,5-4-192-16,5-8 192 15,0 0-2256-15,0 0-336 0,0 0-64 0,0 0-16 0</inkml:trace>
  <inkml:trace contextRef="#ctx0" brushRef="#br0" timeOffset="70795.75">3515 16317 20959 0,'0'0'928'0,"0"0"192"0,0 0-896 0,0 0-224 15,0 0 0-15,0 0 0 0,-3 11 1104 0,-2-3 176 16,0 4 48-16,-3 2 0 0,3-1 160 0,-2 2 48 15,-2 4 0-15,-1 3 0 0,-1-1-224 0,2 1-32 16,2 1-16-16,2 3 0 0,1-3-368 0,1 0-64 0,3 0 0 16,0-3-16-16,3-1-432 0,2 0-96 15,0-3-16-15,3-4 0 0,1 0-128 0,1 1-16 0,1-2-128 0,3-2 192 16,-1-5-192-16,2-1 176 0,3 1-176 0,1-4 160 16,0-4-160-16,1-1 0 0,2-2-160 0,2-5 160 31,-1 2-2592-31,-1-1-416 0</inkml:trace>
  <inkml:trace contextRef="#ctx0" brushRef="#br0" timeOffset="70956.67">3538 16064 38703 0,'-11'0'3440'0,"1"-2"-2752"0,3-1-560 0,7 3-128 16,0 0 320-16,0 0 16 0,0 0 16 0,0 0 0 0,0 0-352 0,0 0 0 15,0 0 0-15,0 0 0 16,0 0 0-16,0 0 0 0,0 0 0 0,0 0 0 16,0 0-1760-16,14 5-272 15,2 1-48-15</inkml:trace>
  <inkml:trace contextRef="#ctx0" brushRef="#br0" timeOffset="71547.42">4202 16420 3679 0,'0'0'320'0,"0"0"-320"16,0 0 0-16,0 0 0 0,0 0 3344 0,0 0 608 16,0 0 112-16,0 0 32 0,0 0-1728 0,0 0-320 15,0 0-80-15,11 13-16 0,-3 0-288 0,1 1-64 16,0 0-16-16,0 2 0 0,1 0-240 0,0 0-64 15,1 2 0-15,-1 2 0 0,-1 0-336 0,0 2-80 16,-1-3-16-16,-1 3 0 0,-3 3-272 0,-2 1-48 16,1-1-16-16,-5 0 0 0,-1 2-176 0,-4-1-32 15,-2 4-16-15,-3-3 0 0,-4 1 0 0,-5-2 0 0,-3 4 0 16,-6-6 0-16,-1 0-112 0,-7-4-32 16,1-2 0-16,1-3 0 0,2-4-144 0,1-1-272 0,0-8 64 0,2-3-12496 15,4-3-2496 1</inkml:trace>
  <inkml:trace contextRef="#ctx0" brushRef="#br0" timeOffset="72633.14">4928 15879 17503 0,'0'0'1552'0,"-1"-10"-1232"0,-2 1-320 0,3-1 0 16,0 5 912-16,0-3 128 0,0 2 32 0,0 6 0 15,0 0-96-15,0 0-16 0,0-6 0 0,0 6 0 16,0 0-256-16,0 0-48 0,0 0-16 0,-1 12 0 16,-1 2-336-16,0 2-80 0,0 3-16 0,-2 4 0 15,-2 4 112-15,3 4 32 0,0-1 0 0,0 7 0 16,-2 4 112-16,1-1 32 0,1 2 0 0,2 3 0 16,0-3-16-16,1 1 0 0,1-1 0 0,3-5 0 15,0-2-224-15,1-2-64 0,-2-6 0 0,3-2 0 16,0-5 112-16,0-7 16 0,2-4 0 0,1-2 0 15,1-1 80-15,3-6 32 0,2-4 0 0,4-5 0 16,1-2 32-16,4-3 16 0,3-8 0 0,2 1 0 16,1-5-304-16,-1-3-176 0,-1 1 192 0,0-2-192 0,-2 0 128 0,-1-3-128 15,-5 2 0-15,-2-2 0 0,-3-1 0 16,-1 3 0-16,-1-2 128 0,-3 3-128 0,-2 2 0 16,-2 6 0-16,-2 1 0 0,-3 3 0 0,-1 4 0 0,-1 2 0 15,-3 4 0-15,4 8 0 0,0 0 128 0,0 0-128 16,-12 5 0-16,2 7 0 0,0 3 0 0,0 4 0 15,0 4 0-15,-2 5 0 0,0 5 0 0,1 1 0 16,-1 0 0-16,0 2 0 0,0 1 0 0,0 0 128 16,1 5-128-16,2-7 160 0,0-4-160 0,3-1 0 15,3 0 144-15,2-6-144 0,2 0 0 0,2-3 128 16,3-1-128-16,0-4 0 0,3-2 0 0,1-1-320 16,3-2 64-16,0-6-11136 15,1 0-2224-15</inkml:trace>
  <inkml:trace contextRef="#ctx0" brushRef="#br0" timeOffset="73354.55">5828 16526 18431 0,'0'0'816'0,"0"0"160"0,0 0-784 0,0 0-192 0,-5 9 0 0,0 1 0 16,1 3 1072-16,-1-2 160 0,0 2 48 0,-1 5 0 15,-2 2 176-15,0-1 32 0,3-1 16 0,-1 1 0 0,0 0 32 0,2 3 0 16,0-2 0-16,3 0 0 16,2-2-608-16,1 0-112 0,1-3-32 0,2 0 0 0,3-2-384 0,-1 0-80 15,4-2 0-15,-1-3-16 0,0-1-112 0,0 1-32 16,1-2 0-16,2-2 0 0,1-1-160 0,0-6 192 15,-1 1-192-15,1-2 192 0,1-3-368 0,0-3-64 16,2 1-16-16,-1-2 0 16,-2-3-2656-16,0-3-544 0,0-7-96 0,-6 7-32 0</inkml:trace>
  <inkml:trace contextRef="#ctx0" brushRef="#br0" timeOffset="73476.39">5913 16254 28559 0,'0'0'2544'0,"-9"-5"-2032"0,2 0-512 0,7 5 0 15,0 0 2784-15,0 0 464 0,0 0 80 0,0 0 32 16,0 0-2752-16,0 0-608 0,9-4 0 0,-9 4 0 16,10-4-160-16,1-1 160 0,-2 2-208 0,1 2 80 31,2 0-2928-31,-1 0-576 0</inkml:trace>
  <inkml:trace contextRef="#ctx0" brushRef="#br0" timeOffset="73999.95">7098 16533 15663 0,'0'0'688'0,"0"0"144"0,0 0-656 0,0 0-176 0,0 0 0 0,5 11 0 15,1 3 3376-15,1-2 640 0,0 4 128 0,1 1 16 16,1 5-2752-16,-3 1-576 0,1-2-96 0,-2 2-32 15,-4 2 0-15,4-1 0 0,-1-3 0 0,-3 6 0 16,-2-4-96-16,-2 2-32 0,0 3 0 0,-3-4 0 16,-1 2-256-16,-2-3-64 0,-3 1-16 0,0 1 0 15,-5-3-112-15,-1-3 0 0,-1 0-128 0,0 0 192 16,-1-4-192-16,1-1 0 0,1-4 128 0,3-2-128 16,2-8-1792-16,3-4-416 15,4-3-80-15</inkml:trace>
  <inkml:trace contextRef="#ctx0" brushRef="#br0" timeOffset="74600.33">7897 15874 27647 0,'-16'5'2448'0,"6"-1"-1952"0,-2 2-496 0,1 5 0 16,-1 2 496-16,2 4 0 0,-1 2 0 0,1 4 0 15,-3 3-352-15,2 5-144 0,0 2 128 0,1 1-128 16,-1-1 368-16,3 2-16 0,1 0 0 0,1-1 0 15,3-2-160-15,1 1-16 0,2 0-16 0,3-2 0 16,1-7-160-16,5-1 0 0,3 0 0 0,2-7 0 16,0-7 192-16,3-2 16 0,1-2 0 0,3-8 0 15,6-7 368-15,0-2 64 0,-2-1 0 0,2-4 16 16,-2-8-224-16,2 2-48 0,0-7-16 0,-2 5 0 16,-1-5-240-16,-1 3-128 0,-3-5 160 0,-1 3-160 15,-2 5 128-15,-3-4-128 0,-3-2 0 0,-2-1 0 0,-2 1 0 16,-2 5 0-16,-3-2 0 0,2 2 0 0,-4 1 0 15,1 2 0-15,1 4 128 0,-2 8-128 0,-2 1 0 0,2 9 0 16,0 0 0-16,0 0 0 0,0 0 0 0,-2 18 0 16,-1 6 0-16,3 2 0 0,0 3-144 15,0 5 144-15,-1 4 0 0,0 4-144 0,-2 5 144 0,-1 4 144 16,-1 3-16-16,0 3-128 0,0 0 496 0,-3-2-16 16,-2-2 0-16,0-2 0 0,-3-2 144 0,2-4 16 15,0-4 16-15,-5-1 0 0,-2-3-144 0,2-5-16 16,-1-4-16-16,1 0 0 0,-2-7-176 0,0 0-48 15,-1-5 0-15,-1-2 0 0,0-5-80 0,-3-1-32 16,0-4 0-16,2-3 0 0,4-2-144 0,0-7-176 0,2-1 48 16,-2-4 0-1,1-2-1024-15,1 1-208 0,3-2-48 0,2-1 0 16,4-2-1664-16,2 0-320 0</inkml:trace>
  <inkml:trace contextRef="#ctx0" brushRef="#br0" timeOffset="74925.64">8822 16607 25791 0,'-5'13'1152'0,"1"-4"224"0,0 0-1104 0,-1 3-272 0,0-1 0 0,0 3 0 0,0 2 2496 0,-2 3 448 16,0 1 96-16,0 2 16 0,1-2-2096 0,0 1-432 15,-1-2-80-15,1 0 0 0,-1-3-128 0,2 2 0 16,2 1-16-16,1-1 0 0,1-3-48 0,2 1 0 16,2-2 0-16,2 1 0 0,-3 0-128 0,4-1-128 15,-1 0 192-15,2-5-192 0,2 1 0 0,3-2 0 16,-1 2 0-16,6-6 0 0,-3 0 0 0,1-2-192 15,-1-2 0-15,0-2 0 16,-2-4-1712-16,1-4-336 0,0 1-64 0</inkml:trace>
  <inkml:trace contextRef="#ctx0" brushRef="#br0" timeOffset="75087.48">8844 16401 35007 0,'0'0'3120'0,"-8"2"-2496"0,0-2-496 0,8 0-128 15,0 0 1088-15,0 0 192 0,0 0 32 0,0 0 16 16,0 0-1104-16,11-2-224 0,-11 2 0 0,11-4 0 31,-11 4-1472-31,11-5-240 0,0 0-32 0</inkml:trace>
  <inkml:trace contextRef="#ctx0" brushRef="#br0" timeOffset="75639.09">9391 15255 11055 0,'0'0'976'0,"-8"-4"-784"0,8 4-192 0,0 0 0 15,0 0 1920-15,6-8 352 0,1 3 64 0,6 1 16 16,3 3-1952-16,5 1-400 0,0-5 0 0,2 5 0 16,1 3 128-16,2 2 128 0,0-3 16 0,4 7 16 15,3 5 496-15,0 5 112 0,2 5 0 0,5 6 16 16,0 3-64-16,4 5-16 0,-1 4 0 0,-2 3 0 0,-3 8-16 0,-3 0-16 15,-3 2 0-15,-3 3 0 16,-6 6-128-16,-2-2-32 0,-4 3 0 0,-1 0 0 0,-4-3 64 0,-4 5 16 16,0-3 0-16,-5 1 0 0,-3 1-112 0,-2-7-32 15,-3-1 0-15,-4-2 0 0,-3-4 0 0,-2-1-16 16,-1-3 0-16,0-5 0 0,-7 4-48 0,1-6-16 16,-6-3 0-16,-2-1 0 0,-3 1-304 0,-1-5-48 15,-3 1-16-15,3-3-12112 16,2-7-2432-16</inkml:trace>
  <inkml:trace contextRef="#ctx0" brushRef="#br0" timeOffset="76743.42">7960 17407 15663 0,'0'0'1392'0,"0"0"-1120"0,0 0-272 0,0 0 0 15,0 0 1264-15,0 0 192 0,0 0 32 0,0 0 16 16,1-8-224-16,2-5-64 0,-1 1 0 0,2-1 0 16,1-4-144-16,1 0-48 0,2-2 0 0,2-3 0 15,2-1-256-15,0 1-64 0,0 1-16 0,2 1 0 16,0 2-176-16,0 1-16 0,1 2-16 0,-1 1 0 16,-3 3-64-16,2 4-16 0,-1 3 0 0,-1 3 0 15,-11 1-32-15,17 5-16 0,-2 7 0 0,-1 0 0 0,-4 5-112 16,1 3-32-16,1 3 0 0,-2 0 0 0,-2 2-208 15,0 2 0-15,-1 0 128 0,-1-1-128 0,-1 0 0 0,-1-1 0 16,1-2 0-16,-1 1 0 0,0 0 0 0,0-3 128 16,-3-3-128-16,3-3 0 0,1-4 0 0,1-1 0 15,-6-10 0-15,0 0-160 16,8 7-480-16,-8-7-80 0,10 1-32 0,-10-1 0 16,11-6-2064-16,-3-4-400 0</inkml:trace>
  <inkml:trace contextRef="#ctx0" brushRef="#br0" timeOffset="76983.1">8124 17278 28735 0,'0'0'1280'0,"-7"5"256"0,7-5-1232 16,-5 11-304-16,5-11 0 0,-2 14 0 0,1 0 576 0,2 6 48 0,4 0 16 16,0 1 0-16,1-2 128 0,-1 1 48 0,2 0 0 0,3 1 0 15,1-2 32-15,2 0 16 0,-1-1 0 0,0-1 0 16,5 1-240-16,1 0-48 0,-1-2-16 0,1 1 0 15,1 0-272-15,-1-2-48 0,-1 0-16 0,0-1 0 16,1-3-224-16,1 1 0 0,-1 1 0 0,-2-6 0 16,0 2 0-16,-2-4 0 0,0-2 0 0,1-1 0 31,0 0-384-31,2-2-32 0,-1-3 0 0,1-1 0 16,1-1-2528-16,-1-4-512 0</inkml:trace>
  <inkml:trace contextRef="#ctx0" brushRef="#br0" timeOffset="77318.39">9120 17409 21183 0,'0'0'944'0,"0"0"192"0,-7 10-912 0,2-2-224 16,1 2 0-16,0 5 0 0,0 2 1568 0,2 5 272 0,-2 0 48 0,4 8 16 16,-5 1-1136-16,1 3-208 0,0 1-48 0,-1 1-16 15,0-2 192-15,2 2 32 0,0-1 16 0,-1 0 0 16,1-2-112-16,2 0-32 0,0 0 0 0,1-8 0 15,0-3-432-15,1-3-160 0,0-4 0 0,3-2 144 32,-4-13-464-32,0 0-80 0,0 0-32 0,10 4-14608 0</inkml:trace>
  <inkml:trace contextRef="#ctx0" brushRef="#br0" timeOffset="77704.06">9516 17737 27871 0,'0'0'1232'0,"0"0"256"0,-9 3-1184 0,0-1-304 0,1 3 0 0,1 2 0 0,-1-3 176 0,0-1-32 16,-3 4 0-16,-1 2 0 0,-3-3 304 0,4 5 64 15,-4 2 16-15,1-1 0 0,0 0 240 0,1 3 32 16,-1-1 16-16,4 0 0 0,2 2-240 0,3-2-64 15,1 1 0-15,5-1 0 0,5-3-288 0,1-2-64 16,3-4-16-16,2 0 0 0,0 1-144 0,1-4 0 16,1-3 0-16,1 0 0 0,6-3 0 0,-2-1 0 15,-3-3 0-15,-2-2 0 0,2-3 0 0,-4 2 0 16,0-3 144-16,-5 1-144 0,1 3 0 0,-2 1 0 16,-6 9 0-16,4-9 128 0,-4 9-128 0,0 0 128 0,3-10-128 0,-3 10 128 15,0 0 32-15,0 0 16 0,0 0 0 0,0 0 0 16,0 0 0-16,-4 10 0 0,1-1 0 0,2 4 0 15,0-1-176-15,1 1 0 0,2-2 0 16,3 2 0-16,-1-3 0 0,3 2-144 0,-1-6 144 0,3 1-160 31,2-5-1344-31,1-1-272 0,0-4-48 0</inkml:trace>
  <inkml:trace contextRef="#ctx0" brushRef="#br0" timeOffset="78090.6">9908 17422 13823 0,'-17'18'608'0,"5"-3"128"0,-1 2-592 0,2 2-144 0,1 2 0 0,2 3 0 0,-1 4 3584 0,3 2 672 16,-2-4 144-16,2 3 16 0,-2-2-3136 0,1 0-640 15,0-7-128-15,2 3-32 0,0-1 112 0,1-1 32 16,1-5 0-16,0-1 0 0,1-3-176 0,2 0-16 15,0-12-16-15,0 0 0 0,0 0-32 0,10 5-16 16,0-5 0-16,3-4 0 0,1-3-192 0,2 0-48 16,2-5 0-16,1-2 0 0,1 0-128 0,2-2 0 15,-1 1 144-15,0 0-144 0,-3 2 0 0,-2 4 0 16,-2 2 0-16,-2 3-128 0,-12 4 128 0,11 2 0 16,-3 5 0-16,-2 2 0 0,-2 2 0 0,-2 3 0 15,1 0 0-15,-3 2 0 0,-3 2 0 0,0 0 0 16,-4 1 0-16,0 1 0 0,-4 0 0 0,-1-4 128 15,-4-1-128-15,1 1 128 0,-5-1-128 0,2-2 176 0,3-8-176 0,1-2 192 16,1 1-192-16,2-2 0 0,0-1 0 0,4-4 0 31,-1-6-1360-31,3 0-304 0,3-3-64 0,2-5-8384 0,2-1-1664 0</inkml:trace>
  <inkml:trace contextRef="#ctx0" brushRef="#br0" timeOffset="78919.19">10135 17746 24879 0,'0'0'2208'0,"-4"10"-1760"0,4-10-448 0,0 0 0 0,6 9 1344 0,2 1 192 15,1-5 48-15,0-1 0 0,-9-4-944 0,15-1-192 16,-1 0-48-16,0-1 0 0,0-1 96 0,0-3 16 16,-1-4 0-16,-1 3 0 15,1-3-128-15,-4 3 0 0,1-3-16 0,-1 2 0 0,-1-2 16 0,-3 4 0 16,-5 6 0-16,3-10 0 0,0 2 16 0,-2-1 16 15,-1 9 0-15,-5-6 0 0,5 6 16 0,-6-3 0 16,-2-1 0-16,-1 6 0 0,-1 3-160 0,0 0-16 16,-1 4-16-16,-1 0 0 0,1 3-240 0,-1 4 144 15,1-1-144-15,1-1 128 0,1 1-128 0,2 3 0 16,2-3 0-16,5 0 128 0,0-1-128 0,3-2 0 16,1 1 0-16,2-1 0 0,0-2 0 0,2 1 0 0,1-6 0 15,1 1 0-15,1-2-160 0,0-2 160 0,1-2 0 16,2-2-144-16,0-2-64 0,2-2-16 0,-4 1 0 15,5 0 0 1,1-3-464-16,-1 0-80 0,1-3-32 0,-3 3 0 16,-1-1 16-16,0 0 0 0,0-5 0 0,0 3 0 0,2 2 432 0,-1-4 96 0,-1 1 0 15,-1-1 16-15,-2-4 240 0,0 0 0 0,2-1 0 0,0-1 0 16,0-4 0-16,1 0 0 0,-3 1 0 0,3-4 160 16,1-1-16-16,-1-2 0 0,-1-4 0 0,-2-3 0 15,0-2 128-15,-3-1 32 0,0-2 0 0,1-2 0 16,-1 1-48-16,-2 4-16 0,-1 3 0 0,0 4 0 15,-2 0 144-15,-1 4 16 0,1 7 16 0,-2 5 0 16,-1 3 144-16,-1 5 16 0,1 7 16 0,-5-3 0 16,5 3-224-16,-9 1-48 0,-1 5-16 0,-2 6 0 15,1 3-128-15,-2 6-32 0,-1 2 0 0,0 6 0 16,0-1-144-16,0 4 0 0,1 3 0 0,-2 2 0 0,1 0 0 0,1 1 0 16,-1 2 0-16,3-1 0 0,0 0 192 0,0 1-64 15,2-1 0-15,3 1 0 0,1-4-128 0,2 1 0 16,3-2 144-16,0-5-144 15,0-2 0-15,3-5 0 0,5-3 0 0,1-1 0 0,-2-5 0 0,2-1 0 16,-1-7 0-16,1 2 0 0,1-5 0 0,0-3 0 16,1-3 0-16,2-5 0 0,0 1 0 0,0-3 0 15,1-1 0-15,1-3 0 0,0-3 0 0,2-1 0 16,-5 0 0-16,2 0-128 0,0 2 128 0,0 0 0 16,0 1-144-16,0 4 144 0,1-2 0 0,-1 5 0 15,-2-2 0-15,4 6 0 0,1 2 0 0,-2 2 0 16,0 2 0-16,1 2 0 0,-2 1 0 0,-2 7 0 15,0-1 0-15,-1 2 0 0,-1 3 0 0,-2 1 0 0,-2-2 0 0,-1 3 0 16,-2 1 0-16,-2-1 0 0,-3 0 0 0,-2-2 0 16,-1 1 0-16,0-3 0 0,-7-3 0 0,1 1 128 15,-2-1 176-15,0-3 16 0,-1-1 16 0,-1 1 0 16,-1-3 176-16,-1 0 16 0,-1 0 16 0,1-2 0 16,-1-2-96-16,1-2-32 0,2-2 0 0,1-3 0 15,1-1-224-15,2 0-64 0,1-3 0 0,1-2 0 31,0 1-1024-31,3-4-192 0,0-3-64 0,4-1-11984 0,1-2-2416 0</inkml:trace>
  <inkml:trace contextRef="#ctx0" brushRef="#br0" timeOffset="80219.38">10937 16279 19343 0,'0'0'848'0,"0"0"192"0,0 0-832 0,0 0-208 0,0 0 0 0,0 0 0 16,0 0 2176-16,0 0 400 0,5 14 80 0,1 4 16 15,1-3-1328-15,-1 4-272 0,0 2-48 0,1 2-16 16,-2 1-336-16,-1-1-64 0,-2-2-16 0,2 2 0 0,-2-1-176 16,0-2-32-16,-4 0-16 0,1-1 0 0,-1 2-80 0,-2-3-16 15,-3-2 0-15,-3 1 0 0,1-5-48 0,-5-2-16 16,-3-1 0-16,0-4 0 0,4 3-208 0,-1-4 0 15,2-8 0-15,0-1 0 16,1 0-1360-16,2-7-368 0,3-1-80 0,2-5-13184 0</inkml:trace>
  <inkml:trace contextRef="#ctx0" brushRef="#br0" timeOffset="80506.5">11988 15811 18431 0,'-6'7'1632'0,"-2"6"-1312"0,-1 4-320 0,1 4 0 16,1 0 2512-16,0 6 432 0,0 0 96 0,-1 2 16 15,-1 1-1904-15,0-3-384 0,1 2-80 0,0-4-16 16,2-4-64-16,-1 2-16 0,2-5 0 0,3 0 0 16,-1-4-288-16,3 1-64 0,1-2-16 0,4-1 0 15,2-4-64-15,2 1-16 0,0-4 0 0,3-3 0 16,2-2 16-16,4-1 0 0,1 0 0 0,0-2 0 16,0-3-336-16,2-2-64 0,-4-2-16 0,-3 1-10224 15,0-3-2048-15</inkml:trace>
  <inkml:trace contextRef="#ctx0" brushRef="#br0" timeOffset="80639.78">11885 15602 28559 0,'-20'-15'1264'0,"10"7"272"0,-2-1-1232 0,7 1-304 0,1 2 0 0,4 6 0 0,0-10 1360 0,0 10 224 16,0 0 32-16,0 0 16 15,7-8-3136-15,-2 1-624 0,-5 7-128 0,9-9-32 0</inkml:trace>
  <inkml:trace contextRef="#ctx0" brushRef="#br0" timeOffset="80922.08">12329 15920 20271 0,'0'0'1792'0,"0"0"-1424"0,0 0-368 0,0 0 0 16,0 0 3024-16,0 0 544 0,14 5 96 0,1-3 32 16,3-3-2544-16,1-2-512 0,1 0-112 0,4-1-16 15,3-3-272-15,1 1-64 0,-1 1-16 0,-1-4 0 0,1 3-160 0,-3 1 0 16,-1-2 0-16,-3 3 0 15,-3 2-1344-15,-4 2-336 0,-13 0-80 0,0 0-16 0</inkml:trace>
  <inkml:trace contextRef="#ctx0" brushRef="#br0" timeOffset="81058.17">12424 16070 24879 0,'0'0'2208'0,"0"0"-1760"15,0 0-448-15,13 3 0 0,1 1 1152 0,6-3 128 16,0-1 48-16,2 0 0 0,1-2-960 0,2-3-192 15,1 0-48-15,0-2 0 0,-4-4-128 0,0 2 0 16,-1-1 0-16,0 1-176 0</inkml:trace>
  <inkml:trace contextRef="#ctx0" brushRef="#br0" timeOffset="81398.1">13009 15592 14735 0,'-13'1'640'0,"13"-1"160"0,-10 2-640 0,10-2-160 0,-7 9 0 0,4 3 0 0,3-12 3584 0,-2 19 672 16,1 2 144-16,2 6 16 16,1-1-3136-16,0 3-640 0,-1-3-128 0,2 2-32 0,0 3-32 0,-1-3 0 15,-2 1 0-15,0-1 0 0,0 1-256 0,-1 2-48 16,-2-2-16-16,-1-1 0 0,2-3-128 0,-2 1 0 16,0-5 0-16,0 0 0 0,1-3-176 0,0-3 48 15,3-15 0-15,-4 11 0 16,4-11-2032-16,0 0-400 0</inkml:trace>
  <inkml:trace contextRef="#ctx0" brushRef="#br0" timeOffset="81680.5">13302 16117 28223 0,'-6'14'1248'0,"6"-14"256"0,-5 7-1200 0,0 2-304 0,-2 0 0 0,1 4 0 16,1-1 816-16,-1-1 96 0,-3 0 32 0,0-2 0 15,0 1-192-15,0-1-48 0,0 0 0 0,0-2 0 16,0 1-352-16,3-4-80 0,6-4-16 0,-9 4 0 15,9-4-256-15,0 0 0 0,0 0 0 0,0 0 0 16,-4-5-2240-16,4-6-512 0</inkml:trace>
  <inkml:trace contextRef="#ctx0" brushRef="#br0" timeOffset="81867.1">13487 15991 24879 0,'0'0'1088'0,"0"0"256"0,0 0-1088 16,0 0-256-16,0 0 0 0,0 0 0 0,0 0 2320 0,0 0 416 16,7-4 80-16,-7 4 0 0,9-6-2480 0,-1 0-496 0,-8 6-96 15,10-6-32 1,0-2-1216-16,3 3-240 0,0 3-48 0,2-1-7216 16,1 1-1424-16</inkml:trace>
  <inkml:trace contextRef="#ctx0" brushRef="#br0" timeOffset="81997.6">13809 15955 5519 0,'0'0'496'0,"0"0"-496"0,0 0 0 0,0 0 0 16,0 0 4784-16,0 0 848 0,0 0 192 0,0 0 16 16,0 0-3664-16,0 0-720 0,0 0-160 0,0 0-16 15,0 0-640-15,0 0-128 0,0 0-32 0,0 0 0 16,0 0-480-16,0 0 0 0,0 0 0 0,0 0-160 16,0 0-2096-16,0 0-432 0,12-4-64 15</inkml:trace>
  <inkml:trace contextRef="#ctx0" brushRef="#br0" timeOffset="82673.87">14276 15808 21183 0,'0'0'944'0,"-9"2"192"0,1-2-912 0,8 0-224 0,0 0 0 0,0 0 0 16,0 0 1392-16,0 0 224 0,0 0 48 0,0 0 16 16,0 0-880-16,0 0-176 0,8-9-48 0,1 3 0 15,0 0 16-15,-1-2 0 0,2 2 0 0,0-2 0 16,0 0-320-16,0 3-64 0,0-2-16 0,1 0 0 15,-4 4 32-15,1-4 0 0,-2 3 0 0,-6 4 0 0,0 0-224 16,0 0 176-16,0 0-176 0,4 17 160 0,-4-2-32 0,-3 3 0 16,-2 1 0-16,-2 3 0 0,-2 2 48 0,-1 0 0 15,-2-3 0-15,1 5 0 0,-2-1 0 0,0-1 0 16,1-1 0-16,-1-1 0 0,1-3 0 0,2-1 0 16,1-8 0-16,1 0 0 0,1 0 288 0,7-10 64 15,0 0 16-15,0 0 0 0,0 0 96 0,0 0 0 16,8-11 16-16,3-2 0 0,3-1-192 0,1 0-32 15,1-1-16-15,0-2 0 0,1 0-416 0,1-1 0 16,-1 1-144-16,1 5 144 0,0 0-128 0,0-1 128 16,0 3 0-16,-1 4 0 0,0 2 0 0,-1 4-128 15,1 3 128-15,-1 0 0 0,0 6 0 0,0 3 0 0,-1 4 0 16,2 3 0-16,0 2 0 0,-2 2 0 0,-3-2 0 16,0 1 0-16,-1 2 0 0,-2 1 0 0,-2 0 0 0,-2 1 0 15,-1-4 0-15,-2 3 0 16,-2 3 0-16,-2-4 0 0,-2-1-352 0,-1-5-16 0,-4-5 0 0,0-2 0 31,-3-2-2368-31,0-1-464 0</inkml:trace>
  <inkml:trace contextRef="#ctx0" brushRef="#br0" timeOffset="82947.14">14169 16190 8287 0,'0'0'368'0,"0"0"80"0,-7 8-448 0,7-8 0 0,-4 11 0 0,1 3 0 0,2 3 5552 0,1 1 1024 16,-1-1 208-16,-3 1 32 0,1 0-4912 0,0 0-992 15,-4-3-192-15,0 0-32 0,-2-1 144 0,-3 0 48 16,0 0 0-16,-1-2 0 0,0-2-416 0,0 1-80 15,1-2 0-15,0 0-16 0,2-1-368 0,0-2 0 16,0-3 0-16,0-2 0 16,1-2-2368-16,0-4-400 0,-1-3-80 0</inkml:trace>
  <inkml:trace contextRef="#ctx0" brushRef="#br0" timeOffset="83581.07">12828 13996 24703 0,'0'0'1088'0,"0"0"240"0,0 0-1072 0,0 0-256 0,0 0 0 0,9 9 0 16,0 5 384-16,-1-2 32 0,-2 3 0 16,-1 3 0-16,0 1 320 0,-1 5 64 0,0 0 16 0,0 2 0 15,-3 0-240-15,0 1-64 0,0 3 0 0,1 1 0 16,-2-4-240-16,-2 2-48 0,0-4-16 0,1 2 0 15,-3-4-80-15,0-2 0 0,-2-3-128 0,-1-1 192 16,-2 2-192-16,3-3 0 0,-2 0 128 0,1-4-128 16,-2-7-1024-1,1 4-240-15,1-2-48 0,-1-2-16 0</inkml:trace>
  <inkml:trace contextRef="#ctx0" brushRef="#br0" timeOffset="83806.95">12339 14299 11967 0,'0'0'1072'0,"0"0"-864"0,-8 0-208 16,8 0 0-16,0 0 2368 0,0 0 416 0,0 0 96 15,0 0 0-15,0 0-2560 0,0 0-512 0,0 0-96 0,0 0-9344 16</inkml:trace>
  <inkml:trace contextRef="#ctx0" brushRef="#br0" timeOffset="83948.93">12480 14282 20271 0,'0'0'1792'0,"-12"4"-1424"0,6-4-368 15,6 0 0-15,0 0 848 0,0 0 112 0,0 0 0 0,-6 5 16 16,6-5-688-16,0 0-144 0,-5 5-16 0,5-5-128 16,0 0-224-16,0 0-160 15,0 0-16-15</inkml:trace>
  <inkml:trace contextRef="#ctx0" brushRef="#br0" timeOffset="88834.06">13843 13273 18431 0,'0'0'1632'0,"0"0"-1312"16,0 0-320-16,1-6 0 0,-1 6 832 0,0 0 80 15,5-12 32-15,0 6 0 0,-5 6-32 0,0 0 0 16,0 0 0-16,9-5 0 0,-9 5-176 0,0 0-32 16,0 0-16-16,0 0 0 0,0 0-128 0,6 10-32 15,-6-10 0-15,2 15 0 0,-1-2-224 0,-2 4-48 16,-2 0-16-16,-2 2 0 0,2-1-240 0,-2 3 144 15,-1-1-144-15,-3 2 128 0,-1-3-128 0,1 1 192 16,0-1-192-16,1-1 192 0,2-3-192 0,2 0 0 16,0-5 0-16,2 1 128 0,-1 0-128 0,3-11 0 15,0 0 0-15,0 0 128 0,0 0-128 0,4 8 128 0,1 1-128 0,-5-9 128 16,12 0 112-16,-1 0 16 0,2 0 0 0,1-3 0 16,0 1-64-16,1-1-16 0,2-2 0 0,2 2 0 15,0-3-32-15,1 0 0 0,2-1 0 0,2-2 0 16,1 2-144-16,2-3 128 0,-2 1-128 0,0-3 128 15,-3 3-128-15,1-2 0 0,0 2 0 0,-4 0 0 16,-1 0 0-16,-3 2 0 0,-1 0 0 0,-1 0-176 31,-3 2-1792-31,0-2-352 0,0-2-80 0,-3 2-16 0</inkml:trace>
  <inkml:trace contextRef="#ctx0" brushRef="#br0" timeOffset="89157.86">14101 13335 20271 0,'-16'6'1792'0,"5"-3"-1424"16,-3 4-368-16,2-1 0 0,4-1 0 0,-1 2-256 15,0 1 32-15,2-1 16 0,0 0 416 0,-1-2 96 16,1-2 16-16,7-3 0 0,-9 5 576 0,9-5 128 16,-7 6 32-16,7-6 0 0,0 0 32 0,0 0 16 15,0 0 0-15,0 0 0 0,0 0-240 0,13-5-48 16,0-1-16-16,1-2 0 0,0-3-288 0,3-3-64 15,1-3-16-15,1 0 0 0,0-2 16 0,2 0 16 16,0-1 0-16,2 1 0 0,-1 0-80 0,-2-2-32 16,1-3 0-16,-2 1 0 0,0 2-112 0,0-2-32 15,-1-1 0-15,1 1 0 0,1 2-16 0,-2-3 0 0,2 0 0 16,-2 2 0-16,-3-5-192 0,3 6 0 0,-4 3 0 0,-1 1 0 16,-2 2-144-16,-2 1 144 0,0-1 0 0,-2 0-144 31,1 2-1248-31,0 4-240 0,-2-2-48 0,2 2-13040 0</inkml:trace>
  <inkml:trace contextRef="#ctx0" brushRef="#br0" timeOffset="89608.39">14847 12113 13823 0,'0'0'608'0,"-3"-7"128"0,3 7-592 0,-5-7-144 16,-1 2 0-16,-1 3 0 0,7 2 1440 0,-11 8 256 15,-3 2 48-15,-1-1 16 0,-3 1-672 0,-1 3-144 16,-3 0-32-16,1 1 0 0,-2 0-80 0,2 1 0 15,2 1-16-15,0 1 0 0,0-1-96 0,3 0-16 16,2-1 0-16,4 0 0 0,3 0-240 0,5 1-48 16,-1-6-16-16,7 0 0 0,4 1-96 0,4-4-32 15,4-1 0-15,1 2 0 0,4-3 32 0,0 5 0 16,3-4 0-16,3 1 0 0,-1-1-304 0,-2-1 128 16,-4 4-128-16,2 0 0 0,-5-1 0 0,-1 2 0 0,-2 1 0 15,-2-1 0-15,-1 3 0 0,-3-3 0 0,-4 2 0 0,-4-2 0 16,0-10 128-16,-5 10-128 0,-4 3 0 0,-2-4 0 15,-3 0 384-15,-3-3 32 0,1 4 0 0,-3-2 0 16,-2 1-128-16,-1-4-32 16,-1 0 0-16,1-1 0 0,4-3-256 0,2-1 160 0,2-1-160 0,2-3 128 15,2-1-128-15,4 1-192 0,6 4 32 0,-2-12 16 32,1 1-2384-32,6-2-480 0</inkml:trace>
  <inkml:trace contextRef="#ctx0" brushRef="#br0" timeOffset="89869.05">15032 11792 16575 0,'0'0'1472'0,"0"0"-1168"15,0 0-304-15,0 0 0 0,-9 3 496 0,2 3 32 16,2 3 16-16,-2 3 0 0,2-2 144 0,0 2 16 15,3 4 16-15,-2 2 0 0,1 2 64 0,2 3 16 16,0 2 0-16,1-1 0 0,0 3-64 0,0 0-16 16,0 3 0-16,0 2 0 0,0-3-480 0,1 0-112 15,0-3 0-15,1-1-128 0,-1-3 224 0,3-3-64 16,-3-5-16-16,1-4 0 0,-2-10-144 0,4 12-144 16,-4-12 144-16,0 0-8192 15,12 0-1504-15</inkml:trace>
  <inkml:trace contextRef="#ctx0" brushRef="#br0" timeOffset="90375.67">15222 11804 15135 0,'0'0'672'0,"0"0"144"0,0 0-656 0,0 0-160 0,0 0 0 0,-3 11 0 16,1 3 704-16,-1-1 128 0,1 0 0 0,-1-2 16 16,-2 2 288-16,4 2 48 0,-2 0 16 0,1-1 0 0,-1 2-368 0,0-1-80 15,1-2-16-15,-2-5 0 0,4-8 32 0,0 0 0 16,0 0 0-16,0 0 0 0,0 11 0 0,0-11 0 16,0 0 0-16,0 0 0 0,0 0 48 0,8-4 16 15,-1-8 0-15,2 1 0 0,1-3-368 0,2-1-64 16,-1-2-16-16,1 2 0 0,-2 0-256 0,-1-1-128 15,-2-3 128-15,2 2-128 0,0-3 0 0,-1 3 128 16,0 1-128-16,0 4 0 0,1-2 0 0,0 1 0 16,-1 4 0-16,-1 1 0 0,-7 8 0 0,0 0 0 15,0 0 0-15,11 7 0 0,-4 2 0 0,0 3 0 16,-2 0-176-16,-1 2 176 0,-3 2 0 0,-1 2-128 16,-1-1 128-16,1-1 0 0,0 1 0 0,0-1 0 0,-3-2 0 15,0-4 0-15,3 1 0 0,0-11 0 0,-2 10 0 0,2-10 0 16,0 0 0-16,0 0 0 0,0 0 0 0,0 0 0 15,0 0 0-15,0 0 0 0,0 0 0 16,0 0 0-16,8-7 0 0,-8 7 0 0,11-5 128 0,-1-1-128 16,0 1 0-16,0 2 0 0,-10 3 0 0,12-1 0 15,-2 1 0-15,-10 0 0 0,12 4-128 0,-2 2 128 32,-1 3-448-32,-1 0 0 0,1 0 0 0,2-3-14640 0</inkml:trace>
  <inkml:trace contextRef="#ctx0" brushRef="#br0" timeOffset="90913.78">15368 11874 19119 0,'0'0'832'0,"0"0"192"0,0 0-816 0,0 0-208 0,0-12 0 0,0 5 0 16,0 7 1216-16,2-13 192 0,0-4 32 0,2 3 16 16,-1 0-192-16,4 2-48 0,0-2 0 0,1 0 0 15,5-1-528-15,-2 3-112 0,1 1-32 0,2 0 0 16,-2 1-256-16,2 1-48 0,-1 7-16 0,2 3 0 15,-2 4-32-15,0 2-16 0,-1 4 0 0,1 0 0 16,0 5-176-16,-1 2 0 0,0 2 0 0,-1 0 128 16,-1 2-128-16,-1-2 0 0,-1-1 144 0,-2-1-144 15,-1-1 0-15,-1-3 0 0,0-3 0 0,0 3 0 16,1 0 0-16,0-6 0 0,-5-8 0 0,0 0 0 16,8 5-1760-16,-8-5-368 15,11 1-80-15</inkml:trace>
  <inkml:trace contextRef="#ctx0" brushRef="#br0" timeOffset="91297.52">15865 11458 15663 0,'0'0'1392'0,"0"0"-1120"0,0 0-272 0,0 0 0 0,0 0 656 0,-1 10 80 16,-2 3 16-16,1 2 0 0,-1 4 272 0,0 2 48 15,1-1 16-15,1 4 0 0,-3 3-32 0,1-2 0 16,-1 4 0-16,1 1 0 0,-1 1-144 0,-2 3-16 16,0 0-16-16,1-1 0 0,0-5-336 0,0-1-64 0,-2-6-16 0,1 2 0 15,3-1-16-15,1-8-16 0,-1-4 0 0,3-10 0 16,-3 11 80-16,3-11 32 0,0 0 0 0,0 0 0 16,0 0 96-16,0 0 0 0,1-12 16 0,2-6 0 15,-1-3-320-15,3 1-64 16,1 0-16-16,-1-1 0 0,0-3-96 0,1 0-32 0,0-4 0 0,1 3 0 15,-1-6-128-15,2 4 0 0,1 2 0 16,-2 3 0-16,3-2 0 0,-2 9 0 0,2 2 0 0,-2 3 0 16,2 3 0-16,-2 4 0 0,-8 3 0 0,11 3 0 15,-11-3 0-15,10 7-192 0,-3 5 64 0,-5 3 128 16,-1 1 0-16,-2 2 0 0,-1-1 0 0,-3 1 0 16,-2-1 0-16,1-3 0 0,-1-1 0 0,0 0 0 0,-2-4-176 15,1-1 176-15,1-2-128 0,7-6 128 0,0 0 0 0,0 0 0 16,0 0 0-16,0 0 0 15,-3-8-1152-15,8-3-256 0,2-2-64 16,4-1-13760-16</inkml:trace>
  <inkml:trace contextRef="#ctx0" brushRef="#br0" timeOffset="91494.88">16171 11055 21183 0,'-15'0'944'0,"6"4"192"0,1 2-912 0,2 3-224 15,2 3 0-15,0-1 0 0,1 4 1216 0,-1 4 192 16,-1 7 32-16,0-2 16 0,0 0-624 0,0 3-112 0,-1-3-16 0,3 3-16 16,-2-3-112-16,-2 3 0 15,1-2-16-15,1 3 0 0,0 1-352 0,1 0-64 0,1-4-16 0,2-1 0 16,1 1-128-16,4-6-272 0,1 0 64 0,5-4-8992 16,2-7-1792-16</inkml:trace>
  <inkml:trace contextRef="#ctx0" brushRef="#br0" timeOffset="91794.02">16342 11551 17503 0,'0'0'1552'0,"0"0"-1232"0,0 0-320 0,0 0 0 16,0 0 640-16,8-6 64 0,-8 6 0 0,11-7 16 15,-4-3-80-15,0 2-32 0,-2-2 0 0,-1 3 0 0,-2-4 400 0,1 4 80 16,-2-5 0-16,-1 5 16 15,0 7-368-15,-4-9-80 0,4 9-16 0,-9-5 0 0,-2 2 128 16,2 3 32-16,-3 4 0 0,0 5 0 16,-2-3-288-16,0 6-48 0,0-2-16 0,0 3 0 0,4 3-192 0,-2-1-64 15,2-3 0-15,1 2 0 0,3 2-16 0,3 0-16 16,2-1 0-16,3-5 0 0,2 0-160 0,4-2 128 16,3 1-128-16,3-6 128 0,4-1 0 0,2-2-128 15,2 0 192-15,0-2-64 16,1 0-1728-16,-2-6-368 0,10-4-64 0,-7 3-16 0</inkml:trace>
  <inkml:trace contextRef="#ctx0" brushRef="#br0" timeOffset="93652">17666 11988 13823 0,'0'0'1216'0,"-8"5"-960"0,8-5-256 0,-6 7 0 0,6-7 672 0,0 0 96 16,0 0 0-16,0 0 16 0,0 0-336 0,0 0-80 16,0 0-16-16,0 0 0 0,0 0 688 0,0 0 144 15,0 0 32-15,0 0 0 0,0 0-176 0,9-3-16 16,1-2-16-16,2 0 0 0,0 1-432 0,5-4-96 15,1 1-16-15,2-5 0 0,2 1-80 0,0-3 0 16,1-3-16-16,2 1 0 0,0-3-32 0,0-2 0 16,1-1 0-16,-1-4 0 0,2 2 0 0,1-3 0 0,1 1 0 15,2-1 0-15,-2 3 32 0,1 0 0 0,0-1 0 0,0 3 0 16,3-1-176-16,0 0-16 0,-1 1-16 0,0 1 0 16,0-2 32-16,-1-3 0 0,-4 2 0 0,0 0 0 15,-3-1 80-15,0 0 32 0,-2-1 0 0,2 0 0 16,0 2-32-16,-1-2 0 0,0 1 0 0,-2 1 0 15,0 1-272-15,-2 3 160 0,0-2-160 0,0 3 128 16,-1 2-128-16,-1-1 0 0,0 0 0 0,1 1 0 16,1 2 0-16,0 1 0 0,-3-1 0 0,1 2 0 15,-3 0 0-15,-1 1 128 0,-2 2-128 0,0-2 0 16,1 2 128-16,-4 1-128 0,-1 0 0 0,1 3 128 16,-8 6-128-16,7-5 192 0,0-3-192 0,-7 8 192 15,0 0-192-15,0 0 0 0,6-5 0 0,-6 5 0 16,0 0 0-16,0 0 0 0,0 0 128 0,0 0-128 15,0 0 0-15,0 0 0 0,-6 8 0 0,-1 1 0 0,-1-1 0 16,-3 3 0-16,0 1 0 0,-2 1 0 0,-2 4 0 16,-2-1 0-16,-4 1 0 0,-2 2 0 0,0 2 0 15,-1 5 0-15,-2-1 0 0,0 4 0 0,-1 3 0 0,-3-1 0 16,-2 0 0-16,1 4 0 0,0 0 0 16,-1 1 0-16,0-2 0 0,-4 2 0 0,-2 1 0 15,-1-2 0-15,-2-2 0 0,2 2 0 0,1-5 0 0,2-1 0 16,2 3 0-16,4-5 0 0,1-2 0 0,1-2 0 15,0 3 0-15,3-2 0 0,2-3 0 0,1 1 0 16,1 1 0-16,2-4 0 0,1 1 0 0,0-2 0 16,0-1 0-16,3-2 0 0,0 0 0 0,2 0 0 15,2-2 0-15,1 1 0 0,-1-5 0 0,4 1 0 0,0-5 0 16,7-5 0-16,0 0 0 0,0 0 0 0,0 0 0 16,0 0 0-16,-3 10 0 0,3-10 0 15,0 0 0-15,0 0 0 0,0 0 0 0,0 0 0 0,11-11 0 0,2-1 0 16,1 1 128-16,1-4-128 0,1-3 0 0,4 0 128 15,-1-2-128-15,2-4 0 0,1 0 0 0,2 1 0 16,3-3 0-16,1 0 0 0,1-4 128 0,1 2-128 16,5-2 0-16,0-1 0 0,0 1 0 0,3-4 0 15,2-2 0-15,2-2 0 0,0-4 144 0,-1 1-144 16,-3 2 128-16,2-3-128 0,-1 0 160 0,-2 4-160 16,-3 2 144-16,2 4-144 0,-2 4 128 0,0 0-128 15,-1 6 176-15,2-3-48 0,-4 5-128 0,-1 2 192 16,-5 2-48-16,-1 1-16 0,-3 3 0 0,-4 1 0 15,-3-1 0-15,-2 1 0 0,-3-2 0 0,-3 5 0 16,-2-2 112-16,-4 10 16 0,1-7 0 0,-1 7 0 0,0 0-48 16,0 0 0-16,0 0 0 0,-11 2 0 0,-1 2-208 15,-3 4 0-15,1-1 128 0,-2 3-128 0,-1-2 0 0,-2 3 0 16,2-2 0-16,0 4 0 0,-2-1 0 0,2 0-208 16,1 1 64-16,2 2 16 15,1-3-1344-15,3 0-272 0,-1 2-48 0,3-1-16 16</inkml:trace>
  <inkml:trace contextRef="#ctx0" brushRef="#br0" timeOffset="96250.65">15086 15156 20271 0,'-16'2'896'0,"16"-2"192"0,-10-1-880 0,4 1-208 0,6 0 0 0,0 0 0 15,0 0 480-15,6 9 48 0,-6-9 16 0,21 7 0 16,-1 6-368-16,5-1-176 0,2-6 160 0,5 5-160 15,2 1 256-15,0 2-32 0,-2 1-16 0,1 2 0 16,0 0 208-16,0 4 32 0,-2 0 16 0,-2 6 0 16,-2-2-112-16,-2 5-32 0,-1-5 0 0,-2 7 0 15,0 3-128-15,-7 2-16 0,0-1-16 0,-2-1 0 0,-3 1-32 0,-2-2-128 16,-3 1 192-16,0-5-64 0,-1-1 64 16,-1 1 0-16,3-4 0 0,-1 1 0 0,0-5 128 15,0-2 48-15,0-1 0 0,3-1 0 0,0-2-48 0,3 0-16 16,-1-4 0-16,5-1 0 0,3-3-80 0,1-1-16 15,0-2 0-15,1-1 0 0,-1-4 80 0,2-3 16 16,-2 3 0-16,1-2 0 0,0-2-144 0,1 0-32 16,-2-5 0-16,-1 3 0 0,-2 1 144 0,-1-3 32 15,-1 3 0-15,-1 0 0 0,-1-3-112 0,-4 2-32 16,-8 6 0-16,8-5 0 0,-8 5 32 0,0 0 0 16,0 0 0-16,0 0 0 0,0 0 0 0,0 0 16 15,0 0 0-15,0 0 0 0,-10 9-208 0,1 1 128 0,-2-3-128 0,3 6 0 16,-2 1 0-16,3 3 0 0,0-1 0 0,2 6 0 15,1-2 0-15,3 0 0 0,-1 5 0 0,4 1 0 16,1-2 0-16,2 6 0 0,1-1 0 16,1 4 0-16,2 1 0 0,1 4 0 0,0-1 0 0,2 3 0 15,1-2 0-15,1 3 0 0,2 4 0 0,-1-3 0 16,1 0 0-16,0 4 0 0,1-3 0 0,-3 2 0 16,3-6 0-16,-4 0 0 0,-3 1 128 0,0 1-128 15,1-2 240-15,-4-3-48 0,0-3-16 0,-6-2 0 16,-1 4 352-16,-1-1 80 0,-6-2 16 0,-2-2 0 15,-3-3-64-15,-5 3-16 0,-2-3 0 0,-3 0 0 16,-2-3-48-16,-1 1-16 0,-4 0 0 0,-6-3 0 16,-4 0-32-16,-2-3-16 0,-2 0 0 0,-5-1 0 15,-4-2-224-15,-4-3-32 0,-4-1-16 0,4-3 0 0,3-3-160 16,1-5 192-16,2-3-192 0,7-6 192 16,5-2-576-16,5-5-96 0,3-4-32 0,6-7-12480 15,5-1-2512-15</inkml:trace>
  <inkml:trace contextRef="#ctx0" brushRef="#br0" timeOffset="98397.76">16811 16150 12895 0,'-12'2'1152'0,"5"3"-928"16,-2 3-224-16,0-4 0 0,0-2 1040 0,9-2 176 15,-9-1 16-15,3 1 16 0,6 0 256 0,0 0 48 16,-4-4 16-16,4-5 0 0,2 2-224 0,5-6-32 16,3-2-16-16,4-3 0 0,0-2-480 0,4-1-112 15,1 1 0-15,0-1-16 0,2 1-432 0,0-1-96 16,-2-1-16-16,1 3 0 0,0 1-16 0,0 4 0 16,-3 5 0-16,-1 2 0 0,-2 1-128 0,-2 5 0 15,0 4 144-15,-2 6-144 0,-3 0 128 0,0 6-128 16,-5 5 160-16,1 6-160 0,-4-2 144 0,-2 4-144 15,-1-2 128-15,-1 6-128 0,-2 0 128 0,-2-2-128 16,-3 0 0-16,1-1 128 0,-1-4 0 0,1-2 0 16,-1-5 0-16,5-3 0 0,-2-2 464 0,9-13 96 0,-6 5 16 0,6-5 0 15,0 0 160-15,0 0 32 16,0-10 16-16,6-4 0 0,5-3-368 0,5-4-80 0,-2-6-16 0,1 3 0 16,4-1-448-16,1 0 128 0,2 1-128 0,1-2 0 15,0 3 0-15,2 1 0 16,2 4 0-16,-1 3-160 0,-1 2 160 0,-5 7-160 0,-1 2 160 15,-2 5-160-15,-3 4-80 0,-2 3-16 0,-5 4 0 0,-2 5 0 16,-3 7 0-16,-2 4-16 0,-2-1 0 0,-3 1 0 16,-4-2 272-16,0 1 0 0,-1-1 0 0,1 1 0 15,-3-8 0-15,3-4 0 0,2-5 0 0,0 0 0 16,7-10 0-16,0 0 128 0,0 0 0 0,0 0 16 0,0 0 128 16,13-11 32-16,4 1 0 0,0-7 0 15,4-2-112-15,2-1-32 0,0-3 0 0,-2 1 0 0,0 1-160 0,-1 0 0 16,0 3 0-16,1 3 0 0,-1 1 0 0,-2 5 0 15,-2-1-128-15,-2 6 128 0,-1 6 0 0,0 4 0 16,-3 5-144-16,-1 3 144 0,-3 3-128 0,-1 3 128 16,-1 3-192-16,-2 3 192 0,2 2-144 0,-4 1 144 15,2-4 0-15,-2 2-144 0,1-2 144 0,1-3 0 0,1-4 0 0,2-3 0 16,0-1 0-16,1-6 0 0,-6-8 0 0,11 7 0 16,0-3 0-16,2-4-288 0,-2-3 48 15,4-3-11152 1,2-3-2240-16</inkml:trace>
  <inkml:trace contextRef="#ctx0" brushRef="#br0" timeOffset="98766.83">17970 16015 11967 0,'0'0'528'0,"0"0"112"0,0 0-512 0,0 0-128 0,-5 10 0 0,5-10 0 16,-4 13 3584-16,0 1 672 0,0 5 144 0,3-1 16 0,0-2-2656 16,-2 2-544-16,-1 1-96 0,2 1-32 0,-1-2-160 15,3 0-32-15,-1 0-16 0,0-1 0 0,1-1-272 0,1-1-48 16,0-4-16-16,-1-11 0 0,7 14-128 0,-1-6-32 16,3-3 0-16,0 1 0 0,-9-6 112 0,13-2 16 15,1-4 0-15,0 1 0 0,-2-2-112 0,2-4-16 16,-1-2 0-16,-2 2 0 0,2-3-176 0,-1-2-32 15,-4 2-16-15,0 0 0 0,-2 3 16 0,0-2 0 16,0 4 0-16,-6 9 0 0,2-11-176 0,1 2 160 16,-3 9-160-16,0 0 160 0,0 0-160 0,0 0 0 15,-3-6 0-15,3 6 128 0,0 0-128 0,0 0 0 16,0 0-160-16,0 0 160 16,0 0-448-16,0 0 0 0,0 0 0 0,0 0 0 15,0 0-1664-15,0 0-320 0,16-2-64 0,-5-1-13344 0</inkml:trace>
  <inkml:trace contextRef="#ctx0" brushRef="#br0" timeOffset="99082.56">18622 15557 18431 0,'0'0'816'0,"0"0"160"0,1-10-784 0,-1 10-192 0,0 0 0 0,0 0 0 16,0 0 416-16,0 0 32 0,0 14 16 0,-2 4 0 15,-3 0 752-15,0 3 160 0,-3 5 32 0,0 3 0 16,-2 8-448-16,-1 2-64 0,-2 3-32 0,-1-1 0 16,-1 3 192-16,-1 0 32 0,2-1 16 0,1 1 0 15,-1 2-400-15,0-2-64 0,0 1-32 0,0-1 0 16,-2-3-336-16,5-4-64 0,-2-5-16 0,4 0 0 15,2-7-192-15,3 0 0 0,1-4 0 0,3-3 0 0,0-4 0 16,2-6-160-16,-2-8 0 0,8 3 0 16,3-6-1632-16,1-2-336 0,4-7-64 0,0-5-16 15</inkml:trace>
  <inkml:trace contextRef="#ctx0" brushRef="#br0" timeOffset="99340.52">18903 15510 28559 0,'0'0'2544'0,"0"0"-2032"16,0 0-512-16,-5 14 0 0,1 1 640 0,-1 6 48 0,-3 0 0 0,-1 9 0 15,-3 0-192-15,-1 6-48 16,-5-2 0-16,2 2 0 0,0-1 80 0,1 2 16 16,-1 4 0-16,3-2 0 0,0 1-144 0,3 2-16 15,0 2-16-15,2-6 0 0,3 0-240 0,3-2-128 0,-1-3 128 0,4 0-128 16,2-6 0-16,2-2 144 0,0-6-144 15,3-4 0-15,2-3 0 0,0-2 0 16,4-5 0-16,-1-1 0 0,-1-4-176 0,1-4-80 16,-1 0-32-16,-2-1 0 15,-3-7-2496-15,-4-1-496 0</inkml:trace>
  <inkml:trace contextRef="#ctx0" brushRef="#br0" timeOffset="99463.6">18527 16034 14735 0,'0'0'640'0,"0"0"160"0,0 0-640 0,0 0-160 0,0 0 0 0,0 0 0 15,10 6 3680-15,4-2 704 0,6 2 144 0,2 0 16 0,2-4-3520 0,1 1-720 16,7-3-144-16,-1 0-32 0,4-2-128 0,1 0 160 16,-1-6-160-16,2 3 160 15,0 1-1872-15,-5-2-368 0</inkml:trace>
  <inkml:trace contextRef="#ctx0" brushRef="#br0" timeOffset="99665.34">19185 15972 23951 0,'0'0'1056'0,"-6"7"224"0,2 5-1024 15,0 2-256-15,3 1 0 0,0 5 0 0,1 3 1856 0,-3 3 320 16,-1-2 64-16,-1-1 16 0,-3 0-1520 0,1 1-304 16,-2-1-64-16,-1-2-16 0,-2-2-160 0,2-1-48 15,1-1 0-15,0-2 0 0,4 0-144 0,0-1-144 16,3-4 144-16,2-10-208 15,0 0-2256-15,0 0-448 0</inkml:trace>
  <inkml:trace contextRef="#ctx0" brushRef="#br0" timeOffset="100363.22">19577 16081 29487 0,'-5'15'2624'0,"-1"2"-2112"16,4 2-512-16,-2 4 0 0,-1 7 576 16,0-2 16-16,-3 0 0 0,-2 1 0 0,-4-3-368 15,-2 4-80-15,-6-4-16 0,-1-1 0 0,-1-5 224 0,-1 1 32 16,-1-2 16-16,2-1 0 0,4-4 80 0,3-5 16 16,3-1 0-16,4-4 0 0,10-4 48 0,0 0 16 15,0 0 0-15,0 0 0 0,4-12-32 0,5-2 0 16,3-2 0-16,6-5 0 0,4-3-336 0,1 1-192 15,-3-1 192-15,4-1-192 0,2 2 128 0,-2-4-128 16,-3 1 0-16,1-1 0 0,0 3 0 0,-1 3 0 16,-2 0 0-16,3 5 0 0,-2 3 0 0,-2 4 0 15,-2 3 0-15,-3 5 0 0,0 3-144 0,-4 3 144 16,-3 4-128-16,-2 4 128 0,-3-2 0 0,-2 4-160 16,-3 5 160-16,-1-1 0 0,-3-2-128 0,0 1 128 0,-3 0 0 15,-3-1 0-15,2-2 0 0,-1 0 0 0,2-1 0 0,2-4 0 16,1-1 0-16,8-9 0 0,-5 3 0 0,5-3 0 15,0 0 0-15,0 0 0 0,0 0 0 0,13-9 0 16,2 0 0-16,3-3 0 0,-1 3-144 0,3-3 144 16,1 0-432-1,1 3 16-15,-2-1 0 0,2 3 0 0,-1 2 32 0,3-1 16 0,2 1 0 0,-3 2 0 16,-3-5 368-16,0 3-176 0,1 1 176 0,0-1-128 0,1-4 128 16,0 3 0-16,1-4 0 0,-2 1 0 0,1-5 0 15,1 0 0-15,1-3 0 0,1-1 0 0,1-2 0 0,-2-2 0 16,-1 1 0-16,-2-3 0 0,0 0 0 0,-2-4 0 15,-2-2 0-15,0-3 128 0,-2 0-128 0,-2-1 128 16,-3 0-128-16,-2-5 128 0,-3 1-128 0,-3 3 128 16,-2 4-128-16,-1 7 128 0,-1 6 64 0,-2 6 32 15,-3 6 0-15,7 6 0 0,-11 2 32 0,-4 8 0 16,-2 3 0-16,-1 11 0 0,-1 4-256 0,-1 4 0 16,0 2 0-16,-1 3 0 0,0 1 0 0,0 3 0 15,4 0 0-15,1-1 0 0,2-5 128 0,4 4-128 16,2 0 176-16,5-5-176 0,1-3 192 0,5-6-192 15,1 1 192-15,2-5-192 0,3-5 192 0,2-6-64 0,0 0 0 0,4-6-128 16,1-2 224-16,3-4-64 16,1-3-16-16,-1-4 0 0,2 2-16 0,1 1 0 15,-2-3 0-15,1 3 0 0,-2-2-352 0,-2 4-80 0,0 4-16 0,-2-1 0 32,-2 0-1664-32,-3 2-352 0,-10-1-64 0</inkml:trace>
  <inkml:trace contextRef="#ctx0" brushRef="#br0" timeOffset="100561.7">19569 15767 45151 0,'-19'-1'4016'0,"5"-1"-3216"0,4 1-640 0,10 1-160 0,0 0 624 0,0 0 80 16,0 0 32-16,0 0 0 15,0 0-1392-15,0 0-288 0,0 0-48 0,0 0-19248 16</inkml:trace>
  <inkml:trace contextRef="#ctx0" brushRef="#br0" timeOffset="104129.01">18945 6618 5519 0,'0'0'240'0,"0"0"64"0,0 0-304 0,9 4 0 0,-9-4 0 0,9 3 0 16,-9-3 592-16,0 0 64 0,9 3 16 0,-9-3 0 16,0 0-672-16,10-1-144 0,-1 1-32 0,-9 0 0 31,10-5-192-31,0 1-32 0,-1-5-16 0,0 4 0 16,1 1-208-16,-1-1-32 0,2 2-16 0,-2 1 0 0,-9 2 672 0,12-4 272 0,-1 3-16 0,-11 1 0 15,10-3 1344-15,3 1 256 0,-13 2 48 0,13-3 16 16,-13 3-368-16,10-5-64 0,0 1-16 0,-10 4 0 0,11-6-272 0,-2 0-64 15,-9 6-16-15,10-6 0 0,1-4-192 0,-1 3-32 16,0-3-16-16,0 1 0 0,0-2-192 16,0 4-48-16,2-3 0 0,2 2 0 0,-3-2-128 0,5 0-48 15,3-4 0-15,0 1 0 0,-1 3-64 0,1-3-16 16,2-5 0-16,1 2 0 0,-1 3-128 0,1-2-48 16,-2 1 0-16,5-3 0 0,-5 1-64 0,4-1-16 15,0-1 0-15,2 2 0 0,-2-2 32 0,2 2 0 16,2-2 0-16,2 0 0 0,0 3 128 0,6-2 32 15,1-1 0-15,3-1 0 0,2-1 0 0,0-2 16 16,-1 1 0-16,1-2 0 0,0-2 64 0,-3 2 16 16,2-4 0-16,1 4 0 0,0-4 16 0,3 3 0 15,2 1 0-15,2-2 0 0,0 1-48 0,-2 2-16 16,-3 1 0-16,0-4 0 0,3 3-64 0,-1 0-16 16,2 0 0-16,3-1 0 0,-1-1-96 0,3 3-32 15,4-5 0-15,-2 2 0 0,-2 1-160 0,1-3 0 0,-2 0 144 16,-3-1-144-16,3 3 0 0,2-4 0 15,-1 2 0-15,2-2 0 0,5 4 0 0,-3-6 0 16,-3 4 0-16,2-2 0 0,-2 2 0 0,2 0 0 16,0 1 0-16,0 3 0 0,1-4 0 0,0 2 0 0,3 1 0 15,-6-2 0-15,-3 2 0 0,0-1 0 0,0-3 0 16,1 3 0-16,3-3 0 0,1 3 0 0,1-4 0 16,0 3 128-16,0-2-128 0,-5 1 0 0,-3 1 0 15,-1-2 0-15,0 4 0 0,4-2 0 0,0 1 0 0,2 4 128 16,2-2-128-16,-2-1 0 0,2 1 0 0,-5 1 128 15,-4 2-128-15,0-2 0 0,0 1 0 0,2-2 0 0,-1 1 0 16,0 1 0-16,1-1 0 0,-1 2 128 0,1 0-128 16,0 0 0-16,-4-1 0 0,-3 1 128 0,0-3-128 0,-2 2 0 15,0-2 0-15,1 3 0 16,0 0 0-16,2 0 0 0,0 1 0 0,2 0 0 0,-2 0 0 0,-1 2 0 16,0-1 0-16,-3 2 0 0,-3-3 0 15,-2 2 0-15,-1 1 0 0,3 2 0 0,-2-2 0 0,2-1 0 16,-2 2 0-16,0 4 128 0,-1-1-128 0,0 2 0 15,-1 0 128-15,0-1-128 0,1 1 0 0,-4-1 0 16,2 2 0-16,-5-1 0 0,-3 2 0 0,-2 0 0 16,-2-2 0-16,1 3 0 0,-1-3 0 0,0 1 128 15,0-2-128-15,-1 4 0 0,0 2 0 0,2-2 0 16,-1-1 0-16,-1 4 128 0,0-4-128 0,-2 2 144 16,2 0-144-16,-4 0 160 0,1-3-160 0,1 5 0 15,-2-1 0-15,0-1 128 0,0-2-128 0,-2 2 0 16,1-4 0-16,0 4 128 0,-3 1-128 0,0-2 0 15,-2-2 144-15,-2 3-144 0,-6 5 0 0,8-7 128 16,-4-1-128-16,-1-1 0 0,0 2 0 0,-3 0 128 16,0 7-128-16,2-11 0 0,-2 1 0 0,-2-1 128 15,1-1-128-15,-2-1 0 0,-1 0 0 0,0 1 144 0,-3 1-144 0,-2 1 0 16,0-5 128-16,-1 0-128 16,0-2 0-16,-6-1 0 0,-1-1 0 0,-1-1 0 15,3 0 0-15,-3-3 0 0,-3-3 128 0,4 4-128 0,-4-5 0 0,2 1 0 16,1-2 0-16,-1 3 160 0,0 1-160 0,0-2 128 15,1 4-128-15,1-1 160 0,0 0-160 0,1 1 160 16,-5 1-32-16,0 2 0 0,-2 2 0 16,-1-2 0-16,-2-1-128 0,-3 1 0 0,-3-3 0 0,2 5 128 15,-1 1-128-15,2-1 0 0,-2 1 0 0,1 1 0 16,1-1 0-16,1 1 0 0,0 0 0 0,2 3 0 0,2-2 0 16,1 4 0-16,0 1 0 0,3-2 0 0,0 1-192 15,-2-3 192-15,1 0-160 0,-1 4 160 0,-1-2 0 0,4 3-144 16,-3-2 144-16,3 4 0 0,3-2 0 0,-1 2 0 15,5 1 0-15,0-2 0 0,1 2 0 0,-1 3 0 16,2-2 0-16,2-1 0 0,1 0 0 0,2 1 0 16,5 4 144-16,0 0-144 0,0 0 0 0,0 0 0 15,0 0 0-15,0 0 0 0,0 0 0 0,0 0 0 16,0 0 0-16,0 0 0 0,9 6 0 0,2 2 0 16,3-4 0-16,3 2 0 0,3 3 0 0,4-3 0 15,4 1 0-15,1 2 0 0,2 2 0 0,-1-2 0 16,1 2 0-16,2 0 0 0,4 0 0 0,1 3 0 0,1-3 0 15,3 1 0-15,4-1 0 0,1 1 0 16,1 3 0-16,2-1 0 0,-1-3 0 0,-3-2 0 16,-4 3 0-16,1-3 0 0,-2 1 0 0,1-1 0 0,0 1 0 15,0-1 0-15,1 2 0 0,-1 3 0 16,1-4 0-16,0 2 0 0,-3 1 0 0,-2-3 0 16,-4 1 0-16,-1-3 160 0,-3 3-160 0,-2-3 0 15,-3 1 0-15,0-3-176 0,-2 3 176 0,0-3 0 16,-1 3 0-16,-3-2 128 0,-1-4-128 0,-3 5 0 0,-1-2 0 0,-1-1 0 15,-3 2 0-15,-10-7 0 0,11 6 0 0,-11-6 128 16,0 0-128-16,5 9 0 16,-5-9 0-16,0 0 0 0,-2 12 0 0,-3-1 0 0,-2-6 0 0,-2 3 0 15,-2 1 0-15,-2-3 0 0,-1 3 0 0,-3-3-128 16,1 2 128-16,-2-2 0 0,-2 1 0 0,1 4 0 16,-3-1 0-16,0 3 0 0,-3 1 0 0,0 2-128 15,-3 3 128-15,-4-1 0 0,-3 0 0 0,-3 0 0 0,-2 1 0 16,-1 2 0-16,1 1 0 0,-1 1-128 0,0-1 128 15,2-1 0-15,-3 2 0 0,0 2 0 0,1 0 0 0,-3 3 0 16,-6-3 0-16,-2 4 0 0,-5 0 0 0,0 2-128 16,2 1 128-16,-2 0 0 0,1-1 0 15,1 4 0-15,1 1 0 0,-5 0-128 0,-4-2 128 0,0 2 0 16,0 0 0-16,1 0-128 0,-1 1 128 0,5 1 0 16,1-2 0-16,-4 0 0 0,-5 0 0 0,-1 1 0 15,-1-1 0-15,2 1 0 0,2-2 0 0,2 2 0 16,2 1 0-16,-2-2 0 0,-6-2 0 0,0 2 0 15,0 1 0-15,1-2 128 0,0 1-128 0,4-1 0 0,4 1 0 16,-5 1 0-16,-5-1 0 0,2-1 0 0,-3-1 0 16,3-1 0-16,2-2 0 0,4 1 0 0,1 1 0 0,-1 0 0 15,-2-5 0-15,-1 1 0 16,1 3 0-16,-2-2-128 0,2 0 128 0,5 0-128 16,-2 2 128-16,2-2-128 0,-5 2 128 0,1-1 0 0,-1-6 0 0,3 3 0 15,4-3 0-15,0 3 0 0,0-1 0 0,3 2 0 16,1 1 0-16,-4-5 0 0,-5-1 0 0,2 3 0 15,2-2 0-15,1 3 0 0,3-2 0 0,1 2 0 16,-1-4 0-16,6 4 0 0,0-5 0 0,0 2 0 0,-6 2 0 16,2-3 0-16,0 0 0 0,4-1 0 0,3 0 0 15,1 2 0-15,-1-2 0 0,2 0 0 0,3 0 0 0,1 2-128 16,0-3 128-16,-2-2-128 0,0-2 128 0,-1 0-208 16,-1 1 80-16,1 0 128 0,2 0-160 15,1 3 160-15,2-1 0 0,3-2-144 0,-1-1 144 0,2 0 0 16,2 0 0-16,-1-1 0 0,2 3 0 0,1 0 0 15,0-1 0-15,-1 0-128 0,2-2 128 0,0-3 0 16,3-1 0-16,1-2 0 0,0 0 0 0,2-3 0 16,2 1 128-16,1-4-128 0,3 0 0 0,2 0 0 15,0-1 0-15,2-3 128 0,-2 0-128 0,3 2 0 16,1-1 0-16,0 2-128 0,1-6 128 0,2 0 0 0,6 2-144 16,-9-1 144-16,9 1 0 0,-9-2 0 15,3-1 0-15,6 3 0 0,-6-5 0 0,0-1 0 16,0 2 128-16,2-1-128 0,0-6 144 0,2 4-144 15,-1-3 160-15,1 2-160 0,-1-2 192 0,1 2-64 16,-1-2-128-16,1 1 192 0,-2-4-64 0,3-1-128 16,1-2 176-16,0-1-176 0,1-2 144 0,0-1-144 0,0-4 0 15,2 0 144-15,0-6-144 0,-2 0 0 0,1 2 0 0,-2-2 0 16,-2-1 0-16,2 2 0 16,-1-2 0-16,-1 2 0 0,1 5 0 0,0 0 0 15,-1-2 0-15,1 5 0 0,0-1 0 0,0 2 0 0,1-2 0 0,1 2 0 16,0 1 0-16,2 0 0 0,1-2 0 0,-1 0 0 15,0-5 0-15,2 2 0 0,0 1 0 0,1-1 0 16,1 1 0-16,-1 0 0 0,0-5 0 0,1 4 0 16,-2-1 0-16,0 2 0 0,-1 0-160 0,0 4 160 15,-2 1-144-15,1 0 144 0,1 1-128 0,-3 0 128 16,0 1-160-16,-1 0 160 0,0 4-192 0,1 1 192 16,1-1 0-16,-2 3-128 0,1-1 128 0,0 2 0 0,-1 8 0 15,1-10 0-15,1 2-128 0,-2 8 128 0,1-10 0 16,-1 10 0-16,0 0 0 0,0 0 0 15,4-6-176-15,-4 6 176 0,0 0-160 0,0 0 160 0,0 0-224 0,0 0 48 16,2-8 16-16,-2 8 0 16,0 0-144-16,0 0-16 0,0 0-16 0,0 0 0 15,0 0-208-15,0 0-32 0,0 0-16 0,0-10 0 16,0 0-432-16,0 2-64 0,0-2-32 0,0 2 0 16,2-2-2032-16,-2 1-416 0,0-5-80 0,2-1 0 0</inkml:trace>
  <inkml:trace contextRef="#ctx0" brushRef="#br0" timeOffset="104745.75">19250 5182 13823 0,'0'0'608'0,"0"0"128"0,-4 8-592 0,4-8-144 16,0 0 0-16,0 0 0 0,-4 9 944 0,4-9 144 0,0 0 48 0,0 0 0 15,0 0-304-15,0 0-48 0,10 8-16 0,-10-8 0 16,16 1 80-16,-1-2 16 0,3-2 0 16,1-2 0-16,0 2-224 0,2-3-32 0,2-2-16 0,3-1 0 15,-1-4-256-15,2 3-48 0,-3-2-16 0,3-2 0 16,-1-3-96-16,2-3-32 0,4 0 0 0,1 0 0 16,2-6 112-16,1 2 32 0,4 0 0 0,4-4 0 15,6 1 112-15,-1-3 32 0,2-3 0 0,1 1 0 16,-1 4-32-16,1-4 0 0,3 2 0 0,1-2 0 15,1 0-144-15,4 1-16 0,4-1-16 0,-3 1 0 0,1-2-224 0,-2-2 128 16,0-5-128-16,0 3 0 0,0 0 0 0,5-2 128 16,1 0-128-16,0-1 0 0,-3-2 0 0,0 3 0 15,-1 2 0-15,1-1 0 0,-3-3 0 0,4 2 0 16,2 3 0-16,-1-1 0 0,-1-1 0 0,-2 0 0 16,-3-1 0-16,0 2 0 0,0-1 0 0,1 2 0 15,0 1 0-15,0 0 0 0,-2 2 0 0,-3-2 0 0,-4-2 0 0,1 1 0 16,0 1 0-16,-2-1 0 15,1 0 0-15,3 2 0 0,2-2 0 0,0 1 0 16,0-1 0-16,-2 2 0 0,-4 0 0 0,1-2 0 0,1 0 0 16,4 1-160-16,3 2 160 0,2-1 0 0,3 0 0 0,-2 0 0 15,-5 0 0-15,0 0 0 0,2-1 0 0,0 0-128 16,-2 0 128-16,5 4 0 0,0-1 0 16,0 1 0-16,-5 1 0 0,-5 4 128 15,-4-3-128-15,-1 4 128 0,-2-2-128 0,-3 2 0 0,-1-2 0 0,0 4-128 16,-1 1 128-16,-2 1 0 0,0 2 0 0,-2 0 128 15,-4-3-128-15,-2 3 0 0,-4 1 0 0,-3 2 0 16,-4-1 0-16,-2 3 0 0,0 3 128 0,-4-2-128 16,0 0 0-16,-2 3 0 0,-2-1 0 0,-1 2 0 15,-2-3 0-15,-4 6-192 0,-3 6 32 0,6-10 0 16,-6 10-224-16,0 0-64 16,-2-7 0-16,2 7 0 0,-5-7-1664 15,5 7-352-15</inkml:trace>
  <inkml:trace contextRef="#ctx0" brushRef="#br0" timeOffset="105420.45">23820 2561 30399 0,'0'0'1344'0,"0"0"288"0,0 0-1312 0,11 5-320 0,2 5 0 0,-1-3 0 31,5 4-400-31,0-2-160 0,0 2-16 0,4-3-16 0,3 4 592 0,2-2 256 0,5 3 0 0,1 0-16 15,5-3-16-15,1 3 0 0,0 1 0 0,0 0 0 16,-2 0-96-16,0 2 0 0,1 2-128 0,1 0 192 16,3-2-192-16,0 2 0 0,1-1 0 0,1 2 0 15,0 1 0-15,2-2 0 0,-2-3 0 0,-2-3 0 0,-5-1 0 16,0-2 0-16,-4 1 0 0,0-4 0 0,-1 1 0 0,0 2 144 16,3-5-144-16,-1-1 128 0,0-1-128 15,0 1 0-15,2 0 0 0,-1-2 128 0,0-1-128 0,1 0 0 16,-4 0 144-16,-1 3-144 0,-2-3 256 0,-4 0-32 15,-3 0 0-15,-3 2 0 0,-3 1-32 0,-1-1-16 16,-2 1 0-16,-2 2 0 0,-2-2 16 0,-8-3 16 16,7 6 0-16,-7-6 0 0,5 11 16 0,-2-2 0 15,-4 1 0-15,-2 2 0 0,-2-5-96 0,-1 5-128 16,-3-2 176-16,-1 3-176 0,-3 1 0 0,-2-2 0 16,-3 1 0-16,-3 4 0 0,-4 2 128 0,-7 0-128 15,-1 1 0-15,-2 4 0 0,-2-1 224 0,-1 3-64 16,0 2-16-16,-2 2 0 0,-1-2 16 0,2 3 0 15,-3 2 0-15,-1 1 0 0,-4 2-160 0,-7 0 0 16,-5 0 0-16,-4 2 128 0,-1 0-128 0,-2 5 0 16,-3 5 0-16,-2 2 0 0,-6 1-176 0,-6 1 48 15,-10 2 0-15,-3 2 0 0,0 0-32 0,-10 3 0 16,-9 5 0-16,-5-1 0 0,-1 6 160 0,-8 2-128 0,-10 2 128 16,1-1-128-16,0 1 128 0,-8 4 0 0,-10 1 0 0,3 3 0 15,3-2 0-15,-1 0-160 0,-3-1 160 0,4-3 0 16,4 0-288-16,10 2 48 0,8-6 16 0,7-1 0 15,6-3-1824 1,4-5-384-16</inkml:trace>
  <inkml:trace contextRef="#ctx0" brushRef="#br0" timeOffset="107474.62">21200 16765 26367 0,'0'0'1168'0,"-4"11"240"0,3-2-1120 0,1-9-288 15,-3 9 0-15,3-9 0 0,3 11 0 0,2-3 0 16,-5-8 128-16,7 10-128 0,1-3 144 0,2-2-16 16,0-1-128-16,2 1 192 0,-1-3-32 0,2-1-16 15,2 2 0-15,2 0 0 0,1-1-144 0,-1 2 0 16,4-2 0-16,0 1 128 0,3-2 0 0,3 3 0 15,1 0 0-15,4-2 0 0,1 1 32 0,0-1 0 16,0 1 0-16,-1-3 0 0,2 0 32 0,2 0 0 16,1 0 0-16,3 0 0 0,0 0 0 0,3 0 16 0,4-1 0 15,4-2 0-15,2-3 48 0,-2-2 0 0,-3-2 0 16,2 1 0-16,-1-4-32 0,4-1 0 16,0-2 0-16,4 1 0 0,3-2-224 0,1-2 0 15,0-4 128-15,-4 0-128 0,-3 2 0 0,-1-6 0 16,3 2 0-16,0-5 0 0,2 1 208 0,2-1-48 0,1-1-16 0,0-1 0 15,-4-3-144-15,0-2 0 16,-2 0 0-16,2-1 0 0,-2-3 0 0,3 2 0 16,2-4 0-16,1 1 0 0,4-3 0 0,-8 2 0 15,-7 2-160-15,-1-3 160 0,1-2 0 0,2-2 0 0,-1 1 0 0,1-2 0 16,1-1 0-16,-4-3 0 0,3-1 0 0,-5-1 0 16,-4 0-192-16,-1-3 192 0,-6 0-208 15,2-1 80-15,-4-3 128 0,-1 1 0 0,0-1 0 0,-1-3 0 16,0 1 0-16,1 3 0 0,0-4 0 0,-3 3 128 15,1-4-128-15,-1-1 128 0,1-1-128 0,-3 1 128 16,-4-1-128-16,1 2 144 0,-3-1-144 0,0-3 160 16,-2-1-160-16,3 1 0 0,-4 0 0 0,2 0 0 0,1-1 0 15,1 1 0-15,-3 0 0 0,6-2 128 0,-3-1-128 16,-1 0 0-16,3-8 0 0,-1 3 0 0,1 3 0 0,-2-7 0 16,1 1 0-16,2-5 0 0,0-2 0 0,-1-1 128 15,-1 2-128-15,-3-2 0 0,0-2 192 0,-1-2-32 16,-2-1-16-16,-2 0 0 0,-2 1 128 0,0 0 32 15,0 1 0-15,-2-1 0 0,-2 0 16 0,0 5 16 16,-1-1 0-16,0 0 0 0,0-1-64 0,-3 1-16 16,-1 2 0-16,-1-2 0 0,-2-2-128 0,2 1-128 0,-1 1 192 0,-2 1-192 15,0 2 144-15,-1-2-144 0,-1 2 0 0,-1-1 144 16,-1-2-144-16,0 4 0 16,0 1 0-16,-5 0 0 0,2 3 0 0,-3-3 0 15,0 2 0-15,-1 3 128 0,-2-1 0 0,0 5 0 16,0 0 0-16,-1 0 0 0,-1-4 256 0,-1 3 32 15,0-1 16-15,-2 4 0 0,0 0-240 0,-2-1-64 0,-1-3 0 0,0 1 0 16,1-1-128-16,-3 4 0 0,1-1 0 0,2 4 128 16,-2-1-128-16,2-3 0 0,0 0 0 0,0 1 0 15,3 0 0-15,-1 2 0 0,-1 1 0 0,-1 0 0 16,2 0 0-16,-3-1 0 0,1 4-160 0,0 1 160 16,-1 2-176-16,0 3 176 0,-1 0-192 15,1 0 192-15,-2 3-160 0,2-2 160 0,-2-1-128 0,-2 4 128 16,-4 2 0-16,0-1 0 0,0 1 0 0,2 2 0 0,-2 0 0 0,0 1 0 15,0-4 0-15,-1 4-128 0,2-1 128 16,0 5 0-16,0 4 0 0,3-2 128 0,0 0-128 16,0 0 0-16,-1 4 0 0,3-1 128 0,-1 0-128 0,1-1 0 15,1 0 0-15,-2 2 0 0,-1-1 0 0,1 4 144 16,-1 1-144-16,0-2 0 0,-3 3 128 0,3-1-128 16,-2 0 0-16,4 1 0 0,0 0 0 0,2 3 0 15,-3-2 0-15,1 2 0 0,0-1 0 0,2 4 0 16,0-1 0-16,-1-1 0 0,4 0 0 0,-1 3 128 15,3 0-128-15,-2-3 0 0,1 4 0 0,2 0 0 16,-2-3 0-16,2 0-144 0,2 6 144 0,-1-2 0 16,0 1 0-16,-1-1 0 0,0 3 0 0,0-3 0 15,0 1 0-15,0 0 128 0,-1 6-128 0,0-5 192 16,-2 5-64-16,3 0 0 0,-1 0-128 0,2 2 0 16,1 1 0-16,-1-1 0 0,-1 0 0 0,1 1 0 15,2 0 0-15,2 2 0 0,-1 0 0 0,1 0 0 16,0-2 0-16,0 3 0 0,0-1 0 0,1 4 0 15,0-1 0-15,0-1 0 0,0 1 0 0,3 3 0 16,-2-2 128-16,-1 4-128 0,0-4 0 0,1 5 0 16,0-3 0-16,0 3 0 0,0-2 0 0,1 4 0 0,0-4 0 15,-1 4 0-15,1 2 0 0,0-1 0 0,6 4 0 0,-8-7-128 16,2 4 128-16,-1-1 0 0,7 4 0 0,0 0-128 16,0 0 128-16,0 0-128 0,-10 0 128 15,10 0-128-15,0 0 0 0,-10 2 0 0,10-2 0 0,-8 9 0 16,8-9-192-16,-9 8-48 0,9-8 0 0,-8 11 0 15,1-4-272-15,1 1-64 16,6-8-16-16,-9 12 0 0,3-2-352 0,-1-1-64 16,0 2-16-16,-2 0 0 0,2 0-288 0,0 3-64 0,-5-3-16 15,0 3 0-15,-1 3-144 0,-1-1-16 0,-1 0-16 16,-1 2-7904-16</inkml:trace>
  <inkml:trace contextRef="#ctx0" brushRef="#br0" timeOffset="107989.03">22793 5709 18143 0,'0'0'800'0,"0"0"160"0,0 0-768 0,0 0-192 16,0 0 0-16,0 0 0 0,0 0 1200 0,0 0 192 0,0 0 32 16,0 0 16-16,8-3-32 0,-8 3 0 15,9-11 0-15,-1 2 0 0,0-4-384 0,-1-2-96 16,0-1-16-16,0-2 0 0,3-2-144 0,-2-3-48 15,2-4 0-15,-2 3 0 0,2-7-224 0,-2 1-48 16,0-1-16-16,1 0 0 0,-2-4-64 0,2 2-16 16,0-4 0-16,1 2 0 0,0 0-80 0,3 4-16 0,-3 0 0 15,1-1 0-15,1-2-64 0,0 3 0 16,1 4-16-16,0-3 0 0,-1 4-176 0,2-2 192 0,0 2-192 16,0-2 192-16,0 3-192 0,-1-1 0 0,-3 4 0 0,2 4 0 15,-1 0 0-15,-1 3 0 0,-3 2 0 0,2 4 0 16,-2-2 0-16,1 6 0 0,-8 5 0 0,7-9 0 15,1 4 0-15,-8 5 0 0,0 0 0 0,10 2 0 16,0 3-144-16,1 2 144 0,-1 1 0 0,-1 3 0 16,3 4-144-16,1 1 144 0,0 3 0 0,2-1-144 0,0 0 144 15,2 0 0-15,1 1 0 0,-1-1 0 16,2 2 0-16,2-1 0 0,0-1 0 0,2-2 0 0,1 1 0 16,3 1 0-16,0 0 0 0,0-2 128 15,1-1-128-15,-3 1 176 0,0-2-176 0,1-2 192 0,-5 0-192 0,1-5 128 16,-2 4-128-16,1-5 128 0,-1 3-128 0,3-3 0 15,-3 0 0-15,1 2 128 0,-1-3-128 0,-1 2 0 16,-1-1 0-16,0-2 0 16,-3 1-640-16,0 1 0 0,-1-1 0 0,-1-1-10592 15,-3 1-2128-15</inkml:trace>
  <inkml:trace contextRef="#ctx0" brushRef="#br0" timeOffset="117111.03">2434 17306 11055 0,'-9'-2'976'0,"0"-2"-784"15,1 1-192-15,-1 1 0 0,0 1 1776 0,0-3 304 16,0-1 64-16,1 2 16 0,8 3-704 0,-7-4-144 16,2-1-32-16,5 5 0 0,-6-10-400 0,6 10-96 15,0 0-16-15,3-8 0 0,0-2-192 0,-3 10-64 16,7-9 0-16,2 0 0 0,1 4 0 0,0 0-16 15,1-1 0-15,0 3 0 0,0 2-32 0,5 1 0 16,-2 0 0-16,2 0 0 0,1 0-16 0,2 3 0 16,1 0 0-16,3 1 0 0,1-2 0 0,2-1 0 0,-1 0 0 15,2 2 0-15,-1-2-64 0,2 1 0 0,2 0-16 16,-1 0 0-16,-1 2-128 0,0-1-32 0,1-2 0 0,0 1 0 16,-1 0 48-16,0 0 0 0,-1 2 0 0,0-3 0 15,-5 2-32-15,0-3 0 0,-2-3 0 0,-2 2 0 16,-5-1-16-16,-2-1 0 0,-11 3 0 0,12-3 0 15,-12 3-48-15,0 0-16 0,0 0 0 0,0 0 0 16,0 0 32-16,0 0 0 0,-12-8 0 0,-2 4 0 16,-3 1-48-16,-5 2 0 0,-5 0 0 0,1 1 0 15,-6 1-128-15,-2-1 192 0,-3-1-192 0,-3 1 192 16,-2 3-32-16,2 1 0 0,-2 1 0 0,-4-1 0 16,1-1-32-16,0 2 0 0,-1 2 0 0,3-3 0 15,1-1-128-15,4-1 0 0,3 1 0 0,6-2 0 16,5 2 0-16,4-3 0 0,2 0 128 0,5 0-128 15,4-3 0-15,9 3 0 0,0 0 0 0,0 0 0 16,0 0 144-16,15 0-144 0,1-1 160 0,5-2-160 0,6-2 208 0,6 3-48 16,4-1-16-16,5-1 0 0,2 1-144 15,5-3 0-15,-1 0 0 0,3-2 128 0,0 5-128 0,-2-2 0 16,-1-3 0-16,1 3 0 0,-3 1 0 0,-3-2 0 16,-4 2 128-16,-3 0-128 0,-8 0 0 0,-4-1 0 15,-6 1 0-15,-4 1 0 0,-4-1 144 0,-10 4-144 16,2-10 160-16,-2 10-160 0,-9-6 208 0,-5 3-48 15,-6-4-16-15,-4 5 0 0,-5-1-144 0,-4 2 128 16,-3 0-128-16,-1-1 128 0,0 2-128 0,2 0 192 16,0 0-192-16,2 0 192 0,2 2-448 0,4-1-96 0,5-2-16 15,5 3 0 1,1 2-2096-16,7-1-416 0,9-3-96 0,0 0-13408 0</inkml:trace>
  <inkml:trace contextRef="#ctx0" brushRef="#br0" timeOffset="118078.46">4868 17186 12895 0,'-14'0'576'0,"3"1"112"0,-2 0-560 0,2 2-128 0,-2-1 0 0,2 1 0 16,-1-2 2080-16,3 3 384 0,9-4 80 0,-9 4 16 16,2-2-1248-16,7-2-240 0,0 0-48 0,0 0-16 15,0 0 16-15,14 4 16 0,4-4 0 0,3 0 0 16,6 0-144-16,5 1-16 0,3 0-16 0,6 1 0 16,3 0-160-16,7 2-48 0,5-1 0 0,1-1 0 15,-1-2-272-15,3 1-64 0,-5-1-16 0,0 3 0 16,-6 0 16-16,2 0 16 0,-3 0 0 0,-3-1 0 15,-2 2-16-15,-4 0-16 0,-6 2 0 0,-5-3 0 16,-6-2-96-16,-5 2-16 0,-6 1 0 0,-10-4 0 16,0 0 16-16,0 0 0 0,0 0 0 0,-9 7 0 0,-5-2 112 0,-4 2 32 15,-7-1 0-15,-6-1 0 0,-4 0-160 0,-3 3-48 16,-3-3 0-16,-4 1 0 0,-3 2-144 0,-3-2 128 16,-2 3-128-16,-3-3 128 0,-5 2-128 0,2 1 0 15,2-5 144-15,5 1-144 0,4-1 0 0,6-2 128 16,5-2-128-16,6-1 0 0,5 0 0 0,5-1 144 15,6 2-144-15,4 0 0 0,3-2 128 0,8 2-128 16,0 0 0-16,0 0 0 0,0 0 0 0,0 0 0 16,18 6 0-16,2-3 0 0,3 1 176 0,5-2-176 15,4 1 160-15,5-1-160 0,3-2 0 0,6-2 128 16,4 2-128-16,3 0 0 0,2 2 0 0,2-2 0 0,1-2 0 16,-2-1 0-16,-1-2 0 0,-2 0 128 15,-2-3-128-15,0 2 0 0,-3 0 0 0,-2-3 0 0,-4 2 128 0,-5-1-128 16,-3 1 0-16,-6-3 0 0,-2 4 128 0,-5-5-128 15,-3 4 0-15,-4-2 0 0,-2 1 128 0,-5 3-128 16,-3-5 0-16,-4 10 0 0,-3-9 0 0,-2-1 0 16,-5 2 0-16,-3-3 0 0,-4 1 0 0,-4 3-160 15,-3 5 160-15,-5 1-128 0,-7-2 128 0,-1 1-128 16,-3-2 128-16,-2 2 0 0,0 4-144 0,0 2 144 16,1-1 0-16,-1 1-176 0,4 2 176 0,4 5-128 15,5-2 128-15,2 2 0 0,2 3 0 0,3-4 0 16,3 0 0-16,4 2 0 0,2-3 0 0,3 1-128 15,10-10 128-15,0 9 0 0,2 1 0 0,6-2 0 16,3-5 0-16,6 2-160 0,4-2 160 0,7-2 0 16,5-1-560-16,7 0 0 15,6-2 0-15,7-2-11536 0,8 0-2320 0</inkml:trace>
  <inkml:trace contextRef="#ctx0" brushRef="#br0" timeOffset="146323.1">18444 740 1839 0,'0'0'0'0,"0"0"160"0,0 0-160 0,0 0 0 0,0 0 0 0,0 0 0 16,0 0 1984-16,0 0 352 0,0 0 80 0,0 0 16 16,0 0-1168-16,0 0-240 0,0 0-32 0,0 0-16 15,0 0-160-15,0 0-48 0,10-11 0 0,2 2 0 16,-2-4-256-16,8 1-64 0,2-5-16 0,0 2 0 15,1-3-160-15,1 0-16 0,4-2-16 0,2 2 0 16,1 3 16-16,0-2 16 0,1 2 0 0,0 0 0 16,1 1 32-16,-1 1 0 0,-1 4 0 0,1 4 0 15,-5 0-144-15,-1 4-32 0,-4 1 0 0,-2 5 0 0,-4 0-128 0,-1 3 128 16,-3 3-128-16,-1 4 128 0,-3 1 256 16,-2 4 32-16,-4 3 16 0,-2 6 0 0,-5 2 80 0,0 2 32 15,-6 2 0-15,-2 2 0 0,-3 1-224 0,-5 2-32 16,-4-5-16-16,-1 2 0 0,-2 1-32 0,-1-1-16 15,-2-3 0-15,2-3 0 0,1-4-48 0,5 1-16 16,-2-3 0-16,4-2 0 0,3-3-160 0,3-3 0 16,3-5 144-16,3 0-144 0,3-3 0 0,5 0 128 15,3-9-128-15,0 0 0 0,0 0 144 0,8 5-144 16,4 0 192-16,3-4-192 0,3-2 416 0,2 0-32 16,3-1 0-16,1 1 0 0,2-2-224 0,2 1-160 15,4-2 192-15,-2-1-192 0,2 2 240 0,2 0-64 0,-3-2-16 0,0-3 0 16,0 3 16-16,1 0 0 0,-4 0 0 0,-2 1 0 15,-4 0-176-15,-2 3 0 0,1-2 0 0,-4 2 128 16,-1 1-384-16,-2 0-96 0,-3 0-16 0,1 1-8784 16,-2 2-1744-16</inkml:trace>
  <inkml:trace contextRef="#ctx0" brushRef="#br0" timeOffset="146613.01">20005 674 28447 0,'0'0'1264'0,"0"0"256"15,0 0-1216-15,4 13-304 0,0 2 0 0,-1 2 0 0,0 3 0 0,-3 3-256 16,0 5 64-16,-1-1 0 0,-2 2 192 0,1-1 0 16,-2 2 144-16,-1 2-144 0,-2-1 192 0,1-2-64 15,0 0-128-15,1-5 192 0,-1-1-192 0,3-1 128 16,-1-3-128-16,3-1 0 16,1-2-1344-16,1-4-384 0</inkml:trace>
  <inkml:trace contextRef="#ctx0" brushRef="#br0" timeOffset="147032.03">20305 700 24879 0,'0'0'2208'0,"-4"12"-1760"0,-1 2-448 0,0 3 0 15,0 1 0-15,0 2 128 0,-3 6-128 0,1-2 0 16,-6 0 176-16,3 4-48 0,-2-2-128 0,1 1 192 16,-1-8 128-16,2 2 0 0,1-4 16 0,4-1 0 15,1-2-336-15,2-6 0 0,2-8 0 0,0 0 0 16,0 0 0-16,0 0 176 0,0 0-176 0,10-3 192 0,1-5-16 0,2-5 0 16,1-3 0-16,1-3 0 15,1-4-176-15,-1-1 128 0,0 1-128 0,2-1 128 16,2-2-128-16,0 3 0 0,1-2 0 0,0 0 128 0,-2 0-128 0,1 0 0 15,2 1 0-15,-1 3 0 0,-2 2 0 0,2 3 0 16,-2 1 0-16,-3 4 0 0,0 8 128 0,1 4-128 16,-2 3 192-16,0 6-64 0,1 6 0 0,-4 2 0 15,2 3 0-15,-1 1 0 0,-4 4 32 0,1-1 0 16,-5 6 0-16,1 1 0 0,-2-2-160 0,-1 1 192 16,-2-2-192-16,0-4 192 0,0-2-192 0,3 0 160 15,-1-3-160-15,2-3 160 0,1-3-384 0,2-5-80 16,-1-2-16-16,3 1-8352 0,1-5-1680 15</inkml:trace>
  <inkml:trace contextRef="#ctx0" brushRef="#br0" timeOffset="147499.23">21529 620 14735 0,'0'0'1312'0,"3"-9"-1056"0,-2-3-256 0,-1 12 0 16,0 0 1600-16,-1-7 272 0,1 7 48 0,-6-9 16 16,0 5-1296-16,-4 1-272 0,-1 2-48 0,-3 2-16 15,0 3 96-15,-3 1 32 0,-3 4 0 0,-1 1 0 16,0 4-48-16,-3 5 0 0,1 2 0 0,-1 4 0 0,-1-1-192 0,1 8-32 16,1 1-16-16,1 2 0 0,-1 0-144 0,2 1 0 15,5-5 0-15,2 3 128 0,2-1-128 0,5-3 0 16,2-7 0-16,2-4 0 0,3-4 0 0,4-2 0 15,2-7 0-15,6-1 0 0,-1-3 256 0,3-5 32 16,3-3 0-16,2-4 0 0,1-2 96 0,3-7 32 16,0-6 0-16,2-1 0 0,1-4-224 0,2-1-32 15,0-1-16-15,1-2 0 0,-1-3-144 0,0-3 192 16,-2-1-192-16,0-1 192 0,-3-5-192 0,-2-3 0 16,0-3 144-16,-12 23-144 0,-1-11 0 0,0-1 144 15,1 1-144-15,-1-5 0 0,-1 2 144 0,0-1-144 16,0 6 0-16,2-19 144 0,-4 19-144 0,-2 17 0 15,-3 13 0-15,0 9 0 0,-4 11 288 0,-2 15-32 0,-3 7 0 0,-1 2 0 16,-3 2-256-16,1 2 160 0,-2 11-160 0,8-19 128 16,-2 11-128-16,0 3 0 0,-4 6 0 0,1 2 0 15,-1 2-256-15,2-3-96 0,1-2-16 0,-6 30 0 32,5-17-928-32,3-14-192 0,4-11-48 0,1-9-10336 0</inkml:trace>
  <inkml:trace contextRef="#ctx0" brushRef="#br0" timeOffset="148182.37">22048 759 5519 0,'0'0'496'0,"0"0"-496"0,-3 12 0 0,3-12 0 16,3 10 2816-16,-3-10 480 0,9 10 96 0,1-5 0 15,2-2-2320-15,1-3-480 0,0-3-80 0,3 0-32 16,2-10 32-16,1 0 16 0,-1-1 0 0,4-1 0 16,1 0-144-16,1-4-16 0,0-2-16 0,0 1 0 0,0-2-112 0,-2 3-32 15,-6-2 0-15,2 2 0 0,-1-1-208 0,-6 1 0 16,-3-1 0-16,-2 1 0 0,-2 0 0 0,-4 7 0 15,-1-1 0-15,-2 1 144 0,-3-1 192 0,-1 1 48 16,-2 1 0-16,-3 4 0 0,-4 3 272 0,-14 4 64 16,-1 6 16-16,15 6 0 0,-2 3-368 0,0 5-80 15,-1 3-16-15,1 5 0 0,1 2-272 0,0 1 128 16,2 5-128-16,-5 26 0 0,6-12 0 0,5-7 0 16,5-9 0-16,4-7 0 0,4-2 0 0,7-3 0 15,3-4 0-15,3-6 0 0,3-5 128 0,4-5-128 16,4 0 0-16,4-4 0 0,2-1-192 0,3-6-80 15,1-1-32-15,2-3 0 16,0 0-2192-16,-2 0-448 0</inkml:trace>
  <inkml:trace contextRef="#ctx0" brushRef="#br0" timeOffset="148566.57">22822 471 12895 0,'-8'18'1152'0,"3"-4"-928"0,0 4-224 0,-4 3 0 15,0 3 800-15,2 6 112 0,0 1 32 0,-2 1 0 16,-1 2-128-16,-1 3-32 0,-1 1 0 0,1 3 0 16,-1-2 0-16,0 2 0 0,3-1 0 0,0-1 0 15,0-5-128-15,3-6-16 0,1-4-16 0,1-2 0 16,1-5 32-16,2-5 16 0,1-2 0 0,0-10 0 16,0 0 64-16,0 0 16 0,0 0 0 0,6-7 0 15,2-5-160-15,0-4-16 0,2-5-16 0,-1-4 0 0,-1 0-272 16,1-7-48-16,0-2-16 0,1-2 0 0,-1 0-224 0,2-3 176 15,-3-3-176-15,3-2 160 0,0 2-160 0,3-2 0 16,1 2 144-16,3 3-144 0,2 2 0 0,-6 19 0 16,2-1 0-16,1 3 0 0,2-1 0 0,3 5 0 15,-2 5 0-15,-1 3 0 0,-1 6 0 0,0 1 0 16,-3 6 0-16,1 4 0 0,-4 2 0 0,-2 3 0 16,-2 2 0-16,0 21 0 0,-8-4 128 0,-3-3-128 15,-7-3 128-15,-4-2-128 0,-4-6 160 0,-3 0-32 16,-4-3-128-16,1-1 192 0,0-2-192 0,0-2 176 15,1-2-176-15,3-2 160 0,1-5-160 0,1-2-176 16,3-4 48-16,3-4 0 16,3-1-2336-16,6-7-464 0</inkml:trace>
  <inkml:trace contextRef="#ctx0" brushRef="#br0" timeOffset="149268.21">24690 320 30527 0,'-15'10'1344'0,"6"-1"288"0,-1 5-1312 0,0 4-320 0,0 2 0 0,3-5 0 16,-2 4 0-16,-1 2 0 0,-1 1 0 0,1 0 0 15,1 0 0-15,0-1 0 0,1 2 0 0,-3 14 0 0,4-7 0 16,4-4 0-16,0-7 0 0,4-4 0 15,3-3 0-15,1-1 0 0,2-1 0 0,0-3 128 0,2-7-128 0,4 0 144 16,-2-3-144-16,1-5 160 0,3 1 64 0,0-7 16 16,0-4 0-16,3-1 0 0,0-1 192 0,1-1 32 15,-1-3 16-15,1-1 0 0,0-3-224 0,-8 13-32 16,2-7-16-16,2-1 0 0,2 1-208 0,1 3 128 16,1 0-128-16,0 2 0 0,3 1 0 0,14-8 0 15,-6 1 0-15,-2 8 0 16,-3 4-1968-16,-1 0-384 0</inkml:trace>
  <inkml:trace contextRef="#ctx0" brushRef="#br0" timeOffset="149867.19">25628 337 34095 0,'0'0'3024'0,"0"0"-2416"0,0 0-480 0,0 0-128 31,-10 9-352-31,3-2-96 0,-1 0 0 0,-1 0-16 0,-2 3 464 0,-3-1 288 0,-3 2-32 0,7-4-16 16,0 3 64-16,-3-1 16 0,-1 3 0 0,0 1 0 16,0 0-320-16,1 1 128 0,2 1-128 0,-6 5 0 15,6-3 0-15,3-3 0 0,3-9 0 0,5-5 0 16,0 0-208-16,0 0-112 0,0 0 0 0,0 0-16 16,0 0 112-16,12-6 32 0,-2-5 0 0,3 0 0 15,-3 0 192-15,1-2 0 0,-1 3 0 0,-4 1 0 16,2 1 0-16,1-3 0 0,-1 1 0 0,2 1 160 0,-1 2 48 0,2-2 16 15,-2 7 0-15,9-2 0 0,-5 5-16 0,-7 2 0 16,2 4 0-16,-3 4 0 0,1 4-48 0,1 0-16 16,-1-1 0-16,3 3 0 0,2-1-144 0,8 12 128 15,-2-8-128-15,-1-3 128 0,1-7-128 0,2-1 0 16,3-5 0-16,-1-4 128 0,2-4 64 0,1 0 16 16,2-6 0-16,0 0 0 0,4-3 0 0,-4-5 0 15,0 1 0-15,2-1 0 0,-3 0-208 0,-8 7 144 16,-1 0-144-16,2-3 128 0,-2 2-128 0,2 2 0 15,-1-2 0-15,-2 2 0 0,-1 4 0 0,8-2 0 16,-6 2 0-16,-3 6 0 0,-3 2 0 0,-10-2 0 16,10 12 0-16,-5-6 0 0,0 3 0 0,0 2 0 15,-1-1 0-15,1 4 0 0,0-1 0 0,2-1 128 16,-2-1-128-16,9 6 0 0,-3-7 0 0,2 0 0 0,-2-4 0 0,1-1 0 16,-1-2 0-16,2-3 0 0,-1-1 128 0,1-3-128 15,0 0 0-15,1 1 0 0,1-2 0 0,-1-2 0 16,3 0 0-16,-2 4 0 0,0-4 0 0,1 6 0 15,-1 2 0-15,-1 6 0 0,2 0 0 0,-2 5 0 16,-1-2 0-16,-3 2 0 0,2 2 0 0,-2 2 0 16,-1 0 0-16,0 1 0 0,-2-5 0 0,2 4 0 15,0 2-128-15,3-3 128 0,-1-1 0 0,0-2 0 32,0 0-1088-32,-1 1-160 0,1-2-32 0</inkml:trace>
  <inkml:trace contextRef="#ctx0" brushRef="#br0" timeOffset="150938.29">18066 1743 31327 0,'3'-4'2784'15,"-3"4"-2224"-15,0 0-560 0,11-1 0 0,1 1 0 0,-1 4 0 16,0 2-160-16,-1 8 160 0,0 5 0 0,-1 7 0 16,-2-1 0-16,1 7 192 0,0 1 112 0,-1 5 16 15,0 3 16-15,-1 1 0 0,0 2-80 0,1 1-32 16,-1 3 0-16,-1 0 0 0,-1-4-224 0,1 0 128 16,1-3-128-16,1-3 0 0,-2-5 0 0,0-1 0 0,0-6-128 15,0 1 128 1,-1-5-768-16,-2-4-64 0,-2-3 0 0,-1-5-8480 0,-3 0-1696 0</inkml:trace>
  <inkml:trace contextRef="#ctx0" brushRef="#br0" timeOffset="151152.54">17597 2421 27647 0,'0'0'2448'0,"2"-5"-1952"0,-2 5-496 0,12-5 0 15,4 2 1280-15,1 1 144 0,3-1 48 0,4 2 0 16,6-3-1088-16,3-5-224 0,4-4-32 0,3-2-128 16,1-7 464-16,1 3-16 0,4 2 0 0,1 0 0 15,2-1-128-15,3 2-16 0,1 2-16 0,3-2 0 0,2 1-288 16,1 1 128-16,-4 0-128 0,-2 3 0 0,-3-3 0 0,-1 4 0 16,-1 1 0-16,-3 2 0 0,-2-1 0 0,-2 2 0 15,2 0-240-15,-4 1 80 16,-3-1-1408-16,2-2-288 0,-2 2-48 0,-8-1-12016 0</inkml:trace>
  <inkml:trace contextRef="#ctx0" brushRef="#br0" timeOffset="151568.68">19349 1652 23327 0,'0'0'1024'0,"0"0"224"0,0 0-992 0,0 0-256 0,0 9 0 0,1 6 0 0,3 4 416 0,0 4 32 16,0-2 16-16,1 4 0 16,0 5 592-16,-1-2 112 0,0 3 32 0,-2 4 0 0,1 6-112 0,-1 5-32 15,1 1 0-15,1-3 0 0,-2 2-544 0,2-4-128 16,0 0 0-16,1-4-16 0,1-4-224 0,-1-2-144 15,0 0 192-15,-1-7-192 0,1-2 128 0,2-3-128 16,0-4 0-16,1-4 0 16,1 0-1216-16,0-3-320 0,0-2-48 0</inkml:trace>
  <inkml:trace contextRef="#ctx0" brushRef="#br0" timeOffset="153287.37">20382 2086 8287 0,'0'0'736'0,"-10"-2"-592"0,-1-1-144 0,-1 3 0 15,2-1 2496-15,0 1 480 0,-3 1 96 0,1 1 0 16,-4-1-2320-16,0 1-480 0,-3 1-80 0,-2 1-32 16,-1 0 48-16,-3-1 16 0,1 3 0 0,1 2 0 15,3 0-32-15,1 4 0 0,2 0 0 0,4 2 0 16,-3 4-32-16,5 2-16 0,2 4 0 0,3-3 0 16,3 2 48-16,2-3 0 0,2 2 0 0,3-5 0 15,2-5 80-15,4-3 32 0,2-5 0 0,2-4 0 16,2 0 208-16,2-5 32 0,4-8 16 0,2-2 0 15,3-2 16-15,-1-2 0 0,2-3 0 0,-1-4 0 16,-2-2-384-16,1-3-64 0,-2 3 0 0,0-4-128 16,-2-3 128-16,-3-1-128 0,-3-1 0 0,-3 2 0 15,-3 0 144-15,-5 1-144 0,2-1 0 0,-5-1 144 16,-3 2-144-16,-3-3 0 0,-4-3 0 0,0 0 0 0,-3 3 160 16,2 6-160-16,1 5 192 0,2 7-192 0,1 6 304 0,0 7-48 15,5 6-16-15,-7 3 0 0,0 6-48 0,-2 3 0 16,1 8 0-16,1 4 0 0,2 9-192 0,1 4 0 15,2 3 0-15,-2 5-160 0,3-3 160 0,2 1 0 16,3 3 0-16,2-5 0 0,0-6 0 0,5-2 0 16,1-2 0-16,0-8 0 0,2-3 0 0,2-3 0 15,1-5 0-15,2-4 0 0,1 0 0 0,2-6 0 16,-1-3 0-16,2-2 0 0,-2-4 0 0,-1 0 0 16,-1-4 0-16,0-2 0 0,-1-2 0 0,-2-3 0 15,0-2 0-15,-4-2 0 0,0-1 0 0,-3 2 128 16,-3-2-128-16,-1 4 0 0,-1 0 128 0,-3 4-128 15,-2 1 160-15,-2 1-160 0,2 5 0 0,1 8 0 16,0 0 0-16,0 0 0 0,-11 5 128 0,-1 3 0 0,1 3-128 0,-2 5 192 16,-1 0-192-16,3 4 0 0,-1 3 0 0,2 2 0 15,0 0 0-15,0-5 0 0,2-1 0 0,3-2 0 16,1-3 0-16,3-5 0 0,1-9 0 0,0 0 0 16,5 7 0-16,-5-7 0 0,13 0 0 0,2-5 0 15,3-4 0-15,2-2 0 0,2-2 0 0,-1-2 0 16,1-3 0-16,1-1-160 0,-2-4 160 0,0 4-128 15,-3 0 128-15,-2 3 0 0,-1 3 0 0,-1 0 0 16,-2 4 0-16,-2 4 0 0,-10 5 0 0,10 0 0 16,-10 0 0-16,9 10 0 0,-4 2 0 0,-1 6 0 15,-3 4 0-15,-2 3 144 0,-2 0 0 0,0 3 0 16,-4-1-144-16,0 1 0 0,-1 3 144 0,0-3-144 0,-2 0 0 16,3-1 0-16,-1 1 0 0,2-6 0 0,-1-3 0 0,3-1 0 15,2-3-144-15,1 0 144 0,2 2 0 0,-1-7-176 16,0-10 176-16,4 10-128 0,1 0-64 0,0-4-16 15,-5-6 0-15,5 8 0 0,-5-8 32 0,0 0 16 16,5 11 0-16,-1 1 0 0,-4-12 160 0,2 13 128 16,-2-1-128-16,-1 4 176 0,-1 0 224 0,-2 1 48 15,-1-1 16-15,0-2 0 0,-2 0-80 0,1-1-32 16,-1-6 0-16,2 2 0 0,5-9-96 0,0 0-32 16,0 0 0-16,-8-3 0 0,2-5-64 0,3-2-16 15,0-7 0-15,2-1 0 0,0-2-144 0,2-4 0 16,1 0 0-16,3-4-176 15,3 1-208-15,1-1-32 0,0 4-16 0,1-3 0 16,1-1-16-16,5 2-16 0,0 4 0 0,3 2 0 0,3-1 288 0,1 6 176 0,1 4-192 0,1 3 192 16,1 6 0-16,-1 0 0 0,-1 2 0 0,-1 3 0 15,-1 4 208-15,-1 4 0 0,0-4 0 0,-3 3 0 16,-3 1-80-16,0 0 0 0,-5 2-128 0,-3-4 192 16,-7-9-192-16,2 11 128 0,-3 0-128 0,-3-2 0 15,-2 2 0-15,-3-5 0 0,0 0 0 0,0 1 0 31,0-4-608-31,-2-3-64 0,2 0-16 0,0-2-12736 0</inkml:trace>
  <inkml:trace contextRef="#ctx0" brushRef="#br0" timeOffset="153776.6">22218 1798 14735 0,'0'0'1312'0,"0"0"-1056"15,-4 14-256-15,-1-4 0 0,1 2 176 0,0-1-32 16,-1-2 0-16,0 4 0 0,-1-3-144 0,-3 0 0 16,0 3 0-16,0-3 0 0,0 3-336 0,0 0 48 15,2 3 16-15,-1-2 0 0,-1 2 272 0,2 0-192 16,0-1 192-16,1 0-160 0,1 2 160 0,1-5 192 15,3 0-32-15,1-12-16 0,0 12 736 0,1-3 144 16,-1-9 16-16,3 12 16 0,-3-12 400 0,0 0 80 0,0 0 0 16,11 4 16-16,0-4-112 0,2-6-32 0,0-1 0 0,2-7 0 15,2-5-480-15,2-5-96 0,2-3-32 0,4-4 0 16,0 1-432-16,0-2-96 0,2-2-16 0,0 0 0 16,-2-1-128-16,-1 0-128 0,0-2 144 0,-2 0-144 15,-3 1 128-15,-2 1-128 0,-5-3 0 0,-5-7 144 16,-3 3-144-16,-4-1 128 0,-3 2-128 0,-2 3 128 15,-3 5-128-15,2 9 0 0,-3 5 0 0,3 5 0 16,-6 6 0-16,2 4 192 0,-4 8-64 0,-1 3 0 16,-2 8-128-16,0 5 0 0,-4 4 0 0,1 8 0 15,0 6 0-15,-1 7 0 0,0 1 0 0,0 4 0 16,1 2 0-16,2 2 0 0,2-2-144 0,3-1 144 16,1-3 0-16,5-3 0 0,2-2-128 0,3-5 128 15,2-4-256-15,4-3 0 0,3-5 0 0,4-4 0 16,0-5-800-16,3-5-160 0,3-3-16 15</inkml:trace>
  <inkml:trace contextRef="#ctx0" brushRef="#br0" timeOffset="154181.06">22926 1617 25791 0,'0'0'1152'0,"-9"-2"224"0,1-1-1104 0,0 3-272 15,0 2 0-15,-2 0 0 0,0 1 384 0,-2 2 0 16,-2 2 16-16,-2 0 0 0,-2 3-176 0,0 0-32 16,-1 3-16-16,1 2 0 0,2 2 16 0,-1 2 16 15,3 0 0-15,1 1 0 0,1 0-48 0,2 1-16 0,2-2 0 16,3-3 0-16,1 0-144 0,4-4 0 0,0-12 0 16,0 0 0-16,8 7 0 0,-8-7 0 0,10-2 0 0,3-1 0 15,-2-4 0-15,-1-4 192 0,0-2-192 0,-1 2 192 16,3-3-48-16,-2 0 0 0,-3 0 0 0,2 2 0 15,-5 1-16-15,0 1-128 0,0 2 192 0,-4 8-64 16,0 0 272-16,0 0 48 0,0 0 16 0,0 0 0 16,0 0-240-16,6 11-48 0,-2 0-16 0,1 3 0 15,0 0-160-15,3-2 128 0,1 1-128 0,2 0 128 16,2-3-128-16,1 0 0 0,2-2 0 0,3-2 0 16,0-5-144-16,7-2-64 0,1-3-16 0,3-3 0 31,3-1-2144-31,1-6-416 0</inkml:trace>
  <inkml:trace contextRef="#ctx0" brushRef="#br0" timeOffset="154549.97">23440 1112 5519 0,'-14'11'240'0,"5"0"64"0,0 7-304 0,0 0 0 0,0 4 0 0,1 4 0 0,2 4 2480 0,-2 1 432 15,2 2 96-15,2 2 0 0,-2-1-2064 0,2 3-432 16,0 1-64-16,0-1-32 0,1 0 224 0,-1-2 32 16,2-2 16-16,1 2 0 0,0-4 208 0,1-4 32 15,2 1 16-15,2-5 0 0,1-3-384 0,0-1-80 16,3-3-16-16,0-2 0 0,-1-7-144 0,1 1-48 16,-8-8 0-16,10 2 0 0,-10-2-16 0,12-3 0 0,-4-5 0 15,1 0 0-15,-1-6 0 0,1 2-16 16,0-6 0-16,0-1 0 0,-2-3-112 0,0-1-128 0,2-1 176 0,-2 4-176 15,0 1 144-15,-1 2-144 0,-1 5 0 0,1 1 144 16,1 5-144-16,-7 6 0 16,0 0 0-16,0 0 0 0,0 0 192 0,9 9-32 0,-3 6-16 0,-2 2 0 15,-3 2-144-15,-2 1 192 0,-3 4-192 16,-2 2 192-16,-5-5 0 0,1 1 16 0,-1-2 0 0,-1-1 0 16,2-1-64-16,0-3-16 0,2-1 0 0,2-1 0 15,0-7-128-15,6-6 0 0,-5 7 0 0,5-7 128 16,0 0-1776-1,0 0-352-15,0 0-80 0,-5-15-16 0</inkml:trace>
  <inkml:trace contextRef="#ctx0" brushRef="#br0" timeOffset="155095.14">23910 1732 28959 0,'0'0'1280'0,"0"0"272"0,0 0-1232 0,14 4-320 16,-1-2 0-16,-1-1 0 0,1-1 0 0,1-1 0 15,-1-4 0-15,1-1 0 0,1-3 400 0,1-3 32 0,0-2 0 16,-1 0 0-16,0 0-208 0,-1-2-32 0,-1-2-16 0,-2-1 0 16,-4 1-176-16,0 1 0 0,-2-3 144 0,-2-2-144 15,-3 1 0-15,-1 1 144 0,-3 1-144 0,0 1 0 16,-2 4 144-16,2 6-144 0,-1 2 0 0,5 6 144 15,-12 1 96-15,1 7 16 0,-2 2 0 0,0 8 0 16,-1 5-112-16,3 1-16 0,-2 4 0 0,4 0 0 16,4 2-128-16,2 2 0 0,1-1 0 0,5-1 0 15,4-3 0-15,4-4 0 0,-1-4 0 0,2-1 0 16,6-1 0-16,4-1 0 0,-2-7 0 0,3-2 0 16,4-6-144-16,-4-2 144 0,0-6-192 0,-1-1 192 15,0-5-144-15,0-1 144 0,-1-2 0 0,1-3-144 16,-2-3 144-16,-1 0 0 0,2 1 0 0,-4-5 0 0,1 2 0 15,0-2 0-15,-3-2 0 0,1-7 128 16,-1 0-128-16,0-2 0 0,-2 0 0 0,2-6 128 16,3-2-128-16,-4-3 192 0,1-3-64 0,-1 0 0 15,0-1-128-15,-1-1 192 0,-4-1-64 0,-1 6 0 0,3 6-128 16,-5 8 176-16,-2 3-176 0,-2 10 192 0,1 3 80 0,-2 4 32 16,-1 8 0-16,0 6 0 0,0 0-112 0,0 0 0 15,-10 16-16-15,0 7 0 0,-2 7-176 0,0 9 0 16,3 4 0-16,-1 8 0 0,1 3 0 0,-1 5 0 15,-1 2 0-15,4 0 0 0,0 4 0 0,5-3 0 16,3 1 0-16,4-7 0 0,4-3 0 0,5-9 0 16,4-1 0-16,5-3 0 0,3-6 0 0,6-4 0 15,5-5 0-15,5-6-10560 16,5-4-2080-16</inkml:trace>
  <inkml:trace contextRef="#ctx0" brushRef="#br0" timeOffset="160253.93">25866 1259 8287 0,'0'0'736'0,"0"0"-592"0,0 0-144 0,0 0 0 15,1-10 1312-15,-1 10 224 0,2-8 64 0,-2 8 0 16,0 0-720-16,0 0-144 0,3-10-32 0,-3 10 0 15,0 0-192-15,0 0-64 0,0 0 0 0,0 0 0 16,0 0-112-16,0 0-16 0,0 0-16 0,0 0 0 16,0 0 64-16,0 0 16 0,0 0 0 0,-2 11 0 15,-1 5-16-15,1 2 0 0,-1 1 0 0,-1 1 0 16,-1 4-144-16,0 3-32 0,0-1 0 0,-1 2 0 16,1 3-64-16,1-4-128 0,1-1 176 0,3-4-176 15,0-4 128-15,0-3-128 0,3-5 0 0,1 2 0 16,1-5 384-16,-5-7-48 0,10 5 0 0,1-5 0 15,1-1 560-15,3-5 96 0,4-2 32 0,0-6 0 0,-2-2-384 0,2-4-80 16,4 1-16-16,0-3 0 0,-2-5-352 16,0 4-192-16,-1 0 192 0,-1 1-192 0,-1 2 128 0,0 1-128 15,-2-1 0-15,-2 2 0 0,-4 3 0 0,0 3 0 16,1 0 128-16,-2 0-128 0,-3 6 0 0,-6 6 0 16,0 0 0-16,0 0 0 0,0 0 0 0,0 0 0 15,0 0 0-15,6 14 0 0,-3 2 0 0,-3 5 0 16,-1 0 144-16,-2 3-144 0,0 6 128 0,-2 3-128 15,-2 5 0-15,-2 1 144 0,0 3-144 0,-1 3 0 16,-3 3 0-16,0-4 0 0,-1-3 0 0,-1 0 0 16,0-3 0-16,-2-1 0 0,3-4 128 0,-2-3-128 15,-1 1 128-15,1-3-128 0,-2-5 400 0,3-3 0 0,1-2 0 16,0-2 0-16,-2 1 0 0,1-4 0 0,1-3 0 0,2 0 0 16,0-5-272-16,2-1-128 0,1-4 0 15,-1-2 128-15,2-1 16 0,1-2 0 0,-1-7 0 0,2-1 0 16,1 2 0-16,1-3 0 0,2-1 0 0,2 0 0 15,2-2-144-15,0 4 0 0,1 1 0 0,1-1 0 16,1 4 0-16,1-1 0 0,4 2 0 0,-1 1-176 16,0 0-32-16,2 3-16 0,1-1 0 0,1 1 0 31,-1 2-1808-31,0-1-352 0,0 0-80 0,-12 3-16 0</inkml:trace>
  <inkml:trace contextRef="#ctx0" brushRef="#br0" timeOffset="160647.2">26486 1348 16575 0,'0'0'736'0,"0"0"160"0,-10 1-720 0,10-1-176 0,0 0 0 0,0 0 0 16,-5 8 640-16,5-8 80 0,0 0 32 0,0 0 0 15,0 0 112-15,0 0 32 0,0 0 0 0,12 1 0 16,0-2 64-16,4 0 32 0,0-2 0 0,3 1 0 16,2-2-592-16,1 0-112 0,1-1-32 0,1 2 0 15,-1 2-256-15,-1-2-192 0,-2 1 16 0,-1-1-7728 16,-2 0-1552-16</inkml:trace>
  <inkml:trace contextRef="#ctx0" brushRef="#br0" timeOffset="160808.01">26541 1503 27759 0,'0'0'1216'0,"0"0"272"0,0 0-1184 0,15-2-304 0,6-2 0 0,0 0 0 0,5 0 368 0,0-5 16 15,1 0 0-15,4-3 0 0,0-4-48 0,2 1 0 16,-2 2 0-16,1-2 0 0,-1 0-208 0,-1-2-128 15,0 3 128-15,-1 0-9152 16,1 0-1840-16</inkml:trace>
  <inkml:trace contextRef="#ctx0" brushRef="#br0" timeOffset="163427.59">27397 869 14735 0,'0'0'1312'0,"0"0"-1056"16,0-7-256-16,0 7 0 0,0 0 256 0,0 0-16 15,0 0 0-15,0 0 0 0,0 0 528 0,0 0 96 16,0 0 32-16,0 0 0 0,0 0-208 0,0 0-48 16,0 0 0-16,-2 16 0 0,1-2-192 0,0 3-32 15,-2 3-16-15,1 1 0 0,-1 1 48 0,-1 1 16 16,0 5 0-16,-1-3 0 0,0 2 112 0,-2-2 0 16,-2 3 16-16,-1-2 0 0,-2-1 32 0,2 0 0 15,-3-6 0-15,1 3 0 0,-2-3 0 0,1-1 0 16,1-3 0-16,4 0 0 0,0-4-224 0,2-1-32 0,-1-4-16 0,7-6 0 15,0 0-176-15,0 0-48 0,0 0 0 0,0 0 0 16,0 0 144-16,0 0 32 0,0 0 0 0,7 9 0 16,-7-9-48-16,10 0 0 0,0 0 0 0,1-3 0 15,1-3-96-15,-1 0-32 0,2-1 0 0,1-3 0 16,0 1-128-16,0-1 128 0,0 3-128 0,1-4 128 16,-1 2-128-16,0 1 0 0,0 2 0 0,1 3 0 15,-1-2 0-15,2 3 0 0,-1 2 0 0,0 3 0 16,-1 2 0-16,-1 0 0 0,-3-1 0 0,0 3 0 15,-1 4 0-15,-1 1 0 0,-1-1-144 0,-3 1 144 16,-1 1 0-16,-1-2 0 0,-2 3 0 0,-1 0 0 16,0 0 0-16,-2 0 0 0,-1 2 0 0,-3-2 0 15,-1-2 0-15,-1-3 0 0,-1 3 0 0,-2-1 0 16,-1-3 128-16,-3 2-128 0,0-5 176 0,-2 0-176 0,0 0 144 16,0-2-144-16,1-1 0 0,-3-3 144 0,0-3-272 15,1-1-64-15,1 0-16 0,4 0 0 16,2-4-432-16,-1 1-96 0,0-2-16 15,2 4 0-15,1-2-352 0,1 3-80 0,-3 1-16 0,3 0-7632 16,3-1-1536-16</inkml:trace>
  <inkml:trace contextRef="#ctx0" brushRef="#br0" timeOffset="163764.12">27840 1323 23039 0,'-9'7'2048'0,"0"0"-1648"0,0 3-400 0,-2-1 0 16,-3 1 384-16,-4 2-16 0,-1 0 0 0,-1 1 0 15,2-1 384-15,2 1 80 0,-1 4 0 0,4-5 16 16,3 1-112-16,0-3-32 0,5 2 0 0,5-12 0 16,0 0-160-16,0 0-32 0,5 12-16 0,6-4 0 15,1-2 112-15,3-1 32 0,4-3 0 0,1-2 0 16,2-2-256-16,-2-3-32 0,1-2-16 0,-1 0 0 15,0-2 0-15,0 2 0 0,-4-5 0 0,-2 1 0 16,-3-1 112-16,-2 1 0 0,0 3 16 0,-2-2 0 16,-5 1 0-16,1-2 0 0,-3 1 0 0,-3 0 0 15,1-2-16-15,-5 3 0 0,-2-3 0 0,0 1 0 16,-2 1-192-16,0 0-64 0,-1 2 0 0,-1 0 0 16,1 0-320-16,-1 3-80 0,2-3-16 0,-2 4 0 15,-1 2-2336-15,1-1-448 0,0 2-112 16</inkml:trace>
  <inkml:trace contextRef="#ctx0" brushRef="#br0" timeOffset="164336.25">28566 941 10127 0,'0'0'896'0,"0"0"-704"15,0 0-192-15,0 0 0 0,0 0 1760 0,0 0 320 16,4 12 64-16,-4-12 16 0,-1 10-880 0,-2 3-192 16,-2 2-16-16,-1 3-16 0,-1 1-192 0,0 2-32 15,0 2-16-15,0 4 0 0,0 2-336 0,1-1-64 16,0 1-16-16,-1 1 0 0,1 0-208 0,1 2-64 15,0-3 0-15,1-2 0 0,0-3-128 0,1 1 0 16,1-4 144-16,-1-1-144 0,1-1 0 0,-1-1 0 16,2-4 0-16,0-1 128 15,-1-5-816-15,2-8-144 0,0 0-48 0</inkml:trace>
  <inkml:trace contextRef="#ctx0" brushRef="#br0" timeOffset="164522.63">28290 1296 29663 0,'0'0'1312'0,"13"1"272"0,0-1-1264 16,1 0-320-16,2-2 0 0,3 0 0 0,3-1 176 0,1-4-32 0,2 1 0 0,-2-6 0 16,1 0 112-16,3-4 0 0,2 0 16 0,0 1 0 15,-2-2-1024 1,0 2-208-16,2-3-32 0</inkml:trace>
  <inkml:trace contextRef="#ctx0" brushRef="#br0" timeOffset="165428.5">29218 738 15663 0,'0'0'1392'0,"0"0"-1120"15,0 0-272-15,0 0 0 0,0 0 400 0,0 0 32 16,0 0 0-16,0 0 0 0,0 0 16 0,0 0 0 0,0 0 0 0,-5 10 0 16,-1 5 176-16,-1 1 32 0,1-1 16 0,0 3 0 15,-2 3-288-15,-1 6-48 0,0 2-16 0,-1 5 0 16,-3 1-64-16,-1 2-32 0,-2-1 0 0,-2 3 0 15,-1-3-96-15,0 4-128 0,1-7 176 0,0-1-176 16,2-4 512-16,2-5 0 0,2-3 0 0,2-1 0 16,1-1 160-16,3-4 32 0,2-3 0 0,4-11 0 15,0 0-192-15,0 0-16 0,0 0-16 0,0 0 0 16,0 0 208-16,13-7 32 0,-1-2 16 0,1-5 0 16,1 0-288-16,0-3-64 0,1-2-16 0,2 3 0 15,1-1-240-15,1 1-128 0,-1 0 160 0,1 1-160 16,0 1 128-16,-1 1-128 0,-1 6 0 0,0 0 0 15,-2 4 0-15,-1 4 0 0,-1 4-128 0,-2 1 128 0,-1 6-160 16,-5-1 160-16,-3 3-128 0,-4 3 128 16,-1 0 0-16,-4 0-160 0,-3-1 160 0,-1 2 0 0,-2 0 0 0,-1-1 0 15,-3-3 0-15,1 0 0 16,1 0 0-16,-6 0 144 0,2-4-144 0,0 1 128 0,3 1-128 0,-1-5 0 16,2-2 144-16,1 0-144 0,0-2 0 0,3-3 128 15,-1-1-128-15,3-2 0 0,9 3 0 0,-6-8 0 16,2 2 0-16,1-4-192 15,3 1-1232-15,2-2-256 0,2 2-48 0,2-3-7216 16,2 1-1424-16</inkml:trace>
  <inkml:trace contextRef="#ctx0" brushRef="#br0" timeOffset="165649.66">29490 1297 23951 0,'0'0'2128'0,"-2"15"-1696"0,2 1-432 0,-2 1 0 16,1 4 1152-16,-2 2 128 0,0 2 48 0,-1-1 0 15,-1 2-192-15,0 0-48 0,0-3 0 0,-1 0 0 16,-1-1-496-16,2-4-96 0,1-5-32 0,3 1 0 16,-2-1-304-16,2 1-160 0,1-6 160 0,0-8-160 15,0 0-192-15,0 0-128 0,5 9-16 0,-5-9-9712 16,0 0-1920-16</inkml:trace>
  <inkml:trace contextRef="#ctx0" brushRef="#br0" timeOffset="168680.09">29938 909 16287 0,'0'0'720'0,"0"0"160"0,0 0-704 0,0 0-176 0,1 13 0 0,-1 0 0 16,0-13 128-16,0 14-128 0,0-1 192 0,2 2-64 15,1 1 544-15,2 1 96 0,3 1 32 0,2 2 0 16,1 0-80-16,2 2-16 0,1 2 0 0,0 0 0 16,0 3-80-16,2-4-32 0,1-2 0 0,-1 0 0 15,1-2-272-15,-2 0-48 0,3 3-16 0,-3-5 0 16,-1-4-96-16,0 0-32 0,-1-1 0 0,0-3 0 16,-1-1-128-16,-1-3 0 0,-11-5 144 0,12 5-144 31,0-2-272-31,-3-3-128 0,-9 0-32 0,10-5-10608 0</inkml:trace>
  <inkml:trace contextRef="#ctx0" brushRef="#br0" timeOffset="168898.29">30410 737 19343 0,'0'0'1728'0,"0"0"-1392"15,-10 3-336-15,5 4 0 0,-1 4 496 0,-3 3 16 16,-3 4 16-16,0 2 0 0,-4 1 272 0,1 3 48 15,-1 5 16-15,-1 0 0 0,-1 1 240 0,1 3 48 16,-2 0 16-16,-1 2 0 0,1 0-384 0,2-1-80 16,-1-1 0-16,0-1-16 0,0 1-368 0,2 1-80 15,2 0-16-15,-4-1 0 0,1-5-224 0,2 0 144 16,1 0-144-16,0-4 128 0,-1 1-128 0,2-5 0 16,0 0 144-16,3-6-144 0,1-1 0 0,2-2-160 15,7-11 16-15,0 0 0 16,0 0-1632-16,0 0-320 0,10-5-64 0,1-4-9760 0</inkml:trace>
  <inkml:trace contextRef="#ctx0" brushRef="#br0" timeOffset="169166.99">30746 916 23951 0,'0'0'2128'0,"0"10"-1696"0,0 3-432 0,0 2 0 15,0-1 208-15,-1 4-32 0,-2 3-16 0,1 1 0 0,-3 2 144 0,-1 3 16 16,-1-2 16-16,-1 3 0 0,1-1 208 0,-1 2 32 16,0 3 16-16,1 1 0 0,-2 1-384 0,1-2-80 15,2 0 0-15,1 0-128 0,1-8 0 0,4-3 0 16,0 0-240-16,1-9 80 15,3 0-1888-15,-4-12-368 16,0 0-80-16</inkml:trace>
  <inkml:trace contextRef="#ctx0" brushRef="#br0" timeOffset="169307.87">30640 1103 22111 0,'0'0'976'0,"0"0"208"0,0 0-944 0,0 0-240 16,0 0 0-16,6 9 0 0,-6-9 576 0,12 6 80 15,1 0 16-15,1 1 0 0,2-4-496 0,4-3-176 16,1 0 0-16,2 0-7200 0,0-1-1552 16</inkml:trace>
  <inkml:trace contextRef="#ctx0" brushRef="#br0" timeOffset="169848.55">31482 734 8287 0,'0'0'736'0,"-8"6"-592"16,-1 1-144-16,3 3 0 0,1 0 1232 0,0 3 224 16,-1 1 32-16,2 1 16 0,-3 0-288 0,4 4-64 15,-3 3-16-15,4 1 0 0,2 4-112 0,-3-1 0 16,2 6-16-16,0-1 0 0,1-4-256 0,0 3-48 16,-3-5-16-16,2 3 0 0,0-1-272 0,-1-3-48 15,0-5-16-15,1-2 0 0,1-5 256 0,0 1 48 16,1-3 16-16,-1-10 0 0,0 0-160 0,0 0-48 15,0 0 0-15,14 1 0 0,-4-2 208 0,0-4 32 0,0-3 16 16,1-2 0-16,1 1-336 0,-2-2-80 0,1 2-16 0,0-2 0 16,1 3-288-16,-1 0 0 15,0 5 0-15,2 1 0 0,0 5 0 0,0 3 0 0,-3 4 0 0,-1 3 0 16,0-2 0-16,-3 5 0 0,-4 2 0 0,2-1 0 16,-4 2 0-16,-4 0 0 0,1 3 0 0,-5-3 0 15,-1-1 192-15,-4-3 0 0,-2-2-16 0,0 0 0 16,-2-5 32-16,2 1 16 0,0-5 0 0,0 1 0 15,1 0-80-15,0-3-16 0,-2-4 0 0,2-1 0 16,3-3-128-16,-2 0 160 0,2-5-160 0,2 0 160 16,3-2-160-16,2-5-224 0,0-1 48 0,3-2 16 31,3 0-2064-31,2 0-400 0,2 1-96 0</inkml:trace>
  <inkml:trace contextRef="#ctx0" brushRef="#br0" timeOffset="170119.11">31757 1202 14735 0,'0'0'1312'0,"0"0"-1056"16,0 0-256-16,3 15 0 0,-1 0 1280 0,-1 3 208 15,-1 2 48-15,0 0 0 0,-1-1 272 0,-1 1 64 16,-3-1 16-16,1 3 0 0,1-2-560 0,-2 0-112 16,-3-1-32-16,2 2 0 0,-2-4-608 0,2-1-128 15,-1-2-32-15,2 0 0 0,0 0-288 0,1-7-128 0,4-7 128 0,0 0-128 32,0 0-1472-32,0 0-384 0,0 0-80 0,0 0-16 0</inkml:trace>
  <inkml:trace contextRef="#ctx0" brushRef="#br0" timeOffset="170982.22">31981 888 11055 0,'0'0'976'0,"0"0"-784"0,0 0-192 0,0 0 0 15,0 0 1216-15,0 0 192 0,0 0 32 0,0 0 16 0,0 0-288 0,0 0-48 16,0 0-16-16,0 0 0 0,0 0 64 0,13-3 16 16,-1 3 0-16,2-1 0 0,2-1-272 0,3 0-48 15,4 1-16-15,1 0 0 16,-1-2-224-16,1 2-48 0,-1 1-16 0,0 0 0 0,0 0-128 0,-10 0-32 16,-1 0 0-16,2 0 0 0,0 0 0 0,0 1 0 15,-1 2 0-15,0-2 0 0,-2 2-128 0,7 0-16 16,-7 4-16-16,-3 2 0 0,-8-9-64 0,1 12-16 15,-3 1 0-15,-5 2 0 0,-4 1 96 0,-4 1 32 16,-3 1 0-16,8-6 0 0,-3-2-96 0,-1 2-32 16,0 2 0-16,1-2 0 0,-3 1-32 0,2 1 0 15,0 0 0-15,-9 10 0 0,4-4 0 0,6-2-128 0,3-3 192 16,4 0-64-16,2-3-128 0,3 0 0 0,4-1 144 16,2-5-144-16,3 0 176 0,2 2-48 0,3-4 0 0,2 1 0 15,3 1 128-15,2-2 32 16,2 1 0-16,-8-2 0 0,2 2-96 0,4-1-32 0,0-2 0 0,2 3 0 15,0 0-160-15,3-1 160 0,-3-1-160 0,18 2 160 16,-5-1-160-16,-7-1 0 0,-3-1 144 0,-6-2-144 16,-5-2 0-16,-2-1 0 0,0 0 0 0,-12 3 0 31,0 0-1584-31,6-6-272 0,-6 6-64 0</inkml:trace>
  <inkml:trace contextRef="#ctx0" brushRef="#br0" timeOffset="171193.78">31971 1095 28447 0,'0'0'1264'0,"0"0"256"0,0 0-1216 0,0 0-304 0,12 3 0 0,-1-1 0 0,1 3 400 0,2 2 32 16,2-4 0-16,4-1 0 0,3-1 816 0,-7-1 160 16,4 0 48-16,5 0 0 0,5 0-464 0,4 0-96 15,7-1 0-15,3-1-16 0,3 0-528 0,37-7-96 16,-13 1-32-16,-8-2 0 0,-6 3-224 0,-27 0 0 15,3 1 0-15,3 2 0 16,1-1-752-16,2 0-240 0,4 1-48 0,158-13 1040 0</inkml:trace>
  <inkml:trace contextRef="#ctx0" brushRef="#br0" timeOffset="172569.36">4796 15827 10127 0,'-20'-4'896'0,"7"1"-704"0,-1 2-192 0,0 0 0 15,0-2 1728-15,-1 2 304 0,1 1 64 0,2-1 16 16,0 1-400-16,0 0-80 0,5 0-16 0,-4-2 0 15,4 1-400-15,0 0-96 0,7 1-16 0,0 0 0 16,-5-6-208-16,5 6-64 0,0 0 0 0,8-9 0 16,2 0-224-16,4 1-48 0,3 3-16 0,5-3 0 0,5 2-112 0,1 1-32 15,3-4 0-15,3 4 0 0,3 1-64 0,3 3-16 16,4 2 0-16,3-1 0 0,1 2-112 0,-2-1-16 16,0 1-16-16,-3 5 0 0,-4-1-176 0,-2-2 192 15,-4 1-192-15,-4 4 192 0,-3-3-192 0,-2 4 128 16,-4-3-128-16,-3 2 128 0,-6-1-128 0,1 1 160 15,-6 0-160-15,-1 0 160 0,-2 1 80 0,-3 3 16 16,-2-3 0-16,-3 3 0 0,-5 1 0 0,-4 1 0 16,-4 3 0-16,-1 1 0 0,-1 1-80 0,-4-1-16 15,-2 2 0-15,-2 3 0 0,-3 3-32 0,-2 1 0 16,-1 0 0-16,-1 1 0 0,-2-4 32 0,1 6 0 16,-2-2 0-16,3 1 0 0,-1 2-160 0,6 1 128 0,-1-5-128 15,4 1 128-15,1-4-128 0,4-1 0 16,4-3 0-16,6-3 0 0,1-4 0 0,4-4 0 0,3-1 128 0,4-9-128 15,0 0 0-15,6 8 0 16,2-1 144-16,3 0-144 0,5-3 144 0,4 1-144 16,3 0 192-16,4-1-192 0,2-3 144 0,4 3-144 15,2-3 0-15,4 2 144 0,1-1-144 0,1-1 0 16,0-1 144-16,-1 2-144 0,2 0 144 0,-1 2-144 0,0 0 192 0,-3 1-192 16,0-1 160-16,-1-2-160 0,-3 2 128 0,-1 1-128 15,-1 4 0-15,-2-3 0 0,-3 2 128 16,-3-3-128-16,-2 1 0 0,-3 1 128 0,-3-3-128 0,-4-2 128 15,-12-2-128-15,0 0 0 0,0 0 0 0,0 0-176 16,0 0-1232-16,0 0-256 16,-10-4-64-16,-4-3-15152 0</inkml:trace>
  <inkml:trace contextRef="#ctx0" brushRef="#br0" timeOffset="172850.68">4683 16221 31679 0,'0'0'1408'0,"0"0"272"0,0 0-1344 0,9-8-336 16,6 2 0-16,4 2 0 0,3-4 848 0,2 1 112 15,5 0 0-15,3 0 16 0,5 2-176 0,5-2-32 16,2 0-16-16,6 3 0 0,-1 3-192 0,1-2-48 15,-1 2 0-15,-2-3 0 0,-2 0-256 0,-1 2-48 0,0-1-16 16,-4 3 0-16,-5 1-192 0,-2 2 144 16,-2-1-144-16,1 4 128 0,-3-1-128 0,1 0 0 15,-2 4 0-15,-2-3-176 16,-1 0-1568-16,-1 2-320 0,0-3-64 0</inkml:trace>
  <inkml:trace contextRef="#ctx0" brushRef="#br0" timeOffset="176654">27508 4269 13983 0,'-2'15'624'0,"2"-3"128"0,-3-1-608 0,6 2-144 0,-3 1 0 0,0-2 0 16,1-3 512-16,0 2 80 0,-2-3 16 0,0 3 0 15,1-5-16-15,-4 5 0 0,3-4 0 0,0 2 0 16,-1-3 16-16,2-6 0 0,0 0 0 0,-2 6 0 16,2-6 80-16,0 0 16 0,0 0 0 0,0 0 0 15,0 0 48-15,-5 7 16 0,5-7 0 0,-7 2 0 16,1 0-144-16,-2-4-32 0,-1 0 0 0,0-3 0 16,-1 1-128-16,0-1-16 0,3-4-16 0,-4 0 0 15,4-5-48-15,-3-1-16 0,1-4 0 0,0-4 0 16,0-4 112-16,0-1 32 0,-1-6 0 0,-2-3 0 0,0-4-128 0,-2-2 0 15,0-1-16-15,-2-6 0 0,1-2-128 0,0-4-32 16,0-8 0-16,-1 1 0 0,2-5-208 0,0 4 144 16,2 1-144-16,2 0 128 0,1 2-128 0,2 4 160 15,1-2-160-15,1 4 160 0,0 2-160 0,2 3 192 16,1 1-192-16,2-3 192 0,0 1-192 0,2 0 0 16,2 0 0-16,4 2 128 0,2-2-128 0,3 0 0 15,-1-1 0-15,4 2 128 0,-1 3-128 0,3-1 0 16,2 0 0-16,0-3 128 0,1 3-128 0,-2-2 0 15,-2 3 0-15,-1 5 0 0,-2 0 0 0,-2 3 0 16,1 2 128-16,-1 4-128 0,-4 4 0 0,0-1 0 16,-3 7 144-16,0 1-144 0,-1 0 0 0,-3 3 144 0,2 1-144 15,-2 5 0-15,-1 1 0 0,-1-2 0 0,0 5 0 0,-1 0 0 16,2 9 0-16,0 0-176 0,0 0 0 0,0 0 0 31,0 0-496-31,0 0-96 0,0 0-32 0,-9 5 0 16,2 4-2176-16,0 5-432 0</inkml:trace>
  <inkml:trace contextRef="#ctx0" brushRef="#br0" timeOffset="177003.02">26916 2868 19343 0,'-14'18'1728'0,"1"0"-1392"0,2 1-336 0,1-1 0 0,-2-2 624 16,5 1 48-16,-1-7 16 0,2-1 0 0,6-9 208 0,0 0 64 16,0 0 0-16,0 0 0 0,-3-13 320 0,3-5 64 15,4-3 0-15,2-9 16 0,3-4-592 0,3-4-128 16,2-3-32-16,3-4 0 0,6-6-368 0,1-7-80 16,2 0-16-16,2-4 0 0,2-6 208 0,2 1 32 15,4 3 16-15,3 3 0 0,1 4 0 0,-2 6 0 16,-1 7 0-16,-2 1 0 0,-2 5-80 0,-2 6-32 15,-3 4 0-15,-2 2 0 0,1 5-144 0,-2 7-16 16,-2 6-128-16,2 6 192 0,-1 4-192 0,0 8 0 16,-1 11 128-16,1 7-128 0,-4 9 0 0,1 10 144 15,-4 6-144-15,0 7 128 0,-4 7-128 0,1 8 0 16,-3 11 0-16,-1 2 0 16,0 2-1264-16,2-2-272 0,-3 0-64 0,0-13-16 15,1-9-976-15,0-10-192 0,1-9-32 0</inkml:trace>
  <inkml:trace contextRef="#ctx0" brushRef="#br0" timeOffset="177791.71">29401 5371 16575 0,'0'20'1472'0,"0"3"-1168"0,0 1-304 0,1-2 0 16,-1 0 2496-16,3-1 432 0,-1-1 80 0,2 2 32 15,-1-3-2128-15,2-1-416 0,-4-3-96 0,4-1-16 16,4 1 512-16,1-1 112 0,-3-1 16 0,-2-4 0 16,0 1-320-16,-5-10-64 0,5 7-16 0,-5-7 0 15,0 0 96-15,9 5 32 0,-9-5 0 0,0 0 0 16,0 0-320-16,7-3-64 0,-7 3-16 0,8-8 0 16,-4-4-16-16,0-4 0 0,0-4 0 0,-2-3 0 15,2-6 48-15,-2-3 0 0,0-3 0 0,-1-3 0 16,0-4-128-16,1-4-32 0,-2-1 0 0,0-4 0 15,1 0-224-15,0-1 0 0,0-4 0 0,2 0 0 16,-2-1 0-16,2-2 128 0,-2 2-128 0,0-2 0 16,0-4 0-16,-1-2 0 0,0-4 0 0,-2-3 0 0,1-3 0 15,-4-6 0-15,-2-2 0 0,1-3 0 0,-3-2 0 0,3 1 0 16,1-2 0-16,-1 3 0 0,0 5 0 0,2-2 0 16,-1 5 0-16,-1-1 0 0,-1 4 0 0,0 2 0 15,-3 0 0-15,-4 1 0 0,0 4 0 0,-2-2 0 16,-1 0 0-16,-2 0 0 0,-4 0 0 0,1 4 0 15,1 0 0-15,3 4 0 0,2 3 0 0,2 3 0 16,3 3 0-16,5 1 0 0,2 4 0 0,0 2 0 16,0 4 0-16,4 4 0 0,-1 2 0 0,2 6 0 15,-2-1-128-15,2 8 128 0,2-1 0 0,-4 5 0 16,-1 2-128-16,1 2 128 0,0 1-144 0,-2 2 144 0,1 3-208 16,-1 0 80-16,3 5-128 0,0 4-32 15,0 0 0-15,0 0 0 16,-8 5-368-16,2 4-80 0,0 0-16 0,1 4 0 15,-2-1-1616-15,3 3-320 0,-2 5-64 0</inkml:trace>
  <inkml:trace contextRef="#ctx0" brushRef="#br0" timeOffset="178202.16">28780 2910 31327 0,'-16'-2'1392'0,"16"2"272"0,-9-7-1328 0,7-5-336 0,2-2 0 0,2-4 0 16,5-4-272 0,2-3-128-16,1-7-32 0,3-5 0 0,0-4 768 0,5-6 160 0,1-3 16 0,6-8 16 0,0-6 80 0,0-1 16 15,1-5 0-15,0-1 0 0,0-2-320 0,1-4-64 16,2-2-16-16,1 3 0 0,5 3-96 0,-2 6-128 15,2 4 176-15,2 11-176 0,1 8 320 16,-2 7-32-16,-6 4-16 0,0 10 0 0,-4 4 48 0,-2 6 0 16,-3 9 0-16,-3 7 0 0,-3 5-64 0,0 7-16 15,0 5 0-15,2 9 0 0,-4 7-64 0,2 9-16 16,0 5 0-16,0 13 0 0,-3 8-160 0,4 4 0 16,0 4 0-16,0 2 0 0,-1-3 0 0,2 0 0 15,2-1 0-15,-3-5 0 0,-2-3 0 0,2-6 0 0,-5 1 0 0,-1-6 0 16,-2-4 0-16,1-4-176 15,-3-1 16-15,-1-6 0 16,-1 0-1440-16,-3-5-272 0,-1-1-64 0,0-6-8192 0,-3-5-1648 0</inkml:trace>
  <inkml:trace contextRef="#ctx0" brushRef="#br0" timeOffset="179118.39">30414 6191 4607 0,'0'0'400'0,"0"0"-400"0,-4 9 0 0,4-9 0 16,-6 9 1984-16,6-9 320 0,-6 5 64 0,6-5 16 15,-10 5-880-15,10-5-176 0,-9 4-48 0,9-4 0 16,0 0 32-16,0 0 0 0,-8-4 0 0,8 4 0 15,0 0-144-15,1-9-16 0,2-4-16 0,2 4 0 16,1-2-432-16,4-3-96 0,1-5-16 0,0-3 0 16,6-7-16-16,-1 0-16 0,2-6 0 0,1 0 0 0,-1-5-192 15,3-2-48-15,-3 0 0 0,2-3 0 16,2 0-96-16,1-3-32 0,1 2 0 0,0-2 0 0,4-4-32 0,0 1-16 16,1-2 0-16,1 0 0 0,-1-1 0 0,0-1 0 15,2-1 0-15,-3 2 0 0,-3-2 64 0,-2 0 16 16,0-3 0-16,-3-1 0 0,-5 2 48 0,-1-4 16 15,-3 1 0-15,0-5 0 0,-2-1-48 0,-2 3-16 16,1-6 0-16,-3 1 0 0,2 0-80 0,-2 3-16 16,1 2 0-16,0 0 0 0,-1 2 32 0,4 5 0 15,-2-2 0-15,-1 2 0 0,0 0 32 0,-1 1 16 16,3 1 0-16,0 2 0 0,1 1-208 0,-2-2 144 16,-2-3-144-16,-2-5 128 0,1 1-128 0,0-4 0 15,-1 0 0-15,2-1 0 0,0 1 0 0,3 0 0 0,-2-5 0 16,5 2 0-16,-1 3-192 0,0 4 192 0,-1-1-160 15,1 6 160-15,-1 4-176 0,0 2 176 0,-4 2-192 16,0 1 192-16,1 3-176 0,-1 1 176 0,-2 1-160 0,-2 4 160 16,1 3 0-16,-4-1-144 0,0-1 144 15,-2 3 0-15,1 5 0 0,0 2 0 0,-1 0 0 0,-1 3 0 16,0 1 0-16,1 3 0 16,-1 0 0-16,0 2-128 0,-2 2 128 0,2 1 0 0,1 0 0 0,2 1-128 15,-2 1-64-15,0 4-16 0,-1-1 0 0,0 4 0 16,0-1-240-1,5 7-32-15,-6-8-16 0,6 8 0 16,-11-4-288-16,11 4-64 0,-10-4-16 0,10 4 0 0,-9-1 64 16,9 1 16-16,-12 0 0 0,3 1 0 0,9-1-416 15,-14 4-80-15,4-2 0 0,10-2-10080 0</inkml:trace>
  <inkml:trace contextRef="#ctx0" brushRef="#br0" timeOffset="179628.67">30654 2339 24351 0,'0'0'1088'0,"0"0"208"0,0 0-1040 0,0 0-256 0,0 0 0 0,0 0 0 16,0 0 128-16,4-7-128 0,1-3 144 0,3-1-144 15,2-3 672-15,4-1 32 0,3-1 16 0,2-3 0 16,2-3-32-16,2 0-16 0,5-3 0 0,3 2 0 16,2 2-224-16,2-6-64 0,-3 0 0 0,2-2 0 15,-2 1-64-15,-1-3-32 0,-1 1 0 0,1 1 0 16,-1-2 96-16,1 1 0 0,-1 2 16 0,1 0 0 15,1 5-80-15,-2-1 0 0,-2 1-16 0,-3 4 0 16,3 1-48-16,0 3 0 0,-5 3 0 0,-2 2 0 16,-2 5-64-16,-3 0 0 0,-1 4-16 0,-1 4 0 15,-2 1 0-15,-1 1 0 0,-1 6 0 0,2 1 0 16,-3 10-176-16,-2 3 0 0,0 7 0 0,-1 5 128 16,-1 5-128-16,-2 7 0 0,-1 5 0 0,0 3 0 0,-1 0 0 15,1 3 128-15,-2-3-128 0,0 4 0 16,2 4 256-16,-1 0-16 0,-1-4-16 0,2-3 0 0,0-2 192 0,0-2 32 15,1-5 16-15,1-1 0 0,-2-6-96 0,1 2-32 16,-1-6 0-16,3-4 0 0,-1-3-144 0,0-2-48 16,1 0 0-16,-1-3 0 0,0-2-144 0,1 0 0 15,0-5 0-15,1-3 0 0,1-3-240 0,-4 0-128 16,1 0-16-16,1-3-11632 16,0 0-2320-16</inkml:trace>
  <inkml:trace contextRef="#ctx0" brushRef="#br0" timeOffset="184641.84">2217 3968 11679 0,'-22'-2'512'0,"8"1"128"0,-2 0-512 0,-3 0-128 0,-3 1 0 0,-2 0 0 15,-2-2 832-15,2 2 160 0,1 0 32 0,2 0 0 16,-1 0-384-16,2 0-80 0,0 2-16 0,2-2 0 15,4 0-192-15,1 1-32 0,2 0-16 0,2 0 0 16,9-1 64-16,0 0 16 0,-8-1 0 0,8 1 0 0,0 0 176 0,0 0 32 16,0 0 16-16,0 0 0 0,0 0-96 0,0 0-32 15,14 3 0-15,3 2 0 0,2-1-144 0,4-1-16 16,-1 2-16-16,6 2 0 0,3-2-32 0,2 1 0 16,0 3 0-16,3-4 0 0,3-1 96 0,2 0 16 15,4-2 0-15,2 0 0 0,3-2 0 0,5 0 0 16,3 0 0-16,1-2 0 0,-1 0 0 0,3-2 16 15,1 3 0-15,2-3 0 0,0-1-128 0,3 1-16 16,3 0-16-16,1 3 0 0,1 1-48 0,2-1-16 16,0-1 0-16,3 0 0 0,-2-1-176 0,4 1 192 15,1 1-192-15,-2-1 192 0,-3-2-192 0,1 2 0 16,0-1 144-16,1 1-144 0,1 1 0 0,0-2 128 0,-2-1-128 0,-1 0 0 16,0 1 128-16,2 0-128 0,-1 2 128 0,-1 0-128 15,0-2 0-15,-3 0 0 0,-1 0 0 0,-2 0 0 16,-2 1 0-16,1 2 144 0,0 1-144 0,-3-1 160 15,1-1-32-15,-2 1 0 0,-1 0 0 0,-1 1 0 16,-5 0-128-16,1 2 160 0,1 0-160 0,2 0 160 16,-3-2-160-16,-1 1 0 0,-1-1 0 0,-1 0 128 15,-3 2-128-15,0-1 0 0,-1 3 0 0,0-1 0 16,0-1 0-16,-2-1 128 0,1 2-128 0,-1 1 0 16,0-2 0-16,-1 0 0 0,-2 1 0 0,-2 1 0 15,-2-1 128-15,0-1-128 0,-1-3 0 0,1 0 128 16,0 0-128-16,-3 1 0 0,1 0 0 0,-2 0 0 15,-1 2 0-15,-1 0 0 0,-1 2 128 0,-2-3-128 16,1-2 0-16,-2 0 0 0,0 0 0 0,-3-1 128 0,0-3 0 0,-1 2 0 16,0-1 0-16,-1 2 0 0,-1-2-128 0,1 2 0 15,0 0 0-15,-2-2 0 0,-1-1 0 0,1 2 0 16,0-2 0-16,-1 3 0 0,-1 1 0 0,-3 0 0 16,-2 0 0-16,-3 0 0 0,1 0 0 0,-2 1 0 15,-3-1 128-15,-1 1-128 0,-1 0 0 0,-9-1 0 16,10 2 0-16,-1-1 128 0,-9-1-128 0,9 0 0 15,-9 0 0-15,0 0 128 0,0 0-128 0,0 0 0 16,9 4 0-16,-9-4 128 0,0 0-128 0,0 0 0 16,0 0 0-16,0 0 0 0,0 0 0 0,0 0 0 15,0 0 0-15,0 0 0 0,0 0 0 0,0 0 0 16,0 0 128-16,-5 6-128 0,5-6 0 0,-13 4 0 0,3 0 0 16,0 0 128-16,-4-4-128 0,0 1 0 0,-1 0 0 0,-3 0 0 15,-4 1 0-15,-2-1 0 0,-3-1 128 0,-1 1-128 16,-1 0 0-16,-1 2 0 0,-5 0 0 0,2 0 128 15,-1-1-128-15,0 0 0 0,1-1 0 0,-6 1 128 16,-2 0-128-16,-4 1 128 0,-2-2-128 0,-4 2 128 16,0-1-128-16,-3 1 128 0,-4-1-128 0,1 1 128 15,-1 2-128-15,-2 1 0 0,-4-1 144 0,-2 0-144 16,-4 3 0-16,-2-3 0 0,-3-1 0 0,0 1 128 16,-1 3-128-16,-2-3 0 0,-1 0 0 0,-2 1 0 15,-3-3 0-15,2-1 0 0,-2 5 0 0,1-1 0 16,0-1 0-16,-2 0 128 0,-2-2-128 0,-1 0 0 15,-1 0 0-15,2 1 0 0,2 1 0 0,-1 1 0 16,-4-2 0-16,3-3 0 0,1 2 0 0,1-1 0 16,1 2 0-16,-2 0 0 0,0-5 0 0,1 3 0 0,2 1 0 0,2-1 0 15,0 4 0-15,-1-4 128 0,1-3-128 0,1 1 0 16,0 0 0-16,3 0 0 0,1 0 0 0,1 0 0 16,-2-3 0-16,2 2 0 0,1 0 0 0,3-1 0 15,2 1 0-15,3 0 0 0,0 1 0 0,1-1 0 16,-1-2 0-16,0-1 0 0,1-1 0 0,1 1 0 15,5 4 0-15,0-1 0 0,2-1 0 0,1-1 0 16,0-2 0-16,4 2 0 0,2 1 0 0,2 1 0 16,1-3 0-16,1-1 128 0,3 1-128 0,3 1 0 15,1 1 0-15,4 1 0 0,-1-2 0 0,4 0 0 16,1 0 0-16,0 1 0 0,2 1 0 0,2 0 0 16,2 0 0-16,2-1 0 0,3 1-128 0,2 0 128 15,4-1-128-15,0 1 128 0,2-1-192 0,3-1 64 0,9 3 0 0,0 0 0 16,-7-1-16-16,7 1 0 0,0 0 0 0,0 0 0 15,0 0-32-15,10-1 0 0,4 1 0 0,0 0 0 16,2 0 176-16,5 1-208 0,0 0 80 0,5 2 128 16,3-3-176-16,2 1 176 0,0-1-128 0,4 0 128 15,2 0 0-15,3 2 0 0,2 0 0 0,5 0-128 16,3 1 128-16,4-1-128 0,4 0 128 0,0-1-128 16,1 1 128-16,2-2 0 0,2 0 0 0,6 3 0 15,3 0 0-15,3-2 0 0,2 0 0 0,0-1 0 16,-1-1 0-16,4 1 0 0,3 0 0 0,2 0 0 15,2 0 0-15,2-1 0 0,-4-2 0 0,2 2 0 16,4 1 0-16,0-2 0 0,0-1 0 0,1 0 0 16,-1-1 0-16,0 2 0 0,3 0 0 0,1-1 0 15,1-4 0-15,-2 2 0 0,-1 3 0 0,1-2 0 0,0-1 0 0,0 1 0 16,0 0 0-16,1 2 0 0,-5-1 0 0,2-1 144 16,0 3-144-16,0 0 160 0,0-2-160 0,-1 1 0 15,0-1 0-15,0-1 0 0,3 0 0 0,-1 2 0 16,-3-2 0-16,-2 2 0 0,-3-4 0 0,2 1 0 15,4 2 128-15,-2-1-128 0,-8 1 0 0,-1-3 0 16,-3-1 0-16,-1 2 0 0,-1-2 0 0,-1 3 128 16,-1 1-128-16,-6 2 0 0,-4-1 0 0,-4-1 0 15,-5 2 128-15,-2-3-128 0,-2 0 0 0,-4 0 0 16,-3 4 144-16,-1-1-144 0,-3 0 0 0,-4 0 144 16,-5-1-144-16,-4 2 0 15,-7 0-832-15,-5 2-256 0,-4-1-64 0,-10-1-8448 16,0 0-1664-16</inkml:trace>
  <inkml:trace contextRef="#ctx0" brushRef="#br0" timeOffset="186362.83">13742 3712 20271 0,'-9'-10'1792'0,"3"2"-1424"16,-3 3-368-16,1-2 0 0,-1-1 192 0,-1 2-48 15,-4-3 0-15,-1 1 0 0,-3-3 160 0,-2 2 16 16,-4-3 16-16,-2-2 0 0,0-1-32 0,-2-3-16 16,-2-1 0-16,1 2 0 0,-1-1 0 0,-3 0 0 15,-3 0 0-15,-1 2 0 0,-1-1-96 0,-5 3-32 16,-5-1 0-16,-7 0 0 0,-4-3-160 0,0 0 192 15,3 0-192-15,-4 0 192 0,-1 3-64 0,-5 1 0 0,-3 1 0 0,-2-1 0 16,-6-2 224-16,0 1 32 0,2-1 16 0,2 5 0 16,0-2 64-16,-6 1 16 0,-7 1 0 0,1 1 0 15,0 5-128-15,-2 0-32 0,4 1 0 0,-6 3 0 16,-8 0-128-16,3 1-16 0,2 1-16 0,2 3 0 16,-2 3-160-16,-2 0 128 0,-8 0-128 0,5 0 128 15,3-1 0-15,1 4 0 0,0-1 0 0,0 3 0 16,0-1 0-16,3 1 0 0,2 1 0 0,3 3 0 15,0 2-128-15,2-2 0 0,1-2 144 0,4 0-144 16,5 4 0-16,4 1 0 0,4 1 0 0,3-1 128 16,0-2 0-16,1 3 16 0,2 2 0 0,7-1 0 15,4 5-16-15,7-2-128 0,3-1 192 0,4 4-64 16,2-5-128-16,4 4 128 0,4 2-128 0,1-2 128 16,2 4-128-16,4 0 0 0,1-3 0 0,4 2 0 0,1 3-128 15,5-2 128-15,0 1 0 0,2 1 0 0,-1-1 0 16,4 1 0-16,2 1 0 0,3 0 0 0,1-1 0 0,4 1 0 15,2-2 0-15,2 0 0 0,2 1 0 0,4 0 0 16,4-3 0-16,2 3 0 0,3-1 0 0,4 0 0 16,2-3 0-16,7 2 0 0,5-6 0 0,5 2 0 15,6 0 0-15,1 0 0 0,0-5 192 0,3-1-64 16,3-2 0-16,5 1 0 0,4-2 64 0,3-3 0 16,3-3 0-16,1 0 0 0,-1-2-64 0,2 1-128 15,3 1 192-15,2-4-64 0,1 1-128 0,0-2 128 16,2-2-128-16,2 1 128 0,5 1-128 0,1-3 0 15,-1-3 0-15,2-1 128 0,0-2-128 0,4-1 0 0,5 1 0 0,-3-3 0 16,-5-2 128-16,4 0-128 0,-3 3 0 16,2-4 128-16,0 0-128 0,-3-4 0 15,-5 1 0-15,1-1 0 0,2-1 0 0,-3-1 0 0,-1-3 0 0,-3 0 0 16,-5-3 0-16,0-2 0 0,2 0 0 0,-3 0 0 16,-4-5 0-16,-5 0 128 0,-5-6-128 0,-4-3 128 15,-6-5 240-15,-2 0 32 0,-3-5 16 0,-5-4 0 16,-1-7-32-16,-6-2-16 0,-4-1 0 0,-7-5 0 15,-6-5-80-15,-7-2-16 0,-5 1 0 0,-7-1 0 16,-5-3-48-16,-6 11-16 0,-5 3 0 0,-8 8 0 16,-8 7-208-16,-8 2 176 0,-7 3-176 0,-9 4 160 15,-7 6-160-15,-9 4-176 0,-6 5 48 0,-12 5 0 16,-11 7-1584-16,-10 3-304 16,-10 6-64-16,-16 0-16 0</inkml:trace>
  <inkml:trace contextRef="#ctx0" brushRef="#br0" timeOffset="188687.21">8382 5156 14735 0,'0'0'1312'0,"0"0"-1056"0,-3-10-256 0,1 2 0 15,2 8 336-15,0 0 16 0,0-10 0 0,0 10 0 16,0 0 192-16,0 0 32 0,0 0 16 0,0 0 0 15,0 0-192-15,-5 10-32 0,-2 3-16 0,3 1 0 16,2 4-32-16,-1 6-16 0,-2 3 0 0,0 6 0 0,0 5-48 0,-1 1 0 16,-3 4 0-16,0 1 0 0,-1 3-48 0,-2 5-16 15,-2 2 0-15,0 2 0 0,4 2-192 0,-1-4 0 16,1-2 128-16,1-2-128 0,1-7 0 0,2-3 0 16,1-9 0-16,2-3 0 0,2-4 352 0,1-3-32 15,0-3 0-15,0-6 0 0,0-12 304 0,0 12 48 16,0-12 16-16,0 0 0 0,0 0-144 0,0 0-32 15,0 0 0-15,1-14 0 0,-1-2-16 0,3-1-16 16,-1-4 0-16,1 0 0 0,-2-7-304 0,4 0-176 16,0-4 192-16,0-4-192 0,0-4 144 0,2-3-144 15,2-1 0-15,1-5 144 0,0-5-144 0,3 2 0 0,-1 1 0 16,2 2-176-16,-2 2 176 0,4-3-192 0,2 3 192 16,4 3-192-16,-3 2 192 0,2 1 0 0,1 4-144 0,1 3 144 15,1 3 0-15,1 1-144 0,0 3 144 0,3 3 0 16,-3 4-128-16,2 1 128 0,-1 1 0 0,0 4 0 15,-3 2-144-15,-2 7 144 0,1 4 0 0,-3 4-144 16,1-1 144-16,-1 7 0 0,-1 1-144 0,-4 3 144 16,-1 1 0-16,-3 4 0 0,-2 1 0 0,-3 1 0 15,-1 0 0-15,-3 1 0 0,-2 2 0 0,-3-4 0 16,-3-1 0-16,-3-2 0 0,-2-1 0 0,-2-2 0 16,-6 0 0-16,-1 1 0 0,-5-5 128 0,-3 2-128 15,-4-2 128-15,-2 1-128 0,-4-5 128 0,1 3-128 16,0-3 128-16,0-1-128 0,1 0 0 0,0-1 128 15,0-3-128-15,4-2 0 0,2-2 0 0,4-1 128 16,5 1-1280-16,4-2-272 16,6-1-48-16</inkml:trace>
  <inkml:trace contextRef="#ctx0" brushRef="#br0" timeOffset="189999.67">8395 6001 20271 0,'-8'-10'896'0,"5"1"192"15,2 2-880-15,5-3-208 0,4 1 0 16,-1-4 0-16,5 0 240 0,-1 2 0 0,0-2 0 0,2-3 0 0,1-1-96 0,0 0-16 16,1 1 0-16,2 1 0 0,-1 3-128 0,0 0 192 15,-1 0-192-15,-1 4 192 0,-1 5-192 0,-1-1 192 16,-12 4-192-16,14 6 192 0,-5 6 0 0,-2 3 0 16,-5 3 0-16,-2 5 0 0,-2 1 16 0,-5 5 16 0,0 0 0 0,-4 4 0 15,0 0-96-15,-3 4 0 0,-1 1-128 16,-1 0 192-16,0-1-32 0,1-6-16 0,1-7 0 15,2-2 0-15,3-5 336 0,2-4 64 0,-1-2 16 0,3-2 0 16,5-9 208-16,0 0 32 0,0 0 16 0,0 0 0 16,-1-10-352-16,2-4-64 0,3-2-16 0,2-3 0 15,3-4-256-15,3-4-128 0,-1 2 128 0,0-5-128 16,0 2 0-16,1 0 0 0,1 3 0 0,1 0 0 16,-1 1-144-16,1 3 144 0,0 1-192 0,0 3 192 15,-2 3-144-15,1 5 144 0,0 3 0 0,-2 4-144 16,-11 2 144-16,12 1 0 0,-12-1 0 0,7 13 0 15,-2-1-160-15,-2 5 160 0,-3 2-192 0,-1 4 192 16,-3-2 0-16,0 2-128 0,-1 4 128 0,1-6 0 16,0 0 0-16,2-3 0 0,-1-3-128 0,1-5 128 15,2-10 0-15,-3 10 0 0,3-10 128 0,0 0-128 16,0 0 208-16,0 0-48 0,0 0-16 0,0 0 0 16,4-6-16-16,1-6 0 0,0 1 0 0,3-2 0 0,1-5-128 0,0 2 0 15,1-1 0-15,0 1 0 0,1 2 0 0,2 1 0 16,0 3 0-16,1 0 0 0,1 4 0 0,-2 3 0 15,-2 3 0-15,-1 3 0 0,-2 4-192 0,0 5 192 16,-5 4-192-16,2 3 192 0,-2 5-160 0,0 4 160 16,-1 3 0-16,1 1-144 0,-3 1 144 0,0-2 0 15,0 2 0-15,0 0 0 0,1-3 0 0,0-4 0 16,2-5 0-16,-1-2 0 16,0-3-1104-16,0-3-192 0,2-3-48 0</inkml:trace>
  <inkml:trace contextRef="#ctx0" brushRef="#br0" timeOffset="190389.84">9113 6028 30399 0,'0'0'2704'0,"0"0"-2160"0,0 0-544 0,0 0 0 16,1 10 0-16,2 2-224 0,-3-12 16 0,6 9 0 16,0-1 208-16,-6-8-144 0,10 6 144 0,1-3-128 15,-1 1 128-15,0-4-160 0,1-2 160 0,0-1-160 16,0-2-160-16,3 1-16 0,-3-2-16 0,1 1 0 16,-2 0-224-16,-2 0-32 0,-8 5-16 0,6-11 0 0,0 4 176 0,-6 7 48 15,0-12 0-15,-4 5 0 16,4 7 400-16,-10-9 0 0,-1 5 0 0,-3 1 0 0,0 2 496 15,-4 4 16-15,-2 1 16 0,-2 3 0 0,-1 3-224 0,-1 4-48 16,-1 3-16-16,1 1 0 0,-1 2 16 0,5 0 0 16,0 2 0-16,2 0 0 0,0-1-128 0,3 1 0 15,1-3-128-15,1 0 192 0,0 1-192 0,5 1-128 16,0-1 128-16,5-4-208 16,1-3-1408-16,2-1-288 0,0-12-48 0</inkml:trace>
  <inkml:trace contextRef="#ctx0" brushRef="#br0" timeOffset="190833.37">9495 6102 4607 0,'-14'0'192'0,"5"2"64"0,-1 2-256 0,0 6 0 0,-1 2 0 0,-1 3 0 15,6 2 4880-15,-2-1 944 0,1 1 176 0,-1 0 32 16,0 2-4736-16,2-1-944 0,2-3-192 0,0-1-32 15,2-3-128-15,2 0 144 0,0-11-144 0,4 8 160 16,-4-8-160-16,0 0 0 0,0 0 0 0,10 6 128 16,0-7-128-16,1-6 0 0,2 0 0 0,4-6 0 15,0 0-144-15,0-1-64 0,-3-2-16 0,0-1 0 16,0 1 48-16,0-2 16 0,-1 0 0 0,-1-1 0 16,0 1 160-16,-1 2 0 0,1 1 0 0,-2 1 0 0,0 3 224 15,-2 3-32-15,-1 2 0 0,-7 6 0 0,0 0 96 16,0 0 16-16,5 14 0 0,-2 0 0 0,-2 2-112 15,0 3-32-15,1 4 0 0,-2-2 0 0,-3-2-160 0,1 3 0 16,-1 0 144-16,-1 0-144 0,4-3 0 0,-1 1 128 16,0-5-128-16,1-4 0 0,1-1 0 0,-1-10 144 15,0 0-144-15,0 0 0 0,0 0 144 0,0 0-144 16,9 0 0-16,0-3 144 0,1-8-16 0,-1 4-128 16,2-5 192-16,1 1-64 0,-1-2-128 0,-1 0 160 15,2 0-160-15,-2 5 160 0,1 0-160 0,1 3 160 16,-12 5-160-16,13 0 160 0,-13 0 32 0,12 8 0 15,-2 2 0-15,-2 6 0 0,-3 4-64 0,-1 5 0 16,-3 3 0-16,2 2 0 0,1-3-128 0,-2 5 0 0,-2 0 0 16,0-3 0-1,0 0-1536-15,0-1-400 0</inkml:trace>
  <inkml:trace contextRef="#ctx0" brushRef="#br0" timeOffset="191210.47">10449 5584 25791 0,'0'0'1152'0,"0"0"224"15,0 0-1104-15,11-3-272 0,2-4 0 0,3 3 0 0,3 2 560 0,2-1 48 16,0 1 16-16,2-2 0 0,1 0-144 0,3 0-32 15,1 2 0-15,3-2 0 0,0-4-208 0,1 3-48 16,1 0-16-16,1-1 0 0,3 1-176 0,0 2 0 0,1-1 0 0,-1-1 0 31,-3 2-1664-31,-2-1-272 0,-5 2-48 0</inkml:trace>
  <inkml:trace contextRef="#ctx0" brushRef="#br0" timeOffset="191425.13">10708 5854 20271 0,'-19'-3'896'0,"9"3"192"0,0 2-880 0,10-2-208 0,-7 3 0 0,7-3 0 15,0 0 2176-15,0 0 384 0,0 0 64 0,5 11 32 16,-5-11-1696-16,13 5-352 0,-2-4-64 0,5-1-16 16,1-1 160-16,4-1 16 0,0-5 16 0,5 3 0 15,1-1-400-15,3 1-96 0,2-4-16 0,3 2 0 16,4-5-432-16,-3 3-96 0,0-2 0 0,0 0-16 15,-2-6-2176-15,-1 4-432 0</inkml:trace>
  <inkml:trace contextRef="#ctx0" brushRef="#br0" timeOffset="191938.69">11900 5386 27583 0,'-6'-11'1216'0,"6"11"256"0,0 0-1168 0,2-8-304 0,2-2 0 0,1 1 0 16,2-4 320-16,2-3 0 0,1-2 0 0,1-1 0 15,2-1 80-15,2-5 32 0,0 1 0 0,2 0 0 16,-1-6-48-16,2 0 0 0,-1 1 0 0,2-1 0 16,-1 0-128-16,-2 4-16 0,1-3-16 0,-1 3 0 15,-1-1-80-15,-1 3-16 0,0 4 0 0,0 2 0 16,-1 0 32-16,-1 3 0 0,-1 0 0 0,-1 6 0 16,-1 0-32-16,-1 4 0 0,-8 5 0 0,0 0 0 15,0 0-128-15,10 0 0 0,-10 0 0 0,8 8 128 0,-1 4-128 0,-3 6 0 16,0 4 0-16,-4 4 0 0,-3 2 0 15,1 7 0-15,-2 3 0 0,-1 4 0 0,-3-2 0 0,-1 4 0 16,-1-1 0-16,0-2 0 0,0 0 128 0,0 3-128 16,-2-2 0-16,1 1 128 0,2-1-128 0,-1-3 128 15,1-3-128-15,0-1 128 0,0 0 0 0,1-1-128 16,2 0 192-16,1-2-64 0,1-3-128 0,2 1 160 16,-1-1-160-16,2-2 160 0,-1 2-160 0,2-4 0 15,0 1 0-15,2-4 0 0,-1-2-192 0,2 0-80 16,-1 0-16-16,2-2 0 15,-2-3-1824-15,2-1-352 0,-1-4-80 0</inkml:trace>
  <inkml:trace contextRef="#ctx0" brushRef="#br0" timeOffset="192215.65">11703 6067 35935 0,'0'0'3200'0,"10"-5"-2560"0,4-2-512 0,5 2-128 16,6 1-256-16,3-2-64 0,3-1 0 0,5 1-16 15,3-3 592-15,3 3 128 0,2-5 32 0,0 4 0 16,0-6 0-16,2 4 0 0,-1-2 0 0,2 2 0 0,0 4-224 15,2 1-64-15,0 1 0 0,3 2 0 0,-1 1-128 16,1 0 0-16,0-1 0 0,-3 1 0 16,-2 2-480-1,1 2-32-15,-4 3 0 0,0 3 0 0,-2 1-2240 0,-1-2-464 0</inkml:trace>
  <inkml:trace contextRef="#ctx0" brushRef="#br0" timeOffset="196316.67">23718 8324 12783 0,'13'-8'560'0,"-3"3"128"0,3 1-560 0,-1 0-128 16,1 0 0-16,1-2 0 0,-1 2 320 0,-1 0 16 15,1 2 16-15,-2-4 0 0,1 1-80 0,-2-1-16 16,-1 1 0-16,-1-1 0 0,-2 1-16 0,-6 5-16 0,8-8 0 0,-6-1 0 16,-2 9 176-16,0-9 48 0,-1-1 0 0,-3 4 0 15,-1-4 192-15,-3 3 32 16,-1-1 16-16,-2 1 0 0,-2-2-16 0,-2 2 0 0,-1-2 0 0,-2 0 0 15,-1-1-112-15,-5 2-32 0,-6-2 0 0,-2 2 0 16,-3-1-176-16,-3 2-32 0,-7 0-16 0,2-2 0 16,-1 4-64-16,-2-2-16 0,-1 0 0 0,0 4 0 15,1-2 16-15,-4-1 0 0,-3 3 0 0,-2-1 0 16,-6-4-80-16,2 1-16 0,-1-1 0 0,4-1 0 16,-1 4-16-16,0 1-128 0,-2-1 192 0,-3 1-64 15,-6 0 16-15,0 1 0 0,0-6 0 0,2 2 0 16,0-3 48-16,0 4 0 0,-1 6 0 0,-3-3 0 15,-4-3 16-15,3 1 16 0,1 0 0 0,1 2 0 16,1 2-48-16,0 2-16 0,-3 3 0 0,1-4 0 16,-1 0-32-16,5-1-128 0,2 0 192 0,2 1-64 0,0 1-128 0,-3 1 128 15,-1 3-128-15,-1 2 128 0,-3-3-128 16,6-3 0-16,2 1 0 0,1 2 0 0,0 4 0 0,-2-2 0 16,1 3 0-16,-1-1 0 0,-2 3 0 0,4-3 0 15,4-3 144-15,1 2-144 0,0 1 0 0,2 4 0 16,4-4 0-16,-4 4 0 0,-2-4 0 0,2 2 0 15,-2-1 0-15,5 1 0 0,0 1 0 0,3-1 0 16,1 1 0-16,2-3 0 0,1 4 0 0,2 2 0 16,-2-4 0-16,2 3 0 0,1 1 0 0,-1 0 0 15,1 0 0-15,3 0 0 0,3 0 0 0,5-4 0 16,1 3 0-16,3-1 128 0,-2-2-128 0,4 3 0 16,0 0 128-16,2 1-128 0,3 2 0 0,2 0 128 15,1-1-128-15,2 0 0 0,-2 0 0 0,3 3 0 0,0 1 0 16,1 0 0-16,-1-3 0 0,0 0 0 0,-1 2 0 0,2 0 0 15,-1-1 0-15,1 0 0 0,1-1 0 16,1 2 0-16,2 4 0 0,3-2 0 0,3-1 0 0,0 2 0 16,2 1 0-16,4 1 0 0,4-4 0 0,1 2 0 15,5-2 0-15,2 1 0 0,-1 1 0 0,4 4 128 16,2-3-128-16,2-1 0 0,0-2 0 0,2 0 0 16,2 3 0-16,2-2 0 0,0 2 0 0,3 1 0 15,1 2 0-15,3-2 128 0,2-4-128 0,4 1 0 16,1 1 0-16,3 0 0 0,1 2 0 0,0-1 0 15,-2-2 0-15,4 1 0 0,-1-2 0 0,3-2 128 16,2 0-128-16,3-1 128 0,1 1-128 0,2-1 128 16,-1 1 0-16,2-2 16 0,1 1 0 0,0-4 0 15,0 1-144-15,3 1 0 0,4 0 0 0,-2-4 0 0,1 0 128 16,-1-2 0-16,-3 2 0 0,1-1 0 16,-2 4-128-16,4-2 0 0,4-1-160 0,0-1 160 0,0-4 0 0,0 0 0 15,-5 4 0-15,2-1 0 16,-1-1 0-16,4-1 0 0,2-4 0 0,1 1 0 0,-2-6 0 0,0 3 0 15,2 1 0-15,3 3 0 0,1-3 128 0,1-2-128 16,-2-5 0-16,-1 2 0 0,-2-2 0 0,0 2 160 16,1 0-160-16,2 1 128 0,3-5-128 0,-2-1 128 15,-6-4-128-15,0 4 128 0,0-1-128 0,2 2 0 16,0-2 0-16,-2 0-176 0,3 0 176 0,-6-5 0 16,-2-3 128-16,0 0-128 0,-1 0 0 0,1 2 0 15,1-1 0-15,-2-1 0 0,2-1 0 0,-7 0 0 16,-7-1 0-16,-2 1 0 0,-2-3 0 0,-4-2 0 0,-2 0 0 15,2 1 0-15,-4-1 0 0,-2 1 0 0,-2 3 0 0,-3-5 128 16,-2 0-128-16,-3 1 0 0,-3-7 0 0,-6 5 0 16,-3-2 0-16,-5 4 0 0,-2-4 0 0,-1 3 0 15,-2-4 128-15,-4 0-128 0,-1 1 128 0,-4-2-128 16,-1 0 0-16,-4 1 0 0,-2 0 0 0,-5 2 0 16,-3-2 0-16,-5 2 0 0,-1-5-160 0,-4 3 160 15,-3 5 0-15,-3-3 0 0,-1 1 0 0,-2-1 0 16,-3-2 0-16,-1-1 0 0,-2 5 0 0,-1-2 0 15,-3 2 0-15,-3-2 0 0,-3 2 0 0,-7-3 0 16,-3 2 0-16,0-3 0 0,-1 4 0 0,1-2 0 16,-2 3 0-16,-2 0 0 0,-6 0 0 0,-4 2 0 15,-3 0 0-15,0 5 0 0,0 3 0 0,-2 3 0 16,-3 0 0-16,-4 5 0 0,-5-4 0 0,3 2 0 0,0-1 0 16,0 5 0-16,-1 0 0 0,-1-2 0 0,-1 0 0 15,0 1 0-15,4 1 0 0,1 1 0 0,-4 1 0 16,1-2 0-16,2 1 0 0,2 1 0 0,4 1 0 0,-2-2 0 15,-2 2 0-15,2 1 0 0,3 0 0 0,2 0 0 16,1 0 0-16,1 5 0 0,-1 0 0 0,1 1 0 16,-3 1 0-16,5-4 0 0,2-1 0 0,5 3 0 15,1 6 0-15,0-2 0 0,-1 0 0 0,-1-1 0 16,3 1 0-16,2-1 0 0,4 5 0 0,2 4 0 16,0-1 0-16,-1 3 0 0,0 3 0 0,-2-1 0 15,2 5 0-15,4-5 0 0,3 2 0 0,2 4 0 16,0-2 0-16,4 5 0 0,1-4 0 0,2 4 0 15,-2-2 0-15,2 3-160 0,0 5 160 0,1-2 0 0,0-2 0 16,5 0 0-16,3-2 0 0,5 2 0 0,2-1 0 16,3 2 0-16,2-3 0 0,2 2 0 0,2-2 0 15,3 2 0-15,2-3 0 0,2-1-128 16,5-1 128-16,3 1 0 0,3 4 0 0,3-4 0 0,3 0 0 0,5-3-128 16,2 4 128-16,3 1 0 0,4-1 160 0,3 1-160 15,2 0 0-15,5-2 0 0,3 1-208 16,5-1 64-16,2 1 144 0,7-2 0 0,4-1 0 0,-1-1 0 15,-2-1 0-15,5-1-128 0,3-3 128 0,2 4 0 16,2 4 0-16,2-3 0 0,5 0 0 0,0-6 0 16,-3-4 0-16,3 1 0 0,2 2 0 0,2 1-128 15,1 2 128-15,4-2 0 0,1-3 0 0,-1-2 0 16,-2-2 0-16,0 0 0 0,2 0 0 0,4-2 0 16,6 4 0-16,-2-1 0 0,-2-2 0 0,2 2 0 15,0-2 0-15,2-2 0 0,2 1 0 0,0-2 0 16,2 1 0-16,-3-3 0 0,-2 2 0 0,1-2 0 0,2-2 0 0,-1-3 0 15,1 1 0-15,-1-1 0 0,-2 0 0 0,2-1 0 16,1-1 0-16,-2-2 128 0,-2 1-128 0,-1-3 0 16,-2-3 0-16,3 3 0 0,0-4 0 0,-1 1 0 15,-3-4 0-15,-4 2 0 0,-5-3 0 0,-3 0 0 16,-1-3 0-16,0 2-128 0,6-2 128 0,-5-1 0 16,-2-4-144-16,-5 0 144 0,-4-2 0 0,-2 1 0 15,0-1 0-15,-2-1 0 0,-1 0 0 0,-1-5 0 16,-1 0 0-16,-1-3 0 0,-2-1 0 0,-6-2 0 15,-5-3 0-15,-5-1 0 0,-2-4 0 0,-2 1 0 16,-2 1 0-16,-4-1 0 0,-3 4 0 0,-3 0 0 16,-3 1 0-16,-2 0 128 0,-1-2-128 0,-6 1 192 15,-2 1-192-15,-2-1 192 0,-1 1-64 0,-5 0-128 0,1-1 192 0,-8-2-64 16,-3 0-128-16,-3-1 128 0,-1 4-128 0,-5 1 128 16,-4 1-128-16,-4-1 0 0,-7 1 0 15,-5 3 128-15,-8 0-128 0,0 0-176 0,-3 3 48 0,-2 1 0 16,-1-2-128-16,-7 4 0 0,-9 0-16 0,-4 4 0 15,-8 2-80-15,-3 1-16 0,0 2 0 0,-13 6 0 32,-13 4-1424-32,-4 6-272 0,-2 4-64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32:59.9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6399 9525 5519 0,'-7'-5'496'0,"-3"1"-496"0,0-2 0 0,4 2 0 0,6 4 1360 0,-12-2 176 16,5-1 48-16,7 3 0 0,-10-3-528 0,1 1-96 15,0 0-32-15,1 0 0 0,8 2-224 0,0 0-32 16,-10-5-16-16,10 5 0 0,0 0-96 0,-8-2-32 15,8 2 0-15,0 0 0 0,0 0-80 0,0 0 0 16,0 0-16-16,0 0 0 0,0 0-48 0,0 0-16 16,0 0 0-16,12 0 0 0,-1 0-16 0,3-1 0 15,0 0 0-15,3 0 0 0,1-1 0 0,3 0 0 16,3-3 0-16,3 2 0 0,0 1-48 0,2 0-16 16,3 1 0-16,2-1 0 0,3 0-64 0,1 1-16 15,6 0 0-15,1 1 0 0,-1 1-32 0,1-1-16 0,-2-1 0 16,2 1 0-16,-1 0-32 0,1 1-128 15,2 0 192-15,1 2-64 0,3-1-128 0,2 0 192 0,4-4-192 0,1 1 192 16,-2 1-192-16,1-1 0 0,-1-2 144 0,1 2-144 16,1 0 0-16,3 1 144 0,2 1-144 0,-1-5 0 15,0 0 128-15,-2-1-128 0,-2 1 0 0,1 2 0 16,-2-1 0-16,2 2 0 0,2 0 0 0,0 1 0 16,0 1 0-16,-3-1 0 0,-3 0 0 0,-1 0 0 15,1-1 0-15,1 1 160 0,1 2-160 0,2 3 128 16,0-2-128-16,2-2 0 0,0 1 0 0,-1-1-176 15,-1 1 176-15,2 2 0 0,-2 1 0 0,4-1 0 16,0 1 0-16,2-1 0 0,-1 0 0 0,2-3 0 16,-4-1 0-16,-1 1 0 0,-1 2 0 0,1 1 0 15,1 3 0-15,2-2 0 0,0-2 0 0,-1-1 0 0,-5-2 0 16,2 0 144-16,-3 0-144 0,3 3 0 0,0 3 0 16,2-1 0-16,-1-2 0 0,-1 0 0 0,-2-3 0 0,1 1 0 15,-3 1 0-15,1 1 0 0,-3-3 0 0,5 0 0 16,1 0 0-16,2 2 0 0,-1 0 0 0,-3-2 0 15,-4-2 0-15,0 1 0 0,4 0 0 0,-1 2 0 16,1 3 0-16,2-3 0 0,2-3 0 0,1-1 0 16,-1-1 0-16,-2 2 160 0,-3 1-160 0,0-1 0 15,2 1 144-15,2 1-144 0,2 3 0 0,3-2 128 16,-2-2-128-16,-2-2 0 0,-2-1 0 0,-2 0 0 16,-1 1 0-16,2 1 128 0,2 1-128 0,1 0 0 15,2-2 0-15,-3 1 128 0,-9-1-128 0,4 1 0 16,0-2 0-16,-2 1 0 0,1-1 0 0,2 2 0 0,0 2 0 0,1-4 0 15,0-4 0-15,-3 3 128 0,-3 0-128 0,0-1 0 16,-2 1 0-16,-1 2 0 0,-1 1 0 0,1-1 128 16,-3-2-128-16,1 3 0 0,0-1 0 0,-4 0 128 15,-1-3-128-15,-4-3 0 0,-2 3 0 0,-2-1 0 16,0 4 0-16,-1-1 144 0,-4 0-144 0,1-2 0 16,-2 1 128-16,1 1-128 0,-1 3 0 0,0-2 0 15,-5-2 160-15,0 2-160 0,-2 1 128 0,0-1-128 16,-4 2 144-16,1-3-144 0,4-2 160 0,-6 3-160 15,-4 1 144-15,-1-1-144 0,-2 2 128 0,-1-2-128 16,-8 3 160-16,0 0-160 0,0 0 192 0,0 0-192 16,0 0 192-16,0 0-192 0,0 0 192 0,0 0-192 15,0 0 192-15,-11-7-192 0,0 0 192 0,-6 6-192 16,1 0 160-16,-4 1-160 0,-3-1 128 0,-3 1-128 0,-2 0 128 0,-1 0-128 16,0 0 0-16,-2 1 128 0,0 0-128 0,-5 0 0 15,-2 2 144-15,-2 1-144 0,-1 1 0 0,-6-1 0 16,-4-2 0-16,-4 2 0 0,-2 0 0 0,0 2 0 15,1-2 0-15,-2-1 128 0,0-1-128 0,0 3 0 16,-3 3 0-16,-4-4 0 0,-3-2 0 0,0-1 0 16,2-1 0-16,-1 6 0 0,1-1 0 0,-4-2 128 15,-1 0-128-15,-2 1 0 0,-5 2 0 0,0-2 0 16,1 1 0-16,1 1 128 0,-1-1-128 0,-5-1 0 16,-8 0 0-16,1 1 128 0,2-2-128 0,-1 1 0 15,-1 2 0-15,-3 2 0 0,-4-6 0 0,2 4 0 16,1 2 0-16,-1-3 0 0,-3 1 0 0,-1 0 0 15,-2-4 0-15,5 2 0 0,2 4 0 0,-1 0 0 0,-1-4 0 16,0 0 0-16,2-3 0 0,4 3 0 0,4 0 0 0,-3-2 0 16,-5 1 0-16,3-3 0 0,1-3 0 0,4 2 0 15,2 2 0-15,-1-1 0 0,-3 0 0 0,-2-1 128 16,2 0-128-16,2 0 0 0,4 1 0 0,-2 0 0 16,-2-2 0-16,0-3 0 0,0-1 0 0,3 3 0 15,3 3 0-15,2 0 0 0,-2 2 0 0,-1-4 0 16,1 1 0-16,5-3 0 0,3-1 0 0,4 3 128 15,-2-1-128-15,1 1 0 0,-1 0 0 0,-1-1 0 16,-1-4 0-16,2 2 0 0,3 3 0 0,3 0 0 16,0 4 0-16,1-1 0 0,-3-1 0 0,3 0 0 15,0-1 0-15,4-1 0 0,4 0 0 0,2 0 0 16,3 2 0-16,2 3 0 0,3 1 0 0,-2-3 0 0,-1-1 0 0,1 0 0 16,2-1 0-16,1 1 0 15,-1 0 0-15,2 2 0 0,3 1 0 0,3-1 0 0,3 0 0 0,2 2 0 16,-1-2 0-16,2 1 0 0,3 2 0 0,0 2 0 15,0-2 0-15,6 2 0 0,-2-1 0 0,2-1 0 16,2 3 0-16,4 1 0 0,1-4-256 0,3 2 16 16,4 0 16-16,7-7-13840 15</inkml:trace>
  <inkml:trace contextRef="#ctx0" brushRef="#br0" timeOffset="2485.89">6085 8077 13471 0,'-10'-10'592'0,"3"5"128"0,7 5-576 0,-9-3-144 0,-1-1 0 0,0 2 0 0,0-2 512 16,-1 4 64-16,-2 4 0 0,0-3 16 0,-1-1-272 0,-1 4-48 16,-2 2-16-16,-2 1 0 0,-1-2 208 0,-2 2 48 15,1-2 0-15,-2 4 0 0,0 5-128 0,0 2 0 16,-1-1-16-16,5 3 0 0,0-2-176 0,2 1-16 16,3-1-16-16,3-3 0 0,1 0-160 0,3-1 128 15,2-1-128-15,4 0 128 0,2 2 32 0,4-4 0 16,3-1 0-16,3-1 0 0,3 4 288 0,5-2 64 15,2 3 16-15,3-5 0 0,0 0-320 0,1-2-64 16,2 0-16-16,1 4 0 0,1-6-128 0,-2 0 0 16,-2 1 144-16,1 2-144 0,-2-1 0 0,0 2 128 15,-3 0-128-15,0-2 0 0,-4 2 144 0,-3 2-144 0,-2-3 192 16,0 2-192-16,-2-3 176 0,-10-5-176 0,5 9 160 0,-5-1-160 16,0-8 240-16,-8 13-48 0,1-3-16 0,-3 0 0 15,-4-4 224-15,0 0 48 0,-3 0 16 0,1-2 0 16,-2 1-240-16,1 2-48 0,1-5-16 0,2 1 0 15,0-3-160-15,1 0 0 0,0 0 144 0,2 0-144 32,2-4-336-32,9 4-144 0,0 0-32 0,0 0-7296 0,-4-10-1472 0</inkml:trace>
  <inkml:trace contextRef="#ctx0" brushRef="#br0" timeOffset="3418.95">5670 8499 17503 0,'-17'1'1552'0,"5"-2"-1232"0,0 0-320 0,0-4 0 0,4-3 240 0,8 8-16 16,-6-4 0-16,6 4 0 0,-6-10 288 0,2 2 48 15,0 0 16-15,4-1 0 0,4-4-176 0,2 1-16 16,4-3-16-16,4-3 0 0,0-2-176 0,4-4-48 16,1 0 0-16,4-2 0 0,3 4-144 0,-2-1 0 15,2-5 0-15,1 4 0 0,0 2 0 0,2 2-192 16,-4 1 32-16,1 1 16 0,-2-3 144 0,-2 7-192 16,-2 2 192-16,-1 3-192 0,-1 4 192 0,-4 2-128 0,-3 2 128 0,-11 1-128 15,8 15 128-15,-6 0 0 0,-4 3 0 0,-4 4 0 16,-6 2 0-16,-3 6 176 0,-5 4-16 0,-5 0 0 15,-3 1 16-15,-3 2 0 0,-4 3 0 0,-3-5 0 16,-2 0-48-16,-1-7-128 0,0-3 192 0,7-6-64 16,-4-1 112-16,5-4 16 0,0-4 0 0,6-1 0 15,3-7 192-15,3-2 64 0,4-1 0 0,4-5 0 16,3-4 96-16,6-2 32 0,1 2 0 0,6-7 0 16,3-7-368-16,6 4-64 0,3 0-16 0,5-2 0 15,2 3-336-15,6-1-80 0,1 1-16 0,3 0 0 16,2 1 64-16,2 2 16 0,-2 4 0 0,0 2 0 15,0 1-16-15,-4 4 0 0,-3 1 0 0,-2 8 0 0,-3-1 176 0,-4 6-160 16,-4 3 160-16,-3 3-160 0,-2 5 160 16,-5 5 0-16,-4 2 0 0,-4-1 0 15,-5 2 0-15,-4-3 0 0,-3 3 160 0,-2-2-160 0,-1-1 208 0,-5-3-48 16,-3-3-16-16,0-3 0 0,-1 0-144 0,2-1 0 16,2 1 0-16,-1-4-11888 15</inkml:trace>
  <inkml:trace contextRef="#ctx0" brushRef="#br0" timeOffset="4737.31">6217 12697 17503 0,'0'0'1552'16,"0"0"-1232"-16,-6 5-320 0,6-5 0 0,-3 12 384 0,3-12 32 16,0 0 0-16,5 6 0 0,-5-6 352 0,12 4 80 15,0-4 16-15,4-2 0 0,1-4 96 16,4-2 0-16,2-1 16 0,0-4 0 0,2-2-384 0,2-1-80 15,-1-3 0-15,5 0-16 0,-3 4-320 0,0 1-176 16,0-1 192-16,-2 1-192 0,0 1 0 0,-5 3 0 16,-3 0 0-16,-2 3 0 0,-2-1 128 0,-4 4-128 15,-10 4 0-15,0 0 0 0,0 0 224 0,5 12-64 16,-5 0-16-16,-3 3 0 0,-2 2 48 0,-2 3 16 16,-4 4 0-16,0-2 0 0,-2 2-208 0,0 4 128 15,1-1-128-15,-1 3 0 0,0 2 128 0,-1-4-128 16,2 0 0-16,0-2 0 0,2 0 0 0,1-5 0 0,0 0 0 0,-2-1 0 15,2 2 0-15,1-6 128 0,2 1-128 0,2-2 0 32,0-2-1536-32,2-2-336 0</inkml:trace>
  <inkml:trace contextRef="#ctx0" brushRef="#br0" timeOffset="5036.78">6460 12821 25567 0,'0'0'1136'0,"-8"3"224"0,8-3-1088 0,-10 7-272 0,1 3 0 0,0 0 0 15,-1 3 0-15,-1 2-144 0,-3 3 16 0,-3 0 0 16,-2 0 512-16,-3 4 128 0,-2 6 0 0,0-2 16 0,0 3 320 0,-1-1 64 16,-1 1 16-16,1 3 0 0,2-3-432 0,0 3-96 15,1 1-16-15,5 0 0 0,1 0-256 0,2-4-128 16,5 1 0-16,3-1 128 0,2-4 64 0,4 5 0 15,2-4 0-15,4 3 0 0,3-4-192 0,4 0 0 16,3-2 0-16,3 0 128 0,1-3-128 0,6-2 0 16,4-2 0-16,3 0 0 0,4-2 0 0,0-5 0 15,-1-2 0-15,-1-3 0 0,1 1-288 0,1 0 16 16,0 0 0-16,0-3 0 16,-2-1-1168-16,2-1-224 0,1 0-64 0</inkml:trace>
  <inkml:trace contextRef="#ctx0" brushRef="#br0" timeOffset="5471.05">7591 13585 20383 0,'0'0'896'0,"3"-13"192"0,-1-1-864 0,1-4-224 0,-1 2 0 0,-2 0 0 32,-1 0-384-32,-1 1-128 0,-4 2-32 0,0 0 0 0,-3-1 544 0,-2 4 0 0,-3-3 0 0,-2 4 0 15,-1 4 560-15,-1 3 112 0,-2 3 32 0,-1 2 0 16,-2 0 448-16,-2 6 80 0,-6 1 32 0,0 3 0 16,-4 1-432-16,0 3-96 0,-2 0-16 0,1 3 0 15,1-1-304-15,3 1-64 0,1 0-16 0,3-2 0 16,4 0-16-16,5 0-16 0,5-1 0 0,5 0 0 0,4-3-80 0,5-3-16 15,5-2 0-15,6 3 0 0,2-5-208 0,8 4 0 16,3-6 0-16,5 2 0 0,4 2 0 0,4-3 0 16,1 1-128-16,2-1 128 0,0 2 0 0,-2 2-128 15,-3 3 128-15,-5-3 0 0,-3 1 0 0,-5-1 0 16,-7-1 0-16,-2 3 0 0,-3-3 0 0,-5 3 0 16,-5 0 0-16,-3 1 0 0,-3 1 0 0,-6-3 144 15,-4-2 16-15,-4 1 0 0,-5 0 160 0,-1-1 16 16,-3-5 16-16,-2-3 0 0,-1 2-160 0,4-3-16 15,0-3-16-15,5 1 0 0,3-6-432 0,4 2-96 0,3-1-16 16,4-4-14016-16</inkml:trace>
  <inkml:trace contextRef="#ctx0" brushRef="#br0" timeOffset="5720.25">7988 13454 15663 0,'0'0'1392'0,"0"0"-1120"0,0 0-272 0,0 0 0 16,0 0 1760-16,0 0 288 0,0 0 64 0,0 0 16 15,0 0-1424-15,0 0-304 0,-7 15-48 0,0 3-16 16,-3 0 288-16,-3 3 48 0,-2 7 16 0,-3-2 0 16,-1 4-80-16,-2-1-16 0,1 2 0 0,-4 1 0 0,0-2-96 0,1 4-32 15,0 4 0-15,3 1 0 0,3-3-464 0,3-2 0 16,1-5 0-16,3-1 0 15,3-8-848-15,2 0-64 0,5-1-16 0,2-7-11744 16</inkml:trace>
  <inkml:trace contextRef="#ctx0" brushRef="#br0" timeOffset="6205.23">8374 13630 17503 0,'-24'17'768'0,"6"-4"176"0,-3 4-752 0,-1 1-192 0,0 0 0 0,5 1 0 15,-4 3 1760-15,1 1 320 0,-2 2 64 0,2-2 16 16,1-4-1392-16,1-4-288 0,0-5-48 0,4 0-16 16,2-6 480-16,3 0 80 0,9-4 32 0,0 0 0 15,-4-5-48-15,4-1-16 0,4-6 0 0,5 0 0 16,2-4-560-16,3-2-96 0,3-2-32 0,0 0 0 15,2-2-256-15,3 3 0 0,1 1 128 0,0-1-128 16,3-1 0-16,1 0 0 0,-1-3 0 0,0 5 0 16,0 3 0-16,-1 3 0 0,-1 0-128 0,-5 5 128 15,-1 0-128-15,-3 4 128 0,-2 4 0 0,-3 3-144 16,-10-4 144-16,10 10-160 0,-2 3 160 0,-4-2-160 16,-4 2 160-16,-3 2 0 0,0 2-144 0,-3-1 144 0,-1 0 0 0,-1-4 0 15,3 1 0-15,0-1 0 0,5-12 0 0,0 0 0 16,0 0 0-16,0 0 0 0,0 0 256 0,0 0-48 15,10-11 0-15,3 1 0 0,2-6-16 0,3-2 0 16,1-1 0-16,1 1 0 0,1 4-192 0,0 0 0 16,-3 1 0-16,1 4 0 0,-1-1 0 0,0 5 0 15,-2 5 0-15,-2 3 0 0,-1 2-128 0,-2 4 128 16,0 1-192-16,-2 5 192 0,-3 3-176 0,-1 5 176 16,-4 0-160-16,-1-2 160 0,-1 3 0 0,-2 3 0 15,1-1 0-15,-2 0 0 0,0-3 128 0,0 1-128 16,4 0 0-16,0-3 0 15,0-2-1232-15,4-3-304 0,3-3-64 0,3-8-7824 16,2-4-1568-16</inkml:trace>
  <inkml:trace contextRef="#ctx0" brushRef="#br0" timeOffset="6604.89">9274 13491 20271 0,'0'0'1792'0,"-9"12"-1424"0,0 5-368 0,0 2 0 15,1 2 1424-15,-3 5 224 0,1 1 32 0,-1 3 16 16,-3 2-752-16,-1 3-160 0,-2 4-16 0,-2 0-16 16,-3 0 800-16,1 3 176 0,-1 2 16 0,-1-3 16 15,3 1-1760 1,0 0-448-16,0-4-32 0,4-2-16 0,1-10 640 0,2-4 128 0,2-6 32 0,3-4 0 16,0-3 80-16,8-9 0 0,0 0 16 0,0 0 0 15,5-12 112-15,4-2 0 0,4-6 16 0,1-2 0 0,0-9-224 16,2-1-48-16,2 2-16 0,1-5 0 0,-1-3-240 15,4-4 0-15,1 2 128 0,0-5-128 0,-1 2 0 0,3 5-192 16,-4 2 48-16,3 5 0 0,-1 5-96 0,0 6-16 16,-1 6 0-16,-2 1 0 0,-2 5 256 0,-2 3-192 15,0 5 192-15,-5 5-192 0,-2 1 192 0,-4 5 0 16,-2 2-160-16,-5 4 160 0,-2 6 0 0,-7-1 0 16,-3-2-144-16,-4 4 144 0,-5 4 0 0,-1-2 0 15,-2 2 0-15,-2-4 0 0,2 1 0 0,2-4-240 16,0-5 80-16,3-4 16 15,4-1-256-15,3-7-48 0,4-2-16 0,10-2 0 16,-6-7-1520-16,9-7-288 0,3-4-64 0,7-4-16 0</inkml:trace>
  <inkml:trace contextRef="#ctx0" brushRef="#br0" timeOffset="6821.83">9898 12971 30399 0,'-15'1'1344'0,"5"5"288"0,-2 6-1312 0,3 3-320 0,2 5 0 0,-2 4 0 16,0 3 576-16,-1 5 64 0,-3-2 0 0,0 3 0 15,-2 3 0-15,0 1 0 0,0 4 0 0,-1-2 0 16,1 0-208-16,0 3-48 0,-2 0 0 0,1 0 0 16,-2 4-256-16,0 1-128 0,2 4 0 0,-1-2 128 15,3-3-1392-15,3 0-272 0,1-3-64 0,3-6-16 16,4-6-1008-16,3-9-208 0</inkml:trace>
  <inkml:trace contextRef="#ctx0" brushRef="#br0" timeOffset="7121.56">9894 13722 22111 0,'0'0'976'0,"12"1"208"0,3 0-944 0,5-1-240 15,5-2 0-15,0-1 0 0,-1 1 304 0,0-5 16 16,-1 0 0-16,-1-3 0 0,-1-2-160 0,2-2-32 0,-2 0 0 0,-4 0 0 16,-3 0 16-16,-2 2 0 15,-3-2 0-15,-3 1 0 0,-2 1 544 0,-4 0 96 0,-3 0 32 0,-3 5 0 16,-5 4-32-16,-3 3 0 0,-5 4 0 0,-3 2 0 16,-1 6-48-16,-2 3-16 0,-5 3 0 0,0 3 0 15,-2 2 176-15,2 3 48 0,4-3 0 0,2 2 0 16,2-1-208-16,5-2-32 0,6 3-16 0,6-1 0 15,3-2-304-15,9 0-48 0,6 0-16 0,8-3 0 16,4-2-192-16,5-6-128 0,3 1 160 0,6-5-160 31,1 0-896-31,5-3-288 0,3-4-48 0,4-3-15264 0</inkml:trace>
  <inkml:trace contextRef="#ctx0" brushRef="#br0" timeOffset="8122.45">11106 13919 20095 0,'0'0'896'0,"0"0"176"0,0 0-864 0,0 0-208 0,0 0 0 0,0 0 0 15,10-3 576-15,4-3 80 0,1-5 16 0,6-6 0 16,-2-2-64-16,4-3-16 0,-1-6 0 0,1-1 0 16,4-4-256-16,2-2-48 0,3-1-16 0,4 0 0 15,0 1-112-15,3-7-32 0,-4-3 0 0,-2 0 0 16,2 1 112-16,-5-1 16 0,-2-4 0 0,-3-2 0 15,-3-3 16-15,-4-1 16 0,-4 0 0 0,-3 1 0 0,-1-2-96 0,-3 9-32 16,-2 1 0-16,-3 9 0 0,0 8-160 16,-2 4 0-16,-2 6 0 0,-1 3 0 0,-1 9 0 0,-4 4 0 15,-2 6 0-15,-3 6 0 0,-2 6 0 0,-4 10 0 16,-3 4 0-16,-3 10 0 0,-4 6 0 0,-1 5-144 16,1 2 144-16,0 4-160 0,-2 1 160 0,5 4 144 15,-1 3-16-15,7-7-128 0,6-2 272 0,1-3-48 16,4-5-16-16,3-5 0 0,2-2 176 0,4-3 16 15,1-5 16-15,6-3 0 0,0-6-208 0,3-1-32 16,2-2-16-16,2-3 0 16,4-5-544-16,1-2-96 0,1-6-32 0,2-5-12976 0</inkml:trace>
  <inkml:trace contextRef="#ctx0" brushRef="#br0" timeOffset="8308.44">12168 13369 25791 0,'-17'13'2304'0,"4"0"-1856"0,-2 1-448 0,-1 5 0 15,0 4 768-15,1 1 48 0,3 6 16 0,0-4 0 16,-4 1-448-16,1-3-64 0,0 0-32 0,0-1 0 16,-1-3 64-16,2 2 16 0,2-4 0 0,0 1 0 15,3 0-368-15,3-3 0 0,2-3 0 0,3 0-9216 16,1-13-1824-16</inkml:trace>
  <inkml:trace contextRef="#ctx0" brushRef="#br0" timeOffset="8672.99">12475 13388 22911 0,'-17'26'1024'0,"6"-7"192"0,-3 3-960 0,0 6-256 15,-1 1 0-15,-2 3 0 0,-1 0 1024 0,1-1 176 16,-3-1 16-16,3-1 16 0,-1-7-112 0,1-1-32 16,1-4 0-16,3-3 0 0,2-3 16 0,3-5 0 15,8-6 0-15,0 0 0 0,0 0-240 0,0 0-48 16,6-8-16-16,6-6 0 0,2-3-400 0,4-2-80 16,2-5 0-16,3 0-16 0,0 2-176 0,1-5-128 0,0 2 192 0,3 2-192 15,1-4 0-15,1 5 0 0,-1 1 0 0,0 2 0 16,-1 1 0-16,-1 4-192 0,0 5 192 0,-3 4-192 15,-3 3 192-15,-2 4-192 0,-4 6 192 0,-3 2-192 16,2 5 192-16,-4 6 0 0,-3 2 0 0,-1 3 0 16,-2 0-208-16,0 4 48 0,-3 5 16 0,-1-2 0 15,-1 0 0-15,-2-2 0 0,-1 2 0 0,1-1 0 32,1 0-400-32,1-7-80 0,-1-3-16 0,2-4 0 15,2-4-1920-15,2-3-384 0,-3-11-64 0,0 0-9648 0</inkml:trace>
  <inkml:trace contextRef="#ctx0" brushRef="#br0" timeOffset="8973.29">13046 13607 25391 0,'0'0'1120'0,"0"0"240"0,11 2-1088 0,3-2-272 15,1-2 0-15,3 1 0 0,1-3 608 0,0-1 64 16,0-2 16-16,0-5 0 0,0 1-192 0,-1 1-48 15,-1-6 0-15,-3 4 0 0,-2 0-112 0,1 0-16 16,-1-2-16-16,-6 1 0 0,0 3-160 0,-2-2-16 16,-1 3-128-16,-3-1 192 0,-4 4-192 0,-3-1 128 15,0 4-128-15,-3 1 0 0,-4 5 208 0,-3 2-48 16,-2 4-16-16,-3 4 0 0,-2 1 112 0,-1 1 0 16,-1 5 16-16,2 0 0 0,0 2-32 0,4 2-16 0,-2-2 0 0,6-1 0 15,3-1 32-15,4-1 0 0,4 0 0 0,4-2 0 16,3-3-112-16,6-2-16 0,5-1 0 0,4-3 0 31,6 0-496-31,4-5-96 0,5 2-32 0,1-3-9536 0,-3-6-1904 0</inkml:trace>
  <inkml:trace contextRef="#ctx0" brushRef="#br0" timeOffset="9289.94">13906 13404 24879 0,'-23'0'1088'0,"7"3"256"16,-3 0-1088-16,-2 3-256 0,1-3 0 0,-3 5 0 0,-1 0 768 0,-3 3 112 16,-2 0 16-16,-2 3 0 15,1 0 288-15,-1 2 64 0,0-1 16 0,1-1 0 0,2 1-400 0,8 0-80 16,2-2-16-16,6-3 0 0,3 2-256 0,4 0-48 16,5-12-16-16,0 0 0 0,6 9-128 0,4-1-48 15,3-5 0-15,5-3 0 0,-1-3-112 0,6-1-32 16,2 0 0-16,-1 1 0 0,0-8-128 0,1 4 160 15,2-5-160-15,-3 5 160 0,-4-5-160 0,0 5 0 16,-3-4 144-16,-1 5-144 0,-2 1 0 0,-4 0 0 16,-10 5 0-16,14-1 0 0,-3 1 0 0,-1 3 0 15,-10-3 0-15,10 9 0 0,1 4 0 0,-2-4-128 16,-9-9 128-16,11 11-192 16,0-2-960-16,1 0-192 0,-1-4-32 0,2 0-9200 15,1 2-1840-15</inkml:trace>
  <inkml:trace contextRef="#ctx0" brushRef="#br0" timeOffset="9590.53">14373 13386 26207 0,'-14'12'1152'0,"5"-3"256"0,0 2-1136 0,-4 4-272 0,2 3 0 0,-2 1 0 15,2 0 624-15,-1 0 64 0,2 0 16 0,-2-1 0 16,1-3 304-16,1 1 64 0,1-4 16 0,0-1 0 15,0 3-240-15,3-7-32 0,6-7-16 0,0 0 0 16,0 0-144-16,0 0-16 0,0 0-16 0,0 0 0 0,0 0 16 0,9-7 16 16,1-5 0-16,3-1 0 15,1-3-192-15,0-2-32 0,0-5-16 0,2 3 0 0,3 0-192 0,0 0-32 16,0 0-16-16,0 2 0 0,-1 2-176 0,1 1 0 16,0 2 0-16,0 4 0 0,0-1 0 0,0 2 0 15,1 2 0-15,-1 1 0 0,-2 3 0 0,0 2 0 16,-2 0 0-16,0 2 0 15,1-1-1344-15,-1 3-256 0,-1-3-64 0,1 0 0 0</inkml:trace>
  <inkml:trace contextRef="#ctx0" brushRef="#br0" timeOffset="10108.35">15737 13161 23039 0,'-9'-6'1024'0,"9"6"192"0,-5-1-960 0,5 1-256 0,0 0 0 0,0 0 0 16,0 0 1568-16,0 17 272 0,-6 0 48 0,1 2 16 0,-2-1-1424 0,-2 5-288 15,-5 0-48-15,-4 0-16 0,0-2 240 0,0 3 32 16,1-1 16-16,-1-3 0 0,-1 0 48 0,2-3 16 16,1 0 0-16,3-2 0 0,3-2-256 0,2-6-48 15,8-7-16-15,0 0 0 0,0 0 112 0,0 0 32 16,0 0 0-16,10-5 0 0,3-7 272 0,2-5 64 16,2-2 16-16,3-1 0 0,3-7-288 0,4 0-64 15,3-2-16-15,0 1 0 0,0 1-288 0,1 3 0 0,-1-5 0 0,-1 5 0 16,-1 4 0-16,-1 2 0 0,-3 1 0 15,0 5-192 1,0 4-192-16,1 0-48 0,-4 7 0 0,-3 2 0 16,-3-1-1632-16,-1 3-336 0,0 2-64 0</inkml:trace>
  <inkml:trace contextRef="#ctx0" brushRef="#br0" timeOffset="10407.44">16094 13342 11967 0,'0'0'1072'0,"0"0"-864"0,2 6-208 0,3 2 0 16,3-2 2832-16,3-2 528 0,5 0 96 0,1-3 32 16,3-2-1760-16,4-2-368 0,4-2-64 0,-2-4-16 15,2 0-352-15,0 0-80 0,-2-1-16 0,-2-1 0 16,-3 1-368-16,0-2-80 0,-5 2 0 0,-2 0-16 0,-4-4-176 0,-1 0-16 16,0 6-16-16,-6-4 0 0,-3 0 144 0,-1 1 16 15,-1-1 16-15,-4 6 0 0,6 6-48 0,-12-1-16 16,1-2 0-16,-2 7 0 0,-2 2-272 0,-3 6 0 15,-3 2 0-15,-4 1-144 0,0-2 144 0,-3 6-128 16,0 6 128-16,0-1-128 0,0 4 128 0,4-2 0 16,2-2-144-16,6 3 144 0,4-2 0 0,5 2 0 15,3-4 0-15,8-2 0 0,2-1-368 0,8-4 48 16,8-4 16-16,5-1 0 16,6-6-1680-16,6 1-352 0,9 0-64 0</inkml:trace>
  <inkml:trace contextRef="#ctx0" brushRef="#br0" timeOffset="10790.55">17249 13112 27583 0,'-29'0'1216'0,"9"0"256"0,-5 0-1168 0,0 2-304 0,-2 5 0 0,-2 3 0 15,-3 4 432-15,-1 1 16 0,0 2 16 0,-1-3 0 16,-3 1 640-16,-1-1 128 0,0 0 32 0,2-4 0 15,6 0-448-15,3-1-96 0,4 2-16 0,7 1 0 16,3-4-176-16,5 0-32 0,8-8-16 0,0 0 0 16,0 0-176-16,8 7-48 0,5-2 0 0,3-3 0 15,4-2-64-15,3-2-32 0,1-5 0 0,3 5 0 16,1-3-160-16,-1 1 0 0,-2 2 0 0,-2-1 0 16,-3-1 0-16,-2 3 0 0,-3 1 0 0,-1 2 0 0,-2 1-128 0,-1 5 128 15,-2 2 0-15,-5 5 0 0,0 0 0 0,-4 4-176 16,-3 0 176-16,0 2-128 0,-4 3 128 0,-2 3 0 15,-2-2 0-15,-2 3 0 0,-2-1 0 0,-2 2 176 16,0-2-48-16,-3 1 0 0,-2 1-128 0,-3-5 0 16,-1-2 0-16,0-2 0 0,1-1 0 0,-1-3 0 15,2-3 0-15,3-3 0 0,3-3 0 0,4-5 0 16,3 0 0-16,2-5-176 16,2-1-1696-16,6-5-352 0,4 0-64 0,7-3-16 0</inkml:trace>
  <inkml:trace contextRef="#ctx0" brushRef="#br0" timeOffset="11124.72">17586 12983 32255 0,'0'0'1424'0,"0"0"304"0,0 16-1392 0,-1-1-336 0,-1 3 0 0,-3 5 0 15,-1 1 208-15,-3 5-16 0,-1-4-16 0,-3 6 0 16,-2-3 336-16,-3 2 80 0,-2 2 16 0,0 1 0 15,-2 0-176-15,0-2-48 0,-1-2 0 0,3 0 0 16,1-2-176-16,4-3-32 0,3-4-16 0,3-4 0 16,2-2-160-16,4-3 160 0,3-11-160 0,0 0 160 15,0 0 96-15,12-8 0 0,0-2 16 0,5-6 0 16,3-2-80-16,1-4 0 0,-2-2-16 0,1-1 0 16,0-3-176-16,1-1 0 0,-2-6 0 0,0 0 0 15,0 0 0-15,1 0 0 0,2-1 0 0,1 4 0 0,2 4-224 16,2 0 32-16,0 6 0 0,0-1 0 0,1 4-96 0,-1 6-16 15,-1 3 0-15,-2 5 0 0,-4-2 176 0,-1 3 128 16,-2 6-192-16,-1 3 192 16,-1 0-704-16,-2 4-16 0,-3 1-16 0,-3 1-14832 0</inkml:trace>
  <inkml:trace contextRef="#ctx0" brushRef="#br0" timeOffset="11407.31">17901 13286 20271 0,'0'0'896'0,"0"0"192"0,12 10-880 0,2-1-208 0,1-5 0 0,0-2 0 16,3-2 1136-16,0-2 176 0,2-3 32 0,0-4 16 15,2 2-544-15,0-3-112 0,-2 1-32 0,-1-2 0 16,-2-3-96-16,-3 2 0 0,-3-1-16 0,-1 0 0 16,-3 1-80-16,-5-2-16 0,-3-2 0 0,-2-1 0 15,-4 5 192-15,-2 4 48 0,-4 0 0 0,-1 5 0 16,-4-1-448-16,-2 4-96 0,-4 5-16 0,0 1 0 15,1-1-144-15,0 4 0 0,-1 5 0 0,1 1 0 16,0 1 0-16,3-1 0 0,1 1 128 0,2-2-128 16,3 3 0-16,4 1 0 0,2 2 0 0,4 3 0 15,4-4 0-15,4-1 0 0,4-3 0 0,5-2 0 16,3-1-1296 0,6 1-240-16,4-3-64 0,2-1-12080 0</inkml:trace>
  <inkml:trace contextRef="#ctx0" brushRef="#br0" timeOffset="11774.82">19022 13056 34095 0,'-10'-14'1504'0,"3"9"320"0,-5-2-1456 0,-1 2-368 16,-3-1 0-16,-2 1 0 0,-2 5 912 0,-4 4 112 15,-6-2 32-15,-1 0 0 0,-4-1-720 0,0 1-144 16,-3 1-16-16,-1 1-16 0,1 1-160 0,-1 0 192 15,2 2-192-15,4 2 192 0,6 0-192 0,3 1 0 16,4-3 0-16,5 3 0 0,3-1 0 0,7 0 0 0,5-9 0 0,0 0 0 16,11 15 0-16,3-5 0 0,3 3 0 0,2-2 0 15,3-4 0-15,2-1 0 0,2 3 0 0,0-3 0 16,-2 3-144-16,0 0 144 0,-1 3 0 0,-1-1 0 16,-2-1 0-16,-1 0 0 0,-4-5 0 0,-3 7 0 15,-2-3 0-15,-4 2 0 0,-4-4 0 0,-2 3 0 16,0-10 0-16,-13 7 304 0,-4 2-48 0,-3-2 0 15,-3-1 128-15,-2 2 32 0,-5-5 0 0,1-1 0 16,-3-2-128-16,1 0-32 0,-1 1 0 0,0 0 0 16,-1-1-32-16,4 0-16 0,3-2 0 0,6 0 0 15,2 0-336-15,6-2-80 0,1-2-16 0,11 6 0 32,-1-8-1632-32,7-2-320 0,3 1-64 0,9-4-14080 0</inkml:trace>
  <inkml:trace contextRef="#ctx0" brushRef="#br0" timeOffset="12142.93">19596 12779 23039 0,'0'0'2048'0,"-3"-8"-1648"16,1-1-400-16,-5 4 0 0,0 3 1712 0,-5 0 256 16,-2 0 48-16,-7 3 16 0,-9 2-912 0,-4 0-176 15,-4 1-48-15,-3 4 0 0,2 1-432 0,2 2-80 16,3 3-32-16,3-2 0 0,1 0-32 0,7 4-16 15,5-2 0-15,4-2 0 0,5 1-176 0,5 0-128 16,4-13 192-16,7 14-192 0,3-2 224 0,5 1-64 0,5 2-16 0,6-3 0 16,0-3-144-16,5 2 0 15,2-2 0-15,1 4 128 0,2-3-128 0,-2 0 0 0,1 0 0 0,-2-2 0 16,-4 3 0-16,-2-3 0 0,-5 1 0 0,-4-3 0 16,-5 6-128-16,-3-5 128 0,-5 5 0 0,-2-6 0 15,-3-6 352-15,-8 11 144 0,-5-2 16 0,-4 3 16 16,-6-6 80-16,-8 3 16 0,-6-4 0 0,-3 3 0 15,-6-1-176-15,3-3-16 0,1-1-16 0,1 2 0 16,3 2-128-16,2-3-32 0,3 0 0 0,3 1 0 16,7-1-256-16,3-4 0 0,0-3 0 0,8 2 0 31,12 1-768-31,0 0-224 0,-1-13-32 0,6 2-11168 0,9 1-2224 0</inkml:trace>
  <inkml:trace contextRef="#ctx0" brushRef="#br0" timeOffset="12352.07">20224 12690 17503 0,'0'0'768'0,"6"-7"176"0,-1 1-752 0,-5 6-192 15,0 0 0-15,0 0 0 0,0 0 3312 0,-1 8 624 16,-2 4 128-16,-6 7 32 0,-3-1-2736 0,-2 3-528 16,-5-2-128-16,-6 4 0 0,-3 1-288 0,-2-1-48 15,-3-1-16-15,-3 3 0 0,-1-4-160 0,1 1-16 16,-1 2-16-16,2 1 0 0,5-2-160 0,2 0 0 15,2-4-160-15,5 0 160 16,4-1-1792-16,6-4-272 0,1-4-48 0,10-10-11904 0</inkml:trace>
  <inkml:trace contextRef="#ctx0" brushRef="#br0" timeOffset="12975.8">20566 12700 31903 0,'0'0'1408'0,"0"0"304"0,-12 13-1376 0,2 1-336 0,0 3 0 0,-6 2 0 16,-1 3 304-16,-2-2-16 0,-3-1 0 0,3 1 0 15,-1-3 96-15,1 1 32 0,-1 0 0 0,4-2 0 16,1 1-224-16,3-2-32 0,6-3-16 0,3-1 0 0,3 4-144 0,7-4 0 15,0-1 0-15,9-3 128 0,4 1 16 0,7-5 0 16,4 0 0-16,5-4 0 0,2-1 64 0,-1-7 16 16,-3 0 0-16,-1-3 0 15,-2-2-224-15,-4 0 176 0,-2-2-176 0,-2-3 160 0,-5 1-160 0,-3-1 160 16,-2 0-160-16,-3-3 160 0,-1-2 64 0,-4 1 16 16,-4-2 0-16,-3 1 0 0,-2 2 208 0,-1-1 32 15,-3 4 16-15,0 1 0 0,-2 3-496 0,-1 0 128 16,-2-2-128-16,3 4 0 0,-2 6 0 0,6-2 0 15,1 3 0-15,5 6 0 0,0 0 0 0,0 0 0 16,0 0 0-16,11-4-160 0,3-3 160 0,2 6 0 16,-1 4 0-16,4 2 0 0,1-1 0 0,2-2 0 0,1 3 0 0,2 4 0 15,-2 0 0-15,1 2 0 0,-1-3 0 0,0 2 0 16,-1-2 0-16,-5 2 0 0,-3-4 0 0,-2 2 0 16,1-3 0-16,-5-1 0 0,-8-4 0 0,11 5 0 15,-11-5 0-15,10 6 224 0,-10-6-48 0,10 3-16 16,-10-3-160-16,10 0 160 0,0 0-160 0,-1 0 160 15,-9 0-160-15,13-3 0 0,0 1 0 0,1-2 128 16,2 1-128-16,-2 1 0 0,3-2 0 0,0 3 128 16,1-4-128-16,-1 0 0 0,-2 1 144 0,0 3-144 15,1-1 0-15,0 5 0 0,1 1 0 0,-2 2-128 16,3-1 128-16,-2 4 0 0,-1 2 160 0,1 2-160 16,-2-3 128-16,0 4-128 0,0 3 0 0,0-1 0 15,0 0 0-15,1-5 0 0,0 1 0 0,-1 1 0 16,1 1 0-16,-1-3 0 0,-1 1 0 0,-2-3 0 15,1 3-368-15,-1-1-160 0,-1-5-48 0,1 1 0 16,-4-1-2064-16,-7-6-432 0,10 1-64 0</inkml:trace>
  <inkml:trace contextRef="#ctx0" brushRef="#br0" timeOffset="13097.29">21153 12329 35007 0,'-57'-33'1552'0,"21"14"320"16,-1 1-1488-16,4 1-384 0,4 2 0 0,2 5 0 0,3 0 1648 0,0 3 256 15,0-2 48-15,3 3 16 0,2-3-1536 0,3-2-304 16,1 4-128-16,1-4-12464 16,0 0-2544-16</inkml:trace>
  <inkml:trace contextRef="#ctx0" brushRef="#br0" timeOffset="13827.3">13110 14061 27647 0,'-26'5'1216'16,"7"0"256"-16,-3-1-1168 0,-2 1-304 0,1 4 0 0,0 5 0 16,1 10 400-16,1 3 32 0,-2 4 0 0,-1 8 0 15,-3 9-176-15,0 2-16 0,1-2-16 0,-1 3 0 0,2 0 80 0,2 3 16 16,1 0 0-16,4-2 0 0,4-2-64 0,4-7 0 16,4 0 0-16,5-5 0 0,4-4-128 0,6-4-128 15,4-4 192-15,5-5-192 16,1-4-272-16,6-3-176 0,2-5-16 0,3-4-8864 15,4-1-1760-15</inkml:trace>
  <inkml:trace contextRef="#ctx0" brushRef="#br0" timeOffset="14176.94">13349 14472 21183 0,'-11'2'1888'0,"11"-2"-1504"0,0 0-384 0,0 0 0 16,0 0 1360-16,0 0 208 0,-3-3 32 0,5-4 16 15,-2 7-288-15,10-11-64 0,0-5-16 0,3 0 0 16,1-3-480-16,2-4-112 0,3-8-16 0,3 4 0 16,1-5-64-16,1-1 0 0,5-2-16 0,0 2 0 15,2 2-128-15,-3 3-32 0,-4-2 0 0,0 7 0 16,0 6-400-16,-3 1 128 0,-6 8-128 0,-1 0 0 15,-3 5 0-15,1 6 0 0,-6 10 0 0,2 2 0 0,-4 5 0 0,-2 6 0 16,-2 3 192-16,-1 8-64 16,-3 5 0-16,-1 5 0 0,-3 4 0 0,-1-2 0 0,-1-1-128 0,-4 6 0 15,-1 2 0-15,-3-2 128 0,2-5-128 0,0-4 0 16,2-5 144-16,0-5-144 0,3-4 0 0,-3-4-320 16,1-1 64-16,2-5 16 15,3-2-1776-15,1-5-352 0,-1-4-80 0,-1-5-16 0</inkml:trace>
  <inkml:trace contextRef="#ctx0" brushRef="#br0" timeOffset="14361.05">13198 14974 29487 0,'0'0'2624'0,"0"0"-2112"16,0 0-512-16,12 1 0 0,3-1 832 0,4 0 48 0,4-2 16 0,5-1 0 15,2 1-368-15,5-4-64 0,0 1-16 0,6 0 0 16,1-4 128-16,2 0 32 0,1 1 0 0,0-1 0 15,3-3-272-15,-4 3-48 0,-6 0-16 0,0 3 0 32,-1 2-1328-32,-3-5-272 0,-2 0-48 0,-1-1-16 0</inkml:trace>
  <inkml:trace contextRef="#ctx0" brushRef="#br0" timeOffset="15010.66">14773 14444 18431 0,'-17'-10'1632'0,"9"-1"-1312"0,-4 1-320 0,5-4 0 16,-1 0 992-16,4 0 128 0,2 4 32 0,-1-3 0 15,3 3-48-15,1 0 0 0,-1 10 0 0,0 0 0 16,0 0-432-16,0 0-96 0,0 0 0 0,0 0-16 15,10 17-48-15,-1 3-16 0,-2 2 0 0,2 2 0 16,-1 1-240-16,3 4-64 0,-1 1 0 0,1 1 0 16,-1 2-192-16,1 2 0 0,-1 0 0 0,-1-3 0 0,-3-5 0 0,2 0 0 15,-3-6 0-15,2-2 0 0,0-2 144 0,-3-7-144 16,-4-10 128-16,0 0-128 0,11 6 512 0,-1-6 32 16,-1-7 0-16,2-2 0 0,0-5 368 15,1-3 80-15,2-3 16 0,2-4 0 0,-1-7-496 0,3 5-112 16,-1 0-16-16,1 1 0 0,0-7-256 0,1 1-128 15,0 5 0-15,2-1 128 0,-1 7-128 0,-2-1 0 16,-1 1 0-16,0 2 0 16,-2 3-512-16,0 1-64 0,1 1-32 0,2 3 0 15,-2-1-1520-15,1 4-304 0,-1 0-64 0,1 0-16 0</inkml:trace>
  <inkml:trace contextRef="#ctx0" brushRef="#br0" timeOffset="15377.12">15850 14317 26719 0,'-16'1'1184'0,"6"2"240"0,-2-1-1136 0,-2 2-288 0,0 1 0 0,0 5 0 15,-2-1 672-15,-1 2 80 0,-3 5 16 0,-1-1 0 16,-3-1-320-16,0 1-64 0,-1-1-16 0,3 3 0 16,2 1 144-16,3-1 48 0,-1 1 0 0,6 0 0 15,4-4-112-15,2-1 0 0,5 1-16 0,2-2 0 16,-1-12-112-16,9 9 0 0,1-1-16 0,4-4 0 15,2-4 80-15,2-2 0 0,-1-1 16 0,2-5 0 16,3 4-128-16,0-4-16 0,-2-4-16 0,2 0 0 16,-3 2-112-16,-2-3-128 0,-1 2 176 0,-2 1-176 15,-2-4 160-15,0 2-160 0,-2 4 128 0,-2-1-128 0,-2 4 0 16,-6 5 0-16,9-4 128 0,-9 4-128 0,0 0 0 0,9 4 0 16,-3 3 0-16,0 2 0 0,1 5 0 0,0 0 0 15,-1 3 0-15,1-3 0 0,0-2 0 0,0 2 0 16,2-1 0-16,1-3 0 0,0 2 0 0,2-6 0 15,1-1 0-15,1 0 0 16,-1-2-352-16,3-2-96 0,-1-5-32 0,3-4 0 16,0 2-2208-16,1-5-448 0,0 0-96 0,1-5-16 0</inkml:trace>
  <inkml:trace contextRef="#ctx0" brushRef="#br0" timeOffset="15661.16">16301 14277 21183 0,'0'0'944'0,"-10"12"192"0,1-1-912 0,1 4-224 0,2 5 0 0,-1 2 0 16,2 1 2160-16,0 0 384 0,2 3 80 0,-4-2 0 16,0-4-1328-16,-1 4-272 0,0 0-48 0,1-3-16 15,-1-1-48-15,2-2-16 0,-1-3 0 0,4-2 0 16,-1 1-400-16,1-3-96 0,1 1-16 0,2-12 0 16,0 0-160-16,0 0-32 0,0 0-16 0,0 0 0 15,12-7 304-15,1 0 64 0,1-3 16 0,1 1 0 16,1-5-224-16,0-2-32 0,1-1-16 0,0-2 0 15,0 1-160-15,-2 0-128 0,3 0 192 0,-2 3-192 16,0 0 0-16,-1 3 0 0,0-2 0 0,0 4 0 16,-1 0 0-16,0 2-192 0,2 2 0 0,-5 2 0 15,-1-1-320-15,2 1-64 0,-1 2-16 16,-1 0 0-16,1 1-1904 0,0 1-368 0,-1 0-80 0,2-1-11856 16</inkml:trace>
  <inkml:trace contextRef="#ctx0" brushRef="#br0" timeOffset="15858.43">17027 14356 29487 0,'0'0'2624'0,"0"0"-2112"15,0 0-512-15,0 0 0 0,0 0 1200 0,-5 10 128 16,-2 4 16-16,1 3 16 0,-2-2-608 0,1 3-128 16,-4 0-32-16,1 2 0 0,-1-2-16 0,-1 2-16 15,0 0 0-15,-1 1 0 0,0-3-176 0,2-2-16 16,1-2-16-16,0 1 0 0,-1 4-352 0,4-3 128 0,0-5-128 0,4 3 0 31,-1 0-272-31,4-1-128 0,0-3-32 0,5 1 0 16,-5-11-2048-16,10 4-400 0,0-4-96 0,3-2-11088 0</inkml:trace>
  <inkml:trace contextRef="#ctx0" brushRef="#br0" timeOffset="16411.37">17725 14403 12895 0,'-11'-1'1152'0,"0"-2"-928"16,-3 1-224-16,0-2 0 0,-1 0 3088 0,-2 3 576 15,1 2 112-15,-1 3 32 0,-1-3-2448 0,-2 3-480 16,-3 5-112-16,0 0 0 0,-1 1-176 0,0 1-16 15,-1 5-16-15,-1-2 0 0,1 1-64 0,1 3-16 16,2 3 0-16,3 0 0 0,1-2-64 0,5-1-16 0,4-2 0 0,4 1 0 16,4 2-112-16,5-5-32 0,2-4 0 0,6 1 0 15,2-4-112-15,3-1-16 0,3-3-128 0,1-5 192 16,3-3 128-16,2 0 0 0,-2-1 16 0,3-4 0 16,-1-1-112-16,1-1-32 0,0-1 0 0,-2 3 0 15,-2-2-192-15,-3 1 128 0,-2-2-128 0,-1 0 0 16,-3 5 128-16,-2 3-128 0,0 3 0 0,-2 0 0 15,-2-1 0-15,-8 3 0 0,10 5 0 0,-3 2 0 16,-7-7 0-16,9 8-192 0,-2 4 192 0,-2-2-160 16,-1 3 160-16,1-3 0 0,-5-10-144 0,8 13 144 15,1 1-160-15,0-2 160 0,0-5-208 0,4-1 80 16,3-1-1568-16,5-5-304 0,0-4-64 0,4-2-12288 16</inkml:trace>
  <inkml:trace contextRef="#ctx0" brushRef="#br0" timeOffset="16861.08">18567 13661 27935 0,'0'0'1232'0,"0"0"256"0,0 0-1184 0,0 0-304 16,-6 10 0-16,0 5 0 0,-3 3 480 0,0 6 32 15,-1 4 16-15,-2 5 0 0,-3 0 128 0,1 3 32 16,0 1 0-16,-1 3 0 0,-1 9 16 0,-1-2 0 0,0 2 0 15,1 1 0-15,-1 2-224 0,1 1-32 0,-2 3-16 0,0-1 0 16,0 1-272-16,2-3-160 0,2-2 192 0,1-1-192 16,7-3 144-16,1-4-144 0,2-7 0 0,2-7 144 15,1-4 64-15,4-7 16 0,1-4 0 16,1-8 0-16,-6-6 368 0,17-1 80 0,0-4 16 0,1-6 0 16,1-7-384-16,1-1-80 0,3-4-16 0,0-4 0 15,-1 2-352-15,-1-5-80 0,-4 1-16 0,3 1 0 16,-2 0-80-16,0 4-32 0,0 4 0 0,1 3 0 15,0 3 112-15,-1 5 32 0,-3-1 0 0,0 8 0 16,-1 2 208-16,-1 2 0 0,-2 2-160 0,-6 7 160 16,0 3 0-16,-3 3 0 0,-4-2 0 0,-1 6 0 15,-4-2 128-15,-2 0 64 0,-2 0 0 0,-4 1 0 16,-7-2 96-16,-2 2 32 0,-4 3 0 0,-1-3 0 0,-6-2 32 16,-1-1 16-16,-3-5 0 0,1 1 0 0,0-4-80 0,3 0-16 15,4-5 0-15,3 0 0 0,4-2-144 16,5-2-128-16,2-2 192 0,6-2-192 15,3-1-736-15,4-4-256 0,4 9-48 0,7-14-16 16,4-4-1952-16,5-1-400 0,11-10-80 0,10-2-16 0</inkml:trace>
  <inkml:trace contextRef="#ctx0" brushRef="#br0" timeOffset="17128.58">19409 13750 23039 0,'-4'-10'2048'0,"4"-2"-1648"0,0 2-400 0,0 10 0 16,0-13 1856-16,0 13 304 0,0 0 48 0,0 0 16 15,0 0-864-15,-10 3-160 0,-3 5-48 0,-2 3 0 16,-3 8-192-16,-2 8-64 0,-4 7 0 0,1 2 0 16,-3 2-336-16,2-1-80 0,0 2-16 0,1 4 0 15,0-1-144-15,3 3-16 0,0 2-16 0,-1 4 0 16,3-1-288-16,1 1 160 0,1-2-160 0,1 0 128 15,0-1-128-15,2 2 0 0,2-3 0 0,3-1-176 32,4-6-640-32,4-3-128 0,4-5-16 0,4-5-16 15,2-4-1744-15,3-9-352 0,8-3-64 0,5-6 0 0</inkml:trace>
  <inkml:trace contextRef="#ctx0" brushRef="#br0" timeOffset="17529.18">19526 14448 24991 0,'0'0'1104'0,"0"0"240"0,11 5-1088 0,3 1-256 16,1 2 0-16,3-3 0 0,3 2 0 0,-1 2 128 16,0 0-128-16,3 0 0 0,0-4 640 0,2 2 32 15,-2-2 0-15,3-4 0 0,-2 0 544 0,1-1 96 16,2 0 32-16,0 0 0 0,-2-1-304 0,-1-2-48 15,-2-3-16-15,-2 0 0 0,3-2-272 0,-4-2-64 16,-4 2-16-16,-2-3 0 0,-3 1-80 0,-2-1-16 16,-2-3 0-16,-3 2 0 0,-3 0 16 0,-3-2 0 15,-3 2 0-15,-4 1 0 0,-7 1-32 0,-1 4-16 0,-2 0 0 0,-3 4 0 16,-2 4-112-16,-3 4-32 0,0 0 0 0,1 6 0 16,0-1-224-16,3 4-128 0,0 3 128 0,4 1-128 15,2 5 0-15,3-1 0 0,1 1 0 0,4 3 128 16,2-4-128-16,4 0 0 0,-1 0 0 0,4-2 128 15,0 1-128-15,3 0 0 0,3-5 0 0,3 2 128 16,1 2-128-16,2-5 0 0,3-2 0 0,4-1 0 16,0 0 0-16,1-6 0 0,1 0 0 0,2-1 0 15,-1-2-192-15,2-3-64 0,-1 0-16 0,-2-2 0 16,-2 0-1776 0,-3-4-336-16,-3-4-80 0</inkml:trace>
  <inkml:trace contextRef="#ctx0" brushRef="#br0" timeOffset="17841.18">17338 14111 33167 0,'0'0'2944'0,"0"0"-2352"0,0 0-464 0,0 0-128 15,0 0 1200-15,0 0 208 0,0 0 64 0,0 0 0 16,0 0-576-16,0 0-96 0,0 0-32 0,0 0 0 15,0 0-768-15,0 0 0 0,0 0 0 0,-9-4-12240 16,-1-1-2352-16</inkml:trace>
  <inkml:trace contextRef="#ctx0" brushRef="#br0" timeOffset="19365.3">20315 13621 20207 0,'0'0'896'0,"0"0"192"0,0 0-880 0,-2-6-208 0,2 6 0 0,-2-8 0 16,4-3 944-16,-2 11 144 0,0 0 16 0,6-8 16 16,-2-2-112-16,2 4-32 0,2-2 0 0,-1 3 0 0,5 4-160 15,0 0-48-15,4-2 0 0,2 3 0 0,1 4-464 0,1 0-112 16,3 2 0-16,1 3-16 0,1 2-176 0,2 2 0 16,2 5 0-16,-2 2 0 0,1 4 0 0,0 3 0 15,1 6-176-15,-1 5 176 0,0 7 0 0,-1-1-160 16,-3 5 160-16,-1 0 0 0,-2 3-128 0,2 2 128 15,-2-1 0-15,-1-2 0 0,0-3 0 0,-1 3 0 16,0 1 0-16,-1 0 0 0,-1-5 0 0,-2 3 0 16,-1-2 0-16,-1 0 0 0,-3-3 0 0,-1-1 0 15,-2-4 0-15,-3-2 0 0,-2-2 0 0,-2-1 0 0,-4 1 144 0,0-2-144 16,-1-2 352-16,-3-6-16 0,-3 2 0 16,-2-5 0-16,0-2 240 0,-3-2 64 0,-2-1 0 15,-2 1 0-15,-2 0 48 0,2-3 16 0,-3-2 0 0,3 0 0 16,-1-2-320-16,3 0-48 0,-1 0-16 0,2-3 0 15,0 0-192-15,3-3-128 0,0 3 160 0,3-3-160 16,2-2 0-16,0 0-288 0,9-4 32 0,-10 4 16 31,10-4-2256-31,-9-3-448 0</inkml:trace>
  <inkml:trace contextRef="#ctx0" brushRef="#br1" timeOffset="33973.11">1597 2894 11967 0,'-12'-7'1072'0,"-1"2"-864"16,-1-2-208-16,2 3 0 0,3-1 1760 0,0 1 304 15,9 4 64-15,-10-5 16 0,1 1-1264 0,9 4-256 16,0 0-48-16,-10-3-16 0,10 3-208 0,0 0-32 16,0 0-16-16,0 0 0 0,0 0-112 0,0 0 0 15,0 0-16-15,0 0 0 0,7 9-176 0,6 0 0 16,2 0 0-16,2 0 0 0,1-4 0 0,1 4 0 16,2-3 0-16,2 3 0 0,1-4 0 0,4-1 0 15,3 1 0-15,2 0 0 0,2-1 0 0,5-1 128 16,2 0 0-16,5 1 0 0,5 1 32 0,1-1 0 0,1-3 0 0,0 5 0 15,1 2 112-15,1-2 32 0,1-1 0 0,7 2 0 16,3 0 48-16,2-1 16 0,2 0 0 0,-1-2 0 16,-2 0-112-16,5-2-32 0,2 0 0 0,6-2 0 15,6 0-80-15,-2 0-16 0,-3-2 0 0,4 1 0 16,-4-3-128-16,7 2 0 0,7 1 0 0,-5 1 0 16,-5-2 0-16,3 1 128 0,2 0-128 0,2 1 0 15,-1 1 0-15,0 0 0 0,-4 1 0 0,3-2 0 16,3 0 0-16,3 0 0 0,-1 0 128 0,2 0-128 15,-5 0 0-15,2-2 128 0,3 0-128 0,0 0 128 16,-3 0-128-16,-2 1 0 0,-3-2 0 0,6 2 0 16,3 0 0-16,-2 1 0 0,-6 0 0 0,-1 0 0 15,-3-2 0-15,3 1 0 0,5 1 0 0,-4 0 0 16,-6 0 0-16,-3 1 0 0,-2-1 0 0,4 0 0 0,5-1 0 0,-2 0 0 16,-6-1 0-16,-1 0 0 0,0-3 0 0,-1 2 0 15,4 2 128-15,-1-1-128 0,1-1 0 0,-4 0 0 16,-5 2 0-16,0-1 0 0,-1-3 0 0,2 2 0 15,0 0 0-15,-4 2 128 0,-7-3-128 0,1-1 0 16,-2 1 0-16,-1 1 0 0,1 0 0 0,1-1 0 16,4-1 0-16,-3 0 0 0,-6 0 0 0,0-1 0 15,-3 1 0-15,-3 1 0 0,-1 0 128 0,-1-1-128 16,0 2 0-16,-3 0 128 0,-1 0-128 0,-2-2 160 16,-2-1-160-16,-6 0 160 0,-5 1-160 0,-2-2 128 15,-1 0-128-15,-1 2 128 0,-2 2-128 0,-2 0 192 16,-2 0-192-16,-3 1 192 0,-2-1-64 0,-1 1 0 15,-2-1 0-15,1 1 0 0,-6 0 80 0,-9 2 16 0,0 0 0 0,0 0 0 16,0 0-16-16,0 0 0 0,0 0 0 0,0 0 0 16,0 0-32-16,0 0-16 0,-15-5 0 0,-4 3 0 15,-4-1-160-15,-3 2 128 0,-3 2-128 0,-4 1 128 16,-4-1-128-16,-5 3 160 0,-9-1-160 0,-5 1 160 16,-7-1 0-16,-2-1 0 0,-1 0 0 0,-3 1 0 15,-2 3-160-15,-10 0 0 0,-10-1 144 0,1 1-144 16,1 1 0-16,-1-2 128 0,-3 4-128 0,-6-3 0 15,-6-1 0-15,-5 3 0 0,5-3 0 0,-11 1 128 16,-7 0-128-16,4 0 0 0,6 0 0 0,-4 0 0 16,-6-1 0-16,0 3 0 0,2 2 0 0,-2-2 0 15,-3 1 0-15,-1-2 0 0,-3 5 0 0,-2-5 128 16,0 4-128-16,-2-4 0 0,0 2 128 0,-2-1-128 16,-3 1 0-16,2-2 0 0,3 5 0 0,-7-3 128 0,-1 1-128 0,1-3 0 15,3 4 128-15,0-4-128 0,-2 2 0 0,3-3 0 16,6 5 0-16,-5-4 0 0,-3-2 0 0,6 4 144 15,6 0-144-15,-3 0 0 0,-2-3 0 0,5 2 0 16,6-3 0-16,0 1 0 0,-2 3 144 0,7-2-144 16,2-1 0-16,6 0 144 0,1 1-144 0,3 0 0 15,3-3 0-15,6-1 0 0,5 1 128 0,5 1-128 16,3 0 0-16,3-4 128 0,2-1-128 0,6 0 0 16,6-3 0-16,8 2 0 0,6 0 0 0,6 0 0 15,6-3 128-15,5 1-128 0,3 1 0 0,3-1 0 16,3 1 0-16,4-2 0 0,7-3 0 0,3 2 0 15,2-1-160-15,9 6 160 0,-4-8-224 0,4 8 48 16,8-7 16-16,6-2 0 0,6 4-176 0,7-4-48 0,3 1 0 0,7 2 0 16,5-3 144-16,9 4 32 0,6-3 0 0,12 2 0 15,8 1 208-15,6-3-144 0,2 1 144 0,7 0-128 16,4-2 128-16,7 3 0 0,9-3-144 0,3 3 144 16,-1-3 0-16,7 2-176 0,6 4 176 0,-1-4-128 15,-2 2 128-15,7 1 0 0,4-1 0 0,1 2-128 16,-3 1 128-16,3 1 0 0,2 0 0 0,-2 1 0 15,-4 0 0-15,1 1 0 0,2 0 0 0,1 3 128 32,-4-3-1024-32,2 3-192 0,1 0-32 0</inkml:trace>
  <inkml:trace contextRef="#ctx0" brushRef="#br1" timeOffset="35875.28">19752 1836 3679 0,'13'-1'320'0,"-1"-2"-320"0,1 2 0 0,0-2 0 16,0 2 2400-16,-1 0 416 0,0-4 64 0,-2 2 32 16,-1 1-1632-16,-9 2-320 0,7-3-64 0,-7 3 0 15,7-6-352-15,-7 6-64 0,0 0-16 0,0 0 0 16,-3-12-96-16,2 4-32 0,-4 0 0 0,-1 3 0 15,-3-2-96-15,-2 2-32 0,0 3 0 0,-2-3 0 0,-1-3 32 0,-1 3 0 16,-3-4 0-16,-1 2 0 0,0-1-96 0,-5-4-16 16,-1 2 0-16,-3 3 0 15,-2-4 128-15,-1 4 32 0,-1-3 0 0,-5 1 0 0,-6 0 80 0,-4 0 16 16,-3-1 0-16,2 1 0 0,0-3-80 0,-1 5-16 16,-3-5 0-16,0 5 0 0,-1-3-48 0,-7 1-16 15,-5-4 0-15,-1-1 0 0,-3 0 48 0,2 0 16 16,0-6 0-16,-2 4 0 0,-1 1-96 0,-4 0 0 15,-7-2-16-15,2 2 0 0,4 1 16 0,0 3 16 16,-1-2 0-16,-6 2 0 0,-4 0-80 0,1-4-128 0,1-3 176 0,3 2-176 16,-1 2 176-16,0 2-176 0,-5 1 160 15,2-4-160-15,-4-2 128 0,3 1-128 0,2 2 0 0,-1 1 144 16,-4-1-144-16,0 0 0 0,-2 0 144 0,5 1-144 16,1 1 128-16,1-1-128 0,-5 5 128 0,0-2-128 15,-1 3 128-15,2-4-128 0,3 5 128 0,-3-3-128 16,-2 3 0-16,1 1 128 0,2-4-128 0,2 2 0 15,4 1 0-15,-2 0 0 0,-2 2 0 0,1 1 0 16,0 0 0-16,4-1 0 0,3 1 0 0,-1 2 128 16,2 1-128-16,-2 1 0 0,-3-1 0 0,5 1 0 15,3 3 0-15,2 0 0 0,1-1 0 0,-2 2 0 16,-5 1 0-16,2 0 0 0,0-2 0 0,6 4 0 16,1-2 0-16,3 1 0 0,3 1 0 0,-3-1 0 15,-1 2 0-15,0-3 0 0,0 2 0 0,2 1 0 0,5-1 0 0,1 3 0 16,1 1 0-16,0 2 0 0,-3 3 0 0,1-1 0 15,0 0 0-15,3-1 0 0,3 0 0 0,2 0 0 16,3 3 0-16,1 1 128 0,3 2-128 0,1-2 0 16,2 4 128-16,-2 1-128 0,0-1 0 0,1 1 0 15,1 5 0-15,5-1 0 0,1 1 0 0,5 2 0 16,1-5 0-16,3 4 0 0,3 0 0 0,2-1 0 16,2 2 0-16,2 1 0 0,2-6 0 0,2 5-160 15,3 2 160-15,2-1 0 0,3-2-128 0,1 4 128 16,2 3 0-16,3 0 0 0,3-2 0 0,2-2 0 15,3 0 0-15,3 0 0 0,2-2 0 0,0 1-128 16,1 3 128-16,3-2 0 0,1 0 0 0,2-2 0 16,6 4 0-16,0-1 0 0,4-1 0 0,2 1 0 15,2 2 0-15,2-2 0 0,3-1 0 0,1 0 0 0,-2-3 0 0,3-2 0 16,3 3 0-16,1 1 144 0,1-3-16 0,4 2 0 16,4-2-128-16,4-3 0 0,3 2 0 0,-1-4 0 15,1-3 0-15,1 5 0 0,-1-3 176 0,5 1-176 16,6 1 144-16,1-2-144 0,2 0 128 0,-1-1-128 15,-1-1 960-15,1-1 96 0,3-2 32 0,2 1 0 32,4-3-1648-32,3-1-320 0,-7-2-64 0,3 1-16 0,-1 1 960 0,5-3 0 0,2-1 0 0,-2 1 0 15,-2-4 144-15,-1 2-144 0,0-2 192 0,4 2-192 16,5-4 128-16,-3 2-128 0,-2-4 0 0,-2 1 0 16,1 2 144-16,2-1-144 0,2-5 0 0,-1 0 144 15,-2-1-144-15,1 1 160 0,1 2-160 0,3-3 160 16,1-1-160-16,-4-3 192 0,-1 0-192 0,0 1 192 15,-1 3-192-15,2-2 128 0,3-2-128 0,-5-2 128 0,-2-3-128 0,2 0 0 16,0 0 144-16,1 0-144 0,-2-2 0 0,-2 1 144 16,-2-2-144-16,-3 1 0 0,-1 1 128 0,4-3-128 15,0 0 0-15,-1 2 0 0,-5-5 128 0,0 1-128 16,-7 0 0-16,3-2 0 0,4-2 128 0,0 0-128 16,-1-2 0-16,-1 0 0 0,-3-2 0 0,-3-1 128 15,0 1-128-15,0 2 0 0,3-3 128 0,-2-2-128 16,-6-3 0-16,-2 2 0 0,-2-1 128 0,-4 3-128 15,-3-4 144-15,0 1-144 0,0-3 0 0,-5 2 128 16,-2 1-128-16,-3-4 0 0,-4-3 176 0,-4-1-16 16,-6 2 0-16,-5-1 0 0,-4 4 96 0,-3 0 0 0,-5-1 16 15,-3 2 0-15,-4 4 64 0,-2-2 16 16,-4 0 0-16,-4-1 0 0,-4 0 64 0,-3 2 16 0,-2 1 0 0,-6-1 0 16,-3-5-112-16,-9 0-32 0,-3-1 0 0,-7 2 0 15,-4 0-160-15,-1-2-128 0,-1 1 144 0,-3 3-144 16,-4 0 128-16,-2 6-128 0,1 3 0 0,-2 0 0 15,-5 0 0-15,2 1 0 0,0-1 0 0,5 2 0 16,4 3-272-16,3 3-112 0,0-2 0 0,2 5-16 31,2 4-2672-31,-2 1-512 0</inkml:trace>
  <inkml:trace contextRef="#ctx0" brushRef="#br1" timeOffset="37393.21">20873 2947 16575 0,'0'0'736'0,"0"0"160"0,-6-5-720 0,6 5-176 0,0 0 0 0,0 0 0 15,0 0 816-15,11-1 128 0,2-1 16 0,-3 2 16 16,3 2-160-16,1-2-48 0,2 0 0 0,1 0 0 16,3 1 0-16,3-1 0 0,2 0 0 0,3 0 0 0,0 0-224 0,5-1-48 15,3-1-16-15,5 0 0 0,-1-1-256 0,7-1-48 16,3 2-16-16,5-1 0 0,3 1-160 0,1 1 192 16,0-1-192-16,2 0 192 0,2-1-16 0,0 1 0 15,2 2 0-15,5 0 0 0,4 2-48 0,-2-4-128 16,-4-1 192-16,1 1-64 0,3-1-128 0,3 2 160 15,1 1-160-15,4-1 160 0,-1-2-160 0,-3 0 0 16,-4 0 144-16,3 1-144 0,3 2 0 0,3-1 0 16,3-1 0-16,-1-1 128 0,-4 0-128 0,-1 1 0 15,0 2 0-15,6 0 128 0,4-1-128 0,-2-3 0 16,-7-3 0-16,0 5 0 0,0 1 0 0,4 2 144 0,3 0-144 0,-4-1 0 16,-3-2 0-16,-1-1 0 0,-6 2 0 0,4 1 0 15,3 2 0-15,0 1 0 0,0-2 0 0,-2-1 0 16,-6-2 0-16,-1 0 0 0,5 2 0 0,4 3 0 15,5-1 0-15,-3 0 0 0,-7-5 0 0,4 3 0 16,-1 0 128-16,5 0-128 0,3 0 0 0,-1 0 0 16,-4 0 128-16,-4-2-128 0,-4-2 0 0,2 0 0 15,1 4 0-15,3 0 0 0,0-1 0 0,-3-2 0 16,-5 1 0-16,-1 0 0 0,-2 1 0 0,3 2 0 16,1 1 0-16,1-2 0 0,-1-2 0 0,-5 2 0 15,-4-1 128-15,-1 1-128 0,2 0 0 0,0 1 0 16,2 1 128-16,2 0-128 0,2-1 0 0,-4-1 0 15,-4-1 0-15,-2 0 0 0,3-2 128 0,1 3-128 16,1 5 0-16,3-2 0 0,2 1 0 0,-5-2 0 16,-5-2 0-16,-1-1 0 0,2-3 0 0,1 4 0 15,1 5 128-15,3-1-128 0,1-3 0 0,0 1 0 0,-3-2 0 0,-1 0 0 16,-1 0 0-16,3 0 0 0,-2 1 128 0,5 0-128 16,2 1 0-16,0-2 0 0,-3 0 0 0,-2 0 0 15,0 1 0-15,0 3 0 0,-1-2 0 0,3 2 0 16,4-1 128-16,-2 0-128 0,-4-3 144 0,-1 2-16 15,-4-1-128-15,0 3 192 0,-1 0-192 0,5-1 144 16,3 2-144-16,0 0 128 0,-1-2-128 0,-3-2 128 16,-6-1-128-16,1 2 128 0,2 0-128 0,-1 1 160 15,0-1-160-15,1 2 160 0,-1-4-160 0,0 1 0 16,-6 2 0-16,-3-2 0 0,-2-2 128 0,-2 2-128 16,-2 0 0-16,-1-1 128 0,-1 0 48 0,1-1 0 15,1 0 0-15,-5 1 0 0,-4 0 64 0,-1 0 16 0,-1 0 0 0,-4-1 0 16,-4-1 64-16,-2 1 0 0,-3-2 16 0,-3 2 0 15,-2 0-48-15,-2 0-16 0,-2-1 0 0,-10 2 0 16,0 0-16-16,0 0-16 0,0 0 0 0,0 0 0 16,0 0-240-16,0 0 144 0,0 0-144 0,0 0 128 15,0 0-384-15,-13 8-96 0,-1-2-16 0,-9 1-15824 16</inkml:trace>
  <inkml:trace contextRef="#ctx0" brushRef="#br1" timeOffset="40812.11">15973 3019 21823 0,'0'0'960'0,"0"0"208"0,0 0-928 0,11 6-240 16,0-4 0-16,-1 1 0 0,0 0 0 0,0 3-208 0,-10-6 32 0,12 7 16 16,-2-1 160-16,-3 3 176 0,-7-9-48 0,10 9 0 15,-2 3 144-15,0-3 32 0,-3 1 0 0,0 1 0 16,0-1-48-16,0 4-16 0,0 2 0 0,-1 0 0 16,-1 3-48-16,-1 2 0 0,-1 1 0 0,2 4 0 15,-3-2 96-15,0 7 16 0,-3-5 0 0,2 5 0 16,-3-1-144-16,0 1-32 0,-1 2 0 0,2 2 0 15,0 4 0-15,0-1 0 0,0-2 0 0,-1 5 0 16,-1 0 0-16,2 2-128 0,-1 2 192 0,2-1-64 16,-1 2-128-16,1 1 160 0,-2-4-160 0,3 5 160 15,-1-2-16-15,1 1 0 0,0-2 0 0,-2 0 0 16,1 5 0-16,-1-4 0 0,1-1 0 0,-1 1 0 16,2 3 32-16,-2 1 0 0,0 1 0 0,-3 0 0 15,0-1-176-15,0 3 128 0,-1 4-128 0,1-3 128 16,-2-1-128-16,-1 2 0 0,1-1 144 0,-1 3-144 0,0 2 0 0,-1-1 128 15,-2 0-128-15,2-1 0 0,0 1 0 0,-2 1 0 16,2-1 0-16,0 1 128 0,0-2-128 0,0 0 144 16,0 2-144-16,1-2 160 0,-3-1 0 0,2 1 0 15,0 1 0-15,-2 2 0 0,-2-3-32 0,0 0-128 16,-1 2 192-16,0 1-64 0,0-3-128 0,-2 0 0 16,-1 3 144-16,1 0-144 0,-1-4 0 0,0 3 144 15,0 1-144-15,3-2 0 0,0-2 128 0,-1 2-128 16,1-2 0-16,1 2 0 0,-1 0 128 0,1 0-128 15,-1-2 0-15,3 1 0 0,-2 1 176 0,0-1-176 16,0-1 160-16,0 2-160 0,-1 3 144 0,0-3-144 16,-2-2 128-16,1 4-128 0,-1-1 160 0,1-1-160 15,-1-1 192-15,1 0-192 0,-2 2 208 0,-1-2-64 0,-3-1-16 0,1 0 0 16,-2 1 0-16,0-3-128 0,0-1 192 0,0-1-64 16,0-2-128-16,0 3 128 0,0 0-128 0,2-1 128 15,-1-1-128-15,2-1 0 0,-2-1 144 0,1 1-144 16,-2 1 160-16,2-4-32 0,1 0-128 0,1 2 192 15,0 1-192-15,0-2 0 0,1-1 0 0,-1 0 0 16,1-2 0-16,0 0 144 0,-1-3-144 0,-1 0 128 16,0 0-128-16,-1-1 160 0,1 1-160 0,-2 1 160 15,1-1-160-15,-1 0 0 0,1 0 144 0,0-3-144 16,2-1 0-16,-2 0 144 0,-1 2-144 0,2 1 0 16,-2-3 0-16,2-1 0 0,-2-2 0 0,4 1 0 15,-1 1 128-15,1-2-128 0,1 2 0 0,0 0 0 16,2-1 0-16,0-2 0 0,-2 1 0 0,2-3 0 15,1-3 0-15,0 1 0 0,-1 0 128 0,1-3-128 0,-2 1 128 0,2-3-128 16,0 2 144-16,0-3-144 0,0 0 144 0,0 3-144 16,-2-4 128-16,1 2-128 0,-1-2 144 0,4-3-144 15,-2 2 160-15,1-2-160 0,0-1 160 0,1-1-160 16,-1 0 160-16,0-1-160 0,2 2 192 0,-1-3-64 16,1-1-128-16,-1-1 192 0,2 0-192 0,0-1 176 15,-3 1-176-15,2 0 160 0,-1 1-160 0,2-1 0 16,1-4 144-16,1 3-144 0,-4 1 0 0,3-2 128 15,-2 0-128-15,1 2 0 0,1-4 0 0,2 2 0 16,0 1 0-16,2-5 0 0,-2 3 0 0,1-5 0 16,6-6 0-16,-5 8 0 0,5-8 0 0,0 0 0 15,-7 5 0-15,7-5 0 0,0 0-240 0,0 0-16 0,0 0 0 0,0 0 0 32,0 0-128-32,-1-12-48 0,1 3 0 0,1-3 0 15,1 0-416-15,0 1-96 0,1-3-16 0,1-1 0 16,-1-2-1360-16,0 3-288 0,0 1-48 0</inkml:trace>
  <inkml:trace contextRef="#ctx0" brushRef="#br1" timeOffset="41179.92">13483 10591 31839 0,'-21'4'1408'0,"13"1"304"16,-4 3-1376-16,6-2-336 0,-2 6 0 0,3-2 0 0,1 2 0 0,3 5 144 16,-3 1-144-16,4 2 0 0,-1 0 128 0,2 2-128 15,3-3 0-15,-1 3 0 0,3-2 128 0,3 4-128 16,1 2 192-16,3-2-192 0,1 2 0 0,1-1 0 16,7-1 0-16,-3 2 0 0,1-1 0 0,0 3 0 15,3-6 0-15,0 4-144 0,1-1 144 0,-1-1-128 16,-1-2 128-16,1 0-128 0,-2-3 128 0,3-3 0 15,4-2 0-15,0 0 0 0,3-1 0 0,2-4 0 16,1 0 160-16,4-7-160 0,4-3 336 0,5-3-16 16,5-6-16-16,3-4 0 0,-3-6 0 0,1-3 0 15,2-6 0-15,2-2 0 0,1-5 96 0,4-3 32 16,3-3 0-16,-2 1 0 0,0-2-112 0,-5 1 0 0,-2 3-16 0,-3 1 0 16,-1 1-144-16,-3 1-32 15,0 2 0-15,-3 1 0 16,-1-1-1024-16,-4 1-192 0,0-2-64 0</inkml:trace>
  <inkml:trace contextRef="#ctx0" brushRef="#br1" timeOffset="42964.95">13023 5778 12431 0,'0'0'544'0,"0"0"128"0,0 0-544 0,0-8-128 16,-2 2 0-16,2 6 0 0,-1-5 544 0,0-3 80 16,0 2 16-16,-1-3 0 0,0 1-80 0,1 2-16 15,1-3 0-15,0 2 0 0,0-1-144 0,0 3-16 16,-2-1-16-16,0 0 0 0,-2 0-80 0,1 2-16 16,-2-4 0-16,0 3 0 0,0 0-96 0,-3-3-32 15,-2 2 0-15,3 1 0 0,-4-3-16 0,1 3-128 16,-1 3 192-16,-1-2-64 0,0 1 0 0,-1 3 0 0,-1 4 0 15,-1 0 0-15,-2 1 0 0,1 4-128 0,-1 0 192 16,1 4-64-16,-1-1 48 0,-1 2 0 0,1 4 0 0,0 4 0 16,1 1 96-16,-5 10 32 0,3-3 0 0,8-8 0 15,1-2-304-15,2 2 0 0,3 3 0 16,1-2 0-16,3-4 160 0,3-1-32 0,-1-3 0 0,5 0 0 16,0 3 0-16,4-1 0 0,0-1 0 0,3-1 0 15,1-1-128-15,3-3 0 0,1-1 0 0,3 0 0 0,1-4 0 16,1-2 0-16,0-1 192 0,1-2-64 0,-1-1-128 15,2-1-176-15,-1-3 48 0,1 0-6832 16,-2-4-1360-16</inkml:trace>
  <inkml:trace contextRef="#ctx0" brushRef="#br1" timeOffset="43298.28">13291 5736 21183 0,'0'0'1888'0,"0"0"-1504"16,4 10-384-16,-3 1 0 0,-1 2 176 0,0 2-48 15,-1 3 0-15,-3 2 0 0,1 2 640 0,1 3 112 0,-2 0 16 0,1 1 16 16,1 0-288-16,-2 2-64 0,0-2-16 0,-1 2 0 16,0-5-224-16,1 0-32 15,2 1-16-15,-2-6 0 0,0-5-144 0,0-3-128 0,0-1 192 0,4-9-192 16,0 0 544-16,0 0 0 0,3-7 0 0,0-4 0 15,0-3 160-15,2-5 48 0,2-5 0 0,0 1 0 16,1 0-416-16,1-4-80 16,2 1 0-16,1-4-16 0,-1 4-48 0,2-3-16 0,-2 1 0 0,3 2 0 15,0-2-48-15,2 4-128 0,0 4 192 0,2 1-64 16,0 2-128-16,0 2 0 0,-3 2 0 0,3 4 0 16,-1 0 0-16,1 3 0 0,-1 2-128 0,-2 2 128 15,0 0-2112-15,1 2-368 0,0 2-64 0</inkml:trace>
  <inkml:trace contextRef="#ctx0" brushRef="#br1" timeOffset="43613.92">13783 5940 23039 0,'0'0'2048'0,"0"0"-1648"15,5 3-400-15,1-2 0 0,1-1 336 0,1 0-16 16,3 0 0-16,-1 0 0 0,0-1 416 0,1-2 80 15,1-3 16-15,3-2 0 0,0 2-208 0,-1-3-48 16,0 2 0-16,-1-4 0 0,-1 4-288 0,-2-3-64 16,-1 2-16-16,-2-4 0 0,1 4-80 0,-3-4 0 15,0 1-128-15,-5 3 192 0,0-3-192 0,0 3 176 16,-4-1-176-16,-2 4 160 0,-2 5 32 0,1 4 16 16,-1 2 0-16,-1 1 0 0,-2 0 32 0,-2 3 0 15,-1 4 0-15,-1 3 0 0,-6 4-32 0,2 1 0 16,3 1 0-16,2 0 0 0,2-3-208 0,3-1 128 0,2-1-128 15,2-3 0-15,5-3 0 0,0-1 128 0,4 1-128 0,2-5 0 16,1 0 0-16,4-2-256 0,1-3 48 0,1-2 16 31,5-6-1824-31,0 1-352 0,2-2-80 0</inkml:trace>
  <inkml:trace contextRef="#ctx0" brushRef="#br1" timeOffset="44465.13">14249 5869 4607 0,'0'0'400'0,"0"0"-400"0,0 0 0 0,-5 3 0 0,-2 1 3808 0,-4 3 672 0,-1 0 144 0,0-2 32 16,5 2-2608-16,-1-2-512 0,-5 4-96 0,1 1-32 0,-4 2-128 0,1-2-16 15,2 3-16-15,-1-2 0 0,0-2-480 0,2 2-80 16,0-2-32-16,3 3 0 0,3-6-400 0,2 3-64 16,4-9-32-16,0 0 0 0,0 0-160 0,7 4 0 15,1-2 0-15,4-2 0 0,1-1 0 0,2 0 0 16,1-4 0-16,1-2 0 0,1 2 0 0,-2 0 0 15,2-1 0-15,0-2 0 0,-4 2 0 0,1-2 0 16,-1 2 0-16,-1-3 0 0,-1 1 0 0,-1 0 0 16,-2 1 192-16,-1 5-64 0,1-1-128 0,-1 2 160 15,-8 1-160-15,6 1 160 0,1 2-160 0,-1-1 0 16,0 2 0-16,1 0 128 0,-2 1-128 0,0-1 0 16,1 1 0-16,1 1 0 0,-1-2 0 0,2-1 0 15,0 0 0-15,1-1 0 0,0-2 0 0,1 0 0 16,2-2 0-16,1-1 0 0,1-1 0 0,0-5 0 15,1 0 0-15,-1-3 0 0,-1 4-160 0,3-4 160 0,7-3 0 0,-1 0-144 16,-1-1 144-16,-1-3 0 0,1-2 0 0,-3-1 0 16,-1-3 0-16,0-1 0 0,-2 0 0 0,0-6 0 15,-2-5 0-15,0-1 0 0,-2-4 0 0,-2 1 128 16,-1 0-128-16,-2 3 0 0,-1 3 128 0,-1 4-128 16,-1 3 0-16,-1 8 0 0,-1 5 0 0,1 5 0 15,-1 1 0-15,-1 9 0 0,0 0 0 0,0 0-128 0,-6 12 128 0,-2 6 0 16,-2 4 0-16,-3 6 0 0,-3 0 0 0,-1 6 0 15,-1 7 0-15,-1 3 0 0,-1 6 0 16,-2 2 0-16,-2 5 0 0,6-5 0 0,7-1 0 0,2-5 0 16,-2-2 0-16,4-3 0 0,1 0 0 0,2-3 128 15,-1-4-128-15,2-5 0 0,2-3 0 0,2-1 144 16,-1-7-144-16,3-3 0 0,2-3 128 0,1-2-128 16,2-5 0-16,0 0 0 0,-1-4 192 0,2-1-192 15,1-2 192-15,2-3-192 0,0-1 0 0,1-4 0 16,0 0 0-16,-2-1 0 0,-1-3 0 0,2 0 0 15,2 0 0-15,-1 0-192 0,-3 0 64 0,-1 1 128 16,-2 0-208-16,0 1 80 0,-1-2 128 0,-3 4-192 16,-1-2 192-16,-1-2-192 0,1 1-64 0,-5 2 0 15,-2-3-16-15,0 3 0 0,2 2-32 0,1-2 0 16,-2 4 0-16,-4-2 0 0,-4 1 160 0,3 5 144 16,9 3-208-16,-5-7 80 0,-3 3 128 0,0 2-160 15,1 1 160-15,-1 1-160 0,-1-3 160 0,2 2 0 16,-2 1-144-16,0 0 144 0,0 1 0 0,-2 2 0 0,-3-2 0 15,3 1 0-15,6 1 0 0,0 2 0 0,-1-2 0 0,0 0 0 16,0 0 0-16,1 1 0 0,-1 2 0 0,0-1 0 16,2 1 0-16,0 5 0 0,1-2 0 0,2 2 0 15,2 0 0-15,2 0 0 0,2 1 0 0,4 0 0 16,0-2 0-16,4 4 0 0,-1-1 0 0,1-1 0 16,-8 2 0-16,8-2 0 0,6-5 0 0,0 2 0 15,-1-4 0-15,0 0 0 0,-1-1-144 0,0 0 144 16,-1-3-336-16,1-1-16 0,-2 0 0 0,0 0 0 15,-1-5-1456-15,-1 1-304 0</inkml:trace>
  <inkml:trace contextRef="#ctx0" brushRef="#br1" timeOffset="44643.66">14362 5728 39455 0,'0'0'1744'0,"0"0"368"0,8 0-1696 0,2 3-416 16,3-1 0-16,3 2 0 0,2 1 0 0,4-2 0 16,2-2 0-16,3-1 0 0,13 0 128 0,5-4 32 15,2-4 16-15,22 0 0 16,-10-5-1136-16,-27 8-208 0,4-4-48 0,1 1-16 0</inkml:trace>
  <inkml:trace contextRef="#ctx0" brushRef="#br1" timeOffset="45315.12">16387 5930 19007 0,'-5'-21'832'0,"4"10"192"0,0-1-832 0,-1-2-192 16,1 1 0-16,1 2 0 0,0-1 1008 0,0 2 144 15,0 2 48-15,0 8 0 0,0 0-288 0,0 0-48 16,0 0-16-16,-5 5 0 0,1 4-336 0,0 0-80 15,-1 4-16-15,0 2 0 0,-1 2-48 0,2 3-16 16,-1 3 0-16,-1 2 0 0,-2-2-208 0,-1 4-144 16,-1 3 192-16,-1 2-192 0,-1 0 128 0,1-4-128 15,-2-3 0-15,4-3 0 0,0-3 128 0,2-5-128 16,0-5 0-16,2-1 0 0,5-8 336 0,0 0 16 16,0 0 0-16,3-12 0 0,0-2 288 0,4-4 64 15,-1-3 16-15,6-3 0 0,-1-6-400 0,2 4-64 16,1 0-32-16,0 2 0 0,-2-4-224 0,1 4 0 15,-3 6 0-15,2 0 0 0,0-1 0 0,2 3 0 16,-1 2 0-16,0 1 0 0,-2 4 0 0,1 0-160 0,0 3 160 0,-1 2-128 16,-1 7 128-16,-3 0 0 15,-1 6 0-15,-4 0-128 0,-2 4 128 0,-2 2 0 0,-4 3 0 16,1 2-128-16,0-1 128 0,-4 2 0 0,0 0 0 0,1 4 0 16,0-10 0-16,2-1 0 0,0-2 0 0,3-1 0 15,0-2 0-15,3-3 0 0,0-6 0 0,0 0 0 16,0 0 144-16,10-3-144 0,3-2 192 0,0-5-192 15,1 1 192-15,0-4-64 0,-2 1 0 0,2 0-128 0,2 0 128 16,-5 4-128-16,2 0 0 0,-3 5 0 16,-4 1 0-16,2 2 0 0,2 3 0 0,0 2 0 0,-1 5 0 0,-2 3 0 15,-5 2 0-15,2 5-144 0,2 2 144 0,-1 1 0 16,-2 1 0-16,-2 3 0 0,-1-1 0 0,-1 1 0 16,-2-3 0-16,2 7 0 15,0-2-432-15,1-5 0 0,0-2 0 0,1-4 0 16,2-6-2192-16,-1-2-432 0</inkml:trace>
  <inkml:trace contextRef="#ctx0" brushRef="#br1" timeOffset="45631.78">17055 6067 24879 0,'0'0'2208'0,"0"0"-1760"15,0 0-448-15,0 0 0 0,0 0 1264 0,0 0 160 16,0 0 48-16,-3 8 0 0,-2 1-240 0,-3-1-32 15,1 3-16-15,-5-1 0 0,-3 3-240 0,1 1-48 16,3 1-16-16,-1 0 0 0,0-2-512 0,0 1-112 16,3 0 0-16,2 0-16 0,-1-1-240 0,5 0 0 0,2 0 0 0,2-5 0 15,-1-8-272-15,8 9-48 0,1-1-16 0,4-1 0 16,3-4 80-16,3-2 32 0,0-1 0 0,3-1 0 16,2-2 224-16,-2-4 0 0,1 0 0 0,-2-2 0 15,-1 0 128-15,0 1 0 0,0-1 16 0,-5-4 0 16,0 3 240-16,-3-3 32 0,-3-2 16 0,-4 0 0 15,-5-2 0-15,-3 1 0 0,-3-2 0 0,-2 0 0 16,-1 0-304-16,1 4-128 0,-3 0 128 0,1 1-128 16,0 5-832-16,1-4-240 0,0 7-48 0,-2-1-16 15,2 2-1728-15,-1 1-336 0</inkml:trace>
  <inkml:trace contextRef="#ctx0" brushRef="#br1" timeOffset="46499.39">17596 5984 19343 0,'0'0'848'0,"-5"0"192"0,0 0-832 0,-1 2-208 16,-2 3 0-16,2 0 0 0,-6 2 1120 0,1 2 176 16,-2-2 48-16,-5 7 0 0,0 3-560 0,1 2-96 15,-4 0-32-15,2 1 0 0,-2 0 0 0,-1 3 0 16,2 0 0-16,-1-2 0 0,2-1-160 0,3-1-48 15,3 0 0-15,5-2 0 0,1-2-272 0,3-1-176 16,3-4 192-16,3-1-192 0,-2-9 240 0,8 2-64 16,2-2-16-16,9-3 0 0,3-10 528 0,-10 7 96 15,2-6 32-15,2-2 0 0,-1-2-224 0,3-3-32 16,2-3-16-16,0-1 0 0,1-5-96 0,16-20-32 0,-8 2 0 0,-4 7 0 16,-3-1-64-16,-3 1-16 0,-3-1 0 0,0 0 0 15,-2-5-144-15,-3-1-16 0,4-2-16 0,-6 14 0 16,-2-4-160-16,-2 11 0 0,-1-1 0 0,-1 4 128 15,1 4-128-15,-1 3 0 0,-1 2 0 0,0 5 0 16,-2 6-128-16,0 4 128 0,-4 6-160 0,-1 6 160 0,-2 4-144 16,-2 3 144-16,2 7-128 0,-2 3 128 0,0 4 0 15,0 5 0-15,-1 3 0 0,1 4-128 16,1 1 128-16,1 4 0 0,0 2 0 0,4-1 0 0,0-2 0 0,1-4 0 16,2-1 0-16,2-4 0 0,1-5 0 0,4 26 0 15,0-15 0-15,3-12 0 0,0-11 0 0,0-5 0 16,2-3 0-16,-1-3 0 0,0-7 0 0,2-3 0 15,-1 0 0-15,2-4 0 0,-2-1 0 0,1-5 176 16,0 0-176-16,-1-4 192 0,0-2-192 0,-2-2 160 16,-2-1-160-16,-1-2 160 0,1-3-160 0,-2 4 128 15,-1 4-128-15,-3 1 128 0,0 1-128 0,1 4 0 16,-3 8 0-16,0 0 0 0,0 0 0 0,0 0 0 16,-5-2 0-16,5 2 0 0,-5 2 0 0,-2 2 0 15,0 2 0-15,0 3 0 0,2-1-128 0,-3 2 128 16,-2 8 0-16,4-2 0 0,2 0 0 0,2-4 0 15,0 2 0-15,4 1 0 0,0-4-208 0,2-1 80 0,-4-10 128 0,9 13-208 16,1-5 64-16,1 1 16 0,3-5 0 0,2-3 0 16,1-1 128-16,3-1 0 0,-1 1 0 0,1-4-128 15,0-7 128-15,2-1 0 0,-1 1 0 0,4-4 0 16,0-1 0-16,0-1 128 0,1-4-128 0,-1 2 0 16,-1-2 0-16,3-3 0 0,0-1 0 0,2-3 128 15,2-1-128-15,-1-4 0 0,2-2 0 0,-2-1 128 16,3-2-128-16,-1-5 0 0,-3-2 0 0,-1-6 128 0,-3-2-128 15,0-3 128-15,-2-1-128 0,-3-6 128 0,-2 1-128 0,-3 1 144 16,-3 8-144-16,-3 8 160 0,-4 7-160 0,-1 5 0 16,-4 6 0-16,-2 8 0 0,-3 5 128 15,-2 5-128-15,-5 8 0 0,-2 6 128 0,-4 7-128 0,-2 6 0 16,-4 2 0-16,-5 10 0 0,-4 7 0 0,-2 5 0 16,-2 4-128-16,0 6 128 0,-1 7 0 0,3 3 0 15,3 5-144-15,3 4 144 0,0 4 0 0,4 4 0 16,5 0 0-16,5 0 0 0,3-4 0 0,6-4 0 15,3-2 0-15,6-6 0 0,3 1-128 0,5-7 128 16,4 0 0-16,4-2 0 16,4-6-1088-16,3 1-96 0,6-2-32 0,4-3-15104 0</inkml:trace>
  <inkml:trace contextRef="#ctx0" brushRef="#br1" timeOffset="50135.17">21282 3436 7359 0,'0'0'656'0,"0"0"-528"16,0 0-128-16,0 0 0 0,0 0 960 0,12-5 176 15,-12 5 16-15,6-6 16 0,-6 6-528 0,7-5-96 16,-7 5-32-16,7-8 0 0,-7 8-144 0,9-5-48 16,-9 5 0-16,8-5 0 0,-3-3-64 0,-5 8-32 15,7-7 0-15,-7 7 0 0,0 0 80 0,0 0 16 16,7-9 0-16,-7 9 0 0,0 0 336 0,0 0 80 16,0 0 16-16,-5-9 0 0,-2 3 32 0,0-1 16 15,-2 3 0-15,-3 3 0 0,-3 4-448 0,-3-1-96 16,-1 2 0-16,-1 4-16 0,1-1-240 0,-3 5 128 15,-2 3-128-15,0 0 0 0,0 2 160 0,-2-2-160 0,1 2 160 0,-2 2-160 16,-1 2 128-16,3 1-128 16,-1-2 0-16,2 3 0 0,1-1 0 0,2 1 0 0,0-2 0 0,2 1 0 15,3 3 0-15,1-1 0 0,1 2 0 0,2 2 0 16,2-2 0-16,1 2 0 0,2 2 0 0,3-5 0 16,-1-1 0-16,3 2 0 0,2-3 0 0,3 3 0 15,1-2 176-15,2-1-176 0,0-1 192 0,3 2-192 16,1-1 176-16,2-2-176 0,-1-1 160 0,2-3-160 15,2 1 240-15,-1-1-48 0,3-3-16 0,1 2 0 16,-2-2-176-16,1-2 192 0,-1 0-192 0,2 0 192 16,1-6-192-16,-1 0 0 0,0 0 0 0,-3-4 128 15,0 1-528 1,0-3-112-16,-1-3-32 0</inkml:trace>
  <inkml:trace contextRef="#ctx0" brushRef="#br1" timeOffset="50635.36">21837 3458 14335 0,'0'0'640'0,"0"0"128"0,0 0-624 0,0 0-144 0,0 0 0 0,0 0 0 16,0 0 0-16,0-9 0 0,0 9 0 0,0 0 128 16,3-10 48-16,1 0 0 0,-4 10 0 0,4-7 0 15,-4 7 240-15,0 0 48 0,0 0 16 0,6-6 0 16,-6 6 160-16,0 0 16 0,0 0 16 0,0 0 0 15,11-5 16-15,-11 5 0 0,0 0 0 0,0 0 0 16,0 0 32-16,7 8 16 0,1-1 0 0,-1 5 0 16,1-2-144-16,1 3-16 0,1 3-16 0,4 4 0 15,0 7-80-15,4-3-16 0,0 5 0 0,3-3 0 16,4 2-144-16,-1-3-16 0,0 4-16 0,-3-2 0 0,0 2-112 16,-1-4-32-16,0 0 0 0,1-1 0 0,0 0 0 0,-2 0 0 15,-1-3 0-15,-1-1 0 0,-2-1-144 0,-1-1 0 16,-1 1 144-16,-2-1-144 0,-2 0 128 0,0-2-128 15,-5-3 160-15,0-2-160 0,-3 1 144 0,0 0-144 16,-1-12 128-16,-1 12-128 0,-2-1 0 0,3-11-176 16,-5 8 16-16,5-8 0 15,0 0-1440-15,0 0-304 0,-9 4-48 0,9-4-9520 0</inkml:trace>
  <inkml:trace contextRef="#ctx0" brushRef="#br1" timeOffset="51002.31">22536 3473 14735 0,'0'0'1312'0,"-5"-6"-1056"0,-2 0-256 0,7 6 0 16,-6-6 704-16,6 6 64 0,0 0 32 0,-6-6 0 15,-1 2-32-15,7 4 0 0,-9-1 0 0,2 1 0 16,7 0-192-16,-10 5-64 0,-2 1 0 0,2 0 0 16,-3 2-96-16,3 4-32 0,-1 4 0 0,-1 2 0 15,1 1-32-15,-1 3-16 0,1 3 0 0,-4 1 0 16,-1 3 176-16,0 3 16 0,-2 3 16 0,0 3 0 16,0-1 0-16,1 0 0 0,-2-1 0 0,1 1 0 15,0-1 96-15,0 1 0 0,0-1 16 0,2-3 0 0,1 0-144 0,1-6-16 16,0-1-16-16,2-4 0 0,2-2-288 15,0-1-48-15,0 2-16 0,3-5 0 0,2-2-128 0,0 0 0 16,-1-5 0-16,2 3 0 0,3-4-144 0,1-8-112 16,0 0-32-16,0 0 0 15,7 7-2224-15,4-7-448 0,-1-4-96 0</inkml:trace>
  <inkml:trace contextRef="#ctx0" brushRef="#br1" timeOffset="51365.52">23731 4157 28559 0,'0'0'2544'0,"0"0"-2032"0,-4 13-512 0,0-3 0 16,0 3-128-16,3 3-128 0,1 2-32 0,0 2 0 16,0 1 496-16,-1-2 112 0,-1-1 0 0,0-1 16 15,-1 1 144-15,2 0 32 0,-2-3 0 0,1 0 0 0,-1 1-128 0,1-2 0 16,-2-2-16-16,1 1 0 0,0 0-176 0,-2-3-16 15,-3 0-16-15,0-2 0 0,-2 1-160 0,0-3 0 16,-3-2 0-16,1 2 0 16,-1-2-640-16,0-3-176 0,-1-1-16 0,1-1-8288 15,1-4-1648-15</inkml:trace>
  <inkml:trace contextRef="#ctx0" brushRef="#br1" timeOffset="52036.37">25000 3654 26719 0,'0'0'1184'0,"0"-12"240"0,-1 5-1136 0,1 7-288 0,4-12 0 0,-4 12 0 16,0 0 384-16,0 0 32 0,0 0 0 0,0 0 0 16,0 0-160-16,0 0-48 0,-9-4 0 0,9 4 0 15,-9 0-16-15,2 5 0 0,-2 6 0 0,0 3 0 16,1 5-192-16,-1 4 0 0,2 3 0 0,0 4 0 16,2 3 0-16,1 1 0 0,1 3 0 0,0 0 0 15,1 1 0-15,2-1 0 0,3-3 0 0,1-1-160 16,2-3 160-16,3-5 0 0,4-5 0 0,2-2 128 0,2-6-128 0,3-4 0 15,4 0 0-15,4-6 0 0,5-2 336 16,3-2 48-16,2-5 16 0,-1-2 0 0,-1-6-32 0,-2-1-16 16,-2-1 0-16,-2-3 0 0,-2-2-160 0,-1-3-48 15,-2-1 0-15,-2 3 0 0,1-1 0 0,-2 4 0 16,-2 0 0-16,-1 2 0 0,0 3-144 0,-1 2 128 16,-3 4-128-16,1 5 128 0,-2 3-128 0,0 5 0 15,-4 1 0-15,1 6 0 0,-1 1 0 0,1 5-192 16,-3 6 32-16,0 5 16 0,-2 9 144 0,-2 8 0 15,-2 3-144-15,-2 8 144 0,-2 5 0 0,-7 6 0 16,-6 1 0-16,-4 0 0 0,-4 3 0 0,-1-1 0 16,-3 0 0-16,-1 0 0 0,-1-2 0 0,-1-6 0 15,-1 0 0-15,-1-6 128 0,3-5-128 0,0-5 128 0,1-4-128 0,-1-6 128 16,-2-5 192-16,-2-4 16 0,1-4 16 0,-1-6 0 16,0-5 272-16,1-5 48 0,3 0 16 0,4-9 0 15,1-4-240-15,3-3-64 0,3-6 0 0,5-5 0 16,1-11-192-16,4-7-32 0,5-8-16 0,4-2 0 15,4-5-144-15,4 0 0 0,7 3-160 0,6 8 160 16,1 5-240-16,7 6 48 0,1 5 16 0,5 4 0 16,0 2 32-16,3 3 0 0,-1 3 0 0,0 5 0 15,-1-1 144-15,2 4 0 0,2 1-144 0,-2 0 144 32,3 1-816-32,-1 1-80 0,-1 2-32 0,0 0-9584 0,-1-1-1920 0</inkml:trace>
  <inkml:trace contextRef="#ctx0" brushRef="#br1" timeOffset="52370.55">26602 2970 28559 0,'0'0'2544'0,"0"0"-2032"16,0 0-512-16,13 2 0 0,2 5 0 0,3 7 128 15,2 5-128-15,3 5 0 0,0 5 0 0,0 4 0 0,0 3 0 0,0 6 0 16,1 9 192-16,-1 5 0 16,-2 6 0-16,0 5 0 0,-2 9 112 0,-3 6 16 15,-2 4 0-15,-1 6 0 0,-6 3-128 0,-3 3-32 0,-4 2 0 0,-5-2 0 16,-1 4-160-16,-7-9 128 0,-3-4-128 0,-6-8 128 15,-2-1 0-15,-4-9 0 0,-3-5 0 0,-3-7 0 16,-4-10 64-16,0-5 0 0,-2-2 0 0,0-7 0 16,-2-2-192-16,0-2 0 0,-1-6-192 0,-1-3-14144 15</inkml:trace>
  <inkml:trace contextRef="#ctx0" brushRef="#br1" timeOffset="53237.34">21926 4840 4607 0,'0'0'400'0,"0"0"-400"16,0 0 0-16,0 0 0 0,10 6 2624 0,0-2 432 0,0 0 80 0,0-2 32 16,0-3-1664-16,3-2-336 0,2 2-64 0,2-4-16 15,-1-6-272-15,4-3-64 0,0-4-16 0,0-4 0 16,-1 1-160-16,0-5-48 0,-1 2 0 0,0 1 0 15,-2-7-176-15,0 0-32 0,-2 2-16 0,1 0 0 16,-2 3-112-16,1 0 0 0,-2 3-16 0,0 4 0 16,-3 2-48-16,-2 4 0 0,0-2 0 0,-1 5 0 15,-6 9-128-15,0 0 0 0,0 0 0 0,0 0 0 16,9 13 0-16,-5 5-144 0,-2 3 144 0,-2 6 0 16,-1 0 0-16,-3 3 0 0,-1 3 0 0,-1 0 0 15,-2-1 0-15,-5 4 0 0,1 1 0 0,-2 1 144 16,0-3-144-16,-1 4 0 0,1-4 0 0,1-1 0 15,1-4-192-15,2-1 48 0,0-1 0 0,1-1 0 16,0-5-608-16,2-1-112 0,0-3-32 16,1-3-9776-16</inkml:trace>
  <inkml:trace contextRef="#ctx0" brushRef="#br1" timeOffset="53520.54">22036 4733 19343 0,'0'0'1728'0,"0"0"-1392"16,-10 0-336-16,10 0 0 0,-9 0 720 0,9 0 80 16,-10 6 16-16,2 3 0 0,2 6-160 0,-2 3-16 0,1-1-16 0,-1-1 0 15,2 1-96-15,-4 1-16 0,2-1 0 0,-2 5 0 16,0 3-144-16,-2 5-48 0,-2 3 0 0,0 3 0 15,-2 3-128-15,-3 0-48 0,-3 0 0 0,0 2 0 16,-3-1-144-16,-2-2 0 0,-1-2 144 0,0 1-144 16,-1-5 128-16,-1 1-128 0,-3-4 128 0,0-2-128 15,-1-4 128-15,0-3-128 0,-1-1 160 0,2-1-160 16,5-1-208-16,-2-2-144 0,2 0-32 0</inkml:trace>
  <inkml:trace contextRef="#ctx0" brushRef="#br1" timeOffset="54053.82">19912 5602 28559 0,'-14'-1'1264'0,"14"1"272"16,-10 4-1232-16,5 6-304 0,-1 0 0 0,-1 5 0 0,5 3-880 0,-3 4-224 0,0 4-48 0,-1 1-16 15,1 4 928-15,0 0 240 0,1-3 0 0,2 5 0 16,-3 2 0-16,1-1 0 0,0 2 0 0,0-3 0 0,3-4 0 0,-1 1 0 16,0 1 0-16,2-4 0 0,0-2-176 15,4-5-80-15,-1-3-32 0,2-6-10304 16</inkml:trace>
  <inkml:trace contextRef="#ctx0" brushRef="#br1" timeOffset="54438.93">20278 5795 19343 0,'0'0'1728'0,"0"0"-1392"0,0 0-336 0,0 0 0 15,0 0 576-15,5 12 64 0,0 2 0 0,-1 1 0 16,-1 0-384-16,-1 3-64 0,2 0 0 0,-4 0-16 16,1 2 208-16,1-1 64 0,-1 0 0 0,0 0 0 15,-1 0-320-15,0-1-128 0,0-5 0 0,0 2 128 16,0-3-128-16,1-1 160 0,-1-11-160 0,0 0 160 16,0 0-32-16,0 0 0 0,0 0 0 0,0 0 0 15,0 0 64-15,12-8 16 0,-6-4 0 0,2 0 0 16,0 2 64-16,-1-3 16 0,1 2 0 0,-1-1 0 15,2-1 32-15,0-4 0 0,0 0 0 0,-1 5 0 16,-1 5-192-16,1 2-128 0,1-5 192 0,-1 6-192 16,-8 4 192-16,10 0-192 0,0 4 192 0,0 4-192 15,-1-2 176-15,-1 8-176 0,-2 1 160 0,0 3-160 0,1 1 0 0,-2 2 0 16,0 0 0-16,-1 3 0 0,-1 0 0 0,1-2 0 16,0-3 0-16,0-1 0 0,0-2-160 0,1-2-32 15,0-5 0-15,0 0 0 16,-5-9-1600-16,9 5-336 0</inkml:trace>
  <inkml:trace contextRef="#ctx0" brushRef="#br1" timeOffset="54871.32">20939 5779 24879 0,'-2'-9'2208'16,"0"1"-1760"-16,2 8-448 0,0-12 0 0,-1 2 384 0,-1-1-16 15,2 11 0-15,-5-3 0 0,-4-1-32 0,0 0 0 0,-5 3 0 0,1 1 0 16,-1 0-160-16,-1 5-48 0,0 0 0 0,-3 2 0 16,0 6-128-16,1 5 0 0,1 2 144 0,1 1-144 15,1-2 0-15,1 1 0 0,2 3 0 0,0 0 0 16,2 5 0-16,3-4 0 0,2-5 0 0,3-1 0 16,1-3 0-16,4-2-192 0,0-4 192 0,5 0-192 15,-9-9 192-15,12 2 0 0,1-3 0 0,0-6 0 16,-1 0 0-16,2-5 0 0,2 2 192 0,0-5-64 15,1-3 0-15,0-1 0 0,1 0 0 0,1-3 0 16,0 1-128-16,-1-2 176 0,3-5-176 0,-7 1 192 16,-2-3 80-16,1 2 32 0,-2-3 0 0,1-2 0 15,1-5 160-15,-1 0 48 0,0-4 0 0,-1 4 0 0,-1 0-304 0,-1 5-48 16,-1 4-16-16,-1 8 0 0,0 7-144 0,-2 3 0 16,0 3 0-16,-5 8 0 0,0 0 0 0,2 10 0 15,-2 7-192-15,-2 4 192 0,-2 5 0 0,-1-1 0 16,-1 6 0-16,-2 4 0 0,-3 7-144 0,0 2 144 15,0-5 0-15,3 4 0 0,-2 4 0 0,4-4-128 16,1 1 128-16,-2-6 0 16,4-1-624-16,0-3-64 0,1-7-16 0,0-1-8256 15,2-5-1648-15</inkml:trace>
  <inkml:trace contextRef="#ctx0" brushRef="#br1" timeOffset="55205.13">21326 5928 21183 0,'0'0'1888'0,"0"0"-1504"0,-4 10-384 0,4-10 0 16,0 0 976-16,5 10 128 0,1 1 32 0,2-4 0 16,1-1-176-16,2-2-48 0,2-1 0 0,5-3 0 15,0-4-208-15,-1-3-32 0,4 0-16 0,-1-2 0 16,-1-1-352-16,0-4-80 0,0 0-16 0,-1 1 0 15,0-1-208-15,-5-1 128 0,-2 1-128 0,-5-2 0 16,-1 1 0-16,-2 0 0 0,-3-2 0 0,-3 3 0 16,-2 2-128-16,-1 5 128 0,-3 4 0 0,-2 4 0 15,-3 0 0-15,-4 2 0 0,0 4 0 0,-1 6 0 16,-3 7 0-16,-1 1 0 0,-1-1 0 0,1 4 0 16,1 0 0-16,0 6 0 0,2-1 0 0,1 1 0 0,2 0 0 15,3-2 0-15,4 3 0 0,2-3 0 0,4-6 0 16,3-4 0-16,2-3 0 0,6-4-9408 15,3 0-1840-15</inkml:trace>
  <inkml:trace contextRef="#ctx0" brushRef="#br1" timeOffset="55555.04">21833 5979 26719 0,'-10'19'2368'0,"-1"6"-1888"0,0 4-480 0,2 6 0 15,-2 4 320-15,-3 4-16 0,-3-1-16 0,1 3 0 16,-3 0-112-16,1 2-32 0,-1-3 0 0,1-2 0 16,0-6-144-16,-2-3 160 0,2-3-160 0,0-6 160 15,0-4 64-15,7-3 16 0,1-5 0 16,3-1 0-16,7-11 0 0,0 0 0 0,0 0 0 0,6-11 0 16,-1-4-240-16,7-4 0 0,2-3 0 0,3-4 0 15,-1-2-256-15,3-4 48 0,3-2 16 0,2-3 0 16,4-3 192-16,1 2 0 0,2 0 0 0,2 1 0 15,1-1 144-15,4 6 80 0,2 2 16 0,3 8 0 16,0 2 208-16,0 6 32 0,-1 4 16 0,-2 7 0 16,-3 6 240-16,-3 3 48 0,-2 3 16 0,-4 5 0 15,-4 0-480-15,-6 3-80 0,-6 0-32 0,-4 2 0 16,-5-1-208-16,-7 0 0 0,-8 0 0 0,-5 1 0 0,-8 0-192 0,-4 1-96 16,-5 4-16-16,-2-6 0 15,-1-6-688-15,-2-3-144 0,-2-1-16 0,3-2-16 0</inkml:trace>
  <inkml:trace contextRef="#ctx0" brushRef="#br1" timeOffset="56355.5">24936 5851 11055 0,'0'0'976'0,"0"0"-784"16,-7 4-192-16,7-4 0 0,0 0 1056 0,0 0 160 16,0 0 48-16,-6 7 0 0,6-7-208 0,0 0-32 0,0 0-16 0,0 0 0 15,0 0 0-15,0 0 0 0,0 0 0 0,0 0 0 16,0 0 320-16,2-11 64 0,2-4 16 0,3 0 0 16,3-4-384-16,1 0-80 0,3 0-16 0,0-3 0 15,4-2-384-15,-3 0-80 0,2 0-16 0,1-4 0 16,-1 1-192-16,1-1-32 0,-1 4-16 0,-1 0 0 15,-1 3-16-15,-2 4 0 0,-3 1 0 0,1 7 0 16,-1 4-64-16,-10 5 0 0,10 3-128 0,1 1 192 16,-2 2-48-16,1 4-16 0,1 0 0 0,0 4 0 15,0 5 0-15,0 3-128 0,0 3 192 0,3 1-64 16,-3 2 0-16,2-3 0 0,1 3 0 0,1-5 0 16,-1 0-128-16,2 0 0 0,-2-2 144 0,2-1-144 0,1-1 0 15,0-3 0-15,0-2 0 0,0-2 128 16,-3-1-128-16,1 0 0 0,-1-4 0 0,-2-1 0 15,0 1-592-15,-1-4-96 0,-11-3-16 0,0 0 0 16,9-2-2224-16,-9 2-448 0</inkml:trace>
  <inkml:trace contextRef="#ctx0" brushRef="#br1" timeOffset="56639.34">25275 5813 24879 0,'0'10'2208'0,"1"4"-1760"0,2 3-448 0,2 1 0 16,1 0 720-16,3-1 64 15,1 2 16-15,3 2 0 0,1-1 272 0,5 3 48 0,4-1 16 0,1-2 0 16,2-1-240-16,4 3-64 0,3 0 0 0,3 4 0 16,2-3-336-16,1 0-80 0,3-1-16 0,-1-2 0 15,-2-3-256-15,1 0-144 0,-3-4 160 0,1-1-160 16,0 2 144-16,4-2-144 0,2-3 128 0,3-3-128 15,0-1 128-15,2-2-128 0,-1-3 128 0,0-4-128 16,-2-5 160-16,-3 1-160 0,-3-3 192 0,-1-1-192 16,-2 1 0-16,-2-3 0 0,0 1 0 0,-2 3 0 15,-3-1-640 1,1 2-176-16,-4-3-32 0,-1 3-9696 0,-2 1-1936 0</inkml:trace>
  <inkml:trace contextRef="#ctx0" brushRef="#br1" timeOffset="57077.34">27698 5621 16575 0,'0'0'1472'0,"0"0"-1168"0,5-10-304 0,0 3 0 16,-5 7 1184-16,6-7 176 0,-6 7 48 0,9-6 0 15,-9 6-32-15,0 0 0 0,0 0 0 0,9 0 0 16,-9 0-432-16,4 11-96 0,-2 2-16 0,-4 5 0 16,-1 3 16-16,-4 5 0 0,-2 4 0 0,0 6 0 15,-2 3-256-15,-3 6-48 0,1-1-16 0,-2 7 0 16,-2-3-336-16,1 1-64 0,-1 0 0 0,-1 2-128 16,0 0 128-16,2-5-128 0,2-3 0 0,0-4 0 15,2-3 0-15,2-2 0 0,1-6 0 0,3-1 0 16,1-7-176-16,4-1-144 0,-1-6-16 0,4-5-16 15,-2-8-1856-15,6 6-368 0</inkml:trace>
  <inkml:trace contextRef="#ctx0" brushRef="#br1" timeOffset="57473.39">28285 5907 30239 0,'0'0'1344'0,"0"0"256"0,-5-3-1280 0,5 3-320 0,-9 2 0 0,-1 1 0 15,-2-3 128-15,0 3-128 0,-2 6 160 0,-4 0-160 16,-1 4 352-16,-1 1-32 16,-2-1 0-16,0 3 0 0,1 2-48 0,0 1-16 0,2-1 0 0,3 3 0 15,2 1-256-15,2-2 160 0,5-2-160 0,3 0 128 16,0-4-128-16,7-3 0 0,1 1 0 0,3-2 0 15,3-4 320-15,2-3-32 0,-1-1 0 0,2-2 0 16,1-2 192-16,1-1 32 0,0-2 16 0,2-2 0 16,1-1 48-16,-1-5 16 0,1 1 0 0,0 0 0 15,0-4-320-15,-2 0-64 0,-2 2-16 0,-1 4 0 16,0-1 0-16,-2 6-16 0,-2-2 0 0,-9 7 0 16,13-1-48-16,-13 1 0 0,10 4 0 0,-10-4 0 15,9 13-128-15,-1-1 0 0,-1 1 0 0,2 0 0 16,-3 1 0-16,2 1 0 0,1-1 0 0,1-1 0 15,0-2-128-15,2 0-64 0,0-4-16 0,2 2 0 16,0-3-2224-16,2-5-432 0,0-2-80 16</inkml:trace>
  <inkml:trace contextRef="#ctx0" brushRef="#br1" timeOffset="57911.44">29236 5241 23951 0,'0'0'2128'0,"0"0"-1696"0,0 0-432 16,-5 8 0-16,-2 6 512 0,0 2 32 0,-2 5 0 0,-3-1 0 16,0 7 208-16,-2 2 32 0,-1 4 16 0,-1 4 0 15,1 0-304-15,0 2-64 0,-2 4-16 0,1 1 0 16,-1 3-192-16,2 1-32 0,0 0-16 0,-2 2 0 15,1-4-176-15,0-6 128 0,2-3-128 0,2-4 128 16,-2-5 64-16,1-1 16 0,2-7 0 0,0-1 0 16,6-4 320-16,-1-4 64 0,2-4 16 0,4-7 0 15,0 0-32-15,0 0 0 0,0 0 0 0,10-2 0 16,3-8-192-16,1-3-64 0,3-1 0 0,-1-3 0 16,2 1-320-16,0-1 144 0,1-3-144 0,0 1 0 15,0 1 0-15,1 4 0 0,-2 4 0 0,0 5 0 16,-2 2 0-16,0 3 0 0,-2 2-192 0,-1 4 192 15,-2 4-160-15,-2 3 160 0,-4 0-160 0,-2 3 160 16,0 3 0-16,-4 0 0 0,-4 3-128 0,-2-3 128 0,-3-3 0 0,-3 0 0 16,-3 5 0-16,-3-3 0 0,-4-5 0 0,3 2 0 15,-1-1 0-15,2-1 0 0,0-4-192 0,3-1-160 16,-1-4-32-16,3-1 0 16,1-4-1888-16,2-3-384 15,0-5-80-15</inkml:trace>
  <inkml:trace contextRef="#ctx0" brushRef="#br1" timeOffset="58307.15">29390 6001 28735 0,'0'0'1280'0,"0"0"256"0,0 0-1232 0,2 13-304 0,2 0 0 0,-4-13 0 16,0 0 592-16,13 5 64 0,-1-3 16 0,4-2 0 15,-2-2 96-15,3-2 0 0,1-6 16 0,1 0 0 16,2-7-336-16,-2 1-64 0,1-2 0 0,0 0-16 16,2 0-368-16,-2 2 144 0,1 1-144 0,-2-3 0 15,-3 0 128-15,0 0-128 0,-4 0 0 0,0 2 0 16,-5 2 192-16,1 5-64 0,-3-1 0 0,-5 10-128 16,0-7 512-16,0 7-16 0,0 0 0 0,0 0 0 15,-11-1-112-15,-2 4 0 0,-1 4-16 0,-3 3 0 16,0 3-224-16,-2 1-144 0,1 4 192 0,-3 4-192 15,4 0 0-15,-1 3 0 0,0 3 0 0,5-4 0 16,1 1 0-16,3-3 0 0,0-2 0 0,4-1 0 0,1 0 0 0,4 0 0 16,2-2 0-16,4-2 0 0,1-2 0 0,3-4-144 15,2-3 144-15,2 2-128 0,5-6-96 0,2 1-16 16,4-5 0-16,0 1 0 16,3 0-1248-16,2-3-256 0,4-2-48 0,-1 1-16 15,5 1-1136-15,0-1-208 0</inkml:trace>
  <inkml:trace contextRef="#ctx0" brushRef="#br1" timeOffset="58641.31">30680 5073 27647 0,'-4'-15'1216'0,"4"15"256"16,0 0-1168-16,0 0-304 0,0 0 0 0,0 0 0 0,-8 8 336 0,3 2 16 0,-5 5 0 0,0 6 0 16,-1 4 288-16,-1 3 48 0,-4 5 16 0,-1 5 0 15,1 4-80-15,-2 4-16 0,-3 2 0 0,0 6 0 16,-1 2-192-16,-2 2-32 0,0 4-16 0,0-2 0 15,-2 1-128-15,2-1-32 0,-1-1 0 0,1 0 0 16,1-3-208-16,2-4 144 0,2-4-144 0,3-2 128 16,2-9-128-16,2-1 0 0,2-6 0 0,3-6 0 15,1-2-432-15,4-4-16 0,-1-6 0 0,7-5 0 16,-4-7-1504-16,0 0-304 0,12-4-64 0</inkml:trace>
  <inkml:trace contextRef="#ctx0" brushRef="#br1" timeOffset="58991.31">30907 5748 32255 0,'0'0'1424'0,"0"0"304"0,-10 2-1392 0,0 2-336 0,0 3 0 0,0-3 0 16,-3 1 256-16,-2 3 0 15,-3-3-16-15,-1 2 0 0,0 2 176 0,1 1 32 0,0 1 16 0,3 0 0 16,4-1-96-16,0 2-32 0,5-3 0 0,2 2 0 15,3 4-208-15,3 1-128 0,4 1 160 0,1 2-160 16,5-2 128-16,2-1-128 0,3 1 0 0,1 1 0 16,4 0 192-16,-1 1-64 0,2 1-128 0,0 0 192 15,0-1 64-15,-3 3 16 0,-2 0 0 0,-5 0 0 16,-3-1 224-16,-4-2 32 0,-2-1 16 0,-1-2 0 16,-4 1 144-16,-5-2 16 0,-1-2 16 0,-6 2 0 15,-5 3-80-15,-5-3 0 0,-2 0-16 0,-4-5 0 16,-3-1-304-16,-1-2-48 0,-1-1-16 0,-2-2 0 15,0-2-256-15,3 1 0 0,0 1 0 0,2-8 0 16,0-4-1552-16,2-6-432 0,0-5-64 0,3-5-16128 16</inkml:trace>
  <inkml:trace contextRef="#ctx0" brushRef="#br1" timeOffset="59925.07">31797 4817 25631 0,'0'0'1136'0,"4"-5"224"0,-4 5-1088 0,0 0-272 0,5-7 0 0,-5 7 0 16,0 0 224-16,4-6-16 0,-3-3 0 0,-1 3 0 15,-1 1 256-15,-2-3 48 0,-2 0 16 0,-2-3 0 16,0 1 80-16,-4-3 16 0,1 2 0 0,-4-1 0 16,-3-1-320-16,-2 2-64 0,-3 0-16 0,-2-2 0 0,-2 1-64 15,-7 1-16-15,-6-3 0 0,-8 3 0 0,-2 0-144 0,-5-3 0 16,-1 0 144-16,-3-1-144 0,-1 1 128 0,-4 1-128 16,-2-1 160-16,-4 6-160 0,-8-4 192 0,2 3-64 15,2 2-128-15,0 2 192 0,3-1 0 0,-4 3-16 16,-3-1 0-16,-2 3 0 0,-1-2-48 0,1 2 0 15,2 1 0-15,-5 1 0 0,-4 2-128 0,-3-3 0 16,-4 0 0-16,3 3 0 0,2 6 0 0,-3-1 0 16,-6 2 0-16,0-1 0 0,0 4-128 0,4 2 128 15,4 4 0-15,-3 1 0 0,-4 1 0 0,4 2 0 16,6 2 0-16,2-1 0 0,2 3-128 0,1 1 128 16,-3 4 0-16,3-2 0 0,1-2 0 0,5 3 0 0,4 3 0 15,2 0 0-15,0 2 0 0,2 1 0 0,-5 1 0 0,0 0 0 16,5 1 0-16,3 2 0 0,1-2 0 0,3 3 0 15,3 5 0-15,-2 2 0 0,-3-4 0 0,2 2 0 16,2-5 0-16,3 2 0 0,4 0 0 0,3 1 0 16,0-1 0-16,3-3 0 0,6-4 0 0,1 2 0 15,0 3 0-15,2-3 0 0,0 2 0 0,3 1 0 16,4-3 0-16,4 1 0 0,6 2 0 0,5 2 0 16,6-1 0-16,7 2 0 0,5-3 0 0,6 2 128 15,8-2-128-15,7 2 0 0,3 0 0 0,5-3 0 16,3-1 128-16,2 2-128 0,2-2 128 0,5-2-128 15,3 0 128-15,6 1-128 0,3-3 0 0,8 0 128 16,3-3-128-16,1 0 0 0,-3 0 0 0,3 0 0 16,2-5 128-16,4 2-128 0,6 3 0 0,1-6 128 0,1-2 0 15,-1-3 0-15,0-3 0 0,6 0 0 0,6-5 48 0,2 0 0 16,-1-4 0-16,0-1 0 0,1-5-32 16,5-4 0-16,7-4 0 0,-2-3 0 0,-5-5 16 15,4-2 0-15,5-2 0 0,-2-1 0 0,-1 1-160 0,0-4 128 16,-2 0-128-16,5-7 128 0,-1-1-128 0,-3-2 128 15,-7-4-128-15,0-1 128 0,1-2-128 0,-1-5 192 16,-1-7-192-16,-6-3 192 0,-6-5 0 0,-3-2 0 16,-4-4 0-16,-3-5 0 0,-5-8 256 0,-11 0 48 15,-8-6 16-15,-9 2 0 0,-7-1-192 0,-7 6-16 16,-7 4-16-16,-8 3 0 0,-6 5-160 0,-4 1-128 16,-9 1 144-16,-6 3-144 15,-7 0-896-15,-7-1-256 0,-7 0-64 0,-13 0-10272 0,-12-1-2048 0</inkml:trace>
  <inkml:trace contextRef="#ctx0" brushRef="#br1" timeOffset="61659.54">22659 8920 14111 0,'0'0'624'0,"0"0"128"0,0 9-608 0,3-3-144 0,0 3 0 0,-3-9 0 0,0 0 832 0,0 0 144 15,9 1 32-15,3-3 0 0,2-3 128 0,-2-3 16 16,-1-4 16-16,1 0 0 0,1-7-320 0,7-4-64 16,-2-1-16-16,0 0 0 0,0-3-192 0,1 1-32 15,0-2-16-15,0 0 0 0,0-3-208 0,0-1-64 16,1 1 0-16,-2-2 0 0,-1-2 0 0,-5-5-16 15,0-2 0-15,-3 2 0 0,-2-5 0 0,-3 3 0 16,0-3 0-16,-4 3 0 0,-1-4 32 0,-2 9 16 16,2 8 0-16,0 5 0 0,-3 6 80 0,-1 6 16 0,-3 2 0 0,-1 6 0 15,-1 2 48-15,0 3 16 0,-1 2 0 0,-2 8 0 16,0 3-288-16,-2 10-160 0,-2 5 192 0,2 3-192 16,0 4 0-16,1 3 0 0,0 4 0 0,1-1 0 15,-1 3 0-15,4 1 0 0,0 3 0 0,3 2 0 16,1-3 0-16,1 1 0 0,1-1 160 0,3-6-160 15,2-3 160-15,3-3-160 0,1-4 192 0,3-2-192 16,2-2 160-16,1-1-160 0,1-4 128 0,2-4-128 16,0-5 128-16,1-2-128 0,2-5 128 0,2 0-128 15,-2 0 0-15,4-6-272 0,0-2 32 0,3-2 16 16,1-6-1376-16,-1-1-256 16,0-4-64-16,-1-4-6912 0,0 2-1392 0</inkml:trace>
  <inkml:trace contextRef="#ctx0" brushRef="#br1" timeOffset="62043.51">23368 8611 25791 0,'-17'-3'1152'0,"6"2"224"0,-1 1-1104 0,0 0-272 0,1 0 0 0,1 1 0 0,-1 1 864 0,1-1 112 16,-1 1 32-16,-3 4 0 0,2-3-432 0,1 2-96 15,-2 0-16-15,4 3 0 0,-1-2-192 0,0 6-32 16,1-2-16-16,0 3 0 0,2 2-224 0,0-1 0 16,3-3 0-16,1 2 0 0,1 1 0 0,0-5 0 0,2-9 0 0,0 11 0 15,0-11 0-15,0 0 0 0,0 0 0 0,0 0 0 16,7 7 160-16,-7-7 32 0,11-1 16 0,-11 1 0 16,10-6 32-16,-1 3 0 0,-2-5 0 0,1 3 0 15,-8 5-240-15,8-5 176 0,-8 5-176 0,7-6 160 16,-7 6-160-16,0 0 0 0,0 0 144 0,0 0-144 15,0 0 0-15,12 8 0 0,-2 1 0 0,0 3 0 16,-1 2 0-16,1-2 0 0,-4 1 0 0,2 0-128 16,1 2 128-16,0-3 0 0,1-2 0 0,3-3 0 15,-1 1-208-15,2-5-16 0,0-1 0 0,0-2 0 32,0-1-464-32,2-3-80 0,-1-6-32 0,1 2 0 0,-2-3-1472 0,2 1-288 0,1-4-64 0</inkml:trace>
  <inkml:trace contextRef="#ctx0" brushRef="#br1" timeOffset="62461.47">23776 8119 23951 0,'-14'10'2128'0,"7"3"-1696"15,-1 2-432-15,1 5 0 0,-1 2 640 0,0 6 32 16,1-1 16-16,-1 3 0 0,0 1 112 0,1-1 32 15,-1 2 0-15,2 1 0 0,-3 3-320 0,3-2-48 16,-2 0-16-16,0-3 0 0,1-2-176 0,-1 0-32 16,2-2-16-16,-1-2 0 0,2-4-224 0,1-2 144 0,2-4-144 0,1-5 128 15,1-10-128-15,0 0 192 0,0 0-192 0,0 0 192 16,0 0-48-16,0 0 0 0,0 0 0 0,10-6 0 16,-1-6 64-16,1 1 16 0,-1-4 0 0,1-1 0 15,-1 0-224-15,1 1 144 0,0-1-144 0,2 4 128 16,-4-2-128-16,3 1 0 0,-1 4 0 0,0 3 0 15,-10 6 0-15,11 2 0 0,-11-2 0 0,12 9 0 16,-2-2-144-16,0 4 144 0,-5 3 0 0,2-1 0 16,-4 2 0-16,-1 3 0 0,-4-2 0 0,-3 1 0 15,-4-2 0-15,-1 3 0 0,-2-2 0 0,-2 2 0 16,-3 0 0-16,1-2 128 0,-4 1-128 0,0-4 192 16,-1-3-192-16,0-2 0 0,2-1 0 0,1-6 0 15,2-1-288-15,3-3-160 0,2-5-16 0,2-1-16 16,0-5-816-16,9-1-176 0,2-3-16 0,6-1-16 15,2 0-1216-15,4 2-240 0,5 1-48 0,2 1-3200 16,0-2-640-16</inkml:trace>
  <inkml:trace contextRef="#ctx0" brushRef="#br1" timeOffset="62793.74">23850 8588 18303 0,'0'0'816'0,"3"14"160"0,-1-5-784 0,2 4-192 16,-1-3 0-16,0 2 0 0,1 2 1120 0,-1 2 176 15,2-5 48-15,-1 2 0 0,2-2-432 0,2-2-80 16,-2 1 0-16,5-3-16 0,0-1-32 0,1-3 0 15,1-1 0-15,2-2 0 0,3-2-144 0,0-3-48 16,1-2 0-16,-1 1 0 0,3-4-208 0,-2-1-32 16,-3-2-16-16,-2-1 0 0,0 0-32 0,-2 2-16 15,1-2 0-15,-7 0 0 0,-1 0 160 0,-2 3 16 0,-2-2 16 16,-2 2 0-16,-2 2 128 0,-2-1 32 0,5 10 0 0,-11-6 0 16,-2 1-128-16,1 2 0 0,-1 1-16 0,-2 7 0 15,-3 0-240-15,0 3-64 0,-1 2 0 0,1 0 0 16,0 4-192-16,2 3 0 0,-1 1 0 0,2 2 0 15,-2 0 0-15,3 2 0 0,3-3 0 0,2 0 0 16,3-1 0-16,2-2 0 0,1-3-128 0,3 0 128 16,0-13 0-16,4 13-192 0,-4-13 192 0,9 10-160 15,3-1-288 1,0-6-64-16,2 1-16 0,2-2 0 0,1-5-400 16,4-2-80-16,3-4-16 0,-1 1 0 0,3 3-1808 0,0-6-368 15,-1-2-80-15</inkml:trace>
  <inkml:trace contextRef="#ctx0" brushRef="#br1" timeOffset="63044.92">24406 8226 28223 0,'-13'5'1248'0,"8"0"256"0,-3 5-1200 0,2 2-304 15,-2 2 0-15,-1 3 0 0,2 4 576 0,-4 3 48 16,4 0 16-16,-3 5 0 0,1 0 176 0,-3 6 32 15,2 2 16-15,-1 1 0 0,1-5-320 0,1 2-64 16,-3 1-16-16,3 1 0 0,3-3-256 0,-2-1-48 16,2 0-16-16,2-4 0 0,0-3-144 0,3-3 128 15,-1-4-128-15,0 0 128 0,2 0-128 0,4-4 0 16,-1-2 0-16,0-2 0 16,-3-11-512-16,0 0-16 0,12 2-16 0,-2-7 0 15,3-2-1520-15,-2-2-304 0,3-3-64 0,1-5-10240 0</inkml:trace>
  <inkml:trace contextRef="#ctx0" brushRef="#br1" timeOffset="63427.06">24735 8559 18431 0,'0'0'816'0,"0"0"160"0,-9-4-784 0,9 4-192 0,-8-1 0 0,1 1 0 16,-1 0 1984-16,-1 2 368 0,0 2 64 0,-1 2 16 15,-4-2-1152-15,-1 3-240 0,-6 1-32 0,-1 0-16 16,-3 1-240-16,0 0-48 0,1 4-16 0,2-1 0 16,3 0-304-16,1 0-48 0,3 2-16 0,5-5 0 0,5 0-128 0,5-9-16 15,0 0-16-15,0 0 0 0,13 7-160 0,1-1 160 16,5-1-160-16,4-2 160 0,3-3-160 0,3 0 160 16,2 1-160-16,-1 1 160 0,1 2-32 0,-2 4-128 15,-2-3 192-15,-2 3-64 0,-3 0 64 0,-3 1 16 16,-4 1 0-16,-2 2 0 0,-3-2 304 0,-2 3 64 15,-8-3 16-15,-3 4 0 0,-3 4 272 0,-6 1 48 16,-3 1 16-16,-8 4 0 0,-2-2-192 0,-6 1-32 16,-7 0-16-16,-5-3 0 0,-5-1-336 0,-1-1-64 15,0-2-16-15,2 0 0 0,4-5-272 0,4 2 128 16,6-4-128-16,4-2 0 16,5-3-240-16,6-3-144 0,4-2-48 0,14 1 0 15,0 0-2448-15,2-7-480 0,6-7-96 0</inkml:trace>
  <inkml:trace contextRef="#ctx0" brushRef="#br1" timeOffset="66355.89">31638 17211 34095 0,'-29'2'3024'0,"13"0"-2416"0,2-2-480 0,3 0-128 0,11 0 2240 0,0 0 416 16,0 0 96-16,0 0 0 0,0 0-2192 0,0 0-560 15,5 0 0-15,2-2 0 16,3 0-640-16,-2-2-256 0,3 0-32 0,-1-3-16 16,2-2-2144-16,-2-1-432 0</inkml:trace>
  <inkml:trace contextRef="#ctx0" brushRef="#br1" timeOffset="76603.98">31427 4763 22111 0,'12'-21'1968'0,"-5"7"-1584"16,1 1-384-16,2 4 0 0,2-1 128 0,-1 4-128 15,-1-3 0-15,0 2 128 0,-2 2 544 0,0-2 96 16,-1 0 32-16,0 2 0 0,-1-4-368 0,-2 2-80 16,-2-5-16-16,0 3 0 0,-2-2-80 0,-2-1-32 0,-3 4 0 0,3-5 0 15,-3 1-224-15,-3 1 128 0,-2-3-128 0,0 3 0 16,-2 2 0-16,-3-1 0 0,-3 1-208 0,-3-4 64 15,-4 0-80-15,0 3-16 0,0-1 0 0,-5 0 0 16,1-3 96-16,-4 0 16 0,1 4 0 0,-3 3 0 16,-2 3 128-16,-4-3 0 0,-2 4 0 0,-4-2-128 15,-4-2 128-15,0-2 0 0,0 3 0 0,-1-3 0 16,0 1 256-16,-1 3-32 0,-1 2 0 0,-2 1 0 16,-2 1-32-16,-4 0-16 0,-3-2 0 0,0 2 0 15,0-2-48-15,0 2 0 0,-2 1 0 0,-3 3 0 16,-5-2-128-16,-1 1 0 0,-2 1 0 0,2 0 128 15,1 2-128-15,3 1 128 0,0 4-128 0,0-1 128 16,-2 4-128-16,2-2 0 0,1 3 0 0,2 3 0 16,4-1 0-16,3 3 0 0,-1 0-144 0,2 3 144 0,2 2 0 0,-1-2 0 15,2 1 0-15,2 2 0 0,5-2 0 0,-1 0 0 16,1 2 0-16,-1 1 0 0,-2 3 0 0,-2-2 0 16,0 2 0-16,0-1 0 0,-6 2 0 0,4 3 0 15,-1 0 0-15,3 0 0 0,0-1 0 0,-2 3 0 16,-6 1 0-16,2 0 0 0,1 0 0 0,1-3 0 15,4-3 0-15,3 3 0 0,1 0 0 0,2-1 0 16,1 1 0-16,-2 1 0 0,0-2 0 0,-1 0 0 16,0-4 0-16,2 2 0 0,4 2 0 0,3 1 0 15,4-1 0-15,3 2 0 0,2-1 0 0,3 0 0 16,1 0 0-16,1 3 0 0,2 0-128 0,2-1 128 16,-1 1 0-16,1-1 0 0,1 1 0 0,-2-2 0 0,3-3 0 15,4 1 0-15,1-1 0 0,2 4 0 0,1 0 0 16,2 1 0-16,3-3 0 0,2 0 0 0,1 0 0 0,4 0 0 15,3 1 0-15,3-2 0 0,3 1 0 0,3-4 0 16,1-1 0-16,4 2 0 0,5-5 0 0,3 2 0 16,2-3 0-16,0-1 0 0,3 3 0 0,3-3 144 15,2 0 48-15,0 3 16 0,1-5 0 0,1-2 0 16,4-1 16-16,3 0 0 0,2 0 0 0,5-3 0 16,2 0-48-16,6-2-16 0,1 0 0 0,0 2 0 15,-3-2-16-15,2-2 0 0,1 0 0 0,4 2 0 16,0-4-144-16,2 5 0 0,1-1 0 0,-2-2 0 15,-1 1 0-15,-1 3 128 0,1-4-128 0,0 2 0 16,3 1 208-16,0-1-32 0,4-3-16 0,-2 1 0 16,-4-3 96-16,-1 2 0 0,-1-3 16 0,2 1 0 15,2-1-80-15,3 0-32 0,3 2 0 0,-1-4 0 0,-3-1-32 0,-1 1 0 16,-1-1 0-16,3-1 0 0,0-1-128 0,3 1 0 16,2-3 0-16,-2-2 0 0,-5 1 0 0,-3-3 0 15,-2 2 0-15,2-3 128 0,-1-2-128 0,2 4 0 16,0 0 0-16,-1-2 128 0,-2-4-128 0,-4 4 0 15,-4-3 144-15,0 2-144 0,2 0 208 0,0-3-16 16,1 4-16-16,4-3 0 0,-4 3-176 0,0 0 160 16,-2-3-160-16,-2-1 160 0,-2-7 16 0,-1 2 0 15,0 5 0-15,1-3 0 0,-4 0 96 0,2-1 32 16,-2-2 0-16,-1-2 0 0,-2-2 64 0,-1-1 16 16,-3-4 0-16,0 2 0 0,-2 0-176 0,2 1-16 15,-2-7-16-15,2 0 0 0,0-5-176 0,2 2 128 0,1 6-128 16,1-4 128-16,1-2-128 0,1 1 0 15,-4-3 0-15,1 0 0 0,-4-2 128 0,0 0-128 0,-1-3 0 0,0-3 128 16,0-4 64-16,-2 2 16 0,-1-5 0 0,-1-5 0 16,-4-3 112-16,1 2 32 0,1 2 0 0,-4-1 0 15,-6-2 16-15,-4 2 0 0,-5-1 0 0,-3 0 0 16,-6-2 32-16,-3 2 16 0,-4 1 0 0,-7 2 0 16,-5 4-112-16,-6 1-32 0,-7-3 0 0,-3-1 0 15,-7 4-272-15,-7 1 128 0,-7 1-128 0,-5-1 0 16,-8 0 0-16,-9-1 0 0,-8 1-192 0,-2 3 48 31,-3 2-400-31,-5 1-80 0,-5-3-16 0,-6 6 0 0,-4 6-2048 16,0-1-400-16,2 3-96 0</inkml:trace>
  <inkml:trace contextRef="#ctx0" brushRef="#br1" timeOffset="78066">21654 4246 6447 0,'0'0'272'0,"0"0"80"0,-8-5-352 0,0-1 0 0,3 1 0 0,-1-1 0 15,-2-4 1680-15,2 4 272 0,0-3 48 0,-1 4 16 16,0 2-784-16,7 3-144 0,-8-2-48 0,0 1 0 0,-1-1-208 0,1 1-64 16,8 1 0-16,-9 1 0 0,9-1-96 0,-9 5-32 15,2-1 0-15,7-4 0 0,0 0-96 0,0 0-32 16,0 0 0-16,-2 13 0 0,2-4-128 0,2 2-48 15,3 3 0-15,2-4 0 0,0 2 48 0,4 1 16 16,0-5 0-16,2 5 0 0,1-4-160 0,1 4-48 16,3-1 0-16,1-1 0 0,1-2 128 0,2-3 32 15,1 3 0-15,2-2 0 0,2 5-32 0,1-5 0 16,0 1 0-16,2-3 0 0,2 3-80 0,1-1-32 16,0-3 0-16,1-1 0 0,3-3 0 0,-2-3 0 15,-2-1 0-15,0-2 0 0,1 1-16 0,-2-1-16 16,2-5 0-16,0 1 0 0,1-4 48 0,-1 0 16 15,0 0 0-15,-1 4 0 0,-1 0-240 0,-1 2 128 0,-3-3-128 0,-3 2 0 16,-2-4 128-16,-1 1-128 0,-1 1 0 0,-3 1 144 16,-4 3-144-16,-3-1 0 0,2 3 144 0,-3 0-144 15,-2-1 0-15,0 0 0 0,-1 3 0 0,-7 3 128 16,0 0-128-16,0 0 0 0,0 0 128 0,0 0-128 16,0 0 192-16,0 0-16 0,0 0-16 0,0 0 0 15,0 9-16-15,-2 2 0 0,-3 0 0 0,0-2 0 16,-3 3-144-16,-2-5 128 0,-2 2-128 0,0 0 128 15,-5 4-128-15,-1-3 160 0,-1-1-160 0,-1 0 160 16,-3 0-160-16,-2-2 160 0,-1 2-160 0,-3-2 160 16,-3 2-32-16,-2-2-128 0,1 5 192 0,-3-5-64 15,1 3 48-15,0-3 0 0,2 2 0 0,0-3 0 16,-1 0-176-16,-2 1 128 0,1-3-128 0,-1-3 128 16,2 0 0-16,-1-1 0 0,0-1 0 0,2-3 0 15,1-1-128-15,1 1 192 0,1-1-192 0,2 1 192 16,3-3-192-16,-1-1 0 0,1-1 144 0,2 0-144 0,1 1 0 0,3 1 0 15,0-1 0-15,1-1 128 0,2 4-128 0,1 0 0 16,-1-1 0-16,4 2 0 0,1-1 0 0,3 0 0 16,8 5 0-16,-8-4 0 0,8 4 0 0,0 0 0 15,-9-3 0-15,9 3-128 0,0 0 128 0,0 0 0 16,0 0 0-16,0 0-128 0,0 0 128 0,0 0 0 16,0 0-144-16,0 0 144 0,0 0 0 0,3 12-176 15,2-4 176-15,2 2-128 0,2-1 128 0,3 1 0 16,0-3-144-16,4 2 144 0,0-4 0 0,3 2 0 15,1 0-144-15,5-3 144 0,3 1 0 0,2-1 0 0,3 0 0 16,4-4 0-16,5-4 128 0,2 0-128 0,3-1 176 0,3 0-176 16,0-3 224-16,-2 1-64 15,-4-6-16-15,1 3 0 0,-1-3 16 0,1 1 0 0,-1-1 0 0,-2 4 0 16,-2-1-160-16,-5 2 160 0,-2 2-160 0,-3-3 160 16,-4 0-160-16,-5-1 0 0,-5 2 144 0,-2 2-144 15,-2 2 0-15,-12 4 0 0,0 0-160 0,0 0 160 31,0 0-1920-31,0 0-288 0,0 0-48 0</inkml:trace>
  <inkml:trace contextRef="#ctx0" brushRef="#br1" timeOffset="79639.28">29209 5079 8287 0,'0'0'368'0,"-9"6"80"0,2 2-448 0,0 0 0 15,-2-1 0-15,3 2 0 0,0-4 2624 0,-1 1 448 16,0 2 96-16,0-3 16 0,1 1-1728 0,6-6-352 16,-9 8-64-16,9-8-16 0,0 0 96 0,0 0 16 15,-8 1 0-15,8-1 0 0,0 0-240 0,0 0-64 16,-6-4 0-16,2-5 0 0,2 1 48 0,0-6 0 15,2-3 0-15,0-3 0 0,2-7-256 0,-1-1-48 16,-1-6-16-16,0-3 0 0,1-1-48 0,1-4 0 16,-2-1 0-16,2-2 0 0,1-1-192 0,-1-3-32 15,2 0-16-15,1 0 0 0,0-5-112 0,-1 2-32 16,1 0 0-16,0 5 0 0,0 7-128 0,0 1 160 0,-1 5-160 0,0 1 160 16,0 3-32-16,0 5-128 0,-2 1 192 0,1 0-64 15,-2 2-128-15,0 5 0 0,-1 0 0 0,0 2 0 16,-1 2 0-16,-2 2 0 0,1-2 0 0,-1 5 0 15,-1-2 0-15,1 5-256 0,3 5 64 0,0 0 16 32,-9-5-288-32,9 5-64 0,-9-1-16 0,9 1 0 15,-10 7-1312-15,2 4-256 0,2-3-48 0,1 5-16 16,-2-3-320-16,2 3-80 0</inkml:trace>
  <inkml:trace contextRef="#ctx0" brushRef="#br1" timeOffset="79955.73">29377 5032 24879 0,'0'0'2208'15,"0"0"-1760"-15,0 0-448 0,0 0 0 0,0 0 608 0,0 0 32 16,0 0 16-16,0 0 0 0,0 0 352 0,6-7 64 15,2-4 16-15,0-8 0 0,2-7 16 0,0-3 16 16,-2-8 0-16,2 0 0 0,0-1-592 0,0-2-112 16,-2-1-32-16,-1-5 0 0,1-5-160 0,0-1-32 15,-2 1-16-15,0-1 0 0,-1-1-32 0,0 4 0 0,-1 8 0 0,0 1 0 16,0 5-144-16,0 3 0 0,-3 0 0 0,1 7 128 16,1-2-128-16,-2 4 0 0,1 3 0 0,-2 1-176 31,-2 1-208-31,0 1-64 0,0 1 0 0,0 2 0 15,1 5-1984-15,-6-4-416 0</inkml:trace>
  <inkml:trace contextRef="#ctx0" brushRef="#br1" timeOffset="80522.66">28749 3322 23039 0,'11'-5'2048'0,"1"-1"-1648"0,1-5-400 0,1 5 0 16,0 0 0-16,-2 2 0 0,-2 0 0 0,-1-1 0 15,-2-5 0-15,-3 2 0 0,-2-1 0 0,-2 9 0 16,0-9 576-16,0-1 96 0,0 10 16 0,-4-7 0 15,-1-2 0-15,-1 4 0 0,-3-2 0 0,-3 1 0 16,-4 1-96-16,-2 2-16 0,-1-3 0 0,-3 1 0 16,-2 1-160-16,-1 1-32 0,-3 1-16 0,0 2 0 15,-1 0-48-15,0 2 0 0,-1 2 0 0,0 8 0 16,2-1-112-16,-1 4-16 0,-1 3-16 0,0 1 0 16,-1 3-176-16,2 3 0 0,1-2 0 0,3 4 128 15,2-2-128-15,5 5 128 0,5-4-128 0,4 5 128 16,4-1-128-16,5-2 0 0,4 1 0 0,4-2 0 15,2 2 0-15,3-5 0 0,2 2 0 0,0-3 0 16,5 1 0-16,-4 1 0 0,-1-3 0 0,0 0 0 0,1-2-320 16,-3 3 64-16,1-4 16 0,-3-4 0 15,-2-1-112-15,-2-1-32 0,0-2 0 0,-2-3 0 16,-5-8-528-16,0 0-112 0,0 0-32 0,0 0-11680 16</inkml:trace>
  <inkml:trace contextRef="#ctx0" brushRef="#br1" timeOffset="80732.72">27999 3720 14735 0,'0'0'1312'0,"12"-4"-1056"0,5 3-256 0,2-3 0 15,0 1 2896-15,4 0 528 0,3-4 96 0,0 2 32 16,1 0-2416-16,4-4-496 0,2 0-80 0,-2-2-32 15,3 2-144-15,-1-3-16 0,-2 1-16 0,-1 1 0 16,-4-3-592-16,0 4-112 0,-2-1-32 0,-4 2-8480 16,2-2-1696-16</inkml:trace>
  <inkml:trace contextRef="#ctx0" brushRef="#br1" timeOffset="81056.8">29257 3131 15663 0,'0'0'1392'0,"0"0"-1120"0,8-4-272 0,-8 4 0 0,8-5 1168 0,-8 5 176 15,0 0 48-15,0 0 0 0,0 0-320 0,0 0-64 16,-10 5-16-16,-3 4 0 0,-4-2-48 0,1 4-16 15,-2 6 0-15,-1 2 0 0,-3 6-224 0,2 3-64 16,-2 0 0-16,1 3 0 0,2 0-112 0,1 1-16 16,1-1-16-16,6-2 0 0,0 0-192 0,2-2-48 15,2 1 0-15,3-4 0 0,1-2-256 0,1-2 0 16,1 0 0-16,4-5 0 0,-1-1 0 0,2-1 0 0,0-1 0 16,2-3 0-16,-1 1 0 0,2-4-352 0,1 0 48 0,1-1 16 31,-9-5-1312-31,14 2-256 0,2-4-48 0</inkml:trace>
  <inkml:trace contextRef="#ctx0" brushRef="#br1" timeOffset="81313.67">29568 3239 27647 0,'0'0'2448'0,"0"0"-1952"0,5 11-496 0,0 1 0 0,5 2 576 0,0 1 0 16,2-2 16-16,-1 4 0 0,-1 0-80 0,3 3-32 15,1-1 0-15,1-2 0 0,3-1-208 0,0-1-32 16,0 0-16-16,1 0 0 0,-2-1-224 0,1-2 0 16,0 1 0-16,-3 1 0 15,0-3-736-15,-3 0-32 0,1-3-16 0,-3-2 0 16,-10-6-1296-16,0 0-256 0,11 3-48 0</inkml:trace>
  <inkml:trace contextRef="#ctx0" brushRef="#br1" timeOffset="81584.31">29832 3183 29311 0,'-11'11'1296'0,"4"-3"272"0,1 0-1248 0,0 7-320 0,-2 4 0 0,-2 4 0 15,-2 3 544-15,-2-1 48 0,-3 6 16 0,-4-5 0 16,2 1 112-16,0-3 32 0,-1 2 0 0,-1-2 0 16,1 0-368-16,1 0-64 0,0-4 0 0,2-1-16 15,2 1-304-15,4-4 0 0,-1-1 0 0,3-2 0 31,3-2-816-31,1 1-112 0,1-4-32 0,4-8 0 16,0 0-1776-16,0 0-352 0,0 0-80 0</inkml:trace>
  <inkml:trace contextRef="#ctx0" brushRef="#br1" timeOffset="82091.53">30105 2952 23951 0,'0'0'1056'0,"0"0"224"0,0 0-1024 0,0 0-256 0,-3 8 0 0,3-8 0 16,0 0 256-16,1 12-16 0,1 0 0 0,2 1 0 15,1 1 224-15,4 1 48 0,3-2 16 0,2 3 0 16,0 1 64-16,3 2 16 0,2 5 0 0,3 0 0 15,1 3-16-15,0 1 0 0,1 3 0 0,0 5 0 16,1 0-112-16,-2-1-32 0,-2 2 0 0,-5-3 0 16,-1-1 160-16,-4 0 32 0,-5-1 0 0,-2 1 0 15,-2-1 0-15,-4 0 16 0,-3-6 0 0,-5 2 0 0,-3-2-48 0,-4 1-16 16,-2-6 0-16,-2 3 0 0,-5-1-160 0,-2-1-48 16,-2-2 0-16,-1 2 0 0,-2-4-176 0,3-1-32 15,-5 0-16-15,2-1 0 0,2 2-160 0,1-3 0 16,0-3 0-16,2-3 128 15,1-3-1120-15,3-1-224 0,5-5-64 0,2-2-10240 16,7-3-2064-16</inkml:trace>
  <inkml:trace contextRef="#ctx0" brushRef="#br1" timeOffset="91920.01">16136 3100 14735 0,'0'0'1312'0,"5"-9"-1056"0,2 1-256 0,1 2 0 16,0-2 176-16,2 3-32 0,0-4 0 0,-1 1 0 15,0 2 256-15,1-3 48 0,3 2 16 0,-3-4 0 16,1 2 176-16,2-1 48 0,-2 3 0 0,1-2 0 15,-2 4-112-15,-1 0-32 0,-9 5 0 0,8-5 0 16,-8 5-64-16,0 0-16 0,0 0 0 0,0 0 0 16,0 0 240-16,0 0 32 0,0 0 16 0,0 0 0 15,0 0-48-15,0 0 0 0,0 0 0 0,0 0 0 16,0 0-224-16,0 0-48 0,0 0-16 0,0 0 0 16,0 0-208-16,-4 11-32 0,0-3-16 0,1 2 0 15,2 2-160-15,-3 0 0 0,0 2 0 0,1 2 0 16,-1 1 0-16,-1-1 128 0,0 1-128 0,0 2 0 15,-3 1 144-15,4 5-144 0,-1 1 160 0,1-2-160 0,-1 3 0 0,1-3 0 16,-1 2 0-16,-1 2 0 0,-2 5 0 0,1-2 0 16,-1-3 0-16,0 4 0 0,2 4 0 0,-4-1 0 15,0 3 0-15,0 1 0 0,-2-1 128 0,1 0 0 16,-1 0-128-16,2 0 192 0,-1 0 64 0,0 2 0 16,1 2 0-16,1 2 0 0,0-6 16 0,1 5 16 15,-1 3 0-15,1 0 0 0,0-4-96 0,1 1 0 16,0 2-16-16,1-3 0 0,0 5-48 0,-1-3 0 15,0 3 0-15,2 1 0 0,-2-2-128 0,1 2 192 16,1-4-192-16,0 3 192 0,0-3-192 0,0 3 0 16,0-1 144-16,-1-2-144 0,3 5 0 0,-5-3 128 15,0 2-128-15,1 3 0 0,-2-3 0 0,1-1 144 16,2 1-144-16,-2 1 0 0,-1-1 192 0,0 5-64 0,1 1 0 0,-1-3-128 16,-2-1 240-16,1 4-64 0,-1 0-16 0,-2 0 0 15,0-2 96-15,-1 1 0 0,0-1 16 0,1 2 0 16,-1 0-32-16,0 0-16 0,-2-2 0 0,0 3 0 15,-1 1-16-15,2-1 0 0,0-2 0 0,1-1 0 16,1 0-48-16,-2 0-16 0,1 3 0 0,1-2 0 16,-1 0-144-16,0 1 192 0,-2 0-192 0,2 0 192 15,0-1-192-15,0-1 128 0,0-3-128 0,0 3 128 16,0 4-128-16,1 1 0 0,-2-1 0 0,2 0 128 16,-2-3-128-16,1 4 0 0,0 2 0 0,0-5 0 15,0-2 144-15,0 2-144 0,0 2 160 0,-1 0-160 16,-2-2 176-16,-1 1-176 0,1 0 192 0,-1-1-192 15,-1 1 192-15,-2 0-192 0,1-2 192 0,-2 0-192 0,-2 1 192 16,0 2-64-16,0 0 0 0,2 0-128 0,1-2 192 16,-1 0-64-16,-1-4 0 0,0 4-128 0,2 3 176 0,0 2-176 15,1-4 160-15,0-1-160 0,-1-3 160 0,2-2-160 16,0 1 160-16,0-1-160 0,0 1 192 0,0-3-64 16,-3 1-128-16,0 3 192 0,-3-1-192 0,0-2 176 15,-2 2-176-15,1-1 160 0,-2-3-32 0,2 1-128 16,1 1 192-16,1-2-64 0,-4 2-128 0,2 2 128 15,-2-4-128-15,3 1 128 0,-1 0-128 0,2-2 0 16,-2 0 0-16,1-3 128 0,3 1-128 0,-3 2 0 16,1-5 0-16,0 5 0 0,-3-5 0 0,1-3 0 15,-1-1 128-15,2-1-128 0,-1 2 0 0,1-1 160 16,2-2-160-16,1-1 160 0,1-5-160 0,0 1 0 16,4 2 0-16,-1-6-176 0,0 2 176 0,1-3 0 0,2-1 128 15,4 0-128-15,1-4 0 0,-2 0 0 0,2-1 0 0,-2-2 0 16,1 0 0-16,2-2 0 0,0-2 0 0,3 0-128 15,0-3 128-15,0 1 0 0,1-4 0 0,5-6 0 16,0 0 0-16,0 0-128 0,-7 4 128 0,7-4 0 16,0 0-160-16,0 0 160 0,0 0-192 0,0 0 192 31,-8-8-704-31,3-4-48 0,1-1 0 0,2-1 0 16,-1-4-1632-16,2-2-336 0,-2-2-64 0,3-1-12448 0</inkml:trace>
  <inkml:trace contextRef="#ctx0" brushRef="#br1" timeOffset="92316.72">13686 9882 26719 0,'0'0'2368'0,"-5"-5"-1888"15,-4 1-480-15,9 4 0 0,0 0 256 0,0 0-64 16,0 0 0-16,0 0 0 0,0 0 32 0,0 0 0 15,-1 10 0-15,1 0 0 0,0-10 16 0,4 12 0 16,-2-2 0-16,1 5 0 0,-1 6-240 0,0-1 128 16,-2 0-128-16,0 6 0 0,0-1 0 0,0 4 0 15,-2 2 0-15,0 2 0 0,-5 2 256 0,0 2-32 16,-1 3-16-16,1-1 0 0,-5 1 304 0,1 4 64 16,-2-1 16-16,0 3 0 0,1-3 112 0,-1 2 0 0,-1-1 16 15,1 3 0-15,2-2-112 0,1 0-32 0,-1-4 0 0,3-1 0 16,2-1-48-16,4-1-16 0,1 0 0 0,-1-5 0 15,2 0-160-15,3-2-32 0,-1-2-16 0,4-5 0 16,0-1-112-16,1-1 0 0,4-4-16 0,-1-5 0 16,3 0-16-16,1-6 0 0,1-1 0 0,5-4 0 15,4-2 0-15,3-2 0 0,0-7 0 0,2 1 0 16,0-6 16-16,3-1 0 0,6-4 0 0,1 0 0 16,2-3-176-16,5-3 0 0,2 1 0 0,6 1 128 15,2-2-368-15,3 2-80 0,-4-1 0 0,1-3-12016 16,1 1-2384-16</inkml:trace>
  <inkml:trace contextRef="#ctx0" brushRef="#br1" timeOffset="96867.84">27405 17147 12031 0,'0'0'528'0,"0"0"112"0,0 0-512 0,0 0-128 0,0 0 0 0,0 0 0 16,0 0 832-16,0 0 144 0,0 0 32 0,0 0 0 16,0 0 80-16,0 0 32 0,4-10 0 0,-4 10 0 15,0 0 144-15,0 0 16 0,0 0 16 0,0 0 0 16,3-7-208-16,-3 7-32 0,0 0-16 0,0 0 0 15,0 0-208-15,0 0-32 0,0 0-16 0,0 0 0 16,0 0-144-16,0 0-16 0,0 0-16 0,0 0 0 16,0 0-240-16,0 0-48 0,0 0-16 0,0 0 0 15,0 0-48-15,-5 10-16 0,2 1 0 0,1 3 0 16,-1-4 16-16,1 4 0 0,0 2 0 0,0 0 0 16,0 2-32-16,0 2 0 0,-1-1 0 0,2 3 0 15,-1 3-48-15,0-1-16 0,0 4 0 0,2-2 0 16,0 1-16-16,0-1 0 0,-2 1 0 0,2 0 0 0,0-3-16 0,0 1 0 15,-1-2 0-15,0 3 0 0,1 0 0 0,0-3-128 16,0-3 192-16,0 1-64 0,0-1 64 0,1-2 0 16,-1 1 0-16,1-5 0 0,1 0 0 0,0-1 0 15,0-1 0-15,-1-4 0 0,-1-8 0 0,0 0 0 16,0 0 0-16,0 0 0 0,0 0 32 0,0 0 16 16,0 0 0-16,0 0 0 0,0 0 80 0,0 0 32 15,0 0 0-15,2-9 0 0,0-2-80 0,1-3-16 16,-1 0 0-16,-1 0 0 0,-1-4-112 0,1-2-16 15,1-1-128-15,-2 1 192 0,0-3-192 0,0 1 128 16,0-3-128-16,0 1 0 0,0 1 128 0,0-2-128 16,2 0 0-16,-2 0 0 0,0 1 0 0,0 1 128 15,-2-4-128-15,2 2 0 0,-2 1 0 0,2-3 0 0,-1 3 0 0,0-2 0 16,-2 4 0-16,1 1 0 0,0-2 0 0,1 2 0 16,0 3 0-16,0 0 0 0,-3-1 0 0,4 5 0 15,-2 1 0-15,1 2 0 0,0 3 0 0,1 8 0 16,-1-10 0-16,1 10 0 0,0 0 0 0,0 0 0 15,0 0 0-15,0 0 0 0,0 0 0 0,0 0 0 16,-2 13 0-16,2 3 0 0,0 3-128 0,0 0 128 16,0 3 0-16,2 4 0 0,-2-1-128 0,0 4 128 15,0-2 0-15,-2 2 0 0,1-1 0 0,0 3 0 16,0 2 0-16,-2-2 0 0,1-1 0 0,-1 0 0 16,-1 1 0-16,0-5 0 0,1 4 0 0,0-5 0 15,-1 3 0-15,2-5 0 0,-1-3 0 0,2 0 0 16,-2-2 0-16,2-1 0 0,1-2 0 0,-1-1 0 0,-1 0 0 15,2-5 0-15,0-9 0 0,0 0 0 0,2 11 0 0,-2-11 0 16,0 0 128-16,0 0-128 0,0 0 160 0,0 0-16 16,0 0 0-16,5-14 0 0,-1-1 48 0,-2-1 0 15,-2-1 0-15,3-3 0 0,-2-3-192 0,0-3 128 16,-1-2-128-16,0 4 128 0,0-2-128 0,0 0 0 16,-1-4 0-16,1 0 0 0,-1 1 0 0,1-1 0 15,0 3 128-15,0-2-128 0,0 0 0 0,-3 3 0 16,2-2 0-16,0 4 0 0,-1 0 0 0,1 1 0 15,-1 3 0-15,0 3 0 0,1 6 0 0,0-2 0 16,-1 2 0-16,1 3 0 0,1 8 0 0,0 0 0 16,0 0 0-16,0 0 0 0,0 0-144 0,0 0 144 0,0 0 0 0,0 0 0 15,-2 11-192-15,-2 5 64 0,1 1 128 0,2 8-208 16,0 1 208-16,-1 6-176 0,1 2 176 0,1 3-160 16,-1 0 160-16,0 2 0 0,1 2 0 0,0 0-128 15,0-4 128-15,0 0 0 0,-2-2 0 0,2-2 0 16,2-4 0-16,-2-1 0 0,-2-3 0 0,1-4 0 15,1 1 0-15,0-4 0 0,0-6 0 0,0 0 0 16,0-2 0-16,0-10 0 0,0 0 0 0,0 0 0 16,0 0 0-16,0 0 128 0,0 0-128 0,0 0 0 15,3-15 192-15,-2-2-48 0,-1-3 0 0,1-4 0 16,-1-2-144-16,0-3 128 0,0-4-128 0,-1 1 128 16,0-1-128-16,-1-4 0 0,2 0 0 0,0-2 128 15,2 0-128-15,-1 0 0 0,0 1 0 0,2 1 0 16,1-1 0-16,1 3 0 0,-3 2 0 0,2 3 0 15,-1 2 0-15,-1 0 0 0,-1 6 0 0,1 3 0 0,-2 2 0 0,0 3 0 16,-2 5 0-16,2 9 0 16,-2-9-144-16,2 9 144 0,0 0 0 0,0 0 0 0,0 0-176 0,-9 8 176 15,0 1-160-15,3 7 160 0,-2 7-176 0,2 4 176 16,-2-2-192-16,2 6 192 0,-1 6-128 0,2-3 128 16,-4-1 0-16,4 1 0 0,1 1 0 0,-3-5-128 15,-1-1 128-15,2-2 0 0,-1 0 0 0,2-4 0 16,0-3 0-16,2-1 0 0,-1-2 0 0,1-3 0 15,1 0 0-15,0-4 0 0,2 0 0 0,0-10 0 16,0 0 0-16,0 0 0 0,0 0 192 0,0 0-64 16,0 0-128-16,0 0 192 0,7-8 48 0,-1-3 0 15,-1-4 0-15,1-2 0 0,0-3-64 0,-1-2-16 16,-3-6 0-16,1-1 0 0,-1-3-160 0,1 0 128 0,-1 1-128 0,1 1 128 16,-1 0-128-16,1 6 0 0,0 2 0 0,0 6 0 15,-3 0 0-15,3 2 0 0,-2 4 0 0,-1 10 0 16,0 0 0-16,0 0-144 0,0 0 144 0,0 0-160 15,0 0-176-15,0 0-48 0,0 0 0 0,-9 4 0 32,9-4-1648-32,-9 8-336 0,2-1-64 0,-2 0-15344 0</inkml:trace>
  <inkml:trace contextRef="#ctx0" brushRef="#br1" timeOffset="97935.21">27364 17441 24351 0,'0'0'1088'0,"0"0"208"0,0 0-1040 0,0 0-256 15,0 0 0-15,0 0 0 0,0 0 720 0,0 0 96 16,0 0 16-16,0 0 0 0,0 0-432 0,0 0-80 15,0 0 0-15,0 0-16 0,-6-5 48 0,6 5 16 16,0 0 0-16,0 0 0 0,-2-13-16 0,1 6 0 16,1 7 0-16,1-13 0 0,0 0-128 0,0 3-32 15,1-4 0-15,-1 1 0 0,2-1-192 0,-2 0 0 16,-1-2 0-16,0-3 0 16,-1-3-384-16,-2 3-112 0,2-1-16 0,-1-3-16 15,1-4-512-15,-1 2-112 0,-1 1 0 0,1-2-10944 0</inkml:trace>
  <inkml:trace contextRef="#ctx0" brushRef="#br1" timeOffset="98842.01">27372 16714 23951 0,'-16'-11'1056'0,"6"2"224"0,-3 2-1024 0,3-4-256 0,3 1 0 0,4-3 0 15,-1 3 1984-15,4 0 320 0,-3-2 80 0,2 1 16 16,-2-5-1856-16,1 0-368 0,-1-1-176 0,1 0 160 16,-1-2-304-16,2-2-64 0,-1-3-16 0,0 2 0 15,1 1-288-15,0 1-48 0,-2-5-16 0,1 4 0 16,-1-1-256-16,1 2-64 0,-2-1-16 0,1-4 0 16,1 0-96-16,0-3-16 0,0 1 0 0,-1-4 0 15,1 5 304-15,-2-3 48 0,0-1 16 16,-1 4 0-16,0-1 272 0,0 3 64 0,-2 0 16 0,0-2 0 0,-2 2 304 0,0 2 224 15,0-3-32-15,0 2-16 0,0 4 80 0,0-1 32 16,1-4 0-16,0 1 0 0,2 0 160 0,-2 0 16 16,0-5 16-16,1 3 0 0,2-3-48 0,0 1-16 15,-1-2 0-15,1-2 0 0,-2 4-96 0,3 0 0 16,-1 1-16-16,0-2 0 0,0 3-304 0,1-3 128 16,0 1-128-16,0-1 0 0,-1 3 0 0,3-3 0 15,-1-3 0-15,1 3 0 0,-1 2 0 0,2-1 0 0,-1 3 0 16,1-3 0-16,0 2 0 0,0-2-144 0,1 3 144 0,-3-2-192 15,1 2-48-15,0 3-16 0,0-5 0 0,-1 3 0 32,1 2-128-32,-2-2-48 0,0-1 0 0,0 1 0 0,0 1 176 0,2 1 16 0,-2-2 16 15,4 2 0-15,0 1 224 0,0 1 0 0,0-1 0 0,0-1 0 16,0-2 0-16,3 4 0 0,-1 2 0 0,2-3 160 16,0-1 96-16,1 0 32 0,-3 2 0 0,2 0 0 15,0 0 112-15,1-1 32 0,0 0 0 0,0 1 0 16,-1-1-128-16,0 1-32 0,0 0 0 0,1 0 0 15,0 0-272-15,0-1 160 0,-1 2-160 0,0 0 128 16,-1 1 144-16,0 0 32 0,-2 0 0 0,2 2 0 16,-1 0 32-16,0-2 16 0,-1-2 0 0,-1 3 0 15,0 2-32-15,2 0 0 0,0-1 0 0,-1-1 0 16,-1 1-192-16,0 1-128 0,0-1 128 0,0 0-128 0,0-2 0 0,1-1 0 16,0 3 0-16,-1 2 128 0,0 2-128 0,0-3 0 15,0 0 0-15,0 1 0 0,-1 3 0 0,0-3 0 16,1 3 0-16,0-1 128 0,-1-1-128 0,-1 3 0 15,0-1 0-15,1 1 0 0,-1 0 0 0,2 9 0 16,-2-7 0-16,-1-5 0 0,3 1 0 0,-1-1 144 16,0 1-144-16,1 2 0 0,-2-1 144 0,2 2-144 15,0-3 0-15,0 3 144 0,-1-2-144 0,1 3 0 16,-1-4 0-16,1 11 0 0,0-10 0 0,0-1 0 16,-1 1 144-16,-1 1-144 0,2-2 144 0,-1 4-144 15,-2-3 192-15,3 10-192 0,-3-8 240 0,-1-2-64 0,4 10-16 16,-4-10 0-16,2 0-160 0,-1 3 160 0,3 7-160 0,0 0 160 15,-5-12-160-15,1 3 0 0,0-2 0 16,2 5 0-16,2 6 0 0,-3-11 0 0,1 0 0 0,-1 3 0 16,3 8 0-16,-4-11 0 0,0 3 0 0,4 8 0 15,-3-12 0-15,-1 4 0 0,0-2 0 0,4 10 0 16,-3-7 0-16,1-1 0 0,-2 0 0 0,4 8 0 16,-5-5 0-16,5 5 0 0,-6-9 0 0,1 4 128 15,5 5-128-15,0 0 128 0,-7-5-128 0,7 5 128 16,-10-5-128-16,10 5 0 0,0 0 0 0,0 0 0 31,-8-2-464-31,8 2-80 0,0 0-16 0,0 0-8592 0,0 0-1712 0</inkml:trace>
  <inkml:trace contextRef="#ctx0" brushRef="#br1" timeOffset="99402.63">27033 13526 13823 0,'0'0'1216'0,"0"0"-960"0,0 0-256 0,8-4 0 15,-2 2 1136-15,0-1 176 0,1-2 32 0,0 4 16 16,-7 1 176-16,12-1 16 0,-5-1 16 0,0 1 0 16,-7 1-288-16,10-1-64 0,-10 1-16 0,0 0 0 0,0 0-416 0,0 0-80 15,0 0 0-15,0 0-16 0,0 0-304 16,0 0-64-16,0 0-16 0,-12-3 0 0,-2-1-144 0,-2 1-32 15,-3-2 0-15,0 2 0 0,-5 2-128 0,0-2 0 16,1 1 0-16,-3-2 128 0,1 1-128 0,-2 1 0 16,-1-2-192-16,-1 1 192 15,0 0-688-15,-3-3-16 0,-2 4 0 0,2-2 0 16,1 0-320-16,2-2-80 0,2 0-16 0,3 2 0 16,1 0 80-16,3-1 16 0,-2 0 0 0</inkml:trace>
  <inkml:trace contextRef="#ctx0" brushRef="#br1" timeOffset="100160.03">26253 13405 13823 0,'0'0'1216'0,"-11"2"-960"0,0 0-256 0,-1-1 0 16,2 1 1168-16,1-1 192 0,1 0 48 0,8-1 0 15,-9 2-672-15,0-1-128 0,9-1-32 0,-9 1 0 16,9-1-288-16,0 0-64 0,-9 0-16 0,9 0 0 16,0 0-208-16,-9-1 176 0,-2 1-176 0,0 0 160 15,1 0-160-15,-1 0 0 0,-2 1 0 0,-1 0 0 16,-2-1 0-16,-1 0 0 0,-1-1 0 0,-1 1 128 15,-4 0-128-15,4 0 0 0,-1 0 0 0,0 1 0 16,-3-1 0-16,1 0 0 0,3 0 0 0,-5 2 0 16,0-1 0-16,-3 1 0 0,0 2 0 0,-1-1 0 15,-2-1 0-15,-2 0 240 0,-1 0-48 0,1 2 0 16,0 1-192-16,3-1 176 0,0-2-176 0,2 2 160 16,1 3-160-16,0-2 0 0,1-2 144 0,1 4-144 0,1-1 0 0,0-2 144 15,0 1-144-15,-1 1 0 0,0-2 128 0,0-1-128 16,-1 1 0-16,1 2 0 0,0-1 144 0,-1-1-144 15,-1 2 0-15,1 1 144 0,1-4-144 0,2 2 0 16,0-1 0-16,2 4 128 0,1-6 0 0,1 2 0 16,2 4 0-16,-1-4 0 0,1-2 144 0,0 2 32 15,2-1 0-15,3 0 0 0,1 1-304 0,1-1 128 16,0-3-128-16,9 0 0 0,-8 5 144 0,8-5-144 16,-10 2 0-16,10-2 144 0,-10 4-144 0,10-4 0 15,-10 3 0-15,10-3 128 0,-9 1-128 0,9-1 0 16,-11 3 0-16,2-2 0 0,9-1 0 0,-11 2 0 15,0 0 0-15,1-2 0 0,-2 0 0 0,2 1 0 16,-1 0 0-16,-1-1 0 0,2 0 0 0,-4 1 128 0,0-1-128 16,0 0 0-16,0-1 0 0,-4 0 128 0,1 0-128 0,-1-1 0 15,0 2 0-15,4-1 0 0,-1-1 0 0,1 0 0 16,0 2 0-16,1 0 0 0,-2-1 0 0,1 1 0 16,0 3 0-16,0-2 0 0,0 1 0 0,1 0 0 15,-1-2 0-15,2 0 0 0,-2 0 0 0,1 1 0 16,0-1 0-16,0 0 0 0,5 0 0 0,-3 0 0 15,1 0-272-15,0 1 64 0,0-1 16 0,0 0 0 16,0-1-48-16,-3 1 0 0,1 0 0 0,1 0 0 16,-4-3 240-16,1 2-144 0,-3 0 144 0,1 0-128 15,-2-3 128-15,1 1 0 0,1-3 0 0,-2 1-128 16,0 5 128-16,2-3 0 0,-1-1 0 0,1-1 0 0,3 2 0 16,-1-1 0-16,0 4 0 0,0-2 0 15,0-1 0-15,-1-1 0 0,1 3 0 0,1-1 0 0,0 0-240 0,2-1-16 16,2 1 0-16,-1 0 0 0,-2 2-16 0,2 0-16 15,1-1 0-15,2 1 0 0,-1 0-80 0,8 0-16 16,-10 3 0-16,10-3 0 0,-8 0 144 0,8 0 32 16,-9 1 0-16,9-1 0 0,0 0 32 0,0 0 16 15,0 0 0-15,0 0 0 16,-7 0-560-16,7 0-112 0,0 0-32 0,0 0 0 16,-8 1-368-16,8-1-80 0,0 0-16 0,0 0-4512 0</inkml:trace>
  <inkml:trace contextRef="#ctx0" brushRef="#br1" timeOffset="100754.07">23765 13560 5519 0,'0'0'240'0,"0"0"64"0,0 0-304 0,0 0 0 0,0 0 0 0,0 0 0 16,-8 0 2832-16,8 0 512 0,0 0 112 0,0 0 0 15,0 0-2368-15,0 0-496 0,0 0-80 0,0 0-32 16,0 0-352-16,10-1-128 0,3 0 0 0,0-3 144 16,1-2-144-16,4 3 0 0,2 1 0 0,4-1 0 15,2-1 0-15,0-1 128 0,5 4-128 0,3 0 0 16,8-1 0-16,1 2 0 0,6 0 0 0,-4 0 0 15,0-1 0-15,-1 1 0 0,1 0 0 0,2 0 0 16,0 0 0-16,6 3 0 0,3 0-128 0,3 4 128 16,-1-5-256-16,-1 1 32 0,-2-4 0 0,-2 1 0 15,0 1-96-15,-1 0 0 0,-3 0-16 0,5 2 0 16,2 2 336-16,-1-1-144 0,0-2 144 0,-4 0 0 16,-5-4-128-16,-3 2 128 0,-4 3 0 0,-1-2 0 0,-1-1-256 0,1 3 48 15,-1 2 16-15,0-1 0 16,0 1 192-16,1 0-176 0,2 0 176 0,-4-1-160 0,-3 0 160 0,-1 1 224 15,-2 1-48-15,-3-3-16 0,-1-3 416 0,-2 0 64 16,-2 1 32-16,1 1 0 0,2 2-48 0,-3-3-16 16,-2-2 0-16,0 1 0 0,1 5-80 0,-1-2-16 15,-2-3 0-15,2 0 0 0,-1 0-144 0,0 1-48 16,-1 0 0-16,1-1 0 0,0-1 208 0,-1 0 48 16,-3-2 0-16,0-1 0 0,-1 2 192 0,0 1 64 15,0 1 0-15,0-2 0 0,-1 1-80 0,0 0-16 16,-1-2 0-16,0 2 0 0,1 0-288 0,-2 1-64 15,1-2-16-15,-1 2 0 0,0 2-112 0,1 0 0 16,1-2-16-16,1 0 0 0,0-1-240 0,-1 1 0 0,1-1 128 0,3-1-128 16,0 5 0-16,-1-2 0 0,2-1 128 0,0 0-128 15,-1 2 0-15,1-2 128 0,0 0-128 0,1 0 0 16,0 0 0-16,2 1 128 0,-1 0-128 0,1-1 0 16,1 0 0-16,2 0 128 0,2 0-128 0,-3 0 0 15,-1 0 0-15,3 0 0 0,-3 0 0 0,0 0 0 16,-2 0 0-16,2 0 0 0,1 0 0 0,-4 0 0 15,1 0 0-15,1 1 0 0,-1 3 0 0,-1 0 0 16,-1-3-128-16,0 2-80 0,-2-1-16 0,-1 2 0 31,-1-1-352-31,-2-2-80 0,-2 0-16 0,0 2 0 16,-2 2-1584-16,-8-5-320 0,9 2-64 0</inkml:trace>
  <inkml:trace contextRef="#ctx0" brushRef="#br1" timeOffset="101903.93">27634 14934 1839 0,'0'0'160'0,"0"0"-160"15,-9 3 0-15,9-3 0 0,-10 4 3424 0,1 0 656 16,2 2 128-16,-1-3 16 0,0 0-2608 0,0 2-528 15,-4 3-96-15,1 2-32 0,0 2-224 0,-4 3-48 16,-1-1-16-16,-1 4 0 0,1 2-96 0,0-1-32 16,0-1 0-16,1 1 0 0,-2 5 80 0,1 0 16 15,2-2 0-15,0-2 0 0,1-1-128 0,0-1-32 0,4-1 0 0,2-2 0 16,2-2-128-16,1-3-32 16,1 1 0-16,3-11 0 0,3 9-48 0,1 2-16 0,1-2 0 0,-5-9 0 15,11 5 80-15,3-1 16 0,0 0 0 0,1-1 0 16,3-3 96-16,1 0 0 0,0-2 16 0,3 1 0 15,3 0-272-15,1-2-64 0,-2 2-128 0,1 0 192 16,1-2-192-16,0-2 0 0,1-3 128 0,0 5-128 16,3-2 0-16,-2 2 0 0,-1 1 0 0,-3 0 0 15,-2 0 0-15,-3-1-192 0,-1 1 16 0,-4-2 0 32,-2 1-1456-32,-3 1-288 0,-9 2-64 0,0 0-11104 0</inkml:trace>
  <inkml:trace contextRef="#ctx0" brushRef="#br1" timeOffset="102245.6">27503 15367 14735 0,'0'0'1312'0,"0"0"-1056"16,-3-3-256-16,3 3 0 0,-2-9 1728 0,2 9 304 15,0 0 48-15,0 0 16 0,4-9-1200 0,1-1-224 16,4 2-48-16,-1 0-16 0,-1-1 32 0,3 0 16 15,1 0 0-15,1-3 0 0,1 5-144 0,5-5-16 16,-2 1-16-16,7-2 0 0,3-1 160 0,3-1 48 16,4-3 0-16,3 0 0 0,-1-2-16 0,2 0 0 15,-1-1 0-15,0-1 0 0,0-5-80 0,0 4-16 16,-3-2 0-16,2 0 0 0,-2 4-288 0,3 0-64 0,0 5-16 0,-1-1 0 16,2 1-208-16,-3 1 144 0,-3-4-144 0,-2 3 128 15,-4 4-128-15,-2 1 0 0,-2-1 0 0,-4 4 0 16,-3-3 0-16,-1 3-176 0,-1-1 176 0,-2 4-128 31,-1 0-288-31,-9 5-48 0,9-6-16 0,-9 6 0 16,0 0-1264-16,10-3-256 0,-3-1-48 0,-7 4-11200 0</inkml:trace>
  <inkml:trace contextRef="#ctx0" brushRef="#br1" timeOffset="103224.87">29068 14687 1839 0,'0'0'160'0,"0"-4"-160"16,0-5 0-16,1 3 0 0,1-3 896 0,1 0 128 15,0-4 48-15,1 2 0 0,-2-1-912 0,1 1-160 16,-1-1 0-16,1-3-1712 16,-2-3-272-16</inkml:trace>
  <inkml:trace contextRef="#ctx0" brushRef="#br1" timeOffset="104589.08">29006 12699 13583 0,'0'0'592'0,"-3"-8"144"0,-1 0-592 0,4 8-144 15,0 0 0-15,-3-10 0 0,-2 0 1136 0,1-1 192 16,0 3 32-16,4 8 16 0,-4-10-304 0,4 10-64 16,-2-9-16-16,-1 1 0 0,3 8-112 0,0 0-32 15,0 0 0-15,0 0 0 0,0 0-336 0,0 0-64 16,0 0 0-16,-3 13-16 0,0 1-304 0,1 3-128 16,1 2 0-16,1 1 128 0,0 3-128 0,3 7 0 15,0 3 0-15,-1 0 0 0,4-2 0 0,2-2 0 0,1-2 0 16,1 0 0-16,0-3 0 0,0-4 0 0,0-1 0 0,4-5 128 15,3-2 256-15,-2-7 32 0,-2 0 16 0,3-2 0 16,0-3 256-16,0-3 48 0,2-4 16 0,0 1 0 16,-1-5-96-16,1-2-16 0,-1-4 0 0,-1 1 0 15,-2-2-256-15,0 0-48 0,-4-2-16 0,1 1 0 16,-2-2 112-16,-4 1 16 0,0 0 0 0,-3-2 0 16,1-3-272-16,-3 3-48 0,-4 1-128 0,1 3 192 15,0-1-32-15,0 2-16 0,-3 2 0 0,2 3 0 16,3 4-144-16,-1-3-176 0,2 11 48 0,0 0 0 31,-2-7-448-31,2 7-64 0,0 0-32 0,0 0-9824 0,0 0-1984 0</inkml:trace>
  <inkml:trace contextRef="#ctx0" brushRef="#br1" timeOffset="104957.76">29756 12424 13823 0,'0'0'1216'0,"-9"-1"-960"16,-1-4-256-16,0 3 0 0,1 2 1456 0,-2 4 240 15,0 0 48-15,-2 2 16 0,-1-2-640 0,0 3-128 16,-1 2-32-16,-1-1 0 0,-2 3-144 0,3 1-48 16,1 1 0-16,2 1 0 0,1 0-320 0,3 1-64 15,3-3 0-15,2 2-16 0,3 0-176 0,3 0-48 16,1-4 0-16,3 1 0 0,1 1 0 0,3-3 0 0,2 2 0 15,-1 0 0-15,3 0-144 0,0 1 128 0,0-2-128 0,1 4 128 16,-2 3-128-16,-2 0 0 0,1-4 0 0,-4 0 128 16,-5 0-128-16,-3 2 0 0,-4-2 0 0,-2-2 0 15,-4 1 256-15,-3-1 32 0,-5-2 0 0,-1 3 0 16,-1-2 256-16,-1 1 48 0,0-3 16 0,-2 2 0 16,0-4-368-16,5 2-80 0,-4-4-16 0,6 0 0 15,-3-2-144-15,6-2-192 0,1-2 32 0,11 2 16 31,-5-8-1376-31,4-2-272 0,1 10-48 0,8-13-10656 0</inkml:trace>
  <inkml:trace contextRef="#ctx0" brushRef="#br1" timeOffset="105290.07">29857 12635 8287 0,'0'0'736'0,"14"-1"-592"16,0-3-144-16,4 1 0 0,3-2 2624 0,0-1 480 15,1 1 96-15,2-4 32 0,-2 0-1872 0,0-4-368 16,0 2-80-16,1 0-16 0,-3-1-464 0,1 3-112 16,-5-5 0-16,-1 3-16 0,1 1 160 0,-4-2 48 15,0 3 0-15,-3-1 0 0,-3 3 320 0,-2-2 80 16,-2 2 16-16,-2 7 0 0,-2-10-16 0,-3 4 0 16,-3 1 0-16,-1-2 0 0,-1 6-272 0,-3 1-64 15,-4 3-16-15,-1 3 0 0,-1-1-288 0,0 8-48 16,-6 1-16-16,1 2 0 0,0 1-16 0,3-1 0 0,1 1 0 15,3-1 0-15,0 1-32 0,6-1-16 0,6-2 0 0,2-1 0 16,4 1-144-16,6-1 160 0,5-2-160 0,4-3 160 16,1 2-32-16,5-4-128 0,4 1 192 0,-1-2-64 15,4-4-128-15,4 2 0 0,3-2 0 0,6 0 0 32,0-1-384-32,2 1-96 0,3 2-32 0,0-1-10240 0,-2 1-2064 0</inkml:trace>
  <inkml:trace contextRef="#ctx0" brushRef="#br1" timeOffset="106040.22">28922 13522 25167 0,'0'0'1104'0,"0"0"240"0,1-10-1072 0,-1 10-272 0,1-7 0 0,-1 7 0 16,0 0 400-16,0 0 32 0,0 0 0 0,2 13 0 16,-2 1-208-16,0 4-32 0,0 5-16 0,1-3 0 15,-1 0-176-15,0 2 192 0,-1 4-192 0,-1-3 192 16,-1-2-192-16,0 1 0 0,-3 1 0 0,2-3 0 15,1-1 224-15,1-4-32 0,-1-4-16 0,3-11 0 16,0 0 368-16,0 0 80 0,0 0 16 0,0 0 0 16,0 0 240-16,8-9 48 0,2-7 16 0,2 0 0 15,-1-3-464-15,2-4-96 0,-4-2 0 0,1 0-16 16,1-3-368-16,2 3 144 0,0-4-144 0,-1 3 0 16,1-2 128-16,1 6-128 0,0 3 0 0,0 1 0 0,-3 4 0 15,0 5 0-15,-1 1 0 0,-1 4 0 0,-9 4 0 16,0 0-144-16,10 3 144 0,-3 6-128 0,0 1 128 0,-2 3-128 15,-1 3 128-15,-4 2-128 0,0 1 128 0,0 1 0 16,-4 2 0-16,0 0 0 0,-1-2 0 0,0-1 0 16,-1-1 0-16,-1-5 0 0,0-3 128 0,4-1-128 15,3-9 160-15,0 0-160 0,0 0 224 0,0 0-48 16,0 0-16-16,0 0 0 0,14-2 112 0,0-1 32 16,0-3 0-16,2-2 0 0,0-1-304 0,0-3 0 15,3 5 0-15,-2-2 0 0,-2 2 0 0,0 2 0 16,1 1 0-16,-1 4 0 0,-2 3 0 0,2 1 0 15,-2 0 0-15,-1 3-144 0,-2 3 144 0,-1 4 0 0,-1 0 0 16,-2-1-128-16,-2 1 128 0,-1 1 0 0,-2 2 0 0,0-3 0 16,-1-3 0-16,0 2-160 0,0 1 160 0,0-3 0 15,-1 1-304-15,1-12 48 0,0 0 16 0,0 0 0 32,0 13-448-32,0-13-80 0,0 0-32 0,0 0 0 15,0 0-1008-15,0 0-208 0,14-3-32 0</inkml:trace>
  <inkml:trace contextRef="#ctx0" brushRef="#br1" timeOffset="106356.88">29758 13447 5519 0,'-17'2'496'0,"3"-1"-496"0,0 0 0 0,0 4 0 15,0 3 4928-15,1 1 880 0,0 3 176 0,-1 2 32 0,-1-1-4432 0,1 1-896 16,0 0-176-16,3 3-48 0,0-3-256 0,4-3-48 15,0 2-16-15,5-2 0 0,2-1-16 0,2 2 0 16,2-3 0-16,1-2 0 0,3-3 128 0,5 0 32 16,3 0 0-16,2-4 0 0,-2-2-80 0,2-1-16 15,0-2 0-15,0-4 0 0,0 2 80 0,-2-3 16 16,-1 0 0-16,-1-1 0 0,-1 3 0 0,-7-1 0 16,0 0 0-16,-4-2 0 0,-1-1 96 0,-2 2 32 15,-3 1 0-15,-1 0 0 0,0 0-144 0,-3 1-16 16,0 2-16-16,-1-1 0 0,-1 2-240 0,1 1-240 15,1-4 48-15,0 3 16 16,2 3-1600-16,6 2-320 0,0 0-64 0,0 0-11408 0</inkml:trace>
  <inkml:trace contextRef="#ctx0" brushRef="#br1" timeOffset="106758.16">30175 13388 19695 0,'0'0'864'0,"-1"-8"192"0,1 8-848 0,0 0-208 0,-3-6 0 0,3 6 0 16,-7-8 1184-16,-2 4 192 0,-1 3 32 0,0 0 16 16,-2 2-832-16,1 1-160 0,-2 4-48 0,-1 2 0 15,-3 1-208-15,2 4-48 0,0 1-128 0,-2 3 192 16,1 2-192-16,2 1 0 0,0-1 128 0,4 1-128 16,2-1 192-16,4-1-16 0,4 0 0 0,4-5 0 15,2-3 320-15,6-1 64 0,2-3 16 0,4-1 0 0,0-7-144 0,2-2-32 16,1-3 0-16,4-4 0 15,0 0 80-15,2-6 16 0,-2-2 0 0,1-3 0 0,-2 0-192 0,0 0-48 16,-1-2 0-16,-2-3 0 0,0 2-128 0,-2-6-128 16,1-1 192-16,-2 2-192 0,-4 1 336 0,0-6-32 15,-4 0-16-15,1-3 0 0,1-4-160 0,-3 0-128 16,-5 0 192-16,-1 5-192 0,0 5 0 0,-2 8 0 16,1 6 0-16,-2 5 0 0,-2 3 0 0,2 10 0 15,0 0 0-15,0 0 0 0,-11 10 0 0,2 3 0 16,-3 1 0-16,0 9 0 0,-3 4 0 0,-1 5 0 15,2-1 0-15,4 1 0 0,-1 2 0 0,0 2 0 16,3 1-128-16,0 1 128 0,2-1-368 0,2-2-16 16,0 2-16-16,3-6 0 15,3-3-1808-15,1-3-352 0,-2-2-80 0,3-4-9632 0</inkml:trace>
  <inkml:trace contextRef="#ctx0" brushRef="#br1" timeOffset="107091.13">30590 13402 20271 0,'0'0'896'0,"0"0"192"0,0 0-880 0,0 0-208 0,0 0 0 0,12-4 0 16,0 1 2096-16,0-1 368 0,2-6 80 0,2 3 16 16,-1-5-1616-16,3 1-320 0,0-2-64 0,-3 0-16 15,0-3-160-15,-1 2-48 0,0-1 0 0,-4 2 0 0,2 0 16 16,-6 0 0-16,0 3 0 0,-1 0 0 0,-2 2 240 0,-3 8 48 15,0 0 16-15,0 0 0 0,-5-7 80 0,5 7 16 16,-14 1 0-16,1 5 0 0,2 0-464 0,-2 5-96 16,0 2 0-16,2 2-16 0,-1 0-176 0,5 2 0 15,-1-2 0-15,3-2 0 0,1-1 0 0,4 2 0 16,2-2 0-16,0-3 0 0,-2-9 0 0,6 14 0 16,5-5 0-16,1-1 0 0,2-4-192 0,4 0 192 15,1-1-192-15,4-1 192 0,1-2-256 0,3 0 80 16,2-2 16-16,0 0 0 15,-1 1-320-15,0-1-64 0,-1-1-16 0,1 0 0 16,-4-2-1584-16,0-4-320 0,-2 3-64 0</inkml:trace>
  <inkml:trace contextRef="#ctx0" brushRef="#br1" timeOffset="107374.31">31547 12528 27647 0,'-8'-23'1216'0,"4"12"256"16,1 2-1168-16,0-2-304 0,0 3 0 0,3 8 0 0,0 0 880 0,0 0 112 0,0 0 32 0,0 0 0 16,-6 6-448-16,0 8-64 0,-1 4-32 0,0 3 0 15,-1 3 16-15,0 5 0 0,1 4 0 0,-1 3 0 16,-1 0-240-16,0 6-32 0,2 5-16 0,2 0 0 15,-4 0-208-15,1 4 144 0,-1 4-144 0,0-2 128 0,1-1-128 0,-3-1 0 16,1-6 0-16,0-1-176 16,1-6-1424-16,0-1-304 0,-1-2-48 0,-1-5-16 0</inkml:trace>
  <inkml:trace contextRef="#ctx0" brushRef="#br1" timeOffset="107817.63">29662 14122 23951 0,'0'0'2128'0,"0"0"-1696"0,-3-4-432 0,3 4 0 0,0 0 800 0,0 0 80 16,0 0 16-16,-4 17 0 0,2 2-224 15,-2 1-32-15,1 6-16 0,0 0 0 0,-2 6-48 0,1 1 0 16,-1 0 0-16,1 0 0 0,0-1-272 0,1 1-64 16,1-2-16-16,-1 2 0 0,3-4-224 0,0 2 0 15,-1 0 0-15,-1-4 0 16,2 0-944-16,0-3-80 0,0-4 0 0,0-3-12224 0</inkml:trace>
  <inkml:trace contextRef="#ctx0" brushRef="#br1" timeOffset="108175.36">29543 14473 23903 0,'0'0'1056'0,"13"-2"224"0,1-2-1024 0,5-3-256 0,3 2 0 0,2 3 0 16,0-2 896-16,-1 1 144 0,0-2 32 0,-1 4 0 15,-2-2-640-15,-1 1-128 0,-3 2-32 0,-2 0 0 16,-2-1-272-16,-12 1 0 0,0 0 0 0,5 12 0 16,-4 1 176-16,-3 4-176 0,-6-1 160 0,0 3-160 15,1 2 256-15,-1 0-32 0,-1-1-16 0,3-3 0 16,0-6-64-16,2 2-16 0,2 0 0 0,4-3 0 16,-2-10 384-16,5 10 64 0,4-5 0 0,3-1 16 15,4 2 192-15,3-6 48 0,5-5 0 0,3 0 0 16,1 1-256-16,0-6-32 0,-2 0-16 0,0-5 0 15,-5-3-144-15,0 0-48 0,-2 2 0 0,-5-3 0 16,-5 0 160-16,-3-2 16 0,-4 4 16 0,-4-1 0 0,-2-1 240 16,-5 1 32-16,-2 0 16 0,-3 3 0 0,-3 0-272 0,-2 4-48 15,-4 5-16-15,-1 3 0 0,-1 1-480 0,-2-1 0 16,-2 5 0-16,-2 1 0 16,1 4-944-16,3 0-272 0,0-1-64 0,6 1-16 15,2 3-1856-15,3 2-368 0</inkml:trace>
  <inkml:trace contextRef="#ctx0" brushRef="#br1" timeOffset="108742.88">29055 15443 23039 0,'0'0'2048'15,"-7"10"-1648"-15,-2-1-400 0,1 2 0 0,1 3 608 16,0 2 32-16,0 0 16 0,-1 4 0 0,0 2-224 0,-1 0-48 16,1-2-16-16,-1 0 0 0,0 2 0 0,0 1 0 15,0-3 0-15,0 1 0 0,1-4-128 0,2 0-32 16,0-3 0-16,1-5 0 0,5-9 224 0,0 0 32 15,-2 9 16-15,2-9 0 0,0 0 96 0,11-2 32 16,-1-5 0-16,1-3 0 0,1-7 32 0,0-2 16 16,1-8 0-16,2 2 0 0,-2-4-192 0,4-1-32 15,0-1-16-15,4-2 0 0,-1 0-224 0,3 1-64 16,-4 1 0-16,1 1 0 0,1 2-128 0,-1 5 0 0,-1 1 0 0,-2 6 0 16,0 4 0-16,0 3 0 0,-1 2 0 0,0 3 0 15,-6 1 0-15,1 6-144 0,-4 3 144 0,-7-6 0 16,0 0-192-16,3 13 192 0,-6 2-192 0,-2 1 192 15,-6 0-416-15,-1-1 32 0,-4-1 0 0,0 2 0 32,-1 0-320-32,1-2-64 0,1 0-16 0,2-3 0 15,1-2-1264-15,3 2-240 0,4-6-48 0</inkml:trace>
  <inkml:trace contextRef="#ctx0" brushRef="#br1" timeOffset="109043.12">29603 15241 11055 0,'-7'7'976'15,"2"4"-784"-15,-1 3-192 0,1 1 0 0,-1 3 3712 16,0 1 688-16,-2 2 144 0,0 0 16 0,1-4-3024 0,-1 4-624 16,0-1-112-16,2-1-32 0,1-4-288 0,0 1-64 15,1-2-16-15,3-4 0 0,1-10-96 0,0 0-32 16,0 0 0-16,0 0 0 0,0 0 16 0,0 0 0 15,0 0 0-15,11-1 0 0,-1-5 0 0,-1 0 0 16,2-7 0-16,-3 1 0 0,0-2 32 0,1-3 16 16,0-1 0-16,1 2 0 0,1-2-144 0,1 0-16 15,-1 0-16-15,2 1 0 0,0-1-160 0,1 1 0 16,0 3 0-16,0 4 0 0,1 1-256 0,0 5-96 16,2-1-16-16,1 3 0 15,-1 1-2384-15,1-1-496 0</inkml:trace>
  <inkml:trace contextRef="#ctx0" brushRef="#br1" timeOffset="109376.32">29992 15400 23951 0,'0'0'2128'0,"0"0"-1696"0,0 0-432 0,12 0 0 16,-1-5 1760-16,2-2 272 0,1 5 48 0,1-3 16 15,2-6-1248-15,-1 3-240 0,2-8-48 0,-2 4-16 16,1 0-368-16,-3-1-176 0,-1 2 160 0,-3 1-160 16,-3-3 128-16,-2 2-128 0,-5 11 0 0,0 0 144 0,0-9 224 0,0 9 32 15,-6-7 16-15,-3 7 0 0,-2 5 144 0,-3 2 16 16,-1 3 16-16,-3 0 0 0,-1 5-48 0,1 3-16 16,0 3 0-16,0-2 0 0,-2-4-256 0,5 3-48 15,-2 2-16-15,6-2 0 0,3-2-208 0,0 0 128 16,3-2-128-16,5-4 0 0,5 0 0 0,3-1-160 15,-2-2 0-15,6-3 0 16,1 0-672-16,4-3-144 0,2-2-32 0,3-1 0 16,-2-4-2480-16,5 3-496 0,11-9-112 0,-3 1 0 0</inkml:trace>
  <inkml:trace contextRef="#ctx0" brushRef="#br1" timeOffset="109775.96">30752 15271 24351 0,'-12'-11'1088'0,"3"8"208"0,-3 1-1040 0,0 2-256 0,-4-3 0 0,0 6 0 16,-2-1 1344-16,-1 5 192 0,-1 3 64 0,-2-1 0 16,-2 2-688-16,0 2-128 0,-3-4-16 0,2 5-16 15,-1 2-64-15,2 1-16 0,4-3 0 0,2-1 0 16,3 0-320-16,6 1-64 0,5 0-16 0,5-5 0 16,4 2-144-16,4-6-128 0,1 0 144 0,6 0-144 15,3-5 208-15,2-2-48 0,2-1-16 0,3-4 0 16,-1-3 64-16,3 0 16 0,-3-4 0 0,3-3 0 15,-2 2-32-15,0-3 0 0,1-3 0 0,-1 0 0 16,-1-1 16-16,-1-3 0 0,-1 3 0 0,1-3 0 16,-4-4-16-16,2-3 0 0,1-3 0 0,-3-3 0 0,-2-4-64 0,-4-4 0 15,0-1-128-15,-2-1 192 0,-5-1-192 16,-2 9 128-16,-1 3-128 0,-1 8 0 0,-2 6 0 0,-1 6 0 16,-1 6 0-16,1 11 0 0,0 0 0 0,-9 1 0 15,-3 8 0-15,-2 5 0 0,-4 4 0 0,1 5 0 16,-1 8 0-16,0 5 0 0,2 1 0 0,2 0-208 15,0 2 64-15,2 3 16 0,2 3 128 0,2-1 0 16,2 2-144-16,1 0 144 16,1-3-608-16,2-1-48 0,0-2-16 0,2-7 0 15,0-3-944-15,3-4-192 0,1-5-48 0,-1-4 0 16,3-4-896-16,-1-4-192 0,-5-9-48 0,0 0 0 0</inkml:trace>
  <inkml:trace contextRef="#ctx0" brushRef="#br1" timeOffset="110045.82">30989 15173 27007 0,'0'0'1200'0,"-3"13"240"0,2 1-1152 0,0-1-288 0,1 3 0 0,0 2 0 16,0-1 1008-16,0 0 144 0,0 1 16 0,1-1 16 15,1-2-752-15,1 0-160 0,2-2-16 0,0-3-16 16,-5-10-96-16,8 12-16 0,-8-12 0 0,9 7 0 15,-9-7 288-15,11 7 48 0,-1-5 16 0,0-2 0 16,1-2 352-16,0-7 64 0,1 2 0 0,-4-4 16 16,3-2-240-16,-4 2-48 0,0-5-16 0,-2 3 0 15,0-4-160-15,0-1-48 0,0 0 0 0,-3-2 0 16,1 0-208-16,0 2-64 0,-1-1 0 0,1 1 0 16,-1-1-496-16,1 2-96 15,1 2-32-15,-1 1 0 0,0 2-2816 0,1-2-560 0</inkml:trace>
  <inkml:trace contextRef="#ctx0" brushRef="#br1" timeOffset="110393.96">31507 15143 22975 0,'0'0'1024'0,"0"0"192"0,0 0-960 0,-9-4-256 0,3 0 0 0,-2 2 0 15,1 2 976-15,-2-2 160 0,-2 4 16 0,0-1 16 16,0 2-272-16,-2 3-64 0,0 0-16 0,1-1 0 16,-3 2-112-16,1-1 0 0,0 8-16 0,1-1 0 15,1 1-160-15,2 0-16 0,3 1-16 0,3-1 0 16,3-1-256-16,2-1-48 0,-1-12-16 0,6 14 0 15,2-3-48-15,2-1 0 0,0-3 0 0,0 0 0 16,2-4 32-16,2-1 0 0,2-2 0 0,3-2 0 16,0 1-160-16,0-4 0 0,1-1 0 0,-1 1 128 15,0-4-640-15,-2 0-128 0,0 0-16 0,-2-1-9648 16,-1-5-1936-16</inkml:trace>
  <inkml:trace contextRef="#ctx0" brushRef="#br1" timeOffset="110594.4">31843 14618 32191 0,'0'0'1424'0,"-9"6"304"0,3 1-1392 0,1 7-336 16,0 5 0-16,-1 0 0 0,1-1 480 0,-1 2 32 15,-2 0 0-15,1 4 0 0,-2 3-192 0,5 0-16 16,0-1-16-16,0 4 0 0,1-5-288 0,1 2 0 0,-1 0 0 0,1 2 0 31,1-4-1024-31,-2 4-272 0,1-2-48 0,-2 2-12896 0</inkml:trace>
  <inkml:trace contextRef="#ctx0" brushRef="#br1" timeOffset="110753.5">31618 15090 17503 0,'0'0'1552'0,"11"-4"-1232"0,3-3-320 0,4 2 0 15,3-2 3584-15,4 3 640 0,2 3 144 0,4-1 32 16,2-2-2704-16,6 2-544 0,3-1-96 0,2 1-32 16,3-2-640-16,-1 2-144 0,-3-5-32 0,-4 0 0 15,-4 3-2320 1,-5-3-448-16</inkml:trace>
  <inkml:trace contextRef="#ctx0" brushRef="#br1" timeOffset="111811.39">29069 16264 22687 0,'-3'-10'1008'0,"1"1"208"0,0 1-976 16,-1-3-240-16,2 1 0 0,-2-2 0 0,0 0 1008 0,-3 3 144 15,1-2 48-15,0 5 0 0,-1-5-352 0,0 3-64 16,-3-1-16-16,-1 4 0 0,-2 0-192 0,-1 0-64 16,-1 2 0-16,-3 5 0 0,-4 4-160 0,0-1-32 15,-2 4-16-15,-1 2 0 0,-1 7 16 0,1 4 0 16,0 5 0-16,3-1 0 0,0 5 0 0,3 3 0 15,2 3 0-15,2 0 0 0,2-3-96 0,5 0-16 16,3 1 0-16,1-1 0 0,2 0-208 0,2-2 144 16,3-1-144-16,3-3 128 0,0-6-128 0,2 4 0 0,1 2 0 0,2-8 0 15,0-2-192-15,0-3-80 0,-2 2-16 0,-1-7 0 32,-1-1-800-32,-8-9-144 0,0 0-48 0,0 0-8304 0,0 0-1664 0</inkml:trace>
  <inkml:trace contextRef="#ctx0" brushRef="#br1" timeOffset="111967.66">28397 16558 14735 0,'0'0'640'0,"0"0"160"0,0 0-640 0,0 0-160 0,0 0 0 0,0 0 0 16,13 0 4016-16,2 1 768 0,4 1 144 0,4 0 48 16,2 2-3248-16,4-4-656 0,3-3-128 0,5 0-32 15,5 2 16-15,3-1 0 0,2-3 0 0,-2 1 0 16,0 0-432-16,-2 1-96 0,-2 0-16 0,-7-3 0 0,-3 3-384 0,-5-1-256 15,-2 0 48-15,-2-1 0 16,-3 2-2016-16,-4 1-400 0,-3-1-64 0</inkml:trace>
  <inkml:trace contextRef="#ctx0" brushRef="#br1" timeOffset="112345.98">29571 16025 18431 0,'0'0'1632'0,"0"0"-1312"0,2-9-320 0,-2 9 0 15,2-7 1264-15,-2 7 176 0,0 0 32 0,-1-7 16 16,1 7-32-16,0 0-16 0,-6-5 0 0,6 5 0 16,-13 6-592-16,1 2-112 0,-3 6-32 0,0 5 0 15,-2 5-144-15,-3 5-48 0,-2 2 0 0,-2 5 0 16,1 4 240-16,-3 3 32 0,-1 2 16 0,0 1 0 16,7 3-224-16,1 2-32 0,2 1-16 0,5 2 0 15,3-4-224-15,5-1-48 0,5-2-16 0,4-1 0 16,4-8-240-16,7-3 0 0,3-2 0 0,5-5 0 0,5-1 0 0,3-5 0 15,1-5 128-15,1 0-128 16,-1-3-1392-16,-1-5-320 0,0-4-64 0</inkml:trace>
  <inkml:trace contextRef="#ctx0" brushRef="#br1" timeOffset="113279.95">29638 16409 15775 0,'0'0'704'0,"-7"8"128"0,7-8-656 0,-7 3-176 0,7-3 0 0,-8 5 0 15,8-5 1280-15,0 0 208 0,0 0 48 0,0 0 16 16,0 0-336-16,0 0-64 0,0 0 0 0,0 0-16 16,0 0-32-16,0 0 0 0,10-6 0 0,0 1 0 15,0-6-160-15,2 0-48 0,2 2 0 0,1-2 0 16,0 1-176-16,6-2-32 0,-2 4-16 0,1-4 0 15,0 7-240-15,2-3-48 0,-2 3-16 0,-1 4 0 0,-1-2-224 16,-2 3-144-16,-4 3 192 0,-2 1-192 0,-2 6 128 0,-2 1-128 16,-2 3 0-16,0 4 0 0,-4 1 0 0,-4 2 0 15,-1 2 0-15,-3-3-144 0,1 3 144 0,-5 0 0 16,-4-1 0-16,-1 1 0 0,1 0 0 0,1 0 128 16,-1 1-128-16,1-5 0 0,1-2 0 0,0-4 144 15,4 2-144-15,1-2 0 0,1-2 160 0,5-3-160 16,3-8 128-16,0 0-128 0,3 12 224 0,-3-12-32 15,11 4-16-15,1-1 0 0,-2-2-176 0,3 0 192 16,1-1-192-16,3 0 192 0,0 0-192 0,3-1 0 16,-3 0 144-16,2-1-144 0,0 1 0 0,1 1 0 15,-3 0 0-15,1 0 128 0,-3 1-336 0,2 1-64 0,-6-1-16 16,1-1-10912-16,-12 0-2192 16</inkml:trace>
  <inkml:trace contextRef="#ctx0" brushRef="#br1" timeOffset="113491.04">30236 16729 24879 0,'-9'12'2208'0,"9"-12"-1760"0,-7 3-448 0,7-3 0 16,0 0 2640-16,0 0 448 0,0 0 96 0,0 0 16 15,0 0-1904-15,0 0-368 0,0 0-80 0,0 0-16 16,0 0-496-16,0-7-96 0,1-7-32 0,2 2 0 15,0 4-208-15,2-4 176 0,-1 3-176 0,1-1 160 16,2 4-352-16,-1-2-80 0,-6 8-16 0,0 0 0 16,8-6-2048-16,-8 6-416 15,6-5-64-15</inkml:trace>
  <inkml:trace contextRef="#ctx0" brushRef="#br1" timeOffset="113996.4">30503 16222 21423 0,'0'0'944'0,"0"0"208"0,0 0-928 0,0 0-224 0,0 0 0 0,0 0 0 15,0 0 1296-15,12 0 224 0,0-4 32 0,2-2 16 16,3 0-192-16,1-2-32 0,1-4-16 0,2 1 0 15,3 1-256-15,2-3-48 0,1 2-16 0,1-1 0 16,1-2-288-16,-1 2-48 0,-2 0-16 0,1-1 0 16,-3 2-272-16,-2 3-48 0,-3-2-16 0,-1 5 0 0,-4 3-192 0,-3-2-128 15,-3 1 128-15,-8 3-128 0,0 0 0 0,4 15 0 16,-4 5 0-16,-3 4 0 0,-5 1 0 0,0 7 0 16,-4 1 0-16,-1 5-128 0,-1-1 128 0,-1 6 0 15,0 4 0-15,-2 0 0 0,0-4 0 0,-1 3 0 16,0-3 0-16,4 3 0 0,0-4 0 0,1 1 0 15,1-2 0-15,4-5 0 0,3-7-256 0,0-1 48 16,0-4 0-16,1-2 0 16,0-1-1248-16,2-7-240 0,-1-2-48 0,3-12-8512 15,0 0-1712-15</inkml:trace>
  <inkml:trace contextRef="#ctx0" brushRef="#br1" timeOffset="114205.23">30496 16561 32127 0,'0'0'1424'0,"11"-3"304"0,2-4-1392 0,2 3-336 0,1 1 0 0,4 1 0 16,1-3 832-16,3 0 80 0,3 0 32 0,1 1 0 16,0-3-304-16,2-1-48 0,2 2-16 0,0-3 0 15,-1 1-208-15,0-2-48 0,1 4-16 0,-1-3 0 16,-3 4-464-16,-3 0-96 0,-3-2 0 0,-2 2-16 15,-1-1-1648-15,0-1-336 16,-1 2-64-16</inkml:trace>
  <inkml:trace contextRef="#ctx0" brushRef="#br1" timeOffset="114596.56">31239 15668 23039 0,'0'0'1024'0,"0"0"192"15,0 0-960-15,0 0-256 0,-9 0 0 0,9 0 0 0,-1 9 2048 0,2 1 384 0,2 1 64 0,1 0 0 16,-1 0-1184-16,5 4-240 0,2-1-48 0,7 7-16 15,1-1-80-15,1 4-16 0,5 8 0 0,1 1 0 16,4 2-352-16,-2 4-80 0,-3 1-16 0,-2 9 0 16,-2 3-144-16,-3 2-48 0,-6 2 0 0,-3 1 0 15,-6 1-32-15,-2-5-16 0,-2 0 0 0,-5-3 0 16,-1-3 80-16,-6-4 16 0,-2 2 0 0,-4-5 0 16,0-1 64-16,-3-3 0 0,-1-3 16 0,-3 0 0 15,0-1-112-15,1-5-32 0,-1-2 0 0,1 0 0 16,-2-5-96-16,2-4-32 0,-1-3 0 0,3-3 0 15,1-1-896 1,0-5-192-16,2-4-48 0,-1-3-12144 0,3-7-2432 0</inkml:trace>
  <inkml:trace contextRef="#ctx0" brushRef="#br1" timeOffset="115634.15">27409 16933 16527 0,'0'0'720'0,"0"0"176"0,0 0-720 0,0 0-176 15,0 0 0-15,-5 7 0 0,5-7 1152 0,-2 10 192 0,2-10 32 0,0 0 16 16,0 0-352-16,0 0-64 0,0 0-16 0,0 0 0 15,0 0-384-15,0 0-64 0,0 0-32 0,0 0 0 16,0 0-288-16,0 0-48 0,0 0-16 0,0 0 0 16,0 0-128-16,-2-11 192 0,2 1-192 0,0-2 192 31,0-4-1104-31,0-1-224 0,-1-1-32 0</inkml:trace>
  <inkml:trace contextRef="#ctx0" brushRef="#br1" timeOffset="116299.01">27208 16190 28559 0,'-8'-12'2544'0,"0"-2"-2032"0,2-4-512 0,0-1 0 16,4-2 496-16,-1 2 0 0,2-1 0 0,0 1 0 0,-2-1-496 0,1-1 0 15,-3-2 0-15,1-2 0 16,0 2-528-16,0 0 0 0,-1-5 0 0,1 2 0 15,-1-2-176-15,-1 2-16 0,-2-4-16 0,3 0 0 16,0 5 224-16,-1-6 32 0,-2 1 16 0,2 1 0 16,2-3-48-16,-1 3-16 0,0 1 0 0,0-4 0 15,1 0-48-15,0 4 0 0,0 0 0 0,-1 3 0 0,3-4 224 0,-1 4 32 16,-1-1 16-16,3 3 0 0,0-1 304 0,-1 0 0 16,1-1 0-16,1 3 0 0,1-5 192 0,2 3 112 15,0-3 16-15,-1 2 0 0,2-6-128 0,0 4-32 16,1-1 0-16,-1 3 0 0,-1-3-160 0,2 4 0 0,1-3 0 15,-3 2 0-15,0-4 0 0,-1 4 0 0,0 0 0 0,2 2 0 16,-2 0-176-16,1 0-16 0,-2-1 0 0,0 1 0 16,-1-5-160-16,0 4-32 0,-1 1-16 0,0-2 0 15,-1-4 208-15,1-1 64 0,-1 6 0 0,-2 0 0 16,2 4 0-16,0 1 0 0,-2-3 0 0,0 3 0 16,0 1 128-16,1-1 0 0,-2-1 0 0,1 0-128 15,-1-3 128-15,1 4 0 0,0 0 0 0,0-1 0 16,0 0 0-16,2 1 0 0,1 0 160 0,-2 1-160 15,3-1 560-15,3 3 16 0,-2-2 0 0,1 1 0 16,2-1-160-16,-1 2-32 0,-1-1 0 0,1 0 0 16,-2-2-256-16,2 2-128 0,-3 1 0 0,-3 0 128 15,3 0 0-15,-1-1 0 0,-2 2 0 0,1 0 0 16,-1-2 288-16,1 1 48 0,-2-2 16 0,0 0 0 0,0 0-288 0,3 2-48 16,-2 1-16-16,1-1 0 0,-1 1 32 0,2 2 0 15,0-1 0-15,1-1 0 0,-3 0 48 16,2 3 16-16,0 1 0 0,1-2 0 0,-2 3 64 0,2-3 16 15,-1 2 0-15,1 3 0 0,0 8-176 0,-2-11-128 16,-1 2 192-16,1-2-192 0,-1 2 208 0,-2-3-64 16,1-1-16-16,2 3 0 0,-2-4-128 0,1 3 192 15,1 2-192-15,-2-1 192 0,-1 2-192 0,1-2 0 16,1 2 144-16,1-1-144 0,2 9 0 0,-3-6 0 16,3 6 0-16,-2-10 0 0,2 10-176 0,0 0-96 15,0 0-32-15,0 0-7712 16,-5-8-1552-16</inkml:trace>
  <inkml:trace contextRef="#ctx0" brushRef="#br1" timeOffset="116825.9">26944 13338 6447 0,'0'0'576'0,"0"0"-576"0,-9 0 0 0,9 0 0 15,0 0 3712-15,-10 4 640 0,-1 0 128 0,-1 1 32 16,1 0-3616-16,-5 0-704 0,-3-1-192 0,-1 1 0 16,-2 0 0-16,-3-1 0 0,-3-3 0 0,-3 1 0 15,-2 1-368-15,2 0 0 0,-1-2 0 0,0 1 0 31,-1 2-80-31,0-1 0 0,-1-2-16 0,1 3-5552 0,0 2-1120 0</inkml:trace>
  <inkml:trace contextRef="#ctx0" brushRef="#br1" timeOffset="117466.15">25904 13466 12895 0,'-15'3'1152'0,"-2"1"-928"0,0 1-224 0,-1 0 0 16,0-3 1216-16,-1 1 208 0,-1 3 48 0,-1-1 0 0,1-3-592 15,0-2-112-15,-1-2-32 0,0 2 0 16,-2 2-352-16,1-2-64 0,2-3 0 0,1 1-16 15,-2 0-176-15,2 2-128 0,2 0 144 0,0 0-144 0,-1-1 0 0,6 1 0 16,-1-1 0-16,0 0 0 0,-2-1 0 0,2 1 0 16,2 0 0-16,-1 1 0 0,2 0 0 0,0-2 0 15,1 0 0-15,-1-1 0 0,0 0 0 0,0 1 192 16,-1 0 0-16,0-1 0 0,1 2 0 0,-2 0-16 16,0-1 0-16,-2 0 0 0,-2-5-176 0,0 2 0 15,-2 2 0-15,-1-4 128 0,0 3-416 0,-3 1-96 16,-2 0 0-16,1-1-16 15,0-2-16-15,1 2 0 0,0 2 0 0,2-2 0 0,-3-3 272 0,1 4 144 16,1-1-160-16,-1 1 160 0,-1-1 0 0,3-1 0 0,1 0 0 16,0 3 0-16,-2-3 0 0,2-2 0 15,-1 2 0-15,-1 1 0 0,-1-2-144 0,-3 2 144 0,1 0-128 0,-1-1 128 16,-1-1 0-16,0 2 0 0,-3 2 0 0,2-1 0 16,1-1 0-16,2 0 0 0,1 2 0 0,2-1 0 15,-1 1 0-15,2 0 0 0,-1 0 0 0,1-1 128 16,-1 0-128-16,0 0 0 0,2 1 0 0,1-1 0 15,1 0 0-15,0 1 0 0,0-3 0 0,1 1 0 16,-1 0 0-16,1 3 0 0,-3-2 0 0,1 1 0 16,2-2 192-16,-1 1-48 0,-1 2 0 0,2-1 0 15,-2 0 96-15,3 1 16 0,-3 1 0 0,1 0 0 16,3 0-256-16,0 1 144 0,2 1-144 0,-1-1 128 16,1-1-128-16,1-1 0 0,0-1 0 0,0 2 0 15,1 0 0-15,0 0 0 0,1 0 0 0,-1 0 0 0,2 2 0 16,-1-1-192-16,2 0 32 0,7-1 16 0,-9-2-160 0,9 2-16 15,-9 3-16-15,1 0 0 16,0-3-240-16,8 0-64 0,-8 6 0 0,8-6 0 16,-10 3 128-16,2 2 0 0,8-5 16 0,-9 9 0 0,2-5 352 0,7-4 144 15,-7 7-128-15,1 0 128 0,-2-4 0 0,1 1 0 16,-2 0 0-16,1 2 0 0,-1 0 0 0,0-1 0 16,0 2 0-16,1-2 0 0,-1 2 0 0,-2-1 0 15,1-2 0-15,0 0 0 0,0 1 0 0,0 0 0 16,0-3 0-16,2 1 0 0,-2 1-224 0,2-2 32 15,1 3 16-15,7-5 0 16,-11 2-208-16,11-2-32 0,-9 2-16 0</inkml:trace>
  <inkml:trace contextRef="#ctx0" brushRef="#br1" timeOffset="117990.29">23581 13442 5519 0,'0'0'496'0,"0"0"-496"0,0 0 0 0,0 0 0 15,11 8 2400-15,-11-8 384 0,12 2 80 0,0 3 16 16,2 2-1648-16,1-5-320 0,2 0-64 0,1-2-16 15,2-2-368-15,0 1-80 0,2 1 0 0,2-1-16 16,2-4-176-16,2 1-16 0,3 1-16 0,4 2 0 16,0-1 16-16,5 0 0 0,2 0 0 0,3-2 0 15,4 3 96-15,-1-2 32 0,-1-1 0 0,0 2 0 16,0-2 0-16,0 0 0 0,1 2 0 0,3 0 0 16,3 1-112-16,3-1 0 0,4 0-16 0,0 1 0 15,-1 0-176-15,-3-1 128 0,-2-1-128 0,0 1 128 16,0 2-128-16,5 0 0 0,2 0 0 0,0 0 0 0,-1-1 0 15,-2 0 128-15,-6-2-128 0,-1 3 0 0,1-1 0 0,-1 0 0 16,1 1 0-16,2 0 0 0,2 0 0 0,-2 0 0 16,-2-2 0-16,-2 1 0 0,-7 0-160 0,-1 1-16 15,-1 0 0-15,0 0 0 0,0 0-128 0,0 1-16 16,0-1-16-16,0 1 0 16,1 1-160-16,-1-2-16 0,-1 1-16 0,-3 0 0 15,-2 2 48-15,-5-2 16 0,-1-1 0 0,0 0 0 0,-2 0 304 0,0 1 160 16,-2 3-160-16,-2-3 160 0,1 1 0 0,-2-2 0 15,-1 0 0-15,-1 0 0 0,0 0 0 0,-1 1 0 16,2-1 0-16,-1 0 160 0,-2-1 0 0,-1 1 0 16,-3 0 0-16,-1 0 0 0,0 0 0 0,-1-2 0 15,0 1 0-15,-1-1 0 0,1 0 160 0,-1 1 16 0,-2 0 16 0,0 0 0 16,0-1-112-16,-1 1-32 0,2 0 0 0,1 1 0 16,-1-2-208-16,1 0 0 0,-2-3 128 0,0 1-128 15,-10 4 0-15,10 0 0 0,-1-4 0 0,-9 4 0 16,12-4 0-16,-4 1 0 0,-8 3 0 0,11-4 0 15,-4 0 0-15,-7 4-192 0,8-4 192 0,-8 4-160 16,0 0-16-16,0 0 0 0,0 0 0 0,0 0 0 31,7-2-464-31,-7 2-112 0,0 0-16 0</inkml:trace>
  <inkml:trace contextRef="#ctx0" brushRef="#br1" timeOffset="118401.06">27064 13388 5519 0,'0'0'496'0,"0"0"-496"0,0 0 0 0,0 10 0 15,0-10 2368-15,0 0 384 0,-2 11 80 0,2-4 16 16,0-7-1392-16,0 0-288 0,0 0-48 0,0 14-16 0,0-4-640 0,0 1-128 16,0-11-16-16,-1 13-16 0,1-2-96 0,0 3-16 15,1 2 0-15,-1 0 0 0,0-1-192 0,0 4 128 16,0 2-128-16,0 2 0 0,0 3 0 0,2 1 0 16,-2 3 0-16,1 5 0 0,-1 3 0 0,1 0 0 15,0 3 0-15,1 1 0 0,-1-3 0 0,0 2 0 16,0 2 0-16,-1 0 0 0,0-1 0 0,2 4 0 15,-2 0-128-15,-2 3 128 16,1 1-640-16,-1 2 0 0,-2 1-16 0,-1 4 0 16,-2 7-176-16,1-3-16 0,0 3-16 0,-1-3 0 15,1 6 208-15,1-3 32 0,-4-1 16 0,1 3 0 0,-1 0 320 0,2 2 64 0,-1 0 16 16,2 1 0-16,-1-4 208 0,1 1 0 0,-3 2 0 0,3 2 160 16,1 2 32-16,1 0 16 0,0-3 0 0,3 1 0 15,-2-4 48-15,2 4 0 0,0 1 0 0,1-3 0 16,1 0-48-16,3-3 0 0,-2-3 0 0,2-1 0 15,1 0 320-15,2-4 64 0,-4-4 16 0,4 1 0 16,0-1-64-16,1-1-16 0,-2-5 0 0,2 0 0 16,1-2-208-16,0-3-32 0,0 0-16 0,0 0 0 15,1-3-128-15,0-1-16 0,0-2-128 0,0 2 192 16,-2-2-192-16,3-2 0 0,-2 0 0 0,0-2-9328 16</inkml:trace>
  <inkml:trace contextRef="#ctx0" brushRef="#br1" timeOffset="119018.57">26989 16451 12895 0,'0'0'1152'0,"0"0"-928"16,11 4-224-16,0 1 0 0,1 2 1776 0,1-2 304 15,1 3 64-15,0 2 16 0,1 3-1584 0,-1 0-304 16,-2 2-64-16,1 3-16 0,0 2-192 0,-2 0 176 16,-1 3-176-16,-3-2 160 0,-2-2-160 0,1 0 0 15,-2 4 144-15,-1 1-144 0,-3-1 0 0,-2 0 0 0,0-3 0 0,-1 3-6448 16,-1-3-1280 0</inkml:trace>
  <inkml:trace contextRef="#ctx0" brushRef="#br2" timeOffset="145937.31">8631 6684 24351 0,'-18'-6'1088'0,"9"4"208"0,0 1-1040 0,9 1-256 0,0 0 0 0,0 0 0 16,-7-2 464-16,7 2 48 0,0 0 0 0,0 0 0 16,0 0-240-16,0 0-32 0,0 0-16 0,0 0 0 0,0 0 144 0,-8 2 16 15,8-2 16-15,-9 5 0 0,0 3-48 16,3-1-16-16,1 5 0 0,0-1 0 15,-2 5-16-15,0 4-16 0,-1 4 0 0,1 5 0 0,-4 6 48 0,0 4 16 16,-2 5 0-16,-1 9 0 0,-1 2 16 0,-4 1 0 16,-1 2 0-16,1-1 0 0,-3 1-16 0,3-1 0 15,0-1 0-15,4-2 0 0,-2-3 80 0,2 2 0 16,1-1 16-16,1-2 0 0,2-5-112 0,0 1-32 16,3-5 0-16,1 0 0 0,2-2-128 0,3-1-48 15,-1-7 0-15,6 0 0 0,0 2-144 0,5-7 192 16,3-3-192-16,3-5 192 0,4-4-192 0,3-2 0 15,0-3 144-15,3-3-144 0,3-2 0 0,4-1 0 16,-4-1 0-16,4-2 128 0,-2-1-128 0,6-1 0 0,0-1 0 16,2 2 0-16,2-1 0 0,2 2 0 0,1-1 0 0,5 1 0 15,5-1 0-15,-1 0 0 0,-1 1 0 0,-2-2-128 16,0 1 128-16,2-1 0 0,-1 0 0 0,3 2 0 16,1 0 0-16,2 0 0 0,5 0 0 0,-1 2 0 15,0 0 0-15,0 2 0 0,-2-2 0 0,3 0 0 16,0-1 0-16,7 0 0 0,3 1 0 0,1 0 0 15,-1 3 0-15,1-2 0 0,2-2 0 0,0 0 0 16,2-1 0-16,3 2 0 0,2-2 0 0,-1 2 0 16,-3-1 0-16,2 1 0 0,0-2 0 0,5 1 0 15,5 0 0-15,-3 3 0 0,-1-1 0 0,-3-1 0 16,0-2 0-16,5 3 0 0,1-1 0 0,1 1 0 16,-1-2 0-16,-1 2 0 0,0-6 0 0,5 3 0 15,4 3 0-15,-4-2 0 0,-4-1 0 0,1 1 0 16,-1 0 0-16,5 2 0 0,4-2 0 0,-3 2 128 0,-4-3-128 15,1 0 0-15,2 0 0 0,3 0 0 0,3 0 0 0,-2 0 0 16,-2 0 0-16,2-2 0 0,2 0 0 0,-1 1 0 16,-1-1 0-16,-3 1 0 0,-1 0 0 0,2 2 0 15,1 2 0-15,-2-2 128 0,-3-1-128 0,-1 1 0 16,-1 4 0-16,2 2 0 0,2-2 0 0,-5 2 0 16,-3 1 0-16,0-3 0 0,0 0 0 0,2 1 0 15,3-2 0-15,-1 0 0 0,-4 1 0 0,4 0 0 16,-4-1 0-16,2-1 128 0,2 2-128 0,-1 1 0 15,-1-2 0-15,-3-2 0 0,0 3 0 0,1 2 0 16,2-3 0-16,-2 2 0 0,-1 2 0 0,0-5 0 16,-5 3 0-16,2-1 128 0,1 1-128 0,1-2 0 0,2 0 0 0,-3-1 0 15,-2 1 0-15,0 0 0 0,0 0 0 0,2-2 0 16,2 1 0-16,-3 1 0 0,-6-3 0 0,2 2 0 16,-2-2 0-16,2 0 0 0,-1 0 0 0,-1 1 0 15,3 0 0-15,-4-1 0 0,-4 1 0 0,0-1 0 16,-2 2 0-16,2-1 128 0,2 2-128 0,-2-4 0 15,-2 0 0-15,-2-1 0 0,-3-2 0 0,-2 2 0 16,-3 1 0-16,2 0 0 0,-1 0 0 0,2 0 128 16,-1-4-128-16,-4 3 0 0,-4-1 0 0,-1 2 0 15,-1-1 0-15,0 1 0 0,-2 0 0 0,0 0 128 16,-3 0-128-16,2 0 0 0,1 0 0 0,-1 1 0 16,-2 2 0-16,-3 0 0 0,-4-2 0 0,0 1 0 15,0 2 0-15,-1 1 0 0,-1 3 0 0,-1-2 0 16,0-1 0-16,1 2 0 0,2-4 0 0,-1 5 0 0,1 1 0 0,-1-1 0 15,-2 2 0-15,-1-4 0 0,-2 0 0 0,-2 0 0 16,-4-4 0-16,1 4 0 0,-1 3 0 0,-3-1 0 16,1 2 0-16,-2-3 0 0,1 1 0 0,0 1 0 15,-1 1 0-15,-2-2 0 0,0 2 0 0,-1-2 0 16,-1 1 0-16,0-2 0 0,0 5 0 0,0-4 0 16,-3-1 0-16,-1-2 0 0,0 0 0 0,0 0 128 15,-2 2-128-15,2-3 0 0,-1-1 0 0,-1 4 0 16,-1-3 0-16,-1-2 128 0,2-1-128 0,1-1 0 15,1-1 0-15,1 1 0 0,0-1 0 0,0-2 0 16,0-2 0-16,0 0 128 0,1 0-128 0,0-4 0 0,3 0 0 0,0-5 0 16,-1-1 0-16,1-2 128 0,0 1-128 15,0 1 0-15,-2-3 160 0,3-2-32 0,-2-2-128 0,-1-1 192 16,1-1-192-16,-1-4 0 0,1 0 0 16,0 1 0-16,0-2 0 0,1 0 0 0,0-4 0 0,-3 0 144 15,2 0-144-15,-1 0 160 0,1-2-160 0,-1-2 160 16,1-1-32-16,-1-2 0 0,0-7 0 0,-1 5 0 15,-1 2-128-15,0-4 192 0,0-2-192 0,0-2 192 16,0 1-192-16,-3 1 0 0,2-4 144 0,1 3-144 16,-1 2 0-16,-1-2 0 0,1 3 0 0,1 1 0 15,-1 2 0-15,-1 2 0 0,0-7 0 0,-1 6 0 16,1 1 0-16,-1 4 0 0,-1-2 0 0,1 1 0 16,-1 1 0-16,0-1 0 0,0 1 0 0,-1 0 0 15,0 4 0-15,-2 1 0 0,1-1 0 0,-2 0 0 16,1 4 0-16,0-1 0 0,2 3 0 0,-1-3 0 0,-2 4 0 0,-1 0 0 15,0 1 0-15,1 2 0 0,-1 4 0 0,-2-1 0 16,1 0 0-16,-2 0 0 0,-2 3 0 0,-2 4 0 16,0 0 0-16,-1 0 0 0,-1 2 0 0,2-1 0 15,-2 2 0-15,-2 1 0 0,-2 2 0 0,-2 2 0 16,-2 1-144-16,0 0 144 0,-1 1 0 0,-2 2 0 16,-4 2-144-16,-4-1 144 0,-1 5 0 0,-6 3 0 15,-1-1-128-15,-4 1 128 0,-2-4 0 0,-5 6 0 16,-5 0 0-16,-3-1 0 0,-2 1 0 0,-3 1 0 15,-1 0 0-15,-1 1 0 0,-6 0 0 0,2 1 0 16,-1-4 0-16,-8 3 0 0,-2 0 144 0,-3 2-144 16,0 0 128-16,0-1-128 0,0-2 0 0,-5 1 0 0,-5 1 128 15,-2-2-128-15,2-2 0 0,0 2 0 0,-3-1 0 16,-3-3 0-16,-7-1 0 0,1-1 0 0,2 0 128 0,-1 2-128 16,0-1 0-16,-3 1 0 0,-4-5 0 0,0 1 0 15,0 0 0-15,-5-1 0 0,-8-2 128 0,3 2-128 16,0-1 0-16,-2 0 0 0,-2 0 0 0,0-2 0 15,-1-1 0-15,0 0 0 0,0 0 0 0,-3 1 0 16,-2 1 0-16,1-2 0 0,1-2 0 0,-1-1 128 16,-3 1-128-16,2 2 0 0,4-2 0 0,-5 1 0 15,-5-2 0-15,2 0 0 0,2 2 0 0,-2 0 0 16,-3-4 0-16,3 0 0 0,4 2 0 0,-3-2 0 16,-5-1-144-16,5-2 144 0,5 2-192 0,-6-3 192 15,0 2-320-15,1 2 32 0,6-1 16 0,-7 0 0 16,1-1 0-16,1 1 0 0,7 3 0 0,6 1 0 0,0 2 96 0,4-3 32 15,0 2 0-15,5 1 0 0,9 3 144 16,-1-1 0-16,-2 1 0 0,3-2 0 0,1 2 0 0,3 0 0 16,2 0 0-16,-2-1 0 0,-4-2 0 0,1 0 0 15,2 0 0-15,0 2 0 0,5-2 0 0,-6 0 128 16,-4 0-128-16,2-3 128 0,2 2-128 0,5-2 0 16,1 0 0-16,-3 0 0 0,-5-2 0 0,3 1 0 15,4-1 0-15,5 2 0 0,-1-3 0 0,-2 0 0 16,-5-2 0-16,2 4 128 0,3-2-128 0,2 1 0 15,2 0 0-15,-6 2 0 0,-4-1 128 0,1 1 0 16,3 1 0-16,3 1 0 0,3 0-128 0,-5 1 192 0,-6 0-64 0,2 1 0 16,6-1-128-16,3 3 192 15,3 0-64-15,-2 1 0 0,-3-1-128 0,-1 2 128 0,3 3-128 0,5-2 128 16,3 3-128-16,2-3 0 0,1 3 0 0,0 1 128 16,0 4-128-16,3 1 0 0,2 2-176 0,3 3-11968 15,-2 1-2384-15</inkml:trace>
  <inkml:trace contextRef="#ctx0" brushRef="#br2" timeOffset="148971.03">16080 11192 17503 0,'0'0'768'0,"0"0"176"0,0 0-752 0,0 0-192 0,0 0 0 0,0 0 0 16,0 0 224-16,0 0 16 0,0 0 0 0,0 0 0 0,-5 12-112 0,-2 1-128 16,1-2 176-16,0-1-176 15,-2 3 576-15,-1 2 16 0,-1 3 0 0,0 0 0 0,-2 1-48 0,0 1-16 16,-2-1 0-16,2 2 0 0,1-1-304 0,-2 1-64 15,-1 0-16-15,1-3 0 0,2-1 32 0,2-1 0 16,1-1 0-16,3-2 0 0,-1-2 48 0,3-2 16 16,2 0 0-16,4-3 0 0,-3-6 192 0,0 0 32 15,10 5 16-15,2-2 0 0,2-3 112 0,3 0 32 16,1 0 0-16,1-3 0 0,2 1-224 0,2-2-32 16,2 3-16-16,0-2 0 0,0-2-208 0,6 1-144 15,-1-1 192-15,2 0-192 0,-4-3 128 0,1 3-128 16,-3 3 0-16,-2-5 0 0,-4 2 0 0,-2 0 0 15,-4-2-208-15,-1 3 80 16,-4 1-832-16,-9 3-176 0,0 0-16 0</inkml:trace>
  <inkml:trace contextRef="#ctx0" brushRef="#br2" timeOffset="149457.23">15948 11501 14735 0,'0'0'640'0,"0"0"160"0,0-7-640 0,2 0-160 0,2 2 0 0,2-4 0 16,-1 3 976-16,3 1 176 0,1-3 16 0,0 1 16 16,3-4-224-16,2 4-64 0,3-5 0 0,2 4 0 0,1-5 64 0,5 1 16 15,2 2 0-15,4-4 0 0,2 0-304 16,0 0-64-16,1 0-16 0,1-2 0 0,-3 2-272 0,-1-1-48 15,1 1-16-15,-1 2 0 0,-1-1-128 0,-2 2-128 16,-1 3 192-16,-3-1-192 0,0 4 192 0,-2 3-192 16,-2-3 192-16,-1 1-192 0,-1 3 144 0,-2-1-144 15,-2 5 0-15,-1 2 144 0,-3-1-144 0,-2 3 0 16,-3 4 144-16,-1 1-144 0,-2 1 0 0,0 5 128 16,-4 3-128-16,0 1 0 0,-3-2 0 0,1 5 0 15,-2 1 0-15,2-4 0 0,1 1 0 0,1-3 0 16,-1-2 0-16,3 0 0 0,0-2 0 0,0-2 0 0,3-2 0 0,2-4 128 15,1 3-128-15,2-5 0 0,1 3 0 0,3-4 0 16,1-4 256-16,4 0 48 0,2-1 0 0,2-1 0 16,1 0 192-16,2-2 32 0,0-4 16 0,0-1 0 15,2-2-176-15,0 1-48 0,2-2 0 0,2 0 0 16,-1-1-80-16,0-2-32 0,-1 1 0 0,3 2 0 16,-2-5 0-16,3 2 0 0,-1 2 0 0,1 2 0 15,0-4-80-15,-2 2-128 0,-2 2 176 0,-2 0-176 16,-5 0 0-16,2-2 0 0,-4 5 0 0,-2-4 0 31,-4 4-1888-31,-2-2-432 0</inkml:trace>
  <inkml:trace contextRef="#ctx0" brushRef="#br2" timeOffset="150038.22">18354 10962 7599 0,'0'0'320'0,"1"-7"96"0,-1 7-416 0,0-8 0 0,0-3 0 0,-1 3 0 16,1 8 1488-16,-5-8 224 0,5 8 32 0,-12-5 16 16,0 3-128-16,-1-1-32 0,-2 2 0 0,-1 1 0 15,0-1-448-15,-3 3-80 0,-2 1-32 0,1 1 0 16,1 3-128-16,0 2-16 0,-3 3-16 0,5-1 0 0,0 3-304 0,4 0-64 15,2 2-16-15,2 0 0 0,4-1-272 0,2 2-48 16,3 3-16-16,3-5 0 0,2-1 16 0,4 0 0 16,2 1 0-16,5 1 0 0,1-4-48 0,2 1-128 15,0-2 192-15,4-2-64 0,1 2-128 0,3-4 0 16,1 1 144-16,0-3-144 16,0 0-400-16,0 0-160 0,0-4-16 0,-1-1-8016 15,-2-1-1600-15</inkml:trace>
  <inkml:trace contextRef="#ctx0" brushRef="#br2" timeOffset="150355.37">18983 10828 21183 0,'-18'-8'944'0,"5"2"192"0,1 2-912 0,-3 1-224 0,1 3 0 0,1 3 0 15,1 2 1856-15,-2 4 320 0,-3-2 64 0,-1 5 0 16,-1 3-1600-16,-2 2-336 0,-1 0-64 0,0 4-16 15,0 0 80-15,2 5 16 0,1-2 0 0,2 3 0 16,3-1-160-16,4 0-32 0,3-1 0 0,4-4 0 16,3-2-128-16,4-2 0 0,2-3 0 0,4-3 0 15,1 0 0-15,3-6 288 0,1-1-48 0,3-2-16 16,2-2 96-16,0-3 32 0,1-2 0 0,1-2 0 16,-1-3-96-16,-1 1 0 0,-1-4-16 0,0-3 0 0,-3-1-96 0,-4-2-16 15,-2-1 0-15,-2 0 0 0,0 2-128 16,-3-3 0-16,0-4 144 0,-1 2-144 15,-3 4-160-15,0-1-96 0,-1 1-32 0,-1 0 0 16,-2 1-736-16,2 0-128 0,1 2-48 0,1 0-8208 16,1 1-1632-16</inkml:trace>
  <inkml:trace contextRef="#ctx0" brushRef="#br2" timeOffset="150721.68">19266 10731 23039 0,'0'0'2048'0,"0"0"-1648"16,0 0-400-16,0 0 0 0,0 0 784 0,-7 10 80 16,-1 2 16-16,3 3 0 0,-3-1-560 0,2-1-96 0,0-2-32 0,-1 3 0 15,0-4 64-15,-1 2 16 0,-1 0 0 0,3-4 0 16,0 1-96-16,6-9-32 0,0 0 0 0,0 0 0 16,0 0 176-16,0 0 16 0,0 0 16 0,0 0 0 15,0 0 288-15,12-5 64 0,0-2 16 0,-1-1 0 16,1-3-256-16,0-3-48 0,1-1-16 0,2 0 0 15,3-2-160-15,0 3-48 0,0 0 0 0,-1 2 0 16,0 1-192-16,-1 1 0 0,2 4 0 0,-2 1 0 16,-2 4 0-16,-1 4 0 0,-1 3 0 0,-2 1 0 15,-2 6 0-15,-3 3 0 0,-1 3 0 0,-3 3 0 16,-1 1 0-16,-1 2 0 0,-2 1 0 0,-2 0 0 16,0-3 0-16,-3 0 0 0,2-4 0 0,2 2 0 15,-1-1 0-15,1-7 0 0,2-3 0 0,2-10 0 16,0 0 128-16,0 0-128 0,0 0 0 0,0 0 0 15,0 0-960-15,11-3-304 0,2-4-48 16,0-2-12720-16</inkml:trace>
  <inkml:trace contextRef="#ctx0" brushRef="#br2" timeOffset="150988.26">20015 10028 17615 0,'0'0'768'0,"0"0"192"0,0 0-768 0,0 0-192 0,0 0 0 0,5 14 0 16,-4 4 1072-16,-1 1 176 0,-1 4 32 0,-3 2 16 16,-2 6-400-16,-3 3-96 0,-2 6-16 0,1 1 0 15,-6 6-80-15,2 1-32 0,-1 2 0 0,0 4 0 16,-2-1-416-16,5-2-64 0,3-3-32 0,0-3 0 15,1-1-32-15,3-6-128 0,1-2 192 0,0-4-64 16,2-6-128-16,1-3-256 0,1-5 64 0,1-1 16 31,1 0-736-31,2-3-160 0,-1-2-16 0</inkml:trace>
  <inkml:trace contextRef="#ctx0" brushRef="#br2" timeOffset="151222.41">19676 10615 26943 0,'0'0'1200'0,"15"-3"240"0,5-3-1152 16,-1-1-288-16,6 0 0 0,3 1 0 0,2-4 768 0,2 1 80 15,0-2 32-15,1-1 0 0,-2 5-256 0,2-5-48 16,-1 1-16-16,-4-1 0 0,-1 1-192 0,-2 2-48 15,1-3 0-15,-2 5 0 0,-4-3-320 0,2 5-128 16,-3-4 0-16,-1 2-9664 16,-2 6-1936-16</inkml:trace>
  <inkml:trace contextRef="#ctx0" brushRef="#br2" timeOffset="151429.54">20424 10470 30351 0,'0'0'1344'0,"0"0"272"0,-5 8-1296 0,0-2-320 0,5-6 0 0,-7 14 0 16,2 2 0-16,-1-1 0 0,0 1-160 0,-3 1 160 15,2-4 0-15,-2 1 0 0,0-4 0 0,1 1 0 16,1-1 0-16,0 1 0 0,0 0 0 0,7-11 0 16,0 0 0-16,0 0-128 0,0 0 128 0,0 0-208 31,0 0-1760-31,10 9-336 0,0-3-80 0</inkml:trace>
  <inkml:trace contextRef="#ctx0" brushRef="#br2" timeOffset="152690.57">20662 10337 26079 0,'0'0'1152'0,"-9"4"256"0,2 0-1136 0,2 5-272 15,1-1 0-15,0 5 0 0,0 1 256 0,-1-1 0 16,4 6 0-16,-2-3 0 0,-1-2-112 0,2 0-16 15,1 2-128-15,-1-4 192 0,2 1 48 0,0 0 0 16,0-13 0-16,3 12 0 0,-1-3 96 0,-2-9 32 16,0 0 0-16,0 0 0 0,9 7 240 0,-9-7 48 0,9 2 16 0,1-4 0 15,1-3-96-15,-1 1-32 0,0-3 0 0,1-1 0 16,1-1-112-16,-1-3-32 0,2 0 0 0,1 3 0 16,1-2-256-16,0 5-144 0,1-3 160 0,1 2-160 15,0-2 0-15,-2 2 128 0,-1 5-128 0,1-1 0 16,1 1 0-16,-1 3 0 0,-6 3 0 0,0 2 0 15,-4 3 0-15,1 0 0 0,-6-9-160 0,7 15 160 16,-5 2 0-16,2-2-160 0,0 0 160 0,1-3 0 16,1-2 0-16,0-3 0 0,1 2 0 0,3-5 0 15,-10-4 0-15,14 0 0 0,-3-2 0 0,5-1 0 16,-1-5 0-16,-1 1 0 0,-1-5 160 0,-2 1-32 16,1-2 80-16,-1-2 32 0,-1-3 0 0,2-1 0 15,-4-1-96-15,1 1-16 0,0-2 0 0,0 1 0 16,-1-2 32-16,1 1 0 0,1-1 0 0,0 1 0 15,0 0-160-15,-2 1 0 0,-2 1 144 0,1 5-144 16,-4 1 128-16,2 2-128 0,-1 4 128 0,-4 7-128 0,0 0 0 0,0 0-128 16,0 0 0-16,0 0 0 0,0 0-16 0,0 14 0 15,-1 4 0-15,0 0 0 0,-1-4 16 0,2 4 0 16,0 0 0-16,3-3 0 0,0 1 128 0,2-2 0 16,0-1 0-16,1-4 0 0,2 0 0 0,2-3 0 15,0 1 0-15,0-2 0 0,-10-5 0 0,13 1 0 16,-2-2 0-16,1-1 0 0,-2-1 224 0,-1-4 80 15,-2 2 16-15,1-3 0 0,0 2-128 0,-2 0 0 16,0-4-16-16,1 2 0 0,-2-4 0 0,1 2 0 16,1-1 0-16,-1-3 0 0,-2 0-176 0,1 4 0 15,0-2 0-15,0 2 128 0,1 0-128 0,-3 2 0 0,-3 8 0 16,0 0 0-16,0 0 0 0,0 0 0 16,0 0 0-16,0 0 0 0,0 0 0 0,4 11-176 0,-2 0 48 0,0-1 0 15,-1 3-16-15,1 0 0 0,-2-13 0 0,5 10 0 16,-5-10 144-16,11 9 0 0,-1-6 0 0,0 1 0 15,3-1 0-15,1-3 0 0,2-3 0 0,3 1-128 16,0-2 128-16,0-4 0 0,2 1 0 0,-2-4 0 16,-1 3 192-16,-2-3-16 0,-1 0-16 0,2-3 0 15,-1-3-16-15,-2 1 0 0,-1-2 0 0,0 2 0 16,-2-1-144-16,1 3 192 0,-2 1-192 0,-1-2 192 16,-2-4-192-16,1 4 0 0,-3 2 0 0,0 3 128 15,0-1-128-15,-5 11 0 0,0 0 0 0,0 0 0 16,0 0 0-16,0 0 0 0,0 0 0 0,0 0 0 15,0 0-208-15,0 0 16 0,1 12 16 0,1-3 0 16,-2-9 48-16,5 12 0 0,-5-12 0 0,9 10 0 0,0 0 128 16,3-2 0-16,0-2 0 0,-1-4 0 0,3-2 0 0,-1 0 0 15,1-1 0-15,1-1 0 0,0-3 0 0,-1 1 0 16,-2-1 0-16,1-2 0 0,-3-2 0 0,0 3 0 16,-2-3 0-16,-1 4 128 0,-7 5-128 0,4-10 0 15,-4 10 0-15,4-8 128 0,-2-3-128 0,-2 11 144 16,-1-9-144-16,1 9 160 0,0 0-160 0,0 0 0 15,0 0-160-15,-9-1 160 0,9 1-176 0,-11 2 176 16,-2-1-192-16,2 3 192 0,0 4-192 0,5-2 64 16,2 3 128-16,4-9-208 0,0 0 208 0,-2 10-144 15,2-10 144-15,5 13-128 0,-1-3 128 0,2 2-208 16,2-5 80-16,0 2 128 0,4-4-224 0,1 0 80 0,1-1 16 16,1-1 0-16,3-1-16 0,-1-2 0 0,1 0 0 0,-1 0 0 15,-1-4 144-15,2-2 0 0,0 0 0 0,-3 2-128 16,-2-2 128-16,3 0 0 0,2 1 0 0,-1-2 0 15,-2-2 0-15,0 0 0 0,2 0 0 0,1 0 0 16,-1 2 0-16,1 1 0 0,0-1 0 0,0 0 0 16,-3-1 0-16,0 1 128 0,0 5-128 0,-1-3 0 15,0-2 0-15,-1 2 0 0,-3 0 0 0,-1 0 128 16,-9 5-128-16,0 0 0 0,9-4 0 0,-9 4 128 16,0 0-128-16,0 0 0 0,0 0 0 0,0 0 0 15,0 0 0-15,0 0 0 0,0 0 0 0,-8 8 0 16,1-4 0-16,-1 1-128 0,1-3 128 0,7-2 0 15,0 0 0-15,0 0 0 0,-7 8 0 0,7-8 0 16,0 0 0-16,-2 9 0 0,0 1 0 0,2-10-128 16,0 0 128-16,0 0 0 0,0 0 0 0,0 0 0 0,8 5 0 0,0 1 0 15,-8-6 0-15,10 7 0 0,-10-7 0 16,13 2 0-16,-2 0 0 0,0-1-128 0,1-1 128 0,-1 1 0 16,-1 2 0-16,2-2 0 0,-1-2 0 0,1-1-160 15,1 1 160-15,-1 1-160 16,0 0-1056-16,-1-1-192 0,-1 0-64 0,-10 1-13056 0</inkml:trace>
  <inkml:trace contextRef="#ctx0" brushRef="#br2" timeOffset="152859.47">21584 9507 38463 0,'-47'-22'1712'0,"20"10"336"0,3 0-1632 0,3 0-416 0,5 1 0 0,3 5 0 15,4 3 160-15,0 1-160 0,9 2 192 0,0 0-192 16,-8-9 0-16,-1 3 0 0,1 1-160 0,0-1-11296 16,0 4-2240-16</inkml:trace>
  <inkml:trace contextRef="#ctx0" brushRef="#br2" timeOffset="153307.5">20607 11042 11055 0,'12'-21'976'0,"-2"7"-784"15,3-3-192-15,3 1 0 0,0-1 1840 0,1-1 320 16,0 1 64-16,-2 1 16 0,-2 1-1152 0,-3 1-240 16,-1 0-32-16,-4 4-16 0,-1-1 336 0,-4-1 64 15,0 3 16-15,-4 0 0 0,-2 4 64 0,-2 3 0 0,-2 2 16 0,-3 2 0 16,-3 5-672-16,-3 4-144 0,-4 4-32 0,0 3 0 15,-1 2-288-15,1 8-160 0,-1 0 160 0,1 4-160 16,-1 4 0-16,1-1 0 0,0 3 0 16,2 1 0-16,2-3 0 0,3 0 0 0,1 0 0 0,7-2 0 15,3-2 0-15,1-4 0 0,2-3 0 0,0-3 0 16,4-2 0-16,0-1-160 0,1-4 160 0,0-1-192 31,1 2-368-31,1-6-80 0,2 0 0 0,-7-10-13152 0</inkml:trace>
  <inkml:trace contextRef="#ctx0" brushRef="#br2" timeOffset="153460.91">20250 11200 28559 0,'0'0'1264'0,"0"0"272"0,0 0-1232 0,13-4-304 0,5 0 0 0,2 1 0 0,4 1 128 0,2 1-128 15,0-1 192-15,4-1-192 0,0-2 0 0,-1-1 0 16,1-1 0-16,-2-2 0 0,-4 3-240 0,0 0 0 15,-1-3 0-15,1 1-8128 16,0-2-1616-16</inkml:trace>
  <inkml:trace contextRef="#ctx0" brushRef="#br2" timeOffset="153807.5">21073 11063 28559 0,'-5'9'2544'0,"-2"1"-2032"0,-2 3-512 0,2 2 0 16,-2-1 256-16,0-3-64 0,-4-1 0 0,6-1 0 16,0 0 96-16,7-9 16 0,-9 1 0 0,9-1 0 15,0 0 736-15,0 0 160 0,0 0 16 0,0 0 16 16,-1-10-304-16,5 1-64 0,4-3-16 0,3-2 0 16,3-4-352-16,1-1-80 0,0 0-16 0,2 0 0 15,1 1-224-15,0 1-48 0,-1 3-128 0,2 0 192 16,2-1-192-16,-2 4 0 0,-1 3 0 0,-2 3 0 15,-2-3 0-15,-1 7 0 0,-2 4 0 0,1 4 0 16,-2-2 0-16,-2 8 0 0,-2 1-128 0,0 4 128 16,1 2 0-16,0 2 0 0,1 1 0 0,2 1 0 15,3-1 0-15,3-3 0 0,3-1 0 0,4-2 0 0,4-7 0 16,6 1 0-16,0-1 0 0,4-4 0 0,4-6 0 0,3-2 0 16,4-4 0-16,4 0 0 15,4 0-1344-15,5-2-304 0,3 0-64 0</inkml:trace>
  <inkml:trace contextRef="#ctx0" brushRef="#br2" timeOffset="156842.69">23629 8441 14735 0,'0'0'1312'0,"0"0"-1056"0,0 0-256 0,0 0 0 16,0 0 1088-16,0 0 176 0,0 0 16 0,0 0 16 16,0 0-576-16,0 0-112 0,0 0-32 0,0 0 0 15,0 0-208-15,-3 14-48 0,1 1-16 0,4 4 0 16,0 5-304-16,1 0 0 0,1 2 128 0,0 3-128 16,1 4 0-16,-1 2 0 0,1 4 0 0,1 0 0 15,1-1 0-15,-2 7 0 0,1-1 0 0,-1 4 0 16,2 3 0-16,-2-2 0 0,1-5 0 0,-1 4 0 0,0-1 0 0,0 2 0 15,-2-1 0-15,2 0 0 0,-2 1 0 0,-1 1 0 16,2 1 0-16,-4 1 0 0,2 3 0 0,0-2 0 16,-2 0 0-16,0 0 0 0,0 0 192 0,2 2-32 15,-2 0 0-15,0 1 0 0,0 1-160 0,0 0 192 16,-2 1-192-16,-2 0 192 0,3 3-192 0,-1 3 0 16,-1-1 0-16,-1-1 128 0,0-1-128 0,-1 1 0 15,0-2 0-15,0 4 0 0,1-6 0 0,0 2 128 16,-1-2-128-16,0-1 0 0,0-1 0 0,-2-1 0 15,0-2 0-15,-1 1 0 0,2-3 208 0,-1-2-32 16,2-2-16-16,-1 3 0 0,0 1 80 0,1 0 16 16,-1 1 0-16,1-3 0 0,2 1-96 0,-4-1-16 15,2 0 0-15,0-4 0 0,0 4-144 0,-1-4 0 0,2 4 0 0,0 2 128 16,-2 2-128-16,-1-3 0 0,2-3 0 0,-1 1 0 16,1 0 0-16,0-1 0 0,0 0 0 0,1 4 0 15,0 1 0-15,0 2 0 0,-2-1 0 0,1 0-176 16,-2-4 176-16,2-1-192 0,-1 0 192 0,1-3-192 15,-2 1 192-15,4-2 0 0,-4 2 0 0,4 3 0 16,-1-2 0-16,0 3 0 0,-1 0 0 0,1-1 0 16,0-3 0-16,0 2 0 0,-1-1 0 0,3-2 0 15,-1 0 0-15,1 1 0 0,0 4 0 0,-1-1 0 16,0-2 0-16,3 2 0 0,1 0 0 0,1-2 0 16,1 2 0-16,-1 0 0 0,-1-2 0 0,1-1 0 15,1 3 0-15,-2 0 0 0,2-1 0 0,1 0 0 0,-1 3 0 16,1-5 0-16,-2 0 0 0,0-3 0 0,1 3 0 0,-1-3 0 15,1 1 0-15,2-3 128 0,-1 1 0 0,-1 1 0 16,2-2 0-16,1 2 0 0,-3-1 48 0,4 0 16 16,-1-3 0-16,2 2 0 0,-2-3-192 0,2-1 160 15,-1 1-160-15,2 0 160 0,-1 4-160 0,-2-1 0 16,-1 0 0-16,0-1 128 0,0 1-128 0,1 0 0 16,-3-3 0-16,1 2 0 0,1 1 0 0,-2-1 0 15,-6-2 0-15,6 1 0 0,1 2 0 0,-2 2 128 16,1-1-128-16,-1 2 0 0,0-3 0 0,-1 2 0 15,-1-2 0-15,1-2 0 0,2-2 256 0,-1-1-48 16,1-2 0-16,-1-1 0 0,-1-2-48 0,2 2-16 0,0 1 0 0,0 3 0 16,0 0-144-16,1 0 192 0,-2 0-192 15,1 2 192-15,-1-1-192 0,0 1 160 0,-4-3-160 0,1 1 160 16,0-3 32-16,-2 2 0 0,-1 1 0 0,2-2 0 16,1 1 112-16,-1-1 16 0,-3 1 16 0,1 1 0 15,1 1-48-15,-1 0-16 0,-1-1 0 0,-3 4 0 16,2-3-112-16,-2-1-32 0,1-2 0 0,-1 2 0 15,-1 0 0-15,1 0 0 0,-1-2 0 0,1 4 0 16,-4-1 0-16,2 1-128 0,-3 2 192 0,4-2-64 16,-2 2-128-16,0 2 0 0,2-2 0 0,0-1 0 15,1 5 0-15,2-4 0 0,-3-1 0 0,1 1 0 16,1 0 0-16,-1-6 128 0,3-4-128 0,0-2 0 16,2-1 0-16,1-5 0 0,2-2 0 0,0-2 0 15,1-1 0-15,0-2-256 0,3 0 48 0,0-3 0 16,-2-3-192-1,3 1-48-15,-5-11 0 0,7 7 0 0,-7-7-672 0,0 0-144 0,0 0-16 0,11-2-11328 16</inkml:trace>
  <inkml:trace contextRef="#ctx0" brushRef="#br2" timeOffset="159561.2">24276 17117 3679 0,'0'0'320'0,"0"0"-320"0,0 0 0 0,0 0 0 15,0 0 2320-15,0 0 400 0,-3 11 80 0,3-11 16 0,-3 10-1920 0,-3 2-368 16,3-4-80-16,-1 2 0 0,4-10 256 0,-5 10 48 16,0 0 16-16,0-1 0 0,5-9 224 0,-7 11 48 15,2 2 16-15,0-3 0 0,1 2-160 0,-1 0-48 16,-1 0 0-16,1 2 0 0,-2 0-352 0,0 2-80 16,-3 2-16-16,-1 1 0 0,1-1-80 0,-4 4 0 15,-2 3-16-15,-1-1 0 0,1-2-48 0,-2 4 0 16,-1 1 0-16,0 4 0 0,-4-2 16 0,4 3 0 15,-3 1 0-15,1 0 0 0,-4-1 64 0,3-1 16 16,-3 4 0-16,3 0 0 0,-1 2-144 0,2 1-16 16,-3-1-16-16,1 3 0 0,0-4-32 0,1 5 0 15,-1 2 0-15,0-1 0 0,-3-1-144 0,0 1 160 16,-4-3-160-16,0-1 160 0,-1-1-32 0,3-1 0 16,0 1 0-16,2 0 0 0,0-2-128 0,2 3 0 0,-2 0 0 0,1 4 128 15,2-1-128-15,1-4 0 0,1-2 0 0,3 0 128 16,1 0-128-16,0 0 0 0,2-1 144 0,1 0-144 15,0-3 0-15,-1-1 0 0,3 1 0 0,0-6 128 16,-5 2-128-16,0 0 0 0,1 2 0 0,-2-1 0 16,0 1 0-16,-3 0 128 0,-3-3-128 0,-1 2 0 15,3-3 0-15,-1 3 0 0,-3-5 0 0,3-3 0 16,-1 2 0-16,1-3 0 0,0-4 0 0,3 2 128 16,1-1-128-16,1 0 128 0,3-2-128 0,1-2 128 15,-4 0-128-15,7-1 128 0,-1-5-128 0,2 1 128 16,1 0-128-16,2-4 192 0,7-3-64 0,0 0 0 15,-8 0 80-15,8 0 32 0,0 0 0 0,0 0 0 16,-2-10-112-16,0 0 0 0,5-6-128 0,1 4 192 16,1-2-192-16,0-2 0 0,2-1 0 0,5-4 0 0,3 1 0 0,0-4 0 15,1-2 0-15,1-3 0 0,5 1 160 0,1-2-160 16,0-7 160-16,2-4-160 0,3 2 192 0,3-1-64 16,0 2-128-16,4-1 192 0,0-2-64 0,0 0-128 15,-1 3 176-15,-4-5-176 0,0 1 160 0,2 0-160 16,-1-4 128-16,4 2-128 0,0-6 128 0,5 5-128 15,-2 0 128-15,4-2-128 0,2 4 128 0,1-3-128 16,0 3 128-16,-3-3-128 0,-1 3 128 0,-3-3-128 16,2 2 0-16,-4-1 128 0,4 3-128 0,1 2 0 15,0-5 0-15,6 3 128 0,1 2-128 0,0-4 0 16,0 4 0-16,-1-1 0 0,-5-4 0 0,-1 2 0 16,-2-5 0-16,-1 3 0 0,2 0 0 0,0-1 0 0,4 0 0 0,0-1 0 15,1 3 128-15,2-3-128 0,-3 1 0 0,-1-2 128 16,-2-6-128-16,-2 3 0 0,-3 2 0 0,0 3 128 15,-1-4-128-15,1 3 0 0,-6 3 144 0,3-2-144 16,-1 3 0-16,0 0 128 0,-2 3-128 0,2 0 0 16,0-6 128-16,0 3-128 0,-3 2 128 0,0-1-128 15,2 3 0-15,-5-1 144 0,-3 0-144 0,3-4 0 16,-2 2 144-16,0-2-144 0,0-1 0 0,2 0 144 16,-2-1-144-16,2-1 128 0,2 4-128 0,2-3 128 15,-1 3-128-15,0-4 0 0,5 3 0 0,-3 0 0 16,-2 3 0-16,0-1 0 0,-1-5 0 0,-1 2 0 15,0 0 0-15,-3 1 0 0,-2 0 0 0,-1 1 0 16,-1-4 0-16,2 1 0 0,-3 2 0 0,0-2 0 16,-1 3 0-16,-1 0 0 0,3-6 0 0,0 2 0 0,1 4 0 0,0-3 0 15,1 3 0-15,-1-3 0 16,2 3 0-16,1-4 0 0,2 4 0 0,1-3 0 0,-1 3 0 16,1-3 0-16,-3 2 0 0,3-3 0 0,1 2 0 0,-2-2 0 15,-1 1 0-15,-1 2 0 0,1-2 0 0,1 2 0 16,-1-2 0-16,2 3 0 0,-2 1 0 0,3-1 0 15,-1-1 128-15,1 1-128 0,-2 1 0 0,2 4 0 16,2-1 0-16,-1-1 0 0,-1 2 0 0,1 0 0 16,0 1 0-16,1-1 0 0,-5 0 0 0,0-3 0 15,-2-1 0-15,3 2 0 0,0 1 0 0,1 1 0 16,-2-2 0-16,1 0 0 0,2 1 0 0,0 1 0 16,-3 2 0-16,2-1 0 0,1-2 0 0,0 2 128 0,1-1-128 0,-1 0 0 15,-1-2 128-15,-1 1-128 0,1 3 0 0,-1-1 128 16,-2-1-128-16,1 0 192 0,-1-2-192 0,-1 1 192 15,0 4-192-15,0-1 0 0,1-1 144 0,0 0-144 16,0 2 0-16,2-1 128 0,-1-1-128 0,-1 2 0 16,2-1 0-16,1 2 0 0,0 0 0 0,4-1 128 15,-1 1-128-15,2 0 0 0,-2 1 0 0,0 0 0 16,-1 0 0-16,-2 1 0 0,1-1 0 0,0 0 128 16,-1 0-128-16,1 0 0 0,-2-2 0 0,2 2 0 15,1-1 0-15,2 1 0 0,-1 1 0 0,2 3 0 16,1-3 0-16,-1 2 0 0,-1 0 0 0,2 0 128 15,2-2-128-15,-3 2 0 0,-3 0 0 0,0-2 0 16,1 1 0-16,1-2 0 0,0 1 0 0,5 0 0 16,2-1 0-16,-3 1 0 0,5-1 128 0,0 3-128 0,2-3 0 15,0 0 0-15,-1 3 0 0,-3 1 0 0,0-3 128 16,-2-1-128-16,-2 0 160 0,2 0-160 0,-1 5 192 0,3-2-64 16,3 2-128-16,0-1 192 0,-2 2-192 0,3 0 128 15,1-5-128-15,-1 2 0 0,-1 2 128 0,-3-4-128 16,-2 2 0-16,-6 2 144 0,2-2-144 0,0 1 0 15,0-4 0-15,1 1 128 0,0 3-128 0,-2 1 0 16,1-4 0-16,1 3 128 0,2 1-128 0,-4-1 0 16,0 4 0-16,-1-6 128 0,0 2-128 0,3 2 160 15,-4-2-160-15,-2 1 160 0,-2-3-160 0,0 1 0 16,0 1 144-16,0-2-144 0,2 2 128 0,-2 2-128 16,4-1 128-16,1 0-128 0,-2-3 0 0,1 0 0 0,1 2 0 0,1 0 128 15,1 1-128-15,-2 2 0 0,1-2 128 0,-1 2-128 16,1-5 0-16,-5 3 0 0,-2-1-192 15,1 1 64-15,0 1 128 0,-1-2 0 0,-1 2 0 0,0-1 0 16,1 3 0-16,-1-3 0 0,-1 3 0 0,-1-3 0 16,0 0 0-16,-1 0-128 0,-1 3 128 0,0-4 0 15,-1 3 0-15,2-4 0 0,-2 2 0 0,0 2-128 16,0-2 128-16,-1 2 0 0,-1-2 0 0,0 2 0 16,-1-5 0-16,1 4 0 0,-1-1 0 0,0-2-128 15,0-3 128-15,-1 0-128 0,-1 2 128 0,1 3-128 16,0 0 0-16,0-2 0 0,1 2 0 0,-1-1 0 15,-1 1 128-15,2 1-160 0,2 0 160 0,1 1-160 16,-5-4 16-16,1 4 0 0,0-5 0 0,0 6 0 16,0-4-48-16,0 4-16 0,-2-1 0 0,-2 2 0 15,-1-4-96-15,0 2-16 0,-3-3 0 0,-1 6 0 16,0 0-80-16,0-2-32 0,1 1 0 0,-1 1 0 16,-2-4-400-16,1 4-64 0,-1 0-32 0,-1 2 0 15,-2 0-560-15,0 2-112 0,2 0-32 0,-4 0 0 16,0 0-1248-16,-2 3-240 0</inkml:trace>
  <inkml:trace contextRef="#ctx0" brushRef="#br2" timeOffset="160948.26">31304 7570 20207 0,'0'0'896'0,"11"-3"192"0,1 1-880 16,-2 1-208-16,0 1 0 0,-10 0 0 0,12 3 0 0,-2 1-160 0,-10-4 32 0,0 0 0 15,0 0 128-15,0 0 176 0,2 13-48 0,-2-4 0 16,-2 2 624-16,-2 3 112 0,-4 4 32 0,-2 0 0 16,1-2-16-16,-3 5 0 0,-5 0 0 0,-1 5 0 15,-2 3-112-15,-3 1-32 0,-2 5 0 0,2 3 0 0,-3 1-48 16,1 4-16-16,-2 5 0 0,1 0 0 0,-9 0-272 0,3 3-48 16,-3 2-16-16,-5 3 0 0,1 0-176 0,-2 4-32 15,1-2-128-15,-1 7 192 0,2 1-192 0,-1 0 128 16,1 1-128-16,1-4 0 0,1 2 0 0,-3 4 128 15,-2-5-128-15,-2 2 0 0,-2-1 0 0,2-2 128 16,-3-1-128-16,1-1 0 0,1 2 144 0,2 0-144 16,1-1 128-16,2-2-128 0,0-1 128 0,-1 1-128 15,0-3 128-15,-1-1-128 0,-2 2 128 0,1 3-128 16,0-3 0-16,0-3 128 0,0-1-128 0,1 3 0 16,2 1 0-16,2 0 0 0,1-1 0 0,-1 1 0 15,0 1 128-15,-5 4-128 0,-3-4 0 0,0 4 0 0,-1-5 0 16,0 3 0-16,0 0 0 0,1-1 0 0,2 1 0 0,2 0 0 15,1 4 0-15,-1-6 0 0,-2-1 0 0,-2-2 0 16,-2-1 0-16,2 3 0 0,1-4 0 0,3 1 128 16,1 0-128-16,0-1 0 0,0-2 0 0,3 1 0 15,1-1 0-15,0 2 0 0,0 0 0 0,-4 0 0 16,-7 1 0-16,-1 1 0 0,-3 0 0 0,1 1 0 16,0-2 0-16,4 2 0 0,1 1 0 0,3 0 0 15,1 0 0-15,0 2 0 0,-1 0 0 0,-2-2 0 16,0 3 0-16,-1-4 0 0,1-2 0 0,2 0 0 15,1 0 0-15,3 3 0 0,2 1 0 0,1 0 0 16,2-3 0-16,2 1 0 0,2 0 0 0,-2 2 0 16,-2-5 0-16,2 2 0 0,0 0 0 0,-2 0 0 15,1 4 0-15,0 0 0 0,0-3 0 0,0-1 0 16,0-3 0-16,1 0-176 0,0 2 176 0,0 2-128 16,-1-1 128-16,-1 3 0 0,2-2 0 0,-2 1 0 0,-4 0 0 15,-2 0 0-15,0-3 0 0,-1 1 0 0,0-2 0 0,2 3 0 16,-2 2 0-16,2 2 0 0,3-6 0 0,2-1 0 15,0 1 0-15,3-2 0 0,-2 1 0 0,1-1 0 16,-1 0 0-16,1 2 0 0,-1-1 0 0,2-2 0 16,-5-2 0-16,3-1 128 0,2-2 64 0,3 2 32 15,-2-3 0-15,2 2 0 0,1 3-96 0,1 3-128 16,3-1 176-16,0-2-176 0,-1-4 144 0,0 2-144 16,1 1 0-16,1-2 144 0,-5-3-144 0,1 3 0 15,-5-1 0-15,-1 1 0 0,-3 1 0 0,-2 0-144 16,-3 0 144-16,1-1 0 0,2 0-128 0,-1-2 128 0,1 2 0 15,2 2 0-15,-1-4 0 0,3 2 0 0,-1 0 0 0,1-1 0 16,-3 3 0-16,-1-2 0 0,-3-3 0 0,0 0 0 16,1-1 0-16,1 0 0 0,1-3 0 0,1 2 0 15,2 1 0-15,-1 1 0 0,4 1 0 0,1 2 0 16,2-6 0-16,2 4 0 0,-3-3 0 0,-1 3 0 16,0-4 0-16,-5 0 0 0,0 0 0 0,-1-2 0 15,1 5 0-15,-2 2 0 0,-3 1 0 0,4-2 0 16,-1 1 0-16,2-4 0 0,1 4 0 0,2-2 0 15,1 0 0-15,-1 1 0 0,0-4 0 0,0 2 0 16,-3 2 0-16,-1 1 0 0,-7-4 0 0,3 1 0 16,1-2 0-16,1-2 0 0,1 1 0 0,3 1 0 15,1-3 0-15,1-1 0 0,1 1 0 0,2 0 0 16,1 3-128-16,-1-3 128 0,-2 1 0 0,0 2 0 16,-5 2 0-16,-1 3 0 0,-4-4 0 0,2-1 0 0,3 0 0 0,2-1 0 15,-1-2 0-15,0 5 0 0,3-1-128 0,2 4 128 16,-1-5 0-16,5 2 0 0,-1 2 0 0,0-3 0 15,-1-1 0-15,0-4 0 0,-1-2 0 0,-4 1 0 16,-4 0 0-16,4-2 0 0,1 0 0 0,2 1 0 16,-2 4 0-16,0-1 0 0,3-2 0 0,1 1 0 15,2-1 0-15,0 0 0 0,2-1 0 0,0-1 0 16,1-1 0-16,1 2 0 0,2 1 0 0,1-3 0 16,-4-3 0-16,0 1 0 0,0 1 0 0,-2 2 0 15,-2-2 0-15,3-1 0 0,2-3 0 0,0 2 0 16,0-5 0-16,2 1-160 0,-1-7 32 0,2 2 0 15,0 2 0-15,-1-2 0 0,2-2 0 0,0 0 0 0,0 1 0 16,3-1 0-16,2 0 128 0,1 1-208 0,-1-2 80 0,0-1 128 16,2-2-160-16,1 2 160 0,1 0 0 0,1-3-144 15,0-1 144-15,2 1-128 0,0 1 128 0,-1-2-128 16,1 1-48-16,1-4 0 0,1 2 0 0,0-4 0 16,2 2-112-16,-1-1-32 0,2-3 0 0,1-7 0 31,-3 7-192-31,3-7-32 0,-3 9-16 0,3-9 0 15,0 0-480-15,0 0-112 0,0 0 0 0</inkml:trace>
  <inkml:trace contextRef="#ctx0" brushRef="#br2" timeOffset="169921.81">9329 6408 6447 0,'0'0'576'0,"0"0"-576"16,0 0 0-16,9 6 0 0,1 0 1632 0,-10-6 224 15,7 5 32-15,-7-5 16 0,11 2-1008 0,-4 3-208 16,-7-5-48-16,0 0 0 0,0 0-288 0,8 10-64 15,-2-2-16-15,-6-8 0 0,0 0-272 0,9 6 160 16,-9-6-160-16,0 0 128 0,9 4-128 0,-9-4 0 16,10 2 0-16,-10-2-176 0,9 2-176 0,-9-2-32 15,12 0-16-15,-12 0 0 16,0 0-240-16,0 0-32 0,0 0-16 0,0 0 0 0,0 0 688 0,0 0 0 0,0 0 0 0,0 0 0 16,0 0 800-16,0 0 192 0,0 0 32 0,0 0 16 15,0 0-144-15,0 0-48 0,0 0 0 0,0 0 0 16,-11-2-144-16,2 2-48 0,1 2 0 0,8-2 0 15,-9 1-144-15,0 2-48 0,-3-1 0 0,1 3 0 16,-1-1-32-16,0-2-16 0,-2 0 0 0,0-1 0 16,0 1-128-16,1-2-32 0,-2 0 0 0,-2 1 0 15,1-1 0-15,-2 5-16 0,-2-2 0 0,-1-2 0 16,0-2 32-16,-2 1 16 0,-1 1 0 0,-2 0 0 16,0 0 144-16,-4 2 16 0,-1 1 16 0,-6 1 0 15,-4-1 0-15,-2-2 0 0,-4 2 0 0,-2 0 0 16,1 2-144-16,0-2-16 0,-3 4-16 0,0 0 0 15,0-4-144-15,-5 4-16 0,-5-2-128 0,-1-3 192 16,0 1-192-16,1 1 0 0,1-1 128 0,-1-2-128 0,0 1 0 16,-4-1 0-16,-2 2 0 0,-3 0 0 0,-4-3 0 0,2 2 128 15,1-2-128-15,-1 0 0 0,1-1 128 0,-4-1-128 16,-6 0 176-16,3-2-176 0,5-1 256 0,0 2-64 16,1-2-16-16,-2 1 0 0,-4 1 32 0,0-2 16 15,-2-4 0-15,1 5 0 0,0 1-64 0,0 1-16 16,0-3 0-16,-3 0 0 0,-5 1-144 0,3 0 0 15,3 2 144-15,2-1-144 0,3-1 0 0,-4-2 0 16,-5 0 0-16,2 1 0 0,2 0 0 0,2 1 0 16,3 1 0-16,-6-2 0 0,-4-1 0 0,1 2 0 15,-1 0 0-15,4-1 0 0,1 0 0 0,-2 0 0 16,-2 2 0-16,-2-5 0 0,3 1 0 0,3 2 0 0,2 0 0 0,-1-2 0 16,-1 0 0-16,-1 0 0 0,-3-1 0 15,3 2 0-15,2-4 0 0,1 4 0 0,1 2 0 0,-3 1 0 16,-3-6 0-16,3 2 144 0,3-1-144 0,3 1 0 15,3 2 160-15,-2 0-160 0,-4 1 128 0,2-5-128 16,2 0 0-16,3-1 128 0,1 2-128 0,4 2 0 16,3-2 0-16,-3 3 0 0,-3 1 128 0,-1-2-128 15,1-4 0-15,5 4 0 0,1 0 0 0,5-2 0 16,2 2 0-16,-1 3 0 0,-4-6 0 0,2 4 0 16,3 2 0-16,3 0 0 0,1-2 0 0,3 2 0 15,2-3 0-15,0 2 128 0,5 6-128 0,-2-3 0 16,1-1 0-16,-2-2 0 0,-1 3 0 0,4 0 0 15,3 0 0-15,2 0 0 0,2 0 0 0,0-1 0 0,4 1 0 0,1 0 0 16,4 0 0-16,0 0 0 16,2 0 0-16,2 2 0 0,2 1 0 0,1-1 0 0,0 2 0 0,1-1 0 15,2-2 0-15,2 0 0 0,0-1 0 0,3 0 0 16,1-1 0-16,1 1 0 0,2 1 0 0,7-1 0 16,-10 7 0-16,10-7 0 0,0 0 0 0,0 0 0 15,0 0 0-15,0 0 0 0,0 0-144 0,-7 9 144 16,6-2 0-16,1 5 0 0,1-2-128 0,3 1 128 15,0 2 0-15,0 0 0 0,1 2-128 0,0 3 128 16,1-2 0-16,-1 3 0 0,0 4 0 0,2 1 0 16,-1 0 0-16,0 6 0 0,0-1 0 0,-3 3-128 15,1 2 128-15,-3 4 0 0,2 2 0 0,-3 1 0 0,-3 4 0 0,2 3 0 16,-3 2 0-16,-2 3-128 16,-2-3 128-16,-1 3 0 0,1 4 0 0,-3 2 0 0,-3 1 0 0,2-1 0 15,-4-1 0-15,2 0 0 0,-6-1 0 0,2 3 0 16,-2-3 0-16,1 2 0 0,0 0 0 0,0-1 0 15,1-4 0-15,0 1 0 0,-1-2 0 0,1 3 0 16,-1-1 0-16,4-2 0 0,0-2 0 0,7-26 0 16,-1 6 128-16,3 2-128 0,-2 0 0 0,2 0 0 15,0-1 0-15,0 0 128 0,4-2-128 0,-6 20 0 16,6-13 0-16,1-9 0 0,1-3 0 0,2-5 0 16,2-2 0-16,1-10 0 0,-1 2 0 0,2-1 0 15,0 1 128-15,5 0-128 0,-4-1 0 0,7-1 0 16,0 1 0-16,14-1 128 0,0-1-128 0,1-3 0 15,3-3 0-15,-1 1 0 0,2-2 0 0,2-2 0 16,3-2 128-16,1-2-128 0,-3-1 0 0,3 2 144 16,-1-4-144-16,4 3 0 0,2-3 0 0,2 2 0 0,3-1 0 0,5-2 128 15,1 0-128-15,0-1 0 0,1 1 0 0,0 3 0 16,-1-5 0-16,3 5 0 0,3-5 0 0,3 3 0 16,3-2 0-16,2-1 0 0,0 3 0 0,-1-1 0 15,0 3 0-15,2-6 0 0,1 1 0 0,3 0 0 16,2-2 0-16,-1 5 0 0,-3-1 0 0,1 3 0 15,-1-2 0-15,4 3 0 0,2-1 0 0,2-1 0 16,1-1 0-16,-1 0 0 0,-1 0 0 0,1 2 0 16,3-1 0-16,1 0 0 0,1 2 0 0,-1-3 0 15,-4 1 0-15,0 1 0 0,1 0 0 0,2 4 0 16,3-2 0-16,-2-1 0 0,-5 4 0 0,-1-1 0 0,1 1 0 0,2 1 0 16,4 1 0-16,-2-2 0 0,-5 0 0 15,1-2 0-15,1 1 0 0,4 1 0 0,3-2 0 0,-1 2 0 16,-2-2 0-16,-1-3 0 0,-1 2 0 0,3-1 0 15,2-2 0-15,-1 3 0 0,1-2 0 0,-2 0 0 16,0 1 0-16,2-2 0 0,-1 4 0 0,0 2 0 16,-2-2 0-16,0 3 0 0,-4 0 0 0,2 1 0 15,0 0 0-15,2 0 0 0,0 1 0 0,-1 1 0 16,-5 1 0-16,3-1 0 0,-3 2 0 0,6 1 0 16,5-2 0-16,-2-1 0 0,-5 0 0 0,1-1 0 15,0 0 0-15,3 0 0 0,3 1 128 0,-3 0-128 16,-2 5 0-16,-2-4 0 0,-4-1 0 0,5 0 0 15,2 1 0-15,-2 2 0 0,-4 0 128 0,-2-1-128 16,2 0 128-16,0 1 0 0,0 0 0 0,-1 0 0 16,0 4 0-16,-3-4 0 0,-3-1 0 0,0 3 0 0,-5 0-128 0,0-1 192 15,1 3-192-15,-3-4 192 0,-4-1-192 16,-4 3 128-16,-8-2-128 0,-5 3 128 0,-8 1-128 0,-4 1 0 16,-6 0 0-16,-9 4 0 15,-5 0-832-15,-10 0-240 0,-7 3-48 0</inkml:trace>
  <inkml:trace contextRef="#ctx0" brushRef="#br2" timeOffset="173671.78">21717 15206 24639 0,'0'0'1088'0,"0"0"240"0,0 0-1072 0,0 0-256 15,0 0 0-15,0 0 0 0,9-3 0 0,-9 3 0 16,0 0 0-16,0 0 0 0,0 0 256 0,6-9 0 16,-2 0 0-16,-4 9 0 0,0-10 128 0,-2 2 0 15,2 8 16-15,-8-6 0 0,-1-4-80 0,0 4-32 16,-1-1 0-16,-3 0 0 0,-1 4-96 0,-2-4-32 16,-2 0 0-16,-4 0 0 0,-3 1-160 0,-3 1 192 15,-2-4-192-15,-2 1 192 0,-4 2-16 0,3-2 0 16,1 3 0-16,-1-4 0 0,-2 1 64 0,-2-1 16 0,-1 0 0 15,0 2 0-15,-3-2 32 0,-1 3 16 16,-3-4 0-16,-4 4 0 0,-2-3-16 0,-1 1 0 0,0 0 0 0,0 0 0 16,0-1-32-16,2 0 0 0,-1-1 0 0,-1 1 0 15,-4-3-64-15,-4 3-32 0,1-3 0 0,0 3 0 16,1-3 48-16,-3 1 16 0,0 1 0 0,0 1 0 16,-3 4-32-16,-3-2-16 0,-6-2 0 0,2 4 0 15,0 2-16-15,1-3 0 0,0 1 0 0,-4 3 0 16,-4 1-160-16,-1-3 0 0,0-1 0 0,0 1 128 15,0 1-128-15,1 2 0 0,-4-2 0 0,0 1 128 16,-5-3-128-16,1 1 0 0,2 2 0 0,-1-1 0 16,-2 0 0-16,-1 0 0 0,-4 0 0 0,3 1 0 15,2-1 160-15,-2 3-160 0,-5 1 192 0,0 1-192 16,-1-6 256-16,1 1-48 0,1 4-16 0,-4-1 0 0,-3 2-32 16,-2-5-16-16,2-1 0 0,1 4 0 0,1 3 0 15,-3-2 0-15,-5-2 0 0,3 0 0 0,2-3-16 0,1 4 0 16,-3 4 0-16,-1-6 0 0,-2-4 0 0,3 3-128 15,3 2 192-15,-2 0-64 0,-6 1-128 0,1-3 160 16,3-4-160-16,0 4 160 0,-2 4-160 0,1-2 160 16,-2-3-160-16,4 3 160 0,0-1-160 0,-4 0 0 15,-3 0 0-15,2-3-176 0,2 0 176 0,-1 1 0 16,-1 1 0-16,2-2 0 0,-2 1 0 0,6-1 0 16,1-2 160-16,-4 2-160 0,-4 1 0 0,-1 2 0 15,3 0 0-15,-1-1 0 0,-1 0 0 0,0-1 0 16,-2-1 0-16,3 3 0 0,0 1 0 0,-4 1 0 0,-1-1 0 0,3 0 0 15,3 1 0-15,-4-2 0 0,-3 0 0 16,1-1 0-16,5 1 0 0,0 0 0 0,1 2 0 0,-1 0 0 16,-3-2 0-16,4 1 0 0,6-1 0 0,-6 1 0 15,-7 0 0-15,3 0 0 0,4-3 0 0,0 1 0 16,1-2 0-16,-1 1 0 0,-1-1 0 0,4 3 0 16,1-1 0-16,-4 2 0 0,-4-2 0 0,3 3 0 15,4-1 0-15,0 1 0 0,-2-1 0 0,1-1 0 16,-1-3 0-16,6 2 0 0,2 1 0 0,-2 0 0 15,-9-1 0-15,5-1 0 0,4-1 0 0,2 4 0 16,0 0 0-16,-1 0 0 0,-3-2 128 0,4 0-128 16,3 2 0-16,-3 1 144 0,-2 0-144 0,2-1 128 15,-1-5-128-15,3 3 0 0,2 2 144 0,-2-2-144 16,-3 2 128-16,2-2-128 0,3 0 128 0,2-1-128 16,1 2 0-16,-3 0 128 0,-2-1-128 0,4 1 0 15,0-1 0-15,4 1 0 0,3-1 0 0,-2 2 128 0,-6-3-128 16,2 0 0-16,5 3 128 0,0-1-128 0,0-1 0 0,0-1 0 15,-3 0 0-15,3 1 128 0,0 3-128 0,3-2 0 16,5 0 0-16,-3 0 0 0,-8 1 0 0,4-1 0 16,2-1 0-16,4 2 0 0,2-2 0 0,0 1 0 15,-4 0 0-15,-2 1 128 0,2 0-128 0,3-2 0 16,2 1 0-16,1 1 0 0,-1 1 0 0,-2 0 0 16,0 0 0-16,1 0 0 0,4 0 0 0,4 0 0 15,3 0 0-15,-3 3 0 0,-3-3 0 0,1 0 0 16,2 0 0-16,3 2 128 0,1-1-128 0,4 0 0 15,2 0 0-15,0 1 0 0,-2-2 0 0,0 0 0 16,-2 1 0-16,4-1 0 0,1 3 160 0,4-1-32 0,2-1-128 0,2 4 192 16,2-2-192-16,-2 0 0 0,-2-1 0 0,-1 1-160 15,-3-1 160-15,0 2 0 0,2-3 0 0,1 3 0 16,4 0 0-16,0 2 0 0,2 1 0 0,-5-2 0 16,-1 1 0-16,1 3 0 0,-2-3 0 0,-2 1 0 15,3-2 0-15,3-1 0 0,1 3 0 0,2-1 0 16,1-2 0-16,0 1 0 0,-2 3 0 0,-2-3 0 15,-3 3 0-15,2-3 0 0,3-4 0 0,-1 3 0 16,2 1 0-16,4 1 0 0,1-2 0 0,3 3 128 16,1 0-128-16,0-1 0 0,-6 0 0 0,4-1 0 15,0-5 0-15,3 1 0 0,1 0 0 0,0 0 0 16,4 1 0-16,2-2 0 0,0-2 0 0,2 1 0 16,3 1 0-16,14 0 0 0,-3 0 0 0,0 0 128 0,-2 0-128 0,2 0 0 15,0 0 0-15,0 0 0 0,2-1 0 0,-10 0 0 16,6-1 0-16,4 4 0 0,-1-4 0 0,5 2 0 15,8 0 0-15,-8 0 0 0,8 0 0 0,0 0 0 16,-9 0 0-16,9 0 0 0,0 0 0 0,0 0 0 16,0 0 0-16,0 0 0 0,-5 5 0 0,5-5 0 15,-4 9 0-15,2 0-128 0,2 0 128 0,1 0 0 16,-1-9 0-16,2 15-128 0,0-2 128 0,0 1 0 16,1 1 0-16,-2 3 0 0,3 1 0 0,0 4-128 15,-1 4 128-15,0-1 0 0,0 5 0 0,0 2 0 16,-1 1 0-16,1 2-128 0,1-3 128 0,0 2 0 15,-1 4 0-15,-1-3 0 0,-2-2 0 0,0 0 0 0,0-2 0 0,0 3-128 16,0 5 128-16,0-1 0 0,-2 2 0 16,0 2 0-16,0-4 0 0,2-1 0 0,-1-2 0 0,1-2 0 15,0-1 0-15,0-2 0 0,0-1 0 0,0 0 0 16,0-5 0-16,1 3 0 0,-1-4 0 0,2 4 0 16,0-2 0-16,0 3 0 0,2-3 0 0,0 5 0 15,-2-4 0-15,2 1 0 0,1-2 0 0,-1 1 0 16,2-5 0-16,1-1-128 0,0 0 128 0,4 0 0 15,-4 0-160-15,3-2 160 0,-1-2-192 0,-2-8 192 16,2 1-192-16,2 3 192 0,-1-1-192 0,2 0 192 16,0 2-176-16,5 0 176 0,-1-2-160 0,17 9 160 15,-1-3 0-15,1-3 0 0,0-3-128 0,2 1 128 16,-5-3 0-16,3 1 0 0,1-3 0 0,1 2 0 16,-1-4 0-16,3 3 0 0,1-4 0 0,4-1 0 0,3 1 0 0,0 0 0 15,6-2 0-15,3-2 0 0,1 0 0 16,1 3 0-16,0 0 0 0,1 0-144 0,1-3 144 0,0 0 0 15,4 1 0-15,3-1 0 0,5 1 0 0,-1 1 0 16,-2-1 0-16,3 2-128 0,1-1 128 0,3-2 0 16,2-1 0-16,4 0 0 0,3 0 0 0,-3 1 0 15,-1-2 0-15,2-1 0 0,4-4 0 0,2 3 0 16,6-1 0-16,-3 1 0 0,-4 1 0 0,6-2 0 16,-1 0 0-16,2 0 0 0,1 2 0 0,-1 1 0 15,-1-2 0-15,2-1 0 0,1 3 0 0,2 0 0 16,-2-1 0-16,0 1 0 0,1 0 0 0,3 0 0 15,2-1 0-15,1 2-128 0,0-5 128 0,1-1 0 16,1 2 0-16,3 1 0 0,-1-2 0 0,-1-1 0 16,0 0 0-16,5 1 0 0,4-2 0 0,-5 1 0 0,-6 1 0 0,3-2 0 15,3 2 0-15,0 2 0 0,-1-4 0 0,-1 2 0 16,-1 3 0-16,3-1 0 0,4 2 0 0,-4-1 0 16,-4-4 0-16,1 4 0 0,5-1 0 0,1 1 0 15,1-2 0-15,0 0 0 0,0-1 0 0,-1 1 0 16,3 0 0-16,-1-1 0 0,-5 0 0 0,6 1 0 15,4 2 0-15,-3-1 0 0,-6 1 0 0,5 0 0 16,2 0 0-16,-4 4 0 0,-3-2 0 0,1 3 0 16,1 1 0-16,0-2 0 0,0-1 0 0,-3 2 0 15,-5 2 0-15,6-1 0 0,3-2 0 0,-4 2 0 16,-7 0 0-16,3 0 0 0,3-2 0 0,-1 1 0 16,-3-3 0-16,-1 1 0 0,-1 1 0 0,3 1 0 15,5 1 0-15,-5 2 0 0,-6-3 0 0,2 0 0 0,0 0 0 16,2 1 0-16,0 3 0 0,0-5 0 0,-2 3 0 0,3-1 0 15,4 1 0-15,-1-2 0 0,-6 0 0 16,1 1 0-16,2-1 0 0,2 2 0 0,1-1 0 0,-2-2 0 16,-3 2 0-16,2 1 0 0,4-1 0 0,-4 0 0 15,-4 0 0-15,-1-1 0 0,0 2 0 0,4-1 0 16,-3 0 0-16,-2 0 0 0,-4 1 0 0,0 0 0 16,3-1 0-16,-1 4 0 0,2-5 0 0,0 0 0 15,-4-1 0-15,0 1 0 0,5-1 0 0,-1 2 128 16,-4-1-128-16,2-2 0 0,-1 0 0 0,4-1 0 15,3 0 0-15,-3 2 0 0,-6-1 0 0,1-1 0 16,0-1 0-16,1 1 128 0,3-2-128 0,-2 2 0 16,-5-1 0-16,3 1 0 0,0-1 0 0,0 1 0 15,-1 0 0-15,-3 0 0 0,-1 0 0 0,-1 0 0 0,1-1 0 0,1-1 0 16,0 2 0-16,-1-2 0 0,0-1 0 0,0 1 0 16,3-2 0-16,-2 3 0 0,-1-1 0 0,-1 1 0 15,-4-1 0-15,1-1 144 0,0 2-144 0,0-2 0 16,-1 1 0-16,-1 0 0 0,-3 1 0 0,-3 0 0 15,-2 0 0-15,3-1 0 0,3 0 0 0,-3-1 0 16,-6 1 0-16,-2 0 0 0,-1 1 0 0,1 0 0 16,0 1 0-16,0 0 0 0,-2-1 0 0,0-1 0 15,-7 2 0-15,0 0 0 0,1 0 0 0,-2 0 0 16,-2 0 0-16,2 0 0 0,1 0 0 0,0 0 0 16,-7 0 0-16,0 0 0 0,1 2 0 0,-3-1 0 15,-3-1 0-15,1 2 0 0,-2 1 128 0,0 1-128 16,2-2 0-16,-2 2 160 0,-1-3-160 0,-2 3 128 15,-2-1-128-15,-1 2 0 0,-1-1 0 0,2-2-176 0,-4-1 176 0,1 2 0 16,-2 1 0-16,1 1-128 0,2-1 128 0,-2 1 0 16,-2 2 0-16,-3-2 0 0,0 2 0 0,-3 2 0 15,-1-3 0-15,-1 3 0 0,-1-4 0 0,0 3 0 16,0-1 0-16,-3-2 0 0,-1 2 0 0,0 0 0 16,-2-2 0-16,-2 3 0 0,-1-2 0 0,0 2 0 15,1 2 0-15,-3-2 0 0,-1 1 0 0,-1-4 0 16,-1 0 0-16,0 1 0 0,-1-3 0 0,-1 1 144 15,-2-2-144-15,1-1 160 0,-11-1-160 0,10 0 0 16,-1 0 0-16,-9 0 0 0,9-3 0 0,-2-1 0 16,-7 4 0-16,8-8 0 0,-2 1 0 0,-1-1 160 0,-1-4-160 0,1 1 160 15,-2 0-160-15,-1-3 0 16,1-3 0-16,-1-1 128 0,1-1-128 0,1-2 0 0,1-2 144 16,-1-1-144-16,-1-3 0 0,1-2 0 0,1-3 0 0,0-1 0 15,-1-3 0-15,1-1 0 0,-1-1 0 0,0 0 0 16,0 0 0-16,1-1 128 0,-3-1-128 0,2 2 0 15,0 0 128-15,0 1-128 0,0 0 128 0,-3 2-128 16,1-2 128-16,0 1-128 0,-1 3 128 0,0 0-128 16,0 1 0-16,1-1 128 0,-2 1-128 0,0 3 0 15,0 1 0-15,0 0 0 0,0 3-192 0,-2-1 64 16,1 2-288 0,0 5-48-16,0 1-16 0,-1 2 0 0,0 2-1808 0,-2 5-352 15</inkml:trace>
  <inkml:trace contextRef="#ctx0" brushRef="#br2" timeOffset="177240.23">7988 18024 18191 0,'0'0'800'0,"0"0"176"0,0 0-784 0,0 0-192 16,0 0 0-16,0 0 0 0,0 0 896 0,0-8 128 15,0 8 16-15,0 0 16 0,0 0-144 0,0 0-16 16,0 0-16-16,0 0 0 0,0 0-208 0,0 0-32 15,0 0-16-15,0 0 0 0,0 0-320 0,-10 6-64 0,-1 0-16 0,4 3 0 16,0 1-224-16,0 4 144 0,0 0-144 0,0 5 128 16,-2 4-128-16,0 1 160 0,0 3-160 0,1 1 160 15,0 4-160-15,-1 1 0 0,-1 2 0 0,1 4 0 16,0 0 0-16,1 4 0 0,0-2 0 0,1 2 0 16,1 2 0-16,-3-2 128 0,1 3-128 0,2-2 0 15,-1 3 160-15,1 0-160 0,0-5 192 0,0 0-192 16,1 0 240-16,0-1-64 0,0 3-16 0,-2 1 0 15,-1-3 32-15,2 3 16 0,1-2 0 0,1 3 0 16,0-4-48-16,0-1-16 0,0 0 0 0,-1-1 0 16,1 3-144-16,1 2 0 0,0-3 144 0,0 2-144 15,2-2 0-15,0 4 144 0,-2-4-144 0,3-1 0 16,-1-2 0-16,0 0 0 0,-2-2 0 0,1 0 0 16,-1-5 0-16,1 0 0 0,-1 2 0 0,1 0 0 0,-1-1 0 0,-1 0 0 15,0-6 0-15,-1 1 0 0,0-1 128 0,0 0-128 16,1-3 0-16,-2 0 0 0,-2-4 0 0,1 1 0 15,-1-2 0-15,2-2 0 0,-2 0-144 0,2-4-96 16,-1-2-16-16,2 0 0 16,-1-4-2208-16,-2-1-448 0</inkml:trace>
  <inkml:trace contextRef="#ctx0" brushRef="#br2" timeOffset="178491.36">6790 19908 7359 0,'0'0'656'0,"-10"-2"-528"0,1 0-128 0,2 0 0 0,7 2 1024 15,-11-4 160-15,3-1 32 0,-1 2 16 16,0 0-368-16,0 1-80 0,0-2-16 0,1 1 0 15,1 0-80-15,7 3-32 0,-9-2 0 0,0-1 0 0,1 0 176 0,8 3 48 16,-7-3 0-16,-1-1 0 0,8 4-64 0,0 0-16 16,0 0 0-16,0 0 0 0,0 0-208 0,0 0-32 15,0 0-16-15,0 0 0 0,0 0-96 0,0 0-32 16,0 0 0-16,15 0 0 0,2-1-192 0,2 1-32 16,0 0-16-16,5-2 0 0,3 4 0 0,1-4 0 15,4 0 0-15,-1-2 0 0,4 1-176 0,2 0 192 16,2-1-192-16,4 0 192 0,2 0-32 0,5 3 0 15,10 0 0-15,1-2 0 0,2-1-160 0,-1-1 192 16,0 0-192-16,2 1 192 0,0 0-192 0,6 3 0 16,4 1 144-16,1 0-144 0,-1-1 128 0,0 1-128 15,-2 2 160-15,4 4-160 0,3-3 128 0,4 2-128 0,1-1 0 0,0 1 0 16,-4-1 0-16,3 0 128 0,4 4-128 0,2-2 0 16,6 2 0-16,-1 0 0 0,-3-2 0 0,3 2 0 15,6-1 128-15,-1-1-128 0,2 1 0 0,-2-4 0 16,-1 2 0-16,6-1 128 0,5 0-128 0,-1-1 0 15,-6-1 0-15,2-2 0 0,3 0 128 0,0 1-128 16,-4 1 0-16,1-1 0 0,-4-1 0 0,5 1 0 16,4-1 0-16,-4 0 0 0,-6 0 0 0,3 1 0 15,1-1 0-15,1 3 0 0,-2 1 0 0,0-3 0 16,-2 2 128-16,4-1-128 0,4 1 0 0,2 1 0 16,-7-2 0-16,2 4 0 0,3 0 0 0,2 2 0 0,1-1 0 0,0-1 0 15,0 3 0-15,6-1 0 0,1 1 0 0,0-2 0 16,-4 6-128-16,5-3 128 0,6 2 0 15,-4 1 0-15,-6 0 0 0,0-1 0 0,6 0 0 0,-1 0 0 16,0 1 0-16,-1 0 0 0,-1 4 0 0,-1 0 0 16,0-5 0-16,-3 2 0 0,-1 3 0 0,3-2 0 15,3 2 0-15,-3-2 0 0,-4-3 160 0,2 1-160 16,4-1 160-16,-3-1-160 0,-7-2 128 0,1 5-128 16,4-1 0-16,-3-6 0 0,-2 0 128 0,-4 2-128 15,0-1 0-15,-2 1 144 0,3 0-144 0,-3 0 192 16,-5-4-192-16,-3 4 192 0,-1-3 0 0,1 5 16 15,0-5 0-15,-5 2 0 0,-8-1-208 0,-3 0 128 16,-7-2-128-16,-1 2 0 0,-3 2 0 0,-1 0-256 0,-5-1 16 16</inkml:trace>
  <inkml:trace contextRef="#ctx0" brushRef="#br2" timeOffset="179693.42">7473 19367 12895 0,'0'0'1152'0,"0"0"-928"16,0 0-224-16,0 0 0 0,0 0 1680 0,0 0 304 15,0 0 48-15,0 0 16 0,0 0-384 0,0 0-80 16,5-10-16-16,-5 10 0 0,6-11-400 0,5 1-80 15,0 4 0-15,4-2-16 0,4 2-208 0,3 5-32 16,1-3-16-16,3 1 0 0,2-2-112 0,3 4 0 16,1 1-16-16,3 1 0 0,5 2-256 0,-1 2-48 15,1-1-16-15,-5-1 0 0,-3 2-240 0,-3 3-128 16,-1-2 128-16,0 5-128 0,-1-5 0 0,-1 3 0 0,0-2 0 0,-3 4-192 31,-3-4-1152-31,0 3-224 0,-2-3-48 0,-2-1-12960 0</inkml:trace>
  <inkml:trace contextRef="#ctx0" brushRef="#br2" timeOffset="180497.31">5820 19135 11055 0,'0'0'976'0,"0"0"-784"15,0 0-192-15,0 0 0 0,8-10 1280 0,-8 10 192 16,0 0 64-16,0 0 0 0,0 0-256 0,0 0-64 16,0 0 0-16,0 0 0 0,0 0-32 0,0 0-16 15,0 0 0-15,-5 14 0 0,0 4-272 0,-1 1-64 16,-3 0-16-16,0 0 0 0,0 1 16 0,-1 3 16 0,0-2 0 0,2-2 0 16,-2 2-336-16,3 0-80 15,0-2-16-15,-1 0 0 0,-2 0-288 0,1-1-128 0,1-3 128 0,3 1-128 16,0 1 128-16,1-3-128 0,1-1 0 0,1-4 128 15,2-9-384-15,2 11-96 0,-2-11-16 0,3 8 0 32,-3-8-2528-32,0 0-512 0</inkml:trace>
  <inkml:trace contextRef="#ctx0" brushRef="#br2" timeOffset="180896.08">6082 19316 11967 0,'0'0'1072'0,"0"0"-864"0,0 0-208 0,0 0 0 0,8-3 1920 0,-8 3 320 16,0 0 80-16,0 0 16 0,0 0-928 0,0 0-176 16,2-10-32-16,-2 10-16 0,0 0-96 0,0 0-32 15,-11-2 0-15,-2 3 0 0,3 3-656 0,-3 1-128 16,-1-1-16-16,1 3-16 0,-3 3 0 0,2-1 0 15,0 3 0-15,0 0 0 0,0-1-112 0,3 1 0 16,3 2-128-16,1-2 192 0,-1-1-192 0,3 1 0 16,5-12 128-16,-3 10-128 0,2 1 144 0,1-11-16 15,3 9 0-15,-3-9 0 0,0 0 192 0,10 8 16 16,1-7 16-16,1 0 0 0,-2-1-96 0,-10 0 0 16,11-2-16-16,-1-2 0 0,-1-4-32 0,-1 3 0 15,-8 5 0-15,9-4 0 0,-9 4-32 0,8-7-16 0,-2 0 0 0,-6 7 0 16,0 0-32-16,0 0 0 0,0 0 0 0,0 0 0 15,9 7-128-15,-9-7 128 0,7 11-128 0,0 1 128 16,-1-3-128-16,2 1 0 0,1-5 0 0,1 1 128 16,1 0-128-16,2-2 0 0,0-2 0 0,1-2 0 15,3-2 0-15,3-2-256 0,0-3 64 0,1-1 16 32,-1-6-1552-32,0 0-320 0,-1-1-64 0</inkml:trace>
  <inkml:trace contextRef="#ctx0" brushRef="#br2" timeOffset="181306.78">6452 18905 20271 0,'0'0'896'0,"0"0"192"0,0 0-880 0,0 0-208 16,-1 17 0-16,-2 1 0 0,1 1 1024 0,-2 4 144 15,-2 5 48-15,-1-2 0 0,0 6-192 0,-1 0-16 16,-1 5-16-16,0-2 0 0,0 3-160 0,-1-2-16 16,-1-3-16-16,-1 0 0 0,3-5-208 0,1-1-32 15,0-7-16-15,0-2 0 0,1-2-192 0,3-5-32 16,1-3-16-16,3-8 0 0,0 0-64 0,0 0-16 16,0 0 0-16,0 0 0 0,10 2 32 0,1-4 16 0,-2-3 0 0,2-4 0 15,-2 1-144-15,1-4-128 0,2 2 144 0,-2 0-144 16,0-3 0-16,1 3 0 0,-1-2 0 0,1 5 0 15,-2 0 0-15,-9 7 0 0,11-3 0 0,-1 3 0 16,-10 0 0-16,12 7-160 0,-4 2 160 0,-1 1-128 16,-3 6 128-16,-3 0-128 0,-4 2 128 0,-2 1-128 15,-2 1 128-15,-2 1 0 0,-1-4 0 0,-1-1 0 16,0-1 0-16,2-1 0 0,-2 0 0 0,2-4 128 16,1-1-128-16,2-1 0 0,6-8-128 0,0 0 128 31,0 0-1600-31,0 0-224 0,0 0-48 0,0 0-12032 0</inkml:trace>
  <inkml:trace contextRef="#ctx0" brushRef="#br2" timeOffset="181693.58">6657 19402 11967 0,'0'0'1072'0,"0"0"-864"16,0 0-208-16,10-4 0 0,-10 4 1984 0,11-3 336 16,-2-2 80-16,0 1 16 0,-9 4-912 0,9-3-176 15,-9 3-48-15,10-6 0 0,-2 1-256 0,-8 5-48 16,9-7-16-16,-9 7 0 0,6-7-192 0,-6 7-64 16,4-7 0-16,-4 7 0 0,0 0-64 0,0 0 0 15,0 0-16-15,-8-3 0 0,-2 0-112 0,0 3 0 16,-4 3-16-16,0 2 0 0,-1 1-160 0,1 4-16 0,-3 3-16 0,3-2 0 15,0 2-48-15,0 4 0 0,0 0 0 16,4-1 0-16,3-2-32 0,2-4-16 0,2 1 0 0,3-11 0 16,1 10-16-16,-1-10-16 0,9 11 0 0,3-5 0 15,2-1-48-15,0-2-128 0,2-2 192 0,2-1-64 16,0-1-128-16,-1-5 0 0,3 3 0 0,-3-1 128 16,2 1-128-16,-2-2-272 0,-1-4 64 0,-2 3 16 31,2-3-1632-31,-1 1-320 0,0-2-64 0,-2 3-12704 0</inkml:trace>
  <inkml:trace contextRef="#ctx0" brushRef="#br2" timeOffset="182076.76">7065 18941 21711 0,'0'0'960'0,"0"0"192"0,0 0-912 0,0 0-240 16,0 0 0-16,0 0 0 0,0 0 1280 0,0 0 224 0,-6 10 32 0,0-2 16 15,-1 3-224-15,2-1-48 0,1 3-16 0,-1 2 0 16,-1 6-320-16,-1-1-64 0,2 7-16 16,0-1 0-16,0 7 0 0,1 2 0 0,-4-1 0 0,3 2 0 15,0-2-352-15,0-2-80 0,0 1-16 0,0-4 0 16,2-1-224-16,-2-1-32 0,2-5-16 0,-1 0 0 16,1-2-144-16,1-2 160 0,-1-3-160 0,1 1 160 15,-1-2-160-15,1 0 0 0,0-5 0 0,1-1 0 31,1-8-1024-31,0 0-272 0,0 0-64 0,0 0-9792 0,0 0-1968 0</inkml:trace>
  <inkml:trace contextRef="#ctx0" brushRef="#br2" timeOffset="182815.56">7195 19158 17439 0,'0'0'768'0,"-8"1"176"0,2-1-752 0,6 0-192 0,-4-5 0 0,4 5 0 0,0 0 752 0,0 0 112 16,0 0 32-16,4-5 0 0,2-4 224 0,4 3 48 16,0-5 16-16,4 3 0 0,3-3-336 0,1 3-64 15,-2-2-16-15,2 2 0 0,-2-1-96 0,0 2-32 16,-2-5 0-16,-2 7 0 0,0-4-128 0,-3 4-16 16,-9 5-16-16,9-4 0 0,-9 4-48 0,0 0-16 15,0 0 0-15,0 0 0 0,0 0-112 0,0 0-32 16,0 0 0-16,0 0 0 0,1 17-80 0,-1 1-32 15,0-2 0-15,0 3 0 0,0 2-160 0,0 3 160 16,-1 1-160-16,-1-1 160 0,2 6 32 0,0-5 16 0,-2 2 0 0,2-1 0 16,0 2 208-16,0-4 32 0,-1 1 16 0,-1 0 0 15,1-3-192-15,-2-1-32 0,0 1-16 0,0-1 0 16,1-5-224-16,-1-1 144 0,-1 0-144 0,3-1 128 16,1 1-128-16,1-4 0 0,0-1 0 0,-1-10 0 31,0 9-528-31,0-9-96 0,0 0-16 0,0 0 0 15,0 0-2208-15,0 0-448 0,0 0-96 0</inkml:trace>
  <inkml:trace contextRef="#ctx0" brushRef="#br2" timeOffset="183019.84">7118 19585 22111 0,'0'0'1968'16,"12"-2"-1584"-16,-1-2-384 0,4-2 0 0,2 1 1552 0,3 1 240 15,2 0 32-15,2-1 16 0,0 0-448 0,2 2-96 16,2-1-16-16,-2 2 0 0,0-2-464 0,-3 3-112 16,1-1 0-16,0 1-16 0,-1 0-432 0,1 0-64 15,1 1-32-15,1 0 0 0,-3 0-336 0,-2 0-64 16,-2-2-16-16,-1 1-15664 0</inkml:trace>
  <inkml:trace contextRef="#ctx0" brushRef="#br2" timeOffset="183695.76">7472 18383 24879 0,'0'0'2208'0,"9"1"-1760"0,5 0-448 0,2-1 0 16,3 2 912-16,3-2 112 0,1 0 0 0,3 0 16 15,5-2 48-15,4 1 16 0,6-1 0 0,4-3 0 16,4-1-128-16,1 1-16 0,-1-2-16 0,0 2 0 16,-2 1-528-16,0 0-96 0,-3-2-32 0,1 2 0 15,-2 0-288-15,-1 0 0 0,-3-1 128 0,-2 3-128 32,-5-1-448-32,-7 2-160 0,-4 0-32 0,-4 2-9984 0,-4-2-1984 0</inkml:trace>
  <inkml:trace contextRef="#ctx0" brushRef="#br2" timeOffset="184428.91">5678 18577 11055 0,'0'0'976'0,"-8"4"-784"15,8-4-192-15,0 0 0 0,-8 1 1456 0,8-1 240 16,0 0 48-16,0 0 16 0,0 0-160 0,0 0-48 16,0 0 0-16,0 0 0 0,0 0-256 0,5-11-48 15,2 0-16-15,3-3 0 0,2 1-384 0,2-2-80 16,0-2 0-16,4-2-16 0,2-3-176 0,0 1-48 15,-2 0 0-15,0-4 0 0,2 0-144 0,-2-3-16 16,0-3-16-16,-4-1 0 0,0-1-80 0,1-4-16 16,0-1 0-16,-1-2 0 0,-2-1-112 0,-2 4-16 15,-4 2-128-15,-1 3 192 0,3 4-64 0,-3 1-128 0,-1 7 176 0,-3 2-176 16,2 3 0-16,-6 6 0 0,3 9 0 0,0 0 0 16,-5-7 0-16,5 7 0 0,-10-2 0 0,-2 8 0 15,-2 3 0-15,-1 5 0 0,-1 3 0 0,-2 3 0 16,-1 3-160-16,1 4 160 0,0 3-160 0,2-1 160 15,0 2 0-15,1 2-144 0,0 5 144 0,1-2 0 16,0-2 0-16,1-1-128 0,2-1 128 0,2 0 0 16,1-3 0-16,2-4 144 0,2 1 0 0,3-4 0 15,1 3 16-15,1-2 0 0,4-4 0 0,2-2 0 16,2-1-160-16,3-2 0 0,2 0 0 0,1 0 128 16,1-6-128-16,1 1-272 0,3-1 64 0,-1 1 16 15,0-4-2096-15,0-1-400 16</inkml:trace>
  <inkml:trace contextRef="#ctx0" brushRef="#br2" timeOffset="184829.27">6334 18252 15663 0,'0'0'1392'0,"0"0"-1120"15,0 0-272-15,0 0 0 0,0 0 1216 0,0 0 176 16,-9-6 32-16,-1 3 16 0,-4 2-192 0,1 2-32 16,1 2-16-16,-6 0 0 0,-5 4-352 0,-1-2-64 0,0 4-16 0,1 1 0 15,1 3-112-15,2-3-16 0,1 1-16 0,2 2 0 16,-1-3-160-16,6 3-16 16,0 1-16-16,3-5 0 0,3 0-224 0,6-9-32 0,0 0-16 0,0 0 0 15,0 0 176-15,0 0 48 0,0 0 0 0,0 0 0 16,0 0 112-16,11 3 16 0,0-3 16 0,0-2 0 15,-1-4-208-15,0 2-32 0,0-1-16 0,-1 1 0 16,0-3-272-16,-1 2 160 0,-8 5-160 0,10-2 128 16,-10 2 0-16,0 0-128 0,9-3 192 0,-9 3-64 15,10 0-128-15,-10 0 0 0,8 7 0 0,-2 4 0 16,-6-11 0-16,6 10 0 0,0 3 0 0,-1 0 0 16,1-6 0-16,2 2 0 0,-8-9 0 0,11 7 0 15,-1-2 0-15,-10-5-192 0,9 7 32 0,-9-7 16 16,13 3-560-1,-2-3-96-15,1-1-32 0,-2-2-9536 0,-2-3-1904 0</inkml:trace>
  <inkml:trace contextRef="#ctx0" brushRef="#br2" timeOffset="185198.09">6555 17907 23039 0,'0'0'2048'0,"-4"-2"-1648"15,4 2-400-15,0 0 0 0,0 0 976 0,0 0 112 16,-10 9 32-16,1-2 0 0,2 5 48 0,2-1 16 16,0 2 0-16,-2 4 0 0,-2 0-80 0,-2 2-16 15,2 6 0-15,0 1 0 0,0 1-640 0,1 3-128 0,1 4-16 16,-2-4-16-16,0-3-288 0,1-1 128 0,1-3-128 0,4-2 0 16,-1-1 128-16,3-3-128 0,-1-4 0 0,2-13 0 15,2 12 144-15,-2-12-144 0,5 9 0 0,-5-9 144 16,0 0 80-16,9 4 16 0,-9-4 0 0,13-2 0 15,-2 0-48-15,1-1 0 0,0-1 0 0,0-1 0 16,-1 2-192-16,2 0 0 0,-3 2 0 0,0-1 0 16,1 2 0-16,-11 0 0 0,10 3 0 0,-3 5 0 15,-7-8 0-15,5 12 0 0,-2 2 0 0,-4 0 0 16,-3-1 0-16,-1 2 0 0,-4-1 0 0,-1 2 0 16,0-4-128-16,-2-2 128 0,-1 1 0 0,2-6 0 15,0-2-224-15,2 1 64 0,9-4 16 0,-11 3 0 16,4-6-1264-16,7 3-240 0,-6-6-48 0,2-2-8384 15,1-4-1680-15</inkml:trace>
  <inkml:trace contextRef="#ctx0" brushRef="#br2" timeOffset="185513.01">6562 18340 15663 0,'0'0'688'0,"0"0"144"0,0 0-656 0,0 0-176 15,0 0 0-15,0 0 0 0,10 1 2688 0,0-1 496 16,-10 0 96-16,11-1 32 0,1-3-1920 0,-2 0-384 16,0-2-80-16,0-2-16 0,2 3-320 0,-2-3-64 15,-2 1-16-15,-2-1 0 0,-2-2-256 0,-1 4-64 16,-3 6-16-16,0 0 0 0,0-9 16 0,0 9 16 16,0 0 0-16,-10-3 0 0,0 4-64 0,0 4-16 0,-1 4 0 0,0 0 0 15,0 1-128-15,-1 3 0 0,2-1 144 0,1 0-144 16,3 2 144-16,1-2-144 0,1 2 192 0,2-2-192 15,0 1 256-15,2-1-48 0,2-1-16 0,0 0 0 16,-2-11-192-16,8 9 144 0,-8-9-144 0,14 9 128 16,0-4-128-16,2-3-192 0,-2-1 32 0,2-1 16 31,1-1-1840-31,4-3-384 0,0-3-64 0</inkml:trace>
  <inkml:trace contextRef="#ctx0" brushRef="#br2" timeOffset="186179.97">6877 18007 9215 0,'0'0'816'16,"0"0"-656"-16,0 0-160 0,0 0 0 16,0 0 1536-16,0 0 288 0,0 0 48 0,0 0 16 0,-4-13-576 0,4 3-112 15,0 10-32-15,0-9 0 0,0 9-176 0,5-10-32 16,-2 1-16-16,-3 9 0 0,5-12-128 0,-5 12-32 16,0 0 0-16,0 0 0 0,0 0-80 0,0 0 0 15,0 0-16-15,0 0 0 0,0 0-112 0,0 0 0 16,7 13-16-16,-2 4 0 0,-2 2-80 0,-3 4-16 15,0 3 0-15,-1 2 0 0,-2 7-224 0,-3 0-48 16,1-1-16-16,-2 3 0 0,0 1 16 0,-1-3 0 16,-2-5 0-16,1 1 0 0,0-6-48 0,1-1 0 15,0-1 0-15,4-4 0 0,0-3-16 0,1-6-128 16,3-10 192-16,0 0-64 0,0 0-128 0,4 11-144 16,3-3 144-16,-7-8-10368 0,14 2-1936 0</inkml:trace>
  <inkml:trace contextRef="#ctx0" brushRef="#br2" timeOffset="186946.71">7159 18065 19743 0,'0'0'880'0,"0"0"176"0,0 0-848 0,0 0-208 0,0 0 0 0,0-8 0 16,4-2 960-16,1 3 160 0,0-5 32 0,3 2 0 15,2 1 112-15,2 2 16 0,2 0 16 0,2 2 0 16,-2-1-640-16,1 1-128 0,-1 2-16 0,-1 1-16 16,-2 2 32-16,-1-2 16 0,-10 2 0 0,14 3 0 0,-1 2-96 15,-2 4 0-15,0-2-16 0,-4 6 0 0,-2 5-112 0,-2 1 0 16,1 0-16-16,-3 9 0 0,-2 3-304 0,-4 3 160 16,-6 1-160-16,-1 0 128 0,-4-1-128 0,1-1 128 15,-3 0-128-15,-1-5 128 0,-4 1-128 0,1-4 0 16,0-1 0-16,2-4 0 0,2-2 320 0,3-3 48 15,-2-3 0-15,4-1 0 0,3-5 208 0,4 2 64 16,6-8 0-16,0 0 0 0,0 0-192 0,0 0-16 16,0 0-16-16,10 0 0 0,4-1 64 0,2-3 16 15,2 0 0-15,3 0 0 0,1 2-96 0,1-2-16 16,-1-1 0-16,0 1 0 0,-1 0-160 0,1 3-32 16,-1-2-16-16,0 2 0 0,-2 0-48 0,0-2-128 15,-1 2 192-15,-1 1-64 0,0 0-128 0,-1 0-256 0,1 0 64 0,0-1 16 31,-2 1-2704-31,-1-2-560 0</inkml:trace>
  <inkml:trace contextRef="#ctx0" brushRef="#br2" timeOffset="192501.33">17594 20270 12895 0,'0'0'576'0,"0"0"112"0,0 0-560 0,0 0-128 16,0 0 0-16,-9-3 0 0,9 3 1600 0,0 0 304 15,0 0 48-15,0 0 16 0,0 0-608 0,0 0-112 16,0 0-32-16,6-4 0 0,4 0-320 0,3 1-80 16,2 1-16-16,6 1 0 0,0 1 32 0,5 1 16 15,2 1 0-15,2 0 0 0,2-1-144 0,1 2-16 16,1-1-16-16,-1 1 0 0,-2-1-160 0,-1 3-16 0,1-1-16 0,-1 0 0 15,0 0-96-15,-3 2 0 0,-1 0-16 0,-3 1 0 16,-3 3-96-16,0-1-16 0,-4 1 0 0,-2 4 0 16,-2-4-112-16,-1 3-16 0,-4 1-128 0,0 0 192 15,-4-1-192-15,0 0 176 0,-2 1-176 0,-1 2 160 16,-1 0-160-16,-2 3 192 0,0 0-192 0,-3 0 192 16,-2 1 0-16,0-1 0 0,-2-2 0 0,-2 1 0 15,0 0 96-15,-2 0 32 0,-3 0 0 0,2-1 0 16,-3 1 0-16,0-1 16 0,-5-3 0 0,3-2 0 15,-2 4-128-15,2-2-16 16,0 0-16-16,-2-4 0 0,3 0-176 0,0 0 160 0,1-1-160 0,2-3 160 16,0 2-160-16,2-4 0 0,3 0-160 0,2-3 160 15,9-1-2128-15,0 0-336 0,0 0-64 0</inkml:trace>
  <inkml:trace contextRef="#ctx0" brushRef="#br2" timeOffset="194455.62">8562 19290 8287 0,'0'0'736'0,"0"0"-592"0,0 0-144 0,0 0 0 16,0 0 1632-16,0 0 288 0,0 0 64 0,0 0 16 15,0 0-576-15,0 0-112 0,0 0-32 0,9-5 0 16,-9 5-256-16,13-1-48 0,0 1-16 0,2 0 0 15,-2-1-112-15,4 1-16 0,4 2-16 0,-1 5 0 16,4-2-304-16,4 6-64 0,1 1-16 0,2 2 0 16,1 2-176-16,-2-1-48 0,3 1 0 0,-2-1 0 15,-3 5-80-15,-5-1-128 0,-2-2 176 0,-2-2-176 16,-2-1 0-16,-2 1 0 0,-2 1 0 0,-2-1 0 16,-1-1-576-16,1-1-208 0,-5-2-48 15,0-3-7296-15,-6-8-1472 0</inkml:trace>
  <inkml:trace contextRef="#ctx0" brushRef="#br2" timeOffset="194744.66">9100 19172 10127 0,'0'-11'448'0,"0"11"96"0,0 0-544 0,0 0 0 0,0 0 0 0,0 0 0 16,-6-5 2384-16,6 5 368 0,-7 6 80 0,0 3 16 16,-2-1-1232-16,-1 3-240 0,-2 2-48 0,-1-1-16 15,-2 5-480-15,0 2-80 0,-2 3-32 0,-3-2 0 16,-3 2-64-16,-1-3-16 0,-3-2 0 0,3 1 0 15,0 0-208-15,1 0-48 0,-2 0-16 0,3-3 0 16,3-1-368-16,3-4 144 0,2-1-144 0,5-4 0 31,9-5-1344-31,0 0-368 0,0 0-80 0,0 0-10400 0</inkml:trace>
  <inkml:trace contextRef="#ctx0" brushRef="#br2" timeOffset="195166.33">10194 19219 10127 0,'0'0'896'0,"0"0"-704"0,0 0-192 0,0 0 0 16,0 0 2272-16,0 0 416 0,0 0 96 0,0 0 16 15,0 0-1248-15,0 0-240 0,0 0-48 0,12 5-16 16,-3 0-288-16,0 3-48 0,-9-8-16 0,12 11 0 16,1 3-480-16,1 3-96 0,-4 0-32 0,2-4 0 15,-1 1-128-15,1 3-32 0,-2-2 0 0,1 2 0 16,1 1-128-16,-1-3 0 0,-1-1 0 0,-1-1 0 31,-1 2-704-31,-2-3-32 0,0 0 0 0,-6-12-7488 0,7 9-1504 0</inkml:trace>
  <inkml:trace contextRef="#ctx0" brushRef="#br2" timeOffset="195413.98">10498 19270 21183 0,'0'0'1888'0,"-9"-1"-1504"15,0 1-384-15,-1 5 0 0,-1 0 1152 0,-3 0 144 16,-4 4 48-16,-2-1 0 0,-4 4-400 0,-3-2-80 16,-1 2-16-16,-1 1 0 0,-2-4-320 0,3 3-64 0,1 2-16 15,2-2 0-15,0 2-256 0,6 0-48 16,3-3-16-16,1-1 0 0,4 0-288 0,4-5-64 0,7-5-16 0,0 0 0 31,0 12-2464-31,0-12-496 0</inkml:trace>
  <inkml:trace contextRef="#ctx0" brushRef="#br2" timeOffset="195948.14">11221 19223 9215 0,'0'0'816'0,"0"0"-656"0,0 0-160 0,0 0 0 16,0 0 2240-16,0 0 400 0,0 0 96 0,0 9 16 15,0-9-1104-15,0 14-224 0,0 1-32 0,3 3-16 16,1 0-416-16,2 0-64 0,2-1-32 0,3 5 0 16,2 2-384-16,1 2-80 0,0-4-16 0,2 1 0 15,1 0-224-15,1 0-160 0,1 2 192 0,4 2-192 16,1-5-304-16,1-2-160 15,1 0-48-15,0-4-11824 0</inkml:trace>
  <inkml:trace contextRef="#ctx0" brushRef="#br2" timeOffset="196179.93">11696 19326 26031 0,'0'0'1152'0,"0"0"240"0,0 0-1120 0,0 0-272 16,-8 8 0-16,-1 3 0 0,-2 1 624 0,-3 1 64 15,-3 4 16-15,-3 0 0 0,-6-5-80 0,0 4-16 16,-2 1 0-16,-2 0 0 0,1-2-288 0,3-2-64 0,-2 2-16 0,5 0 0 16,4-2-240-16,3 0-192 0,4-1 48 0,3-3 0 31,2 0-1968-31,7-9-400 0,0 0-80 0</inkml:trace>
  <inkml:trace contextRef="#ctx0" brushRef="#br2" timeOffset="196449.54">12233 19423 21183 0,'0'0'1888'0,"0"0"-1504"0,0 0-384 0,12 6 0 0,-1 2 1152 0,-2-2 176 16,0 3 16-16,1 0 16 0,0 2-304 0,2-1-64 16,0 2-16-16,1 0 0 0,1 1-624 0,-2 2-128 15,2 2-32-15,-2 0 0 0,1-2-192 0,0 1 0 16,-1 0 0-16,2-4 0 15,2 4-1712-15,0-3-336 0,-1 1-64 0</inkml:trace>
  <inkml:trace contextRef="#ctx0" brushRef="#br2" timeOffset="196915.1">12737 19467 24015 0,'-26'3'1056'0,"10"-1"224"0,-3 1-1024 0,-4-2-256 16,-4 2 0-16,-1 0 0 0,-1 5 512 0,-2-2 64 15,-3 3 0-15,4-1 0 0,0 2-256 0,1-2-64 16,5 2 0-16,1-3 0 0,3 0-256 0,3 0 0 0,3-1-208 0,3-1 80 31,1 2-640-31,10-7-128 0,0 0-32 0</inkml:trace>
  <inkml:trace contextRef="#ctx0" brushRef="#br2" timeOffset="197216.47">13890 19505 22111 0,'0'0'1968'0,"0"0"-1584"0,0 0-384 0,7 9 0 0,2 3 848 0,1-1 96 16,0 4 16-16,3 4 0 0,0-2-304 0,1 2-48 15,0 1-16-15,1-1 0 0,2 3-384 0,0-3-80 16,1-1 0-16,1 2-128 0,-1-2 0 0,1 0 0 15,-1-4-160-15,1 0 160 16,1 2-1744-16,-1-2-240 0</inkml:trace>
  <inkml:trace contextRef="#ctx0" brushRef="#br2" timeOffset="197578.05">14562 19643 26783 0,'-44'6'1184'0,"13"-1"240"0,-6-3-1136 0,-4 5-288 16,-4 3 0-16,-5 3 0 0,-3-3 384 0,-2 3 32 15,-3-5 0-15,3 3 0 0,4 0-256 0,5-6-160 16,4 0 192-16,7 2-192 15,4-2-1968-15,6-1-496 0</inkml:trace>
  <inkml:trace contextRef="#ctx0" brushRef="#br2" timeOffset="197839.65">15820 19707 21183 0,'17'10'1888'0,"-4"3"-1504"0,1 1-384 0,2 5 0 15,1 0 1792-15,0 8 272 0,1-2 64 0,0 6 16 16,-1-2-976-16,0 3-192 0,0 0-32 0,3-2-16 15,1-4-656-15,-1 2-128 0,2-6-16 0,2-2-9760 16,0-3-1952-16</inkml:trace>
  <inkml:trace contextRef="#ctx0" brushRef="#br2" timeOffset="199272.31">12526 18124 17903 0,'-14'-3'784'0,"6"4"176"0,-1 2-768 0,0 1-192 16,-1-2 0-16,1 1 0 0,9-3 1408 0,0 0 224 15,-7 4 48-15,7-4 16 0,0 0-352 0,-4 10-64 16,4-10 0-16,4 11-16 0,2 3-624 0,7 1-128 16,3-1-32-16,4 5 0 0,7 3-128 0,1 2-32 15,4 2 0-15,0-3 0 0,-1 1-192 0,4 2-128 16,0 1 128-16,1 1-128 0,-4 1 0 0,1-2 0 15,-1 2 0-15,-1-3 0 0,1 2 0 0,-1-6 0 0,-1 1-160 0,-3-1 160 32,-3-2-704-32,-2-2-48 0,-3 0 0 0,-2-5-12432 0</inkml:trace>
  <inkml:trace contextRef="#ctx0" brushRef="#br2" timeOffset="199509.92">13080 18153 4607 0,'0'0'400'0,"0"0"-400"0,0 0 0 0,0 0 0 0,-9-1 3936 0,0 2 704 15,0 4 144-15,-1 4 16 0,-3-2-3168 0,-3 6-640 16,-5 2-128-16,0 2-32 0,-2-3-176 0,-1 5-32 15,-2 4-16-15,1-2 0 0,-2 4-304 0,2 1-64 16,-1 1-16-16,2 1 0 0,0-4-96 0,2 2-128 16,5-4 176-16,0-3-176 0,3 1 0 0,1-3-352 15,6-1 48-15,2-1-7904 16,2-6-1584-16</inkml:trace>
  <inkml:trace contextRef="#ctx0" brushRef="#br2" timeOffset="199852.79">14375 18107 16575 0,'0'0'1472'0,"0"0"-1168"0,0 0-304 0,0 0 0 16,4 14 1392-16,2 0 208 0,2 1 64 0,3 1 0 15,2 0-560-15,5 4-96 0,2 2-32 0,1 3 0 0,3 3-592 0,2-3-128 16,1 2-32-16,2-1 0 0,1 2-224 0,1-3 0 15,2 3 128-15,-1-4-128 0,-1 3-192 0,-1-4-96 16,-2-4-16-16,0 1-7504 16,-1-1-1520-16</inkml:trace>
  <inkml:trace contextRef="#ctx0" brushRef="#br2" timeOffset="200141.58">15278 18206 19343 0,'-21'-1'1728'0,"2"1"-1392"0,-1 0-336 0,-4 1 0 16,-4-1 1008-16,-3 4 128 0,-4 0 16 0,-2 6 16 15,-5 1-368-15,-1 3-80 0,-3 3-16 0,0 2 0 16,2 6-272-16,-2 0-64 0,-2 3-16 0,1-1 0 16,2 4-128-16,3 1-32 0,4-2 0 0,6-2 0 15,2-2-192-15,7-1-192 0,0-2 48 0,6-1-8080 16,6-3-1616-16</inkml:trace>
  <inkml:trace contextRef="#ctx0" brushRef="#br2" timeOffset="200445.21">16236 18261 21423 0,'0'0'944'0,"0"0"208"0,0 0-928 0,9 7-224 0,1 5 0 0,0-1 0 15,2-2 592-15,0 4 80 0,1 0 16 0,4 2 0 16,0 3 80-16,3 3 0 0,0 2 16 0,3 0 0 16,1 3-272-16,0-2-64 0,2 4-16 0,0-4 0 15,0 0-304-15,3 3-128 0,0-6 0 0,3 2 128 31,1 1-1856-31,-1-2-384 0</inkml:trace>
  <inkml:trace contextRef="#ctx0" brushRef="#br2" timeOffset="200708.25">16995 18415 27647 0,'-9'6'2448'0,"-1"3"-1952"16,-2 2-496-16,0 5 0 0,-5 1 320 0,-2 4-16 16,-4 3-16-16,-3 0 0 0,-1-4-160 0,-2 2-128 15,-2 2 144-15,-1 2-144 0,-2-2 192 0,1 2-48 16,-3-4-16-16,2 1 0 0,1 1-320 0,3-2-64 15,0-2 0-15,5-2-8304 16,1 0-1648-16</inkml:trace>
  <inkml:trace contextRef="#ctx0" brushRef="#br2" timeOffset="201020.48">17950 18533 19343 0,'0'0'848'0,"0"0"192"0,0 0-832 0,11 13-208 0,0-5 0 0,1 5 0 15,-1 2 1456-15,5 3 240 0,1 0 48 0,5 0 16 16,-2 1-992-16,3 1-192 0,4 1-32 0,-2-1-16 0,3 2-400 0,2-1-128 16,1 1 0-16,2-2 0 0,2-1 128 0,0 0-128 15,1-1 0-15,-2-1 0 16,-2-2-416-16,-2 0-144 0,0-2-16 0,0-2-11184 0</inkml:trace>
  <inkml:trace contextRef="#ctx0" brushRef="#br2" timeOffset="201290.89">19012 18476 24879 0,'0'0'2208'0,"-5"12"-1760"0,0-3-448 0,-1 4 0 15,-1 4 752-15,-4 2 64 0,-6 1 16 0,-6 4 0 16,-4 0-640-16,-8-2-192 0,-4 2 128 0,-1 1-128 16,0-3 144-16,-2 3-16 0,-3 3-128 0,1-1 192 15,-2 0-192-15,2-1 176 0,2 2-176 0,2-6 160 16,1 0-160-16,4-3 0 0,5-2 0 0,3 1 0 16,4-1-1728-16,7-1-288 15,-3 3-48-15,10-3-16 0</inkml:trace>
  <inkml:trace contextRef="#ctx0" brushRef="#br2" timeOffset="201590.15">19739 18577 23039 0,'0'0'1024'0,"0"0"192"0,12-5-960 0,2 4-256 15,-3 2 0-15,4 4 0 0,2 0 1584 0,1 3 272 16,-2 2 48-16,3-1 16 0,0 3-1296 0,4 0-256 0,1 0-48 0,2 2-16 16,1 1-176-16,1 1-128 0,-1 0 144 0,4-1-144 15,1 2 128-15,2 0-128 0,3 4 0 0,2-2 144 16,2 0-144-16,2-1 0 0,3 1 0 0,0-2 0 31,0-3-1280-31,-3 2-256 0,-4-2-32 0,-2 1-10832 0</inkml:trace>
  <inkml:trace contextRef="#ctx0" brushRef="#br2" timeOffset="201857.46">20963 18421 28959 0,'0'0'1280'0,"0"0"272"0,0 0-1232 0,-10 4-320 0,1 6 0 0,-5-1 0 0,-2 4 0 0,-5 3 0 16,-3 2 0-16,-1 1 0 0,-4 1 0 0,-4 6 192 15,-3 0-16-15,-1 4 0 0,-4-1-48 0,-2 4-128 16,-2 0 192-16,-6 1-64 0,-4-2-128 0,3-1 0 15,0-1 144-15,2 1-144 0,3-1-128 0,4-2-112 16,4-3-16-16,7 1-8480 16,4-2-1696-16</inkml:trace>
  <inkml:trace contextRef="#ctx0" brushRef="#br2" timeOffset="202140.59">21458 18504 16575 0,'0'0'736'0,"5"-9"160"0,-5 9-720 0,9-5-176 0,1 1 0 0,-10 4 0 16,10 2 3040-16,-1 2 576 0,0 5 112 0,0 1 32 15,1 4-2496-15,3-1-496 0,-1 3-112 0,2 4-16 16,4 1-80-16,-1 1-32 0,1-1 0 0,-1 4 0 0,2 1-320 0,2-2-64 16,-1 2-16-16,3-3 0 0,0 1-128 0,1 0-272 15,1-2 64-15,0 0 16 16,-1 1-1744-16,1 0-352 0,2-4-64 0</inkml:trace>
  <inkml:trace contextRef="#ctx0" brushRef="#br2" timeOffset="202425">22443 18285 20271 0,'0'0'1792'0,"0"0"-1424"0,-10 9-368 0,-2 2 0 16,0 7 1600-16,-4 6 240 0,-4 4 48 0,-4 5 16 16,-7 4-288-16,-2 6-48 0,-6 1-16 0,-3 4 0 15,-4 1-272-15,-5 0-48 0,-3 0-16 0,-9 1 0 16,1-3-592-16,-1-1-128 0,2-3-32 0,3 1 0 16,5-2-464-16,5-1 0 0,3-5 0 0,6-6 0 15,3 2-1344 1,3 0-352-16,4-3-80 0</inkml:trace>
  <inkml:trace contextRef="#ctx0" brushRef="#br3" timeOffset="-208874.91">22866 18246 10127 0,'0'0'896'0,"10"-4"-704"0,2 0-192 0,-1-1 0 15,2 1 2432-15,0 2 464 0,-1 0 96 0,0 2 16 16,-2-1-1840-16,0-2-352 0,-10 3-80 0,10-1-16 16,-10 1-256-16,0 0-48 0,8-5-16 0,-8 5 0 15,0 0 240-15,0 0 64 0,-4-6 0 0,4 6 0 16,-10-4-96-16,0-1-16 0,-3-2 0 0,-2 2 0 16,-3 2-208-16,-1-2-32 0,-3 1-16 0,-2 0 0 15,-2 0-16-15,-2 0 0 0,-2-2 0 0,-5 1 0 16,-3 5-96-16,-4-3-32 0,-4-4 0 0,-6 0 0 15,-5 2-32-15,-1-1-16 0,0 1 0 0,-2 0 0 16,-1-4 48-16,-4 2 16 0,-3 2 0 0,-3-2 0 16,-3 0-16-16,-1-2-16 0,0 2 0 0,-3 0 0 0,-2 0-48 0,-2 0-128 15,-4-3 192-15,1 1-64 0,-1-3-128 0,1 2 0 16,-4-1 0-16,-3 2 0 0,-3 1 0 0,1-4 128 16,1 3-128-16,-2-2 0 0,-3 2 144 0,-1-4-144 15,-2 2 160-15,1 2-160 0,-1-3 208 0,-3 4-48 16,-4-5-16-16,0 1 0 0,3 2-16 0,-4 0-128 15,-1 4 192-15,-1-6-64 0,2 2-128 0,0-1 0 16,-2 4 144-16,1-4-144 0,-1-1 128 0,2 2-128 16,3-1 128-16,-4 2-128 0,-4-3 128 0,5 2-128 15,4 0 160-15,0-1-160 0,0 3 192 0,-1-3-64 16,0 2-128-16,1-4 192 0,1 3-64 0,-3 1-128 0,-6-1 176 16,5 3-176-16,0-3 160 0,0 1-160 15,-1-1 128-15,-1 4-128 0,1-1 128 0,1 1-128 0,1 2 128 0,-2 2-128 16,-3-2 0-16,4 0 128 0,-1 2-128 0,4-1 0 15,0 2 144-15,1-2-144 0,1 3 160 0,1 0-160 16,2 0 160-16,-2 3-160 0,-2-1 160 0,2 1-160 16,3 1 0-16,4-2 128 0,1 1-128 0,-1-1 0 15,0 1 0-15,1 1 0 0,4 2 0 0,-2-2 0 16,3 2 0-16,2 2 0 0,-1-4 0 0,3 2 0 16,2 0 0-16,3-1 0 0,1-3 0 0,-1 3 0 15,0 2 128-15,3-2-128 0,0 1 0 0,4 2 144 16,0-1-144-16,1 3 0 0,-2-1 0 0,0 1 0 15,0-6 0-15,3 3 0 0,4 4 0 0,2-2 0 16,3-1 0-16,1 4 0 0,-2-2 0 0,5 2 0 16,-2-5 0-16,3 5 0 0,0-5 0 0,6 5 0 0,-1-5 0 0,4 3 0 15,1 3 0-15,-2-3 0 0,0 3 0 0,-2-2 0 16,-1 0 0-16,3 3 0 0,4 1 0 0,1 0 0 16,3-3 0-16,0 0 0 0,1 2 0 0,5 0 0 15,1-2 0-15,0 3 0 0,1 0 0 0,2 2 0 16,-4-3 0-16,5-2 0 0,1 1 0 0,1 1 0 15,1 0 0-15,3-1 0 0,0-2 0 0,2 4 0 16,4 1 0-16,2-2 0 0,2 0 0 0,1-2 0 16,0 2 0-16,3-2 0 0,2 1 0 0,3 1 0 15,2-3 0-15,0 3 0 0,2-1 0 0,2 1 0 16,3-4 0-16,1 1 0 0,1 1-128 0,3-3 128 16,1 3 0-16,3-4 0 0,1 3 0 0,0-2 0 15,3 1 0-15,2-2 0 0,1 2 0 0,3 3 0 0,2-3 0 0,1 3 0 16,-1-4-128-16,2 1 128 0,1 1 0 0,-2-2 0 15,0 4 0-15,2-3 0 0,0 2 0 0,1 0 0 16,2-3 0-16,-1 3 0 0,2 0 0 0,1 0 0 16,0 0 0-16,4 0 0 0,1 2 0 0,1-1 0 15,2-1 0-15,0-2 0 0,-1 3 0 0,1 1 0 16,-2-6 0-16,2 2 0 0,1-4 0 0,3 4 0 16,-3-3 0-16,2 2 0 0,0-3 0 0,5 4 0 15,-3-2 0-15,1-2 0 0,-3-2 0 0,2 0 0 16,1 0 0-16,1 3 0 0,0 2 0 0,2-2 0 15,1 0 0-15,5-2 0 0,1 0 0 0,-1 2 0 16,-1-2 0-16,2-3 0 0,0 1 0 0,3-1 0 16,1 3 0-16,4-1 0 0,1-1 0 0,2-1 0 15,-2-2 0-15,1 2 0 0,0 1 0 0,2 3-176 0,-1-3 176 0,3 2 0 16,7-1 0-16,1 3 0 0,-2-4 0 0,0 3 0 16,0 1 0-16,3-1 0 0,3 2 0 0,1 1 0 15,-2 2 0-15,1-2 0 0,0 0 0 0,3-1 0 16,2-1 0-16,-1 2-128 0,2 0 128 0,2 0 0 15,-1 0 0-15,1 1 0 0,5 4 0 0,-1-2 0 16,0-2 0-16,2 1 0 0,1-2 0 0,4 3 0 16,3-6 0-16,1 2 0 0,-1-3 0 0,3-1 0 15,0 3 0-15,3 1 0 0,-2-4 0 0,4 1 0 16,0 0 0-16,2 1 0 0,-2 0 0 0,0 2 0 16,-1-3 0-16,6 4 0 0,2-1 0 0,-1-1 0 15,-2 2 0-15,6-1 0 0,2 2 0 0,-1-2 0 16,0-1 0-16,2 1 0 0,2 3 0 0,-2-3 0 0,1-3 0 0,1 1 0 15,3 2 0-15,-1 0 0 0,-3-6 0 0,1 3 0 16,1 5 0-16,-2-4 128 0,-3-1-128 0,2 2 0 16,-1-2 0-16,-1 2 0 0,2-1 0 0,-1-1 0 15,-2 4 0-15,-1-3 0 0,-2-4 0 0,-1 1 0 16,1 5 0-16,-3-3 0 0,-2-2 0 0,0-1 0 16,-2 0 0-16,1-2 0 0,1 0 0 0,-6-2 0 15,-6 1 0-15,2-2 0 0,1 2 0 0,-6-3 0 16,-4-3 0-16,-5 0 0 0,-2-4 0 0,-1 3 0 15,-2-2 0-15,-2 0 0 0,-5-4 0 0,-5-4 128 16,-4 0-128-16,-4-1 0 0,-4-1 0 0,-2-3 0 16,-2-1 0-16,-6 1 144 0,0-2-144 0,-3-1 0 0,-10-3 192 15,-5 1-64-15,-6-1 0 0,-3 3-128 16,-6 0 384-16,-4 2-48 0,-4-2 0 0,-4-1 0 0,-6-3 144 0,-5 2 32 16,-5-4 0-16,-5 0 0 0,-6-2-64 15,-6-2 0-15,-9 0 0 0,-10-1 0 0,-8-3-192 0,-5 5-64 16,-6-1 0-16,-5 1 0 0,-6-1-64 0,-7 0-128 15,-10 3 176-15,-3 0-176 0,-6 0 0 0,0 4 0 16,-6-1 0-16,-7 3-192 16,-10-2-256-16,-2-1-32 0,-2 4-16 0,-4-2 0 15,-7 2-2176-15,-3-2-432 0</inkml:trace>
  <inkml:trace contextRef="#ctx0" brushRef="#br1" timeOffset="-203771.58">17341 19690 16575 0,'-14'-2'1472'0,"5"1"-1168"16,0-2-304-16,9 3 0 0,-10-2 2096 0,0 1 352 15,1 1 80-15,-2 0 16 0,0 0-1856 0,0 0-368 0,-2 0-80 0,-2 0-16 16,-3-2-96-16,0 0-128 0,-1-2 176 0,-1 3-176 16,-3-2 288-16,-1 1-48 0,-3-3-16 0,-2 1 0 15,-3 0-32-15,-1 0 0 0,-1 0 0 0,-6 2 0 16,-2-2-64-16,-5 0 0 0,1 0-128 0,-2-3 192 15,1 0-48-15,-3-2-16 0,0 1 0 0,-1 1 0 16,0-4 64-16,-4 2 16 0,-3 0 0 0,-4-4 0 16,-2 2 0-16,0-1 0 0,2 1 0 0,1 1 0 15,-1-5-80-15,-2 1 0 0,-2 0-128 0,-4 2 192 16,-1-1-192-16,1 1 128 0,2 0-128 0,-1 0 0 16,0 1 0-16,-4 2 128 0,-5-3-128 0,-2 0 0 15,2 0 0-15,1-1 0 0,-1 5 0 0,1-2 0 16,-2 1 0-16,-1-2 128 0,-3-1-128 0,2 3 144 15,2-3 80-15,0 3 16 0,0-3 0 0,-2 2 0 16,-3 1-32-16,-2-5 0 0,4 0 0 0,2 4 0 0,2 1 48 0,-5 2 0 16,-5-5 0-16,2 3 0 0,1-3 0 0,2 1 0 15,0 3 0-15,-3-1 0 0,-4 0-64 0,-1 1-16 16,2 1 0-16,4 0 0 0,1-2-176 0,-2 0 160 16,-4-2-160-16,2 3 160 0,3-4-160 0,2 3 192 15,2 0-192-15,-2 2 192 0,-3-1-192 0,-1 2 0 16,1 3 0-16,3-2 0 0,2-1 0 0,0 0 128 15,-2-2-128-15,0 3 0 0,1 3 128 0,3-1-128 16,1-3 0-16,2 2 128 0,-1 0-128 0,-2-1 0 16,-1 0 0-16,2 1 128 0,4 1-128 0,1-1 0 15,0-1 0-15,0 1 128 0,-2 0-128 0,1 1 0 16,-1-3 0-16,2 1 0 0,2 1 0 0,1 2 0 0,3-1 0 0,-3-1 0 16,-2 2 0-16,0-1 0 0,5-1 128 0,2 3-128 15,0-1 0-15,3 0 0 0,0 1 0 0,-3-1 0 16,-1 0 0-16,-2 1 0 0,4-2 0 0,1 2 0 15,2 0 0-15,3 1 0 0,1-1 0 0,-2 1 0 16,-3 0 0-16,1-2 0 0,-1 1 0 0,2 0 0 16,1 0 0-16,2 1 0 0,0 1 0 0,0 0 0 15,-2 0 0-15,0 1 0 0,-2-1 0 0,2-1 0 16,1 0 0-16,3 1 0 0,0 2 0 0,1 1 0 16,0 3 0-16,1-3 0 0,-3 0 0 0,0 1 0 15,1-3 0-15,2 2 0 0,1 0 0 0,0 1 0 16,-2 1 0-16,5-2 0 0,2 1 0 0,-2 2 0 15,-1-2 0-15,0-1 0 0,0 1-144 0,2 2 144 16,2-2 0-16,3 3 0 0,2-2 0 0,1 1 0 0,-1-1 0 0,3-1 0 16,1 0 0-16,0 4 0 0,0-1 0 0,-2 2 0 15,0-4 0-15,0 3 0 0,1-2 0 0,3-1 0 16,-1 2 0-16,2-2 0 0,1 3 0 0,1-3 0 16,0 2 0-16,-1 1 0 0,1-3 0 0,2 5 0 15,-1-3 0-15,1 4 0 0,-3-5 0 0,0 5 0 16,1-5 0-16,-1 3 0 0,-3 2 0 0,2-3 0 15,0 3 0-15,1-1 0 0,2 0 0 0,2 3 0 16,0-5-128-16,1 2 128 0,0 3 0 0,2-2 0 16,3 1 0-16,2-1 0 0,2 0 0 0,1 0 0 15,1 2 0-15,2-1 0 0,-1-1 0 0,2-1 0 16,1 2-128-16,3-4 128 0,1 2 0 0,0-1 0 0,3 2 0 16,2 0 0-16,-1-2 0 0,5 3 0 15,-2-4 0-15,4 4 0 0,3 1 0 0,1 0 0 0,1-3 0 0,3 2 0 16,1 1 0-16,1-1 0 0,2-3 0 0,2 1 0 15,3-2 0-15,3 3 0 0,3-5 0 0,3 3 0 16,1 2 0-16,4-3 0 0,4 3 0 0,3-1 0 16,0 0 0-16,5 2 0 0,2-3 0 0,1 3 0 15,1-5 0-15,0 4 0 0,4-2 0 0,1-1 0 16,-3 2 0-16,3-2 0 0,7 3 0 0,2-3 0 16,2 1 0-16,-1 1-128 0,0-4 128 0,1 0 0 15,2 0 0-15,-2-1 0 0,5 5 0 0,2-2 0 16,2-2 0-16,0-2 0 0,-2-3 0 0,3 3 0 15,1 2 0-15,3-3 0 0,1 1 0 0,0-3 0 16,-1 3 0-16,1-3 0 0,2-1 0 0,2 1 0 0,2 0 0 16,0-1 0-16,1-1 0 0,1 1 0 15,-2 0 0-15,3-1 0 0,3 0 0 0,-1 2 0 0,1-1 0 0,-1 0 0 16,-1-1 0-16,2 4 0 0,1-1 0 0,-1-1 0 16,0-1 0-16,-3 2 0 0,0 1 0 0,2 1 0 15,3-1 0-15,-1-1 0 0,-4 3 0 0,2 1 0 16,-1-2 0-16,3 3 0 0,-2 1 0 0,-1-2 128 15,-2 4-128-15,2-4 144 0,2 1-144 0,-1-2 0 16,1 4 0-16,-2-2 0 0,-3 1 0 0,0-1 0 16,3 3-160-16,1-2 160 0,-1 1 0 0,-2-2 0 15,-2 2 0-15,2-5 0 0,2 1 0 0,0 2 0 16,-2-3 0-16,-2 0 160 0,-2 0-160 0,2-1 0 16,-1 2-160-16,2 2 160 0,-1-2 0 0,-3-1 0 0,-1 2 0 15,-1-2 0-15,-1 2 0 0,3 2 0 0,2 2 0 0,-4-1 0 16,-2 1 0-16,-1-2 0 0,-2 1 0 0,4 0 0 15,3 2 0-15,-4-6 0 0,-6 0 0 0,5 0 0 16,-4-4 0-16,1 3 0 0,-2 4 0 0,4-4 0 16,1-1 0-16,0 0 0 0,-4-4 0 0,-2 2 0 15,0 1 0-15,3-2 0 0,0 2 0 0,0-3 0 16,-1-3 0-16,0 3 0 0,-2-1 0 0,3 1 0 16,-1 0 0-16,1 0 0 0,1-1 0 0,-2-2 0 15,-4-1 0-15,-1 0 0 0,1 2 0 0,-3 1 0 16,3 2 0-16,-2-1 0 0,0-3 128 0,-3 1-128 15,-2-2 0-15,-2 0 0 0,0 3 0 0,0 0 0 16,-1 1 0-16,1 0 0 0,0 0 0 0,-2-2 0 16,-6-3 0-16,0 0 0 0,2 1 0 0,-2 1 0 0,1-2 0 15,-1 1 0-15,0-1 0 0,1 1 0 0,-1-1 0 0,-2-3 0 16,-3-1 0-16,-1 0 0 0,-2 0 0 0,1 1 0 16,-3-1 0-16,-1 1 0 0,-3-3 128 0,1-2-128 15,-2 1 192-15,-1 1-192 0,-2 0 0 0,0 0 0 16,-2-4 0-16,-4 0 0 0,-4 0 0 0,-2-1 0 15,-1 0 128-15,-4-3-128 0,-2 1 0 0,-2 0 128 16,-2 2-128-16,-2-1 0 0,-3-1 256 0,0 1-64 16,-4 0-16-16,-1-1 0 0,-4 0 64 0,2 1 16 15,-5-1 0-15,-1 1 0 0,-4 1-64 0,-2 2-16 16,0-4 0-16,-4 1 0 0,-1 2-48 0,-5 0-128 16,-5 2 192-16,-1-1-64 0,-5-2-128 0,-2 0 0 15,-5 3 0-15,0 2 0 0,-1-1 0 0,-1 4 0 0,-1-2-144 0,-4 2 144 31,1 1-512-31,-2 1 0 0,-4 1 0 0,-3-1 0 16,-3 2-1776-16,-1 3-336 0</inkml:trace>
  <inkml:trace contextRef="#ctx0" brushRef="#br4" timeOffset="-179271.32">8135 19153 2751 0,'0'0'256'0,"0"0"-256"0,0 0 0 0,-9 3 0 15,0-1 1600-15,9-2 256 0,-8-2 64 0,-1 0 16 16,9 2-864-16,0 0-176 0,-9-1-48 0,2 0 0 16,7 1 112-16,0 0 0 0,-7-4 16 0,7 4 0 15,-7-6-16-15,7 6 0 0,0 0 0 0,-5-5 0 16,5 5 80-16,-4-7 16 0,1 0 0 0,3 7 0 16,0 0-128-16,0-8-32 0,1-1 0 0,-1 9 0 15,2-6-128-15,-2 6-16 0,6-10-16 0,-6 10 0 16,6-9-208-16,-1 1-32 0,-5 8-16 0,9-5 0 15,-9 5-128-15,10-4-32 0,-10 4 0 0,0 0 0 16,12-4-128-16,-12 4-16 0,0 0-16 0,10 0 0 16,-10 0-32-16,10 3-128 0,-10-3 192 0,0 0-64 0,10 4 0 0,-10-4 0 15,10 6 0-15,-1 0 0 0,-9-6 48 0,10 6 0 16,-1-1 0-16,0 2 0 0,-1-2 0 0,-8-5 0 16,10 5 0-16,0 4 0 0,1-1 16 0,1 0 16 15,-3-3 0-15,1-2 0 0,1 6-48 0,2-4-16 16,-1-1 0-16,-1 1 0 0,0 0-16 0,3-1 0 15,3-1 0-15,-2 2 0 0,2 0 16 0,-2-1 0 16,0-2 0-16,4 2 0 0,-1 0-144 0,0 2 192 16,1-2-192-16,0 2 192 0,1 0-192 0,1-3 160 15,-4 1-160-15,4 1 160 0,0 0 32 0,1-1 0 16,1-1 0-16,1 0 0 0,1 1-192 0,0 1 0 0,-2-2 0 0,1-2 0 16,0 2 144-16,1-1-144 15,-1 0 160-15,1 0-160 0,0 3 128 0,-1-2-128 16,-5-3 0-16,2 0 144 0,-2 0-144 0,0 0 0 0,-2 0 144 0,4 0-144 15,0 1 0-15,0-1 128 0,-2-3-128 0,-1 2 0 16,3 1 128-16,0 0-128 0,-1-1 160 0,2 0-160 16,-1 1 192-16,2-3-64 0,0 2-128 0,1 1 192 15,4 0-64-15,-3-1 0 0,0-1-128 0,0 2 192 16,0-1-192-16,3 0 128 0,-5-2-128 0,0 2 0 16,1-2 128-16,0 1-128 0,1-3 0 0,-3 3 0 15,0 2 0-15,2-1 0 0,0-1 0 0,1 0 0 16,-4-1 0-16,3 1 128 0,0 1-128 0,1-2 0 15,-1 2 0-15,0 0 0 0,-1 0 0 0,2 1 0 16,-1 2 0-16,-1-2 0 0,3 0 0 0,-3-1 0 16,-2 1 0-16,1 0 0 0,1 0 0 0,-2-1 0 15,1-1 0-15,1 1 0 0,-2 1 0 0,2 0 0 0,1-1 0 0,1 1 128 16,-1 0-128-16,0 0 0 0,3 1 0 0,-2-2 0 16,2-2 128-16,-1 1-128 0,1 1 0 0,1 1 0 15,0-2 0-15,-1 0 0 0,1 0 0 0,-3 0 0 16,0-2 0-16,0 3 0 0,-1 0 0 0,1-2 0 15,1-2 0-15,-1 4 0 0,-1 1 128 0,-1 0-128 16,2-2 0-16,1 2 0 0,1-1 0 0,-1 1 128 16,1 0-128-16,0 0 0 0,-2 0 0 0,2 0 0 15,-1 1 0-15,0-1 0 0,-2 0 0 0,-1 0 128 16,1 0-128-16,-1 0 0 0,-1 2 0 0,-2-1 0 16,0 1 128-16,2 1-128 0,-1 1 0 0,2-2 0 0,-4 2 0 15,2-1 0-15,0 2 0 0,1-1 0 0,0-2 0 0,0 2 0 16,1-2 0-16,1 2 0 0,1-1 0 0,-1-1 0 15,0 1 0-15,0-2 128 0,2-1-128 0,0 0 0 16,1 0 0-16,-3 1 0 0,-1 3 0 0,0-1 0 16,-2-3 0-16,4 0 0 0,-1 1 0 0,0 0 0 15,-1-1 0-15,0 2 0 0,1-2 0 0,0 1 0 16,1-1 0-16,1 1 128 0,-2 0-128 0,1 2 0 16,5 1 0-16,-4-3 0 0,0-1 0 0,-1 0 0 15,1 0 0-15,-4 0 0 0,3 0 0 0,-4 0 0 16,1-1 0-16,-1 0 0 0,0-1 0 0,0 1 0 15,1 1 0-15,0-1 0 0,-2-2 0 0,2 3 0 16,0 0 0-16,3 0 128 0,-5 1-128 0,3 1 0 16,0-1 0-16,1 0 0 0,0 3 0 0,0-1 0 15,0-3 0-15,0-3 0 0,-1 2 0 0,3 1 0 0,2 1 0 0,-4-2 0 16,-3-3 0-16,1 3 0 0,-2 1 0 0,2 0 0 16,0-2 0-16,-1 2 0 0,0 0 0 0,0 0 0 15,0 0 0-15,1 2 0 0,-1-1 128 0,0-1-128 16,1-1 176-16,-2 1-176 0,1 1 0 0,-2 0 0 15,4 1 0-15,-2-1 0 0,0 0 0 0,-1 2 0 16,0-6 128-16,2 3-128 0,-1 4 0 0,0-3 0 16,-1-1 128-16,-1 0-128 0,0 0 0 0,0-1 128 15,0 0-128-15,-1-2 0 0,-3 3 128 0,3 0-128 16,3-1 0-16,-4 2 0 0,-1 3 0 0,-1-4 0 16,0-1 0-16,0 1 0 0,1 1 144 0,-1 0-144 15,1-1 0-15,0 0 144 0,-4 0-144 0,1 0 0 16,1 0 144-16,0 0-144 0,0 0 128 0,0 0-128 0,-1-2 160 0,-1 2-160 15,1-3 144-15,-3 2-144 0,2-2 128 0,-1 2-128 16,1 0 0-16,-1 1 0 0,0 1 128 0,1-2-128 16,-1-2 0-16,2 2 0 0,-3 0 0 0,0-1 0 15,1 2 0-15,-1-1 0 0,-10 1 0 0,11-1 0 16,-1-2 0-16,-1 2 0 0,-9 1 0 0,12-1 0 16,-1-1 0-16,-1 2 0 0,-1 3 0 0,0-2 0 15,-9-1 0-15,14 0 0 0,-2-1 0 0,-2 1 0 16,1-1 0-16,-1 1 0 0,-10 0 0 0,13 1 0 15,-3-1 0-15,-1 1 0 0,3-1 0 0,-1 3 0 16,-1-3 0-16,2 0 0 0,-1 0 128 0,-1 1-128 16,-10-1 0-16,14 1 0 0,-1 1 0 0,0-1 0 15,-2-1 0-15,0 1 0 0,0 0 0 0,-1 1 0 0,-10-2 0 16,14 1 0-16,0-1 0 0,-2 1 0 0,0 2 0 0,-1-2 192 16,1-1-192-16,-1 0 192 0,2 0-192 0,-2 4 0 15,1-2-160-15,1 1 160 0,-2-3 0 0,3 0 0 16,-3 0 0-16,2 1 0 0,0 2 0 0,1-2 0 15,-4-1 0-15,1 0 0 0,0 1 0 0,-1 1 0 16,1 1 0-16,-1-1 0 0,1-2 0 0,-1 2 0 16,0 1 0-16,0-1 0 0,1 0 0 0,2-1 0 15,0 0 144-15,-2 0-144 0,0 3 0 0,-1-3 0 16,1-2 0-16,2 2 0 0,1 3 0 0,0-2 0 16,1-2 0-16,-1 2 0 0,0 1 0 0,1-1 0 15,1-1 0-15,-1 3 0 0,0 0 0 0,2-1 0 16,-1-2 0-16,-1 1 0 0,-1 2 0 0,0 0 0 0,-1-5 0 0,1 1 0 15,-1 0 0-15,2 0 0 0,1 0 0 16,0 0 0-16,-2 0 0 0,-2 0 0 0,0-3 0 0,1 3 0 16,-1 0 0-16,1 0 0 0,0 0 128 0,-1 3-128 15,2-7 0-15,-2 1 0 0,1-2 0 0,2 4 0 16,-2 0 0-16,2 0 128 0,-1-2-128 0,1-1 0 16,0 2 0-16,2-1 144 0,-1 1-144 0,1 2 128 15,1-4-128-15,-3 1 0 0,3-1 0 0,-1 3 128 16,0 0-128-16,1-2 0 0,0 1-160 0,-1 1 160 15,1-1 0-15,0 1 0 0,0-2 0 0,0 0 0 16,-1 0 0-16,2 1 0 0,-1-1 0 0,-1 2 0 16,-1-4 0-16,1-2 0 0,-2 2 0 0,2 1 0 15,-1-2 0-15,2 0 0 0,1-2 0 0,0 0 0 16,1 5 0-16,-1-1 0 0,2-3 0 0,-1 2 0 16,0-1 0-16,1 0 0 0,-1-1 0 0,-1 3 0 0,-2-2 0 0,2 1 0 15,0 1 0-15,0 0 0 0,-1-1 0 0,-2-2 0 16,0-1 0-16,0 0 0 0,1 5 0 0,-1-1 0 15,-1-4 0-15,1 2 0 0,-2 2 0 0,0-5 0 16,0 3 0-16,-2 1 0 0,0-3 0 0,0 3 0 16,4-4 0-16,-4 1 0 0,1 1 0 0,1-5 0 15,1 1 0-15,-1 3 0 0,0-2 128 0,0 4-128 16,-1-1 0-16,1 0 0 0,0-1 128 0,-1-1-128 16,-1 2 144-16,2-2-144 0,-1 1 0 0,0-2 128 15,-3 1-128-15,3-1 0 0,-3 2 0 0,1-2 0 16,1 1 0-16,-1-1-160 0,-1 2 160 0,2-2 0 15,0 3 0-15,-1-2 0 0,-2 2 0 0,1-2 0 0,0 3 0 16,0 0 0-16,-1-4 0 0,0 4 0 0,-2 0 0 16,4 0 0-16,-1 1 0 0,-1-4 0 0,0 1 0 0,-1 2 0 15,1-1 0-15,0 2 0 0,-1-5 0 0,0 4 0 16,-1 1 0-16,1-3 0 0,1 2 0 0,-2 1 128 16,0-4-128-16,0 4 0 0,0-3 0 0,0 3 0 15,0 1 0-15,0-1 0 0,2-3 0 0,-1 3 0 16,-8 5 0-16,12-2 0 0,0-4 0 0,-1 2 0 15,1 0 0-15,-1 3 0 0,-1-2 0 0,1 1 128 16,-1-2-128-16,0 2 0 0,0 1 0 0,2 0 0 16,-1-2 0-16,0 1 0 0,1 1 0 0,-1-1 0 15,1 1 0-15,-1 0 0 0,-1-3 0 0,2 3 0 16,0-1 0-16,0 2 0 0,1 0 0 0,-1 0 0 16,2 2 0-16,0-1 0 0,0-1 0 0,0 0 0 0,-1 0 0 0,2 0 0 15,-1 0 0-15,3 0 0 0,1 0 0 0,-1 0 0 16,1 0 0-16,0-1 0 0,0 1 0 0,0 0 0 15,-1 3 0-15,1-1 0 0,0-2 0 0,0 1 0 16,1-1 0-16,0 0 0 0,0 0 0 0,1 3 0 16,-1-2 0-16,2 0 0 0,-1-1 0 0,0 0 0 15,1 0 0-15,0 3 0 0,1-1 0 0,1-1 0 16,-2-1 0-16,1 0 0 0,1 2 0 0,0-2 0 16,1-2 0-16,1 2 0 0,-2 0 0 0,1 0 0 15,1-1 0-15,-3 1 128 0,0 0-128 0,2 0 0 16,0-2 0-16,0 2 0 0,2 0 0 0,-2 0 0 15,1 0 0-15,1 1 0 0,-1-1 0 0,3 2 0 0,-1 2 0 0,0-4 0 16,-1-2 0-16,2 2 0 0,0 2 0 0,0 0 0 16,1-4 0-16,-3 0 0 0,-1 0 0 0,1 2 0 15,0 0 0-15,0 0 0 0,1 2 0 0,-2 0 0 16,0-2 0-16,2 2 0 0,-1-1 0 0,1 0 0 16,-2-1 0-16,3 0 0 0,2 0 0 0,1 0 0 15,-3 0 0-15,3 0 0 0,2-1 0 0,-1 0 0 16,-1 1 0-16,-3-2 0 0,1 0 0 0,1 0 0 15,2 2 0-15,0 0 0 0,0 4 0 0,-1-4 0 16,-3 0 0-16,3 0 0 0,-1 0 0 0,2 2 0 16,-1-1 0-16,1 0 0 0,-3-2 0 0,4 1 0 15,-4 1 0-15,0-1 0 0,2 0 0 0,-2 0 0 16,-1 0 0-16,0 0 0 0,1 1 0 0,-1 1 0 16,-1-2 0-16,1 0 0 0,0 0 0 0,0 0 0 0,1 1 0 15,3 0 0-15,-3 0 0 0,3 1 0 0,-2-1 0 0,2 0 0 16,1-1 0-16,-4 0 0 0,-1 0 0 0,2 2 0 15,-1 0 0-15,1-1 0 0,0-1 0 0,0 3 0 16,-2-1 0-16,1 1 0 0,0 1 0 0,2 1 0 16,-1-1 0-16,2-2 0 0,0 2 0 0,0-1 0 15,0-1 0-15,1 1 0 0,-2-2 0 0,0 0 0 16,-2 0 0-16,2 1 0 0,-1-1 0 0,-1 0 0 16,3 4 0-16,-1-2 0 0,2-1 0 0,-1 0 0 15,-2 0 0-15,2 1 0 0,1-2 0 0,0 2 0 16,-3-2 0-16,5-1 0 0,-3 0 0 0,-1 0 0 15,1 1 0-15,-1 0 0 0,-1-1 0 0,3 2 0 16,-1-2 0-16,-2 2 0 0,2 1 0 0,-1-1 0 0,-2 0 0 16,1-1 0-16,2 4 0 0,-1-3 0 0,1-2 0 0,-3 4 0 15,3-1 0-15,-2-1 0 0,1-2 0 0,-2 0 0 16,-1 0 0-16,1 0 0 0,0 0 0 0,2 2 0 16,-5-1 0-16,2 1 128 0,0 0-128 0,2 0 0 15,-2 2 0-15,2-1 0 0,2-1 0 0,-2-1 0 16,0-1 0-16,0 3 0 0,1 0 0 0,-1-2 0 15,1-2 0-15,-2-1 0 0,0 1 0 0,2 1 0 16,0 0 0-16,1 0 0 0,-1 1 0 0,0 1 0 16,0 0 0-16,-1 3 0 0,1-2 0 0,2-1 0 15,0 2 0-15,0-1 0 0,0-2 0 0,-1 3 0 16,-2-2 0-16,1-2 0 0,-3-1 0 0,0 1 0 16,-1 1 0-16,2 0 0 0,1 1 0 0,1-1-128 15,-2-1 128-15,-1 1 0 0,-1-2 0 0,3 2 0 0,-1 1 0 0,3-1 0 16,-1-1 0-16,-2 0 0 0,-1-1 0 0,0 1 0 15,0-2 0-15,0 1 0 0,-1-2 0 0,0 1 0 16,0 1 0-16,1-2 0 0,1 1 0 0,-2-1 0 16,1 1 0-16,0-1 0 0,0 3 0 0,0 0 0 15,0 1 0-15,-1 1 0 0,1 0 0 0,-3-1 0 16,-2-2 0-16,-2 0 0 0,0 0 0 0,-1-1 0 16,-1 1 0-16,0 0 0 0,-2-1 0 0,-2 0 0 15,-1-2 0-15,0 2 0 0,-3 0 0 0,1 2 0 16,-3-1 0-16,0-2-128 0,-9 3 128 0,0 0 0 15,9 0 0-15,-9 0 0 0,0 0 0 0,0 0 0 16,0 0 0-16,0 0 0 0,0 0 0 0,0 0 0 16,0 0 0-16,0 0-128 0,0 0 128 0,0 0 0 0,-13-1 0 0,0 1 0 15,0 0 0-15,-3 0 0 0,-3 0-160 0,-1 0 160 16,-3 1-128-16,0 1 128 0,-5-4 0 0,-1 1 0 16,-6 0 0-16,2-2-128 0,-5-3 128 0,1 2 0 15,-3 2 0-15,-2-1 0 0,-2-1-128 0,0 0 128 16,-6 2 0-16,-6-2 0 0,-5-1-128 0,-3-3 128 15,-1 2 0-15,-1 4 0 0,-3-1-128 0,2 0 128 16,-1-4 0-16,-2 2-160 0,-3-3 160 0,-2-1-128 16,-2 0 128-16,1 2 0 0,2 0-144 0,-4-2 144 15,-5 4 0-15,2-4-144 0,2 2 144 0,0-2 0 16,-1 1-144-16,2 4 144 0,-3-2 0 0,0 0-144 16,1-1 144-16,-4 0 0 0,2 3 0 0,0 1 0 0,-2 1 0 15,0-2 0-15,0-1 0 0,1 2-128 0,2 2 128 16,0 0 0-16,1 0 0 0,-1-1 0 0,1 2 0 0,3-1-128 15,2 0 128-15,1 1 0 0,3 1 0 0,-1-1 0 16,-2 0 0-16,1 0 0 0,2 0 0 0,3 0 0 16,1-1 0-16,5 2 0 0,-1 0 0 0,-1-1 0 15,-2 0 0-15,0 0 0 0,-2 0 0 0,5-1 0 16,2 0 0-16,0 0 0 0,-1-1 128 0,-1 2-128 16,0-2 160-16,0 0-160 0,1 1 160 0,2 0-160 15,6 0 160-15,0-1-160 0,2 1 144 0,3 0-144 16,0 1 128-16,1 0-128 0,-1-1 0 0,1 1 0 15,-1-2 128-15,1 0-128 0,1-3 0 0,2 2 0 16,1 1 0-16,3 0 0 0,-1 1 0 0,1 0 0 0,1 1 0 0,-1 0 0 16,-1 0 0-16,0 0 0 0,1 0 0 0,1 0 0 15,0-1 0-15,2-1 0 0,5 1 0 0,0 1 0 16,1 0 144-16,2 0-144 0,1 1 160 0,3 2-160 16,2-3 0-16,1 1 0 0,-1 3 0 0,1 0 0 15,-1 1 0-15,1-3 0 0,-1 0 0 0,2 0 0 16,-1 1 0-16,4 0 0 0,-2 1 0 0,0-1 0 15,1-2 0-15,1 0 0 0,0 3 0 0,1 0 0 16,0-1 0-16,0 0 0 0,2 0 0 0,1-1 0 16,-1 0 0-16,2 0 128 0,1 0-128 0,-1 0 0 15,-2 2 0-15,1-2 0 0,-3 1 0 0,2-1 0 16,0 2 0-16,2 0 0 0,-1 2 0 0,1 0 0 16,-1-1 0-16,1 1 0 0,-1-2 0 0,1 0 0 15,-2 3 0-15,1 0 0 0,1-2 0 0,0 5 0 16,0-4 0-16,0 3 0 0,0-3 0 0,2 2 0 0,0 0 0 0,1-3 0 15,-3 4 0-15,1-3 0 0,0 0 0 0,2 3 0 16,-1-4 0-16,1 4 0 0,0-1 0 0,0 5 0 16,1-6 0-16,1 3 0 0,2 2 128 0,-1-2-128 15,2-2 0-15,-1 1 0 0,1-1 128 0,0 1-128 16,-1-1 0-16,2 1 144 0,-2-3-144 0,2 4 0 16,-2-2 0-16,2 1 0 0,-1-3 0 0,1 6 0 15,-2-6 0-15,2 4 0 0,-1-3 0 0,1 0 0 16,1 3 144-16,-1-3-144 0,-2 2 0 0,7-9 0 15,-6 6 0-15,-1 2 0 0,-2-2 0 0,2 0 0 16,7-6 0-16,-6 12 128 0,0-5-128 0,0 4 0 16,6-11 0-16,-5 8 128 0,0 5-128 0,1 0 0 0,1-5 0 15,0 3 0-15,1-2 0 0,-1 0 0 0,0-2 0 0,2 4 0 16,-1-3 0-16,2-8 0 0,-2 12 0 0,1-1 0 16,0-2 0-16,1 1 0 0,0-10 0 0,-1 9 0 15,-1 0 0-15,2-1 0 0,-1 1 0 0,1-9 0 16,0 0 0-16,-2 7 0 0,2-7 0 0,-2 9 128 15,2-9-128-15,0 0 0 0,0 0 0 0,-6 7 0 16,1 0 0-16,5-7 0 0,-7 7 0 0,0-4 128 16,0 2-128-16,1 2 0 0,0-3 0 0,-1-2 0 15,0-2 0-15,-1 4 128 0,-1 1-128 0,-1 0 0 16,-1-5 0-16,-2 1 0 0,3 1 0 0,-2-1 128 16,1 3-128-16,-2 0 0 0,-2-1 0 0,1 1 0 15,0-1 0-15,0 2 0 0,-1-1 0 0,-1 1 0 16,1-3 0-16,0 1 0 0,-2 2 0 0,1 0 0 0,1-2 0 0,-3 0 0 15,0 1 0-15,0 1 0 0,-2 0 0 0,2-1 0 16,-2-3 0-16,-1 3 128 0,1 1-128 0,-1 2 0 16,-1-5 0-16,0 3 0 0,-1 2 0 0,-1-2 0 15,-2-1 0-15,0-1 0 0,-1 0 0 0,1 2 0 16,-2-2 0-16,0-1 0 0,-1 1 0 0,1-1 0 16,-2 1 0-16,4 2 0 0,-1-1 0 0,0 1 128 15,8-1-128-15,-1-1 0 0,0-3 0 0,-1 3 0 16,2-1 0-16,-2 1 128 0,-5-1-128 0,1 2 0 15,-2 3 0-15,-1-5 0 0,0 1-144 0,-1 1 144 16,-2 2-160-16,-2-2 160 0,2 0 0 0,-3 1 0 16,1 1 0-16,-1-2 0 0,0-2 0 0,-1 2 0 0,0 2 0 15,-1 0 0-15,2-3 0 0,-2 5 0 0,1-3 0 0,-2 0 0 16,0 0 0-16,-2 2 0 0,1-5 0 0,2 2 0 16,4 1 0-16,-1 0 0 0,0-2 0 0,1-1 0 15,-1 1 0-15,-1 1 0 0,2-1 0 0,0 0 0 16,1-1 0-16,-2 0 0 0,-4-1 0 0,1 0 0 15,0 1 0-15,0-1 0 0,-3 0 0 0,1 0 0 16,1 1 0-16,2-2 0 0,-2 0 0 0,0 0 0 16,0 0 0-16,2 0 0 0,-1 0 0 0,1 0 0 15,-1-3 0-15,-1 2 0 0,0-2 0 0,2 1 0 16,-5-1 0-16,2-1 0 0,1-1 0 0,0 2 0 16,-1 0 0-16,1-1 0 0,-1-2 0 0,1 2 0 15,2 0 0-15,-2 2 0 0,-3-2 0 0,4-1 0 16,-3 1 0-16,-1 0 0 0,-2-1 0 0,1 0-144 0,1 1 144 15,-1 0-192-15,0 0 192 0,0 1-192 16,1 0 64-16,-1 2 0 0,3 0 0 0,-3-1 0 0,-2 0 128 0,1-2-160 16,-5-1 160-16,5 2-160 0,-2 1 160 0,2-1 0 15,-1 2-144-15,1-2 144 0,1 1 0 0,0-2 0 16,2 0 0-16,-3 0 0 0,-3 2-128 0,1-1 128 16,-1 1 0-16,2-1 0 0,0 3 0 0,0 0 0 15,0 0 0-15,1 0 0 0,0-1 0 0,1 0 0 16,2-2 0-16,-1 2 0 0,-1-2 0 0,1 2 0 15,-2-1 0-15,4-1 0 0,-2-2 0 0,2 1 0 16,-1 2 0-16,2-3 0 0,0-2 0 0,1 3 0 16,2 1 0-16,0-1 0 0,0-3 0 0,-1 2 0 15,0 3 0-15,-1-3 0 0,-1-2 0 0,-1 2 0 0,-4 0-144 0,3-4 144 16,-2 3 0-16,0-2 0 0,1 3 0 0,0 0 0 16,1-5-144-16,1 4 144 15,1 2 0-15,-1-3-144 0,0 1 144 0,-4 2 0 0,1-3 0 0,2 2-128 16,-2 1 128-16,3-5 0 0,0 1 0 0,1-1-128 15,1 4 128-15,1 1 0 0,-1 1-144 0,0 0 144 16,2-1 0-16,-2 0 0 0,1 1 0 0,-1 0 0 16,-2-1 0-16,3-2 0 0,-1 0 0 0,0 0 0 15,2 1 0-15,0 2 0 0,-3 0 0 0,4 2 0 16,0-2 0-16,1 1 0 0,0-1 0 0,3 2 0 16,0-2 0-16,-1 2 0 0,0 0 0 0,-1-1-176 15,0 1 176-15,0 0 0 0,-1-3 0 0,2 3 0 16,1 1 0-16,-1 0 0 0,2-3 0 0,2 2-128 15,-2 1 128-15,1 0 0 0,2 1 0 0,1 2 0 0,-2-1-192 0,2 0 32 16,0 0 16-16,2-2 0 0,1 1 144 0,-1-1-128 16,-1 0 128-16,-2 3-128 0,-1 0 128 0,3-2-128 15,0-2 128-15,1-1-128 0,-1 1 128 0,1 0 0 16,2-1-144-16,-1 0 144 0,2-2-128 0,0 0 128 16,0 2-160-16,1-1 160 0,1 1-160 0,-1 0 160 15,4 0-160-15,0 1 160 0,0 1-144 0,0 0 144 16,0 0-128-16,1 2 128 0,3 1-144 0,1-1 144 15,3 1-160-15,6-3 160 0,-8 6-144 0,8-6 144 16,-6 6-128-16,1 2 128 0,2 1-240 0,3-9 48 16,1 13 0-16,3-7 0 0,-4-6 32 0,9 10 16 15,3-3 0-15,2-2 0 0,1 2 144 0,0-2 0 16,3-2-144-16,2 2 144 0,3 1 0 0,3-2 0 0,-1 0 0 16,3 0 0-16,0 1 0 0,4-1 0 0,1-3 0 15,4 0 0-15,1-1 0 0,-1-1 0 0,-1 1 0 0,1-1 0 16,1 1 0-16,3 0 0 0,2-3 0 0,1 3 0 15,-1 3-144-15,3-2 144 0,1 3 0 0,0-3 0 16,1 0 0-16,-1-1 0 0,-3-2 0 0,2 1 0 16,0 1 0-16,2 0 0 0,2 1 0 0,2 1 0 15,0 3 0-15,1-2 0 0,1 0 0 0,-2-1 0 16,1 1 0-16,-2-1 0 0,1-1 0 0,2 3 0 16,2-1 0-16,1 1 0 0,3-1 0 0,-1 1 0 15,2 0 0-15,-1-3 0 0,-3 1 0 0,2 1 0 16,-3-1 0-16,2 0 0 0,1-1 0 0,0 3 0 15,0 4 0-15,-1-6 0 0,-2 1 0 0,-1 0 0 16,-2-1 0-16,2 3 0 0,0-1 0 0,-1 2 0 0,3 3 0 0,-1-4 0 16,-1-1 0-16,0 2 0 0,-2 0 0 0,-1-3 0 15,-1 2 0-15,-1 2 0 0,-1-3 0 16,3-1 0-16,2 1 0 0,-2 3 0 0,0-4 0 0,-1 2 0 16,0 2 0-16,-3-2 0 0,-1-3 0 0,1 4 0 15,1-1 0-15,0 0 0 0,1-1 0 0,-1 1 0 16,3 1 0-16,-2-2 0 0,0-4 0 0,-1 1 0 15,-1 2 0-15,1-1 0 0,-2-1 0 0,1 3 0 16,0-3 0-16,2 2 0 0,-1 0 0 0,1-2 144 16,0 0-144-16,-3 0 128 0,-4 1-128 0,-1-1 0 15,0 0 0-15,-2-1-176 0,0 0 176 0,-1 1 0 16,1 2 0-16,-1 0 0 0,0-2 0 0,2 0 0 16,-4 0 0-16,1-1 0 0,-1 0 0 0,-1 0 0 15,-2 0 0-15,0-1 0 0,3 0 0 0,0 0 0 0,-1-1 0 0,-1 1 0 16,1-3 0-16,1 3 0 0,1 0 0 0,0-1 128 15,0 1-128-15,-1 0 144 0,2 0-144 0,-3-1 160 16,-2 1-160-16,-1 0 192 0,-2-2-192 0,1 1 192 16,1 4-192-16,0-2 0 0,0-4 0 0,-2 2 0 15,1 1 128-15,1-2-128 0,0 1 0 0,2-2 128 16,0-1-128-16,2 1 0 0,1 0 144 0,-3-1-144 16,-2 0 0-16,-2 1 0 0,2 0 0 0,-1 2 128 15,0-1-128-15,-1-2 0 0,3 0 128 0,-2 2-128 16,-2 0 0-16,3 0 0 0,0-1 0 0,-4 2 128 15,2-1-128-15,-1 2 0 0,1 0 0 0,-2 1 0 16,-2-2 0-16,-2 1 0 0,-2 0 0 0,-1 0 0 0,-1 1 0 16,1-2 0-16,2 0 0 0,0 0 128 0,6 1-128 0,-4 1 0 15,0-1 0-15,-1 0 0 0,1-1 128 0,-1 1-128 16,0-1 128-16,2 0-128 0,-2 1 0 0,1-2 0 16,-2 0 0-16,1 0 0 0,1-1 0 0,1 2 0 15,-6-1 0-15,1-2 128 0,-1 3-128 0,1-1 0 16,0-1 0-16,-1 2 0 0,2-2 0 0,-1-1 0 15,-1-2 0-15,1 4 0 0,1-1 0 0,-2-3 0 16,1 1 0-16,0 1 0 0,2 0 0 0,-1 1 0 16,1-1 0-16,-3-3 0 0,0 1 0 0,-1 2 0 15,-2-4 0-15,0 1 128 0,0-2-128 0,-2 2 0 16,1-4 0-16,-2 0 0 0,-1 2 0 0,-1-4 144 16,2 0-144-16,-3 3 0 0,1-2 128 0,0-1-128 0,-2 1 0 15,1 3 0-15,-1-3 0 0,2 2 0 0,-2 1 0 0,1-4 0 16,-3 4 128-16,0-2-128 0,0-3 0 0,-2 3 0 15,1 1 0-15,-2 0 0 0,0 0 0 0,1 1 0 16,-1 4 0-16,-1-4 0 0,2-2 0 0,-2 3 0 16,0-3 128-16,0 2-128 0,0-3 0 0,0 0 0 15,0-1 0-15,-1 3 0 0,0-3 0 0,0 1 0 16,-1 3 0-16,2-4 0 0,-1 0 128 0,0 4-128 16,0-2 0-16,0 2 0 0,1 1 0 0,0-1 0 15,-1 1 0-15,0-1 0 0,1 4 0 0,0-3 0 16,0 1 0-16,0 2 0 0,1-4 0 0,1 4 0 15,0 0 0-15,2 0 0 0,1-2 0 0,0-2 0 16,1 2 0-16,0-2 0 0,-2 4 0 0,1-2 0 16,2 2 0-16,-1-3 0 0,-1 1 0 0,2 3 0 0,0-2 0 0,2 1 0 15,2 1 0-15,-2-2 0 0,0 0 0 0,1 2 0 16,-1-4-128-16,0 4 128 0,0-2 0 0,0-1 0 16,0-2 0-16,0 4 0 0,1 1 0 0,0-1 0 15,0 0 0-15,1 1 0 0,-1 1 0 0,0-1 0 16,-2-1 0-16,2 3 0 0,0-1 0 0,2 2 0 15,-1-3 0-15,2 2 0 0,0 2 0 0,2-2 0 16,2 2 0-16,-2 0 0 0,1 0 0 0,-2-1 0 16,2 1-128-16,5 1 128 0,-2 0 0 0,0 0 0 15,-2 0 0-15,-1-3 0 0,-2 6 0 0,3-2 0 16,-2 1 0-16,2-1 0 0,1 0 0 0,0 0 0 16,-4 1 0-16,2-1 0 0,1-1 0 0,1 1 0 15,0-1 0-15,2 0 0 0,1 0 0 0,0 1 0 0,3 1 0 0,-3-1 0 16,2 0 0-16,-1 2 0 0,2-3 0 0,0 1 0 15,-1-1 0-15,0 1 0 0,1 1 0 0,-1-1 0 16,-1 0 0-16,1-1 0 0,0 0 0 0,0 1 0 16,0-1 0-16,0 2 0 0,-2-2 0 0,6 1 0 15,0 0 0-15,-2 1 0 0,1-2 0 0,1 0 0 16,2 0 0-16,-1 0 0 0,-2-2 0 0,-1 2 0 16,1 2 0-16,0-2 0 0,0 0 0 0,2 2 0 15,-3 2 0-15,2-2 0 0,0 1 0 0,0-2 0 16,3 2 0-16,1 1 0 0,0-1 0 0,3 0 0 15,2 0 0-15,-2-2 0 0,0 1 0 0,0 1 0 16,-1-1 0-16,0 1 0 0,0 1 0 0,1 0 0 16,1-1 0-16,3 0 0 0,0-1 0 0,2 2 0 15,-2-1 0-15,3-1 0 0,-6-2 0 0,1 0 0 16,0 3 0-16,-1-1 0 0,0 1 0 0,-1 0 0 0,1 0 0 0,2 1 0 16,0-1 0-16,1 1 0 0,-1-2 0 0,1 2 0 15,0-4 0-15,-1 1 0 0,-3 2 0 0,2-2 0 16,0 0 0-16,0 0 0 0,-2 3 0 0,4 0 0 15,-1 1 0-15,0-1 0 0,1-1 0 0,0-1 0 16,2 1 0-16,-3-2 0 0,-3-1 0 0,2 2 0 16,-2-2 0-16,1 3 0 0,-2 0 0 0,0-2 0 15,0 1 0-15,2 1 0 0,2-1 0 0,-1 2 0 16,1-1 0-16,0-2 0 0,-2-2 0 0,-2 1 0 16,-1 4 0-16,0-4 0 0,0 1 0 0,-1-1 0 15,-1 0 0-15,0 2 0 0,0 2 0 0,1 0 0 0,3-6 0 0,-1 4 0 16,-3 1 0-16,2-1 0 0,0-1 0 0,-1-1 0 15,-5 2 0-15,4-1 0 0,-2-1 0 0,0 1 0 16,-1-1 0-16,-1 0 0 0,1 3 0 0,-1-1 0 16,-2-2 0-16,4 0 0 0,-1-1 0 0,1 0 0 15,0-1 0-15,-1 1 0 0,1-1 0 0,-2 0 0 16,-1 0 0-16,-2 1 0 0,0-1 0 0,0 1 0 16,0-1 0-16,0 2 0 0,1 0 0 0,-3 0 0 15,0 0 0-15,2 0 0 0,0 0 0 0,2 3 0 16,2 0 0-16,1-1 0 0,-1-2 0 0,1 0 0 15,0 0 0-15,1 0 0 0,-2 0-128 0,1 0 128 16,0 0 0-16,0 2-144 0,2-1 144 0,0 1-128 16,-3 1 128-16,1 1 0 0,-1-2 0 0,2 1-128 15,3 1 128-15,1 1 0 0,-4 1 0 0,-1-3-128 16,0-2 128-16,-1 2 0 0,-2 0-144 0,-1 2 144 0,-1-2 0 0,0 0 0 16,-2-2 0-16,1 3 0 0,1-2-144 0,-3 3 144 15,0-2 0-15,-3-1 0 0,4 1-144 0,-2-1 144 16,-2 1 0-16,1-2-144 0,-4 0 144 0,-2-1 0 15,-1 0-144-15,-4 0 144 0,0 0-144 0,-12 0 144 16,10-1-192-16,-10 1 192 0,0 0-256 0,0 0 64 16,0 0 16-16,0 0 0 0,0 0 176 0,0 0-160 15,0 0 160-15,-13-4-160 0,-2 1 160 0,-2 1 0 16,-2 1 0-16,-1 0 0 0,-3-2-128 0,2-1 0 16,-2 2 0-16,-1 1 0 0,-1-1-16 0,0 1 0 15,-3 0 0-15,0 1 0 0,0 1-16 0,-2 2 0 16,-2-2 0-16,-4-1 0 0,-6 0 160 0,2-1-160 15,-6-1 160-15,-1 0-160 0,0-1 160 0,-2-1 0 0,0-2-144 0,-1 4 144 16,-1 0 0-16,-1 1-144 0,-2-2 144 0,-3 0 0 16,-5-4-192-16,1 2 192 0,2-1-192 0,2-1 192 15,-2 2-176-15,2 2 176 0,0-2-160 0,-3 1 160 16,-2-1 0-16,-1 1 0 0,0-4-128 0,-1 2 128 16,1 1 0-16,-2 0 0 0,0 0 0 0,-2 3 0 15,-3 1 0-15,0 1 0 0,0-4 0 0,0-1 0 16,1 3 0-16,1 0 0 0,-1 1 0 0,-2 0 0 15,-4-2 0-15,2-1 0 0,4-2 0 0,-1 2 0 16,0 0 0-16,-1 2 0 0,-2-4 0 0,-1 2 0 16,1 0 0-16,1 1 0 0,1 0 0 0,3-3 0 15,0 4 0-15,0-1 0 0,-4 2 0 0,3-1 0 16,-1-1 0-16,4-2 0 0,3 0 0 0,3 1 0 0,3 2 0 0,-1-1 0 16,2 0 0-16,-3 0 0 0,0-1 0 15,0 0 0-15,6 3 128 0,2-3-128 0,-1 3 0 0,2-2 0 16,2-1 128-16,-3 3-128 0,-2 1 128 0,2-1-128 15,-1-2 192-15,3 1-192 0,2-1 128 0,3 2-128 16,1 2 0-16,0-1 0 0,-1-1 0 0,2-2 0 16,0 1 0-16,-2 0 0 0,-3 1 0 0,0-1 0 15,1 0 0-15,-1 0 0 0,3 1 128 0,3 1-128 16,-1-2 0-16,4 2 0 0,0-1 0 0,2-2 0 16,0 2 0-16,-2 0 0 0,0-2 0 0,0 2 0 15,0 0 128-15,0 1-128 0,-2 0 0 0,2 0 0 16,3 0 0-16,0 1 0 0,1 0 0 0,1 1 0 0,-1-2 0 0,1 0 0 15,1-2 0-15,0 4 0 0,0 0 0 0,-1 2 0 16,-2-3 0-16,0 2 0 16,0-2 0-16,0 2 0 0,0 0 0 0,1 1 0 0,2 1 0 0,1-1 0 15,2-1 0-15,2 2 0 0,1 1 0 0,0-1 0 16,2 2 0-16,-1 0 0 0,0-2 0 0,0 2 0 16,1-1 0-16,-2-2 0 0,-2 1 0 0,2 1 0 15,0 1 0-15,0-1 0 0,-4 0 0 0,4-1 0 16,-1-2 0-16,2 1 0 0,0 1 0 0,3-1 0 15,-3-2 0-15,4 1 0 0,-2 2 0 0,3 1 0 16,-1-1 0-16,1 0 0 0,2 2 0 0,2-2 0 16,-1 2 128-16,1 2-128 0,0-4 0 0,2 4 0 15,0-2 128-15,2 0-128 0,-4 2 0 0,2 0 0 16,0 0 0-16,2 2 0 0,-1-2 0 0,2 2 0 16,-1-5 0-16,3 1 0 0,-1 2 0 0,1 3 0 0,2-3 128 0,0 1-128 15,1-5 0-15,1 5 0 0,-2 0 160 0,4 0-160 16,3-10 128-16,-4 9-128 0,0 3 128 0,1-5-128 15,3-7 128-15,-1 14-128 0,0-2 0 0,0-2 128 16,1-10-128-16,-2 14 0 0,2-3 0 0,0 0 128 16,-1 3-128-16,0-6 0 0,1 3 0 0,0 1 0 15,0-1 128-15,-1 1-128 0,1 2 0 0,0 0 0 16,-2-1 0-16,2 1 0 0,2 0 0 0,-1-4 0 16,-1 3 0-16,0 1 0 0,0 0 0 0,0-3 0 15,-1 1 0-15,2 2 0 0,0 1 0 0,0-4 0 16,-1 2 0-16,0-2 0 0,0 0 0 0,0 0 0 0,-1-2 128 15,0 1-128-15,0-4 0 0,1-6 0 16,-3 12 0-16,0-4 0 0,3 3 0 0,-3-5 128 0,0 3-128 0,3-9 0 16,-6 8 0-16,2 2 0 0,0-2 128 0,0 2-128 15,4-10 0-15,-6 7 0 0,1 4 0 0,-3-5 0 16,3 0 0-16,5-6 0 0,-5 8 0 0,-3 0 0 16,2-1 0-16,-2-3 0 0,8-4 128 0,-7 8-128 15,0 1 0-15,1-4 0 0,0 2 0 0,1 0 128 16,-3-2-128-16,2 2 0 0,-2-2 0 0,2 0 0 15,-1 4 0-15,0-2 0 0,-2-1 0 0,1 0 0 16,-1-2 0-16,0 1 0 0,0 2 0 0,1-3 0 16,-3-2 0-16,0 2 0 0,0 2 128 0,-2-1-128 15,0-1 0-15,2 2 0 0,-2 2 0 0,0-3 0 16,1 3 0-16,-1-2 0 0,-1 1 0 0,1 0 0 0,0 0 0 16,-1-1 0-16,-6 1 0 0,2-1 0 15,-1-1 0-15,1 2 128 0,-1-2-128 0,-1 4 0 16,-2-4 0-16,1-1 0 0,-1 0 128 0,-2 1-128 0,1-2 0 0,0-1 0 15,0 1 0-15,1 1 0 0,-1-1 0 0,-1 2 0 16,-1-2 128-16,2-2-128 0,-1 4 0 0,3-1 0 16,-2 0 0-16,0-3 0 0,0 0 0 0,-1 1 0 15,-3-2 0-15,-1 1 0 0,-1 0 0 0,0 1 128 16,-2-2-128-16,0 1 0 0,0-1 0 0,-2 0 0 16,1 0 128-16,-1 0-128 0,1 1 0 0,-1-1 0 15,-2 0 0-15,2 3 0 0,-2 0 0 0,-2-1 0 16,1-1 0-16,-6-1 0 0,-2-1 0 0,3-1 0 15,0 0 0-15,3 1 0 0,0-1 0 0,-1 1 0 16,0 0 0-16,1 1 0 0,0 0 0 0,0 0 0 0,-1-1 0 16,0 1 0-16,-4 0-128 0,0 0 128 0,-3-2 0 0,3 1 0 15,-1 0 0-15,1 1 0 0,0 0 0 0,0 1 0 16,1 0 0-16,0 2 0 0,0-2 0 0,0 0 0 16,-1 2 0-16,-3-1 0 0,0-2 0 0,3-2 0 15,1 6 0-15,0-3 0 0,0-1 0 0,2 0 0 16,1-1 0-16,0 1 0 0,2 0 0 0,-1 0 0 15,-1-2 0-15,-2-1 0 0,-1-1 0 0,0-1 0 16,-1 2 0-16,2-2 0 0,0 0 0 0,1 1 0 16,0 2 0-16,0-1 0 0,2-1 0 0,1 2 0 15,-1-1 0-15,-1 1 0 0,-3-1 0 0,2 2 0 16,-2-2 0-16,1-2 0 0,-1 1 0 0,3 1 0 16,-1 0 0-16,2 1 0 0,0-1 0 0,3-1 0 0,-1 0 0 15,0 1 0-15,-2 0 128 0,3-1-128 0,-5-1 0 0,0 0 0 16,-2 0 0-16,1-1 0 0,0-1 0 0,3 3 0 15,-1-2 0-15,1 1 0 0,1 1 0 0,-1-1 0 16,2-3 0-16,0 3 0 0,1 3 0 0,-2-5 0 16,-1 2 128-16,0 2-128 0,-2-3 0 0,2 3 0 15,0 0 0-15,1 2 0 0,-2-2 0 0,2 1 0 16,0-1 0-16,0-3 0 0,2 3 0 0,-2 0 0 16,-1-1 0-16,-2 0 0 0,-2-1 0 0,2 2 128 15,-1 1-128-15,0 0 0 0,1 1 0 0,1 1 0 16,1 0 128-16,0 0-128 0,-1-1 0 0,1 0 0 15,1-2 0-15,1 2 0 0,-3-2 0 0,1 2 0 16,-1-2 0-16,1 1 0 0,-1-1 0 0,1 1 0 0,1-2 128 0,1-1-128 16,1 1 0-16,0 2 0 0,1-3 0 0,1-2 128 15,0 3-128-15,0 1 0 0,-1-5 0 0,-1 0 128 16,0 6-128-16,-3-3 0 0,-3-3 0 0,3 3 0 16,2-3 0-16,1 3 0 0,-1 0 0 0,0 1 0 15,2-3 0-15,2 2 0 0,1 2 0 0,0-1 0 16,1-2 0-16,-1 2 0 0,1 0 0 0,-2-1 0 15,1-4 0-15,2 4 0 0,-2-5 0 0,2 5 0 16,0 1-128-16,1-2 128 0,0-1 0 0,1 4 0 16,2-1 0-16,0-1 0 0,0 0 0 0,1 3 0 15,-1 2 0-15,2-1 0 0,0-3 0 0,0 3 0 16,2 2-128-16,-4-1 128 0,4-1 0 0,-2 1 0 16,0 0 0-16,3 0 0 0,-4-4 0 0,1 0 0 15,-1 1-144-15,2 0 144 0,0 2 0 0,2 0 0 0,0-1 0 16,1 0-128-16,0 0 128 0,-1 4 0 0,0 2 0 0,2-1 0 15,-2 0 0-15,0 1 0 0,1-2 0 0,1 3-128 16,0-1 128-16,0 0 0 0,0 0 0 0,2 2 0 16,1-2 0-16,2 0 0 0,-1 0-128 0,1 1 128 15,2-2 0-15,-1 0 0 0,1 1 0 0,1 0-128 16,0-1 128-16,1 1 0 0,9-4 0 0,-8 3 0 16,8-3 0-16,0 0 0 0,-8 4 0 0,8-4 0 15,0 0-128-15,0 0 128 0,0 0-176 0,0 0 32 16,0 0 0-16,0 0 0 15,0 0-272-15,0 0-48 0,13 1-16 0,0-2 0 16,0-2-2272-16,-1 1-448 0</inkml:trace>
  <inkml:trace contextRef="#ctx0" brushRef="#br4" timeOffset="-173301.7">8086 19265 6447 0,'0'0'576'0,"0"0"-576"16,0 0 0-16,0 0 0 0,0 0 1152 0,0 0 128 16,0 0 32-16,0 0 0 0,0 0-432 0,0 0-96 15,0 0-16-15,0 0 0 0,0 0 32 0,0 0 0 16,0 0 0-16,0 0 0 0,0 0-192 0,0 0-32 16,0 0-16-16,0 0 0 0,0 0 48 0,10-1 16 15,0-2 0-15,0 3 0 0,0 0 16 0,0 0 16 0,-1 0 0 0,2 0 0 16,-11 0-144-16,14 1-16 0,-2-1-16 0,0 2 0 15,-1 0-80-15,2 0-16 0,0-2 0 0,1 2 0 16,1 4-80-16,0-3-32 0,0 0 0 0,1-1 0 16,-1 2-96-16,5 0-32 0,-5-3 0 0,3 0 0 15,0 1-144-15,0-1 192 0,-2 3-192 0,2-2 192 16,-1 1-32-16,2 0 0 0,1 0 0 0,2-2 0 16,-1 1 96-16,2-1 32 0,0 1 0 0,2 1 0 15,1-3-64-15,-1 2-16 0,1 4 0 0,0-3 0 16,1 0-32-16,0 1-16 0,-2 1 0 0,1-1 0 15,-1-2-32-15,-1 3-128 0,0-1 192 0,-1 2-64 16,-1-1-128-16,-2 2 192 0,0-1-192 0,0-1 192 0,-1 3-192 0,1 0 128 16,0-3-128-16,1 4 128 0,-4-2-128 0,3 3 0 15,0-2 0-15,1 2 128 0,2-5-128 0,0 3 0 16,1 2 0-16,2-5 0 0,2 1 0 0,1 1 0 16,0-1 0-16,2 3 0 0,-1-3 0 0,1 3 0 15,1-4 0-15,-1 2 0 0,1-1 0 0,1-1 0 16,0-1 0-16,0 1 0 0,2 0 128 0,0-1-128 15,1-1 128-15,1 0-128 0,1 0 128 0,1 1-128 16,1-3 128-16,-2 0-128 0,0 0 144 0,-3-1-144 16,-2-1 160-16,2 1-160 0,-1 1 128 0,2-1-128 15,-1 0 0-15,2 2 0 0,-4-2 128 0,3 1-128 16,2 0 0-16,0-1 0 0,-1 0 0 0,0 0 0 0,1 0 0 16,-3 0 0-16,-1-1 0 0,-1 1 128 15,1 0-128-15,-1-1 0 0,0 1 0 0,0 0 0 0,0 0 0 0,1 0 0 16,-1 0 0-16,3 0 128 0,2 0-128 0,0-2 0 15,-2 1 0-15,1-1 0 0,-3-2 0 0,-1 1 0 16,-1 1 0-16,0-1 0 0,1 2 0 0,-1-2 0 16,-1 2 0-16,2 0 128 0,2 1-128 0,-2 0 0 15,1 0 0-15,2 0 0 0,1 0 0 0,-1 0 0 16,1 0 0-16,-1 0 0 0,-2 0 0 0,-1 0 0 16,-2 0 0-16,0 0 0 0,4-1 128 0,-1 1-128 15,-1 1 0-15,1 0 0 0,1 2 0 0,2-2 0 16,0-1 0-16,-1 0 128 0,1 3-128 0,0-1 0 15,1-1 0-15,-3 2 0 0,-4-1 128 0,0 0-128 16,1 0 0-16,-1-1 0 0,1 1 0 0,0-1 0 16,-3 3 128-16,3 0-128 0,-1-1 0 0,-1 0 0 15,2-2 0-15,0 1 128 0,-2-1-128 0,1 3 0 0,-1-2 0 0,1 2 0 16,-3-1 0-16,-2-1 0 0,1-1 128 0,-2 2-128 16,1-2 0-16,-1 0 144 0,1 2-144 0,-1 1 160 15,-1 0-160-15,0-2 160 0,2 2-160 0,-3 0 0 16,1 1 0-16,-1-1 128 0,2-2-128 0,-1 1 0 15,0-1 0-15,1 1 128 0,-3 1-128 0,3-3 0 16,-5-1 0-16,2 0 128 0,-2 0-128 0,0 0 0 16,-1 0 0-16,0-1 0 0,-1-2 128 0,1 2-128 15,0 1 0-15,-1-1 128 0,2-1-128 0,-1 0 0 16,-1-1 0-16,0 2 0 0,0 1 128 0,0 1-128 16,-2-2 128-16,2 0-128 0,-3 1 0 0,2 0 128 15,1 0-128-15,1 1 0 0,0-4 0 0,1 2 128 0,-2 2-128 0,1-1 0 16,-1-1 176-16,1 0-48 15,0-3-128-15,1 4 192 0,1-1-192 0,-2 1 0 0,-3-3-192 0,2 2 192 16,0 0 0-16,-1 1 0 0,0-2 0 0,3 2 0 16,-1 0 0-16,2 0 0 0,-2 0 128 0,0 0-128 15,1-1 0-15,-2 1 176 0,0 0-176 0,0 0 160 16,-1 0-32-16,-1 0-128 0,-1 0 192 0,0 0-64 16,0 1 0-16,2 2-128 0,-2 0 192 0,0-1-64 15,1 2-128-15,-1-2 0 0,-1 0 144 0,1-1-144 16,0-1 128-16,2 0-128 0,-2 0 160 0,-2 0-160 15,1 0 128-15,-1-1-128 0,-2-1 0 0,1 1 144 16,-2 1-144-16,1 0 0 0,-1 0 144 0,3 0-144 16,-4-1 0-16,1 1 128 0,0 0-128 0,0-3 0 15,-1 2 0-15,1 0 0 0,1 0 0 0,-1 1 128 16,-10 0-128-16,11 0 0 0,-2-2 0 0,-9 2 0 0,12 2 0 0,-2-1 0 16,-10-1 0-16,10 2 128 0,-10-2-128 0,9 5 0 15,-9-5 0-15,10 3 0 0,-10-3 0 0,0 0 0 16,11 1 0-16,-11-1 0 0,0 0 0 0,9 0 144 15,-9 0-144-15,0 0 0 0,10 0 128 0,-10 0-128 16,9-1 0-16,-9 1 0 0,0 0 0 0,11 0 0 16,-11 0 0-16,10-4 0 0,-3-1 0 0,-7 5 0 15,9-4 0-15,-9 4 0 0,0 0 128 0,10-4-128 16,-2 2 0-16,-8 2 0 0,9-3 0 0,-9 3 0 16,8-6 0-16,-8 6 0 0,10-3 0 0,-10 3 0 15,11-2 0-15,-11 2 0 0,9-3 0 0,-9 3 0 0,10-1 0 16,-1 0 0-16,-9 1 0 0,10-3 0 0,-1-1 0 0,-9 4 0 15,9-1 0-15,-9 1 0 0,12-1 0 0,-12 1 0 16,12-1 0-16,-2 1 0 0,-10 0 0 0,11 0 0 16,-11 0 0-16,11-2 0 0,-2 1 0 0,-9 1 0 15,10-2 0-15,0 2 0 0,-10 0 0 0,12 0 0 16,-12 0 0-16,12-2 0 0,-4 0 0 0,-8 2 0 16,0 0 0-16,12-2 0 0,-12 2 0 0,10-3 0 15,-10 3 0-15,9-3 0 0,-9 3 0 0,0 0 0 16,8-4 0-16,-8 4 0 0,9-4 0 0,-9 4 0 15,9-3 128-15,-9 3-128 0,9-7 0 0,-9 7 0 16,8-6 0-16,-1 2 0 0,-7 4 0 0,8-6 0 16,-8 6 0-16,0 0 0 0,8-5 0 0,-8 5 0 15,0 0 0-15,0 0 0 0,0 0 0 0,6-4 0 0,-6 4 144 0,0 0-144 16,6-5 0-16,-6 5 144 0,0 0-144 0,7-7 0 16,-7 7 144-16,5-5-144 0,-5 5 0 0,5-6 0 15,-5 6 0-15,0 0 128 0,6-6-128 0,-6 6 128 16,0 0-128-16,7-5 128 0,-7 5-128 0,0 0 0 15,7-6 0-15,-7 6 0 0,0 0 0 0,9-5 0 16,-9 5 0-16,8-3 0 0,-8 3 0 0,6-4 0 16,-6 4 0-16,0 0 0 0,8-5 0 0,-8 5 0 15,7-7 0-15,-7 7 0 0,0 0 0 0,8-5-128 16,-8 5 128-16,8-4 0 0,-8 4 0 0,7-6 0 16,-7 6 0-16,9-4 0 0,-9 4 0 0,9-5 0 15,-3 0 0-15,-6 5 0 0,8-5 0 0,-8 5 0 16,9-6 0-16,-1 2 0 0,-1 0 0 0,-7 4 0 0,8-6 0 0,-1 2 0 15,-7 4 0-15,9-3 0 0,-9 3 0 0,9-5 0 16,-9 5 0-16,10-5 0 0,-10 5 0 0,11-5 0 16,-11 5 0-16,8-2 0 0,0-4 0 0,-8 6 0 15,9-5 0-15,-1 2 0 0,-1-1 0 0,-7 4 0 16,10-3 0-16,-10 3 0 0,12-2 0 0,-12 2 0 16,11-5 0-16,-2 1 0 0,-9 4 0 0,0 0 0 15,10-4 0-15,-10 4 0 0,8-4 0 0,-8 4 0 16,9-5 0-16,-9 5 0 0,8-2 0 0,-8 2 0 15,8-2 0-15,-8 2 0 0,9-4 0 0,-9 4 0 16,0 0 0-16,9-2 0 0,-9 2 0 0,0 0 0 16,9-5 0-16,-9 5 0 0,10-5 0 0,-10 5-128 15,0 0 128-15,10-4 0 0,-10 4 0 0,11-3 0 16,-11 3 0-16,9-1 0 0,-9 1 0 0,10-2 0 16,-10 2 0-16,0 0 0 0,10-2 0 0,-10 2 0 0,0 0 0 0,10-4 0 15,-10 4 0-15,0 0 0 0,10-5 0 0,-10 5 0 16,8-5 0-16,-1-2 0 0,-7 7 0 0,6-8 0 15,0 3 0-15,-6 5 128 0,6-9-128 0,1 4 0 16,-1-4 0-16,-6 9 0 0,8-8 0 0,-1 3 0 16,-7 5 0-16,9-9 0 0,-1 1 0 0,1-4 0 15,-3 5 0-15,2-5 0 0,-2 4 0 0,2-2 0 16,0 3 0-16,1-4 0 0,-2 4 0 0,2-3 0 16,-2 0 0-16,1 1 0 0,0 0 0 0,0 0 0 15,0 0 0-15,1 3 0 0,-1 2 0 0,-2-5 0 16,3 1 0-16,0 3 0 0,0-2 0 0,0 0 0 15,-2-4 0-15,2 2 0 0,-1-1 0 0,1 2 0 0,-2-2 0 0,1 2 0 16,-1-2 0-16,1 4 0 0,0-2 0 0,-1 2 0 16,2-2 0-16,-1-2 0 0,-2 1 0 0,2-1 0 15,-2 6 0-15,1-2 0 0,-1-1 0 0,0 4 0 16,-1-5 0-16,0 2 0 0,-5 6 0 0,8-6 0 16,-2-1 0-16,1 2 0 0,0 1 0 0,-7 4 0 15,9-8 0-15,0 3 0 0,-2 1 0 0,-7 4 0 16,11-5 0-16,-1-1 0 0,-1 1 0 0,0 2 0 15,-1 0 0-15,-2-4 0 0,-6 7 0 0,10-6 0 16,-10 6 0-16,8-5 0 0,1-4 0 0,-2 4 0 16,-7 5 0-16,9-8 0 0,-2 2 0 0,-1 1 0 15,-6 5 0-15,7-9 0 0,1 1 0 0,-2 3 0 16,-6 5 0-16,7-10 0 0,-2 2 0 0,1-1 0 0,1 4 0 0,-2-4 0 16,-5 9 0-16,7-7 128 15,0-5-128-15,-1 5 0 0,-1-3 0 0,0 2 0 0,0-5 0 0,2 6 0 16,-1-2 0-16,2 4 0 0,-1-2 0 0,1 0 0 15,-2 2 0-15,1-3 0 0,-1 2 0 0,2 2 0 16,-8 4 0-16,8-8 0 0,0 2 0 0,0 2 0 16,-2-1 0-16,0-3 0 0,-6 8 0 0,8-5 0 15,0 0 0-15,-8 5 0 0,9-6 0 0,-2 2 0 16,-7 4 0-16,9-3 0 0,-1-2 0 0,-8 5 0 16,10-4 0-16,-10 4 0 0,10-3 0 0,-1 0 0 15,1 1 0-15,-1 0 0 0,-1 0 0 0,-1-3 0 16,1 2 0-16,2 2 0 0,2 0 0 0,-2-2 0 15,0 2 0-15,0-2 0 0,-10 3 0 0,13-2 0 16,-1-2 0-16,0 1 0 0,-2 1 0 0,0 1 0 0,-1-2 0 0,1 2 0 16,2-1 0-16,-1 1-128 0,1 0 128 0,-2 0 0 15,0-3 0-15,0 1 0 0,0 2 0 0,0 0 0 16,-10 1 0-16,13-3 0 0,-1 2 0 0,-1-2 0 16,1 2 0-16,-1 0 0 0,-1-3 0 0,2 3 0 15,-1 1 0-15,2 0 0 0,-1-2 0 0,1 2 0 16,-3-1 0-16,2 0 0 0,-1 0 0 0,-1-1 0 15,2 2 0-15,-2-1 0 0,3-1 0 0,-1 0 0 16,1 2 0-16,1 0 0 0,1 0 0 0,1-1 0 16,-1-3 0-16,0 3 0 0,-1 0 0 0,1-1 0 15,2 1 0-15,1 0 0 0,-2 0 0 0,1 1 0 16,-1-3 0-16,2 2 0 0,1 0 0 0,0 1 0 16,0-2 0-16,0 2 0 0,-1 0 0 0,0 0 0 0,0 0 0 0,-2 0 0 15,-1-2 0-15,3 2 0 0,1 0 0 0,0 0 0 16,-2 2 0-16,1 0-128 0,-1-2 128 0,1 0 0 15,1 0 0-15,2 1 0 0,-2 0 0 0,1 0 0 16,3 1 0-16,0-2 0 0,-2 0 0 0,1 0 0 16,0 0 0-16,1 1 0 0,1 1 0 0,0 1 0 15,0-1 0-15,-1 1 0 0,-1-2 0 0,-1 2 0 16,1-1 0-16,-1 0 0 0,1 1 0 0,0 1 0 16,-1-1 0-16,1-1 0 0,-2 2 0 0,2-1 0 15,-1 1 0-15,2-2 128 0,0 1-128 0,0-1 0 16,4 1 0-16,-2-2 0 0,2 0 0 0,-1 1 0 15,1-2 0-15,4 0-128 0,-5 1 128 0,0-1 0 16,-1 1 0-16,-1-1 0 0,1-1 0 0,-1 1 0 0,1 0 0 0,1 0 0 16,-1-3 0-16,0 2 0 0,0 1 0 0,-1 0 128 15,1 0-128-15,1-1 0 0,0-1 0 0,2 2 0 16,0 2 0-16,0-2 0 0,0-2 0 0,1 2 0 16,-1 0 0-16,0 0 0 0,-1 0 0 0,-2 0-128 15,-1 2 128-15,2-2 0 0,-1 0 0 0,1 0 0 16,-1 0 0-16,1 1 0 0,-2 2 0 0,2-2 128 15,0-1-128-15,1 1 0 0,-1 0 0 0,1 1 0 16,0-1 0-16,-2 1 0 0,0-2 0 0,3 0-128 16,0 0 128-16,-1-2 0 0,-3 1 0 0,2-1 0 15,-6 0 0-15,2 1 0 0,-1-1 0 0,2 1 0 16,0-2 0-16,0 1 0 0,-2-2 0 0,1 3 0 16,0 0 0-16,-2-1 0 0,0-2 0 0,2 3 0 15,0-1 0-15,2 0 0 0,-1 0 0 0,0-2 0 0,-1 1 0 0,3 1 0 16,-1-1 0-16,1 2 0 0,-5-1 0 0,2 0 0 15,-2 1 0-15,1-2 0 0,-2 2 0 0,0 0 0 16,0 1 0-16,0 0 0 0,1 0 0 0,1 0 0 16,-2 0 0-16,0 0 0 0,0 0 0 0,0 0 0 15,0 0 0-15,0 0 0 0,0 0 0 0,1 0 0 16,5-1 0-16,-2 2 0 0,-2 1 0 0,-1 2 0 16,1-2 0-16,0 0 0 0,1-1 0 0,1-1 0 15,-1 3 0-15,-1-2 0 0,-2-1 0 0,0 1 0 16,2 2 0-16,-2 1 0 0,-2-3 0 0,3-1 0 15,0 0 0-15,0 1 0 0,1 1 0 0,-2-1 0 16,2 0 0-16,0-1 0 0,-2 3 0 0,1-1 0 0,-1 1 0 0,3 1 0 16,1-3 0-16,-1-1 0 15,0 0 0-15,0 1 0 0,-1 0 0 0,3 1 0 0,-1-2 0 0,-1 0 0 16,1 0 0-16,-4 1 0 0,0 2 128 0,0-1-128 16,-1-1 0-16,0 2 0 0,-1 1 0 0,2-2 128 15,-2 1-128-15,-1-1 0 0,1 1 0 0,-2 1 0 16,0 1 0-16,-1-1 0 0,0 1 0 0,0 4 0 15,0-6 0-15,0 2 0 0,-1 1 0 0,0 1 0 16,0-3 0-16,2 1 0 0,0 0 0 0,2-1 0 16,0 0 0-16,0 5 0 0,-1-4 0 0,2-3 0 15,1 6 0-15,0 0 0 0,0-5 0 0,2 2 0 16,-1 2 0-16,0-2 0 0,1 1 0 0,0 2 0 16,0-6 0-16,0 2 0 0,2 0 0 0,-1 1 128 15,-1 0-128-15,1-2 0 0,0-2 0 0,-1 2 0 16,0 2 0-16,0-3 0 0,1 1 0 0,1-2 0 0,0 0 0 0,1 1 0 15,0-2 0-15,-1-2 0 0,-2 1 0 0,3-2 0 16,1 0 0-16,0-1 128 0,-3 1-128 0,-1 1 0 16,0-1 0-16,2 1 0 0,-3 0 0 0,1 1 0 15,1 0 0-15,1-2 0 0,-3 1 0 0,4 2 0 16,1 0 0-16,-1 0 0 0,0-2 0 0,0 1 0 16,1-1 0-16,2 2 0 0,0 1 0 0,-2-1 0 15,-1 0 0-15,2 2 0 0,-1 1 0 0,2-2 0 16,-4 2 0-16,-2-2 0 0,2-1 0 0,-2 1 0 15,-2 2 0-15,1-2 0 0,0 0 0 0,2 1 0 16,0 0 0-16,-1 2 0 0,0 1 0 0,-1-1 0 0,-1-3 0 0,1 2 0 16,-1-1 0-16,0 1 0 15,3 1 0-15,0-2 0 0,-1-2 0 0,0 2 0 0,-1-1 0 0,-1-1 0 16,-1 0 0-16,0 0 0 0,-1 0 0 0,1-1 0 16,-3-1 0-16,1 2 0 0,-2-1 0 0,-2 0 0 15,0 1 0-15,-1 1 0 0,-1-2 0 0,2-3 128 16,-12 4-128-16,11-1 0 0,0 1 0 0,-11 0 0 15,10 1 0-15,0-1 0 0,-10 0 0 0,10 0 0 16,-10 0 0-16,0 0 0 0,11 2 0 0,-11-2 0 16,0 0 0-16,9 4 0 0,-9-4 0 0,0 0 0 15,0 0 0-15,0 0 0 0,0 0-144 0,8 4 144 16,-8-4 0-16,0 0 0 0,0 0-144 0,0 0 144 16,5 10-192-16,-5-10 32 0,0 0 0 0,0 0 0 15,0 0-352-15,0 0-64 0,0 0 0 0,-5 9-16 16,5-9-2096-16,-11 6-400 0</inkml:trace>
  <inkml:trace contextRef="#ctx0" brushRef="#br4" timeOffset="-143180.24">5881 17594 10127 0,'0'0'896'0,"0"0"-704"0,0 0-192 0,0 0 0 15,0 0 1264-15,2-11 208 0,-2 11 64 0,9-7 0 16,-6-1-576-16,6 3-96 0,2-1-32 0,1-1 0 16,0 4-400-16,2 0-96 0,1 0-16 0,3 2 0 15,0 0 64-15,2 1 16 0,0 0 0 0,2 1 0 16,1 2 32-16,3-2 0 0,5 0 0 0,2 2 0 0,1-1 128 15,3 0 16-15,0-1 16 0,1-1 0 0,2 0 112 0,0-1 32 16,5-1 0-16,0 2 0 0,4 0-96 0,2 0 0 16,3-1-16-16,1 0 0 0,2 0-144 0,-2-1-32 15,-3 1 0-15,0-2 0 0,0 1-64 0,0-2-32 16,0 2 0-16,2 0 0 0,-1 1-48 0,3-2-16 16,0 1 0-16,-1-2 0 0,-2-1-32 0,-1 1-16 15,0 2 0-15,0-2 0 0,-1 1-112 0,1 1-128 16,2 0 176-16,-1 1-176 0,1 0 128 0,-4-2-128 15,-3 1 0-15,0-1 0 0,0 2 0 0,0 0 0 16,1 1 0-16,0 0 0 0,1 0 0 0,3 1 0 16,2-1 0-16,-3 3 0 0,-4-2 0 0,0 0 0 0,0 0 0 15,0 1 0-15,0 0 0 0,1 3 0 0,4 0 0 0,0-1 0 16,2 0 0-16,-1-1 0 0,-1 0 0 16,2-1 0-16,-1-2 128 0,2 0-128 0,-1-2 0 0,4 2 0 15,1-1 0-15,2-1 0 0,2-1 0 0,-2 2 0 16,-2-4 0-16,0 1 0 0,-1-3 0 0,1 4 0 15,2-1 0-15,1 0 0 0,2 1 0 0,-2-2 0 16,-4 2 0-16,1 0 0 0,-1-1 0 0,1 2 0 16,-1-3 0-16,2 2 0 0,2 1 160 0,-1 0-160 15,2 0 0-15,-4-1 0 0,-1 2 0 0,-1-3 0 16,0 2 0-16,0 0 0 0,-1 1 0 0,1 1 0 16,2 0 0-16,-1 1 0 0,-2 1 0 0,-1 0 0 15,-2 2 0-15,1-3 0 0,-1 0 0 0,-2 1 0 16,2-1 0-16,3-1 0 0,-1 0 0 0,-2 0 0 15,-3 0 0-15,-1 1 0 0,0 1 0 0,0-2 0 0,1-2 0 0,2 2 0 16,-1-1 0-16,2 1 0 0,1 0 0 0,-2 0 0 16,-1 0 0-16,-2-1 0 0,1-1 0 0,-1 1 128 15,-2 0-128-15,2-2 0 0,1 1 0 0,0 1 0 16,1-1 128-16,1 0-128 0,1-1 0 0,-2 3 0 16,-3 0 0-16,1 0 0 0,0-2 0 0,1-1 0 15,1 1 0-15,1 0 0 0,0 0 0 0,1-1 0 16,2 1 0-16,-3 0 0 0,-4 2 0 0,1-1 0 15,-1 0 0-15,3 0 0 0,-4-2 0 0,1-2 0 16,1 1 0-16,1 2 0 0,3 0 0 0,-4 1 0 16,-3 1 0-16,0 0 0 0,-2-1 0 0,-1 1 0 15,-1 0 0-15,0-1 0 0,-4-5 0 0,4 4 0 0,0-1 128 0,0 1-128 16,-1 1 0-16,0-1 0 0,0 2 0 0,-2 0 0 16,-3 0 0-16,-1 0 0 0,-1 0 0 0,-2 0 128 15,-4 0-128-15,0 0 0 0,-1 0 0 0,-3 0 0 16,-3 2 0-16,0-1 0 0,-2-1 128 0,-2 0-128 15,-1 0 0-15,-1 0 0 0,-5 1 0 0,0 2 128 16,-10-3-128-16,0 0 128 0,0 0-128 0,0 0 128 16,0 0 16-16,0 0 0 0,-5 10 0 0,-4-5 0 15,-2 0 112-15,-4 1 32 0,-3-1 0 0,-1-2 0 16,-3 1-288-16,-2-2 0 0,-1 2 0 0,-5-1 0 16,0-1 176-16,-3-2-176 0,-1 0 160 0,-5 0-160 15,-4 0 176-15,-4 0-176 0,-5 1 192 0,1 1-192 16,3-1 176-16,-4-1-176 0,-2 0 160 0,0 1-160 15,-4 1 160-15,-1-1-160 0,-5-1 160 0,-4 1-160 0,-4 3 128 16,1-2-128-16,0 0 0 0,0-1 0 0,-2 2 128 0,-3-1-128 16,-1 1 0-16,-4-2 0 15,3 3 0-15,-1-2 0 0,0 1 0 0,-2-2 0 0,-6 3 0 0,1 0 0 16,-2-1 0-16,2 3 0 0,-1-3 0 0,-2 2 0 16,-6 2 0-16,1-3 0 0,2-1 0 0,2 3 0 15,-1 0 0-15,-5-2 0 0,-2-2 0 0,2 2 0 16,-1 1 0-16,1 0 0 0,-1-1 0 0,-1 1 0 15,-2-1 0-15,2 0 0 0,2-2 0 0,0 2 128 16,-5 0-128-16,4 2 0 0,0-2 0 0,0 1 0 16,3 4 0-16,-1-5 0 0,-7 0 0 0,4 2 0 15,3 0 0-15,0 1 0 0,-1 2 0 0,0-2 0 16,-6 2 0-16,4-2 0 0,2 1 0 0,0 0 0 16,-2 2 0-16,0-3 0 0,-1-1 0 0,3 3 0 0,2 0 0 0,-2 0 0 15,-3-6 0-15,3 4 0 0,5-1 0 0,2-1 0 16,2 0 0-16,-2 2 0 0,-2-3 0 0,2-2 0 15,4 1 128-15,4-1-128 0,3-1 0 0,1 2 0 16,-2-1 224-16,3-2-48 0,2-5-16 0,3 3 0 16,2-1-160-16,6 3 0 0,2 0 144 0,0 0-144 15,-5-1 0-15,3 0 0 0,1-4 0 0,5 0 0 16,3 1 0-16,2 0 0 0,1 1 0 0,6-2 0 16,-2 8 0-16,0-3 0 0,-2-3 0 0,2 1 0 15,2-3 0-15,1 1 0 0,6 1 0 0,1-2 0 16,0-1 0-16,6 3 0 0,1 1 0 0,4-1 0 15,-1 1 0-15,3 2 0 0,1 0 0 0,4 0-128 16,2 0 128-16,2 0 0 0,2 2-144 0,3 1 144 16,-1-2 0-16,2 0 0 0,9-1 0 0,0 0 0 0,0 0 0 15,0 0 0-15,0 0-144 0,0 0 144 0,0 0-128 0,0 0 128 16,0 0-192-16,13 11 192 0,-2-4-160 0,3 1 160 16,4-2-128-16,0-2 128 0,2-3 0 0,3 3 0 15,1 4 0-15,3-3-128 0,1-4 128 0,2 2 0 16,3 2 0-16,4-2 0 0,3 1 0 0,1-1 0 15,3-3 0-15,0 0-128 0,1 0 128 0,-1 0 0 16,6 0 0-16,-1 1-128 0,1-2 128 0,2 1 0 16,4 0 0-16,4 0 0 0,2 0 0 0,-2-3 0 15,-3-1 0-15,1-1 0 0,7 2 0 0,0 0 0 16,1 1 0-16,5-2 0 0,4-3 0 0,0 1 0 0,-2-2 0 16,0 2 0-16,2 1 0 0,6-1 0 0,1 2 0 0,1-3 0 15,-3 0 0-15,2-1 0 0,2 2 0 0,4-2-128 16,0 2 128-16,3-3 0 0,-2 0 0 0,-1-1 0 15,1 2 0-15,3 2 0 0,0-2 0 0,-1 3 0 16,-4 0 0-16,2 0 0 0,0 0 0 0,3 1 0 16,2-2 0-16,-1-1 0 0,-2 2 0 0,-1 1 0 15,1 1 0-15,5 0 0 0,2-2 0 0,-1 0 0 16,-3 1 0-16,0 0 0 0,1 1 0 0,2-1 0 16,-1-3 0-16,0 4 0 0,-2-1 0 0,4 2 0 15,2 0 0-15,-1-1 0 0,-1-3 0 0,0 3 0 16,-4 1 0-16,4 1 0 0,1-1 0 0,-2 0 0 15,-5-3 0-15,1 1 0 0,1 1 0 0,0 1 0 16,-1-1 0-16,-3-1-128 0,-2 1 128 0,-1 0 0 0,-1 1 0 16,0-1 0-16,1 2 0 0,-5 0 0 0,-1-2 0 15,-3 2 0-15,1-4 0 0,1 3 0 0,4 1 0 0,-5 0 0 16,-5 0 0-16,-2-1 0 0,2 1 0 0,0 0 0 16,-1-1 0-16,1 2 0 0,-1-1 0 0,-4-3 0 15,-1 3 0-15,-7 0 0 0,-1 0 0 0,-1-1 0 16,1 0 0-16,0-1 0 0,0 2 0 0,-3 0 0 15,-3-1 0-15,-4 1 0 0,-2-1 0 0,-2 0 0 16,-5 1 0-16,-3 1 128 0,-1-1-128 0,-2-1 0 16,0-1 0-16,-4 1 0 0,-3 0 0 0,-2 1 0 15,-5-1 128-15,0 1-128 0,-3-1 0 0,-5 2 128 16,-1-2-128-16,-12 2 0 0,0 0 128 0,0 0-128 16,0 0 128-16,0 0-128 0,0 0 0 0,0 0 144 0,0 0-144 0,-9-1 0 15,-5 1 0-15,-4 0 0 0,-5 0-192 16,-3 1-11440-1,-6 1-2272-15</inkml:trace>
  <inkml:trace contextRef="#ctx0" brushRef="#br4" timeOffset="-134054.49">8303 19364 1839 0,'0'0'160'0,"0"0"-160"16,0 0 0-16,0 0 0 0,0 0 2224 0,3-9 400 16,-3 9 96-16,0 0 16 0,0 0-1232 0,0 0-240 15,3-7-48-15,-3 7-16 0,7-8-320 0,0 3-64 16,1 1-16-16,2 0 0 0,2 3-80 0,0-2-16 16,1 2 0-16,4 1 0 0,-2 1 64 0,5-1 16 15,-5 0 0-15,7 3 0 0,2 0-64 0,3-1-16 0,5-2 0 0,1 1 0 16,2-1-272-16,5 3-64 0,2-1-16 0,5 1 0 15,3-2-96-15,1 3 0 0,0-3-16 0,-1-1 0 16,-1 0-64-16,3 0-16 0,3 0 0 0,4 2 0 16,-2 0-160-16,2-1 160 0,1-1-160 0,1-1 160 15,-5 1-160-15,0-1 0 0,1 1 0 0,2 0 0 16,3 0 0-16,3 1 128 0,4-1-128 0,-3 0 0 16,-3 0 0-16,-1 0 0 0,1 0 0 0,2 1 0 15,1 3 0-15,4-1 0 0,3-2 128 0,-3 4-128 16,-4-4 0-16,0 1 0 0,1-2 0 0,1 0 128 15,2 2-128-15,3 1 0 0,0-2 0 0,-2 0 0 16,-6 1 0-16,-1 0 0 0,-1 2 0 0,5 0 0 16,-2 3 0-16,2 2 0 0,0-4 0 0,-2 4 0 15,-6-2 0-15,-1 2 0 0,1-1 0 0,1 0 0 0,1 2 0 0,3-2 0 16,-1 2 0-16,-4-1 0 0,-3 0 160 0,-3-3 0 16,0 4 0-16,1-2 0 0,-1 2 32 0,3-1 16 15,1 1 0-15,0-2 0 0,1 2-64 0,-4-4-16 16,-1 2 0-16,-1-3 0 0,1 0-128 0,3 0 192 15,-3-1-192-15,4-1 192 0,1-2-192 0,0 0 0 16,-2-1 144-16,0 3-144 0,-2-3 128 0,0 0-128 16,-2 0 160-16,2 0-160 0,1 0 320 0,-1 1-48 15,1-1 0-15,-2 1 0 0,-1 0 32 0,-3 2 0 16,-3-3 0-16,-1 1 0 0,-1 2-64 0,1-1-16 16,-1 0 0-16,2 0 0 0,-3-1-48 0,2 1-16 0,1-4 0 0,-3 1 0 15,0 0-16-15,-4 0 0 0,0-1 0 0,-1 1 0 16,0-1-144-16,1-4 160 0,-1 3-160 0,3 0 160 15,0 1-160-15,1 0 160 0,1-2-160 0,-2-1 160 16,-4 3-160-16,1-2 0 0,-2 1 0 0,0-2 0 16,0-1 0-16,0 1 0 0,-2 1 128 0,-1-2-128 15,1-2 0-15,-1 3 0 0,0-3 0 0,-2 3 128 16,1-1-128-16,0 0 0 0,-5 1 0 0,0 1 128 16,-1 1-128-16,-3-1 160 0,-4-1-160 0,1 2 160 15,-2-3-160-15,0 0 128 0,-1 1-128 0,-1 0 128 16,1-1-128-16,-1-1 0 0,-2-3 144 0,0 2-144 15,-1-2 0-15,2 1 128 0,-2-3-128 0,2 1 0 16,-2 0 128-16,0 1-128 0,0 1 128 0,-1-4-128 16,3 2 0-16,1-1 128 0,-3 0-128 0,0 3 0 0,-2-3 128 15,0 3-128-15,-1-2 160 0,2 0-160 0,0 2 0 0,-2-5 128 16,1-5-128-16,-3 5 0 0,1 1 0 0,-1 1 128 16,-3-3-128-16,3 2 0 0,-3 0 0 0,1 0 128 15,-1-2-128-15,2 2 0 0,-1-2 0 0,1 2 0 16,1-2 0-16,0-2 0 0,-2 1 0 0,1 3 0 15,-1 3 0-15,1-3 0 0,0-1 144 0,-1 0-144 16,1 3 128-16,0-3-128 0,-1-2 0 0,1 4 128 16,1-1-128-16,0-1 0 0,-2-3 128 0,3 3-128 15,2 2 128-15,-1-2-128 0,2-5 160 0,-3 1-160 16,0-1 192-16,1 1-192 0,-1 3 160 0,1 0-160 16,2-2 128-16,0 2-128 0,-1-2 0 0,2 1 128 0,2-3-128 15,0 2 0-15,1 2 0 0,0 1 0 0,0 0 0 0,2-1 0 16,1-1 0-16,1 2 0 0,0 3 128 0,-2-2-128 15,0 2 0-15,0 2 0 0,-1-1 0 0,0 3 0 16,-1 2 0-16,-1-1 128 0,-1 1-128 0,3 1 0 16,-3-2 0-16,2 2 0 0,2 0 128 0,-1 2-128 15,0-2 0-15,-1-1 0 0,0 2 0 0,1 2 0 16,1 0 0-16,0 1 0 0,0 0 0 0,3-2 0 16,0 1 0-16,4 1 0 0,-1 1 0 0,2 1 0 15,0-1 0-15,1 1 0 0,0 3 0 0,2-2 0 16,-2-2 0-16,1 2 0 0,-1-2 0 0,1 2 0 15,-2-3 0-15,5 0 0 0,-2-2 0 0,2 1 0 16,1 0 0-16,-2 1 0 0,2-3 0 0,1-1 0 16,3-1 0-16,-1 3 0 0,-2-1 0 0,0 2 0 15,2-2 0-15,-1 2 0 0,1 1 0 0,0-1 0 0,0-3 0 0,-1 2 0 16,-2-1 0-16,0-1 0 0,2 0 0 0,1-1 0 16,-2 3 0-16,7-1 0 0,-2 1 0 0,3 0 0 15,3 2 0-15,-3-1 0 0,-4 0 0 0,1 1 0 16,0-1 0-16,0-1 0 0,-1-1 0 0,3 1 0 15,-2 1 0-15,4-2 0 0,3 1 0 0,1 1 0 16,1-1 0-16,-1 0 0 0,-2-5 0 0,-2 2 0 16,0 3 0-16,2-2 0 0,-1-1 0 0,1 1 0 15,-1 2 0-15,2 0 0 0,1 1 0 0,0 1 0 16,0-3 0-16,0 1 0 0,-2-3 0 0,-2 1 0 16,0 2 0-16,0 0 0 0,1 1 0 0,0 0 0 0,1 1 0 15,3 1 0-15,-1-2 0 0,1-1 0 0,-2 1 0 0,0 0 0 16,-4-2 0-16,0 2 0 0,1 0 0 15,-1 1 0-15,1 1 0 0,2 3 0 0,-1-2 0 0,2 1 0 16,-2-2 0-16,-1 1 0 0,1 0 0 0,-2-2 0 16,-2-1 0-16,0 0 0 0,-1-1 0 0,1 2 0 15,0 0 0-15,0 2 0 0,-1-1 0 0,3 1 0 16,1 1 0-16,0 1 0 0,-1-3 0 0,-1 0 0 16,-5-1 0-16,-1 1 0 0,-2 1 0 0,2-1 0 15,-1-1 0-15,0 1 0 0,1 2 0 0,1 1 0 16,-1 1 0-16,2-1 0 0,2-2 0 0,0 2 0 15,0-2 0-15,0 2 0 0,0-1 0 0,-2-1 0 16,-2 0 0-16,-2-1 0 0,1 1 0 0,-1 0 0 16,0-1 0-16,0 0 0 0,-1 1 0 0,1 1 0 15,-1-1 0-15,2-1 0 0,2 0 0 0,0-1 0 16,0-1 0-16,0 1 0 0,-1 2 0 0,-2-2 0 16,0 0 0-16,0-1 0 0,2 0 0 0,0 0 0 0,0-1 0 0,-1 1 0 15,-1 1 0-15,1-2 0 0,3-1 0 0,-3 2 0 16,1 1 0-16,-3 0 0 0,-1-3 0 0,1 3 0 15,-1 0 0-15,-2 1 0 0,-4 1 0 0,2-2 0 16,0 0 0-16,-1 2 0 0,0 2 0 0,-5-1 0 16,1-1 0-16,0-1 128 0,-2 1-128 0,0 0 0 15,1 1 0-15,0-1 0 0,1 3 0 0,1-1 0 16,-3-1 0-16,0 1 0 0,1-2 0 0,-1 2 192 16,-1 0-192-16,0 0 192 0,-1 1-192 0,0 1-176 15,-3-2 48-15,0 2 0 0,-2 1 128 0,0-4 0 0,-2-1 0 16,-1-1 0-16,-1 3 0 0,0-2 0 0,-9-2 0 15,10 5 0-15,-1-2 0 0,0-2 0 0,-9-1 0 0,10 1 0 16,-10-1 0-16,10 4 0 0,-10-4 0 0,11 3 0 16,-11-3 0-16,0 0 0 0,0 0 0 0,0 0-128 15,0 0 128-15,0 0 0 0,0 0 0 0,0 0-128 16,0 0 128-16,0 0-128 0,0 0 128 0,0 0-128 16,-11 1 128-16,1-2 0 0,0 1 0 0,-3 0 0 15,-2 0 0-15,-1 0 0 0,-1-2 0 0,-2 1-128 16,-3-1 128-16,-3 0 0 0,-2 2-144 0,-3-1 144 15,-5 0 0-15,0 1 0 0,-2-1 0 0,-1 1 0 16,2-2-128-16,-3 1 128 0,-4-3 0 0,2 2 0 16,-1 0 0-16,-4 2 0 0,-5 0-144 0,-3-1 144 15,-6-1 0-15,0 0-160 0,1 1 160 0,-1-1-128 16,0-4 128-16,-2 4 0 0,-4-2-144 0,-3 3 144 0,-2-2-128 0,1 1 128 16,3 0-160-16,-3-1 160 15,1-2-192-15,-6 2 48 0,-4 0 16 0,-2 2 0 0,3 0 0 0,1 0 0 16,-1-2 0-16,2 1 0 0,-4 0 128 0,-1 2-160 15,-3 0 160-15,4 2-160 0,1-1 160 0,1 0 0 16,1-1 0-16,-1 0 0 0,-6 0 0 0,5 4-128 16,3-2 128-16,1-2 0 0,0-2 0 0,-1 1 0 15,-8-2 0-15,3 2 0 0,-1 2 0 0,5-1 0 16,3-1 0-16,2 0 0 0,0-1 0 0,-1 1 0 16,-5 0 0-16,7 1 0 0,4 0 0 0,4-2 0 15,1 1 0-15,1 0 0 0,0-2 0 0,-1 1-128 16,-3-1 128-16,1 1-128 0,6-1-48 0,1 1 0 0,1 0 0 15,2 2 0-15,2-2 176 0,-1-1-192 0,-4 3 192 0,-1-1-192 16,2-3 192-16,1 2 0 0,6 0-144 0,2 1 144 16,1 0 0-16,5 1 0 0,0 2 0 0,-1 0 0 15,0-1 0-15,0 0 0 0,-2 1 0 0,0 0 0 16,1-2 0-16,2 3 0 0,3-1 0 0,1-1 0 16,1 1 0-16,0 0 0 0,2-1 0 0,1 2 0 15,0-2 0-15,2 2 0 0,2-3 0 0,-2 2 0 16,-3 1 0-16,2-2 0 0,-1 0 0 0,1 1 0 15,1 0 0-15,0 2 0 0,-1 2 0 0,1 0 0 16,0-1 0-16,2 2 0 0,1-3 0 0,1 1 0 16,-2 3-128-16,3-4 128 0,-2 1 0 0,3 1 0 15,-3 0 0-15,0 2 0 0,3 2 0 0,-3-2 0 16,2 2 0-16,0 1 0 0,-4-3 0 0,6 3 0 0,-1-3 0 16,3 2 0-16,2-3 0 0,0 2 0 0,-2-1 0 0,4 4 0 15,-1-3 0-15,1 3 0 0,-1-1-144 16,3 1 144-16,-1 2 0 0,4 0 0 0,-1-4 0 0,2 3 0 15,-1 1 0-15,2-2 0 0,-1-2 0 0,2 1 0 16,0-2 0-16,2 4 0 0,2-3 0 0,-1 0 0 16,1 2 0-16,1-3 0 0,0 3 0 0,0-2 0 15,-1 1 0-15,0 1 0 0,0-3 0 0,0 3 128 16,1-5-128-16,-2 3 0 0,1-2 0 0,3 2 0 16,3-10 128-16,-2 12-128 0,-1 2 0 0,2 0 0 15,1-6 0-15,0 4 0 0,-1 2 0 0,-1-1 0 16,2-1 0-16,0 2 0 0,0 2 0 0,0 0 0 0,0 1 0 15,0-1 0-15,-1 2 0 0,-1 1 0 0,-2 0 0 0,0 1 0 16,-1 1 0-16,0-2 0 16,-3-1 0-16,2 1 0 0,0 1 0 0,-1 3 0 0,-2-4 0 0,2 0 0 15,-1 1 0-15,-1-1 128 0,0 0-128 0,0-1 0 16,-2-1 0-16,-1 1 0 0,1 1 0 0,0-3 0 16,-1-1 0-16,-1-1 0 0,3-1 128 0,-1 2-128 15,1-1 0-15,-4 0 0 0,1-3 0 0,-1 0 0 16,-1-3 128-16,-1 2-128 0,0-3 0 0,-2 4 0 15,0-3 128-15,-1 1-128 0,-1-1 0 0,0 2 144 16,-2-2-144-16,0 2 0 0,0-2 0 0,-3 0 0 16,-3-2 0-16,-2 2 0 0,-3-1 0 0,-3-1 0 15,-1 3 0-15,-1-4 0 0,0 0 0 0,0 3 0 16,-3-4 0-16,1 2 0 0,1 2 0 0,3-2 0 0,-1 2 0 16,-4-2 0-16,-3 2 0 0,-2-1 0 15,-2-3 0-15,1 1 0 0,-1 0 0 0,1-1 0 0,0-1 0 16,0 3 0-16,0 2 0 0,0-5 0 0,0 1 0 0,-2 1 0 15,-5 3 0-15,0-7 0 0,2-1 0 0,-2 1 0 16,2-1 0-16,1 2 0 0,3-2 0 0,-2 0 0 16,-1 0 0-16,-1 0 0 0,-2 0 0 0,-2 0 0 15,-1-3 0-15,-2-1-176 0,2-1 32 0,1 3 0 16,0 0 0-16,-1 2 0 0,-3 0 144 0,-1-1 0 16,-1-3 0-16,0 1-128 0,-3 0 128 0,5-1 0 15,-1 2 0-15,2 0-128 0,1 1 128 0,-3 0 0 16,-4 0 0-16,2-3 0 0,2-4 0 0,0 2 0 15,3 1 0-15,1 0 0 0,5 1 0 0,-1 0 0 0,-5-2 0 0,-1-1 128 16,-1-2-128-16,0 0 0 0,2 2 0 0,3-2 128 16,2 3-128-16,3-1 128 0,1 0-128 0,0 0 128 15,-2-2-128-15,-1 2 0 0,0-1 128 0,0 0-128 16,0 1 128-16,4-5-128 0,2 2 128 0,4 1-128 16,-1 0 0-16,1 1 144 0,0-3-144 0,0 2 0 15,-3-2 144-15,1 2-144 0,-2-2 0 0,3 2 144 16,0-1-144-16,2 3 128 0,3-3-128 0,-2 6 128 15,0-1-128-15,0 0 128 0,4 3-128 0,-3-2 128 16,-3 0-128-16,2-1 0 0,-2 1 144 0,1 0-144 16,3 0 0-16,-1 2 144 0,2-2-144 0,0 3 0 15,1 0 0-15,1-1 0 0,-2 1 0 0,3 0 0 16,0-1 0-16,1 2 0 0,-3 0 0 0,0 2 0 16,0 0 0-16,1 1 0 0,0-3 0 0,2 1 0 15,3 2 0-15,-3-1 0 0,1-1 0 0,3 1 0 0,2-1 0 0,2-1 0 16,-2 0 0-16,2 0 0 0,-1 0 0 0,3-1 0 15,2 1 0-15,-2-3 0 0,0 1 0 0,0-3 0 16,-1 1 0-16,2 1 0 0,2 2 0 0,0-2 0 16,-1 1 0-16,1-2 0 0,0 3 0 0,4-1 0 15,0 0 0-15,-1 1 0 0,0-1 0 0,-1 2 0 16,0-1 0-16,1 1 0 0,2 1 0 0,0-1 0 16,1 0 0-16,0 0 0 0,3 0 0 0,-1 0 0 15,-1 0-128-15,1 0 128 0,-1 0 0 0,0 0-192 16,2-1 192-16,1 1-192 0,-1-1 0 0,3 0 16 15,-1 1 0-15,9 0 0 0,-12-2 16 0,3 2 0 16,2 0 0-16,7 0 0 0,-9-1 160 0,9 1-192 0,0 0 192 0,0 0-192 16,-9 1 192-16,9-1-192 0,0 0 192 0,0 0-192 15,0 0 192-15,0 0-192 0,0 0 192 0,10 4-192 16,1-1 48-16,3 0 0 0,0 0 0 0,7 1 0 16,2-3 0-16,3 2 0 0,4-2 0 0,3 0 0 15,4-1 144-15,2 0 0 0,3 0 0 0,4 1-128 16,3 1 128-16,1-1-128 0,-1 2 128 0,1-1-128 15,-2 1 128-15,4-3 0 0,3 0 0 0,1 0 0 16,4-3 0-16,2 3-128 0,2 0 128 0,-1 0 0 16,-1 0 0-16,1-1 0 0,-2 0 0 0,5-1 0 15,1 4 0-15,4-2 0 0,-1 0 0 0,-1 2-128 16,-2 2 128-16,3-2 0 0,-4-3 0 0,7 1 0 16,3 0 0-16,0 1 0 0,-5 1 0 0,2-2-128 15,-1-2 128-15,3 1 0 0,2 0 0 0,1 0 0 16,2-2 0-16,-2 6 0 0,-4-1 0 0,1 1 0 0,1-3 0 0,3 1 0 15,2 0 0-15,-2 3 0 0,-3 2 0 0,2-2 0 16,1-1 0-16,1-1 0 0,6 2-176 0,-2 1-48 16,-3-2-16-16,-1 1 0 0,-1-3 80 0,0 3 16 15,1-1 0-15,-1 3 0 0,-2-3 144 0,-2-1-192 16,-1 0 192-16,-4 1-192 0,-4-1 192 0,3 2 0 16,2-1 0-16,-2-2 0 0,-2 0 0 0,-1-1 0 15,-2-1 0-15,-1-2 0 0,2 1 0 0,4-2 0 16,2 1 0-16,-2 0 0 0,-2-1 0 0,0-3 0 15,-4 2 0-15,-1 2 0 0,0 0 0 0,2-3 0 16,1-2 0-16,-2 2 0 0,1-3 0 0,-6 4 0 0,-6-3 0 16,2 3 0-16,-4 0 0 0,3-3 0 0,-1 1 0 15,2 0 0-15,1-3 128 0,0 4 0 0,-2-3 0 0,-5 3 0 16,-6-3-128-16,3 0 0 0,-3 0 0 0,0 0 0 16,-2 1 0-16,0 2 0 0,-2-2 0 0,0-2 0 15,1 3 0-15,1-2 0 0,-5 2 0 0,0-3 128 16,-3 0-128-16,-1-1 0 0,-5-2 0 0,-2 1 128 15,-2-2-128-15,-2-1 0 0,1-3 0 0,-3 2 0 16,0 2 128-16,0-3-128 0,-4 0 128 0,1-3-128 16,-1 1 128-16,-1-2-128 0,-2-3 128 0,1-2-128 15,-3 3 192-15,2 0-16 0,-1-3-16 0,0 2 0 16,0 1-32-16,1-1 0 0,-1-1 0 0,-1 5 0 16,2 0 0-16,1-2-128 0,-1 1 192 0,2 0-64 15,1 0-128-15,0 2 0 0,0-1 144 0,0 0-144 16,0-5 0-16,2 3 0 0,3 3 0 0,-1 1 0 0,0 0 0 0,-2-1 0 15,1-1 0-15,-1 0 0 0,1 1 0 0,1 1 0 16,0 1 0-16,1 2 0 0,1 0 0 0,2 0 0 16,0 2 0-16,3 1-128 0,-1 0 128 0,0 2 0 15,4 1 0-15,2 4-128 0,2-3 128 0,6 3-128 16,-2 0 128-16,-1-2-128 0,4 4 0 0,-3-1 0 16,-1-1 0-16,-1-2 0 0,2 2 128 0,-1 1-128 15,2 2 128-15,1-2-128 0,2 2 128 0,2 2 0 16,2 1 0-16,6-1-128 0,-2 0 128 0,2 0 0 15,-2 0 0-15,0 1 0 0,0 0 0 0,1 2 0 16,-1-1 0-16,5 2 0 0,2-1 0 0,5 1 0 16,0-2 0-16,-2 2-128 0,-2-3 128 0,0 0 0 0,0 1 0 15,1-1 0-15,-1 0 0 0,2 2 0 0,5-1 0 0,0 1 0 16,0-3 0-16,-1 0 0 0,-5 0 0 0,2 2 0 16,-1 1 0-16,3 0 0 0,1-2 0 0,2 1-128 15,-1 1 128-15,0-1-208 0,-6 0 80 0,1 0 128 16,0 0-144-16,-1 0 144 0,1 1 0 0,5-2 0 15,1 1-144-15,0 1 144 0,-2 0 0 0,-2 0-144 16,0 0 144-16,-2-1 0 0,-1-2 0 0,3 3 0 16,4-1 0-16,-2 2-160 0,0 0 160 0,-2-1 0 15,-4-1-128-15,-1 2 128 0,2-1 0 0,0 3 0 16,0-2 0-16,4 1-128 0,4 2 128 0,-3 0 0 16,-4 0 0-16,0 1 0 0,2-5-128 0,-3-1 128 15,0-1 0-15,3 2 0 0,3-1 0 0,4 4 0 16,-6-5 0-16,-2 1 0 0,0 1 0 0,-5 2 0 15,0-1 0-15,2 0 0 0,-2-2 0 0,1 1 0 0,1 1 0 0,-1 1 0 16,-3-3 0-16,-3 1 0 0,0-2 0 16,-2 0 0-16,0 1 0 0,-2-1 0 0,0 0 0 0,1 0 0 15,1 1 0-15,0-2 0 0,-4 0 0 0,-2 0 0 16,-7 0 0-16,0 0 0 0,-3 0 0 0,-2 0 0 16,-1-2 0-16,-3 2 0 0,0-1 0 0,-3 1 0 15,-2 1 0-15,-3-1 0 16,-1 0-336-16,-4 0-112 0,-2 2-32 0,-10-2-8800 15,0 0-1744-15</inkml:trace>
  <inkml:trace contextRef="#ctx0" brushRef="#br4" timeOffset="-129553.43">9376 15240 18831 0,'0'0'832'0,"0"0"176"0,0 0-816 0,0 0-192 0,-3-11 0 0,1 2 0 0,-1 1 1168 0,3 8 192 16,-4-9 48-16,-2 0 0 0,0 0-512 0,-3-3-80 15,-3 4-32-15,0-4 0 0,-2 2-144 0,-2-3-16 16,0-3-16-16,-2 3 0 0,-1 3-160 0,0-3-48 16,-5-3 0-16,0-1 0 0,-2 4-144 0,0 1-48 15,-2-4 0-15,-2 1 0 0,1 1-80 0,-5 0-128 16,-4 0 176-16,-4-2-176 0,-3-3 256 0,1 0-64 15,-2-3-16-15,0 3 0 0,2-1 80 0,-2 0 0 0,-1 0 16 16,-3 1 0-16,-4 3-64 0,-4-2-16 0,-1 1 0 0,-5-1 0 16,3-2-192-16,-1 2 176 0,0 4-176 15,-2 2 160-15,-1 0-160 0,-6-3 0 0,-4-3 0 0,-1 2 0 16,1 0 0-16,0 0 0 0,0 1 0 0,-4-2 0 16,-4 3 0-16,1 0 0 0,0-1 0 0,2 3 0 15,3 5 0-15,-3-2 0 0,-4 1 128 0,-1 2-128 16,-2-3 0-16,3 4 0 0,3 1 0 0,-2-1 0 15,-3 1 0-15,-2-1 0 0,-1 0-144 0,1 0 144 16,5 2 0-16,-3 1 0 0,0 1 0 0,-2-1 0 16,-2 0-160-16,1 0 32 0,3 2 0 0,-1 2 0 15,-1 0 128-15,-1 0 0 0,-2 1 0 0,-1 2-128 16,5 3 128-16,-2 0 0 0,-2 2 0 0,0-1 0 16,-3 1 0-16,4 4 0 0,2-3 0 0,-1 6-128 15,-1 3 128-15,1 1 0 0,0-7 0 0,5 3-128 0,4 1 128 0,1 1 0 16,3 2 0-16,-1-4 0 0,0 0 0 15,3-1-128-15,4 0 128 0,4 0 0 0,1 4 0 0,-1 3 0 16,-1-2 0-16,1 0 0 0,0 1 0 0,3 1 0 16,5 0 0-16,2 0-128 0,4 2 128 0,1 0 0 15,3-3 0-15,-1 2 0 0,1 4 0 0,2-2-128 16,-2 0 128-16,4-2 0 0,2 2 0 0,3-3 0 16,3 2 0-16,3 2-128 0,6-3 128 0,1 3 0 15,2-4 0-15,3 2 0 0,3 2 0 0,5-3 0 16,3 1 0-16,1-2 0 0,0-1 0 0,3 1 0 15,1-1 0-15,4 0 0 0,2 1 0 0,3 2 0 0,-1-3 0 0,4 0 0 16,2 2 0-16,2 0-128 0,3-3 128 16,3 2 0-16,0 3 0 0,4-3 0 0,3 1 0 0,3 1 0 15,2-2 0-15,4 4 0 0,2 1 0 0,4 1-128 16,0-4 128-16,2 5 0 0,1-4 0 0,-2 4 0 16,-3-5 0-16,1 4 0 0,3-1 0 0,2 0 0 15,2 1 0-15,2-2 0 0,2 5 0 0,3-5-128 16,1-1 128-16,0-3 0 0,0-3 0 0,1 2 0 15,-1-4 0-15,4 2 0 0,3-1 0 0,4-1 128 16,3-1-128-16,-1-3 176 0,0 0-176 0,1-2 192 16,1 2-192-16,1-2 0 0,4 2 0 0,1 0 128 15,5-5-128-15,-3 1 0 0,-1-5 144 0,-1 2-144 16,-1-1 144-16,4 0-144 0,3 0 192 0,-1-2-192 16,1-4 0-16,1 3 0 0,-2-2 0 0,2 0 0 0,2 0 0 15,-1-1 0-15,-1-1 0 0,-4 0 0 16,-2-3 128-16,-1 2-128 0,0-2 0 0,3-1 0 0,1 1 176 0,-2-1-176 15,-4-5 160-15,0 2-160 0,-3-4 240 0,3 4-48 16,-1-4-16-16,3 2 0 0,1 0-16 0,0-2 0 16,-4 5 0-16,-1-6 0 0,-2-1-160 0,0 3 128 15,3-2-128-15,0 1 128 0,0 1-128 0,-1-3 0 16,-4-4 144-16,0 4-144 0,-3-1 0 0,1 2 128 16,2 2-128-16,1-6 0 0,-1 0 0 0,-3-1 128 15,-2 2-128-15,0 0 0 0,0-2 0 0,3 2 0 16,1-2 0-16,0 0 128 0,-1 0-128 0,0 0 0 15,-6-1 0-15,1 2 0 0,-3-1 0 0,0-1 128 0,1 0-128 0,-1 1 0 16,2 0 0-16,-1 2 0 0,-3-1 0 0,-2-1 128 16,-4-2-128-16,-1 1 0 0,-2 1 0 15,-1 0 0-15,0 2 0 0,1-5 0 0,2 1 128 0,-2 0-128 16,-2-2 0-16,-2-2 128 0,-2 1-128 0,-3-6 0 16,-2 1 128-16,-2-4-128 0,0 0 128 0,-3-1-128 15,-1 1 128-15,-3-2-128 0,-2-1 128 0,-1-5-128 16,-3 2 192-16,-3 0-48 0,-3 0 0 0,-3-2 0 15,-2 0 320-15,-4-2 64 0,-4 1 16 0,-4-1 0 16,-5 0 160-16,-1 2 16 0,-7-4 16 0,-2 0 0 16,-4 3-192-16,-5 2-32 0,-3 1-16 0,-5 2 0 15,-5 0-240-15,-7 5-32 0,-7-1-16 0,-4 3 0 16,-6 2-208-16,-3 0 144 0,-2 4-144 0,-2 4 128 16,-4 2-128-16,-3 0-192 0,-8 2 32 0,6 1 16 15,2 2-1360-15,0 0-272 0,2 0-48 0,-2 5-10144 16,-2 0-2016-16</inkml:trace>
  <inkml:trace contextRef="#ctx0" brushRef="#br4" timeOffset="-127268.78">13646 16056 10127 0,'-18'-7'896'0,"6"5"-704"0,0-1-192 0,1 2 0 0,3-3 640 0,-1 0 80 16,-2 0 32-16,3 2 0 0,0-1-128 0,8 3-32 15,-9-1 0-15,1 1 0 0,8 0 32 0,-9-3 0 16,4 1 0-16,5 2 0 0,-7-5 272 0,7 5 48 16,0 0 16-16,0 0 0 0,0 0-288 0,0 0-48 15,0 0-16-15,0 0 0 0,0 0-176 0,0 0-48 16,0 0 0-16,10-1 0 0,1-1 176 0,3 1 16 15,2 4 16-15,1-2 0 0,2-1-16 0,3 0-16 16,1 0 0-16,2 0 0 0,2 1-128 0,1-1-32 16,1-1 0-16,3 1 0 0,4 4-80 0,1-3-32 0,-1-1 0 15,4 1 0-15,2 2 32 0,2-2 16 0,3 0 0 0,0 1 0 16,5-5 48-16,-2 2 0 0,-3-1 0 0,0 1 0 16,1-4-64-16,1 4 0 0,0 0 0 0,1-1 0 15,3 2-96-15,2 0-32 0,0-1 0 0,-3 0 0 16,-4 0-16-16,0-1-16 0,1 2 0 0,1-1 0 15,-1 0-160-15,0 1 192 0,5 2-192 0,-1-2 192 16,0 0-192-16,0 0 0 0,-5 0 0 0,-1 2 0 16,0-1 0-16,-3 1 0 0,1 1 0 0,1 2 0 15,2 0 0-15,2 0 0 0,-1 4 0 0,2-5 0 16,0-2 0-16,-3 1 0 0,-1 1 0 0,1 1 0 16,1-1 0-16,0-2 0 0,2 3 0 0,5 3 0 15,-1 0 0-15,2-3 192 0,1 0-192 0,-2-3 192 16,-1-1-192-16,0 3 0 0,-2-1 144 0,3 3-144 0,2-3 0 15,5-1 144-15,0-2-144 0,0 0 0 0,-2 0 128 0,-2-1-128 16,1 0 0-16,-1 1 0 0,-1 0 0 0,3 0 128 16,1-2-128-16,1 1 0 0,-1 0 128 0,-2-2-128 15,-1 2 0-15,-1-1 0 0,-1-1 0 0,0 2 0 16,1 2 0-16,3-1 0 0,2-3 128 0,-4 2-128 16,-3-3 0-16,-1 1 0 0,0 1 0 0,-2 1 0 15,-1 0 0-15,2 1 0 0,2 0 0 0,-1 0 0 16,3 0 0-16,-5-1 0 0,-5-2 192 0,-1 2-192 15,4-1 192-15,-4 2-192 0,0 0 0 0,-1 0 0 16,1 0 0-16,1 2 0 0,-1 0 0 0,0 0 0 16,-2-4 0-16,-2 2 0 0,0 3 0 0,-1-1 0 15,0-2 0-15,0 2 0 0,-2 1 0 0,3 1 0 0,1 0 0 0,1-1 0 16,-2-3 0-16,-1 0 0 0,0-3 0 0,-4 2 0 16,-5 1 0-16,0 0 0 0,0-3 0 0,-1 2 0 15,-4 1 0-15,-4 0 0 0,-2 0 0 0,-1 0 0 16,-5-1 0-16,-2 1 0 0,-3 0 0 0,-1 0 0 15,-10 0 0-15,0 0 0 0,7-7 0 0,-7 7 0 16,0 0 128-16,0 0-128 0,-4-9 0 0,-4 2 0 16,-2 2 128-16,-3 0-128 0,-3 1 0 0,-5-1 0 15,-3 0 0-15,-2 1 0 0,-4 3 0 0,-4-1 0 16,-3-5 0-16,-6 3 0 0,-5 1 0 0,-3 1 0 16,-1-3 0-16,-2-2 0 0,0 2-160 0,-2 3 160 15,-4-1 0-15,-4-1 0 0,-4 3 0 0,-3-1 0 16,-6-1-128-16,0 0 128 0,-2 2 0 0,-5 0 0 15,-1 0 0-15,-3-1 0 0,-2 1 0 0,0 1 0 0,-1-2 0 16,0 2 0-16,-3 0 0 0,-2-2 0 0,0 1 0 0,2 1 0 16,2-3 0-16,-4 2 0 0,-6 0 0 0,4 0 0 15,1 1 0-15,2 0 0 0,0-2 0 0,-3 1 0 16,-4 1 0-16,3 0 0 0,2 0 0 0,2 1 0 16,0 1 0-16,-2-1 0 0,-1-1 0 0,3 2 0 15,2 1 0-15,-1 0 0 0,-2 0 0 0,1 0 0 16,3-2 0-16,1 0 0 0,5 2 0 0,-2 0 0 15,-2-1 0-15,1-1 0 0,1 2 0 0,4-2 0 16,3 0 0-16,1 3 0 0,0 0 0 0,1 0 0 16,0-4 0-16,4 1 0 0,4 3 0 0,3 0 0 15,1 0 0-15,0-1 0 0,-2 0 0 0,3 1 0 0,0-3 0 16,6 0 0-16,5-2 0 0,2 1 0 0,3 0 0 16,1 1 0-16,4 1 0 0,-1-1 0 0,0 0 0 0,-1-1 0 15,5 0 0-15,0 0 0 0,4 0 0 0,2 0 128 16,3-1-128-16,3 1 0 0,-2-1 0 0,3 1 0 15,1-2 0-15,2 0 0 0,6-2 0 0,0 1 0 16,1 3 0-16,1 0 0 0,0-2 0 0,3 1 0 16,1 2 0-16,1-1 0 0,3-1 0 0,0-1 0 15,0 1 0-15,2 0 0 0,8 1 0 0,0 0 0 16,-6-4 0-16,6 4 0 0,0 0 0 0,0 0 0 16,0 0 0-16,0 0 0 0,0 0-192 0,12-4 192 15,0 3-192-15,2 0 192 0,1-1-160 0,3 2 160 16,1 0 0-16,2 0-144 0,4 0 144 0,3 0 0 15,3 0 0-15,2 0 0 0,3-1 0 0,3 1-128 16,6 3 128-16,4-2 0 0,1-1 0 0,2 1-128 16,2 2 128-16,0-3 0 0,1 0 0 0,2 1 0 0,3-1 0 0,3 2 0 15,7 1 0-15,1 0-128 0,3-3 128 0,0 0 0 16,-2 2 0-16,5 2 0 0,1 2 0 0,5-3 0 16,1-3 0-16,-1 1-128 0,-3 3 128 0,2 0 0 15,2 1 0-15,4-3 0 0,1-2 0 0,-3 2 0 16,1-2 0-16,0 1 0 0,2-2 0 0,2 1 0 15,-1 0 0-15,0 0 0 0,-2-2 0 0,2 2 0 16,3 0 0-16,0 0 128 0,-2 0-128 0,-2 2 0 16,-2-4 0-16,2 2 0 0,-2 2 0 0,5-2 0 15,-2 0 0-15,0 0 0 0,-1 0 0 0,2 1 0 16,0 1 0-16,1 1 0 0,-2-3 0 0,-1 1 0 16,-3-1 0-16,1 5 0 0,-1 2 0 0,3-3 0 0,0-4 0 0,-2 2 0 15,-5 4 0-15,2-1 128 0,0 4-128 0,1-2 0 16,0-6 0-16,-3 0 0 0,-5-1 0 0,-2 3 0 15,-2 1 128-15,-1-2-128 0,1-2 160 0,-4 0-160 16,-6 0 0-16,-2 0 0 0,-4 0 0 0,-4 3 0 16,-3-6 0-16,0 3 0 0,-5 0 0 0,0-1 0 15,-5-2 0-15,-1 2 0 0,-3-3 0 0,-4 0-160 16,-6-2 160-16,-3 1-208 0,-6 0 80 0,-3-3 128 16,-4 6-240-16,-10 2 80 0,7-7 16 0,-7 7 0 15,0-10-16-15,-7 4 0 0,-4 1 0 0,-6-2 0 16,-5 1 0-16,-5 2 0 0,-7-2 0 0,-6 0 0 15,-4-1-112-15,-2 1-32 0,-1 1 0 0,-3 2 0 16,-3-1-1472-16,-4-1-288 0,-28-1-64 16,-2-3-16-16</inkml:trace>
  <inkml:trace contextRef="#ctx0" brushRef="#br4" timeOffset="-124784">7310 19087 6447 0,'0'0'272'0,"0"0"80"0,0 0-352 0,12 0 0 0,-12 0 0 0,0 0 0 16,0 0 1712-16,0 0 272 0,0 0 48 0,0 0 16 0,0 0-736 0,0 0-144 16,6-6-16-16,-6 6-16 0,0-10-144 0,-3 2-32 15,0-4 0-15,-5 5 0 0,-1-2 0 0,-1 3 0 16,-3-5 0-16,-3 4 0 0,-3-5-304 0,-3 5-64 15,-2-2-16-15,-2 1 0 0,-1-3-112 0,-3 1-16 16,0-2-16-16,-2 1 0 0,-2 1 16 0,-2-3 16 16,-1 0 0-16,-3 3 0 0,-6-1-144 0,-5 2-48 15,-5-4 0-15,0 1 0 0,3 1-80 0,-1 1-32 16,-2 5 0-16,2 1 0 0,0-4-32 0,-4 6 0 16,-4 1 0-16,-3 1 0 0,-1-3 0 0,0 3 0 15,5 4 0-15,2 5 0 0,3 0-128 0,0 2 0 16,0-2 0-16,-1 4 128 0,-1 3-128 0,2 2 0 15,1 2 0-15,4 2 0 0,0-2 0 0,6 6 0 16,-1-1 0-16,3 4 0 0,1-2 0 0,0 4 0 16,1-1 0-16,2-2 0 0,0 1 0 0,5-2 128 0,2 0-128 0,4-1 128 15,4 1 16-15,4 0 0 0,2-1 0 0,3 5 0 16,3-3-144-16,5 1 160 0,3-5-160 0,4 5 160 16,1-2-160-16,7 2 0 0,3-2 144 0,6 1-144 15,3 1 0-15,6-2 0 0,4 3 0 0,6-2 128 16,4 0-128-16,4 3 0 0,1-6 0 0,2-1 128 15,2 3-128-15,3-4 0 0,4 4 0 0,6-3 0 16,5 1-128-16,5-1 128 0,-1-3-128 0,0-3 128 16,0-1-144-16,2 0 144 0,2-1-160 0,1-2 160 15,3-3 0-15,-4 0-144 0,-5-3 144 0,-4-2 0 16,-3-2 0-16,0-2 0 0,-2-2 0 0,0 0 128 16,2-3-128-16,-3-6 144 0,-4 0-144 0,-3-5 160 0,1 0 112 0,-5-4 32 15,-2-2 0-15,1 1 0 0,-2-3-112 16,1-1 0-16,2 1-16 0,-2 2 0 0,0-1-48 0,-7-4-128 15,-4-1 192-15,-6 0-64 0,-4-3 64 0,-2 1 0 16,-1 0 0-16,-3-4 0 0,-1 1 112 0,-2-1 16 16,-3-4 16-16,-3 2 0 0,-3 0 32 0,-3-1 0 15,-3-2 0-15,-2 2 0 0,-1 2 160 0,-3 0 48 16,-1 2 0-16,0 3 0 0,-2-2-208 0,-2 3-48 16,-1-2 0-16,-3 1 0 0,-1 2-176 0,-1-2-144 15,-3 4 192-15,0 1-192 0,0-3 0 0,0 5 0 16,-2 2 0-16,1 2 0 15,-3-1-1072-15,3 1-160 0,0 2-48 0,1 4 0 16,2-1-1664-16,2-1-320 0</inkml:trace>
  <inkml:trace contextRef="#ctx0" brushRef="#br4" timeOffset="-123782.34">8003 17845 8287 0,'0'0'368'0,"0"0"80"0,0 0-448 0,0 0 0 16,0 0 0-16,0 0 0 0,0 0 1168 0,0 0 160 16,0 0 16-16,-9 3 16 0,9-3-272 0,-9 0-64 15,-1 0-16-15,1 0 0 0,9 0 208 0,-9-2 64 16,-2 1 0-16,3-1 0 0,-2-3-416 0,0 1-80 15,-3 2-16-15,-1 0 0 0,-1-3-160 0,-2-1-32 16,0 0-16-16,-2 1 0 0,-4-5 32 0,-2 3 16 0,-1-4 0 0,0 2 0 16,-2-2 32-16,-1 0 0 0,-1 0 0 0,-2 0 0 15,-2 0-192-15,-2 0-48 0,0 4 0 0,0-1 0 16,-5 1-96-16,-2-4-32 0,-6 0 0 0,0-1 0 16,-2-2-48-16,3 4-16 0,-1 1 0 0,2-2 0 15,-1 3-208-15,-2-1 176 0,-2 2-176 0,-1 0 160 16,-3-1-160-16,-3 1 0 0,0 0 0 0,2 0 0 15,2 2 0-15,0-1 0 0,-2 1 128 0,1 3-128 16,-4 1 0-16,-1 0 0 0,-2 0 0 0,-1 1 0 16,2 0 0-16,2 1 0 0,2 1 0 0,1 4 0 15,-1 0 0-15,1 0 0 0,-1 1 0 0,-1 3 0 16,3-3 0-16,3 5 0 0,3 2 0 0,2 2 0 16,2 2-128-16,3 1 128 0,1 0 0 0,0 2 0 0,-2 1 0 15,0 4 0-15,0-3-144 0,2-2 144 0,1 2 0 0,3 5 0 16,0 4 0-16,5-3 0 0,2 2 0 0,3 2-128 15,3-1 128-15,3-1 0 0,3 2 0 0,4 0-192 16,2 0 192-16,2 2-160 0,5 0 160 0,-1 0 0 16,5-2 0-16,4-3 0 0,5 0 0 0,4-1 0 15,2-3 0-15,5 2 0 0,3-3 0 0,2-1 0 16,4-1 160-16,6-2-160 0,4 1 0 0,3-2 0 16,5 0 0-16,2 0 0 0,2-4 0 0,1 3 0 15,-3-1 0-15,1 2 0 0,3-2 0 0,4-3 0 16,2 1 0-16,5-2 0 0,4 1 0 0,1-2 128 15,-3-5-128-15,0 4 0 0,-2-3 0 0,2 3 0 16,2 0 0-16,5-4 0 0,5 3 0 0,-2-7 0 16,-4 0 0-16,0-2 0 0,1-1 0 0,4 1 0 0,4-1 0 0,-2-4 0 15,-2-4 128-15,-2-5-128 0,-2 3 0 0,-1-5 144 16,0 0-144-16,1-1 160 0,1 1-160 0,0-4 160 16,-5-3-32-16,-3-2-128 0,-2 0 192 0,-5-2-64 15,-2 0 64-15,-2 1 0 0,-1-5 0 0,-2 0 0 16,-4 0 192-16,-4-3 64 0,-6 0 0 0,-4-1 0 15,-5-1 64-15,-4-2 32 0,-4-2 0 0,-1 1 0 16,-6 3-144-16,-4 0-16 0,-3-2-16 0,-5 3 0 16,-4 0-80-16,-3-2-16 0,-4 0 0 0,-1-1 0 15,-6-1-80-15,-5 3 0 0,-6 0-16 0,-4 3 0 16,-5 2-48-16,-2-3-128 0,-3-2 192 0,0 2-64 16,-3 6 0-16,3-2-128 0,-2 5 192 0,-2 1-64 15,2 0-128-15,-4 5 0 0,-2 0 0 0,-1 3 0 16,-1-1-384-1,1 0-48-15,1 2-16 0,1 4 0 0,-1 0-2224 0,3 3-448 0</inkml:trace>
  <inkml:trace contextRef="#ctx0" brushRef="#br4" timeOffset="-116978.73">1021 17487 17503 0,'0'0'1552'0,"0"0"-1232"0,-9 1-320 0,0-1 0 16,9 0 656-16,-12 3 80 0,5-2 16 0,-1 4 0 16,2 1-144-16,-2 1-32 0,-1-1 0 0,2 5 0 15,-2 5 48-15,1 0 0 0,1 5 0 0,0 1 0 16,2 8-128-16,1 1-32 0,2 1 0 0,-1 6 0 15,1 2-256-15,2 0-48 0,1 4-16 0,3-1 0 16,-2-5-144-16,3-2 0 0,0-5 0 0,4-4 0 0,2 0 0 0,0-4 0 16,0-6 0-16,5-1 0 0,-2-6 288 0,1-3-32 15,3-1 0-15,1-6 0 0,0-3 304 0,0-6 48 16,-1 0 16-16,1-3 0 0,0-6-288 0,1-1-48 16,-2-3-16-16,0 2 0 0,0-1-96 0,-6 2-32 15,2-2 0-15,-1 2 0 0,-2-2-144 0,0 3 0 16,-4 2 0-16,1 3 0 0,-3 1 0 0,0 1 0 15,-5 11 0-15,0 0 0 0,0 0 0 0,0 0 0 16,6 12 0-16,-2 4 0 0,-1 2 0 0,-1 1 0 16,-2 0 0-16,3 4 0 0,-2 1-144 0,5-2 144 15,2-2 0-15,2-2 0 0,2-3-176 0,3-5 176 0,0 1-160 16,4-8 160-16,2-3 0 0,1-2 0 0,1-4 0 0,1-6 0 16,-1-2 0-16,0-1 0 0,1-5 208 0,-3-3-64 15,-3-1 48-15,-3-3 16 0,-3 3 0 0,-1-7 0 16,-5 1 112-16,0 2 0 0,-1-2 16 0,-1 0 0 15,-5-1 176-15,-2-2 16 0,0-2 16 0,-1-1 0 16,-1 3-288-16,-2 1-48 0,4 3-16 0,-1 2 0 16,0 7-192-16,3 4 0 0,1 3 0 0,2 4 0 31,-2 9-1280-31,7-5-208 0,-7 5-48 0,10-6-12848 0</inkml:trace>
  <inkml:trace contextRef="#ctx0" brushRef="#br4" timeOffset="-116627.48">1788 17894 27647 0,'0'0'2448'0,"0"0"-1952"15,0 0-496-15,0 0 0 0,13 0 0 0,0-3 0 16,0-1-128-16,-1 0 128 0,1-5 0 0,2 2 224 15,1-5-16-15,1 3 0 0,1-5 80 0,0 2 16 16,0 0 0-16,-2-2 0 0,-1-1 176 0,1 4 32 16,-2 1 16-16,-3-2 0 0,-3 3-192 0,-3-1-32 15,-5 10-16-15,0 0 0 0,0 0 0 0,0 0 0 16,0 0 0-16,-9-4 0 0,-4 4 0 0,-1 7 0 16,-2 4 0-16,-2 4 0 0,-1 4-80 0,0 2-16 0,1 2 0 0,0 3 0 15,2-2-192-15,2 1 128 0,2-1-128 0,5-4 0 16,3-1 0-16,3-2 0 0,3-3 0 0,4-3 0 15,6 0 0-15,3-2-192 0,3-1 48 0,5-5 0 32,4-1-496-32,2-3-80 0,3-3-32 0,2-5-8992 0,1-1-1808 0</inkml:trace>
  <inkml:trace contextRef="#ctx0" brushRef="#br4" timeOffset="-116210.7">2603 17713 27071 0,'0'0'1200'0,"-5"-5"240"0,-1 1-1152 0,6 4-288 0,-7-4 0 0,7 4 0 0,-8-2 656 0,-3 2 80 15,-1 4 16-15,-2-1 0 0,-3 1-272 0,-1 3-48 16,-2 1-16-16,0 6 0 0,-1 3 96 0,1 1 32 16,0 1 0-16,2 0 0 0,0 1-224 0,8 1-64 15,1 0 0-15,5 0 0 0,3-1-256 0,3-5 128 16,4-1-128-16,0-1 0 0,3-2 176 0,2-6-176 15,2-2 160-15,0-3-160 0,3-1 336 0,2-3-16 16,0-8-16-16,1-2 0 0,5-2 128 0,-1-3 16 16,-4-4 16-16,1 1 0 0,3-3-208 0,-5-1-32 15,-3-4-16-15,0 2 0 0,-1-4-80 0,-2-2 0 0,-2-3-128 16,-1 0 192-16,-1-4 32 0,1-3 0 0,-1-3 0 0,0-4 0 16,-3-7-32-16,0 2-16 15,-1 2 0-15,0 9 0 0,0 5-176 0,-3 11 128 0,1 4-128 0,0 9 128 16,-4 5-128-16,2 11 128 0,0 0-128 0,0 0 128 15,-7 19 0-15,-2 8 0 0,-3 4 0 0,4 9 0 16,-4 8-128-16,1 5 0 0,-1 5 0 0,2 5 0 16,0 3 0-16,1 0 0 0,3 4 0 0,2-2 0 15,4-7-384-15,2-4 0 0,3-9 0 0,2-2 0 32,2-8-672-32,1-4-144 0,3-6-16 0,2-2-9728 0,1-7-1920 0</inkml:trace>
  <inkml:trace contextRef="#ctx0" brushRef="#br4" timeOffset="-115326.59">622 19121 15087 0,'-11'5'656'0,"6"1"160"0,-1-1-656 0,-2 0-160 15,2-1 0-15,2-1 0 0,-3 1 1024 0,7-4 192 16,-7 0 16-16,7 0 16 0,0 0 144 0,0 0 16 16,0 0 16-16,1-15 0 0,2 1-464 0,5-3-112 15,3-2-16-15,4-2 0 0,3-3-192 0,-5 10-32 0,3-2-16 0,3 1 0 16,4 0-144-16,0 1-48 0,3-1 0 0,-1 1 0 15,-1 0-128-15,19-7-16 0,-7 9-16 0,-8 4 0 16,-5 3-240-16,-4 2 176 0,-4 8-176 0,-5 3 160 16,-1 5-160-16,-4 2 0 0,-3 3 144 0,-5 3-144 15,-5 4 208-15,0 4-16 0,-4 3-16 0,-3 2 0 16,-4 1-176-16,-2-3 128 0,1 0-128 0,1-1 128 16,0-6-128-16,1 2 0 0,2-4 144 0,2-2-144 15,0-3 128-15,5-3-128 0,2-1 128 0,5-1-128 16,2-13 192-16,2 10-16 0,3 0-16 0,4-5 0 15,3-1 32-15,3-1 16 0,3-2 0 0,5 1 0 16,5 0-48-16,1-2-16 0,0 0 0 0,2 0 0 16,-1-4-144-16,-1 0 0 0,-3-1 0 0,-1 1 0 15,-1-2 0-15,2-1 0 0,1 1 128 0,-2-4-128 0,-5 1-128 0,2-4-64 16,0 1-16-16,0 0 0 16,3 1-2480-16,-4-4-512 0</inkml:trace>
  <inkml:trace contextRef="#ctx0" brushRef="#br4" timeOffset="-114783.14">1999 18510 22575 0,'0'0'992'0,"0"0"224"0,0 0-976 0,0 0-240 16,0 0 0-16,0 0 0 0,-11 6 672 0,3 5 96 16,2-3 0-16,0 6 16 0,1 3 128 0,1 3 32 15,-1 6 0-15,0 0 0 0,0 9-192 0,-1 2-48 16,1 1 0-16,-1 1 0 0,0 3-160 0,2-3-32 16,0 2-16-16,-1 2 0 0,0-2-272 0,4-2-48 15,-2-2-16-15,3-5 0 0,0-5-160 0,1-3 0 16,2-6 0-16,1-3 0 0,1-4 0 0,1 0-256 0,3-5 64 0,2-4 16 31,3-4-1472-31,2-3-288 0,-1-8-64 0</inkml:trace>
  <inkml:trace contextRef="#ctx0" brushRef="#br4" timeOffset="-114410.55">2386 18680 26719 0,'0'0'1184'0,"0"0"240"0,-13 3-1136 0,3-1-288 0,2 2 0 0,-2 1 0 16,-1 7 320-16,-1-2 16 0,0 3 0 0,0 2 0 15,-2 3 0-15,-1 1 0 0,-2 1 0 0,3 3 0 16,0 2 48-16,2-3 0 0,0 0 0 0,3 0 0 0,2-1-176 0,3-3-16 16,4-6-16-16,0 2 0 0,3-1-48 0,2-5 0 15,-5-8 0-15,10 9 0 0,-1-6 64 0,3 0 0 16,1-3 0-16,0-3 0 0,-2 1 16 0,1-3 16 15,-2-4 0-15,0 4 0 0,0-4 64 0,-2 1 16 16,-1-1 0-16,-3 0 0 0,-4 9-16 0,0 0 0 16,5-9 0-16,-5 9 0 0,0 0-48 0,0 0-16 15,0 0 0-15,0 0 0 0,0 0-96 0,0 12-128 16,0 1 176-16,0-2-176 0,2-1 128 0,0 3-128 16,-2-13 0-16,8 9 0 0,2 0 0 0,1-4 0 15,2-1 0-15,1-2 0 0,1-1 0 0,3-2 0 16,1-4 0-16,0 0-144 0,3-5-32 0,3 1 0 0,1-4 0 15,-1-1 0 1,1-4-2128-16,-1 2-416 0,-6 1-96 0</inkml:trace>
  <inkml:trace contextRef="#ctx0" brushRef="#br4" timeOffset="-114009.77">2891 18206 27519 0,'0'0'1216'0,"-6"14"256"0,-1-4-1168 0,2 6-304 0,2 1 0 0,-4 5 0 16,-1 6 512-16,-1-1 64 0,0 2 0 0,-1 1 0 15,0 3-128-15,-2-1 0 0,1 3-16 0,-2 1 0 16,-2 3-112-16,1 1 0 0,3 0-16 0,0-4 0 0,2-1 0 0,2-2 0 16,0-5 0-16,4-2 0 0,0-5-80 15,2-2-16-15,1-3 0 0,1-3 0 0,2-7 112 0,-3-6 0 16,6 6 16-16,3-1 0 0,1-8-64 0,2-1-16 15,-1-3 0-15,4-6 0 0,0-2-96 0,2-2-32 16,-2-2 0-16,2 0 0 0,1 1-128 0,-1 2 0 16,0 0 0-16,1 6 128 0,0 0-128 0,-2 4 0 15,-1 1-160-15,3 1 160 0,0 6-160 0,0 2 160 16,-3 0-160-16,-1 4 160 0,-3 1-128 0,0-2 128 16,-4 3 0-16,-2 2-144 0,-2-2 16 0,-5 1 0 15,1-2 0-15,-5 3 0 0,0-3 128 0,-3 1 0 16,-3 1 0-16,-2-2 0 0,-2 0 0 0,0-1 0 15,1 3 0-15,-1-2 0 0,-1 2-160 0,-1-3 160 0,6 1-192 16,-1-3 192 0,1-1-1232-16,4 1-144 0,1-5-32 0,7-1-8176 0,0 0-1632 0</inkml:trace>
  <inkml:trace contextRef="#ctx0" brushRef="#br4" timeOffset="-113626.23">3252 18743 27407 0,'0'0'1216'0,"0"0"256"0,0 0-1184 0,0 0-288 0,0 0 0 0,0 0 0 0,0 0 656 15,12-7 80-15,2-3 16 0,0-1 0 0,0-2-128 0,1-1-32 16,1 0 0-16,0 0 0 0,-2-3-112 0,0 3-32 15,0 0 0-15,-1-1 0 0,-4 3-112 0,1 3-16 16,-2-3-16-16,-1 5 0 0,-3-5 80 0,-1 6 0 16,-3 6 16-16,-3-7 0 0,3 7 64 0,-9-1 16 15,-2 2 0-15,-2 4 0 0,-2-1-112 0,-1 3-32 16,0 5 0-16,-1 2 0 0,0-1-160 0,0 4-48 16,-1 0 0-16,7 2 0 0,-2 3-128 0,2-2 0 15,3-2 0-15,2 0 0 0,-1-1 0 0,5-4 0 16,1 1 0-16,3-1 0 0,4 1-160 0,3-5 160 15,-2 1 0-15,7-3-144 0,1-1 144 0,1 0-192 0,0-4 192 0,3 0-192 32,1-3-576-32,4 0-112 0,2-7-16 0,0 0-10144 0,2 3-2016 0</inkml:trace>
  <inkml:trace contextRef="#ctx0" brushRef="#br4" timeOffset="-113375.66">3886 18096 16575 0,'-8'2'1472'0,"-1"2"-1168"0,4 6-304 0,-4 2 0 16,-2 3 2800-16,-1 3 496 0,1 1 96 0,0 5 32 16,-3 1-1664-16,-2 6-336 0,4-1-64 0,-1 3-16 15,0 2-272-15,3 0-64 0,1 0-16 0,1-1 0 0,3 0-528 0,-1 1-96 16,4-4-32-16,2-1 0 0,2-1-336 0,4-3 0 15,-1 1 0-15,6-4 0 16,0 0-432-16,3-1-96 0,1-5-32 0,3-3 0 16,2 0-1744-16,0-2-368 0,-3-10-64 0,1-3-16 0</inkml:trace>
  <inkml:trace contextRef="#ctx0" brushRef="#br4" timeOffset="-113058.6">4173 18492 25791 0,'-18'3'2304'0,"9"1"-1856"0,-1 1-448 0,-1 0 0 15,-3 0 640-15,-1 4 16 0,-2-2 16 0,2 5 0 16,0-5 96-16,2 5 32 0,0-5 0 0,2 5 0 16,1-3-96-16,4 2-32 0,1 2 0 0,5-4 0 15,0-9-208-15,7 11-32 0,3-2-16 0,3 1 0 16,1-5 160-16,2 4 16 0,3-1 16 0,0 2 0 15,0-4-128-15,2 2-32 0,-1 0 0 0,-1-2 0 16,-2 2-64-16,-1-1 0 0,-3 4-16 0,-2-3 0 16,-3 5-32-16,-2-3 0 0,-3 3 0 0,-5 0 0 15,-1-2 112-15,-5 2 0 0,-6 0 16 0,-4 1 0 16,-3 0 80-16,-5 0 16 0,-4 1 0 0,0 0 0 16,-1 2-272-16,-2-2-48 0,-2 0-16 0,1-4 0 15,2 2-224-15,-1-4 128 0,1 0-128 0,3-1 0 16,5-1-1344-16,4-4-352 0,3-4-80 0</inkml:trace>
  <inkml:trace contextRef="#ctx0" brushRef="#br5" timeOffset="-83909.51">15226 16546 12895 0,'0'0'576'0,"0"-9"112"0,-6-3-560 0,3 0-128 0,-1 3 0 0,0-1 0 16,-1 2 1104-16,0 1 192 0,-4 0 48 0,0 2 0 15,0-4-976-15,-2 4-192 0,-3 0-48 0,0-1-8128 16</inkml:trace>
  <inkml:trace contextRef="#ctx0" brushRef="#br5" timeOffset="-81303.66">22133 17684 17503 0,'0'0'768'0,"0"0"176"0,-10-10-752 0,1 3-192 0,0 1 0 0,0 0 0 16,0-1 1376-16,0 1 240 0,-2 2 48 0,-2 1 16 16,-1 2-1264-16,-4-3-256 0,-3-3-160 0,-2 0 192 0,-1-1-192 0,-2 0 0 15,-1 2 144-15,-2-3-144 0,-1 1 208 0,-2-2-16 16,-2 2-16-16,-2-2 0 0,-1 0 112 0,-3-2 32 16,-4 1 0-16,-1 0 0 0,-4-3 0 0,1-2 0 15,0 2 0-15,-1 3 0 0,2-3-112 0,-1-1-16 16,-2 1 0-16,0 0 0 0,-3 2-64 0,-4 0 0 15,-6 0-128-15,0 2 192 0,2-4-32 0,-1 3-16 16,-1 0 0-16,-4 1 0 0,-1 4 0 0,-5-3 0 16,-4 0 0-16,-1-2 0 0,3 3 32 0,-2-1 0 15,-2 3 0-15,-6 1 0 0,-7-4-32 0,2 4 0 16,1-6 0-16,-1 4 0 0,-3 2 32 0,-5-4 0 0,-6 3 0 0,1-2 0 16,2 2 32-16,-4 0 16 0,-4 0 0 0,-1 1 0 15,1 1 32-15,-2-3 0 0,-2 1 0 16,-2 1 0-16,-2 2-80 0,-3 1-16 0,2 2 0 0,-4-1 0 15,-6-4-16-15,2 4 0 0,4 1 0 0,-7 0 0 16,-7-2-16-16,3 2 0 0,3 0 0 0,-3 2 0 16,-7 4 80-16,3 0 16 0,2-1 0 0,-2 3 0 15,-4-4-48-15,1 0-16 0,4 2 0 0,0 0 0 16,-2-3-160-16,1 1 128 0,0 2-128 0,1 1 128 16,-1-6-128-16,2 1 0 0,-1 3 144 0,0 2-144 15,-2-3 0-15,1 1 144 0,-1 4-144 0,-1-4 0 16,1 0 176-16,-1 2-176 0,-3 0 160 0,2 3-160 15,3-6 256-15,-3 1-32 0,-4 4-16 0,3-3 0 16,4 2-80-16,-4 1 0 0,-4-4-128 0,4 0 192 16,6 2-192-16,-5-2 144 0,-5-1-144 0,5 1 128 0,6-1-128 0,-2-3 0 15,-6 1 144-15,5 0-144 0,0 1 0 0,0-2 0 16,-2-2 0-16,4 1 128 0,2 2-128 0,1 1 0 16,-1-3 0-16,3 2 0 0,0 0 0 0,-1-1 0 15,0-1 0-15,1 1 0 0,3-1 0 0,-1 1 0 16,-6 2 0-16,5-2 0 0,2-1 0 0,-3 0 0 15,0 2 0-15,2 0 0 0,6 1 0 0,-1-2 0 16,-4 0 0-16,6 0 0 0,4 1 0 0,0-2 0 16,-3 0 0-16,6-2 0 0,3 1 0 0,6 0 0 15,-6-3 0-15,5 2 0 0,-1-5 0 0,5 5 0 16,4-1 0-16,-2-3 0 0,-2-1 0 0,5-1 0 0,5 0 0 16,4 2 0-16,3-3 0 0,-2 1 0 0,-3-3 0 0,6-1 128 15,4 3-128-15,4 0 0 0,2 0 0 0,3 3 128 16,1-4-128-16,-2 2 0 0,-2-2 0 0,4 0 0 15,4 0 0-15,2 1 0 0,5 0 0 0,3 4 0 16,0 0 0-16,2 0 0 0,1 0 0 0,3-3 0 16,1 0 0-16,4 5 0 0,3-2 0 0,3 1-128 15,1 1 128-15,2 2-192 0,2 1 192 0,2 0-192 16,3-1 192-16,1 2-128 0,0 3 128 0,1 2-128 16,-1-1 128-16,2 0 0 0,1 2-144 0,3 3 144 15,1 1 0-15,2-1 0 0,0 3 0 0,3 2 0 16,0 1 0-16,4 1 0 0,0 4 0 0,3 0 0 15,2 3 0-15,3 3 0 0,0 5 0 0,3 0 0 16,-1 2 0-16,4 3 0 0,0 0 0 0,2 7 0 16,2 7 0-16,2 2 0 0,-2 3 0 0,2 0 0 0,-2 3 0 15,3 4 0-15,1 5 0 0,2 3 0 0,-3 3 0 0,1 1 0 16,-2 3 0-16,-1 5 0 0,1 2 0 16,-4 2 0-16,-2-2 0 0,-2 2 0 0,-1 2 0 0,-3 0 0 15,-3 0 0-15,-2 2 0 0,-2-1 0 0,-1-4 0 16,-1-2 0-16,-1-5 0 0,-2 0 0 0,-1-4 0 15,0-3 0-15,2-1 0 0,1-6 0 0,-2-1 0 16,2-1 0-16,1-3 0 0,0 1 0 0,3 0 0 16,1-6 0-16,3-3 0 0,0-4 0 0,2-3 0 15,1-2 0-15,3-5 0 0,3 1 0 0,1-7 0 16,2-1 0-16,4 1 0 0,1-2-256 0,5-5 64 16,2-2 0-16,2 0 16 0,4-2-48 0,5-5-16 15,6-3 0-15,3-1 0 0,1 1 240 0,3-4-192 16,4 1 192-16,1-3-192 0,2-1 192 0,6-1 0 0,4-2 0 0,5 2 0 15,6 1 0-15,1-2 0 0,2-3 0 0,-1 2 0 16,1-2 0-16,6 0 128 0,5-1-128 0,1-1 160 16,1-2-32-16,6 1 0 0,-2-3 0 0,5-2 0 15,6 2-128-15,0-1 128 0,1-3-128 0,2 1 128 16,2-3-128-16,6 3 128 0,6-3-128 0,-2 1 128 16,0 1-128-16,5-3 0 0,6 2 0 0,2-2 0 15,-3-2 0-15,2 0 128 0,4 2-128 0,-1-3 0 16,-3 1 0-16,6 1 0 0,4 4 0 0,0-2 0 15,-3 3 0-15,2-1 0 0,4 4 128 0,-1 3-128 16,0-2 0-16,2-1 0 0,2 1 0 0,3 3 0 16,-1 1 0-16,2-2 0 0,-3 1 0 0,2 1 0 15,3 3 0-15,-3 2 0 0,-3-1 0 0,6 1 0 16,4 1 0-16,-5 3 0 0,-6-1 0 0,5 3 0 0,2-1-192 0,0 3 192 16,2 2-192-16,-2-1 192 0,0-4 0 0,3 2 0 15,-1-1 0-15,-2 1 0 0,-4 0 0 0,2 1 0 16,3 0 0-16,-5-1 0 0,-5 1 0 0,3-3 0 15,2 3 0-15,-3 2 0 0,-6 3 0 0,4-3 0 16,3 2 0-16,1-2 0 16,-6-1 0-16,-1 3 0 0,-2-1 0 0,-3 2 0 0,-1 1 0 0,-1-1 0 15,0-2 0-15,-2 2 0 0,-4-1 0 0,1-1 0 16,-1 1 128-16,-3 1-128 0,-4-3 144 0,4-1-144 16,3-2 160-16,-6 2-160 0,-6 2 192 0,3-2-48 15,1-4-16-15,-54-4 0 0,10-1 16 0,7-1 0 16,8 2 0-16,3 1 0 0,5-3 16 0,3-1 0 0,2 1 0 0,91 3 0 15,-35-5-32-15,-20-1 0 16,-11-2 0-16,-9 1 0 0,-8-2-128 0,-2-1 0 0,-2-2 0 0,-2 1 0 16,0 0 0-16,-2 2 0 0,-3-2 0 0,-46 1 0 15,10 2 0-15,4 0 0 0,4-2 0 0,5 1 0 16,5-1 0-16,1-1 0 0,1-1 0 0,72-1 0 16,-31 1 0-16,-10-1 0 0,-9 1 0 0,-8 1 0 15,-9 2 0-15,-2 1 0 0,-2 0 0 0,1 0 0 16,2 1 0-16,-2 0 0 0,-2 0 0 0,-4 2 0 15,0 1 0-15,1 2 0 0,0 0 0 0,-1 1 0 16,-1-3 0-16,-2-1 0 0,0 1 0 0,-3-2 0 16,1-1 0-16,2-1 128 0,0-2-128 0,-3 0 128 15,-2-3 128-15,0 0 32 0,0 2 0 0,0 2 0 0,0-3-48 0,-32 0-16 16,5-2 0-16,5 2 0 0,3-3-224 0,2 2 0 16,3 1 128-16,0-1-128 0,0 1 0 0,46-2 0 15,-18-2 0-15,-13 3 0 0,-13-3 0 0,-4 3-128 16,-3 1 128-16,-4-2-208 0,-4 3-96 0,-4 2-16 15,-2 1 0-15,-2-1 0 0,-4 1 112 0,0 1 16 16,-5 0 0-16,0 0 0 0,-1-1 192 0,-1 1 0 16,-2 0 0-16,-2 0-144 0,1-1 144 0,-6-2 0 15,0 3 0-15,-1-1 0 0,-1-2 0 0,0 1 0 16,-1-1 0-16,0 1 0 0,-1-6 0 0,1 0 0 16,-2-4 0-16,1-2 0 0,-1-5 192 0,1-3-16 15,-1-2-16-15,1-8 0 0,-2-2 32 0,1-7 0 16,1-9 0-16,-3-2 0 0,-1-5-192 0,0 0 0 0,-2-5 0 0,1-11 0 15,-1-12 0-15,0-6 0 0,-3-6 0 16,3-3 0-16,0-6 128 0,3-10-128 0,-2-9 192 0,1 53-64 16,-5-10 128-16,6-10 32 0,0-7 0 0,0-4 0 15,1-4-80-15,2 2-16 0,0 3 0 0,7-80 0 16,-3 41 96-16,-2 28 16 0,-4 14 0 0,-2 16 0 16,0 8-128-16,-4 6-32 0,-3 2 0 0,-1 8 0 15,-1-2-400-15,-2 3-64 0,-4 3-32 0,-2-3-12496 16,-3-4-2496-16</inkml:trace>
  <inkml:trace contextRef="#ctx0" brushRef="#br5" timeOffset="-66754.56">6909 9780 911 0,'0'0'0'0,"0"0"0"0,0 0 0 0,0 0 0 0,0 0 2592 0,0 0 432 16,8 7 96-16,-8-7 16 0,0 0-1216 0,0 0-256 15,13-3-32-15,0-3-16 0,1-3-400 0,2-1-96 16,2-2-16-16,3-2 0 0,-1-2-528 0,-7 9-128 15,1-4 0-15,3-1-16 0,2 1-48 0,3-2 0 16,1 3 0-16,1 0 0 0,0-1-128 0,23-11-16 16,-5 4-16-16,-5 3 0 0,-4 3-64 0,-6 1-16 15,-6-3 0-15,-3 5 0 0,-1 2 96 0,-3 3 16 16,-2 2 0-16,-1 2 0 0,-11 0-64 0,8 4 0 16,-2 6 0-16,-1-1 0 0,-4 4 0 0,-1 0 0 0,-3 1 0 0,0 6 0 15,0 2 80-15,-2-1 16 0,0 3 0 0,-1-1 0 16,-2-2-288-16,3-2 128 0,0-2-128 0,0 1 0 15,-3 0 128-15,2-3-128 0,1-2 0 0,-2-2 0 16,2 1 0-16,0-3 0 0,0 4-176 0,5-13 176 31,0 0-1680-31,0 0-240 0,0 0-32 0</inkml:trace>
  <inkml:trace contextRef="#ctx0" brushRef="#br5" timeOffset="-65939.71">7407 9629 14735 0,'0'0'1312'0,"0"0"-1056"16,0 0-256-16,0 0 0 0,0 0 704 0,0 0 64 15,0 0 32-15,0 0 0 0,0 0-176 0,0 0-48 16,0 0 0-16,0 0 0 0,0 0-304 0,0 0-64 15,0 0-16-15,0 0 0 0,-9 8 128 0,1-2 32 16,-1-1 0-16,1 4 0 0,0-3-32 0,-1 6 0 16,3-2 0-16,-3 1 0 0,-3 0-80 0,2 0-32 15,0 3 0-15,1 0 0 0,0-3-48 0,0 3-16 16,-1 2 0-16,0-4 0 0,0-1 16 0,0 1 0 0,-2 2 0 0,1-4 0 16,-2 2 32-16,0 3 16 0,1-1 0 15,-1-3 0-15,-1 1 64 0,-1-3 16 0,-3 1 0 0,-1 3 0 16,-2-2-96-16,0 2-32 0,-2 1 0 0,-1-3 0 15,0 1-160-15,-1 3 192 0,0-1-192 0,-3 0 192 16,-2-3-32-16,-3 3 0 0,-3-1 0 0,-1-3 0 16,-2 0 16-16,1-2 0 0,1 2 0 0,1-1 0 15,-2 4-176-15,1-2 128 0,-2-1-128 0,-1 1 128 16,2-6 48-16,-3 2 0 0,-3 2 0 0,0-4 0 16,-1 3-176-16,-1-3 0 0,0-2 0 0,1 0 0 15,0 0 0-15,1 1 128 0,2-2 0 0,0-2 0 16,0-1 0-16,-1 0-128 0,-4-2 192 0,0 2-64 15,1-2-128-15,0 2 192 0,0-1-192 0,2-1 192 16,1 2-192-16,-1-3 0 0,1-1 0 0,1 2 0 0,3 1 0 0,-1-1 0 16,-5-2 0-16,1-1 0 0,1 3 0 15,0-1 0-15,-1 1 0 0,2-4 0 0,2 1 176 0,2 1-48 16,0-3-128-16,2 3 192 0,1 1-32 0,3-2-16 16,-1 2 0-16,-1-1 0 0,-3 0-16 0,-1-3-128 15,2 3 192-15,0-1-64 0,0 1-128 0,0 1 0 16,3 1 0-16,0 1 128 0,2-1-128 0,1 2 0 15,-1 1 0-15,3 0 0 0,3 0 0 0,0 1 0 16,2 2 0-16,-3-1 0 0,1 1 0 0,-2 1 0 16,-3-3 0-16,2 4 128 0,1-1-128 0,-2-2 0 15,1 2 0-15,1 0 128 0,0 2-128 0,3 0 0 16,-1 2 144-16,2 0-144 0,0 2 128 0,3-3-128 16,1 0 160-16,-2 3-160 0,-3-2 176 0,3 2-176 0,1-1 192 0,0 0-192 15,2 0 128-15,1 0-128 0,0-2 0 16,-1 4 0-16,-2-1 144 0,2 0-16 0,0 0-128 15,3-4 192-15,0 2 0 0,1 1-16 0,0-3 0 0,1 3 0 16,3-2-16-16,0-1 0 0,0 2 0 0,1-3 0 16,1 0-16-16,0 1 0 0,0-2 0 0,0 1 0 15,8-5 16-15,-5 8 0 0,5-8 0 0,-7 5 0 16,7-5 0-16,0 0 0 0,0 0 0 0,0 0 0 16,0 0-160-16,0 0 160 0,0 0-160 0,0 0 160 15,0 0-320-15,0 0-64 0,0 0-16 0,0-8-15824 16</inkml:trace>
  <inkml:trace contextRef="#ctx0" brushRef="#br5" timeOffset="-62906.99">1139 11060 14111 0,'0'0'624'0,"0"0"128"0,0 0-608 0,0 0-144 0,-1-9 0 0,1 9 0 0,0 0 128 0,0 0 0 16,0 0 0-16,-8-6 0 0,2 1 256 0,6 5 64 16,-12-3 0-16,2 3 0 0,-1-2 352 0,-2-1 80 15,-2 2 16-15,1 1 0 0,-3 1-80 0,-1 2-16 16,-1-1 0-16,-2 6 0 0,2 5-256 0,-2 2-48 15,-2-2-16-15,1 2 0 0,-1 3-352 0,1 2-128 16,0 0 0-16,2 2 144 0,1 2-144 0,1 0 0 16,3-2 0-16,2-2 0 0,2 2 0 0,2-1 0 0,1 1 0 15,4-3 0-15,2 0 0 0,2 0 0 0,2-1 0 0,5-1 0 16,-1-5 0-16,4 1 160 0,2-2-160 0,3-5 160 16,0-3 80-16,4 0 16 0,3-3 0 0,2-1 0 15,2-2-96-15,0-2-16 0,0-1 0 0,0-5 0 16,-3 4-144-16,3-5 160 0,0-4-160 0,0 2 160 31,-5 2-1504-31,1 0-320 0,-2-2-48 0</inkml:trace>
  <inkml:trace contextRef="#ctx0" brushRef="#br5" timeOffset="-62507.39">1265 11107 4607 0,'0'0'400'16,"-7"7"-400"-16,1 4 0 0,0 1 0 0,-2 0 1824 0,-1 3 288 15,-1 2 48-15,0 1 16 0,0 0-912 0,1-1-176 16,-1 1-48-16,3 0 0 0,3-3-208 0,1-1-32 16,-1 0-16-16,3-1 0 0,-1 0-128 0,2-13-16 15,0 0-16-15,8 7 0 0,-2 3 16 0,-6-10 16 16,12 3 0-16,-2-1 0 0,-10-2-208 0,10-1-64 15,-10 1 0-15,10-4 0 0,0-3-64 0,-1-1-32 16,0-1 0-16,-4 0 0 0,2-2-96 0,-2 1-32 16,1-3 0-16,-2 2 0 0,0 0-32 0,-1-3-128 15,-3 0 192-15,4 4-64 0,-1-2-128 0,1 3 0 0,-4 9 144 0,0 0-144 16,0 0 0-16,0 0 0 0,0 0 0 0,0 0 0 16,0 0 0-16,11 10 0 0,-2 3 0 0,-1-1 0 15,-2 4-128-15,0 1 0 0,1 1 0 0,0-1 0 16,2-2 128-16,0 0 0 0,-3 2 0 0,6-3 0 15,-2-3 0-15,2 2 0 0,-1 0 0 0,0-6 0 16,1 2 0-16,1-4 0 0,1-1 0 0,1-3-7920 16,3-2-1552-16</inkml:trace>
  <inkml:trace contextRef="#ctx0" brushRef="#br5" timeOffset="-62155.22">1753 11089 24879 0,'-9'7'2208'0,"-2"4"-1760"16,2 1-448-16,1 0 0 0,0 2 176 0,2 3-48 15,1 1-128-15,0 0 192 0,1-2-192 0,2-1 176 16,-1-3-176-16,0-1 160 0,1 2 160 0,-1-5 48 16,3-8 0-16,0 0 0 0,0 0 16 0,0 0 0 15,0 0 0-15,0 0 0 0,0 0-48 0,0 0 0 16,0 0 0-16,8-8 0 0,0-4-112 0,-1 1-32 15,3-2 0-15,-3-1 0 0,-1-1-192 0,0 2 144 16,1 3-144-16,-1-1 128 0,2 3-128 0,-2 0 0 16,-1 3 0-16,-5 5 0 0,0 0 0 0,10 7 0 15,1 3 0-15,-5 0 0 0,0 7-144 0,-1 4 144 16,-1 3-192-16,-1 2 192 0,-3 0-128 0,1-1 128 0,-1 4 0 0,0-5 0 16,0 3 0-16,3-6 0 0,-1-4 0 0,2-1 0 15,0 0 0-15,1-6 176 0,-5-10-176 0,9 7 160 16,2-3-160-16,3-5-272 0,3-4 64 0,4-5-13072 15</inkml:trace>
  <inkml:trace contextRef="#ctx0" brushRef="#br5" timeOffset="-61723.52">2699 10709 24191 0,'0'0'1072'0,"0"0"208"0,0 0-1024 0,0 0-256 0,0 0 0 0,6 11 0 0,0 1 0 0,-1-2 0 15,-1 4-208-15,1 3 80 0,2 1 288 0,-4 3 64 16,0 6 16-16,-2 1 0 0,-1 4 272 0,-2 3 64 16,-3 1 16-16,-2 7 0 0,3 4-64 0,-3 3-16 15,-2-1 0-15,0-4 0 0,-1-7-288 0,0-5-64 16,0-5-16-16,1-8 0 0,0-2 240 0,2-1 32 15,2-7 16-15,1-1 0 0,4-9 192 0,0 0 32 16,0 0 16-16,0 0 0 0,0 0-48 0,8-5-16 16,2-6 0-16,2 1 0 0,0-1-368 0,2-4-80 0,0-2-16 0,2 1 0 15,0 2-144-15,1 3-192 16,-1-3 32-16,-1 4 16 0,-2 1-64 0,0 7-16 0,0 2 0 0,-2 2 0 16,-1 5 80-16,0 4 16 0,-3 1 0 0,-1 0 0 15,-1 4 0-15,-1-1 0 0,-1 1 0 0,-3 0 0 16,-2-5 128-16,-2 2 0 0,-1-1 0 0,-4-3 0 15,-2 3 0-15,-3-3 176 0,-1 1-48 0,-6 0 0 16,-1-2 0-16,-1-1-128 0,0-2 192 0,2-3-64 16,2-4-128-16,3 0 192 0,1-5-192 0,4 1 192 15,5-7-192-15,2 1-272 0,7 0 64 0,3-4 16 32,6-2-2576-32,2-4-512 0</inkml:trace>
  <inkml:trace contextRef="#ctx0" brushRef="#br5" timeOffset="-61404.63">3232 11095 27231 0,'0'0'1216'0,"0"0"240"0,0 0-1168 0,0 0-288 0,4 14 0 0,4-4 0 0,1-1 0 0,2-3 0 16,2 0 0-16,1-3 0 0,1-3 160 0,0-3 32 15,2-3 0-15,1 1 0 0,0 2 48 0,-2-2 16 16,1-2 0-16,-3 0 0 0,0-3-64 0,-2 2-16 15,-2-2 0-15,-2 3 0 0,-3-5-176 0,-1 3 192 16,-1-5-192-16,-3 5 192 0,0 9-192 0,-4-8 192 16,-3-3-192-16,-2 4 192 0,1 4 112 0,-3 2 16 15,0 2 16-15,0 2 0 0,-3-2 64 0,1 5 16 16,-1 5 0-16,2 3 0 0,0-2-224 0,0 4-32 0,0 0-16 0,3 2 0 16,2 0-144-16,5-1 0 0,2 0 0 0,4 1 0 15,2 0 0-15,5-1 0 0,5 0 0 0,4-3 0 16,4-5 0-16,4 1 128 0,4-4-128 0,3 2 128 15,4-3-304-15,3-4-64 0,1-1-16 0,-1-1-9536 16,-4-4-1904-16</inkml:trace>
  <inkml:trace contextRef="#ctx0" brushRef="#br5" timeOffset="-60805.47">1276 11984 16575 0,'-4'-15'1472'0,"-1"1"-1168"0,0 3-304 0,0-1 0 15,-1 1 560-15,-1 3 48 0,1-1 16 0,-2 4 0 16,0 1 208-16,-1 2 32 0,-3 2 16 0,1 2 0 16,-4 3-176-16,-1 6-48 0,0-3 0 0,0 6 0 15,3 3-240-15,0 1-48 0,0 0-16 0,2 2 0 16,2 0-144-16,0 1-16 0,1-5-16 0,2 3 0 16,5 0-176-16,2-2 160 0,1-6-160 0,-2-11 160 15,5 13-160-15,-5-13 0 0,8 6 0 0,-8-6 0 16,10 0 192-16,0-2 96 0,3-1 32 0,-1-6 0 15,-1-1-64-15,2-4 0 0,2-1 0 0,0 0 0 16,-1-1-112-16,-1 4-16 0,0-2-128 0,-2-2 192 0,-2 6-192 0,0 1 0 16,-1 4 0-16,-1-1 0 0,-7 6 0 0,10-3 0 15,-10 3 0-15,13 4 0 16,-3 4 0-16,0-3-160 0,-10-5 32 0,13 11 0 0,-1-2 128 0,-2 3 0 16,0-3 0-16,0 1 0 0,0-4 0 0,0 2 0 15,2-4 0-15,-1-2-8496 16,5-3-1616-16</inkml:trace>
  <inkml:trace contextRef="#ctx0" brushRef="#br5" timeOffset="-60418.43">1952 12008 17503 0,'-8'26'1552'0,"2"-6"-1232"15,3 6-320-15,-2 4 0 0,-4 1 976 0,2 2 144 0,-2 5 32 0,-1-1 0 16,-1-2-128-16,-2-3-32 0,-1-3 0 0,1-1 0 15,1-5 384-15,-1-3 80 0,0-4 16 0,4-2 0 16,-1-4-464-16,4 1-96 0,6-11-16 0,0 0 0 16,0 0-384-16,0 0-64 0,0 0-32 0,-1-16 0 15,2-3-160-15,1-4-16 0,2-4-16 0,1 3 0 16,0-4-224-16,0 0 176 0,1-5-176 0,0 0 160 16,0 0-160-16,1 2 192 0,-2 2-192 0,5-1 192 15,-3 4-192-15,5 2-272 0,1 5 64 0,-2 3 16 16,-1 0 192-16,0 5-176 0,1-3 176 0,0 7-160 15,0 4 160-15,0 3-160 0,-11 0 160 0,11 9-160 16,-2 2 160-16,-1-1-192 0,-6 4 192 0,2 0-192 16,-2-1 192-16,0 5 0 0,-4 2 0 0,-1-2 0 15,-2-3 0-15,-6 0 0 0,0-1 0 0,0 0 0 0,-1-2 0 0,-1-1 0 16,-1-2 0-16,0-3 176 0,0 2-48 0,2-2 0 16,0-6 0-16,2 0 0 0,-1 0-128 0,11 0 160 15,-3-10-160-15,1 0 160 0,0-3-304 0,5-1-64 16,1-1-16-16,7 2 0 15,2-2-2704-15,2-1-528 0</inkml:trace>
  <inkml:trace contextRef="#ctx0" brushRef="#br5" timeOffset="-60013.98">2433 11913 28559 0,'0'0'1264'0,"0"0"272"0,-5 8-1232 0,1 4-304 0,4 5 0 0,0 1 0 16,0 0 448-16,-3-1 16 0,2 1 16 0,-1 0 0 15,-2 2-96-15,0 1 0 0,-2-2-16 0,2 0 0 16,-1-1 304-16,-2 1 64 0,1 2 16 0,0 0 0 16,-2 0-368-16,2-3-64 0,1-1 0 0,1-4-16 15,0-2-304-15,4-11 0 0,-4 10 0 0,4-10 0 16,0 0 176-16,0 0-32 0,0 0 0 0,0 0 0 16,1-13 64-16,2-2 16 0,1-3 0 0,1-4 0 15,0 0-64-15,0-5-16 0,3 3 0 0,-1-4 0 16,2-1-144-16,1-3 192 0,2 1-192 0,1 5 192 15,-1-1-192-15,2 4 0 0,0 4 0 0,3 1-176 16,-1 3 176-16,0 3-160 0,-1 4 160 0,-1 6-160 16,1 1 160-16,-4 2-160 0,-11-1 160 0,11 7-160 15,-1 4 160-15,-4-1-160 0,-2 4 160 0,-4 4-160 0,-3 2 160 16,0-1 0-16,-5-1 0 0,0 4 0 0,-3-4 0 0,0-1 0 16,-1-1 0-16,-1-4 128 0,-2-1-128 0,1-3 128 15,0 4-128-15,1-6 128 0,3-2-128 0,0-1 0 16,4-6 0-16,6 3 128 0,0 0-336 0,-4-9-64 15,1-5-16-15,7 1 0 16,5 1-2592-16,4-5-512 0</inkml:trace>
  <inkml:trace contextRef="#ctx0" brushRef="#br5" timeOffset="-59811.93">3116 11557 27647 0,'-8'7'2448'0,"0"0"-1952"0,1-2-496 0,-1 8 0 15,3 0 1024-15,-3 5 128 0,-2 3 0 0,-3 1 16 16,-1-1-368-16,-1 3-80 0,-1 2-16 0,-1-2 0 16,2 5 128-16,0-2 32 0,-2 1 0 0,4-3 0 15,1 3-544-15,0 3-96 0,1-4-32 0,1 2 0 16,1-4-192-16,1 3 0 0,0-4 0 0,3-2 0 31,0-6-880-31,2 0-64 0,0-1-16 0,2-2 0 16,1-13-1024-16,0 0-224 0,0 0-32 0,0 0-16 0</inkml:trace>
  <inkml:trace contextRef="#ctx0" brushRef="#br5" timeOffset="-59454.56">3163 11893 21183 0,'0'0'1888'0,"0"0"-1504"15,0 0-384-15,6 10 0 0,0 1 1088 0,2 1 160 16,1-5 32-16,-3 4 0 0,3-5-256 0,1 2-64 15,2-1 0-15,-1-2 0 0,2-2-144 0,2-2-48 16,3-1 0-16,0-1 0 0,1-2-320 0,0 1-64 16,1-3 0-16,2-2-16 0,-2 1-192 0,0-3-48 15,-2 0 0-15,1-1 0 0,-3 1-128 0,0 0 0 16,-2 0 144-16,-3-1-144 0,-2 3 0 0,-4-2 128 16,-5 9-128-16,3-9 0 0,-3 9 0 0,-5-7 128 15,0 1-128-15,-4 3 0 0,-3 3 0 0,0 4 0 16,-3 1 0-16,-2 2 0 0,0 2 0 0,0 3 144 0,-1 2-144 0,3 2 0 15,-1 0 0-15,4-2 0 0,1 0 0 0,4 0 0 16,2 1 0-16,1-2 0 0,1-3 128 0,3 2-128 16,3-5 0-16,2 2 128 0,-5-9-128 0,14 5 0 15,1 0 0-15,3-2 0 0,0-1 0 0,2-2 0 32,1 0-1200-32,0-2-192 0,2-1-32 0,0 0-7920 0,-1-4-1568 0</inkml:trace>
  <inkml:trace contextRef="#ctx0" brushRef="#br5" timeOffset="-58721.43">3865 11813 6447 0,'0'0'576'0,"0"0"-576"0,0 0 0 0,0 0 0 16,0 0 3072-16,0 0 512 0,0 0 112 0,0 0 16 0,0 0-2496 0,0 0-512 16,0 0-80-16,0 0-32 0,0 0-16 0,0 0 0 15,0 0 0-15,0 0 0 0,0 0-176 0,-5 7-32 16,5-7-16-16,-6 4 0 0,6-4 96 0,-9 5 0 15,2-1 16-15,7-4 0 0,0 0-128 0,-8 5-16 16,8-5-16-16,-8 3 0 0,8-3 176 0,0 0 32 16,0 0 16-16,0 0 0 0,0 0-208 0,-9 1-32 15,9-1-16-15,0 0 0 0,-9-1-128 0,9 1-16 16,0 0-128-16,-8 0 192 0,-1 0-192 0,9 0 0 16,0 0 128-16,-10 1-128 0,-1 1 0 0,2 2 0 15,9-4 0-15,-10 7 0 0,0-2 128 0,2 1-128 16,1 2 0-16,-1-2 144 0,-1 2-16 0,2 2-128 15,-1 3 192-15,2-2-64 0,1 2 0 0,1 1-128 0,1 0 192 0,2 0-64 16,1-2 0-16,1 1-128 0,2-3 192 0,1 0-64 16,3 1 32-16,2-5 0 0,-9-6 0 0,12 9 0 15,-2 0 32-15,1-3 0 0,-2 0 0 0,3-3 0 16,-1-3-64-16,0 0-128 0,2-3 192 0,1-2-64 16,0-2 64-16,0-2 16 0,0 0 0 0,0-1 0 15,-1 0 16-15,1-6 0 0,0 0 0 0,0-1 0 16,0 0-224-16,0-3 144 0,0 0-144 0,-2 1 128 15,0-3-128-15,-1-2 128 0,1 0-128 0,-2 4 128 16,-1 1-128-16,0-4 0 0,1-3 0 0,-1 2 0 16,-3 1 0-16,0 3 128 0,1 0-128 0,-1 1 128 15,-1 1-128-15,0 1 0 0,-1 3 0 0,1 4 0 16,0-1 0-16,0 1 0 0,-2 1 0 0,3 1 0 0,-1-2 0 0,-1 2 0 16,-1-1-192-16,-3 9 192 0,4-9 0 0,-3-1 0 15,-1 1 0-15,1-2 0 0,2 0 0 0,-1 2 0 16,-1-3 0-16,-1 2 0 0,0-3 0 0,-1-1 0 15,-1 0 0-15,0 2 0 0,2-5 0 0,-1 1 0 16,0-2 0-16,-2 0 0 0,1-1 0 0,-1 1 0 16,-2 0 0-16,1 3 0 0,0-1 0 0,2 3 0 15,-1 3 0-15,1-2 0 0,-1 8 0 0,3 4 0 16,0 0 0-16,0 0 0 0,0 0-144 0,-10 11 144 16,2 4 0-16,1 6 0 0,-1 6-192 0,1 5 192 15,-1-2-192-15,3 5 192 0,0 8 0 0,0 0 0 16,0 6 0-16,-2-1 0 0,2 1 0 0,-1 5 0 0,1 4 0 0,2-2 144 15,3-2-144-15,3-2 0 0,-1-5 0 16,3-3 0-16,2-7 0 0,0-4 0 0,2-5 144 0,1 0-144 16,-1-4 144-16,2-4-144 0,-5-3 192 0,1-3-192 31,1-1-864-31,1-8-288 0,-9-5-48 0,0 0-13936 0</inkml:trace>
  <inkml:trace contextRef="#ctx0" brushRef="#br5" timeOffset="-58400.89">3324 11813 11967 0,'-11'-7'528'0,"11"7"112"0,-7-3-512 0,7 3-128 16,0 0 0-16,-9-2 0 0,9 2 3072 0,-9 3 576 15,9-3 112-15,-8 6 16 0,-1 3-1984 0,0-1-416 16,0 3-80-16,0 1-16 0,-1 2-160 0,1 3-32 16,0 2-16-16,0 4 0 0,0 4-336 0,3-4-64 15,1 4-16-15,0-5 0 0,1 3-400 0,1 1-96 16,2-2-16-16,2-2 0 0,1-2-144 0,0-3 0 15,1 1 0-15,-1-3 128 16,1-2-576-16,2-2-112 0,-5-11-16 0,2 10-10064 0,-2-10-2016 16</inkml:trace>
  <inkml:trace contextRef="#ctx0" brushRef="#br5" timeOffset="-57829.92">787 12736 21183 0,'-10'6'1888'0,"-1"4"-1504"0,1 0-384 0,0 4 0 16,1 3 640-16,2 3 64 0,0 4 16 0,2 0 0 16,-1 7-272-16,-1-2-64 0,5 3-16 0,-2 1 0 15,-1 1-96-15,2-16-16 0,1 2 0 0,-1 2 0 16,1 3-256-16,1 0 160 0,-1 0-160 0,1 0 128 0,1-3-128 16,0 0 0-16,1-2 0 0</inkml:trace>
  <inkml:trace contextRef="#ctx0" brushRef="#br5" timeOffset="-57436.45">576 13136 28559 0,'0'0'2544'16,"0"0"-2032"-16,0 0-512 0,0 0 0 0,13 10-176 0,-1-4-128 15,1 2-16-15,0-3-16 0,-2-2 336 0,-5-1 0 16,3 2 0-16,-1 1 128 0,2-1 48 0,-1 1 0 15,1 4 0-15,0-3 0 0,2 3 16 0,7 4 0 16,1 0 0-16,-1 1 0 0,0-6 0 0,0 4 16 16,-1-4 0-16,1 2 0 0,2-1-64 0,-1-1-16 0,-1-5 0 0,0 1 0 15,-2-2 64-15,0 2 16 0,1-4 0 0,0 0 0 16,-3-4 192-16,3 1 48 0,0-1 0 0,-3-1 0 16,-3-7-144-16,-4 6-32 0,3-4 0 0,-4 1 0 15,-2-4-80-15,-1 0 0 0,-4 4-16 0,0-2 0 16,-2 0 256-16,-2 0 48 0,-4-1 16 0,1 2 0 15,-2-2 80-15,-2-1 0 0,-1 3 16 0,-1 0 0 16,-1 6-192-16,3 0-32 0,-2 3-16 0,0 1 0 16,-3 3-96-16,-1 1 0 0,1 3-16 0,-1 3 0 15,-1 3-240-15,2-3 176 0,1 3-176 0,2 0 160 16,1-3-160-16,1 3 0 0,2-1 0 0,7-3 0 16,2-9 0-16,2 13 0 0,-2-13-192 0,14 6 192 15,3-5-1024-15,5-4-96 0,6 0-16 0</inkml:trace>
  <inkml:trace contextRef="#ctx0" brushRef="#br5" timeOffset="-56653.17">1985 13220 9215 0,'0'0'400'0,"0"0"96"15,9-7-496-15,-1-3 0 0,-2 3 0 0,1-4 0 0,4 5 2336 0,-1-4 368 16,2 1 80-16,-6-1 16 0,-6 10-1648 0,5-9-336 16,-5 9-64-16,4-11-16 0,-4 0 48 0,0 11 16 15,0-9 0-15,0 9 0 0,-6-10-32 0,-3 4 0 16,0-3 0-16,0 4 0 0,0 1-304 0,0 3-64 16,-5-2-16-16,0 3 0 0,-4 0-240 0,2 4-144 15,1 5 160-15,-1 2-160 0,0 5 144 0,1 0-144 16,-1 2 128-16,0 2-128 0,1 8 128 0,2-1-128 15,-1 5 0-15,5-4 128 0,1-2-128 0,5 0 0 16,0-1 0-16,3-4 0 0,3-4 0 0,3-3 0 16,2-2 0-16,2-4 0 0,0-6 192 0,4-2 48 15,0-4 16-15,2-5 0 0,3-1 128 0,1-6 16 0,-1-7 16 0,2-3 0 16,2-3-96-16,1 0-32 0,0-3 0 0,-1-2 0 16,0-2-144-16,-1 1-16 0,-3 0-128 0,-1-3 192 15,-2-4-192-15,-1-1 128 0,-3 2-128 0,-1 1 0 16,1-2 128-16,-3 1-128 0,-4 0 0 0,0 4 144 15,0 7-144-15,1 6 0 0,-1 5 0 0,-2 2 0 16,-2 5 0-16,-1 12 0 0,0 0 0 0,0 0 0 16,1 12 0-16,-1 7 0 0,0 7-144 0,-1 3 144 15,-3-1 0-15,3 5 0 0,-2 3 176 0,2 2-176 16,-3 0 160-16,3 3-160 0,0-6 128 0,1-3-128 16,0-2 0-16,2 1 0 0,1-4 128 0,2-1-128 15,0-5 0-15,0 0 0 0,-1-3 144 0,1-3-144 16,3 1-240-16,-2-9-112 0,-6-7-32 0,0 0 0 15,13 1-1472-15,-1-3-288 0,2-4-64 16,-1-5-10240-16</inkml:trace>
  <inkml:trace contextRef="#ctx0" brushRef="#br5" timeOffset="-56451.07">2602 12916 31327 0,'0'0'2784'0,"-4"13"-2224"15,0-2-560-15,3 4 0 0,2 3 272 0,1 3-48 16,-1-2-16-16,-2-2 0 0,-1-1-48 0,1 0-16 16,0 1 0-16,0-1 0 0,-1 1 32 0,2-2 0 15,2 2 0-15,-2-5 0 0,-2 0-176 0,2-1 128 16,0-11-128-16,5 10 128 16,-5-10-768-16,9 9-144 0,0-6-48 0,1-2 0 15,-10-1-720-15,14-3-160 0,0-2-16 0,0-5-10080 0</inkml:trace>
  <inkml:trace contextRef="#ctx0" brushRef="#br5" timeOffset="-56102.21">3131 12797 4607 0,'0'0'400'0,"-10"-2"-400"0,1 1 0 0,9 1 0 15,-9 1 5696-15,0 2 1040 0,0 2 224 0,-4 0 32 16,-1-1-5520-16,-2 5-1120 0,-5-2-224 0,-1 5-128 15,-4-1 448-15,1 3 0 0,-2 0 0 0,2 3 0 0,0-1-96 0,6 1-32 16,2-1 0-16,0-3 0 16,3-2-192-16,4 2-128 0,2-4 128 0,4 4-128 0,3-1 0 0,1-4 0 15,0-8 0-15,7 11 0 0,-1-3 0 0,3 1 0 16,1-1 128-16,3-2-128 0,1 2 128 0,2-2-128 16,2 4 128-16,0-4-128 0,-2 3 0 0,-2-2 144 15,2 0-144-15,-4 4 0 0,-2-4 128 0,-1 1-128 16,-9-8 0-16,0 0 0 0,4 10 288 0,-4 0-48 15,0-10-16-15,-7 12 0 0,-2-6 240 0,-3 2 48 16,-3 0 16-16,-2-1 0 0,0-1-192 0,-1-1-32 16,-1-2-16-16,1-2 0 0,0-2-160 0,3 0-128 15,2-5 192-15,2 0-192 16,1 1-400-16,10 5-192 0,-4-6-48 0,4 6-10176 16,1-13-2048-16</inkml:trace>
  <inkml:trace contextRef="#ctx0" brushRef="#br5" timeOffset="-55819.37">3566 12737 18431 0,'0'0'1632'0,"0"0"-1312"0,0 0-320 0,0 0 0 16,-9 0 640-16,0 2 48 0,-1 2 16 0,-2 2 0 15,-2 1 320-15,-4 3 64 0,1-1 0 0,-4 4 16 16,-2-3 176-16,0 6 16 0,-1 3 16 0,1 3 0 15,2 0-400-15,2-1-80 0,0 5 0 0,2-1-16 16,4-3-352-16,3 1-64 0,3 1-16 0,3-4 0 16,0-1-384-16,3-2 128 0,1-3-128 0,4-3 0 15,1 3 272-15,4-3-16 0,2-4-16 0,2-3 0 0,1-3-80 0,1-1-16 16,1-5 0-16,3 0 0 0,2-5-144 16,2 2 0-16,0-4-160 0,-1 1 160 15,0-3-1936-15,0-1-304 0,-1-3-48 0,1-1-11040 0</inkml:trace>
  <inkml:trace contextRef="#ctx0" brushRef="#br5" timeOffset="-55518.74">3840 12756 26719 0,'-15'15'2368'0,"5"-6"-1888"0,-2 2-480 0,3 6 0 15,2 2 512-15,0 3 0 0,1 2 0 0,1-4 0 16,-1 2 160-16,0-3 32 0,0-1 16 0,1 1 0 15,1 0 176-15,-1-3 48 0,0 1 0 0,1-3 0 16,-1-7-192-16,5-7-48 0,-4 9 0 0,4-9 0 16,0 0-192-16,0 0-32 0,0 0-16 0,0 0 0 15,3-11-112-15,3-3-32 0,-2-4 0 0,4-2 0 16,1-2-160-16,-1-1-32 0,0-2-128 0,2 1 192 16,0-4-192-16,2 4 0 0,-2-1 128 0,3 1-128 15,1 1 0-15,1 6 0 0,-2-2 0 0,-2 2 0 16,3 6 0-16,0 2 0 0,0-3 0 0,0 6 0 15,0 2-288-15,-3 4 0 0,1 3 0 0,1-1 0 16,-1 2-1984-16,-1 4-400 0,-1-2-80 0</inkml:trace>
  <inkml:trace contextRef="#ctx0" brushRef="#br5" timeOffset="-55218.98">4130 12903 25455 0,'0'0'1120'0,"0"0"240"0,0 0-1088 0,10 8-272 16,5-4 0-16,-1 0 0 0,-2-3 0 0,0-2 0 16,2-3 0-16,0 1 0 0,-2-3 704 0,-1 1 96 15,1 0 16-15,-2-3 0 0,-2 2 0 0,-2-1 0 16,-6 7 0-16,6-11 0 0,-1 3-560 0,-5 8-128 0,0 0 0 0,0 0-128 16,0 0 192-16,0 0-192 0,0 0 192 0,0 0-192 15,0 0 304-15,-9 7-48 0,-2 4-16 0,1 0 0 16,0 2-32-16,-1 1 0 0,1-2 0 0,1 2 0 15,1-2-80-15,1 4 0 0,2-4-128 16,1 1 192-16,2-2-192 0,2-11 176 0,2 9-176 0,5 0 160 16,2-4-160-16,1 0 192 0,1-5-192 0,2-1 192 15,1-1-192-15,2-3 0 0,2-4 0 0,2 0 0 32,3-4-2448-32,0 0-368 0</inkml:trace>
  <inkml:trace contextRef="#ctx0" brushRef="#br5" timeOffset="-55001.89">4873 12162 25791 0,'-17'2'1152'0,"7"1"224"0,1 9-1104 0,-2-1-272 0,1 4 0 0,-1 6 0 0,-1 7 816 0,2-2 96 15,-4 4 32-15,4 1 0 0,0 1-112 0,1 0-32 16,0 2 0-16,0 2 0 0,-3 0-160 0,4 0-48 15,-2 6 0-15,5-5 0 0,0-2-384 0,1-1-80 16,0 1 0-16,0-2-128 0,0 1-192 0,2-5-128 16,2-5-48-16,2-1-9664 15,2-4-1936-15</inkml:trace>
  <inkml:trace contextRef="#ctx0" brushRef="#br5" timeOffset="-54785.93">4524 12664 24991 0,'0'0'1104'0,"0"0"240"0,0 0-1088 0,14 3-256 0,1 2 0 0,2-1 0 16,0-3 0-16,3 2 0 0,-1-2 0 0,1-1 0 15,2 1 288-15,-1-1 0 0,0-1 0 0,1 0 0 16,-3-2-160-16,1 2-128 0,0-2 192 0,0 1-192 31,-1-2-1776-31,2 1-464 0</inkml:trace>
  <inkml:trace contextRef="#ctx0" brushRef="#br5" timeOffset="-54451.83">5232 12636 18431 0,'0'0'1632'0,"0"0"-1312"16,0 0-320-16,9 11 0 0,-9-11 1040 0,15 2 144 15,-1 4 32-15,0 0 0 0,-2-6-288 0,-1-3-48 16,2-5-16-16,-2 5 0 0,3 1 32 0,-1-2 0 16,0-6 0-16,-3 5 0 0,1-1-192 0,1 1-48 15,-1 1 0-15,-2 0 0 0,-1-3-224 0,-8 7-48 16,0 0-16-16,3-9 0 0,-1-2 48 0,-2 11 16 16,-7-6 0-16,0 1 0 0,-4 0-48 0,1 5-16 15,-1 2 0-15,-1 5 0 0,-2-1 16 0,0 7 0 0,0 1 0 16,-1-1 0-16,2 1-64 0,2 0-16 0,0 1 0 0,2-1 0 15,0-3-64-15,2 2-16 0,2 2 0 0,3-3 0 16,2 0-96-16,2 4 0 0,3-2-128 0,2-6 192 16,0 1-64-16,2-2-128 0,2 2 176 0,0-6-176 15,2 0 176-15,-1-3-176 0,4 0 160 0,1-1-160 16,2-2-192-16,1-2-144 0,-1-1-32 0,-2-2 0 31,1-5-2448-31,-3 2-480 0</inkml:trace>
  <inkml:trace contextRef="#ctx0" brushRef="#br5" timeOffset="-54182.93">3335 12411 33167 0,'-35'-12'2944'0,"15"7"-2352"16,4-2-464-16,5 3-128 0,11 4 1552 0,0 0 304 16,0 0 48-16,0 0 16 0,9-3-1792 0,1 0-368 0,0-1-64 15,0-1-16 1,2 3-1440-16,-12 2-288 0,11-2-64 0,-11 2-13072 0</inkml:trace>
  <inkml:trace contextRef="#ctx0" brushRef="#br5" timeOffset="-53564.9">1187 13808 22687 0,'0'0'1008'0,"0"0"208"0,0 0-976 0,0 0-240 0,10 10 0 0,-2 6 0 16,-3 3 256-16,-1 5 0 0,0 0 0 0,-2 7 0 16,1-2 560-16,-1 4 112 0,-2 2 32 0,0 0 0 15,-2-1-80-15,1 2-16 0,-1-2 0 0,1 0 0 16,-2 2-288-16,0-3-64 0,-2-6-16 0,-1-1 0 0,1-4-320 0,2-2-176 16,-1-1 192-16,1-2-192 0,1-3 0 0,0-1-272 15,4-6 16-15</inkml:trace>
  <inkml:trace contextRef="#ctx0" brushRef="#br5" timeOffset="-53167.89">1916 13971 22111 0,'0'0'1968'0,"0"0"-1584"0,0 0-384 0,0 0 0 0,7-5 624 0,-7 5 32 15,0 0 16-15,0 0 0 0,0 0-192 0,0 0-32 0,-10-1-16 0,-1 2 0 16,-3 3 672-16,-3 3 144 0,-1 4 32 0,-1 0 0 16,-2 0-192-16,0 6-48 0,2 3 0 0,0 3 0 15,-2-4-592-15,0 2-112 0,2 0-16 0,3 1-16 16,0-3-128-16,5 0-32 0,1-3 0 0,3 0 0 16,2-1 48-16,4-4 16 0,2-2 0 0,-1-9 0 15,0 0 80-15,12 7 16 0,0-1 0 0,2-5 0 16,2-3-80-16,0-5-16 0,1 1 0 0,-1-2 0 15,1-3-80-15,-1 1-128 0,1 0 176 0,1-3-176 16,-1 7 128-16,-1-2-128 0,-2 2 0 0,0 2 0 16,-2-4 128-16,0 4-128 0,-2 2 0 0,1 2 0 15,2 0 0-15,0 4 0 0,0 1 0 0,-2 2 0 16,-2-2 0-16,1 3 0 0,0-3 0 0,0-2 0 16,1 0 0-16,0 0 0 0,3-2 0 0,0-1 0 15,1-1 128-15,2-2-128 0,2 0 0 0,-3-1 0 16,0-8-512-16,-1 2-144 0,0-3-48 0,-1-1 0 15,3 2-2448-15,-3-2-496 0</inkml:trace>
  <inkml:trace contextRef="#ctx0" brushRef="#br5" timeOffset="-52749.12">2659 13454 15663 0,'0'0'688'0,"-9"1"144"0,9-1-656 0,-7 8-176 0,0-1 0 0,1 6 0 16,0 2 2448-16,-2 3 464 0,-1 2 96 0,0 2 0 15,-1 0-1392-15,0 2-272 0,-2 2-64 0,1 4-16 16,-3-1-192-16,-1 4-48 0,-3 1 0 0,3 2 0 16,1 1-448-16,2-2-80 0,1 0-32 0,1-5 0 15,-1-3-288-15,3-2-176 0,1-5 192 0,3-2-192 16,2-6 384-16,2-12-16 0,0 0-16 0,0 10 0 15,0-10 96-15,0 0 0 0,0 0 16 0,0 0 0 16,11-4-208-16,2-7-64 0,1-2 0 0,3-1 0 16,2-4-192-16,1 0-128 0,0 2 128 0,3-1-208 15,1 1-80-15,3 2-16 0,-4 2 0 0,0 5 0 16,-2 4-48-16,0 3-16 0,-4 3 0 0,1 4 0 16,0 4 160-16,-1 3 16 0,0-2 16 0,-4 3 0 0,-4 5 176 0,-4-1 0 15,-1 2-144-15,-2-2 144 16,-3 0 0-16,-3-2 0 0,-2-4 0 0,-3 1 0 0,-4 1 224 0,1 0 16 15,-2-2 0-15,0-2 0 0,0 2-32 0,-2-4 0 16,5 0 0-16,1-7 0 0,2-2-208 0,8 0-160 16,-9-4 32-16,4-6-11216 15,4 0-2240-15</inkml:trace>
  <inkml:trace contextRef="#ctx0" brushRef="#br5" timeOffset="-52366.99">3163 13769 31439 0,'0'0'1392'0,"8"5"288"0,3 3-1344 0,0 0-336 0,1-2 0 0,1 2 0 16,3-2 320-16,-1 1 0 0,0 0 0 0,1-5 0 16,0-1 304-16,-1 1 48 0,-1-2 16 0,2 0 0 15,-3-2-112-15,1 1-32 0,0 1 0 0,0-1 0 16,-1-6-240-16,0 4-48 0,-4-2-16 0,2 1 0 15,-3-4-240-15,-1 3 176 0,-7 5-176 0,0 0 160 16,0 0-160-16,0 0 192 0,0 0-192 0,0 0 192 16,-5-8-32-16,-2 0 0 0,-3 1 0 0,-1 5 0 15,-4 2 32-15,1 3 0 0,0 1 0 0,0 3 0 16,0 1-192-16,0 4 160 0,2-2-160 0,-2 4 160 16,-2 0-160-16,2 0 192 0,0 3-192 0,2-1 192 0,1-1-64 15,3 1-128-15,1-2 192 0,2-3-64 0,3 3-128 16,0-1 160-16,2-4-160 0,0-9 160 0,4 12-160 0,4 0 0 15,-1-6 0-15,4 2 128 0,1-4-128 0,4-2 0 16,1-2 0-16,1 0 0 16,5-6-272-16,1-3-144 0,3 1-32 0,2-4 0 15,2-1-1904-15,3 1-384 0,4-2-80 0</inkml:trace>
  <inkml:trace contextRef="#ctx0" brushRef="#br5" timeOffset="-52099.86">4155 13327 29487 0,'-12'-6'1296'0,"12"6"288"0,-9-5-1264 0,9 5-320 0,0 0 0 0,-9 5 0 16,0 2 864-16,0 7 112 0,1 1 32 0,-3 2 0 16,-4 0 80-16,1 4 0 0,1 3 16 0,0 5 0 15,1 0-144-15,-1 3-16 0,-1 2-16 0,1 1 0 16,2-1-432-16,2 3-96 0,-1 0-16 0,2 2 0 15,-1-1-240-15,3-1-144 0,1 0 160 0,1-3-160 16,0-4 0-16,3-1 0 0,0-5 0 0,2-1 0 16,1-7-160-16,2-2-80 0,1-1-16 0,3-8 0 31,2-1-1344-31,0-4-256 0,4-3-64 0,3-2-14432 0</inkml:trace>
  <inkml:trace contextRef="#ctx0" brushRef="#br5" timeOffset="-51781.6">4656 13550 20271 0,'0'0'1792'0,"0"0"-1424"15,0 0-368-15,0 0 0 0,0 0 2160 0,0 0 352 16,-6 7 80-16,-6-4 16 0,-3 4-880 0,-3 2-192 16,-2-2-16-16,-2 3-16 0,-1-2-320 0,1 4-64 15,-3 2-16-15,5-2 0 0,1 3-304 0,4 1-64 16,2-2-16-16,3 0 0 0,4-3-336 0,2-1-80 15,1 4-16-15,4-2 0 0,3 0-160 0,1 2-128 16,2-5 144-16,0 3-144 0,3 0 256 0,2-1-32 0,1 0-16 0,-1 2 0 16,1-4-208-16,-1 3 0 0,-2-1 0 0,-1 1 0 15,-2 2 144-15,-2-1-16 0,-2-3 0 0,-3 3 0 16,-7-4 64-16,-1 3 16 0,-3 1 0 0,-4-3 0 16,-4 1 112-16,-1-3 32 0,-3 3 0 0,-1-4 0 15,-3 0-128-15,3-5-32 0,2-2 0 0,2 0 0 16,0-2-192-16,2-5 0 0,1-2-144 0,3-1 144 31,2-1-2576-31,0-5-432 0</inkml:trace>
  <inkml:trace contextRef="#ctx0" brushRef="#br5" timeOffset="-50849.26">5570 13757 28959 0,'0'0'1280'0,"0"0"272"0,0 0-1232 0,0 0-320 0,0 0 0 0,-9 6 0 15,9-6 320-15,-6 7 0 0,-1 2 0 0,0 1 0 16,-2-5 256-16,-1 5 48 0,0-2 16 0,-2 2 0 15,-2-3-64-15,-2 4-16 0,-5-2 0 0,2 4 0 16,-2-1-176-16,-2 1-16 0,-1 2-16 0,-1 2 0 16,-1-2 16-16,-3 0 0 0,-3 1 0 0,0 0 0 15,-1-1-112-15,1 3 0 0,2 3-16 0,-3-6 0 16,0 0 32-16,-1 2 16 0,3 0 0 0,-4 0 0 16,-1-2-144-16,1 3-16 0,3-3-128 0,-3 2 192 15,-1-2 32-15,-3-4 0 0,-1 1 0 0,1-3 0 16,-2 5-16-16,2 0 0 0,-2-2 0 0,1 2 0 15,-2 3-208-15,-4-1 144 0,-1 0-144 0,-1-1 128 0,-1 0-128 0,0 0 0 16,-3-1 0-16,1-1 0 0,0 0 240 0,3-3-48 16,-2-1 0-16,4 2 0 0,-2-2-64 0,2 3 0 15,3-3-128-15,-3 0 192 0,-3-4-32 0,-3 0-16 16,-1 1 0-16,1-2 0 0,0-2-144 0,0 2 0 16,-1 0 0-16,1 1 0 0,-1-1 0 0,0 1 0 15,-5 1 0-15,0-1 0 0,2 1 0 0,3-3 0 16,0 1 0-16,3 0 0 0,2 0 0 0,2 1 208 15,3 1-48-15,2-2-16 0,-3-1-144 0,0-1 0 16,1-2 144-16,0 0-144 0,1-1 0 0,0 1 0 16,0 0 0-16,3 0 128 0,1 0-128 0,-1 1 128 15,3 0-128-15,-5 2 128 0,4 1-128 0,-1-3 0 16,-1 3 0-16,-3-4-128 0,-2-4 128 0,2 3 0 0,0 1 0 0,3 0 0 16,1-3 0-16,1 2 0 0,1 0 0 0,2 1 0 15,1 0 0-15,3-2 0 0,-1 0 0 0,2-1 0 16,-3 1 0-16,3-5 0 0,-3 0 0 0,2 0 0 15,-1-1 0-15,-1 2 0 0,2-2 0 0,-1 0 128 16,2 2-128-16,1-3 128 0,0 5-128 0,1-1 128 16,-1 0-128-16,3 0 0 0,0 0 0 0,0-2-128 15,-1 2 128-15,2 1 0 0,-2-1 0 0,-1-2 0 16,0-1 0-16,-3-1 0 0,4 3 0 0,-2-3 0 16,1 0 0-16,-1-1 144 0,-1 2-16 0,-3-2-128 15,1 2 0-15,14-1 0 0,-5 0 0 0,-3 1 0 16,-2-1-144-16,0-3 144 0,-1 3-128 0,2-3 128 0,-4 3 0 0,-19-12 0 15,6 6 0-15,4 1-128 16,4-1 128-16,2 1 0 0,1-1 0 0,-1 2 0 0,-1-1 0 0,-1-1 0 16,1 1 0-16,12 6 0 0,-4-3 0 0,-4-1 0 15,1 0 0-15,0-4 128 0,0-2-128 0,1 1 0 16,-3-4 0-16,16 9 0 0,15 12 0 0,0 0 0 16,0 0 0-16</inkml:trace>
  <inkml:trace contextRef="#ctx0" brushRef="#br5" timeOffset="-49114.82">0 11096 47871 0,'123'-162'0'0,"-102"137"0"0,0-7 0 0,-7 16 0 0,3-3 0 0,2 0 0 0,2-1-128 0,1-1 128 16,2 1 0-16,0 3 0 0,2 0 0 0,16-13-128 15,-5 7 128-15,-6 4 0 0,-4 1 0 0,-3-2 0 16,-1 2 0-16,0-2 0 0,0-3 0 0,2 1 0 15,2 2 0-15,1-4 0 0,1 1 0 0,-11 9 0 16,1-4 0-16,4 2 0 0,1-1 0 0,0 3 0 16,3-1-128-16,1 0 128 0,1-1 0 0,27-10 0 15,-9 3 0-15,-5 4 0 0,-5-2 0 0,-2 5 0 0,4 3 0 0,-4 0 0 16,-2-2 0-16,2 4 0 0,-1-1 0 0,0 1 0 16,2 1 0-16,2 2 0 15,0 2 0-15,0-3 0 0,0 2 0 0,0-1 0 0,2 1 0 0,1 1 0 16,-3-2 0-16,2 3 0 0,0 1 0 0,-2-2 0 15,-1 1 0-15,2 2 0 0,-2 0 0 0,4 3 0 16,-1 2 0-16,2 1 0 0,-1-3 0 0,1 0 0 16,0-2 0-16,1 1 0 0,4 0 0 0,-2 3 0 15,-3 0 0-15,1-1 0 0,-3 4 0 0,4 0 0 16,0-2 0-16,-1 0 0 0,-2-1 0 0,-3 3 0 16,0 1 0-16,0 2 0 0,1 2 0 0,-3-2 0 15,0 2 0-15,0-1 0 0,-2 2 0 0,2-2 0 16,0 4 0-16,3 1 0 0,0-3 0 0,-1 1 0 15,1 0 0-15,1 0 0 0,1-1 0 0,-1 2 0 0,1-6 0 0,0 6 0 16,-2 0 0-16,2-2 0 0,-1 2 0 16,2 2 0-16,2 1 0 0,-1-4 0 0,-3 0 0 0,4 0 0 15,-1 1 0-15,0 0 0 0,-4-2 0 0,3-2 0 16,2 3 0-16,-2-1 0 0,-3-2 0 0,-2 4 0 16,-2-4 0-16,2 2 0 0,0 7 0 0,-1-2 0 15,-3 0 0-15,1-4 0 0,2 1 0 0,-2 1 0 16,-1 2 0-16,3 2 0 0,1-1 0 0,-1 2 0 15,-1 0 0-15,3 0 0 0,1-1 0 0,3 0 0 16,3 2 0-16,2 0 0 0,0 2 0 0,4-1 0 16,3-3 0-16,-2 1 0 0,2 0 0 0,-1 3 0 15,1 0 0-15,-1 4 0 0,2-2 0 0,-2 2-160 16,-1-2 160-16,-5-2-128 0,-4 4 128 0,-3 5 0 0,-3 3-144 16,-4 0 144-16,-4 2 0 0,-2 1-144 0,-3 2 144 0,-3 3 0 15,-2 1-128-15,-1 6 128 0,-1 2 0 0,-1-1 0 16,-2 3-160-16,-1 0 160 0,0 0-128 0,-2 1 128 15,2 0-208-15,-2 0 32 0,3-2 16 0,-2-3 0 16,2 2 32-16,-2-7 0 0,1 0 0 0,0-5 0 16,-2-2 128-16,1-1-160 0,-2 1 160 0,-1 1-160 15,2-1 160-15,-4-3 0 0,-1-1 0 0,-1 1 0 16,-4 5 0-16,-2-3 0 0,-3 0 0 0,0 1 0 16,1 1 0-16,-3-1 0 0,0-2 0 0,-2 4 0 15,0-1 0-15,-1 1 0 0,0 2 0 0,0-1 0 16,1 1 0-16,-1 0 0 0,0-1 0 0,-1 0 0 15,0 1 0-15,1-5 0 0,0-3 0 0,2-1 0 16,0-1 0-16,1 1 0 0,0-1 0 0,1-4 0 16,-1-2 0-16,3 0 0 0,-2 1 0 0,-2-2 0 15,1-3 0-15,-3 0 0 0,1 2 0 0,1 1 0 16,-1-2 0-16,0 2 128 0,1-1-128 0,-2 0 0 16,3-4 0-16,-2 4 144 0,2 1-144 0,-1-1 0 0,1-3 160 0,1 4-160 15,-2 3 128-15,-1-3-128 0,1 0 0 0,1-3 0 16,-1-2 128-16,2-3-128 0,-1-2 0 0,-2 2 0 15,1-4 144-15,-1 2-144 0,3-2 0 0,0-1 0 16,0 1 0-16,1-4 128 0,0 4-128 0,0-3 0 16,4-9 128-16,-3 9-128 0,3-9 0 0,-7 7 128 15,1 2-128-15,0-4 0 0,6-5 0 0,-9 9 144 16,-1-4-144-16,-1-1 0 0,2 1 128 0,-2 1-128 16,1-3 0-16,0 0 0 0,-3 2 0 0,0 0 128 15,1-1-128-15,-1-2 0 0,1 1 0 0,2-1 0 0,-1 5 0 16,-1-2 0-16,1-2 0 0,-1 4 0 0,0 0 0 0,2-1 0 15,-2-1 0-15,1 1 0 0,-1-2 0 0,1 1 0 16,-1 2 0-16,1-1 0 0,-2 0 0 0,3 2 0 16,-1-5 0-16,-2 4 0 0,0 2 0 0,-1-3 0 15,-1 2 128-15,1-2-128 0,-1-1 192 0,2 4-192 16,-1-3 0-16,-1 3 0 0,-2-2 0 0,2 1 0 16,0 1 0-16,2-2 0 0,0 0 0 0,1-2 0 15,-2 0 0-15,1 3 0 0,-1-2-128 0,0 1 128 16,1-1 0-16,-3-2 0 0,-1 1 0 0,1 3 0 15,-1-3 0-15,-1 1 0 0,1-1 0 0,-1 0 0 16,-1-1 0-16,0 1 0 0,0 2 0 0,1-4 0 0,-3 2 0 0,4 3 0 16,-1-3 0-16,1 2 0 15,0-1 0-15,-1-2 0 0,1-1 0 0,-1 1 0 0,-1 0 0 0,0-1 0 16,-1-1 0-16,0-1 0 0,-2 2 0 16,0 0 0-16,-1-1 0 0,-1 1 0 0,-1-3 0 0,-2 2 0 15,1-1 0-15,-1 1 0 0,-1-1 0 0,0 0 0 16,-1-1 0-16,-1 2 0 0,1-1 128 0,1 0-128 15,0 0 0-15,0 2 0 0,-2-2 0 0,1 0 0 16,-2-1 0-16,2 0 0 0,-2 0 0 0,0 0 0 16,-3 0 0-16,-1 0 0 0,-2-2 144 0,-5 1-16 15,-2-1-128-15,2 0 192 0,1 1 0 0,0 1 0 16,1 0 0-16,-2 2 0 0,2 1 0 0,2-2 0 16,1 0 0-16,0 0 0 0,1-2-16 0,1 2-16 0,2-1 0 15,0 0 0-15,-2 0-160 0,1 0 160 0,3-1-160 0,0 1 160 16,1-1-160-16,-1 1 0 0,-1 0 144 0,2 0-144 15,-1 5 0-15,1-1 0 0,-1-2 0 0,-2 3 0 16,-4 2 0-16,2-2-192 0,-1 1 192 0,-1 2-192 31,1-6-1216-31,3 1-256 0,1-3-64 0,6 0-16384 0</inkml:trace>
  <inkml:trace contextRef="#ctx0" brushRef="#br5" timeOffset="-47862.22">3593 10368 8287 0,'0'0'368'0,"0"0"80"0,-10 3-448 0,3 0 0 0,-3-1 0 0,10-2 0 15,-8 3 1920-15,8-3 288 0,-10 1 64 0,10-1 16 0,0 0-944 0,0 0-192 16,0 0-48-16,0 0 0 0,0 0-160 0,0 0-48 16,0 0 0-16,0 0 0 0,10-4-160 15,-2 1-32-15,3-5-16 0,0 0 0 0,2-2-144 0,2 1-32 16,3-2 0-16,1 2 0 0,3-4-64 0,-1 2 0 15,2-2-16-15,1 0 0 0,2-1-32 0,1 2 0 16,2 0 0-16,1-2 0 0,-2-1-48 0,2-2-16 16,-3 0 0-16,3 5 0 0,-1 1-144 0,1-1-16 15,0 3-16-15,-2-1 0 0,-3 4-160 0,1-4 0 16,1 2 0-16,1-1 128 0,2 3-128 0,-2 2 0 16,-2-2 0-16,4 1 128 0,1 1-128 0,1 0 0 15,-1-1 0-15,0 4 0 0,1-1 0 0,1 2 128 0,3 0-128 0,-4 3 0 16,2 1 176-16,-2-2-48 0,-1 1-128 0,1-3 192 15,1 1-192-15,-2 2 0 0,-2-1 128 0,0 3-128 16,-1-1 0-16,-1 0 128 0,3 2-128 0,0 3 0 16,-2-4 128-16,0 3-128 0,-2-2 0 0,2 2 0 15,0 2 0-15,0-2 0 0,0 2 0 0,-1 1 0 16,-2-2 0-16,1 4 128 0,-1-2-128 0,4 2 0 16,-2 0 144-16,-2-3-144 0,1-1 128 0,1 1-128 15,2-1 176-15,-2 0-48 0,-2-2-128 0,0 0 192 16,1 3-32-16,0-4-16 0,2 2 0 0,-1-2 0 15,1 2 48-15,-1 1 16 0,-2-4 0 0,2 4 0 16,-2-7-16-16,2 1 0 0,0 2 0 0,-1-1 0 16,1 1-16-16,-1-3-16 0,-2 0 0 0,0-1 0 15,0 0-16-15,0 0 0 0,-2-1 0 0,-1 0 0 16,5 2-144-16,-2-2 192 0,1 0-192 0,0 0 192 16,-1-2-64-16,0 2 0 0,0 0 0 0,0 0 0 0,2 0-128 0,-2 0 192 15,-1 0-192-15,1 2 192 0,-1-1-192 0,-1-1 0 16,1-1 0-16,2 1 128 0,-1 0-128 0,0 0 128 15,0-2-128-15,3 2 128 0,-6-2-128 0,2 1 0 16,1-2 0-16,2 1 128 0,-1-2-128 0,1 1 0 16,-1-1 0-16,2 2 128 0,-2 1-128 0,3-2 0 15,-5 0 0-15,2-2 0 0,1 2 0 0,-1 0 0 16,-1-3 128-16,2-3-128 0,-2 1 0 0,0-2 0 16,-1 4 0-16,1-5 0 0,0 4 128 0,-1-5-128 15,1 1 0-15,0 0 128 0,-4-6-128 0,2 2 0 16,3-1 144-16,-4 2-144 0,3 2 0 0,0-2 0 15,-1 0 0-15,4 1 128 0,-3 2-128 0,0-3 0 0,1 2 0 0,-1 1 0 16,-1-3 0-16,-2-3 0 0,-2 2 0 16,0 1 0-16,-1 1 0 0,0-2 128 0,0-1-128 0,-4-2 128 15,-3 1-128-15,1-1 0 0,-1-1 0 0,-1 2 128 16,-1-1-128-16,-4 0 192 0,-2 0-64 0,-1 3 0 16,1 1-128-16,1 3 144 0,-2-2-144 0,1 0 160 15,-1-2-160-15,1 2 0 0,-1-1 0 0,2 0 128 16,-4 1-128-16,1 3 0 0,-1-4 0 0,0 7 0 15,0-3 0-15,0 10 0 0,0 0 0 0,-1-9 0 16,1-3 0-16,0 12 0 0,0 0 0 0,0 0 0 16,0 0-416-16,0 0 32 0,0 0 16 0,0 0 0 31,0 0-1552-31,0 0-320 0,0 0-64 0,0 0-8096 0,-5 8-1616 0</inkml:trace>
  <inkml:trace contextRef="#ctx0" brushRef="#br5" timeOffset="-47496.92">6776 9942 20271 0,'-9'1'1792'0,"-1"-2"-1424"16,3-4-368-16,7 5 0 0,-7-8 1024 0,5-1 128 15,2 0 16-15,2-4 16 0,2 2-352 0,4-3-80 0,2-2-16 0,1-1 0 16,1 3-416-16,4-1-96 0,3-4-16 0,4 0 0 16,1 0 64-16,4 1 16 0,3 0 0 0,-1 3 0 15,1-1 0-15,-2 6 0 0,3-1 0 0,0 6 0 16,-1 0-64-16,3 5-16 0,-3 5 0 0,0 4 0 16,-2 5 32-16,0 5 0 0,-5 6 0 0,3 2 0 15,0 5-96-15,-2 3-16 0,-1 7 0 0,-2 5 0 16,-2 7 32-16,-1 3 0 0,-2 8 0 0,2-4 0 15,0-2-160-15,1 1 128 0,-1-5-128 0,1-3 128 16,-3-5-128-16,4-1 128 0,-1-3-128 0,2-1 128 16,-1-4-128-16,3-1 128 0,2-2-128 0,2-2-14720 15</inkml:trace>
  <inkml:trace contextRef="#ctx0" brushRef="#br5" timeOffset="-22846.54">3193 7947 6447 0,'-5'-3'576'0,"5"3"-576"15,0 0 0-15,-9-2 0 0,-1 1 1776 0,10 1 240 16,0 0 48-16,-8 0 16 0,8 0-1600 0,0 0-320 15,-9-1-160-15,9 1 160 0,-9 0 80 0,9 0 16 16,-8 1 0-16,8-1 0 0,0 0 224 0,0 0 48 16,-11 3 16-16,11-3 0 0,0 0-96 0,0 0-32 15,0 0 0-15,-7 3 0 0,7-3-112 0,0 0-32 0,0 0 0 0,0 0 0 16,0 14-64-16,0-14-16 0,6 9 0 0,2 0 0 16,1-4 96-16,1 0 16 0,3-1 0 0,-1-1 0 15,2-1 80-15,3-2 32 0,2 0 0 0,0 0 0 16,-1 2-32-16,5-4-16 0,1 2 0 0,2 0 0 15,-1 0-80-15,1 2-16 0,2 0 0 0,4 1 0 16,1-2 32-16,3 1 0 0,-1 2 0 0,3-1 0 16,2-2-80-16,-2 0-16 0,-4-1 0 0,2 0 0 15,1-1-80-15,1 1-128 0,1-3 176 0,2 2-176 16,2 1 160-16,4 0-160 0,3-1 128 0,3-3-128 16,3 0 128-16,-3 1-128 0,-4-3 0 0,2 0 128 15,-2 0-128-15,2 3 0 0,0 1 0 0,2-3 128 16,4 1 16-16,2 0 0 0,-1 0 0 0,1 0 0 15,-6-2 48-15,1 3 16 0,2 1 0 0,1 2 0 0,1-1-48 0,5 1-16 16,0 0 0-16,-1 0 0 0,-3-4-144 0,-2 0 160 16,-2 1-160-16,-1 3 160 0,1 2-160 0,3-1 192 15,2 1-192-15,3 0 192 0,-1 0-64 16,-1-2-128-16,-3-1 192 0,-1 1-64 0,1 0-128 0,1 3 192 16,4-2-192-16,2 1 192 0,1-3-192 0,-2 0 0 15,-3-2 0-15,0 1 128 0,2 0-128 0,-1 0 0 16,-2 1 0-16,3-1 128 0,3 2-128 0,-2-2 0 15,-2-2 0-15,-3 0 0 0,1-1 0 0,-3 3 128 16,-1-1-128-16,1 2 0 0,1 1 128 0,2-1-128 16,0-2 0-16,-3-1 128 0,-5-1-128 0,0 1 160 15,-1 0-160-15,-1 4 160 0,-2-1 0 0,3 0 0 0,-3 0 0 0,2-1 0 16,-2 4 32-16,-2-2 16 0,-4-2 0 0,-3 1 0 16,-2-3-16-16,-1 2 0 0,-2-1 0 0,0 2 0 15,-2 1-16-15,-2 1-16 0,0-1 0 0,-2 3 0 16,1-1-160-16,-2 2 128 0,1-3-128 0,-3 1 128 15,-1-2-128-15,-1 0 0 0,-1 1 0 0,-3 0 128 16,-2-2-128-16,-1 1 128 0,-4 0-128 0,0 1 128 16,-1 0-128-16,-11-1 192 0,11 2-192 0,-11-2 192 15,0 0-192-15,8 1 0 0,-8-1 144 0,0 0-144 16,0 0 160-16,0 0-32 0,0 0-128 0,0 0 192 16,0 0-192-16,0 0 176 0,0 0-176 0,0 0 160 15,0 0-160-15,0 0 160 0,0 0-160 0,0 0 160 16,0 0-160-16,0 0 0 0,0 0 144 0,0 0-144 15,0 0 0-15,0 0 0 0,-6 6 0 0,6-6 128 0,0 0-128 0,0 0 0 16,0 0 0-16,0 0 0 0,0 0 0 0,0 0 0 16,0 0 0-16,0 0 128 0,0 0-128 0,0 0 0 15,0 0 0-15,0 0 0 0,0 0 0 0,0 0 0 16,-9 0 0-16,9 0 0 0,0 0 0 0,0 0 0 16,0 0 0-16,0 0 0 0,0 0 0 0,0 0 0 15,0 0 0-15,0 0 0 0,0 0 0 0,0 0 0 16,0 0 0-16,0 0 0 0,0 0 0 0,0 0 0 15,0 0 0-15,0 0 0 0,0 0 0 0,0 0 0 16,-10-1 0-16,10 1 0 0,0 0 0 0,-10 1 0 16,0 2 0-16,10-3-128 0,-11 0 128 0,1 0 0 15,0 1 0-15,3 2 0 0,-6-1 0 0,1 1 0 0,1 1-144 16,-4-2 144-16,-2-2-192 0,-3 3 48 16,-6-1 0-16,1 0 0 0,1-2 0 0,-3 2 0 0,-2-1 0 0,-3 3 0 15,-3 0 144-15,-1 2-192 0,-3-3 192 0,-2 1-192 16,-2 3 192-16,-6 0 0 0,-3-5 0 0,0 1-128 15,0-2 128-15,1 0 0 0,-1 3 0 0,0-3 0 16,0 1 0-16,-2 0 0 0,-3 1 0 0,1-1 0 16,-3-2-144-16,0 0 144 0,1-2-160 0,0 0 160 15,1 2-192-15,0 0 192 0,1 2-208 0,-2-1 80 16,-7-1 128-16,1-1 0 0,1-2-144 0,-1 1 144 16,2-1 0-16,-1 1 0 0,1 2 0 0,-4 2 0 15,-5-6 0-15,-2 2 0 0,0-3 0 0,-1 2 0 16,-2 2 0-16,2 2 0 0,-4 0 0 0,-3-1 0 15,-1-1 0-15,-4 1 160 0,1 3-32 0,-1-1-128 0,1 2 192 0,-6 1-192 16,-7-4 192-16,2 2-192 0,3-1 128 16,-5 4-128-16,0-1 0 0,-1 0 0 0,3-3 0 0,4 2 0 15,6 2 0-15,3 2 0 0,2-3-192 0,6 0-128 16,3 0-48-16,9-2-9808 16,6-2-1952-16</inkml:trace>
  <inkml:trace contextRef="#ctx0" brushRef="#br5" timeOffset="-21412.29">8562 8053 18431 0,'-6'-5'1632'0,"0"-2"-1312"0,6 7-320 0,0 0 0 16,-6-5 480-16,6 5 32 0,0 0 0 0,0 0 0 16,0 0-128-16,0 0-32 0,0 0 0 0,0 0 0 15,0 0-224-15,13 0-128 0,1-1 160 0,0 1-160 16,1 0 160-16,3 1-160 0,3 1 160 0,3-1-160 15,2-1 128-15,6 1-128 0,5 0 0 0,5 1 0 16,4-4 160-16,1 2-160 0,0-1 160 0,2-1-160 16,1-2 208-16,3 3-48 0,2-1-16 0,5 2 0 0,3 2 240 0,2-1 64 15,1-1 0-15,2 0 0 0,-5 0 192 0,3 2 32 16,2 2 16-16,5 0 0 0,7 1-304 0,-1-1-48 16,1-3-16-16,2 2 0 0,-1-1-64 0,3 3-32 15,2-1 0-15,1-1 0 0,-2-1-96 0,-1 1-128 16,-3 3 176-16,6-2-176 0,-1-2 208 0,3 1-64 15,-1 1-16-15,-1 1 0 0,0 0-128 0,3-1 0 16,4 0 0-16,2-3 128 0,-6 0-128 0,4 2 0 16,0-2 0-16,6 2 128 0,7-2-128 0,-3 0 0 15,-7-1 0-15,3 0 0 0,1 0 0 0,2-1 128 16,1 0-128-16,-2-1 0 0,1 0 0 0,5-1 0 16,2 3 128-16,0 3-128 0,-7-2 0 0,2 0 0 0,6 1 0 15,-1-1 0-15,-3-1 0 0,1 1 0 0,-1-1 0 0,6 0 0 16,4 0 0-16,1 1 0 0,-9 1 0 0,6 0 0 15,6 1 0-15,-4 2 0 0,-6-1 0 0,3-3 0 16,0 1 0-16,0 2 0 0,-1 4 128 0,-1-4-128 16,-1-1 0-16,2 1 0 0,1 3 0 0,-2-4 128 15,-2 1-128-15,3 1 128 0,6 2-128 0,-4-3 128 16,-7-1-128-16,0 5 0 0,-1-3-160 0,1 1 160 16,1-1 0-16,-4 1 0 0,-2-1 0 0,4 2 0 15,1-2 0-15,1 2 0 0,-4-2 0 0,-2 1 0 16,-2-2 176-16,2 1-176 0,0 0 160 0,-4 0-160 15,-3 2 144-15,3 0-144 0,0-2 128 0,-1 2-128 16,-3-1 128-16,-2-1-128 0,-4-1 128 0,3 5-128 16,4-3 0-16,-4 2 0 0,-5 1 0 0,-4-4 0 0,0 2 0 15,2-2 0-15,1 1 0 0,-2 0 0 0,-4-2 128 0,-2-2-128 16,-3 3 128-16,-3 3-128 0,-1-2 0 0,1-1 0 16,-3-2 0-16,-4 1 0 0,-5 0 0 0,-1-2 0 15,-4 2 0-15,-1 2 0 0,-5 1 0 0,2-1 0 16,0 3 0-16,1-5 0 0,-2-2 0 0,-4 0 0 15,-5-2 0-15,-1 1 0 0,-3 0 0 0,-3 0 0 16,-1-1 0-16,-2 0 0 0,0 5 0 0,-4-1 0 16,-1-2 0-16,-1-1 0 0,-1-1 0 0,0 2 0 15,2 1 0-15,-5 1 0 0,1-7 0 0,-2 3 128 16,-1 0-128-16,-1 0 0 0,0 0 0 0,-2 0 0 16,0 0 128-16,-1 0-128 0,-2-2 0 0,-2-2 0 15,1 3 0-15,-1-1 0 0,-1 2 0 0,-1-1 0 16,-9 1 0-16,10-3 0 0,-1 1 0 0,-9 2 0 0,8-4 0 0,-8 4 0 15,7-2 0-15,-7 2 0 0,7-4 0 0,-7 4 0 16,0 0 0-16,0 0 0 0,0 0 0 0,0 0 0 16,0 0 0-16,0 0 0 0,0 0 0 0,0 0 0 15,0 0 0-15,0 0 0 0,0 0 0 0,0 0 0 16,0 0 0-16,0 0 0 0,0 0 0 0,0 0 0 16,0 0 0-16,0 0 0 0,0 0 0 0,0 0 0 15,0 0 0-15,0 0 0 0,-9 4-160 0,9-4 160 31,-13 3-720-31,0 2-48 0,1-1-16 0,-1-1-12496 0</inkml:trace>
  <inkml:trace contextRef="#ctx0" brushRef="#br5" timeOffset="-19741.69">3288 16267 12671 0,'0'0'560'0,"0"0"112"0,0 0-544 0,0 0-128 0,0 0 0 0,0 0 0 15,0 0 688-15,0 0 96 0,0 0 32 0,0 0 0 16,12 6 80-16,-2-4 0 0,1 1 16 0,3 0 0 16,-1-5-112-16,4 2-32 0,0 0 0 0,4-1 0 15,0-2-112-15,4 2-16 0,3-1-16 0,3-1 0 16,5-2-176-16,2 1-16 0,1 0-16 0,0-1 0 16,-3-2-112-16,3 3-32 0,1 0 0 0,3-2 0 15,4-2-32-15,3 6-16 0,2 0 0 0,5 0 0 0,3-3 32 0,1 0 0 16,-4-1 0-16,1 1 0 0,1 0-64 0,4 1 0 15,0 2 0-15,7-1 0 0,5 0 0 0,-1 0-16 16,-4-3 0-16,1 1 0 0,3-4 48 0,1 5 16 16,6 1 0-16,-1-3 0 0,-2-2-240 0,2 2 144 15,-3-3-144-15,1 4 128 0,3 0-128 0,3-1 128 16,2 0-128-16,-2 0 128 0,-4 0-128 0,2 2 192 16,2 1-192-16,2 2 192 0,2 0-192 0,-3-2 128 15,-5 0-128-15,1 0 128 0,3 2-128 0,3-3 0 16,3 1 0-16,-4 1 0 0,-4-2 0 0,-1 1 0 0,2 0 0 0,4 0 0 15,6 2 0-15,-4 1 0 0,-6-3 0 0,2 1 128 16,0-1-128-16,4 2 0 0,4 0 0 0,-3-2 0 16,-5 1 0-16,2 0 0 0,-1 1 144 0,6 1-144 15,2 0 0-15,-3-1 0 0,-3-2 0 0,4 1 128 16,2-1-128-16,3 1 0 0,1-1 0 0,-2 2 0 16,-5 0 0-16,3-1 144 0,2 2-144 0,0-1 160 15,-2 0-160-15,0-1 0 0,-3 1 0 0,3 0 0 16,1 1 0-16,2 0 0 0,-7 1 0 0,3 0 0 15,-2 2 0-15,3-2 0 0,5-1 0 0,-5 2 0 16,-2-1 0-16,-2 0 0 0,-1-1 0 0,4 0 0 16,6 0 0-16,-5 0 0 0,-6 0 128 0,1 0-128 15,2 0 0-15,2 0 128 0,1 0-128 0,-4 0 128 16,-4 0-128-16,0 3 192 0,1-1-192 0,1 2 192 0,4-2-192 0,-4 1 128 16,-7 0-128-16,4 0 128 0,-1 1-128 0,4 1 192 15,3-2-192-15,-3 1 192 0,-5-2-192 0,3 1 128 16,-2-2-128-16,4 2 128 0,3-1-128 0,-3 2 0 15,-5-2 144-15,-3 1-144 0,1 0 128 0,5 0-128 16,3 0 128-16,-2-2-128 0,-6 0 0 0,-1-1 128 16,0 2-128-16,3 0 0 0,5 2 128 0,-3-1-128 15,-3-5 128-15,0 4-128 0,0 0 128 0,1 1-128 16,1-1 160-16,-1-1-160 0,-3 1 0 0,0 0 128 16,-3 1-128-16,2-1 0 0,1 2 0 0,3-1 0 15,-1-1 0-15,-3-2 0 0,-2 0 128 0,-2 3-128 16,-2-1 0-16,4 2 0 0,1 1 0 0,0-2 0 0,-6-2 0 0,0 0 0 15,-3 2 128-15,3-1-128 0,-1 4 0 0,4-3 0 16,1 0 128-16,-6-2-128 0,-1 2 0 0,-1-2 144 16,0-1-144-16,-1 3 160 0,3 0-160 0,1 0 160 15,2-3-160-15,-2 1 0 0,-3-2 0 0,0 1 128 16,-2 2-128-16,1 0 0 0,3 1 0 0,1 0 0 16,-2-3 0-16,-3 0 0 0,-2-1 128 0,-2 3-128 15,-1 0 0-15,2 0 0 0,0-1 0 0,-1 1 0 16,0-2 0-16,-3-2 0 0,-6 1 0 0,1-1 0 15,-1 0 0-15,-2 2 0 0,-2 0 0 0,1 0 0 16,-1 0 128-16,4 0-128 0,0 0 0 0,-2 0 128 16,-4-2 48-16,-1-1 0 0,-1 2 0 0,0 0 0 15,-2 1 16-15,-1 0 16 0,-3 0 0 0,1 0 0 16,1 0-208-16,-2 0 0 0,0 0 128 0,-2 0-128 0,-4-2 176 16,0 1-16-16,-6 1 0 0,1 0 0 15,-1 0 0-15,-1 0 0 0,-2-1 0 0,-1 1 0 0,-1 2-160 0,-4 0 128 16,0-2-128-16,-4 0 128 0,-2 2 0 0,0-1-128 15,-12-1 192-15,0 0-64 0,0 0 160 0,0 0 32 16,0 0 0-16,0 0 0 0,-14 3 0 0,-7 3 0 16,-5-1 0-16,-11 8 0 15,-8 0-896-15,-17 5-192 0,-17 3-16 0,-17 3-16800 0</inkml:trace>
  <inkml:trace contextRef="#ctx0" brushRef="#br5" timeOffset="-7702.43">4399 7782 16575 0,'-16'1'1472'0,"-2"-1"-1168"0,2-1-304 0,2 2 0 15,3 1 832-15,2 2 128 0,3-1 0 0,6-3 16 16,0 0-288-16,1 10-64 0,-1-10-16 0,12 12 0 16,3-4-48-16,5-1-16 0,3 0 0 0,5-4 0 15,8 1-32-15,5 3-16 0,8-4 0 0,7 0 0 16,6-4-144-16,3-1-32 0,-1 1 0 0,7-1 0 15,5-5-96-15,12 2-32 0,5-1 0 0,1-2 0 16,-3 3 16-16,8-3 0 0,7 1 0 0,3 0 0 16,2-1 16-16,2 1 0 0,5-2 0 0,4 3 0 15,5-3-32-15,4 4 0 0,3 0 0 0,-1 0 0 16,4 0-48-16,2 2-16 0,3 2 0 0,2 0 0 16,5 1 64-16,3 1 16 0,6 1 0 0,-3 2 0 15,-3 1-208-15,7-2 176 0,7 2-176 0,1 0 160 16,4 3-160-16,0-5 0 0,1 1 0 0,5 1 0 15,3-2 0-15,4 1 0 0,5 0 128 0,-4-2-128 0,-4-1 0 0,3-1 0 16,4-3 0-16,4 1 128 0,4 2-128 0,-2 2 0 16,-1-1 0-16,3-1-176 0,-1-4 176 0,3 3 0 15,3 1 0-15,2 0-128 0,1 0 128 0,-1 1 0 16,-2 4 0-16,-2 1 0 0,-4-3 0 0,1-2 0 16,1-1 0-16,1 0 0 0,1 3 0 0,4-1 0 15,-1 1 0-15,-7-1 0 0,-4 1 800 0,2-2 240 16,3-1 48-16,1 0 16 15,-4 0-1568-15,-1 0-320 0,-2 0-64 0,-6 0-16 0,-5-1 864 0,-1-2 0 16,-1 1 0-16,-6 2 192 0,-5 0-192 0,-6-1 0 0,-4-5 144 0,-3 6-144 16,-8 0 128-16,-8 0-128 0,-6-2 128 15,-9 1-128-15,-5-1 0 0,-8 1 0 0,-3-1 0 16,-11 0 0 0,-11 1-320-16,-10 0-144 0,-8 0-32 0,-12-1 0 15,-5 1-2368-15,-12 0-464 0</inkml:trace>
  <inkml:trace contextRef="#ctx0" brushRef="#br5" timeOffset="-6768.5">6240 9803 5519 0,'0'0'496'0,"-6"-10"-496"0,-2 2 0 0,3-3 0 16,1 1 560-16,3-3 16 0,0 2 0 0,1 0 0 15,-2-3-320-15,2 2-48 0,-2 2-16 0,2-2 0 16,2 2 368-16,1 1 64 0,-3 9 16 0,4-9 0 16,-4 9 112-16,5-9 16 0,-1 2 16 0,-4 7 0 15,8-9-240-15,3 5-48 0,-3-1-16 0,1-2 0 16,-9 7 96-16,13-5 32 0,1 3 0 0,0-1 0 16,-1 0 64-16,1 1 16 0,1 1 0 0,3-2 0 15,1 1-128-15,6 1-32 0,2-2 0 0,3 1 0 16,4-4-32-16,4 4-16 0,2-1 0 0,7 1 0 15,7-2-112-15,3-2-32 0,3-2 0 0,1 2 0 16,0-3-48-16,2 4-16 0,5-3 0 0,5 2 0 0,11 1-272 0,-1-4 128 16,0 0-128-16,0-1 0 0,1 5 192 0,8-3-64 15,6 2 0-15,-3 3-128 0,-5-3 208 0,3 1-64 16,2 2-16-16,5 2 0 0,0 0-128 0,-2-1 0 16,-3 2 0-16,4 2 0 0,7 0 224 0,-3 1-32 15,-3-3-16-15,1 2 0 0,-1 5 48 0,6-4 16 16,3 1 0-16,-1 0 0 0,-4 0 64 0,2 0 16 15,3 1 0-15,2 0 0 0,0-1-176 0,1 1-16 16,0 0-128-16,3-1 192 0,-2-1-192 0,0 0 144 16,0-1-144-16,1 0 128 0,6-1-128 0,-5 0 0 15,-5-1 0-15,3 3 128 0,1-1-128 0,-2-2 128 0,-5-3-128 16,1 3 128-16,0 2-128 0,-1 2 0 0,0-4 0 0,-6-3 0 16,-5 1 160-16,-1 2 0 0,-1 5 0 0,-1-3 0 15,-2-3 112-15,-4-3 32 0,-5 2 0 0,1 2 0 16,1 1-16-16,-3 0 0 0,3-2 0 0,-5-1 0 15,-7-2-32-15,0 2-16 0,-4 4 0 0,2 0 0 16,1 1-80-16,-1-2-16 0,-5 0 0 0,-5-2 0 16,-4-1-16-16,-4 0-128 0,-4 4 192 0,-1 0-64 15,-6 3 64-15,0-1 0 0,-2-3 0 0,-3 2 0 16,-3 1-16-16,-3 1 0 0,-2-2 0 0,-4 0 0 16,-6 0-48-16,-3-2-128 0,-2 0 192 0,-4 2-64 15,-9-3 0-15,0 0-128 0,0 0 192 0,0 0-64 16,0 0-128-16,0 0 128 0,0 0-128 0,0 0 128 15,0 0-128-15,-10 3 0 0,-6-1 0 0,-1-1 0 16,-5 0-992 0,-3 2-288-16,-5-1-48 0,-3 5-13888 0</inkml:trace>
  <inkml:trace contextRef="#ctx0" brushRef="#br5" timeOffset="-3249.21">3404 16157 16575 0,'0'0'1472'0,"-6"-6"-1168"16,1-3-304-16,5 9 0 0,0 0 1072 0,0 0 144 15,0 0 48-15,0 0 0 0,2-9-608 0,-2 9-112 16,0 0-32-16,7-6 0 0,-1-2-272 0,-6 8-64 16,10-4-16-16,0 2 0 0,0-1-160 0,2 3 0 15,-1 0 144-15,2 0-144 0,0-1 0 0,4-2 0 16,4 2 0-16,-1 0 128 0,1-2-128 0,0 1 0 16,3-2 0-16,0 0 0 0,2 2 0 0,-2-2 144 15,-1-1-144-15,-2 1 160 0,1-2 64 0,1 0 16 0,0 1 0 16,1-1 0-16,1 0 48 0,2 2 16 0,-1-1 0 0,2 0 0 15,-1 1 16-15,5 0 16 0,1 1 0 0,0 0 0 16,2-1-112-16,0 0-32 0,1 2 0 0,-1 0 0 16,-4 2-192-16,2-1 128 0,1 0-128 0,-1-2 0 15,2-3 128-15,-1 2-128 0,0 1 0 0,3 2 0 16,3-3 0-16,2 1 0 0,-1-1 0 0,3 0 0 16,-1 1 0-16,1 0 0 0,-4-4 0 0,-1 3 144 15,1 2-144-15,0-1 0 0,2 0 0 0,-1-1 0 16,2 0 0-16,2 0 0 0,2 2 0 0,1-2 0 15,-1-1 0-15,-1 1 0 0,-4 1 0 0,0 2 0 16,0-3 0-16,0 0 0 0,-1 2 0 0,4-2 128 16,1 1 16-16,3 0 0 0,3 0 0 0,-1-1 0 15,-1 0-144-15,-3 1 192 0,-1 0-192 0,-1-1 192 0,1-1-192 16,1 3 0-16,2-1 0 0,0 2 0 0,2 1 0 0,-2-1 0 16,1-2 0-16,-2 2 0 0,1 0 0 0,-4 1 128 15,0-3-128-15,-1 3 0 0,1 0 0 0,1-1 0 16,1 1 0-16,2 0 0 0,3 1 0 0,-1 2 0 15,-1-2 0-15,-2 0 0 0,-2 0 0 0,-2 2 0 16,2-2 0-16,1 0 0 0,1 1 0 0,5 0 0 16,0 1 0-16,2 1 0 0,3-2 0 0,-5 1 0 15,0-3 0-15,0 2 0 0,3-3 0 0,-1 1 0 16,0 0 0-16,5 0 0 0,4 0 0 0,-2 0 0 16,-1 0 0-16,-1-1 0 0,-3 1 0 0,3-2 0 15,-3 0 0-15,5 1 0 0,3-1 0 0,1 0 0 0,2-1 0 16,-5 1 0-16,-1-1 0 0,1 2 0 0,-1-2 0 0,3 2 0 15,3 0 0-15,2 1 0 0,-1-1 0 0,-3-2 0 16,-2 0 0-16,0 2 0 0,1 1 0 0,4 0 0 16,5 1 0-16,-1-1 0 0,0-1 0 0,-1 0 0 15,-3 0 0-15,1 1 0 0,4-2 0 0,3 1 0 16,6 1 0-16,-3-1 0 0,-5 0 0 0,-3-1 0 16,1 1 0-16,3 1 0 0,3 1 0 0,0 1 0 15,-4-2 0-15,0 1 0 0,-2 0 0 0,5 0 0 16,-1 2 128-16,5-1-128 0,-1 4 128 0,-1-4-128 15,-4 1 192-15,3-2-32 0,0 0-16 0,4 3 0 16,3-1-16-16,-2-2-128 0,-4 1 192 0,-1-2-64 16,-2-2 64-16,6 1 16 0,6 1 0 0,-6-2 0 15,-8 0-16-15,2 0 0 0,-1 1 0 0,5 0 0 16,-3 1-64-16,2 0 0 0,-1-3-128 0,-2 2 192 0,-2 0-192 0,1 1 128 16,-1 0-128-16,5 0 0 15,6 0 0-15,-4-1 128 0,-6-2-128 0,0 2 0 0,-1-3 0 0,7 3 0 16,3 1 0-16,-4-2 0 0,-3 1 0 0,-5 1 0 15,1-2 0-15,1 0 0 0,1 1 0 0,3 0 0 16,0-3 0-16,-3 3 0 0,-5-1 0 0,1 2 0 16,-3 0 0-16,4 0 0 0,3 0 0 0,-2 2 0 15,-3-2 0-15,0 0 0 0,-1 0 128 0,-2 0-128 16,0 2 0-16,6 1 144 0,3-2-144 0,-2 0 128 16,-6 2-128-16,1-3 128 0,-1 0-128 0,2 1 128 15,4 0-128-15,-1 1 128 0,2-2-128 0,0-2 0 0,-5 1 0 16,0 2 0-16,1-1 0 0,4 0 128 0,8 0-128 0,-4 0 128 15,-3 0-128-15,0-1 0 0,0 0 0 0,5-3 0 16,4-1 128-16,0 1-128 0,1-1 128 0,-1-3-128 16,-2 3 160-16,4 1-160 0,2-1 192 0,2-3-192 15,-5 1 144-15,0-2-144 0,-3 3 0 0,3 2 144 16,1-1-144-16,-3 0 0 0,-2-1 0 0,-4-2 0 16,-4 2 128-16,0 3-128 0,-3 1 0 0,2-1 128 15,1-5-128-15,-4 3 0 0,-6-1 144 0,-1 1-144 16,-3 2 192-16,-3 2-48 0,0 0 0 0,0-1 0 15,-2 2-144-15,0 0 0 0,-2-2 0 0,-6-1 0 16,-3 0 0-16,-4 1 0 0,-3 1 0 0,-1 0 0 16,-4-1 0-16,-2 2 128 0,-1 3-128 0,-4 0 128 15,-1-3 0-15,-4 3-128 0,0 0 192 0,-2-1-64 16,-3-2-128-16,-3 0 160 0,1 0-160 0,-3 2 160 16,-3-1-160-16,-8-1 0 0,0 0 144 0,0 0-144 0,0 0 144 0,0 0-144 15,0 0 192-15,0 0-192 0,0 0 192 0,0 0-192 16,0 0 192-16,0 0-192 0,-12 1 0 0,0 2 0 15,-2-2-160-15,-2 3 160 16,0-2-640-16,-2 1-16 0,-1-2 0 0,-3 3 0 16,0-1-1392-16,-1 2-256 0,-5 1-64 0,-3 0-16 0</inkml:trace>
  <inkml:trace contextRef="#ctx0" brushRef="#br5" timeOffset="-1581.56">6020 17522 4607 0,'-16'-9'400'0,"5"4"-400"0,0-6 0 0,1 2 0 16,1-1 3952-16,2 4 704 0,1-3 144 0,1 2 16 15,-3 2-3152-15,8 5-640 0,0 0-128 0,0 0-32 16,0 0-448-16,-2-10-96 0,2 10 0 0,4-9-16 0,2-1-304 0,-2 5 0 15,1-1 0-15,4-1 0 0,0 2 0 0,2-1 0 16,3 1 0-16,0 1 0 0,1-1 0 0,2 0-176 16,1 2 176-16,1 1-160 0,2-1 160 0,6 3-128 15,2-3 128-15,3 2-128 0,0 0 128 0,2 0-160 16,1-2 160-16,-1 3-160 0,0 3 160 0,0-3 0 16,2 0 0-16,2 0 0 0,0 1 0 0,2 0 0 15,-1 0 0-15,4 1 0 0,4-1 224 0,2-1-32 16,0 0 0-16,-2 0 0 0,-2 1 64 0,1 2 16 15,-1-1 0-15,2-2 0 0,2-1-32 0,4 0-16 16,3 1 0-16,6-1 0 0,3-2-64 0,-4 2-16 16,0-3 0-16,0 0 0 0,0 0-144 0,1 0 0 0,2 3 144 0,2-3-144 15,3-1 0-15,-2 0 0 0,-6 0 0 16,1 1 0-16,2-1 0 0,1 1 0 0,2 2 0 0,3 1 128 16,1-3-128-16,-2-3 0 0,-3 1 0 0,-1 2 0 15,2 0 0-15,2 2 0 0,3 2 0 0,2-1 0 16,-3-1 0-16,-1 1 0 0,-1-1 0 0,-1 2 0 15,0 2 0-15,4 1 0 0,4 0 0 0,1-3 0 16,-4-2 0-16,0 1 0 0,-2 1 0 0,0 0 0 16,0 1 0-16,6 1 0 0,3-4 0 0,-4 1 0 15,-3-1 0-15,-2 1 0 0,0 1 0 0,1 1 0 16,3 2 0-16,0 1 0 0,0-3 0 0,-3-1 0 16,-4 0 0-16,1 3 0 0,-1-1 0 0,6 2 0 15,2 0 0-15,-3 1 0 0,-4-3 0 0,-1 0 0 16,-2 0 0-16,2 2 0 0,2 2 0 0,2-2 0 0,-1-3 0 0,-2 2 0 15,-4 0 0-15,-2-1 0 0,1 2 0 0,2 0 0 16,1-2 0-16,3 2 128 0,0-1-128 0,-4-1 0 16,-6 2 0-16,0-2 0 0,-1 1 0 0,-1-2 0 15,0 2 0-15,2-1 0 0,2 3 0 0,0-2 0 16,-3 0 0-16,-3-1 0 0,-2 3 0 0,0 2 144 16,-1-4-144-16,2 0 0 0,1 1 224 0,1 0-64 15,0 1-16-15,-3-2 0 0,-5 0 32 0,1 1 0 16,-2 0 0-16,-1 1 0 0,0-3-176 0,-1-1 128 15,-2 1-128-15,6-2 128 0,2 0-128 0,-2 0 0 16,-6-2 0-16,-2 2 0 0,-3-1 128 0,-2 1-128 16,-1-1 0-16,-3-2 128 0,-3-2 720 0,0 3 144 15,-5-1 32-15,-1 1 0 16,-2 0-1616-16,-2 0-320 0,-2-1-64 0,0 2-16 0,-3-1 640 0,-1 0 128 0,-3 1 32 0,0 1-8800 16,-11 0-1760-16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40:38.7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24234 7164 6447 0,'0'0'576'0,"0"0"-576"16,0 0 0-16,0 0 0 0,0 0 1984 0,0 0 272 16,0 0 64-16,0 0 16 0,0 0-992 0,0 0-192 15,11 3-32-15,5-2-16 0,1 2-144 0,5-3-48 0,4-3 0 0,4 2 0 16,7-2 0-16,7 1 0 0,8-2 0 0,6 3 0 15,1-2-144-15,5-1-16 16,1 1-16-16,6 0 0 0,1 1-112 0,10 0-32 0,6 1 0 0,-3-2 0 16,-4-3-128-16,2 2-16 0,3 0-16 0,2 2 0 15,2-2-112-15,-2 0 0 0,-6 3-16 0,1 1 0 16,0 1-144-16,-1 3-32 0,5-1 0 0,-3 0 0 16,-2 0 64-16,-2 1 0 0,-1 1 0 0,1 0 0 15,4 1 0-15,-1 5 16 0,-2-3 0 0,-5 4 0 16,1-3-64-16,3 1-16 0,0 1 0 0,2 0 0 15,2 0-128-15,0-3 160 0,-2 2-160 0,-1-3 160 16,0 4-160-16,3-3 192 0,4 4-192 0,-4-3 192 16,-3-2-192-16,-2 0 192 0,-2 0-192 0,2 1 192 15,1 3-192-15,-5-3 0 0,-2 1 0 0,-5-4 0 16,-3 3 128-16,-1 1-128 0,1-2 0 0,-2 2 128 16,1-4 64-16,-3 0 0 0,-4-1 0 0,-4 0 0 0,-3-2 64 0,-4 1 32 15,-1-2 0-15,1 2 0 0,0 2-32 0,-3 0-16 16,-1-1 0-16,-4 1 0 0,0 0 32 0,-3-2 16 15,-5 2 0-15,-2-3 0 0,-2-3-288 0,-5 1 0 16,-3-1 0-16,-2 2 0 0,-5 1 0 0,-2-2 0 16,-9 0 0-16,0 0 0 15,0 0-1200-15,0 0-336 0,0 0-80 0,0 0-14576 0</inkml:trace>
  <inkml:trace contextRef="#ctx0" brushRef="#br0" timeOffset="2779.24">14617 8108 16927 0,'-14'-4'752'0,"5"2"144"0,-1 2-704 0,1 2-192 0,0 0 0 0,1-2 0 0,8 0 544 0,-9 0 80 16,9 0 16-16,-7 4 0 0,7-4-256 0,-9 5-64 16,2 2 0-16,7-7 0 0,-8 3-64 0,8-3 0 15,-8 8-16-15,8-8 0 0,-4 11 80 0,3 1 32 16,1-12 0-16,0 9 0 0,0-9 48 0,4 11 16 16,-4-11 0-16,6 10 0 0,0 1 128 0,2-1 32 15,0-4 0-15,2-1 0 0,2 3-144 0,2-3-32 16,2-3 0-16,3 0 0 0,4-1 112 0,5 0 0 15,3 0 16-15,2-1 0 0,0-1-208 0,6-1-64 16,1-1 0-16,5 1 0 0,1-2 768 0,4-1 160 16,4 1 32-16,4 3 0 15,3-2-1792-15,-1-1-336 0,-3-2-80 0,2 2-16 0,0 2 816 0,4 0 192 0,0 1 0 0,5 0 0 16,3-1 0-16,-3 1 0 0,-1 0 0 0,0-2 0 16,3 2 0-16,2 0 0 0,6 0 0 0,-1-1 0 15,0 2 0-15,-2 2 0 0,-2-2 0 0,2 0 0 16,0 0 0-16,5 0 0 0,4 1 0 0,-1 0 0 15,-4 0 0-15,1 3 0 0,-3-3 0 0,3 2 0 16,3 0 0-16,-2 0 0 0,0 0 0 0,-1 1 0 16,0-3 0-16,1 2 0 0,3-1 0 0,0-2 0 15,0 1 0-15,-2 1 0 0,-3-4 0 0,2 4 0 16,-2 1 0-16,1 2 0 0,4-2 0 0,-5 0 0 16,-3-2 0-16,-1 3 0 0,0-1 0 0,3 3 0 15,-1-3 0-15,0 0 0 0,-2 1 128 0,-3 0-128 16,1 2 0-16,0-4 0 0,1 0 128 0,1-1-128 15,-1 2 0-15,-2-2 0 0,-3-1 0 0,-2 0 0 0,-3 1 128 0,-1-1-128 16,5 0 0-16,-6 1 0 0,-1 1 128 16,-3 1-128-16,-5-1 0 0,-4-2 0 0,-2-2 128 0,-4 1-128 15,-3-1 0-15,-3 2 0 0,-4 3 144 0,-3-1-144 16,-4-2 0-16,-3 1 144 0,-3-1-144 0,-2 1 0 16,-6 2 0-16,-3-3 0 0,-9 0 128 0,0 0-128 15,0 0 128-15,0 0-128 0,0 0 160 0,-9-3-160 16,-3-1 192-16,-5 1-192 0,-2 0 0 0,-1 1 0 15,-4-1 0-15,-3 2 0 0,-5-1 0 0,-2 1 0 16,-2 0 0-16,-3 0 0 0,-2-1 0 0,-5 0-144 16,-7 1 144-16,-4 1 0 0,-3 0 0 0,0 0 0 15,-3 0 0-15,-2 1 0 0,-5 1 0 0,-2 0 0 0,-10-1 0 0,0 0 0 16,-2-2 0-16,-3 1 0 0,2 1 0 0,-5-1 0 16,-5 0 0-16,-2 0 128 0,2 0-128 0,-2 0 0 15,-2-1 128-15,-3 0-128 0,-2-3 128 0,1 1-128 16,1 2 0-16,-2-2 128 0,-7 1-128 0,3 1 0 15,2-3 0-15,-1-1 128 0,0 1-128 0,-4-1 0 16,-3 1 0-16,3-2 144 0,3 2-144 0,-2 0 0 16,-6-1 128-16,4-3-128 0,4 3 0 0,3 3 0 15,-2-1 0-15,0 2 0 0,-1-2 0 0,4 2 0 16,9-1 0-16,-3 0 0 0,-3 2 0 0,9 0 0 16,5 0 0-16,6 0 0 0,3 0 0 0,4 2 0 15,1-1 0-15,3 0 0 0,4 0 0 0,5 3 0 16,5-3 0-16,6 2 0 0,4-2 0 0,7 2 0 15,6 1 0-15,5 1 0 0,6-1 0 0,5-1 0 0,3 2 0 0,6 3 0 16,8-8 0-16,0 0 0 0,4 10 0 0,6 2 0 16,4-3 0-16,9-1 0 0,6 0 0 0,8 1 0 15,7-4 0-15,10 5 0 0,8-2 0 0,8 1 128 16,5-4-128-16,5-1 0 0,4-1 0 0,8 4 0 16,7-2 0-16,5 0-192 0,4-2 192 0,6 2-144 15,7-3 144-15,1 1-128 0,0-3 128 0,5 1 0 16,4 3 0-16,1 0 0 0,2 1 0 0,2-2-160 15,1 4 160-15,0-2 0 0,-2-5 0 0,0 4 0 16,0-2 0-16,-1 1 0 0,-4 1 0 0,-3 2 0 16,-1-1 0-16,-4-1 0 0,-4-2 0 0,-3 5 0 15,-6-2 0-15,-1 1 0 0,-2 2 0 0,-7-4 0 0,-10-4 0 16,-5 5 0 0,-6 4-832-16,1-2-256 0,0 3-48 0</inkml:trace>
  <inkml:trace contextRef="#ctx0" brushRef="#br0" timeOffset="5480.8">25724 5011 22111 0,'0'0'1968'0,"0"0"-1584"0,0 0-384 0,0 0 0 15,-2-11 384-15,2 11-16 0,0 0 0 0,3-8 0 16,-3 8 320-16,1-10 64 0,-1 10 16 0,0 0 0 0,4-8-16 0,-4 8 0 16,0 0 0-16,10-6 0 0,-10 6-208 0,10-4-32 15,1 3-16-15,-2 2 0 0,-9-1-304 0,15 8-48 16,-3-2-16-16,2 7 0 0,0 0 64 0,4 4 0 15,0 6 0-15,0 0 0 0,2 0 80 0,2 4 32 16,-1-2 0-16,2 4 0 0,1-2 0 0,1 2 0 16,-1-2 0-16,0 3 0 0,0 2-32 0,1-1 0 15,-3-3 0-15,1 1 0 0,-1-4-48 0,-2 1-16 16,0-6 0-16,-5 0 0 0,1 0-80 0,-2 0 0 16,0 0-128-16,0-1 192 0,-2-1-192 0,-1-3 176 15,-1-1-176-15,-3 2 160 0,1-5-160 0,-2 2 0 16,-1-1 0-16,0-3 0 15,-1 0-320-15,-4-9-128 0,0 0-48 0,3 8 0 16,-3-8-656-16,0 0-128 0,0 0-16 0,0 0-12832 0</inkml:trace>
  <inkml:trace contextRef="#ctx0" brushRef="#br0" timeOffset="6147.84">26526 4789 19343 0,'0'0'1728'0,"0"0"-1392"15,0 0-336-15,0 0 0 0,0 0 624 0,-7 7 48 16,2-3 16-16,5-4 0 0,-9 4 384 0,1 2 80 16,-1-1 0-16,-1 1 16 0,1 4-128 0,-4-1-16 15,1 3-16-15,1 5 0 0,-2 3-320 0,1 4-64 16,-4 3-16-16,1 0 0 0,-3 5-64 0,-2 4-16 16,-4 4 0-16,-3 2 0 0,2-3-80 0,-7 3-32 15,-4 4 0-15,1-3 0 0,-1 2-128 0,2-6-32 16,0 0 0-16,0-1 0 0,3 2 112 0,1-5 16 0,1 0 0 0,1-5 0 15,3 1 0-15,-1-6 0 0,2 2 0 0,0-4 0 16,0-3-96-16,1-1-16 16,-1 2 0-16,2-4 0 0,-1 0-32 0,3-2-16 0,1 0 0 0,2-1 0 15,4-4-64-15,1 1-16 0,2-5 0 0,10-6 0 16,0 0 0-16,0 0 0 0,0 0 0 0,0 0 0 16,5-11 0-16,5-6 0 0,7-5 0 0,3 0 0 15,5-3-144-15,2-4 0 0,1 0 144 0,3-5-144 16,2-6 0-16,2 1 0 0,1-1 0 0,2-2 0 15,1-7 0-15,3 2 144 0,0 1-144 0,4-2 0 16,2 0 144-16,-2 2-144 0,-4-4 0 0,-3-1 144 16,0 2-144-16,-5 3 160 0,-2-1-160 0,-4 6 160 15,-5 6-160-15,-2 4 0 0,-2 5 144 0,-2 0-144 16,-5 4 0-16,-1 7 0 0,-4 5 0 0,-2 0 128 0,-3 5-128 16,-2 5 128-16,0 0-128 0,-7 4 128 0,-2 7-128 0,-2 3-128 15,-4 4 128-15,-2 5-192 0,-1 1 192 0,-1 8-128 16,-2 2 128-16,-5 4-128 0,-4 3 128 0,-2 6 0 15,-5 0 0-15,0-1 0 0,-2-4 0 0,1-1 0 16,2-1 0-16,2-6 0 0,1-5 0 0,6-2 0 16,0-1 0-16,4-1 0 0,1-3-160 0,4-3-48 15,4-4-16-15,4 0 0 16,-2-6-1648-16,6-1-336 0,6-8-64 0,0 0-16 0</inkml:trace>
  <inkml:trace contextRef="#ctx0" brushRef="#br0" timeOffset="7848.55">17392 8627 11967 0,'-16'-2'528'0,"6"3"112"0,0 2-512 0,2-1-128 15,8-2 0-15,0 0 0 0,-7-4 1664 0,7 4 288 16,0 0 64-16,-3-7 16 0,1-5-768 0,3 1-160 16,1-1-16-16,3-2-16 0,1 1-304 0,0-4-48 15,2-3-16-15,-1-1 0 0,0 1-368 0,0 1-80 16,2 1 0-16,0 2-16 0,-1-1-112 0,-1 2-128 15,3 3 176-15,1 3-176 0,0 3 0 0,0 0 0 16,2 1 0-16,0 3 0 0,1 2 0 0,1 2 0 16,2 0-160-16,0 7 160 0,0 3 0 0,1 4-144 0,1 2 144 0,-1 3 0 15,-1 6-144-15,1 0 144 0,1 2 0 0,0 2-144 16,0-3 144-16,2 2 0 0,-1 2 0 0,0-4 0 16,1 1 0-16,0-4 0 0,2 0 0 0,0-8 0 15,-1-4 0-15,-3 0 0 0,1 1 128 0,-1-4-128 16,-1-2 0-16,-4-2 0 0,1 0-160 0,-2-2-7632 15,0-3-1520-15</inkml:trace>
  <inkml:trace contextRef="#ctx0" brushRef="#br0" timeOffset="8466.29">17658 8476 26719 0,'0'0'2368'0,"0"0"-1888"16,0 0-480-16,0 0 0 0,11 17 0 0,0-5 0 16,1 4 0-16,1 1 0 0,4 4 128 0,1-2 48 15,1-1 0-15,2-1 0 0,4 2 80 0,1 1 0 16,2-3 16-16,3 4 0 0,1-2-48 0,3 0-16 15,1-4 0-15,-1-1 0 0,3 1-208 0,1 1 176 16,1-1-176-16,5 1 160 0,2-4-160 0,2-1 128 16,5-1-128-16,-2-2 128 0,-1 3-128 0,2-4 0 15,2 2 144-15,1-3-144 0,0-2 128 0,2 0-128 16,1 0 160-16,4-4-160 0,2 0 192 0,0-4-48 0,0-1-16 0,1 0 0 16,1-3 48-16,4 0 0 0,6 2 0 15,-2-4 0-15,-3 0-176 0,2 1 160 0,-1-1-160 0,2 1 160 16,2 0-160-16,-2 0 0 0,1 0 0 0,-1 0 128 15,-1-1-128-15,-1 1 0 0,-1-2 144 0,6 0-144 16,2-1 0-16,-1-2 0 0,-2 1 0 0,-4 2 128 16,0-5-128-16,-1 0 0 0,2 0 0 0,1 2 0 15,0 3 0-15,-4-2 0 0,-2 1 0 0,-2 0 0 16,0-2 0-16,1 2 0 0,-1 4 0 0,1-4 0 16,-4 0 0-16,0 2 0 0,-3-4 0 0,-4 5 0 15,-2-3 0-15,0 3 128 0,-1 2-128 0,0 0 0 16,-4-2 0-16,0 3 0 0,-3-3 0 0,-4 2 0 15,-3-5 0-15,-1 3 0 0,0-2 0 0,0 4 0 16,-3 2 0-16,0 3 0 0,-2-2 0 0,1 3 0 0,0 1 0 0,-3 2 0 16,-1 3 0-16,-2-5 0 0,-1-2 0 0,0 1 0 15,-3 1 0-15,-1 0 0 0,-1 0 0 0,-1 0 0 16,-2-2 0-16,-2 4 0 0,-3 1 0 0,-1 2 0 16,-1-1 0-16,0 1 0 0,-2-1 0 0,-3 3 0 15,-8-7 0-15,5 6 0 0,-5-6 0 0,0 0 0 16,5 14 0-16,-3-1 0 15,-2-13-656-15,0 0-112 0,2 10 0 0,-2-10-8176 16,0 0-1616-16</inkml:trace>
  <inkml:trace contextRef="#ctx0" brushRef="#br0" timeOffset="9583.84">23396 7692 16575 0,'0'0'1472'0,"-7"-1"-1168"0,7 1-304 0,-9 0 0 16,9 0 320-16,-10 5 16 0,1 2 0 0,1 4 0 15,0 1 224-15,0 0 32 0,-3 0 16 0,1 6 0 0,0 5-176 0,1 5-48 16,2-1 0-16,-1 4 0 0,0 4-96 0,1 4-32 16,3 4 0-16,0-1 0 0,0 4-80 0,3-4-32 15,1-4 0-15,2-3 0 0,4-6 64 0,-1-5 16 16,4-2 0-16,-1-3 0 0,3-5 480 0,0-2 80 15,3-7 32-15,1 0 0 0,2-2 112 0,2-4 32 16,1-3 0-16,2-2 0 0,1-6-384 0,2 2-80 16,3-3-16-16,-1-2 0 0,-2-4-272 0,-1 0-48 15,-1-4-16-15,-1-2 0 0,-1 0-144 0,0-3 128 16,-1 4-128-16,-2-2 128 0,1 0-128 0,-1-3 0 16,-2 1 0-16,1 0 128 0,-3 4-128 0,0 6 0 0,-1 2 0 0,1 3 0 15,0 3 0-15,-2 2 0 0,-2 3 0 0,-10 5 0 16,12 2-192-16,-3 6 192 0,-9-8-160 0,7 15 160 15,-2 8-144-15,-2 1 144 0,-3 4-128 0,-1 4 128 16,-3 9 0-16,-1 1-160 0,-2 1 160 0,-3 3 0 16,-4 2 0-16,0 0-128 0,0 4 128 0,-1 2 0 15,-3-1 0-15,0-1 0 0,1-2 0 0,-4-2 0 16,-3-6 0-16,3-1 0 0,-1-3 0 0,-2-2 0 16,-2-6 0-16,0 1 272 0,-5-5-48 0,3-2-16 15,0-3 128-15,3-5 32 0,-2 0 0 0,2-4 0 16,-1-2-80-16,2-5-16 0,1-1 0 0,4 1 0 15,1-2-96-15,4-1-32 0,3-3 0 0,2-4 0 16,4-5 16-16,2-3 0 0,2-5 0 0,5-3 0 16,2-2-32-16,7-4 0 0,5 2 0 0,5-2 0 0,2 0-128 0,4 5 0 15,2-1 0-15,6 2 0 0,5 1 0 0,1 3 240 16,-1 2-64-16,2 8-16 0,-3 3 304 0,0 4 64 16,-2 2 16-16,3 3 0 0,0 4-176 0,0 0-48 15,-1 4 0-15,1-2 0 0,1 2-192 0,-2 2-128 16,-3 3 160-16,-4 0-160 15,-1 0-480-15,-6 2-192 0,-3 2-32 0</inkml:trace>
  <inkml:trace contextRef="#ctx0" brushRef="#br0" timeOffset="10634.92">25009 7911 21183 0,'0'0'944'0,"0"0"192"0,-3-6-912 0,3 6-224 16,-3-8 0-16,3 8 0 0,0 0 624 0,0 0 80 0,0 0 0 15,-8 7 16-15,-1-2-272 0,1 2-48 0,-5 4-16 0,3 0 0 16,-3 1 0-16,-1 3 0 0,-2 2 0 0,-2-1 0 16,-1 5-128-16,-2-1-16 0,1 3-16 0,-2 1 0 15,1-2-96-15,-2-1-128 0,0-1 176 0,1 5-176 16,2-5 256-16,4-1-48 0,0-1-16 0,5-3 0 16,3-3 240-16,4-2 32 0,3-1 16 0,5-1 0 15,1 1 0-15,5-1 0 0,3-3 0 0,7-1 0 16,-1 0-160-16,7-4-48 0,0-4 0 0,5 3 0 15,2-2-112-15,1 2-32 0,3 0 0 0,1 1 0 16,2-3-128-16,0 3 0 0,2-1 0 0,-2-1 0 31,-5 1-272-31,-2-3-144 0,-2 1-32 0,-4-1 0 0,-5 1-2112 0,0 2-448 0</inkml:trace>
  <inkml:trace contextRef="#ctx0" brushRef="#br0" timeOffset="10851.37">24863 8245 13823 0,'-6'-10'608'0,"6"10"128"0,-7-5-592 0,7 5-144 16,2-11 0-16,-2 11 0 0,9-5 2720 0,3 2 512 16,2-4 96-16,4 2 32 0,4-1-2160 0,3-2-432 15,4 2-96-15,8-1-16 0,5-4-48 0,1 3-16 0,-2-2 0 0,5 4 0 16,-3-2-320-16,3 3-64 0,0-4-16 0,-2 2 0 15,3 0-192-15,1 0 0 0,1 1 128 0,-1 1-128 32,-1 2-1600-32,-2 0-384 0</inkml:trace>
  <inkml:trace contextRef="#ctx0" brushRef="#br0" timeOffset="11525.39">26349 7666 23039 0,'0'0'2048'0,"0"0"-1648"0,0 0-400 0,0 0 0 0,0 0 240 0,0 0-48 15,0 0 0-15,-5 13 0 0,-3 2 128 0,0 3 0 16,-4 4 16-16,1 2 0 0,-1 3 96 0,1 4 16 15,-1 4 0-15,1 0 0 0,-3 1-112 0,0 1-16 16,1 1 0-16,-2 3 0 0,2 6-176 0,1-3-144 16,-1 2 192-16,1-8-192 0,3-2 160 0,4-5-160 15,2-5 128-15,0-2-128 0,2 0 0 0,1-5 0 16,1-4 0-16,2-4 0 16,-3-11-688-16,0 0-160 0,0 0-48 0</inkml:trace>
  <inkml:trace contextRef="#ctx0" brushRef="#br0" timeOffset="11918.52">26607 8068 27519 0,'0'0'1216'0,"-7"4"256"0,-1 0-1168 0,-1 3-304 0,0 2 0 0,-2 4 0 16,-2-3 192-16,-1 3-32 0,-3 1 0 0,1 2 0 15,-1 1 160-15,0 1 48 0,-1 0 0 0,1-2 0 16,1 2-112-16,2-2 0 0,1-2-16 0,4 2 0 16,3-2-240-16,1 1 144 0,2-5-144 0,3-10 128 15,0 0 0-15,0 0-128 0,8 6 192 0,-8-6-64 16,11 0 64-16,1-2 16 0,-2-7 0 0,0 0 0 16,1-5-16-16,1 0-16 0,-1-4 0 0,0 0 0 0,-3-1 64 0,0 0 16 15,-2 0 0-15,1 1 0 0,-2 1 224 0,-1 0 48 16,-1 2 16-16,1 5 0 0,0 2-240 0,-4 8-48 15,5-5-16-15,-5 5 0 0,0 0-240 0,0 0 0 16,9 8 0-16,-1 3 0 0,-2 4 0 0,0 1-160 16,0-2 160-16,0 2-128 0,2 1 128 0,2-1 0 15,1-2 0-15,2 1 0 0,1-4-144 0,2-1 0 16,2-3 0-16,1 0 0 16,2-5-368-16,-1-2-64 0,1-1 0 0,0-5-16 15,0-2-1664-15,0-3-336 0,0-2-64 0</inkml:trace>
  <inkml:trace contextRef="#ctx0" brushRef="#br0" timeOffset="12336.95">27144 7480 17503 0,'0'0'1552'0,"0"0"-1232"0,0 0-320 0,2 10 0 16,1 4 800-16,-3 2 96 0,-3 3 32 0,2 6 0 16,-3-1-96-16,0 7-32 0,2 4 0 0,-5-1 0 15,1-1-400-15,-3 7-80 0,-1 0 0 0,-3 0-16 16,-2-1-80-16,0 2-16 0,-3-1 0 0,0-1 0 16,-1-3-48-16,1-1-16 0,4-6 0 0,3-5 0 15,1-7-144-15,-1-5 192 0,4-4-192 0,1-2 192 0,6-6-32 0,0 0 0 16,0 0 0-16,0 0 0 15,0 0 480-15,0 0 112 0,8-11 16 0,4-3 0 0,-1-3-448 0,3 1-64 16,2-3-32-16,1 1 0 0,2 0-224 0,0 3 0 16,2 6-144-16,-2 0 144 0,0 1-240 0,-1 2 48 15,-2 5 16-15,-1 3 0 0,-1 6 176 0,-2 1-192 16,-4 2 192-16,-3 6-192 0,-2-2 192 0,-3 3-128 16,-3 1 128-16,-6 0-128 0,1 3 128 0,-5 1 0 15,-2 2 0-15,-3-6 0 0,-3-1 0 0,-2-2 0 16,0-4 0-16,0-1 128 0,1 1-128 0,3-3 0 15,4-2 0-15,2-3 0 16,1-3-1440-16,3-1-304 0</inkml:trace>
  <inkml:trace contextRef="#ctx0" brushRef="#br0" timeOffset="12668.83">27327 8162 24879 0,'0'0'2208'0,"0"0"-1760"0,0 0-448 0,0 0 0 16,0 0 720-16,12 1 64 0,2 1 16 0,0-4 0 15,-2 0-144-15,3-1-16 0,-1-2-16 0,0-5 0 16,0-3-272-16,0 2-48 0,0-2-16 0,-1-1 0 16,-1 0-144-16,0 4-16 0,-2-1-128 0,-1-2 192 15,-2 2 704-15,-1-3 144 0,-4 2 32 0,-2 12 0 16,-2-9-832-16,-2 4-240 0,-4-2 0 0,-1 4 128 15,-1 6-672-15,-3 0-128 0,-1 4-32 0,-2-1 0 0,-2 5 704 0,2 0 224 16,-2 1 0-16,0 5 0 16,0-6-224-16,3 2 128 0,2 1-128 0,3 1 0 0,1 3 0 0,4 0 0 15,1-4 0-15,4 1 0 0,4-3-192 0,4 0-48 16,-2 1 0-16,4-4 0 16,3 0-768-16,0-3-144 0,1-1-48 0,2 2-7824 15,2-6-1552-15</inkml:trace>
  <inkml:trace contextRef="#ctx0" brushRef="#br0" timeOffset="12892.73">28120 7672 27359 0,'0'0'1216'0,"-12"2"240"0,2 3-1168 0,0 4-288 0,1 0 0 0,-2 6 0 15,-3 2 400-15,2 1 32 0,0 1 0 0,-2 4 0 16,-2 6 16-16,0 0 0 0,-1 4 0 0,1-1 0 16,2 1-64-16,-1 0-16 0,-2-3 0 0,2 6 0 15,-2 5-176-15,3-2-16 0,2 2-16 0,-1 1 0 32,-1-2-1888-32,4-3-368 0,-2 0-80 0</inkml:trace>
  <inkml:trace contextRef="#ctx0" brushRef="#br0" timeOffset="13335.98">28183 8242 23039 0,'0'0'2048'0,"0"0"-1648"0,0 0-400 0,11 0 0 15,-1 3 832-15,1-1 96 0,1 0 16 16,2-2 0-16,0 0-288 0,3-2-48 0,-1-1-16 0,0-3 0 16,-1 3-80-16,1-1 0 0,-2-3-16 0,1-1 0 15,-2 0-64-15,2-1-16 0,-1 1 0 0,-1 0 0 16,-3 0-96-16,-3 0-32 0,0 2 0 0,-7 6 0 15,0 0 112-15,6-5 32 0,-6 5 0 0,0 0 0 16,0 0 32-16,0 0 16 0,0 0 0 0,0 0 0 16,-3 9-176-16,1 3-48 0,-2 1 0 0,-1 0 0 15,0 2 0-15,1-1 0 0,0-1 0 0,2-3 0 16,2 1-64-16,1-2 0 0,0 1-16 0,2 2 0 16,-3-12-176-16,8 9 192 0,-1 0-192 0,2-3 192 15,0-3-192-15,2 2-192 0,2-1 32 0,1-4 16 16,0-6-1344-16,3 1-272 0,2 0-48 0,0-2-16 15,0 0-1376-15,0-2-288 0,6-5-48 0,-6 2-16 16</inkml:trace>
  <inkml:trace contextRef="#ctx0" brushRef="#br0" timeOffset="13786.3">28978 8240 23039 0,'0'0'1024'0,"6"-9"192"0,-1-3-960 0,-3 2-256 15,0-2 0-15,-2 1 0 0,-1 2 1168 0,-2-1 192 16,-1 3 48-16,-1-4 0 0,-1 4-512 0,-3-2-112 16,-2 3-16-16,-3 3 0 0,-3 3-144 0,-1 1-48 15,1 3 0-15,-2 3 0 0,-6-1-128 0,4 5-48 0,-3-1 0 0,1 4 0 16,2 0-400-16,4-1 0 0,1 2 0 0,4-1 0 16,1 0 0-16,4-5 0 0,2 1 0 0,5-10 0 15,1 8 192-15,-1-8 0 0,8 6 0 0,4-2 0 16,6-4 112-16,4-2 16 0,3-5 16 0,6-2 0 15,0-6-32-15,4-3-16 0,0-2 0 0,1-4 0 16,-2-4-288-16,-3-1 0 0,1-2 0 0,-1-2 0 16,1-1 128-16,0-2-128 0,0 1 144 0,-1-5-144 15,0-2 448-15,1-1-16 0,1-6 0 0,0-4 0 16,-3-3 48-16,0 2 16 0,-2 0 0 0,-3 4 0 16,-3 3-32-16,-3 3 0 0,-2 9 0 0,-3 9 0 15,-3 7-144-15,-4 5-16 0,-2 8-16 0,-5 6 0 16,0 0-288-16,0 0 0 0,-4 19 0 0,-3 5 0 0,-5 8 0 15,-4 6 0-15,-6 8-160 0,-2 7 160 0,-1 7 0 0,-5 5 0 16,-1 6 0-16,-4 4 0 0,4-1 0 0,1-1 0 16,6-5 0-16,5-2 0 0,4-1 0 0,5-9 0 15,3-6 0-15,6-1 0 0,2-6-320 0,4-4 48 16,3 1 16-16,4-6 0 16,0-2-608-16,2-3-112 0,1-5-32 0,3-2-10928 15,-1-6-2192-15</inkml:trace>
  <inkml:trace contextRef="#ctx0" brushRef="#br0" timeOffset="16838.4">16100 1629 22575 0,'-4'-14'992'0,"4"5"224"0,0 9-976 0,4-9-240 0,-3-1 0 0,3 4 0 15,0-3 0-15,-4 9 176 0,3-9-176 0,-1-1 160 16,2 2 144-16,-4-1 16 0,0 9 16 0,0-9 0 16,-3 3 112-16,3 6 32 0,0 0 0 0,-6-6 0 15,-2 3-240-15,-2 3-48 0,-1 4-16 0,-3 3 0 16,-3 1-176-16,-2 5 0 0,-4 1 0 0,-1 0 0 15,-4 2 0-15,1 2-176 0,-1 1 16 0,2 7 0 16,-1 0 160-16,-2 5 0 0,0 2 0 0,-2 2 0 16,3 2 288-16,0 4-16 0,0 3 0 0,4 1 0 15,2 4 16-15,5-5 0 0,1-2 0 0,5-3 0 16,2 3-96-16,3 0-32 0,3-4 0 0,1 0 0 16,2-1-160-16,1-1 192 0,4-2-192 0,1 0 192 0,2-3-192 0,2-1 0 15,2 1 144-15,0-5-144 0,2 2 0 0,2-7 0 16,0-2-160-16,2 0 160 15,1 0-816-15,1-4-48 0,-1-2-16 0,3-4-11040 16</inkml:trace>
  <inkml:trace contextRef="#ctx0" brushRef="#br0" timeOffset="17222.93">16221 1930 20271 0,'0'0'1792'0,"0"0"-1424"0,0 0-368 0,1-10 0 16,-1 0-160-16,0 10-96 0,3-9-32 0,-3 9 0 15,1-12 288-15,-1 12 0 0,0-8 0 0,0 8 0 16,0 0 400-16,0 0-16 0,0 0 0 0,0 0 0 15,0 0 224-15,0 0 32 0,0 0 16 0,0 0 0 16,0 0-256-16,0 0-48 0,14 5-16 0,-1 6 0 16,1-1 112-16,0 4 0 0,0 4 16 0,1 0 0 15,1 3 0-15,1 5 0 0,-1-1 0 0,2 3 0 16,0-2 112-16,2 3 0 0,4-1 16 0,-1 2 0 16,0-4-192-16,0 3-32 0,-1-2-16 0,2 1 0 15,1 2-224-15,1-3-128 0,-1 0 128 0,-1-6-128 0,-2 0 0 0,-2-1 144 16,1-1-144-16,-2 0 0 0,-3-1 0 0,-1-2-176 15,-2-3 0-15,-1 1 0 16,-5-4-848-16,1 2-160 0,-2-5-32 0,-6-7-11280 16</inkml:trace>
  <inkml:trace contextRef="#ctx0" brushRef="#br0" timeOffset="17539.34">16954 1719 24879 0,'-2'-10'2208'0,"2"10"-1760"0,0 0-448 0,0 0 0 16,0 0-144-16,0 0-112 0,0 0-32 0,-10 9 0 15,-1 4 544-15,-1 1 96 0,-2 2 32 0,-2 3 0 16,-1 1 32-16,-6 6 16 0,0-2 0 0,-5 7 0 15,-5 0 144-15,-3 9 16 0,-1 0 16 0,-1 2 0 16,0 0-272-16,0 0-48 0,-1 3-16 0,2-1 0 16,-1-1-272-16,1 2 160 0,2-3-160 0,2-3 128 15,-3-3-128-15,1-2 0 0,5-3 144 0,2 0-144 16,2-3 0-16,5 0 0 0,3-9 0 0,6 1 0 16,2-1-1408-16,6-4-192 0,3-1-32 15</inkml:trace>
  <inkml:trace contextRef="#ctx0" brushRef="#br0" timeOffset="17763.82">17072 2543 30399 0,'-1'11'2704'0,"0"4"-2160"15,1 5-544-15,1 4 0 0,0 0 192 0,1 6-192 16,-2 1 192-16,0-1-192 0,-2 0 192 0,1-4-64 0,0 0 0 0,1-3-128 16,-3-1 208-16,1 0-64 0,-1-4-16 0,1-2 0 15,-1 0-256-15,2-2-64 0,0 0-16 0,-1-4-9040 16,2-10-1808-16</inkml:trace>
  <inkml:trace contextRef="#ctx0" brushRef="#br0" timeOffset="18072.06">17530 2526 22111 0,'0'0'1968'0,"0"0"-1584"16,0 0-384-16,0 0 0 0,8 9 960 0,2 5 96 16,-4 1 32-16,2 4 0 0,-2 2-640 0,1 4-112 15,-2-1-16-15,1 6-16 0,-2-2 192 0,0 3 32 16,-2 5 16-16,-2-2 0 0,-1 2-320 0,-3 1-64 16,-1-2-16-16,0 0 0 0,-1-4-144 0,-2-3 0 15,-1-1-160-15,0-3 160 16,-2-3-848-16,-1-4-80 0,0-1-16 0,-1-5 0 15,0-3-272-15,2-2-64 0,1-2-16 0</inkml:trace>
  <inkml:trace contextRef="#ctx0" brushRef="#br0" timeOffset="18491.53">18625 1633 28559 0,'0'0'2544'0,"0"0"-2032"15,10 1-512-15,1 4 0 0,2 4-176 0,2 1-128 16,-2 3-16-16,2 5-16 0,2 3 336 0,-1 6-144 16,-1-3 144-16,3 7 0 0,2-1 0 0,1 6 0 15,-3 1 0-15,1 6 0 0,-2 3-128 0,3 1 128 16,-3 0 0-16,0 0 0 15,-1 1-448-15,0 1 32 0,-1-3 0 0,0-4-7360 16,2-6-1472-16</inkml:trace>
  <inkml:trace contextRef="#ctx0" brushRef="#br0" timeOffset="18724.14">19083 1700 31903 0,'-17'0'1408'0,"9"5"304"0,-2 5-1376 0,2 7-336 0,-2 4 0 0,1 6 0 16,-4 6-192-16,1 4-96 0,-1 2-32 0,-2 6 0 15,-2 3 320-15,1 2 0 0,-2-1 0 0,0 4 0 16,0-3 0-16,0 0 0 0,2 1 0 0,1 0 0 15,-2-2-1200-15,6-1-336 0,-2-7-64 0,2-5-10528 16</inkml:trace>
  <inkml:trace contextRef="#ctx0" brushRef="#br0" timeOffset="19078.95">19104 2278 26719 0,'-9'-10'1184'0,"9"10"240"0,0 0-1136 0,0 0-288 0,0 0 0 16,0 0 0-16,11 4 128 0,2-1-128 0,1-2 144 0,1 1-144 16,2 1 0-16,3 2 0 0,2 1 0 0,2-2 0 15,1-1 0-15,3 1 128 0,3 1-128 0,-1-2 0 16,-1 0 0-16,-1 1 0 0,-1 3 128 0,-3-1-128 15,-3 1 0-15,-5 5 0 0,-3 0-144 0,-4 1 144 16,-3 5-208-16,-3 3 48 0,-3 1 16 0,-3 1 0 16,-1 2 144-16,-5 2 0 0,1-3 0 0,-3 2-128 15,0-5 128-15,-1-3 0 0,1 0 0 0,2 0 0 16,-2-4 304-16,2-2-16 0,2 0 0 0,2 2 0 16,4-2-80-16,-1-1-16 0,-1 0 0 0,3-1 0 15,0 2-192-15,4 0 0 0,-2-3 128 0,3 0-128 16,2-4 0-16,0 2-160 0,4-1 32 0,-1-2 0 15,1 0-528-15,2-2-112 0,0-3 0 16</inkml:trace>
  <inkml:trace contextRef="#ctx0" brushRef="#br0" timeOffset="19341.54">20019 2319 34959 0,'0'0'1536'0,"-9"8"336"0,3 3-1488 0,1 6-384 0,3 3 0 0,-3 7 0 16,-1-1-192-16,0 5-128 0,-1 3 0 0,0 2-16 15,-2-2 336-15,0-1 0 0,0 0 0 0,-1-2 0 16,-3-2 0-16,-4-2-224 0,-2-1 48 0,-1-1 16 31,0 1-672-31,-1-3-144 0,0 0-32 0,-1-3-8256 0,1-3-1648 0</inkml:trace>
  <inkml:trace contextRef="#ctx0" brushRef="#br0" timeOffset="19602.1">20605 2435 38703 0,'-4'-14'1712'0,"4"14"352"0,0 0-1648 0,0 0-416 15,14 0 0-15,1 0 0 16,3 4-1024-16,0-2-272 0,0-1-64 0,1-1-16 16,0-1-720-16,1-1-144 0,2-2-16 0</inkml:trace>
  <inkml:trace contextRef="#ctx0" brushRef="#br0" timeOffset="19783.5">21242 2454 38703 0,'-13'-21'3440'0,"11"13"-2752"0,2 8-560 0,0 0-128 31,0 0-1088-31,11 2-256 0,0 2-64 0,2 1 0 16,0-2 192-16,0-2 48 0,-2 0 0 0,2 0 0 15,1-1-1760-15,1 0-336 0</inkml:trace>
  <inkml:trace contextRef="#ctx0" brushRef="#br0" timeOffset="19946.87">21893 2508 35007 0,'0'0'3120'0,"11"-3"-2496"16,3 0-496-16,5 6-128 16,1 0-368-16,5 0-80 0,-3 1-32 0,4 0 0 15,-2-1-432-15,1-1-96 0,0-2-16 0,-1-2 0 16,-1-3-608-16,-2 2-128 0,0 0-32 0,0-1 0 15,1-2-1136-15,-1 2-224 0,-2 0-48 0</inkml:trace>
  <inkml:trace contextRef="#ctx0" brushRef="#br0" timeOffset="20159.66">22397 2500 9503 0,'0'0'416'0,"14"5"96"0,0-2-512 0,1 0 0 15,1-2 0-15,1 1 0 0,1-1 1168 0,1 0 144 16,0-1 32-16,2-1 0 0,-2 0-256 0,1-1-64 0,2 1 0 0,-1-3 0 16,1-1-544-16,0 1-112 0,-1-1-32 0,3 3 0 15,2-1-336-15,-1-1 0 0,1 2-192 0,0 1 64 31,1-1-544-31,0 1-96 0,-2 1-32 0,-1-1 0 0,-2 1 416 0,-2 0 96 0,-1 0 16 0,-1 1 0 16,-3-1 1040-16,1 0 224 0,-1 0 32 0,-1 0 16 16,-1 0 304-16,-2 0 48 0,-11 0 16 0,13 0 0 15,-2 0-256-15,1 0-32 0,-2 0-16 0,1 0 0 16,1 0-672-16,-1-1-144 0,1-1-32 0,0 1 0 31,1 0-1872-31,1-3-384 0</inkml:trace>
  <inkml:trace contextRef="#ctx0" brushRef="#br0" timeOffset="20483.84">24614 2379 23039 0,'0'0'2048'0,"-9"0"-1648"0,9 0-400 0,-9 9 0 16,3 2 1808-16,0 6 288 15,0 3 48-15,0 4 16 0,1 7-1712 0,-1 0-320 0,1 1-128 0,-3 0 0 16,0 0 0-16,-1-2 128 0,2 1-128 0,-5-1 0 15,-3 0 0-15,-1-1-240 0,-2 4 48 0,0-1 0 32,0-2-1488-32,0-4-304 0,2-2-48 0,1-1-9408 0</inkml:trace>
  <inkml:trace contextRef="#ctx0" brushRef="#br0" timeOffset="20755.68">24998 1609 30399 0,'-12'-33'2704'0,"9"16"-2160"15,1 3-544-15,6 4 0 0,0 3 624 0,-4 7 16 16,10-1 0-16,2 6 0 0,-1 5-640 0,-1 2-320 15,-1 4 48-15,0 7 0 0,0 1 272 0,1 10 0 16,0 4 0-16,0 4 0 0,1 6 0 0,-1 4 0 16,-5 5 0-16,0 7 0 15,-1-1-432-15,-2 3-128 0,2 2-16 0,-1-6-12992 0</inkml:trace>
  <inkml:trace contextRef="#ctx0" brushRef="#br0" timeOffset="21040.99">25325 1578 33167 0,'-9'-13'2944'0,"9"13"-2352"0,0 0-464 0,-5 12-128 31,1 3-400-31,1 7-112 0,1 6 0 0,-3 5-16 0,-2 4 528 0,2 4 0 0,0 1 0 0,-3 5 0 0,-3 0 0 0,-3 6 0 16,-1 3 0-16,-7 1 0 15,-4 0 144-15,-6 1-144 0,-5 2 128 0,1 0-128 16,1-4-736-16,2-2-224 0,2-3-64 0,3-6 0 16,1-7-1136-16,3-6-224 0,3-8-48 0,2-5-16 0</inkml:trace>
  <inkml:trace contextRef="#ctx0" brushRef="#br0" timeOffset="21427.1">25164 2558 34559 0,'0'0'1536'0,"7"-6"304"0,4 1-1472 0,5 1-368 0,5 1 0 0,1-1 0 16,-1 2 0-16,1-2-192 0,-2 0 32 0,1-5 0 15,-2 2 160-15,1-5-160 0,0 3 160 0,-1-1-160 32,-2 4-224-32,-3 2-32 0,-1 2-16 0,-2 5 0 0,-11-3 176 0,8 11 48 0,-3 4 0 0,-5 5 0 15,-3 4 208-15,-2 2-144 0,-4 4 144 0,-3 1-128 16,-4 3 128-16,2 2 0 0,-3-1 0 0,4-3 0 16,1-3 320-16,2-7 0 0,1-4 0 0,4-3 0 15,3-6 336-15,2 0 64 0,0-9 16 0,0 0 0 16,12 1-96-16,6-6-32 0,3-8 0 0,1-3 0 15,3-1-416-15,-1-1-192 0,4-3 160 0,-3-5-160 16,4 3 0-16,-2 4 0 0,-2 3-128 0,1 6 128 16,-3-1 0-16,-2 8 0 0,-2-1 0 0,-3 6 0 15,-5 3 224-15,1 8 48 0,-2 0 16 0,-3 8 0 0,-2 4-64 16,-1 4-16-16,0-1 0 0,0 5 0 0,-4 2-208 0,-4 2 144 16,-2 1-144-16,-3 4 128 15,-1 0-1072-15,-2-1-208 0,-1-5-64 0,3-2-9712 16,5-2-1936-16</inkml:trace>
  <inkml:trace contextRef="#ctx0" brushRef="#br0" timeOffset="21758.6">26703 2732 40543 0,'-7'14'1792'0,"7"3"384"0,3 8-1744 0,2 9-432 0,2 10 0 0,2 1 0 15,-1 6 0-15,-2 1 0 0,-2 2-224 0,0-5 80 16,-2-4 144-16,-2-5 0 0,-3-4 0 0,-1-5 0 16,-5-3 0-16,-5-2 0 0,-6-3 0 0,-5-3 0 15,-2-2-1312-15,-5-1-224 0,-4 1-64 0,-2-6-14608 16</inkml:trace>
  <inkml:trace contextRef="#ctx0" brushRef="#br0" timeOffset="23059.24">27897 2430 20271 0,'0'0'1792'0,"-2"9"-1424"0,-2-3-368 0,4-6 0 15,-5 11 256-15,5-11 0 0,-4 9-16 0,4-9 0 16,0 0 192-16,0 0 32 0,0 0 16 0,0 0 0 16,0 0 192-16,0 0 32 0,0 0 16 0,12-5 0 15,-1-4-144-15,4-3-48 0,3-5 0 0,5-3 0 16,2-8-288-16,3 0-64 0,0-4-16 0,5 0 0 15,3-2-160-15,2-3 0 0,3-2 0 0,1-3 128 16,-2-7-128-16,5-4 0 0,-6-4 0 0,-1-8 0 16,-3-4 144-16,-1-1-144 0,-1-1 160 0,-2-1-160 15,-5-2 208-15,1 5-48 0,-2 6-16 0,-2 1 0 16,-4 8-144-16,-3 10 0 0,-5 4-160 0,0 10 160 0,-5 3 0 16,-4 7 128-16,-1 1 16 0,-2 7 0 15,-1 2 112-15,-4 5 0 0,-2 3 16 0,-4 2 0 0,-3 3-272 0,-5 4 128 16,-5 7-128-16,-1 6 0 0,-4 7 0 0,0 6 0 15,-2 7 0-15,0 5-192 0,-3 4 192 0,-3 6 0 16,-3 5-160-16,-1 2 160 0,1-3 0 0,6-2 0 16,6-4-144-16,3-2 144 0,5-1 0 0,5-6 0 15,2 1 0-15,7-5 0 0,5 1 0 0,2-2 0 16,5-7 0-16,1-3 0 0,2-2-208 0,4-5 16 16,-1-2 0-16,3-2 0 15,3-2-736-15,2-2-144 0,3-4-16 0,0 2-10688 0</inkml:trace>
  <inkml:trace contextRef="#ctx0" brushRef="#br0" timeOffset="23443.12">29029 1818 21183 0,'0'0'1888'0,"-12"3"-1504"0,1 2-384 0,-2 0 0 16,-1 0 800-16,-4 7 96 0,-5 0 0 0,-2 2 16 15,-4 3-384-15,-3 7-80 0,-2-1 0 0,1 3-16 16,3 4 144-16,2 1 16 0,4-1 16 0,6-1 0 16,2-1-288-16,6-4-64 0,3 0-16 0,5-1 0 0,3-8-240 0,6 1 0 15,3-4-144-15,0-4 144 0,3-4-368 0,2-4 32 16,3-4 0-16,-1-2 0 0,5-3 336 0,0-4-144 15,-1 0 144-15,0-2 0 16,-1 0 0-16,-2 1 0 0,-1-1 192 0,-4-2-48 0,0 2 160 0,-2 2 16 16,-3 0 16-16,-2 1 0 0,-1 1 304 0,-5 11 48 15,0 0 16-15,0 0 0 0,0 0-240 0,0 0-32 16,0 0-16-16,0 0 0 0,0 0-416 0,2 12 128 16,-1 1-128-16,-1-2 0 0,0 2 0 0,3 1-320 15,0-4 48-15,1 3 16 16,0 1-752-16,2-2-144 0,2-4-16 0,1-2-7696 15,2-2-1536-15</inkml:trace>
  <inkml:trace contextRef="#ctx0" brushRef="#br0" timeOffset="23859.89">29564 1236 23039 0,'-5'8'2048'0,"0"7"-1648"0,1 7-400 0,-3 6 0 15,0 2 1216-15,-1 9 144 0,-1 3 48 0,0 7 0 16,-2-2-896-16,-2 2-192 0,-3 2-16 0,-5 0-16 16,-3 1-160-16,-2 2-128 0,-2-2 192 0,-2 0-192 15,1 1 0-15,2-3-272 0,5-6 16 0,5-7 16 16,4-10-368-16,4-2-80 0,4-6-16 0,3-2 0 0,1-5 384 0,3-1 80 15,-2-11 16-15,10 5 0 0,2-5 352 0,2-2 80 16,0-1 16-16,2-4 0 0,2-5-64 0,1-1-16 16,1-1 0-16,1 1 0 0,-2-1 96 0,-1-1 16 15,2 2 0-15,-2 2 0 0,-1-2-128 0,1 7-128 16,-2 1 176-16,-2 3-176 0,-3 7 144 0,-1 2-144 16,-2 4 0-16,-2 2 144 0,-3 3 128 0,-3 5 32 15,-2 3 0-15,-1-1 0 0,-4 1-112 0,-2 4 0 16,-1-1-16-16,-1-1 0 0,-2-4-176 0,-2 1 128 15,-1-2-128-15,-1-1 128 0,1-7-128 0,2 1 160 0,0-1-160 16,2 0 160-16,3-8-400 0,0-1-80 16,9-4 0-16,0 0-12816 0</inkml:trace>
  <inkml:trace contextRef="#ctx0" brushRef="#br0" timeOffset="24211.21">29922 2137 30687 0,'0'0'1360'0,"0"0"288"0,0 0-1328 0,16 5-320 0,3 0 0 0,-3-5 0 16,-3-3 128-16,0 0-128 0,-2-1 128 0,0-1-128 15,1-6 336-15,-1 1 0 0,1-4 0 0,-1 0 0 16,-1 0-112-16,-1 2-32 0,-1-2 0 0,-2 0 0 15,1 0-192-15,-4 4 0 0,-3-3 128 0,-1 5-128 0,-3 0 128 0,4 8-128 16,-7-1 176-16,-5 2-176 0,-3 7 288 0,-3 3-48 16,-1 4-16-16,-1 2 0 0,-3 2 64 0,-1 0 16 15,2 1 0-15,3 2 0 0,3 1-112 0,3 0 0 16,5-2-16-16,6-2 0 0,0-2-176 0,6-2 0 16,5 3 0-16,5-3 128 0,1-6-128 0,4 0-192 15,3-4 32-15,3-1 16 16,2-3-512-16,2-2-112 0,3-2 0 0,0-1-16 15,0 1-1776-15,1-8-336 0,-1 1-80 0,-3-1-8528 0</inkml:trace>
  <inkml:trace contextRef="#ctx0" brushRef="#br0" timeOffset="24944">30388 2346 19519 0,'0'0'864'0,"12"-1"176"0,1 2-832 0,1-4-208 0,1-2 0 0,3-1 0 16,1-7 432-16,1-1 32 0,1 0 16 0,0-2 0 16,1-2 96-16,2 0 32 0,1 1 0 0,3-3 0 15,0-7-240-15,3 5-48 0,1-3-16 0,2-3 0 16,2-2 16-16,0-3 0 0,3-4 0 0,-3 0 0 15,0 0-176-15,-2-5-16 0,-1-5-128 0,-5-1 192 16,0-4-48-16,-3-5-16 0,0 1 0 0,0-1 0 16,0-3-128-16,-5-2 128 0,0 2-128 0,-2 5 128 15,-3 3-128-15,-2 10 160 0,-5 0-160 0,-1 12 160 16,-3 3 368-16,0 7 80 0,-5 2 16 0,-2 6 0 16,-2 5 32-16,-4 2 16 0,-1 5 0 0,-4 5 0 15,-4 1-512-15,-2 7-160 0,-4 5 0 0,-2 7 0 16,-2 7 0-16,0 6 0 0,-5 5 0 0,-4 4 0 15,-5 5 0-15,-2 6 0 0,-3 4 0 0,5-1 0 0,6-1 0 0,1-4 0 16,4-2 0-16,6 0 0 0,7 0 0 0,5-4 288 16,4-4-32-16,6-1-16 0,4-7 0 0,3-1 0 15,3-2 0-15,5-2 0 0,3-5-112 0,4 0-128 16,1-6 176-16,6 4-176 0,2-5 128 0,2-1-128 16,2-4 0-16,2-4 0 15,1-4-272-15,-2-2-112 0,-1-4-32 0,-4-1 0 16,-2-3-1488-16,0-5-288 0,-1-3-64 0,-1-2-16 0</inkml:trace>
  <inkml:trace contextRef="#ctx0" brushRef="#br0" timeOffset="25495.01">31725 374 18431 0,'0'0'1632'0,"0"0"-1312"16,0 0-320-16,0 0 0 0,0 0 720 0,9-3 80 15,-9 3 16-15,12 0 0 0,0 2-256 0,-1 6-48 16,1-2-16-16,0 6 0 0,2-2 176 0,-5 0 32 15,1 6 16-15,3 3 0 0,4 3-48 0,0 6-16 16,4 1 0-16,2 4 0 0,1 5-256 0,23 40-48 16,-5-11-16-16,-4 1 0 15,-2-1-48-15,-3 0-16 0,-3 2 0 0,-2 0 0 0,-3 1-272 0,-13-30 160 0,-1 5-160 0,-3 7 128 16,-2 8 0-16,-2 2-128 0,-4-2 192 16,-2 2-64-16,-3-2 320 0,-3 1 64 0,-2 1 16 0,-3-4 0 15,-1 3 368-15,-15 40 80 0,1-26 16 0,0-12 0 16,-3-5-160-16,-2-10-16 0,-2-10-16 0,-3 1 0 15,-1 0-400-15,1-4-80 0,-1-1 0 0,-2-2-16 16,2 0-304-16,2-4 0 0,1 0 0 0,2-3 0 31,4 2-1936-31,-1-5-304 0,2-3-48 0,0-4-13264 0</inkml:trace>
  <inkml:trace contextRef="#ctx0" brushRef="#br0" timeOffset="26312.67">27938 2740 10127 0,'0'0'448'0,"0"0"96"0,0 0-544 0,0 0 0 15,0 0 0-15,0 0 0 0,0 0 2176 0,0 0 320 16,0 0 64-16,0 0 0 0,15 2-1600 0,3 1-320 16,1-3-64-16,5 0 0 0,4-1 16 0,8 1 16 0,6-2 0 0,9 4 0 15,6 0-288-15,4-1-64 0,2 1-16 0,6-2 0 16,2-2-240-16,8 1 128 0,9 2-128 0,3-1 0 15,1 0 0-15,-1-1 0 0,0-1 0 0,5 0 0 16,2-1 304-16,-6-1-48 0,-5-1 0 0,-3 1 0 16,-2 3 592-16,1 1 112 0,0 1 32 0,-4 0 0 15,-5 2 32-15,-6-1 16 0,-5 1 0 0,-5 2 0 16,-2-4-400-16,-4 0-64 0,-4-1-32 0,-2 3 0 16,-3-2-304-16,-2-1-64 0,-5-1-16 0,-5 0 0 31,-1-1-480-31,-5 1-80 0,-5-3-32 0,-2-1-9808 0,-4 1-1952 0</inkml:trace>
  <inkml:trace contextRef="#ctx0" brushRef="#br0" timeOffset="26745.81">29137 3281 21935 0,'-14'-2'960'0,"14"2"224"0,0 0-944 0,0 0-240 16,0 0 0-16,0 0 0 0,0 0 208 0,0 0 0 15,-7-10 0-15,4-1 0 0,1-3 304 0,4 0 64 16,3-2 16-16,1-2 0 0,4-2-80 0,2-2 0 0,2-1-16 0,1-3 0 15,1 1-368-15,1-1-128 0,-1 0 0 0,1 1 0 16,-1 5 160-16,-2 2-160 0,-1 5 160 0,-1 2-160 16,-2 6 480-16,0 2 0 0,-10 3 0 0,10 1 0 15,-10-1 128-15,9 5 32 0,-3 7 0 0,1 2 0 16,-6 7-288-16,2 4-48 0,-2 3-16 0,1 1 0 16,0 4-288-16,0 0 128 0,-1 1-128 0,1 2 0 15,-1-1 160-15,3 1-160 0,-2-2 128 0,3-3-128 16,2-2 176-16,-1-5-48 0,0 2-128 0,5-6 192 15,-1-2-64-15,0-4-128 0,0-3 176 0,0 1-176 16,0-6 0-16,1 2-304 0,-2-5 48 0,2-3 0 16,-1 0-2432-16,0-5-464 0</inkml:trace>
  <inkml:trace contextRef="#ctx0" brushRef="#br0" timeOffset="26974.07">29409 3494 19343 0,'-13'7'1728'0,"7"3"-1392"15,-3 3-336-15,2 0 0 0,1 3 1392 0,1 2 208 16,0 0 32-16,1-2 16 0,-1 1-496 0,1-1-112 16,4 1-16-16,-1-3 0 0,0-1-160 0,1 1-32 15,2-2-16-15,2 2 0 0,1-2-528 0,0 1-96 16,-1 0-32-16,4-2 0 0,-2-2-160 0,3 2 0 0,0-2-192 0,1 1 192 31,0-2-832-31,0-1-64 0,2 1 0 0,-2-3 0 16,0 4-1520-16,0-3-304 0</inkml:trace>
  <inkml:trace contextRef="#ctx0" brushRef="#br0" timeOffset="27496.15">30278 3769 19343 0,'0'0'848'0,"0"0"192"0,0 0-832 0,0 0-208 15,0 0 0-15,-9 0 0 0,0-1 2176 0,-2 1 384 16,-3 1 64-16,-3 3 32 0,-2-1-1648 0,-1 1-336 15,-3-1-64-15,-1 8-16 0,1-1-112 0,-1 5-32 16,1 0 0-16,0 3 0 0,2 0-320 0,-1 1-128 16,-3-1 0-16,2 1 144 0,4 0-144 0,2 0 0 15,2-3 0-15,3-2 0 0,2 0 0 0,5-5 0 16,5-9 0-16,4 12 0 0,-4-12 0 0,13 3 0 16,3-1-144-16,5-5 144 0,-1-2 0 0,1-5 0 15,1-3-128-15,1 1 128 0,0-6 0 0,1-3 0 16,0-3 0-16,2 1 144 0,-4 1-144 0,1-3 192 0,-1 1-192 0,0 1 192 15,-2-2 48-15,-1 1 16 0,-3-4 0 0,1 1 0 16,-2-2-112-16,1-3-16 0,-2 2 0 0,-2-3 0 16,-2 1-128-16,-2 5 192 0,2 2-192 0,-3 4 192 15,-4 4-16-15,0 4 0 0,-1 5 0 0,-2 8 0 16,0 0 32-16,0 0 16 0,0 0 0 0,-8 9 0 16,-1 5-224-16,-2 6 128 0,1 7-128 0,-4 4 0 15,0 3 0-15,3 5 0 0,-2-1 0 0,4 1 0 16,4 4 0-16,1-4 0 0,3-7 0 0,1-2 0 15,4 1-384-15,1-6 48 0,0 1 0 0,3-6 0 16,2-3-272 0,0-3-48-16,2-2-16 0,3 1 0 0,5-5-1568 0,-1-1-320 0,4-3-64 15,2-4-9216-15</inkml:trace>
  <inkml:trace contextRef="#ctx0" brushRef="#br0" timeOffset="27687.32">30640 3752 28559 0,'-12'11'2544'0,"3"2"-2032"16,-1-1-512-16,1 6 0 0,1 5 832 0,2-1 64 15,1 2 0-15,-2 1 16 0,4-1-128 0,-3-2-16 16,1-2-16-16,2-1 0 0,1-3-192 0,0-1-48 16,0 1 0-16,2-2 0 0,0-14-512 0,2 9 0 15,-2-9 0-15,0 0 0 16,0 0-1392-16,10 5-272 0,-10-5-64 0,13-7-7984 0,-1-2-1584 0</inkml:trace>
  <inkml:trace contextRef="#ctx0" brushRef="#br0" timeOffset="28046.53">31056 3663 12895 0,'0'0'576'0,"0"0"112"0,0 0-560 0,0 0-128 0,0 0 0 0,0 0 0 15,0 0 2304-15,-8-5 448 0,0 3 64 0,-3 1 32 16,-1 1-1440-16,-2 1-304 0,-3 2-48 0,1 2-16 16,-3 4-112-16,1 2-32 0,0-2 0 0,1 3 0 15,4-4-480-15,0 4-96 0,5-2-32 0,4 0 0 16,4-10-160-16,0 13-128 0,2-4 192 0,4 2-192 0,5-1 192 0,2 2-64 16,1 2 0-16,1-3-128 0,2-1 224 0,-2 2-64 15,-1-3-16-15,-1 4 0 0,-3 3-144 0,0-2 160 16,-2-3-160-16,-3 2 160 0,-4-1 208 0,-2-3 32 15,-4 2 16-15,0-1 0 0,-5 2 112 0,-3-4 32 16,-1 1 0-16,-5-1 0 0,-4 0-272 0,-1-3-48 16,0 1-16-16,-1 2 0 0,0-5-32 0,1 3 0 15,1-3 0-15,1-1 0 0,3-4-192 0,2-1-288 16,0-4 64-16,4 2 16 16,2-4-2576-16,5-1-512 0,-2-9-96 0,10-3-32 0</inkml:trace>
  <inkml:trace contextRef="#ctx0" brushRef="#br0" timeOffset="28363.03">31387 3672 26719 0,'0'0'2368'0,"0"0"-1888"0,0 0-480 0,0 0 0 15,-2 10 704-15,-4-1 32 0,-3-2 16 0,-1 3 0 16,-3-2-16-16,0 2 0 0,-2-1 0 0,-3 3 0 16,-1 3-160-16,0 0-48 0,-1 3 0 0,0 0 0 15,3 1-192-15,-1 0-32 0,1 2-16 0,3 1 0 16,2-2-96-16,2 2-32 0,1-4 0 0,4-6 0 16,1 1-160-16,2 0 0 0,2-6 144 0,3 2-144 15,-3-9 0-15,8 7 0 0,1-1 0 0,2 0 0 0,1-4 0 0,2-2 0 16,2-3 0-16,-2-2 0 0,2 1 0 0,0-1 0 15,-1-1 0-15,1-3 0 0,-1-3-304 0,-1 2-16 16,0-4-16-16,-1 2 0 16,-1 0-1264-16,2-3-240 0,-1-2-48 0,0 5-7168 15,-3 2-1440-15</inkml:trace>
  <inkml:trace contextRef="#ctx0" brushRef="#br0" timeOffset="29247.8">31579 3733 17503 0,'0'0'768'0,"0"0"176"0,0 0-752 0,-4 12-192 16,1 5 0-16,-1-2 0 0,1 0 2880 0,-4 2 528 0,-2-1 112 0,-1 5 32 16,0-2-1968-16,0 1-400 0,0-2-80 0,1 0-16 15,1-2-384-15,0-1-96 0,2-3-16 0,2 1 0 16,1-6-416-16,3-7-176 0,0 0 128 0,0 0-128 16,0 0 160-16,0 0-160 0,0 0 192 0,0 0-192 15,10-1 256-15,1-3-48 0,2-2-16 0,1-6 0 16,1 1-192-16,0-2 176 0,1-1-176 0,-2-4 160 15,-2 1-32-15,2 0 0 0,0 1 0 0,-1 3 0 16,-2 3 0-16,0-1 0 0,-1 5 0 0,-1 2 0 16,-9 4 32-16,10-5 0 0,-10 5 0 0,0 0 0 15,10 5-160-15,-10-5 128 0,6 8-128 0,-1 2 128 16,-2 0-128-16,-2 2 0 0,-1-2-160 0,0 1 160 16,0 2-256-16,3-4 64 0,-1 2 0 0,2-4 0 15,-4-7 16-15,9 9 16 0,0-6 0 0,1 0 0 0,2-3 160 0,1-1 0 16,1-2 0-16,2-2 0 0,0-3 0 0,1 1 0 15,-2-5 0-15,2 4 0 0,-2-5 0 0,0 3 0 16,-1 1 0-16,0-1 0 0,0-2 128 0,-3-2-128 16,2 1 128-16,-1 2-128 0,-1-4 0 0,-1 1 0 15,-2 2 0-15,-2 3 128 0,1-2-128 0,-4 1 0 16,2-2 0-16,1 2 0 0,-3 0 0 0,1-4 0 16,0 0 0-16,0 0-128 0,0 0-16 0,1-4 0 15,0 1 0-15,2-5 0 0,0-1-16 0,0 0 0 16,1 4 0-16,1 0 0 0,0 1 160 0,-2 0 0 15,2 2 0-15,0-1-128 0,-1 2 128 0,-1 0 0 0,0-3 0 0,-2 3 0 16,0 2 0-16,0 0 0 0,-2-2 0 16,2 1 0-16,-3-2 128 0,0-1-128 0,-2 2 160 0,0 0-160 15,-2-1 144-15,1 0-144 0,-2 1 128 0,0-1-128 16,0 1 0-16,-2 2 0 0,0-1 128 0,0 0-128 16,0 4 0-16,0-1 0 0,0 4 0 0,-2 2 0 15,7 5 0-15,-9 0 0 0,0 3 0 0,-1 6 0 16,-1 2-144-16,-1 7 144 0,1 2 0 0,-2 5 0 15,1 5 0-15,0 6 0 0,1 2 0 0,2 5 144 16,-3 1-144-16,6-2 160 0,0-1-160 0,3 1 160 16,3-4-160-16,1-1 0 0,2-3 0 0,3-3 0 15,2-4 0-15,1 0 0 0,0-2 0 0,1-4 0 16,1-3 128-16,1-3-128 0,-2-1 0 0,4-1 128 16,-4-2-128-16,0 0 0 15,0-6 144-15,-1-3-144 0,-9-2 176 0,12 0-48 0,-2-1 0 0,-1 0 0 0,-9 1-128 0,10-4 0 16,-1-4 144-16,-2 1-144 0,-1-4 0 0,-1 3 0 15,-2-5 0-15,3 4 0 0,-3-2 0 0,1 2 0 16,-1-3 0-16,-1 1 0 0,1 3 0 0,-2-2 0 16,-1 2 0-16,0 8 0 0,-1-10 0 0,1 10 0 15,0 0 0-15,-3-7 0 0,3 7 0 0,0 0 128 16,-7-6-128-16,7 6 0 0,-8-2 0 0,8 2 0 16,-11 6 0-16,2 1 0 0,1 5 0 0,2 1 0 15,1 0 0-15,1 3 0 0,0 2 0 0,3-1 0 16,-1-2 0-16,4 1 0 0,-1 2 0 0,1 0 0 15,2-3 0-15,-1-2 0 0,3-2 0 0,1 2 0 16,-2-4-144-16,4 1 144 16,-2-2-496-16,2 1-16 0,1-4-16 0,0-1 0 15,2-3-1776-15,-2-2-336 0,0-5-80 0</inkml:trace>
  <inkml:trace contextRef="#ctx0" brushRef="#br0" timeOffset="29391.02">31983 3491 27935 0,'0'0'1232'0,"0"0"256"0,0 0-1184 16,0 0-304-16,11 4 0 0,2 1 0 0,0 0 0 0,1-1 128 15,0-2-128-15,0-2 0 0,0 0 368 0,0-1-48 0,-2-1 0 0,1-1 0 16,0-2-1680-16,-3 0-352 0</inkml:trace>
  <inkml:trace contextRef="#ctx0" brushRef="#br0" timeOffset="29552.81">31240 3375 32255 0,'-11'-3'1424'0,"11"3"304"0,0 0-1392 0,0 0-336 16,0 0 0-16,-4 10 0 15,4-10-656-15,0 0-208 0,0 0-32 0,0 0-12544 0</inkml:trace>
  <inkml:trace contextRef="#ctx0" brushRef="#br0" timeOffset="31999.87">13184 2089 25791 0,'0'0'1152'0,"0"0"224"0,13-4-1104 0,3 0-272 16,5 3 0-16,5-1 0 0,7 2-192 0,6 0-112 16,3 0-16-16,5 0 0 0,5-2 576 0,4 1 128 15,3-1 0-15,1 0 16 0,-1 0 160 0,-1 0 16 16,2 2 16-16,2 0 0 0,2 2-96 0,0 0-32 16,1 3 0-16,-1-2 0 0,-1-1-304 0,-3 0-160 15,-3 0 160-15,-3 2-160 0,-5 1 128 0,0 0-128 0,-2-1 0 0,-4 1 144 16,-4 0-144-16,-1-2-224 0,-2-2 48 0,-6 0 16 31,-4 2-1552-31,-5-1-304 0,0 3-64 0,-8-5-16 0</inkml:trace>
  <inkml:trace contextRef="#ctx0" brushRef="#br0" timeOffset="32299.93">14280 1661 31327 0,'4'-12'2784'15,"3"-3"-2224"-15,6 2-560 0,6 4 0 16,6 0-304-16,3 4-160 0,4 2-48 0,3 1 0 0,3 2 320 0,5 3 192 16,5-2-208-16,6 2 80 0,1 0 128 0,3 5 0 15,-2-2-144-15,1 7 144 0,1 1 0 0,2 8 0 16,-1 1-144-16,-1 1 144 0,-2 5-208 0,-4 0 16 15,-4 2 0-15,-7 1 0 0,-8 1-64 0,-6 2 0 16,-4 2 0-16,-9 0 0 0,-4-3 256 0,-9-3 0 16,-6-5-160-16,-6 4 160 0,-7-6 320 0,-9 5 144 15,-14-1 32-15,-9 0 0 0,-9-6 256 0,-6-1 48 16,-6 0 16-16,-7 3 0 0,-3 0-272 0,-9 1-48 16,-8-1-16-16,-1-3 0 0,0-2-480 0,-2 0 0 0,-3 2 0 0,-1-1-9872 31,-5-3-2000-31</inkml:trace>
  <inkml:trace contextRef="#ctx0" brushRef="#br0" timeOffset="33418.04">3736 1902 12895 0,'-7'5'1152'0,"7"-5"-928"16,-6 10-224-16,6-10 0 0,0 0 1136 0,0 0 176 15,0 0 32-15,0 0 16 0,0 0 240 0,-4-10 32 16,3-2 16-16,4-8 0 0,2-5-544 0,1-4-96 0,3-7-32 0,2-4 0 15,2-2-448-15,2-5-80 0,3 2-32 0,0-3 0 16,0-6-240-16,2-2-48 0,2 2-128 0,1 2 192 16,1 0-192-16,1 2 0 0,1 2 128 0,-1 6-128 15,-1 6 0-15,-1 6 0 0,-3 3 0 0,-2 4 0 16,-3 4 0-16,-2 8-128 0,-3 2 128 0,0 7 0 16,-1 9-144-16,0 4 144 0,-1 8 0 0,-1 7-144 15,-1 3 144-15,0 5-192 0,-4 7 192 0,1 2-192 16,-3 7 192-16,-1 2 0 0,-3 4 0 0,0 2 0 15,0 1 0-15,2-6 0 0,0-5 0 0,4-7 0 16,2-7 0-16,1-4 0 0,0-10 0 0,1-3 0 16,3-2 0-16,1-9 0 0,-1-3 0 0,5-6 0 15,-3-2 128-15,6-9-128 0,1-5 128 0,2-1-128 16,0-8 0-16,2-2 0 0,0-3 0 0,-1-2-128 0,1-2 128 0,0-4 0 16,-2-3-144-16,0-1 144 0,2-3 0 0,-1 1 0 15,2-4 160-15,1 3-160 0,2-2 224 0,1 4-64 16,1 2-16-16,-1 6 0 0,3 4-16 0,-2 3-128 15,-5 11 192-15,-1 7-64 0,-2 7 272 0,-1 6 48 16,-4 3 16-16,0 10 0 0,-1 4-240 0,0 4-48 16,-3 9-16-16,-2 1 0 0,-2 9-160 0,-3-1 0 15,-3-1 0-15,-1 4 0 0,-1 3 0 0,-1-1 0 16,-2 4 144-16,-2 1-144 0,-4-6 0 0,5-1 0 16,0 0 0-16,0-5 0 15,0-3-1296-15,2-1-288 0,1-2-48 0</inkml:trace>
  <inkml:trace contextRef="#ctx0" brushRef="#br0" timeOffset="33822.75">5454 1312 35935 0,'-21'-2'3200'0,"-2"3"-2560"0,1 3-512 0,1 6-128 16,0-1-1424-16,1 4-304 15,-3-2-64-15,-1 4-16 0,-3 3 1520 0,3 5 288 0,1 1 0 0,2 3 176 16,2 1-32-16,1 0 0 0,3-4 0 0,3 0 0 0,2-1-144 0,5-3 160 16,0-1-160-16,6-2 160 0,5-3-160 0,5-1 0 15,0-3 0-15,4-6 0 16,2-6-416-16,1-3-64 0,1-6-16 0,1-4 0 0,2-2 208 15,-2-2 32-15,-2-3 16 0,-3-4 0 0,-1-1 240 0,-1-5 0 16,-3-1 0-16,-1 4 0 0,-2 0 0 0,-2 3 208 16,-1 0-32-16,-1 4-16 0,-2 4 464 0,0 3 80 15,1 6 32-15,-2 9 0 0,0 0-96 0,0 0 0 16,0 0-16-16,0 0 0 0,-2 10-480 0,2 5-144 16,0 3 0-16,0 3 0 0,0 0 0 0,3 7 0 15,1 0 0-15,0 3 0 0,1-2-160 0,1-5-32 16,4-1-16-16,2-1 0 15,-1-9-1744-15,3 1-352 0,0-1-64 0</inkml:trace>
  <inkml:trace contextRef="#ctx0" brushRef="#br0" timeOffset="34033.61">5940 1185 27695 0,'0'0'1216'0,"3"17"272"0,0 1-1184 16,4 3-304-16,3 3 0 0,-1 6 0 0,1 1 0 0,0 1 0 0,-1 2 0 0,0 1 0 15,-1-2 128-15,-2-1-128 0,0-2 192 0,1-3-192 16,-1 1 192-16,0-5-192 0,2-2 192 0,-2 1-192 16,-1-4-1536-16,3-4-432 15</inkml:trace>
  <inkml:trace contextRef="#ctx0" brushRef="#br0" timeOffset="34251.1">6293 1090 23039 0,'-11'-13'1024'0,"11"13"192"0,0 0-960 0,0 0-256 15,0 0 0-15,-8 9 0 0,2 5 1280 0,-2 9 192 16,-1 6 64-16,-2 6 0 0,-3 0-1024 0,-5 5-208 15,-4 4-48-15,-1 2 0 0,-4 5-16 0,0 1-16 16,-1 0 0-16,1 1 0 0,-1 3-96 0,2-1 0 0,1-2-128 16,6-1 192-1,2-3-1344-15,2-4-288 0,3 2-48 0,7-7-10656 0</inkml:trace>
  <inkml:trace contextRef="#ctx0" brushRef="#br0" timeOffset="34734.51">6943 472 21183 0,'0'-10'1888'0,"0"10"-1504"0,0 0-384 0,0 0 0 16,0 0-256-16,0 0-128 0,0 0-32 0,5 14 0 0,-2 6 800 0,-3 8 176 16,-3 4 16-16,-2 9 16 0,-4 7-16 0,-2 9 0 15,-3 7 0-15,-2 10 0 0,-4 6-288 0,2 5-64 16,-2-3-16-16,1 2 0 0,1-5-208 0,1 0 128 16,3-5-128-16,0-7 0 0,3-14 192 0,2-8-48 15,4-8-16-15,3-8 0 0,-1-9 112 0,3-3 16 16,0-8 0-16,0-9 0 0,0 0-128 0,5-9 0 15,0-9-128-15,2-1 192 0,3-6 16 0,-1-3 0 16,1-8 0-16,2 0 0 0,4-3-208 0,0-3 0 0,1 1 0 0,2 2 0 16,1-2 0-16,2 2 0 0,1 3 0 0,2 8 0 15,2 2 0-15,-2 5 0 0,-2 4 0 16,1 8 0-16,0 2 0 0,-1 7 144 0,-2 7 16 0,-1 4 0 16,-2 8 32-16,-3 7 0 0,-4 0 0 0,-4 6 0 15,-7 2 160-15,-3 4 32 0,-7 6 16 0,-5 1 0 16,-6 5-208-16,-4-5-64 0,-4-5 0 0,-4-4 0 15,-2-7-128-15,0-1-224 0,-1-4 48 0,-1-2 16 32,-1-4-320-32,3-8-64 0,-1-6-16 0,4-7-7920 0,3-5-1584 0</inkml:trace>
  <inkml:trace contextRef="#ctx0" brushRef="#br0" timeOffset="35102.72">7550 1385 5519 0,'0'0'240'0,"0"0"64"0,0 0-304 0,0 0 0 16,13-1 0-16,2-2 0 0,5-2 4816 0,0 0 912 15,3-1 176-15,2-6 48 0,3-1-4608 0,1-2-896 16,-1-6-192-16,-1-1-48 0,0-1 80 0,-6-4 16 16,0 1 0-16,-4 3 0 0,-1-3-112 0,-5 3 0 0,-3 4-16 0,-4 2 0 15,-6 0-176-15,-3 6 192 0,-2 3-192 0,-4 3 192 16,-3 1-32-16,-2 8 0 0,-4 1 0 0,-3 8 0 16,-8 2-16-16,2 9 0 0,-3 3 0 0,3 3 0 15,0 3-16-15,2 4-128 0,2 4 192 0,3 6-64 16,4 0-128-16,4 1 0 0,1 1 0 0,6-7 0 15,3-3 0-15,5-1 0 0,4-7-192 0,7-2 192 32,3-5-2048-32,7-5-272 0,13 0-64 0,3-9-16 0</inkml:trace>
  <inkml:trace contextRef="#ctx0" brushRef="#br0" timeOffset="35353.01">9050 937 33343 0,'0'0'1472'0,"0"0"320"0,8 9-1440 0,3 7-352 15,5 6 0-15,-1 4 0 0,0 6 0 0,2 1-240 16,-1 4 48-16,1 1 0 0,-1-1 192 0,0 1 0 15,-2 2 0-15,-2 4 0 0,0-5 0 0,-1 3 0 16,-1 4 0-16,-1-4 0 16,-4 1-1856-16,0-4-336 0</inkml:trace>
  <inkml:trace contextRef="#ctx0" brushRef="#br0" timeOffset="35584.82">9673 982 32831 0,'0'0'1456'0,"-11"11"288"0,3 6-1392 0,-2 6-352 0,-1 6 0 0,-2 5 0 16,-2 6 0-16,-1 5 0 0,0 3 0 0,1 1 0 16,-4 3 0-16,-7 4 304 0,-1 8-48 0,-1-2-16 15,-2 3-48-15,-1-3-16 0,-3 3 0 0,2-4 0 16,-1 1-176-16,1-5-192 0,2-1 32 0,3-6 16 15,2-9-3024-15,2-8-608 0</inkml:trace>
  <inkml:trace contextRef="#ctx0" brushRef="#br0" timeOffset="35923.74">10083 1154 34095 0,'-16'-2'1504'0,"9"7"320"0,-1 6-1456 0,2 4-368 15,-1 4 0-15,1 4 0 16,1 7-640-16,0 3-192 0,1 2-32 0,1 4-16 0,1-1 752 0,1 0 128 0,1-2 0 0,3-1 0 16,3-4 0-16,0-4 0 0,2-1 128 0,2-4-128 15,1-6 0-15,2-4 0 0,1-2 0 0,2-5 0 31,5-4-416-31,-1-4-16 0,2-5 0 0,-1-6 0 0,2-4 176 0,-3-5 48 0,0-6 0 0,-3-3 0 16,-1-3 208-16,-2-2 0 0,0 1 0 0,-4 1 0 16,-3-2 512-16,-3-3 112 0,0 1 16 0,-4-3 0 15,-3 3 112-15,1 3 16 0,-1 6 16 0,-3 4 0 16,-2 6-400-16,5 3-64 0,-4 3-32 0,3 5 0 16,-1 0-288-16,5 9 0 0,0 0 0 0,0 0 0 15,0 0-2432 1,0 0-448-16</inkml:trace>
  <inkml:trace contextRef="#ctx0" brushRef="#br0" timeOffset="36219.43">10844 1222 32255 0,'-4'19'2864'0,"4"5"-2288"16,4 6-576-16,1 3 0 0,3-3 0 0,2 2-320 15,3-2 32-15,1-4 16 0,0-5 272 0,0-5 192 16,-2-4-16-16,0-1-16 0,-2-8 128 0,1 0 32 16,1-6 0-16,-1 0 0 0,-1-8-112 0,0-1-16 15,1-4 0-15,-1-1 0 0,-3-4-192 0,4 2-288 16,-5 0 64-16,-1-2 16 0,-1-1-48 0,-2-1 0 0,0-1 0 0,-1 0 0 16,-1-7 256-16,1 3 0 0,-1-2-160 0,0 6 160 15,0 0 0-15,0 4 0 0,0 6-144 0,1 6 144 16,-1 8 0-16,0 0 0 0,0 0 0 0,0 0 0 15,0 0-192-15,12 6-96 0,-3 5-16 0,1-2-8944 16,0 1-1792-16</inkml:trace>
  <inkml:trace contextRef="#ctx0" brushRef="#br0" timeOffset="37019.86">10142 1104 16127 0,'0'0'704'0,"0"-6"160"0,0 6-688 0,3-8-176 15,-3 8 0-15,4-9 0 0,-4 9 272 0,2-5 32 16,-2 5 0-16,1-8 0 0,1 2 0 0,-2 6 0 16,-2-5 0-16,2 5 0 0,-1-8 208 0,1 8 64 15,0 0 0-15,-4-5 0 0,-2 1 48 0,0-1 16 16,6 5 0-16,-9 0 0 0,-1 3-208 0,-1 1-48 16,0-2 0-16,-4 5 0 0,-1 3-64 0,-1 0-32 15,-4 3 0-15,0 2 0 0,-2 3 208 0,1 3 32 0,1 5 16 16,2-2 0-16,2 3 48 0,2 0 16 0,2 4 0 0,5-3 0 15,3 1-288-15,3-2-48 0,4 1-16 0,5 1 0 16,2-3-128-16,5-1-128 0,3 0 192 0,5-6-192 16,5-1-160-16,-1-3-144 0,6-4-16 0,1-2-16 31,4-6-1968-31,1-1-384 0</inkml:trace>
  <inkml:trace contextRef="#ctx0" brushRef="#br0" timeOffset="37653.9">11313 1104 19343 0,'0'0'1728'0,"0"0"-1392"0,0 0-336 0,0 0 0 15,0 0 368-15,0 0 0 0,-8 11 0 0,2 2 0 16,1 1 16-16,0 4 16 0,2 3 0 0,1 2 0 16,1 0 256-16,-1 5 48 0,2 0 16 0,0 1 0 15,2-2-336-15,0 2-80 0,1 1-16 0,-2-5 0 16,3 2-160-16,1-7-128 0,-1-3 144 0,-1-5-144 0,1 0 144 0,0-2-144 16,-4-10 128-16,0 0-128 0,0 0 304 0,11-5-32 15,0-3 0-15,0-7 0 0,2-4 48 0,-1-3 0 16,1-3 0-16,2 1 0 0,2 1-320 0,1-5 0 15,-4-1 0-15,2 1 0 0,1 1 208 0,1 1-64 16,1 1-16-16,1 0 0 0,-1 3 16 0,4 4 0 16,0 2 0-16,0 3 0 0,0 3-144 0,1 0 0 15,2 5 0-15,2 2 0 0,2 2 0 0,0 2-144 16,1 2 144-16,0 3-8720 16,2 3-1680-16</inkml:trace>
  <inkml:trace contextRef="#ctx0" brushRef="#br0" timeOffset="38357.72">12916 1185 16527 0,'-8'-11'720'0,"3"6"176"0,1-5-720 0,-5 2-176 0,1-1 0 0,-5 1 0 16,-1-3 640-16,-3 3 80 0,-2-2 32 0,-2 3 0 15,-5-4-288-15,-2 5-48 0,-2 2-16 0,-3 3 0 16,-5 4 64-16,-1 2 16 0,0 5 0 0,-2 2 0 16,1 5-48-16,2 3-16 0,3 7 0 0,3 0 0 15,2 1 32-15,3 3 16 0,4 3 0 0,3-3 0 16,2 2-144-16,6 2-48 0,1 0 0 0,6-3 0 16,4-5-272-16,4-3 128 0,2-6-128 0,2-4 0 15,5-7 0-15,3-2 0 0,4-5 0 0,4-3 0 16,4-6 128-16,4-8 0 0,5-6 16 0,3-2 0 15,5-4-144-15,0-2-192 0,1-7 32 0,-5 2 16 16,-4 0-256-16,-3-1-48 16,-5-4-16-16,-1 3 0 0,-5-3 272 0,-1 0 192 0,-3 2-208 0,-3 0 80 15,-4-2 256-15,-1-1 64 0,-1 1 16 0,-2 2 0 16,-1 1-80-16,-1 5-128 0,0 5 176 0,-1 8-176 0,0 8 336 0,0 2-32 16,-4 10-16-16,0 0 0 0,0 0-160 0,2 14-128 15,-2 5 144-15,-1 4-144 0,-3 9 0 0,-1 6 0 16,0 7 0-16,-1 3 0 0,-1 4 0 0,0 4 0 15,-1 3 0-15,2 1 0 0,-3 1 0 0,1 0-320 16,2-5 64-16,1-5 0 16,3-7-1536-16,0-4-320 0,2-8-48 0</inkml:trace>
  <inkml:trace contextRef="#ctx0" brushRef="#br0" timeOffset="38771.14">13283 1204 27583 0,'-10'-7'1216'0,"10"7"256"0,0 0-1168 0,-8 4-304 0,-2 1 0 0,3 2 0 16,-4 5 0-16,1 3 0 0,0 1 0 0,0 4 0 15,-1-3 0-15,2 2 0 0,-2 2 208 0,3 2-64 16,-1 1-144-16,2 0 0 0,2 4 144 0,3-4-144 15,0-4 0-15,2-1 0 0,3-1 0 0,1-4 128 16,1 0-128-16,1-6-208 0,-6-8 48 0,12 5 16 16,-2-1-80-16,-10-4-16 0,11-5 0 0,1 0 0 15,-1-3 240-15,1-5 192 0,-4-1-48 0,4-2 0 16,-2-2 64-16,-1-1 16 0,-1 0 0 0,1 0 0 0,-1 1 96 0,3 1 32 16,-1 2 0-16,0 1 0 0,-2 3 880 0,0-2 176 15,0 7 48-15,0-1 0 16,-8 7-1680-16,10-1-336 0,-10 1-64 0,11 8-16 0,1-2 640 0,-1 5 0 15,-4-2 192-15,0 3-64 0,1-2-128 0,-1 1 128 16,0 0-128-16,0-3 128 0,1 1-128 0,-8-9 0 16,9 8-160-16,-1 1 160 15,-8-9-512-15,10 5-16 0,-10-5 0 0,10 1 0 16,1-1-1952-16,0-1-384 0,2-9-80 0,3 2 0 0</inkml:trace>
  <inkml:trace contextRef="#ctx0" brushRef="#br0" timeOffset="42469.71">13521 939 35007 0,'-11'-10'3120'0,"0"1"-2496"0,5 4-496 0,6 5-128 31,0 0-1104-31,0 0-240 0,0 0-64 0,0-12 0 0,1 4 880 0,2 1 160 0,-3 7 48 0,5-8 0 31,-1-2-320-31,3 5-64 0,1-4-16 0,1 4 0 0,-9 5-1888 0,11-4-368 16</inkml:trace>
  <inkml:trace contextRef="#ctx0" brushRef="#br0" timeOffset="42957.31">13457 833 6447 0,'0'0'576'0,"0"0"-576"0,0 0 0 0,3-13 0 16,-1 2 2048-16,2 0 288 0,-1 2 64 0,-3 9 16 15,4-9-1184-15,-4 9-224 0,5-12-48 0,2 3-16 16,0 3-128-16,-7 6-32 0,9-9 0 0,-2 5 0 16,-7 4-416-16,10-5-96 0,-1 2-16 0,0-1 0 15,0 0-256-15,-9 4 160 0,0 0-160 0,10-1 128 16,0-1-128-16,-10 2 0 0,0 0 0 0,0 0 0 16,0 0 176-16,9 2 0 0,-9-2 0 0,0 0 0 15,7 3 432-15,-2 8 96 0,0-1 0 0,-3 4 16 16,2 1 96-16,-4 4 16 0,0 3 0 0,-2 3 0 15,0-1-256-15,1 5-64 0,-1 1 0 0,-1 3 0 16,1 1-64-16,-1 0-32 0,-2-1 0 0,2 2 0 0,-2 2-48 0,1-3-16 16,3-2 0-16,-1-2 0 0,-1-2-160 15,3-4-16-15,-1 1-16 0,1-3 0 0,1-1-32 16,3-2-128-16,-3-3 192 0,3 0-64 0,1-4-128 0,1 1 0 16,2 0 0-16,2-4 128 0,0 2-128 0,2-6 0 15,2 1-192-15,1-2 192 16,2-4-576-16,0-1 0 0,1-5 0 0,1-2 0 15,0-2-1408-15,4 0-288 0,0-4-48 0,-3-2-16 0</inkml:trace>
  <inkml:trace contextRef="#ctx0" brushRef="#br0" timeOffset="43165.07">13374 1223 34095 0,'-21'-14'3024'0,"12"9"-2416"0,9 5-480 0,0 0-128 16,0 0 176-16,0 0 16 0,10-2 0 0,3 1 0 15,2-1-192-15,1-2-144 0,4-1 144 0,5 0-208 16,5-4 208-16,5 2-176 0,6-6 176 0,2-1-160 31,0-2-1824-31,-1-2-384 0,-2 4-64 0,-2-3 0 0</inkml:trace>
  <inkml:trace contextRef="#ctx0" brushRef="#br0" timeOffset="43540.93">14277 871 30927 0,'-19'7'1360'0,"6"-1"304"0,0 3-1344 0,-4 2-320 0,-2 6 0 0,-3 5 0 0,1 4 256 0,-3 0-32 16,-2 4 0-16,3-2 0 0,2-1 160 0,3 1 48 15,1 0 0-15,6 1 0 0,2-2-224 0,5-1-32 16,2-3-16-16,4-1 0 0,6-1-160 0,1 2 0 16,3-5 0-16,6-4 0 0,5-1-128 0,3-2-64 15,3-6-16-15,4-2 0 16,-1-3-272-16,1-1-48 0,0-3-16 0,-2-6 0 0,2-1 240 0,-1-4 48 16,-2-1 16-16,3-2 0 0,-3-1 240 0,1 1 0 15,-2-2 0-15,-3 1 0 0,-1 2 192 0,-5 2 64 16,-2 3 32-16,-3 6 0 0,-2 0 464 0,-13 6 80 0,10 1 32 15,-10-1 0-15,11 11 0 0,-4 6 0 0,-1 2 0 0,0 1 0 16,0 3-480-16,2 0-112 0,1 1-16 0,3 0 0 16,2-2-256-16,4-3 128 0,1-1-128 0,2 0 0 15,5-4 0-15,0-3 0 0,6 2 0 0,4-4 0 32,3-4-640-32,3-4-64 0,1-2-32 0,7-3-10224 0,7-5-2048 0</inkml:trace>
  <inkml:trace contextRef="#ctx0" brushRef="#br0" timeOffset="79116.73">16301 3996 6447 0,'0'0'272'0,"4"-3"80"0,1-2-352 0,-3-1 0 16,5 1 0-16,-1-1 0 0,-2-1 1760 0,0 2 288 15,1-2 48-15,0 1 16 0,-1 1-688 0,-1 1-128 16,3-2-16-16,-3 1-16 0,1 1-144 0,-4 4-32 16,0 0 0-16,0 0 0 0,3-4-272 0,-3 4-64 15,0 0-16-15,0 0 0 0,0 0-96 0,0 0-32 16,0 0 0-16,0 0 0 0,0 5-96 0,-3 3 0 0,-1 1-16 0,-2 5 0 16,3-9 16-16,-2 2 0 0,-1 4 0 0,-3-3 0 15,-2 4-128-15,-1 1 0 0,0-3-16 0,-2 2 0 16,-2 4-48-16,-1-1 0 0,-3 0 0 0,-4 7 0 15,1-3-80-15,2 0-32 0,-3 3 0 0,1 0 0 16,1 5 32-16,2-4 0 0,1 1 0 0,1 0 0 0,1-2 64 16,-3 11 16-16,5-2 0 0,6-14 0 0,1 1 32 15,3 1 16-15,3 0 0 0,2 2 0 0,2 0-48 0,2 0 0 16,0-1 0-16,1 0 0 0,3-2-112 0,0 1-16 16,1-1-16-16,2 0 0 0,1-1-48 0,1 1-128 15,1-3 192-15,0 1-64 0,0-1-128 0,0 0 160 16,1 2-160-16,2-1 160 0,0-2-160 0,0-1 0 15,-2 1 0-15,1-3 128 0,-3-4-128 0,1 2 0 16,0-2 0-16,-1 0 0 0,0 0 0 0,0-2-192 16,-1-2 0-16,0 2-11616 15,-5-2-2336-15</inkml:trace>
  <inkml:trace contextRef="#ctx0" brushRef="#br0" timeOffset="80199.3">16834 4156 9215 0,'0'0'816'0,"0"0"-656"0,0 0-160 0,-4-4 0 16,0-2 944-16,4 6 144 0,-3-7 48 0,3 7 0 16,0 0-16-16,0 0 0 0,0 0 0 0,0 0 0 15,0 0-112-15,0 0-32 0,0 0 0 0,0 0 0 16,0 0-128-16,8 7-16 0,1 0-16 0,0 2 0 15,1 4 80-15,3 3 0 0,-1 2 16 0,5 1 0 16,-1 2-224-16,3 1-48 0,3 4-16 0,-2-1 0 16,1 3-192-16,0-1-48 0,1 2 0 0,10 13 0 15,-4-5-176-15,-10-13-32 0,1-1-16 0,10 11 0 16,-4-3-160-16,-8-12 192 0,-1 0-192 0,0 0 192 0,-4-1-192 0,0 0 0 16,-3-1 0-16,-3 1 128 0,-1 0-128 0,-2-1-144 15,-1-1 144-15,-3-3-208 16,-2-2-1248-16,-1 1-240 0,1-6-48 0,-9 5-10416 15</inkml:trace>
  <inkml:trace contextRef="#ctx0" brushRef="#br0" timeOffset="80584.61">17414 4119 6447 0,'0'0'272'0,"0"0"80"0,0 0-352 0,0 0 0 0,0 0 0 0,0 0 0 15,0 0 3008-15,0 0 544 0,0 0 96 0,0 0 32 16,-6 1-1664-16,0 3-336 0,-2 4-64 0,-1-2-16 15,-2 7-176-15,-1-1-32 0,0 7-16 0,-2 4 0 16,-3-1-384-16,-2 3-80 0,-1 5-16 0,-2 1 0 16,0 1-64-16,1 1-32 0,-2 2 0 0,0 0 0 15,1-1-288-15,1 1-64 0,-2-3-16 0,-1-1 0 16,0-3-208-16,-9 13-32 0,5-8-16 0,10-10 0 0,0-5-176 0,2-1 192 16,0 1-192-16,2-1 192 0,2-4-192 0,1-1 0 15,1 0 0-15,3-5 0 16,2 0-1376-16,1 0-208 0,4-7-32 0,0 0-8944 15,0 0-1776-15</inkml:trace>
  <inkml:trace contextRef="#ctx0" brushRef="#br0" timeOffset="80840.3">17450 4748 28623 0,'0'0'1264'0,"0"0"272"0,4 10-1232 0,-2-1-304 16,2 4 0-16,-3-3 0 0,-1 3 656 0,-1 2 80 16,-3 2 16-16,1-2 0 0,0 0 160 0,-1 2 48 15,0-2 0-15,1 1 0 0,-1 0-496 0,0-2-80 0,0 1-32 0,0-4 0 16,-1 1-224-16,-1 3-128 15,1 0 128-15,1-7-128 16,3 2-272-16,-2-2-128 0,1 2-32 0,0-4-15264 0</inkml:trace>
  <inkml:trace contextRef="#ctx0" brushRef="#br0" timeOffset="81485.09">17806 4711 6447 0,'0'0'576'0,"0"0"-576"15,0 0 0-15,0 0 0 0,0 0 3584 0,0 0 624 16,2-5 112-16,4-1 32 0,0-1-2576 0,3 4-512 0,1-5-112 0,3 4 0 15,2-1-256-15,1 0-32 0,2-3-16 0,0 3 0 16,0 3-208-16,-2-2-64 0,1 0 0 0,-1 3 0 16,1 1-272-16,-1 2-64 0,-2 4-16 0,-2-3 0 15,-4 4-80-15,-3 2-16 0,-4-2 0 0,-2 6 0 16,-3 0 0-16,-1-1 0 0,-5 2 0 0,-2 3 0 16,-2-1 0-16,-1 0 0 0,0-2 0 0,-1-3 0 0,1 0-128 0,1-2 192 15,3 0-192-15,3-2 192 0,8-7-192 0,0 0 160 16,0 0-160-16,0 0 160 0,0 0-160 0,10 1 0 15,3-1 0-15,2 0 0 0,3 0 0 0,0 0 0 16,0 1 0-16,3 0 0 0,1 5 0 0,-1-3 0 16,2 5 0-16,0 2 0 0,4 7 128 0,-4-1 64 15,-4 1 0-15,-4 0 0 0,-9-4 128 0,-2 4 16 16,0 3 16-16,-5 2 0 0,-6-3 224 0,-1 0 64 16,-5 0 0-16,-2-1 0 0,-8 2-144 0,-3 0-32 15,-2-1 0-15,-2-2 0 0,-2-3-208 0,0 0-64 16,0-3 0-16,2 0 0 0,-1-8-192 0,2 1 128 15,1-3-128-15,3-2 0 16,1-4-1152-16,3 0-320 0,4-5-64 0,3 0-9648 16,3-6-1936-16</inkml:trace>
  <inkml:trace contextRef="#ctx0" brushRef="#br0" timeOffset="81983.64">19265 4655 9215 0,'0'0'816'0,"0"0"-656"15,5-2-160-15,7-1 0 0,2 2 1872 0,-5-2 352 16,-9 3 64-16,0 0 16 0,11 3-864 0,2 1-160 0,-4-2-48 0,1 5 0 16,1 2-96-16,-1-1-32 0,3 4 0 0,0 6 0 15,0 1-208-15,-1 2-64 16,2 5 0-16,0-2 0 0,0 3-128 0,-1 2-16 16,-2 4-16-16,0-1 0 0,-6-1-112 0,-2 5-32 0,0 2 0 0,-4-5 0 15,-4-1-208-15,-3-1-32 0,-3-5-16 0,-3 1 0 16,-3-5 128-16,-2-2 32 0,-3 0 0 0,-2-3 0 15,-5-3-240-15,1 1-32 0,0-4-16 0,1 0 0 32,1-6-1152-32,1-2-224 0,3-3-48 0,1-7-13568 0</inkml:trace>
  <inkml:trace contextRef="#ctx0" brushRef="#br0" timeOffset="82738">20572 3973 11055 0,'0'0'976'0,"0"0"-784"16,0 0-192-16,0 0 0 0,0 0 800 0,4-7 112 15,2 1 32-15,0 2 0 0,-6 4 368 0,0 0 80 16,0 0 16-16,0 0 0 0,9-1-304 0,1 5-48 16,1 1-16-16,0 5 0 0,2 4-320 0,3 4-64 15,3 5-16-15,3 3 0 0,1 5-192 0,4 4-32 16,1 6-16-16,3 6 0 0,5 3-224 0,2 1-48 16,0-4-128-16,0 1 192 0,-1 4-192 0,-1-6 176 15,-6-2-176-15,-1-4 160 0,-8-11-32 0,-1-2-128 16,1 3 192-16,-2-4-64 0,0 0 240 0,-3-4 32 15,-1-1 16-15,-2-1 0 0,0 6-224 0,-4-5-32 0,-2-4-16 0,-2 0 0 16,-1-4-144-16,-1-6 0 0,-2 0 0 0,-1-7 0 31,0 0-2176-31,-2-6-384 0</inkml:trace>
  <inkml:trace contextRef="#ctx0" brushRef="#br0" timeOffset="83052.03">21350 3973 21183 0,'4'-15'944'0,"-1"7"192"16,0 2-912-16,0 2-224 0,-3 4 0 0,0 0 0 0,6-4 1504 0,-6 4 256 15,0 0 48-15,0 0 16 0,0 0-608 0,-3 9-112 16,0 5-16-16,-6 2-16 0,-2 3-240 0,-1 6-32 15,-4 2-16-15,0 1 0 0,-2 4-128 0,-3 5-16 16,-4 5-16-16,-3 3 0 0,-1 4-144 0,-1-3-32 16,-6 0 0-16,-1 4 0 0,-1 0-192 0,0-3-32 15,0 0-16-15,1-6 0 0,1-1-208 0,3-3 176 16,2-4-176-16,1-1 160 0,4-5-160 0,3-3 160 16,2-2-160-16,6-3 160 0,2-2-352 0,5 0-64 15,1-2 0-15,5-2-16 16,2-13-3024-16,0 0-608 0</inkml:trace>
  <inkml:trace contextRef="#ctx0" brushRef="#br0" timeOffset="84653.64">21499 4724 6447 0,'-7'4'576'0,"7"-4"-576"0,0 0 0 0,0 0 0 16,-9 0 2416-16,3 2 368 0,6-2 80 0,0 0 16 16,0 0-1136-16,0 0-208 0,0 0-64 0,0 0 0 15,0 0-128-15,0 0-48 0,5-4 0 0,3-3 0 16,2-1-560-16,5 1-112 0,5-5-32 0,3 2 0 16,0 0-352-16,0-3-80 0,2 3-16 0,1-1 0 15,1 0 48-15,-1 4 0 0,1 2 0 0,0 1 0 0,-2 4 224 0,-1 5 48 16,-2 0 16-16,-3 6 0 0,-3 0-208 0,-3 4-32 15,-4 1-16-15,-1 3 0 0,-6 4-32 0,-3 3 0 16,-5-2 0-16,-5 3 0 0,-3-2 64 0,-3 3 16 16,-4-1 0-16,-4 3 0 0,-3-2-272 0,0 0 0 15,1-4 0-15,1 2 0 0,-5-5 128 0,3-2-128 16,0 0 0-16,3-2 0 0,3-1 0 0,3-3 128 16,2-5-128-16,4-2 0 0,1 1 160 0,4-4-160 0,8-3 128 0,0 0-128 15,0 0 256-15,0 0-48 0,6-5 0 0,2-1 0 16,11 2-64-16,4 2-16 15,0-2 0-15,1 1 0 0,2-1-128 0,1 2 192 16,2 1-192-16,0-1 192 0,2 1-192 0,-1 0 0 0,1-1 144 0,2 1-144 16,0-1 0-16,-2 0 144 0,-3 0-144 0,-1 1 0 15,-2-1 0-15,-5 1 0 0,-10 0-240 0,4-2 80 32,5 2-1504-32,-4-2-288 0,-9 1-64 0,3-3-12064 0</inkml:trace>
  <inkml:trace contextRef="#ctx0" brushRef="#br0" timeOffset="85086.78">22573 4590 25103 0,'2'-10'1104'0,"-2"10"240"0,1-9-1072 0,2 4-272 16,1-1 0-16,0-2 0 0,-4 8 352 0,2-3 16 15,-2 3 0-15,0 0 0 0,-4-6 528 0,-1 1 96 16,-1 3 32-16,-3 2 0 0,-2 2-448 0,-1 5-64 16,2-1-32-16,-4 6 0 0,-9-1-240 0,0 5-48 15,2 7-16-15,-1 0 0 0,-1 1 32 0,2 7 16 16,0 3 0-16,3 3 0 0,3 1-32 0,2 3-16 16,3 2 0-16,5-3 0 0,1-1-176 0,8-3 128 15,0-3-128-15,6-3 128 0,4-6 160 0,4-2 32 16,4-4 0-16,4-3 0 0,3-1 64 0,5-4 0 15,-3-1 16-15,2-4 0 0,2 1 112 0,-2-3 0 16,-2-3 16-16,-1 0 0 0,-4-1-112 0,-1-4-32 16,-4-2 0-16,0 1 0 0,-4-4 64 0,-1 1 16 0,-5-3 0 15,-3 2 0-15,-2-1-80 0,-2-2-32 0,-2 2 0 16,-3 0 0-16,-4-1-32 0,-3 4 0 0,-2-1 0 0,-3 5 0 16,-2 1-320-16,-1 1 144 0,-2 2-144 0,-4 2 0 15,-1 0 0-15,-1 1 0 0,0 0 0 0,0 4 0 31,-3-2-1376-31,2-1-224 0,1-1-64 0,2 0-10400 0,3-4-2080 16</inkml:trace>
  <inkml:trace contextRef="#ctx0" brushRef="#br0" timeOffset="85704.11">22978 3472 17615 0,'0'0'768'0,"0"0"192"0,0 0-768 0,17-1-192 0,11 1 0 0,-6 1 0 15,-9 1 0-15,1 2 0 0,4 3 0 0,0 2 0 0,3 3 304 16,4 1 16-16,-1 2 16 0,6 4 0 0,1 2 80 0,3 3 16 16,4 1 0-16,4 7 0 0,5 4-128 0,4 2-32 15,4 2 0-15,-2 5 0 0,0-2 48 0,-3 5 16 16,-7 1 0-16,-2 0 0 0,-6 2 304 0,-4 2 64 15,-6 1 16-15,-6 1 0 0,-3 0 176 0,-7 4 48 16,-6-2 0-16,-3 4 0 0,-2 0 16 0,-8-4 16 16,-7 1 0-16,1-6 0 0,-2-2-224 0,0-1-48 15,-1-2-16-15,-4-3 0 0,-2-4 0 0,-2-1 0 16,-2 1 0-16,-2 0 0 0,-2-4-272 0,-1-4-48 16,1-3-16-16,1 1 0 0,2-4-208 0,0 0-144 15,4-3 192-15,0 0-192 0,3-4 0 0,2-1 0 16,2-1 0-16,2-3-11456 15,3-2-2240-15</inkml:trace>
  <inkml:trace contextRef="#ctx0" brushRef="#br0" timeOffset="87223.43">16436 4939 7359 0,'0'0'320'0,"0"0"80"0,0 0-400 0,0 0 0 0,0 0 0 0,6-3 0 15,0-1 1376-15,3 1 192 0,-4-1 32 0,3 3 16 16,-2-2-848-16,1 0-192 0,-1 0-16 0,0 1-16 0,-6 2 0 0,12-1 0 16,-12 1 0-16,6 0 0 0,2 0 48 0,-8 0 16 15,6 3 0-15,2 0 0 0,-8-3-208 0,0 0-32 16,6 6-16-16,-2 0 0 0,1 3 144 0,-2 0 16 15,-1 2 16-15,-1-1 0 0,-1 3-64 0,-1 4-16 16,-1 2 0-16,-1 1 0 0,1 3 80 0,-1-2 16 16,0 1 0-16,-3 12 0 0,0-2-112 0,1-10-32 15,0 1 0-15,-2 2 0 0,1-1-192 0,-2-2-32 16,-1 3-16-16,-3 6 0 0,-1-2 32 0,5-13 0 16,2 1 0-16,0-2 0 0,0-2-32 0,1 0 0 15,2-1 0-15,0-1 0 0,0-1-32 0,2 5 0 0,1-6 0 0,0-9 0 16,0 0-128-16,0 0 192 15,0 0-192-15,10 1 192 0,3-1 16 0,1-1 16 16,0-2 0-16,1-1 0 0,2 1-32 0,-1-4 0 16,3 2 0-16,2 1 0 0,3-1-64 0,1 0 0 15,5 1-128-15,1 2 192 0,4-1-192 0,0 0 144 16,3-4-144-16,-1 2 128 0,-1 4-128 0,1-2 0 0,2 2 144 0,1 1-144 16,1 0 0-16,1 3 0 15,3-1 0-15,1 3 0 0,1 2 0 0,1-2 0 0,0-2 0 0,17 8 0 16,-9-5 0-16,-27-1 128 0,3 3-128 0,2-3 0 15,2 2 0-15,1 2 0 0,0 0 0 0,-2 1 0 16,1-2 0-16,27 6 0 0,-10 0 0 0,-6-5 0 16,-5 0 0-16,-2-4 0 0,0 1 0 0,-1-1 0 15,-2-2 0-15,-3 2 0 0,-1-3 0 0,-2 2 0 0,-1-1 0 0,-4-1 128 16,-1 0-128-16,1 0 128 16,0 1-128-16,0-1 176 0,-2 1-176 0,-1 1 192 0,-2-2-192 0,0-1 0 15,-1 2 0-15,-7-2 0 0,-1 0 0 0,1 1 128 16,0-1-128-16,-2 2 0 0,1-2 0 0,-3 0 128 15,2 0-128-15,4-1 0 0,-2 0 0 0,-2 2 128 16,-2-2-128-16,-9 0 0 0,11-3 128 0,-11 3-128 16,0 0 128-16,8-6-128 0,-1-2 192 0,-3 2-64 15,-1-3 0-15,0 0 0 0,-2-4 224 0,0-2 32 16,2-2 16-16,-3-2 0 0,0-1 16 0,0-7 0 16,0 2 0-16,0 1 0 0,-1-4-96 0,1 4-32 15,-2-2 0-15,2 3 0 0,0 4-96 0,0 0-32 0,0 0 0 0,0 3 0 16,2 0-160-16,-1 5 0 0,0 1 0 0,-1 0 0 15,-1 2 0-15,1 8 0 0,0 0-192 0,0 0 192 32,0 0-2176-32,0 0-320 0,0 0-64 0</inkml:trace>
  <inkml:trace contextRef="#ctx0" brushRef="#br0" timeOffset="88889.23">20250 4800 9727 0,'0'0'432'0,"0"0"80"0,0 0-512 0,0 0 0 0,7-6 0 0,-7 6 0 15,0 0 592-15,6-12 16 0,-2 2 0 0,-4 10 0 16,2-9 160-16,-2 9 48 0,2-14 0 0,-2 7 0 0,0 7 224 0,0 0 48 15,0 0 16-15,0 0 0 16,-5-10-176-16,5 10-32 0,0 0-16 0,0 0 0 0,-9-4-256 0,9 4-48 16,-9 0-16-16,1 4 0 0,2 4-240 0,-1 1-64 15,5 4 0-15,-2 0 0 0,0-2 48 0,0 6 0 16,1 1 0-16,1 1 0 0,0 1-48 0,1 4-16 16,-1-1 0-16,2 2 0 0,0 2-96 0,0-1-16 15,-1 1 0-15,0-1 0 0,-2 2-128 0,1-3 192 16,-2 2-192-16,1-3 192 0,-1-2-192 0,2-1 192 15,-1 0-192-15,1-2 192 0,-2-1-192 0,4 1 192 16,-3-4-192-16,2-4 192 0,1 1-192 0,0-12 192 16,1 11-192-16,-1-11 192 0,3 12-192 0,1-1 128 0,-4-11-128 0,7 6 128 15,0 2 48-15,4-3 0 0,-1-2 0 0,2-1 0 16,1 1 80-16,-1 1 0 0,4-2 16 0,-2-1 0 16,3-2-16-16,2 1-16 0,3 1 0 0,2 1 0 15,4-1-64-15,-1-1-16 0,1-3 0 0,2 2 0 16,2 0-32-16,0 0 0 0,-2-5 0 0,2 3 0 15,1 0-128-15,3 1 128 0,-1-1-128 0,2 2 128 16,0 1-128-16,4 1 0 0,-2 2 144 0,3-1-144 16,1-2 0-16,2 0 144 0,-2-1-144 0,2-2 0 15,-5 2 144-15,2 0-144 0,1 1 0 0,2 0 144 0,-2 1-144 0,3 3 0 16,2-3 0-16,2 0 128 0,2-2-128 16,-3 1 0-16,0-2 0 0,-2 0 0 0,0 2 0 15,0 0 0-15,-3 2 0 0,2 0 0 0,-1 2 0 0,3 1 0 16,0 0 0-16,-1-1 0 0,0-2 0 0,-4 2 0 15,-3-1 0-15,0 1 0 0,1-2 0 0,0 1 0 16,0 2 0-16,-1 1 0 0,1-1 0 0,2 0 0 16,2 0 0-16,-2 3 0 0,-1-4 0 0,-3 0 0 15,-1 1 0-15,-2-3 0 0,-4-2 0 0,3 2 0 16,-2 0 0-16,0-1 0 0,-1 2 0 0,0 1 128 16,-2 1-128-16,3-1 128 0,-1-1-128 0,-1 3 0 15,-3-1 0-15,0-2 0 0,-3-1 0 0,1 0 0 16,-1 1 0-16,0-1 0 0,-6 0 0 0,1-1 0 0,-3 1 0 0,0 0 128 15,-2-2 0-15,-2 0 0 0,-2-2 0 16,-1 2 0-16,-10 0 0 0,11-2 0 0,-11 2 0 0,6-5 0 16,-6 5 144-16,0 0 32 0,0 0 0 0,2-8 0 15,1-5 48-15,-6 5 16 0,2-4 0 0,-3 2 0 16,1 0-112-16,-3-4-32 0,1-1 0 0,2 1 0 16,-3 0-80-16,3-3-16 0,-1-1 0 0,0-1 0 15,0-2 48-15,0 0 0 0,1 1 0 0,-1 1 0 16,1 0 0-16,1 0 0 0,-2 1 0 0,1-1 0 15,-2-3 48-15,3 1 16 0,-2 2 0 0,0 2 0 16,0 3-48-16,0 1-16 0,1 1 0 0,-1 3 0 16,0 0-176-16,4 9 192 0,0 0-192 0,-8-4 192 15,8 4-1472-15,-11 1-272 16,0 4-64-16,-2 3-15152 0</inkml:trace>
  <inkml:trace contextRef="#ctx0" brushRef="#br0" timeOffset="92108.62">13087 4593 13823 0,'-13'-8'608'0,"7"7"128"0,1-3-592 0,-1-1-144 15,0 0 0-15,-2 1 0 0,-5 1 1296 0,1-3 240 0,-2 3 32 0,-3 0 16 16,2 1-432-16,-6 2-64 0,2 1-32 16,-2 3 0-16,-3-1-272 0,1 5-48 0,-4 0-16 0,2 3 0 15,1 4-288-15,-1 2-64 0,1-1-16 0,0 5 0 16,0-1-48-16,1 4-16 0,0 3 0 0,3 0 0 15,3 1-32-15,5-2-16 0,1 4 0 0,5-5 0 16,2 2-80-16,3-4-16 0,5-1 0 0,1-3 0 16,8-2 64-16,-1-3 16 0,5-1 0 0,3-6 0 15,0 1 192-15,5-6 32 0,0 0 16 0,13-4 0 16,-2-5-80-16,-12 1-32 0,1-2 0 0,1-4 0 16,-5 2-128-16,1 1-32 0,0-2 0 0,-3-2 0 0,-3-2-64 0,-3-2-128 15,-3 1 176-15,-4-1-176 0,-2 0 240 0,-2-2-64 16,-5-1-16-16,-2-5 0 0,-3 1 16 0,-6-10 0 15,-1 6 0-15,2 0 0 0,1 4-176 0,3 7-192 16,0 0 32-16,1 1 16 16,2-1-1680-16,1 3-336 0,0 3-64 0</inkml:trace>
  <inkml:trace contextRef="#ctx0" brushRef="#br0" timeOffset="92424.51">13448 4566 23951 0,'0'0'2128'0,"6"13"-1696"15,1-2-432-15,1 5 0 0,1 0 352 0,1 3-16 16,-1 3 0-16,0 2 0 0,-3-5 528 0,-1 1 96 16,0 0 32-16,-4-3 0 0,-2 1-128 0,-1-1-32 15,-2-2 0-15,1-2 0 0,0-2-224 0,-1 1-48 16,4-12-16-16,0 0 0 0,0 6-16 0,0-6 0 0,0 0 0 0,0 0 0 15,0 0 352-15,4-8 64 0,1-4 16 0,1-1 0 16,3-2-304-16,1 1-48 0,0-4-16 0,3 1 0 16,1-2-256-16,4-1-48 0,-1 2-16 0,4 4 0 15,2 0-128-15,0 0-16 0,2 1-128 0,-1 5 192 16,3-1-192-16,3 2 0 0,0 5 128 0,0-1-128 16,1 4 0-16,-1 1 0 0,2 0 0 0,16 5 0 15,-1 2-2384-15,-5-3-432 0</inkml:trace>
  <inkml:trace contextRef="#ctx0" brushRef="#br0" timeOffset="93264.73">3480 4429 13823 0,'0'0'1216'0,"0"0"-960"0,-1-6-256 0,-1-4 0 15,-2 1 864-15,-3-2 128 0,1 5 32 0,-5-3 0 16,-1 2 0-16,-1 2 16 0,-4-4 0 0,0 4 0 16,-2-1-208-16,1 3-32 0,-3 3-16 0,-1 2 0 15,0 2-176-15,2 2-32 0,0 7-16 0,-2 1 0 16,1 0-192-16,-4 4-48 0,1 3 0 0,-1 4 0 16,2 5 48-16,1 1 0 0,-1 3 0 0,2 1 0 15,0 1-16-15,2 1 0 0,2 4 0 0,3-3 0 0,0-1-112 0,2 1-32 16,2-1 0-16,2 2 0 15,2-1-64-15,4 0-16 0,0 0 0 0,4-2 0 0,1-4-128 0,7 10 0 16,1-12 0-16,-1-9 128 0,4-2 0 0,2 0 0 16,2-3 0-16,4-1 0 0,-1 2-128 0,3-4 0 15,3-2 0-15,0-3 0 16,0-4-1664-16,-1-4-432 0</inkml:trace>
  <inkml:trace contextRef="#ctx0" brushRef="#br0" timeOffset="93843.82">3726 4390 5519 0,'0'0'240'0,"2"-5"64"16,-2-4-304-16,3 2 0 0,1-3 0 0,-1 3 0 0,1 1 2160 0,-4 6 368 15,0 0 80-15,5-5 16 0,-5 5-1248 0,0 0-240 16,8 2-48-16,0 1-16 0,-1 0-176 0,1 2-16 15,1 7-16-15,7 7 0 0,3 2-192 0,-3-3-32 0,1 5-16 0,4 5 0 16,2 1-224-16,11 17-32 16,-2-3-16-16,-9-12 0 0,3 2-80 0,-2 1-16 0,-1 1 0 0,-1 2 0 15,-4-2 64-15,-2-1 0 16,-1-1 0-16,-1-2 0 0,-1-1-96 0,-1 1-16 16,-4-1 0-16,0 1 0 0,-2-2-48 0,1-4-16 0,-3-1 0 0,-1-3 0 15,1-5-144-15,-4-2 192 16,0-1-192-16,0-2 192 0,-2-2-192 0,2-9 0 15,0 0-192-15,-4 9 192 16,-1-4-1888-16,-2-3-256 0,2-4-48 0</inkml:trace>
  <inkml:trace contextRef="#ctx0" brushRef="#br0" timeOffset="94149.52">4364 4275 14735 0,'1'-7'1312'0,"2"0"-1056"16,-1-3-256-16,3 4 0 0,-5 6 816 0,0 0 96 16,0 0 32-16,0 0 0 0,0 0 304 0,0 0 64 15,-6 6 16-15,-1 4 0 0,0 3-400 0,-3 5-80 16,-2 5-16-16,-2 1 0 0,-1 5-96 0,-1 4-32 15,-4 5 0-15,-1 4 0 0,-3 8 112 0,0 1 16 16,1 2 0-16,-5 0 0 0,-2 1-256 0,1-1-64 16,0-1 0-16,-13 22 0 0,5-9-32 0,14-25-16 15,0 0 0-15,2-3 0 0,-1-3-336 0,3-2-128 16,1 0 0-16,3-2 0 16,4 1-992-16,3-6-288 0,3 2-64 0</inkml:trace>
  <inkml:trace contextRef="#ctx0" brushRef="#br0" timeOffset="95710.54">4590 5196 9215 0,'0'0'816'0,"0"0"-656"15,0 0-160-15,0 0 0 0,0 0 1568 0,0 0 288 16,-5-4 48-16,5 4 16 0,-3-5-304 0,0 0-48 0,3 5-16 0,-4-8 0 16,0 2-224-16,4 6-48 15,0 0-16-15,0-8 0 0,0 8-464 0,3-5-96 0,0 0 0 0,4-2-16 16,2 4-304-16,1 0-64 0,0 1-16 0,0 0 0 15,0 2-128-15,0 2-32 0,1 0 0 0,-3 1 0 16,1 2-144-16,2 6 0 0,-4-2 144 0,-4-1-144 0,-3-8 0 0,4 14 144 16,-4-2-144-16,-4-1 0 0,-1 1 272 0,-3-2-48 15,0 3-16-15,-2-3 0 0,-1 2 16 0,-1 0 0 16,1-3 0-16,-1 3 0 0,2-7-48 0,1 1-16 16,2-3 0-16,7-3 0 0,0 0-160 0,0 0 160 15,0 0-160-15,0 0 160 0,10 0-160 0,3 0 128 16,2-2-128-16,1 1 128 0,3-1-128 0,8 2 0 15,-1 0 0-15,-10 3 128 0,-2 1-128 0,0 0 192 16,-1 2-192-16,-2 3 192 0,-6-4-192 0,0 3 0 16,-1-2 0-16,-3 5 0 0,-3-5 192 0,-2 7 0 15,-2-1 0-15,-4 1 0 0,-6 0 16 0,0-2 16 16,-3 1 0-16,-4 0 0 0,-3-3-80 0,1 1-16 16,-2-3 0-16,3 2 0 0,0-6-128 0,2 1 0 15,2 0 144-15,2-3-144 0,3-1 0 0,4-2-240 16,2-2 48-16,4 0 0 15,2-3-1536-15,4 0-288 0,4 1-64 0,2-6-11488 0</inkml:trace>
  <inkml:trace contextRef="#ctx0" brushRef="#br0" timeOffset="96144.71">5306 5112 1839 0,'0'0'0'0,"0"0"160"0,0 0-160 0,0 0 0 15,0 0 0-15,0 0 0 0,0 0 3568 0,0 0 672 16,0 0 144-16,0 0 32 0,-7-2-2368 0,-2 1-480 16,-3 0-96-16,-2 2 0 0,0-1-288 0,-2 1-48 15,1 3-16-15,-3 1 0 0,-1 0-352 0,-10 8-80 16,0-3-16-16,12 0 0 0,2 2-256 0,1-2-48 15,1 4-16-15,2 1 0 0,2-5-96 0,3 1-32 16,2 0 0-16,4-3 0 0,1-2-32 0,3 2-16 16,-4-8 0-16,11 1 0 0,3-2 192 0,4-2 32 15,1-3 16-15,2 1 0 0,-1-2-160 0,0-2-48 16,-1 2 0-16,2-3 0 0,-1 1-208 0,-2-3 144 16,-3 3-144-16,-1-2 128 0,-2 1-128 0,-2 2 128 15,0 2-128-15,-4 1 128 0,-6 5 32 0,8 1 0 16,-8-1 0-16,7 10 0 0,-1 2 32 0,-3 0 16 15,-1 7 0-15,-1 2 0 0,1 4-80 0,-2 1 0 16,-2 3-128-16,1 1 192 0,-3-3-64 0,1 2 0 16,1-5-128-16,-2 2 192 0,0-3-192 0,0-4 0 15,2-2 128-15,-1 1-128 16,2-2-304-16,0-4-96 0,1 2-32 0,0-1 0 16,0-7-2480-16,0-6-496 0</inkml:trace>
  <inkml:trace contextRef="#ctx0" brushRef="#br0" timeOffset="96582.49">6354 5118 5519 0,'0'0'496'0,"0"0"-496"16,8 3 0-16,0-1 0 0,-1 3 2256 0,2 3 368 16,1-2 64-16,0 6 0 0,-1-4-720 0,2 4-160 15,-1 6-16-15,1 0-16 0,3 1-480 0,-1 3-80 16,0 3-32-16,-3 0 0 0,-1 6-224 0,-3-2-64 16,-1 1 0-16,-4 3 0 0,-2-7-256 0,-3 2-64 0,2-4-16 0,-5 1 0 15,-2-2-192-15,-2-1-48 0,-3-1 0 0,-3-2 0 16,-4 3-80-16,-1-3-32 0,-3-4 0 0,-1-4 0 31,2-3-2000-31,-1-2-384 0</inkml:trace>
  <inkml:trace contextRef="#ctx0" brushRef="#br0" timeOffset="97128.9">7520 4494 13695 0,'0'0'608'0,"0"0"128"0,1-12-592 0,2 6-144 0,-2-3 0 0,-1 9 0 15,0-7 1376-15,0 7 240 0,0 0 48 0,0 0 16 16,0 0-592-16,0 0-128 0,0 0-32 0,0 0 0 16,8 5-256-16,-1 5-48 0,0 1-16 0,2 5 0 15,1 1 16-15,2 4 0 0,4 4 0 0,1-1 0 0,4 5-240 0,2 3-32 16,2 4-16-16,4 2 0 0,3 1-144 0,1 1-16 16,0 0-16-16,0 1 0 0,-5-3-160 0,-1-1 160 15,-4 0-160-15,-2-1 160 0,0-6-160 0,-1-3 192 16,-6-9-192-16,0-1 192 0,-1 0-192 0,-2-2 192 15,-1-1-192-15,-1-4 192 0,-2 2-192 0,-2-5-192 16,-1 1 32-16,-4-8-8736 16,0 0-1728-16</inkml:trace>
  <inkml:trace contextRef="#ctx0" brushRef="#br0" timeOffset="97411.75">8171 4564 13823 0,'0'-15'608'0,"1"9"128"0,-1-1-592 0,1 0-144 0,2 0 0 0,-3 7 0 16,0 0 2864-16,0 0 528 15,0 0 128-15,0 0 0 0,-6 0-1792 0,-1 5-384 16,1 1-64-16,-3 7 0 0,-3 1-368 0,0 4-64 0,-2 2-16 0,-3 6 0 15,-6 10 0-15,-1 5-16 0,-1 4 0 0,-1 3 0 16,0 0-256-16,-1 4-48 0,0 2-16 0,-1-2 0 16,-1-3-288-16,1 0-48 0,3-7-16 0,-2-3 0 15,2-2-144-15,2-5 0 0,2-3 0 0,5-4 0 16,1-3-256-16,4-2-128 0,4-3-16 0,2-2-11024 16,2-1-2208-16</inkml:trace>
  <inkml:trace contextRef="#ctx0" brushRef="#br0" timeOffset="98013.81">8614 5124 10127 0,'0'0'896'0,"0"0"-704"16,0 0-192-16,0 0 0 0,0 0 1792 0,0 0 320 15,0 0 64-15,0 0 0 0,0 0-512 0,0 0-96 16,0 0-32-16,11 0 0 0,0 0-480 0,2-1-96 15,1 0-32-15,1 0 0 0,1-2-352 0,2 0-80 16,1-2-16-16,3 2 0 0,1-1-240 0,-2-1-48 16,1-2-16-16,-3 3 0 0,0 2-176 0,-2-1 0 15,-2 0 0-15,-1-3 0 16,-3 4-448-16,-2-1-192 0,-1 2-16 0,-8 1-11696 0</inkml:trace>
  <inkml:trace contextRef="#ctx0" brushRef="#br0" timeOffset="98346.97">8701 5094 18591 0,'-15'10'832'0,"4"0"160"0,5-5-800 0,-3 2-192 0,-2 3 0 0,-2-1 0 15,-2 2 1184-15,-2-2 192 0,-1 2 32 0,-1 5 16 16,-6 2-272-16,1 1-64 0,3-2-16 0,2 1 0 16,4-5-256-16,4-2-48 0,2 1-16 0,4-5 0 0,5-7-208 0,2 8-32 15,6-3-16-15,1-1 0 0,5-3-224 0,11 3-32 16,1-3-16-16,-6 1 0 15,7 0-32-15,1-1-16 0,2 3 0 0,-2 1 0 0,1 3-176 0,-1-1 0 16,-1 5 144-16,0-1-144 0,-4-2 368 0,-4 4 0 16,-3-2 0-16,-3 3 0 0,-3 0 128 0,-4 3 16 15,-3-2 16-15,-3 0 0 0,-3-1 48 0,-4 5 0 16,-6 2 0-16,-3-2 0 0,-4-1-160 0,-9 6-32 16,-1-3 0-16,9-7 0 0,0 2-192 0,-2-4-64 15,-1 1 0-15,-2 0 0 0,1-1-128 0,1-3 0 16,1 3 0-16,1-7 0 15,1-1-896-15,-1-4-176 0,0 1-16 0,6-2-16 16,-2-1-1648-16,0-4-320 0</inkml:trace>
  <inkml:trace contextRef="#ctx0" brushRef="#br0" timeOffset="98895.77">9273 4277 7359 0,'-5'-20'656'0,"2"10"-528"15,-1-1-128-15,1 1 0 0,-2-4 1520 0,-1 2 272 16,1 5 48-16,-1-1 16 0,-2-1 16 0,1 4 16 16,-2-1 0-16,1 2 0 0,3 1-304 0,-2 2-64 15,1 1-16-15,6 0 0 0,0 0-752 0,0 0-160 16,0 8-16-16,3 3-16 0,2 4-144 0,3 3-32 16,2 3 0-16,5 3 0 0,3 2 112 0,3 6 16 15,4 2 0-15,0 3 0 0,-1 3-64 0,3 0 0 16,-4 7 0-16,-2-1 0 0,5 2-64 0,-7 3-32 0,-3 1 0 0,-3-1 0 15,-5-2-192-15,-3 0-32 0,-4-1-128 0,-2-2 192 16,-2 1 160-16,-2-4 32 0,-6-2 0 0,-3-1 0 16,-1-5-64-16,-6 1-16 0,-2-5 0 0,-1-1 0 15,-1 0-144-15,-1-1-32 0,0-4 0 0,3 0 0 32,-3-1-1744-32,2-5-368 0,1-3-64 0</inkml:trace>
  <inkml:trace contextRef="#ctx0" brushRef="#br0" timeOffset="121611.38">17503 5295 4607 0,'0'0'192'0,"0"0"64"0,0 0-256 0,-2-11 0 15,-3 6 0-15,1-2 0 0,-1 0 1472 0,5 7 256 16,-6-3 64-16,6 3 0 0,-8-8-688 0,2 2-128 16,-1 2-16-16,7 4-16 0,-6-4-48 0,6 4-16 15,-7-5 0-15,7 5 0 0,0 0-272 0,0 0-48 16,0 0-16-16,0 0 0 0,0 0-288 0,0 0-64 16,0 0-16-16,0 0 0 0,6 11 48 0,0-2 16 15,0 1 0-15,2 3 0 0,1-1 192 0,3 2 32 0,-1-2 16 0,3 1 0 16,0-2-144-16,1 3-16 15,0 2-16-15,2-2 0 0,0-2-64 0,3 2-16 0,-1 0 0 0,-2 0 0 16,5-4 128-16,1 1 32 0,2-4 0 0,2 2 0 16,1-4-192-16,2 2-16 0,2-1-16 0,0-4 0 15,-1-2-160-15,-2 0 128 0,0 0-128 0,1-3 128 16,4-5-128-16,-3 2 160 0,0-3-160 0,-2 1 160 16,-1 2-32-16,1-4-128 0,-3 1 192 0,0-3-64 15,1 2-128-15,0 3 0 0,-3-4 0 0,-1 4 0 16,-2-3 0-16,0 2 0 0,-1-4 0 0,-2 4 0 15,-4-4 0-15,0 6 0 0,-3-6 192 0,-1 3-64 16,1-2 32-16,-4 0 0 0,-2 2 0 0,-1-1 0 16,0 3 16-16,-4 7 0 0,4-10 0 0,-4 10 0 15,2-8-48-15,-2 8-128 0,0 0 192 0,0 0-64 16,0 0 0-16,0 0 0 0,0 0 0 0,0 0 0 0,0 0-128 0,0 0 0 16,-10 13 0-16,1-1 0 0,-1 0 0 0,1 5 0 15,-1-3 0-15,-1 1 0 0,-5 0 0 0,1 2 0 16,-1-2 0-16,0 2 0 0,-2 0 0 0,2 0 0 15,-2-2 0-15,0-1 0 0,-1-2 0 0,-1 0 0 16,-2 2 0-16,1-4 0 0,0 2 128 0,1 2-128 16,-2 0 0-16,1-4 128 0,-2 0-128 0,-1-2 128 15,-4 1-128-15,1-4 128 0,2-4-128 0,1 0 0 16,-2 1 0-16,3-2 128 0,-2-2-128 0,-1 0 0 16,2-7 144-16,1 0-144 0,3-1 128 0,0 0-128 15,-3-4 128-15,4 1-128 0,1 0 144 0,3-2-144 0,1-2 192 16,4 0-192-16,-1-5 0 0,3 0 0 0,0 2 0 0,3 0 0 15,0-1 0-15,1 2 0 0,-1 2 0 0,1-1 0 16,0-1 0-16,2 3 0 0,-3 4 0 0,3 3 0 16,0-1-160-16,2 10 160 0,-4-8-160 0,4 8 160 15,0 0-128-15,0 0 128 0,0 0 0 0,0 0-144 16,0 0 144-16,0 0 0 0,0 0 0 0,0 0 0 16,-4 9-160-16,3 2 160 0,0 3-192 0,3 2 192 15,2-2 0-15,1 2 0 0,0-1 0 0,3 1 0 16,-1 1 0-16,5 1-192 0,-1 1 192 0,2-1-160 15,1-1 160-15,4-1 0 0,1-3 0 0,4-3 0 16,-3 0 0-16,3-2 0 0,1 1 0 0,3-2 0 16,1 3 0-16,0-3 0 0,-2-2 0 0,1 0 128 15,0-4-128-15,1-1 0 0,1-1 128 0,0-3-128 0,-1 0 128 0,0-1-128 16,1 0 160-16,3-4-160 0,2 3 144 0,2-3-144 16,0 1 128-16,1-3-128 0,-1 1 0 0,0-4 0 15,-4-3 128-15,-6 1-128 0,-1 1 0 0,-5-1 128 16,-5 4-128-16,0-1 128 0,-3-1-128 0,-4 5 0 15,-8 9 144-15,1-11-144 0,-4 2 0 0,3 9 0 16,-11-5 0-16,-1 3 128 16,-2 5-1376-16,-1 3-272 0,-3 1-48 0</inkml:trace>
  <inkml:trace contextRef="#ctx0" brushRef="#br0" timeOffset="123079.17">21260 5040 12895 0,'0'0'1152'0,"0"0"-928"0,0 0-224 0,0 0 0 0,8-6 416 0,-8 6 32 16,12 1 16-16,-1 2 0 0,-2 3 224 0,3 1 32 15,-3 0 16-15,1 2 0 0,0-3-80 0,3 6-16 16,-1-3 0-16,4 2 0 0,1 2-144 0,4-3-48 16,0 2 0-16,2 0 0 0,0-2-128 0,3 2-48 15,1 1 0-15,0-2 0 0,0 1-80 0,0 0-32 16,-1-2 0-16,2 3 0 0,3 2 32 0,-1-3 16 16,2-1 0-16,0 2 0 0,1-2 64 0,2 1 16 15,2-1 0-15,1-3 0 0,1 1 16 0,0-3 0 16,2-2 0-16,-2 1 0 0,-2-1-32 0,0-2 0 15,-2-2 0-15,2 2 0 0,1-1-32 0,0 1-16 0,1 1 0 0,1-2 0 16,5 1-96-16,-1-4-128 0,1-2 176 16,-5 2-176-16,1-3 144 0,-3-4-144 0,-3 1 0 0,-1-1 144 15,-1 2-144-15,0-5 0 0,-1 3 144 0,0-3-144 16,-3-1 0-16,0 2 0 0,-1-2 0 0,0 0 128 16,0 3-128-16,-1-3 144 0,-3 2-144 0,-3 1 160 15,1-3-32-15,-2 3-128 0,-1 1 192 0,-1 0-64 16,0 3-128-16,-3-1 160 0,-3-2-160 0,-1 4 160 15,-1 3-160-15,0-1 0 0,-10 3 0 0,8-1 0 16,-8 1 0-16,0 0 128 0,0 0-128 0,0 0 0 16,6 9 0-16,-3 4 0 0,-4-3 0 0,-2 1 0 15,-2 3 0-15,-1 0 0 0,-2 1 0 0,-3 4 0 16,-3 3 0-16,-3-2 0 0,-3 1 0 0,-2-2 0 0,1 0 0 0,-4 0 0 16,-3 0 0-16,-1-1 128 0,-3 0-128 0,1-3 192 15,-1 0-192-15,0 2 192 0,0-2-64 0,1-1 0 16,-4-1 0-16,1-1 0 0,0-3 0 0,-3 1 0 15,-4 2 0-15,0-3 0 0,-1 1-128 0,2-4 192 16,-6 1-192-16,4-2 192 0,1-3-192 0,2-1 192 16,0-1-192-16,2-2 192 0,2-3-192 0,2 0 0 15,0-2 0-15,0-3 0 0,-2 1 0 0,-1-2 128 16,4-1-128-16,-2 2 128 0,-2-5-128 0,5 1 0 16,0-1 0-16,2 0 0 0,1-2 0 0,1 1 0 15,2-1 0-15,-1 0 128 0,1 0-128 0,1-1 0 16,1 1 0-16,3 0 0 0,-2 0 0 0,3-1 0 15,1 0 0-15,0 2 0 0,-1 1 0 0,1 1 0 0,2 2 128 16,1 0-128-16,-1 1 0 0,4 0 0 0,-1 1 0 0,2 2 0 16,-1-2 0-16,2 2 0 0,2-3 0 0,2 3 0 15,-4-1 0-15,2 3 0 0,2 1-144 0,-1-1 144 16,7 6 0-16,-5-4-128 0,5 4 128 0,0 0 0 16,0 0-176-16,0 0 176 0,0 0-160 0,0 0 160 15,0 0-192-15,7 11 48 0,4-1 16 0,-1 2 0 16,4 1 128-16,3-3-128 0,2 1 128 0,5 2-128 15,4-3 128-15,1 3 0 0,2-1 0 0,2 0 0 16,1 3 0-16,4-1 0 0,4 1-144 0,3 1 144 16,3-1 0-16,3 1 0 0,6-2 0 0,0-2 0 15,2-6 128-15,-1 3-128 0,1-4 128 0,0 4-128 16,1 1 128-16,4 0-128 0,2-3 128 0,-1-2-128 16,-3-4 128-16,-2-1-128 0,-3-1 128 0,-1 1-128 15,-2 0 0-15,2 2 128 0,-4 2-128 0,2-1 0 16,-1-1-320-16,-3-2-160 0,-4-1-32 0,-7 0-12816 15</inkml:trace>
  <inkml:trace contextRef="#ctx0" brushRef="#br0" timeOffset="125764.42">4307 5534 2751 0,'7'-5'256'0,"3"-4"-256"16,3 2 0-16,-1-3 0 0,-1 1 464 0,-1-2 48 16,2 1 16-16,-4-2 0 0,1 2-240 0,-2 1-48 15,0-1-16-15,0 2 0 0,-7 8 720 0,4-10 144 16,-4 10 16-16,0 0 16 0,5-9 32 0,-5 9 16 15,0 0 0-15,0 0 0 0,0 0-240 0,0 0-48 16,0 0-16-16,0 0 0 0,0 0-160 0,0 0-16 16,0 0-16-16,0 0 0 0,0 0-192 0,0 0-32 15,0 0-16-15,0 0 0 0,0 0 32 0,10 2 16 16,-10-2 0-16,11 3 0 0,-11-3-160 0,12 11-16 0,-2-3-16 0,-1 4 0 16,0-3-48-16,1 1-16 0,0 1 0 0,1-2 0 15,1 1-32-15,-1 1-16 0,3 0 0 0,2-1 0 16,0 0-16-16,2 2 0 0,1-2 0 0,1 1 0 15,1-3-16-15,0 3 0 0,3-4 0 0,0 0 0 16,-3-1 32-16,0-4 0 0,2 1 0 0,1-2 0 16,2-1 48-16,1-1 16 0,1-2 0 0,2-1 0 15,1-1-16-15,0-2 0 0,1-1 0 0,1-2 0 16,3 1-96-16,-1-4 0 0,0 2-128 0,-1-1 192 16,-1-2-192-16,-2 0 176 0,-2-2-176 0,-1-2 160 15,2-1-160-15,-4 1 128 0,-3-1-128 0,-2 0 128 16,3 1-128-16,-2 2 0 0,-2 0 0 0,-1 2 128 15,-3 3-128-15,-2-2 0 0,-2 2 0 0,-2 4 0 16,-1 4 0-16,-9 3 128 0,8-8-128 0,-8 8 0 16,0 0 0-16,0 0 0 0,0 0 0 0,0 0 0 15,0 0 0-15,4 11 0 0,-4 5 176 0,0-4-176 0,-4 1 208 0,0 2-48 16,-1 2-16-16,-1 1 0 0,-3 1-144 0,0 1 0 16,-1 3 0-16,-2-1 0 0,-2-2 0 0,-1 4 0 15,-1 2 128-15,-2-5-128 0,2 2 0 0,-1 1 0 16,-2-1 0-16,-2-3 128 0,0 1-128 0,-1-2 0 15,-1-1 0-15,-1-2 0 0,-4-1 128 0,-1 2-128 16,-2-2 0-16,0 0 128 0,-5-4-128 0,2-1 160 16,-1-5-160-16,2-1 160 0,2-3-32 0,-1-1 0 15,0-3 0-15,-1 2 0 0,1-3 0 0,0 0-128 16,2-4 192-16,-3 1-64 0,-2-3-128 0,1 1 0 0,-3-4 0 0,3 2 128 16,2 1-128-16,2-3 0 0,-1 0 0 15,3 3 0-15,2-4 0 0,1 3 128 0,2 1-128 0,3-1 0 16,0 4 0-16,2-1 0 0,4 2 0 0,0 2 0 15,-1-1 0-15,2 1 0 0,2 2-144 0,0 0 144 16,3 1 0-16,1 2 0 0,7-1 0 0,-9 4 0 16,9-4-144-16,-6 9 144 0,6-9 0 0,-3 9-144 15,3 1 144-15,2 2 0 0,2-4-144 0,2 4 144 16,0-4 0-16,4 2 0 0,3-4 0 0,2 3 128 16,3-3-128-16,2 1 0 0,2-1 0 0,4-1 128 15,0-1-128-15,3 0 192 0,2 0-192 0,2-3 192 16,3-2-64-16,0-2 0 0,3 0 0 0,-1 0 0 15,1 0-128-15,1-2 128 0,-1-1-128 0,0-1 128 16,-1 1-128-16,-1 0 0 0,3 1 0 0,-1 1 0 0,1-1 0 16,0 1-320-16,2 0 48 0,1 3 16 15,-1-2-1856-15,-1 2-352 0,10-4-80 0,-9 4-16 16</inkml:trace>
  <inkml:trace contextRef="#ctx0" brushRef="#br0" timeOffset="126982.48">8061 5592 13407 0,'0'0'592'0,"0"0"128"0,0 0-576 0,-1-8-144 0,0 0 0 0,1 8 0 16,0 0 992-16,0 0 160 0,0 0 48 0,0 0 0 15,0 0-464-15,11 3-96 0,0 1 0 0,-1-1-16 16,1-1-64-16,1 3-16 0,-2 2 0 0,1-3 0 16,1 3-64-16,0 3-16 0,1-1 0 0,0 3 0 15,1 0-64-15,1-1-16 0,0-1 0 0,3 2 0 16,0-1-128-16,1 1-16 0,0 0-16 0,4-3 0 16,2 2-48-16,1-2-16 0,-2 0 0 0,0-3 0 15,-1 2 32-15,1-1 0 0,-1-1 0 0,0-1 0 16,3-2-48-16,0 1 0 0,1-1 0 0,1 1 0 15,-4-2-144-15,2 3 160 0,0-1-160 0,2-3 160 16,2-1 0-16,0-1 0 0,-2 0 0 0,-1-2 0 16,1-2-160-16,0 1 0 0,0-2 0 0,-2-3 0 0,-2 0 144 15,0-3 0-15,-2-1 0 0,-1 1 0 0,1-3-16 16,0 0 0-16,-1-2 0 0,-1 1 0 0,1-3 0 0,-2 1-128 16,-4-1 192-16,2 0-64 0,-2-3-128 0,0 2 160 15,-1 2-160-15,0 0 160 0,-2 0-160 0,-1 3 0 16,-1 0 144-16,-1 2-144 0,-1 3 0 0,-2-1 0 15,-2 2 0-15,-4 9 128 0,0 0-128 0,0 0 0 16,0 0 0-16,0 0 0 0,0 0 0 0,0 0 0 16,0 0 0-16,0 0 0 0,-1 10 0 0,-3 3 0 15,-1-3-144-15,-2 3 144 0,1 0 0 0,0 3 0 16,-2 2-144-16,-1 1 144 0,0 0 0 0,0 0 0 16,-1 0 0-16,0 1 0 0,-1 0 0 0,-1 1 0 15,-1-1 0-15,-1-5 0 0,-1 1 0 0,-1-1 0 16,-1 0 0-16,1 2 0 0,-5-2 0 0,1-2 128 0,-2 1-128 15,-1 1 192-15,-1 0 0 0,-2-1 0 0,-4-4 0 0,0 2 0 16,-1-3-32-16,-3 0-16 0,-2-6 0 0,1 2 0 16,2 1-144-16,0-3 160 0,-2-1-160 0,2-1 160 15,0-1-160-15,2 0 0 0,0 0 144 0,2-1-144 16,0-2 0-16,-2-1 0 0,1-1 0 0,0 1 128 16,2-2-128-16,3-4 0 0,-1 1 128 0,1-4-128 15,-2-3 0-15,3 0 128 0,4 1-128 0,1 2 0 16,2-1 0-16,2 3 0 0,1 1 0 0,4 0 0 15,-2 3 0-15,4 0 0 0,0-1 0 0,2 4 0 16,6 4 0-16,0 0-128 0,0 0 128 0,0 0 0 16,0 0-128-16,0 0 128 0,0 0-128 0,-2 9 128 0,4 4 0 15,1-2-160-15,2 1 160 0,3 0 0 16,2 2 0-16,2-2 0 0,-1-1 0 0,3 2 0 0,1-3 0 0,3 3 0 16,4-2 0-16,-1 0 0 0,4 0 0 0,0-2 0 15,2 2 0-15,1-3 0 0,0 1 0 0,0-2 0 16,0 1 0-16,2-3 0 0,2 2 0 0,0 0 0 15,1-4 0-15,1 2 0 0,4 1-304 0,5-1 48 16,3-1 16-16,4 0 0 16,3 1-1232-16,0-4-240 0,-2-1-48 0</inkml:trace>
  <inkml:trace contextRef="#ctx0" brushRef="#br0" timeOffset="170145.42">10329 9920 19343 0,'0'0'1728'0,"0"0"-1392"0,0 0-336 0,0 0 0 31,0 0-720-31,0 0-224 0,0 0-32 0,0 0-16 0,0 0 992 0,12 5 336 0,-12-5 0 0,10 4 0 16,-10-4 240-16,0 0 32 0,11 4 16 0,-1 0 0 15,-10-4 48-15,13 6 16 0,0-3 0 0,0 0 0 16,-2 5-144-16,2 0-32 0,3-2 0 0,3 2 0 15,-1-5-144-15,1 0-48 0,1-1 0 0,3 1 0 16,3 0 160-16,2-3 32 0,2-3 0 0,5 2 0 16,3 2 48-16,2 2 16 0,1 0 0 0,7-1 0 0,4-4-80 0,2-1-16 15,0 0 0-15,1-1 0 0,0 2-144 0,1-1-16 16,1 2-16-16,5 0 0 0,6-3-48 0,0 0 0 16,2-1 0-16,-4 2 0 0,0-1-128 0,3 1-128 15,3 0 192-15,5-1-192 0,0 1 144 0,2-1-144 16,-3-1 0-16,-1 1 144 0,2 0-144 0,-1 3 0 15,4-1 0-15,0 2 0 0,-1 0 0 0,-2 0 128 16,-3-3-128-16,2 0 0 0,2 3 0 0,2 0 0 16,3-1 128-16,-3 1-128 0,-4-1 0 0,-1-1 0 15,-1 1 0-15,4 1 0 0,3 1 0 0,-3 2 0 16,-1-2 0-16,-2 3 0 0,-3-3 0 0,-1 2 128 0,0-2-128 16,4 3 128-16,3-2 32 0,-3 0 0 0,-3-4 0 0,0 4 0 15,-4 3 32-15,3 0 0 0,2-1 0 0,-2-1 0 16,0 0-16-16,-1 1 0 0,-4-2 0 0,0 1 0 15,0-2-176-15,3 0 192 0,2-1-192 0,-1 3 192 16,-1 1-64-16,-2 1 0 0,-2-5 0 0,0 2 0 16,0 0 0-16,1 1-128 0,2 0 192 0,-1 2-64 15,-1-1-128-15,-2-2 160 0,-1-2-160 0,0 3 160 16,1 0-160-16,1-1 0 0,2 4 0 0,-2-2 0 16,0-4 0-16,-2 4 128 0,-3 0-128 0,1 1 0 15,-4-1 0-15,-1-2 0 0,5 6 128 0,1-2-128 16,2-3 0-16,-4-2 0 0,-4 0 0 0,-2 3 0 15,4 1 0-15,-3 0 0 0,0-1 0 0,2 1 0 16,2 2 0-16,-1-4 0 0,-1-1 128 0,-1 0-128 0,-3 1 0 16,-1-1 0-16,-2 1 144 0,1-1-144 0,-1 2 128 0,2-1-128 15,1 1 160-15,2-2-160 0,0 1 144 16,-2-3-144-16,-5 0 128 0,1 1-128 0,-1 0 128 0,0 2-128 16,-1-2 128-16,2 2-128 0,0-1 176 0,3-1-48 15,0 1-128-15,-2-2 192 0,-4 0-64 0,0 3 0 16,1 0-128-16,-3-2 192 0,-1 1-32 0,-1-1-16 15,0-1 0-15,3 1 0 0,3 2 16 0,0 0 0 16,-1 3 0-16,0-4 0 0,-2-2-160 0,-1 0 160 16,1 1-160-16,-1 1 160 0,0-2-160 0,0 0 0 15,2 0 144-15,2 2-144 0,3-1 0 0,1 1 0 16,-1-1 0-16,-2 0 128 0,0-1-128 0,-1-1 0 0,0-2 0 0,-1 1 0 16,3 3 0-16,1 0 0 0,1-2 0 0,0 1 0 15,0 0 0-15,-1 3 0 0,-1 0 0 0,-1 1 0 16,1-5 0-16,2-2 0 0,-1 2 0 0,2 1 0 15,2-1 0-15,1 1 0 0,2 0 0 0,-2 1 0 16,-4 0 0-16,2 2 0 0,0-3 0 0,1 0 0 16,0 0 0-16,2 3 0 0,1-1 0 0,2-1 0 15,1 1 0-15,-3 0 0 0,0-1 0 0,-1 2 0 16,-1-2 0-16,2 3 0 0,2 0 0 0,4-3 0 16,-5 0 0-16,2-1 0 0,-5 0 0 0,1 3 0 15,2 0 0-15,1-1 0 0,1 2 0 0,1-3 0 16,2-1 0-16,-3 0 0 0,-4 0 0 0,-1 3 128 15,0-2-128-15,-2 2 0 0,1-3 0 0,2 0 0 16,3 0 0-16,-3 0 0 0,2 3 0 0,-5 0 0 0,-3 2 0 16,2-2 0-16,-2-2 0 0,1-1 0 0,0 1 0 0,3 2 0 15,1 0 0-15,3 2 0 0,-2-2 0 0,-4 0 0 16,-2-1 0-16,0 3 0 0,0 0 0 0,2-1 0 16,-1 0 0-16,3 1 0 0,-1 0 0 0,4 0 0 15,-2-1 0-15,-4 0 128 0,-1-2-128 0,-1 2 0 16,5 1 0-16,-2-2 128 0,6 1-128 0,1-2 144 15,-1 2-144-15,2-2 160 0,-1 0-160 0,-1-1 128 16,-2-1-128-16,3 0 128 0,-1 3-128 0,5-1 0 16,3 1 0-16,1 0 0 0,-2-3 0 0,-1 0 0 15,-2 0 128-15,4 0-128 0,1 0 0 0,3 0 0 16,4 0 0-16,0 0 0 0,-4 0 0 0,-1 0 0 0,-1-2 0 0,2 2 0 16,4 0 0-16,1 0 0 0,0 0 0 0,-3-1 0 15,-6-2 0-15,4 1 0 0,1 0 0 0,3 1 0 16,2 1 0-16,-1 0 0 0,1-1 0 0,-6-1 128 15,3 1-128-15,-3 0 0 0,-1 0 0 0,1 1 0 16,5 0 0-16,-5 0 0 0,-1 0 0 0,-2 0 0 16,-1 0 0-16,2 2 128 0,-1 2-128 0,3 0 128 15,2-2-128-15,-2 1 0 0,-3-3-192 0,0 5 192 16,2 0 0-16,1 1 0 0,2 1 0 0,-1-2 0 16,-2 0 0-16,-3 3 0 0,0-3 0 0,-3 1 0 15,1-2 0-15,1 1 0 0,0 0 0 0,3 3 0 16,-3-5 0-16,-2 1 0 0,-6 1 0 0,1 2 0 15,-1-3 0-15,2-1 0 0,0 1 0 0,-1 1 0 16,0-2 0-16,-2-2 0 0,-1 0 0 0,-1-1 0 0,-2-4 0 16,-1 3 0-16,-2-1 0 0,2 2 0 15,1-2 128-15,1 0-128 0,-4 1 0 0,3-1 128 0,-4 0-128 0,-1 1 0 16,-2-3 0-16,0 2 0 0,1 0 0 16,0 1 128-16,-3-1-128 0,3 1 0 0,3 0 0 0,-2 1 0 15,-1 0 0-15,0-1 0 0,-2-2 0 0,-4 3 0 16,-1-1 0-16,1 1 0 0,0 1 0 0,-2-1 0 15,0 0 0-15,3 1 0 0,3 2 0 0,-3 1 0 16,-3 2 0-16,1-2 0 0,0-4 0 0,-2 1 0 16,-2 4 0-16,2 0 0 0,-1-2-128 0,0-1 128 15,-2 1 0-15,1 2 0 0,0 1 0 0,1-1 0 16,-1-1 0-16,3 4 0 0,-3-3 0 0,1-1 0 16,0 1 0-16,-3 1 0 0,-3-2 0 0,-3 1 0 15,-1 3 0-15,-1-3 0 0,0-1 0 0,-2 1 0 0,-1 0 0 0,-2-1 0 16,0 2 0-16,-2 2 0 0,-1-5 0 0,-2 2 0 15,1 4 0-15,-3-2 0 0,-3-1 0 0,0 0 0 16,0-2 0-16,-1 1 0 0,-3 2 0 0,2-2 0 16,-9-5 0-16,0 0-144 0,0 0 144 0,7 6-208 31,-7-6-288-31,0 0-48 0,0 0-16 0,-2 13 0 16,2-13-2192-16,-8 11-432 0</inkml:trace>
  <inkml:trace contextRef="#ctx0" brushRef="#br0" timeOffset="176766.66">2151 4710 21183 0,'0'0'1888'0,"0"0"-1504"0,1-11-384 0,-1 11 0 31,1-9-784-31,-1 9-240 0,0 0-32 0,0 0-16 0,7-9 1200 0,-7 9 224 0,0 0 48 0,0 0 16 16,0 0-176-16,0 0-48 0,0 0 0 0,0 0 0 16,10 2-192-16,-10-2 176 0,7 10-176 0,-1 6 160 15,-4 0-160-15,-1 3 0 0,-1 2 0 0,-1 3 128 16,-3 1-128-16,-1 2 0 0,-1 5 144 0,-2 1-144 15,-2-3 128-15,-3 1-128 0,-2 3 160 0,0 0-160 16,-2-1 256-16,1 0-32 0,-1-5-16 0,3-1 0 16,3 0-16-16,1 0 0 0,-2 0 0 0,2 3 0 15,0-4-192-15,0 0 128 0,0-2-128 0,1 1 0 0,0-2 128 0,1-2-128 16,0-2 0-16,5-2 0 0,-1-1 128 0,1-1-128 16,2 0 0-16,1-3 0 0,0-1 0 0,4 2 0 15,3-3 0-15,2 1 0 0,0 2 160 0,1-4-160 16,1 1 160-16,3-2-160 0,3 1 128 0,5-2-128 15,-2 2 0-15,3-4 144 0,1 3-144 0,1-2 160 16,-3-2-160-16,4 0 160 0,-1 0-160 0,3 1 0 16,3-1 144-16,2-2-144 0,1 2 128 0,3 2-128 15,2-2 160-15,3-1-160 0,8 2 128 0,-1 1-128 16,2-1 0-16,-1-1 0 0,-3 0 176 0,0 2-176 16,1-1 192-16,1 2-192 0,-1 3 0 0,4-3 0 15,4 4 0-15,1-4 0 0,0 3 0 0,-1-2 0 0,-4 3 0 0,2 0 0 16,-2-2 176-16,0 2-176 0,1-2 160 0,5 2-160 15,1-1 208-15,1-1-48 0,-2-6-16 0,1 1 0 16,-2 0 96-16,2 2 16 0,2-2 0 0,2 1 0 16,6 1-80-16,1-2-16 0,-3-1 0 0,0-3 0 15,-2-3-160-15,1 3 0 0,1 3 0 0,2-2 0 16,6 0 0-16,-5-1 128 0,2-2-128 0,-1 2 0 16,-4 0 0-16,3 2 0 0,1 4 128 0,4 1-128 15,0-5 0-15,0 0 0 0,-5 1 0 0,-4 0 0 16,3 1 0-16,2-2 0 0,1 3 0 0,3 2 0 15,2-2 0-15,-5-4 0 0,-2-1 0 0,1 1 0 16,-1 4 160-16,5 2 0 0,5-1 0 0,-1-2 0 16,-9-3-160-16,4 1 0 0,-2-1 0 0,4 1 0 15,3 2 0-15,1-1 0 0,-1-3 0 0,-3-2 0 0,2-3 0 16,-2 5 128-16,2 4-128 0,3-1 0 0,6-3 0 0,-5 0 0 16,-3-2 128-16,-2 2-128 0,2 0 0 0,4 2 192 15,5 0-192-15,-3 0 192 0,-5-8-192 0,0 5 0 16,-1 1 0-16,3 1-176 0,5 2 176 0,-2-3 0 15,-1-3 0-15,-4 2 0 0,-3 1 0 0,1 3 0 16,0 1 0-16,0-3 0 0,1 1 0 0,-5 1 0 16,-5 2 0-16,-2 0 0 0,-1-1 0 0,3 2 0 15,1 2 128-15,-2-2-128 0,0 2 128 0,-4-2-128 16,-4 1 160-16,-4 1-160 0,-3-1 0 0,0 2 128 16,-1-3-128-16,0 2 0 0,0-1 0 0,-2 2 0 15,-3 0 128-15,-2-3-128 0,-4 5 0 0,-3-5 0 0,-4 3 0 16,-1-3 0-16,-1 4 128 0,-4-3-128 0,1-1 0 0,1 2 0 15,-4-3 0-15,1 1 128 0,0 0-128 0,-1-2 0 16,-1-1 0-16,-1-1 128 0,-3 1-128 0,2-2 0 16,0-1 160-16,-3 0-160 0,-2 0 160 0,-2-2-160 15,-1-3 256-15,-1-2-64 0,-3-3 0 0,1-1 0 16,-2-3 256-16,0-3 64 0,0-2 0 0,-1-5 0 16,-1-2-64-16,-2-1 0 0,0-3 0 0,1-4 0 15,-2-4 16-15,0-3 0 0,0 0 0 0,0 2 0 16,-1 1-16-16,0-1 0 0,0-1 0 0,-2 2 0 15,2 0-128-15,-2 1-16 0,1 3-16 0,-2 3 0 16,-1 3-160-16,0 0-128 0,0 4 192 0,0 1-192 16,-1 0 128-16,0 6-128 0,-1 3 0 0,1 1 0 15,2 0 0-15,-1 4-256 0,0 0 64 0,0 9 0 16,0 0-2048-16,0 0-416 0,0 0-80 0</inkml:trace>
  <inkml:trace contextRef="#ctx0" brushRef="#br0" timeOffset="181094.81">10149 15613 14111 0,'0'0'624'0,"0"0"128"0,-4-12-608 0,4 3-144 0,0-3 0 0,0 6 0 16,0 6 832-16,0 0 144 0,-1-10 32 0,1 10 0 16,-2-8-48-16,2 8-16 0,0 0 0 0,0 0 0 15,-1-9-208-15,1 9-32 0,0 0-16 0,0 0 0 16,0 0-368-16,0 0-64 0,0 0 0 0,8 14-16 15,-1 4 16-15,3 1 0 0,1 1 0 0,1 7 0 16,2 1 96-16,3 4 32 0,1 3 0 0,3 5 0 16,2-1-32-16,3 3 0 0,-2-3 0 0,5 2 0 0,-2 1 32 0,-2-1 0 15,2-2 0-15,-2-1 0 0,1-1 96 0,-2-4 32 16,-3 0 0-16,-2-4 0 0,-2-4-128 0,-2 0 0 16,0 3-16-16,-2-5 0 0,-3-3-192 0,-1-3-48 15,-1-3 0-15,-2 0 0 0,1-4 0 0,-4 0-128 16,-3-10 192-16,0 0-64 0,3 12-128 0,-2-5 0 15,-1-7 0-15,0 0 0 16,0 0-576-16,0 0-192 0,0 0-32 0,0 0-8640 16,0 0-1728-16</inkml:trace>
  <inkml:trace contextRef="#ctx0" brushRef="#br0" timeOffset="181471.31">10872 15373 19343 0,'0'0'1728'0,"0"0"-1392"0,0 0-336 0,0 0 0 15,0 0 768-15,0 0 96 0,0 0 16 0,0 0 0 16,0 0-48-16,-10 13-16 0,-3 3 0 0,-1 3 0 15,-2 3 112-15,-2 6 32 0,-1 4 0 0,-2 6 0 16,0 2-80-16,-5 10-16 0,-3 3 0 0,0 6 0 16,-2 3-128-16,0-1-32 0,-2 3 0 0,-1-5 0 15,1 0-272-15,-1-3-64 0,-3-5-16 0,4-3 0 0,4-6 160 0,0 0 48 16,2-1 0-16,4-7 0 0,2-6-240 0,1-1-64 16,3-7 0-16,3 1 0 0,2-1-64 0,2-4-32 15,1-2 0-15,3-3 0 0,2-4-160 0,4-7 128 16,0 0-128-16,0 0 128 15,0 0-512-15,0 0-96 0,0 0-32 0,10-1 0 16,2-10-1408-16,2 3-304 0,1-6-48 0,3-2-7520 16,-1 0-1520-16</inkml:trace>
  <inkml:trace contextRef="#ctx0" brushRef="#br0" timeOffset="182187.58">11092 16150 20783 0,'0'0'912'0,"0"0"208"0,0 0-896 0,0 0-224 0,0 0 0 0,0 0 0 16,0 0 1184-16,0 0 192 0,-4 7 32 0,1 5 16 16,1-3-208-16,-1 1-32 0,1 1-16 0,-2-2 0 15,1 3-208-15,0-2-64 0,-4 2 0 0,2 1 0 0,4-3-224 0,-2 2-48 16,0 2-16-16,-1-3 0 0,1 3-272 0,-1-1-48 16,2-4-16-16,2-9 0 0,-4 11-64 0,0 3-16 15,-1 0 0-15,1-1 0 0,1-2 0 0,0 1 0 16,3-12 0-16,-3 10 0 0,1 0 64 0,2-10 0 15,0 0 0-15,-1 9 0 0,1-9-80 0,0 0-16 16,0 0 0-16,0 0 0 0,0 0-160 0,0 0 192 16,0 0-192-16,0 0 192 0,0 0-192 0,0 0 128 15,0 0-128-15,0 0 128 0,0 0-128 0,0 0 0 16,0 0 0-16,7 8 0 0,-7-8 0 0,0 0 0 16,0 0 0-16,0 0 0 0,0 0 0 0,0 0 0 15,0 0 0-15,0 0 0 0,3 8 0 0,-3-8 0 0,0 0 0 0,0 0 0 16,0 0 0-16,0 0 0 0,4 13 0 0,-2-6 0 15,-2-7 0-15,0 0 0 0,0 0 0 0,0 11 0 16,0-11 0-16,0 0 0 0,0 0 0 0,0 10 0 16,0-10 0-16,1 10 0 0,-1-10 0 0,0 0 0 15,0 13 0-15,2-4 0 0,-1 1 0 0,-1 0 0 16,0 0-128-16,0-10 128 0,-3 9 0 0,2 0 0 16,2 1 0-16,-1-10 0 0,0 0 0 0,0 0 0 15,2 11 0-15,-2-11 0 0,0 0 0 0,0 0 0 16,4 7 0-16,-4-7 0 0,7 8 0 0,-7-8 0 15,0 0 0-15,0 0 0 0,12-1 0 0,-2 1 0 16,-10 0 0-16,11-3 0 0,-11 3 0 0,13-4 0 16,-2 2 0-16,1 0 0 0,1 2 0 0,-1 0 0 15,0 0 0-15,2 0 0 0,1 0 0 0,0 0 0 16,0-2 0-16,2-1 0 0,1 2-144 0,1 0 144 16,0-3-448-16,0-1-16 0,-3 1-16 0,2 0 0 15,-1 2-1712-15,-2-2-352 0,-1-4-64 0,-3 4-11600 16</inkml:trace>
  <inkml:trace contextRef="#ctx0" brushRef="#br0" timeOffset="182438.28">11563 16226 29311 0,'0'0'1296'0,"-7"4"272"0,7-4-1248 0,-7 10-320 0,2 1 0 0,0 5 0 15,1 0 544-15,-1 11 48 16,0 1 16-16,-1 3 0 0,-2 3 208 0,-1 0 32 0,-2 1 16 0,0 5 0 16,0 3-80-16,-3-1-16 0,-1 1 0 0,1 3 0 15,1-3-368-15,2 2-80 0,1-3 0 0,0-4-16 16,1-4-176-16,1-2-128 0,0-3 192 0,2-5-192 16,0-5 144-16,1-1-144 0,1-3 0 0,3-2 144 31,1-13-1312-31,2 9-272 0,-2-9-48 0,0 0-14336 0</inkml:trace>
  <inkml:trace contextRef="#ctx0" brushRef="#br0" timeOffset="183321.59">12430 16091 17391 0,'-11'5'768'0,"6"-2"160"0,2-3-736 0,3 0-192 15,0 0 0-15,0 0 0 0,0 0 704 0,22-12 96 0,2 2 32 0,4-5 0 16,1-2-64-16,7 0 0 0,3-2 0 0,2-3 0 16,2-6 112-16,3 3 16 0,1-2 0 0,5 0 0 15,4-5-192-15,4 3-48 0,5 2 0 0,-1-2 0 16,-1-1-240-16,-1-1-48 0,-1 2-16 0,4 4 0 16,3-3 0-16,4 3 0 0,0-1 0 0,-1 0 0 15,-2 0 112-15,-2-1 32 0,-2 1 0 0,2 0 0 16,2 3-112-16,2-1 0 0,2 1-16 0,-6 1 0 15,-3 1-112-15,-3 0-32 0,-3 4 0 0,-1-4 0 16,1 3-224-16,-3 3 176 0,-1-1-176 0,-1-1 160 16,-4 2-160-16,-5 0 0 0,-1 1 0 0,-5 3 0 15,0-1 128-15,-2 0-128 0,-2 2 0 0,-3 0 128 16,-1 5-128-16,-2-1 0 0,-1-6 0 0,-1 2 0 16,-1 4 0-16,2 0 0 0,-6-2 0 0,2 1 0 0,-4 0-192 15,-2 0-112-15,-5 1-16 0,0-2-16 16,-2 2-624-16,-2 2-128 0,-8 4-32 0,0 0-8448 15,0-11-1696-15</inkml:trace>
  <inkml:trace contextRef="#ctx0" brushRef="#br0" timeOffset="183722.51">14399 14834 17503 0,'0'0'1552'0,"0"0"-1232"0,0 0-320 0,0 0 0 16,0 0 720-16,10-5 96 0,4 2 16 0,2-4 0 15,3-1-144-15,5 2-32 0,6-6 0 0,9 5 0 16,5-3 320-16,6 2 64 0,2-6 16 0,2 0 0 16,2 1-160-16,2 3-16 0,1-4-16 0,5 3 0 15,2 2-144-15,1-3-16 0,-3 3-16 0,-3-3 0 16,-4 0-240-16,-2 5-32 0,-3-2-16 0,-3 4 0 15,0 2-32-15,-1 2-16 0,-2 0 0 0,-4 2 0 16,-5 5-144-16,-3 3-16 0,-2-3-16 0,-6 6 0 16,-1-1-176-16,-6 6 128 0,-4 2-128 0,-4 5 128 15,-1 2-128-15,-3 8 128 0,-6 4-128 0,-5 6 128 16,-3 0 64-16,-4 1 16 0,0 0 0 0,-5 1 0 16,-6-2 48-16,-4 1 16 0,-1-6 0 0,-3-1 0 15,-4-1 128-15,-2-4 32 0,0 0 0 0,0-5 0 0,-1-1-176 0,3-6-48 16,-1-2 0-16,4 1 0 0,-1-3-208 15,4 0-160-15,4-3 32 0,3-4 0 16,4-1-2656-16,4-3-528 0</inkml:trace>
  <inkml:trace contextRef="#ctx0" brushRef="#br0" timeOffset="184356.65">16625 14291 9215 0,'0'0'816'0,"0"0"-656"15,0 0-160-15,0 0 0 0,0 0 1984 0,0 0 384 16,0 0 64-16,13 0 0 0,-1 3-1072 0,1 3-208 15,-1 6-64-15,3 3 0 0,0 3-256 0,3 3-48 16,0 6-16-16,3 1 0 0,5 4-144 0,-1 5-48 0,4 2 0 0,2 4 0 16,1-2-64-16,1 3 0 0,1 3-16 0,0 2 0 15,-2-5-208-15,0-1-32 0,-3-4-16 0,2-3 0 16,-5 0-80-16,1-4-16 0,-4-3 0 0,-3 2 0 16,-6-2 32-16,0-5 0 0,-1-3 0 0,-3-1 0 15,-1-5 112-15,-3 0 32 0,-1-1 0 0,2-4 0 16,-1 0-192-16,-1-3-128 0,-5-7 192 0,0 0-192 15,7 7 0-15,-7-7-144 0,0 0-16 0,0 0-9248 16,11-5-1856-16</inkml:trace>
  <inkml:trace contextRef="#ctx0" brushRef="#br0" timeOffset="184648.72">17524 14220 17503 0,'-8'-18'768'0,"6"7"176"0,0 2-752 0,0-2-192 0,-1 2 0 0,1 0 0 0,2 9 1808 0,0 0 336 16,0 0 64-16,-7 12 16 0,-2-3-1328 0,-2 7-256 16,-3 3-48-16,-3 6-16 0,-2 2 160 0,-2 6 32 15,-3 5 0-15,-4 5 0 0,-2 2-64 0,-3 6 0 16,-3 3 0-16,-3 6 0 0,0 3-144 0,0 1-48 15,-1 1 0-15,3-3 0 0,2-7-256 0,2-4-48 16,0 2-16-16,3-7 0 0,4-4 64 0,0-3 0 16,2-1 0-16,3-6 0 0,3-1-112 0,4-4-16 15,2-2 0-15,3-4 0 0,3-4-256 0,5-2-64 0,3-1-16 0,5-5 0 32,3 0-1952-32,5-7-384 0,5 0-80 0</inkml:trace>
  <inkml:trace contextRef="#ctx0" brushRef="#br0" timeOffset="185223.9">17648 14992 22111 0,'-24'-4'976'0,"10"3"208"0,0 1-944 0,3-2-240 16,1 1 0-16,10 1 0 0,0 0 1792 0,0 0 320 15,0 0 64-15,0 0 16 0,0 0-1552 0,0 0-304 16,10-4-64-16,1 3-16 0,1 0 96 0,2 1 16 15,3 1 0-15,4 3 0 0,0 0 208 0,2 2 64 16,1 5 0-16,1 1 0 0,-3-1-160 0,-1 5-32 16,-6 1 0-16,-2 1 0 0,-2 0-224 0,-3-2-48 15,-3 0-16-15,-4 0 0 0,-3 2-32 0,-3-1 0 0,-2-5 0 0,0 1 0 16,-1 1 192-16,-2-4 16 0,-2 3 16 0,2-2 0 16,2-4-80-16,0 0-16 0,0 1 0 0,3-3 0 15,5-5-256-15,-4 10 160 0,4-10-160 0,0 0 128 16,3 12-128-16,2 0 0 0,-3 3 0 0,3 1 0 15,2-5 0-15,0 4 0 0,3 3 0 0,1 1 0 16,-4 4-144-16,1-1 144 0,-2-1 0 0,2 4 0 16,-6 1 0-16,0 0-128 0,-5 0 128 0,-2-3 0 15,-3-1 0-15,-2 1 0 0,-1-4 0 0,-4-3 0 16,-3-2 336-16,-3 2-16 0,-1 0-16 0,-1-2 0 16,-4-1 16-16,0-4 16 0,1 2 0 0,-1-6 0 15,0-1-144-15,3 0-48 0,0 0 0 0,2-3 0 16,2-2-144-16,2-3 0 0,3 0 144 0,2-2-144 15,2-8-1024-15,4 0-256 0,2-3-64 0,4-2-10432 16,4-5-2064-16</inkml:trace>
  <inkml:trace contextRef="#ctx0" brushRef="#br0" timeOffset="185706.54">18642 15105 23951 0,'0'0'2128'0,"-9"0"-1696"16,1-1-432-16,-1-1 0 0,-2 1 816 0,0 1 80 16,0 1 0-16,-3-1 16 0,-3-2-240 0,-1-1-48 0,-1 2-16 0,0 1 0 15,-1 0 128-15,1 5 32 0,-4-2 0 0,0 4 0 16,0 3-304-16,1 3-48 0,2 2-16 0,0 4 0 15,-1 2-224-15,2 2-48 0,2 2-128 0,0 0 192 16,4 6-192-16,3-4 0 0,1-1 0 0,7 0 0 16,0-1 0-16,5-5 0 0,2 1 0 15,3-2 0-15,1-3 0 0,2 0 0 0,4-2 0 0,2-3 144 16,-1 1-144-16,2-1 128 0,1-3-128 0,3-5 128 16,2-1 32-16,1-4 0 0,0-3 0 0,-1 1 0 15,-3-4-32-15,0 1 0 0,-2-5 0 0,0 3 0 16,-3-4-128-16,1 0 0 0,-2-2 144 0,-2 2-144 0,-4-1 128 15,-2 3-128-15,1 1 160 0,0-1-160 0,-2 6 0 16,-6 5 0-16,0 0 0 0,0 0 0 0,0 0 0 16,0 0-192-16,5 11 192 0,-1 4-160 0,-3 3 160 0,-1 4-192 15,-1 3 192-15,0 0-192 0,-2 6 192 0,0 3-128 16,-2 4 128-16,0 1-128 0,-2 3 128 0,-2 2 0 16,0 4 0-16,-4-5 0 0,-1-2 0 0,3-1 0 15,1 0 0-15,-1-3 0 0,0 1-128 0,1-3 0 16,1 0 0-16,0-2 0 15,0-6-1744-15,2-1-352 0,-1-3-64 0</inkml:trace>
  <inkml:trace contextRef="#ctx0" brushRef="#br0" timeOffset="186717.81">12679 16741 2751 0,'0'0'128'0,"-3"-5"16"0,-2-2-144 0,5 7 0 0,0 0 0 0,0 0 0 16,3-6 5152-16,-3 6 992 0,0 0 208 0,0 0 48 16,0 0-4912-16,13 1-976 0,0 2-192 0,-2-1-32 15,-1 5-64-15,2-1-16 0,1 5 0 0,2 0 0 16,4 1 0-16,1 3 0 0,1 3 0 0,4 4 0 15,2 3 48-15,4 5 16 0,4-1 0 0,2 5 0 16,5 3 32-16,1 2 0 0,-3 1 0 0,4 4 0 16,-5-1-80-16,4 5-16 0,-1-3 0 0,1 2 0 0,2-3-208 15,2 0 144-15,3-5-144 0,0-2 128 0,3 0 80 0,-1-1 16 16,-3-2 0-16,1 0 0 0,1-2 160 0,-3 0 48 16,-1-4 0-16,1 5 0 0,2 3-176 0,2-3-48 15,3-4 0-15,-1 1 0 0,2 1-48 0,-2-3-16 16,-4 1 0-16,1 0 0 0,-2-2-144 0,1 1 0 15,3-4 0-15,1 0 128 0,2 3-128 0,-2-4 0 16,-4-2 144-16,-3 2-144 0,-5-4 176 0,-1 0-48 16,-2 0 0-16,-2 1 0 0,-1-3 16 0,-3 2 0 15,-1-1 0-15,1 1 0 0,0 0-144 0,-1-1 0 16,1 0 0-16,-3 0 128 0,-2-2-128 0,0 2 0 16,-2 0 0-16,0 0 0 0,-3-2 0 0,-1-1 0 0,-1-2 0 0,1 1 0 15,-2 0 0-15,1 1 0 0,-1-1 128 0,-1-2-128 16,-1 0 0-16,0 2 0 0,-1-1 0 0,1 1 0 15,-1-1 0-15,-2 1 0 0,0-4 128 0,-1 3-128 16,1 2 0-16,-2-1 0 0,0-3 0 0,0 2 0 16,-1 0 0-16,1-4 0 0,-2 2 144 0,3-2-144 15,-1 1 0-15,0 2 0 0,1-5 0 0,-1 6 128 16,3-4-128-16,-1 2 0 0,2-4 0 0,-2 2 0 16,-1-3 0-16,0 0 0 0,0 1 0 0,0-4 128 15,-1 1-128-15,-1 1 0 0,0 4 0 0,-2-5 0 16,-10-4 0-16,11 4 0 0,1 0 0 0,-12-4 0 15,10 2-304-15,-10-2-80 0,0 0 0 0,0 0-16 16,0 0-1568-16,0 0-304 16,-1-13-64-16</inkml:trace>
  <inkml:trace contextRef="#ctx0" brushRef="#br0" timeOffset="187160.64">15930 18233 26607 0,'0'0'1168'0,"10"5"256"0,3-1-1136 0,1 3-288 0,0 4 0 0,3 3 0 15,2-2 576-15,3 5 64 0,1 1 16 0,2 1 0 16,2 0 80-16,4 2 16 0,0-2 0 0,1 3 0 16,0 1-336-16,0 4-64 0,-3-2-16 0,-1 2 0 15,-3-4-176-15,-1 2-32 0,-1 3-128 0,0-1 192 16,0 1-32-16,-3-2-16 0,-2 0 0 0,-3-2 0 16,-2 3-16-16,-3-2 0 0,-1 3 0 0,-4-3 0 15,-2 0-128-15,-3 1 128 0,-4 3-128 0,-1-2 128 16,-5 1 0-16,-4-2 0 0,-4 3 0 0,-2-3 0 15,-2 4 64-15,-2-4 16 0,-1 1 0 0,-5-2 0 16,-2 5 0-16,-3-6 0 0,-3-3 0 0,0 0 0 16,-2-3-80-16,3-1-128 0,4-4 176 0,2 0-176 15,1 0 0-15,5-6-176 0,2-2 0 0,4-1 0 16,1-3-2064-16,4-2-400 0,3-3-96 0,2 0-10576 16</inkml:trace>
  <inkml:trace contextRef="#ctx0" brushRef="#br0" timeOffset="187543.53">17297 18468 23039 0,'0'0'1024'0,"0"0"192"0,0 0-960 0,8-5-256 0,2 2 0 0,0 3 0 16,2 3 1024-16,1 3 144 0,2 2 48 0,1 5 0 15,1 1-144-15,1 1-32 0,-1 4 0 0,4 3 0 16,-1 0-304-16,4 4-64 0,0 4-16 0,2 3 0 15,-5 0-384-15,1 2-80 0,0 0 0 0,-1 3-16 16,-2 2-176-16,-1-1 128 0,0-1-128 0,0 3 128 16,-2 0-128-16,1-3 0 0,1 1 0 0,-3 1 0 0,0-2 128 15,0-6-128-15,1-4 0 0,-4 1 128 0,0-5-128 0,-1-1 0 16,4-5 0-16,-2-1 128 0,-1-1-128 0,-2-1 0 16,0-2-160-16,0-6 160 15,0 1-2576-15,-10-8-432 0</inkml:trace>
  <inkml:trace contextRef="#ctx0" brushRef="#br0" timeOffset="187891.62">18407 18365 33631 0,'-7'-11'1488'0,"7"11"304"0,0 0-1424 0,-2-9-368 0,2 9 0 0,0 0 0 16,-4-10 512-16,4 10 16 0,0 0 16 0,-8-2 0 16,-1 2-128-16,-2 2-32 0,0 1 0 0,-2 2 0 15,-2 1-64-15,-3 1-32 0,-2 5 0 0,0 4 0 16,-1 3-128-16,-2 3-32 0,1 6 0 0,-3 1 0 16,2 4-128-16,-3 6 160 0,-1 5-160 0,-2 0 160 15,0 3 0-15,-2 7 0 0,1-2 0 0,-2 0 0 16,-1-1-160-16,0-2 160 0,0 2-160 0,0-1 160 15,1 0-160-15,3-5 0 0,1 1 0 0,2-7 128 16,2-1-128-16,2-1 160 0,0-5-160 0,5 1 160 16,-1-8-160-16,2 1 0 0,3-5 144 0,3-3-144 15,0-3 0-15,3-3-208 0,4-2 16 0,3-10 16 16,0 0-1872-16,0 0-368 0,0 0-80 0</inkml:trace>
  <inkml:trace contextRef="#ctx0" brushRef="#br0" timeOffset="188491.81">18561 19279 28383 0,'0'0'1264'0,"0"0"256"0,0 0-1216 0,0 0-304 0,11-1 0 0,0-1 0 15,1 1 704-15,1 0 96 0,1-3 16 0,2 2 0 16,-2-4-176-16,3 4-48 0,1-2 0 0,1-1 0 16,-1-3-208-16,1 3-64 0,-1-2 0 0,-1 2 0 15,1 1-320-15,-3-4 144 0,-2 2-144 0,-1 2 0 16,-4-2 128-16,-8 6-128 0,7-8 0 0,-7 8 0 15,0 0 0-15,0 0 160 0,0-5-160 0,0 5 128 16,-8-4-128-16,-6 3 0 0,-5 1 144 0,-1 1-144 16,-2 3 0-16,-2-2 0 0,-1 1 0 0,-2 0 128 15,-2 3 0-15,-3 3 0 0,-1-3 0 0,0 6 0 16,1-1 64-16,-1-1 32 0,-1 4 0 0,-1-2 0 16,1-2-64-16,2 3-16 0,2-1 0 0,3 0 0 0,3 0-144 15,5 2 160-15,2-2-160 0,6 0 160 0,2 1-160 0,5-3 0 16,3 2 0-16,6 2 0 0,4-1 0 0,5 3 0 15,5 1 0-15,5-1 128 0,3 1-128 0,4 0 0 16,0 4 0-16,1-1 0 0,-2 2 192 0,1-2 0 16,-2-1 0-16,0 0 0 0,-1 0 256 0,-1 2 48 15,-2-2 16-15,-1 1 0 0,-3-1-112 0,-2 0-16 16,-1-5 0-16,-2 0 0 0,-3 1 192 0,-3-5 48 16,-2 2 0-16,-2-3 0 0,-6-9-288 0,0 0-48 15,0 6-16-15,0-6 0 0,-6 8-32 0,-3-2-16 16,-4-3 0-16,-3-2 0 0,-5-2-64 0,-2-1-16 15,-3-1 0-15,-5-4 0 0,-1 2-144 0,-3 0-144 0,-3-3 144 0,-4 2-208 32,-4-3-896-32,-2 2-176 0,-3-5-48 0,4 1 0 15,4-3-1488-15,1-3-288 0</inkml:trace>
  <inkml:trace contextRef="#ctx0" brushRef="#br0" timeOffset="190793.73">17737 16306 10127 0,'0'0'896'0,"5"-10"-704"0,-2 2-192 0,1-1 0 16,0 3 1728-16,-1-4 304 0,0 0 64 0,1-1 16 16,-4 11-784-16,4-11-160 0,-3 0-16 0,1-2-16 15,0 4 16-15,-2-1 16 0,-2 0 0 0,1 1 0 16,1 2-16-16,0 7-16 0,-2-7 0 0,2 7 0 15,0 0-304-15,0 0-48 0,-3-4-16 0,3 4 0 16,0 0-272-16,0 0-64 0,-4 13-16 0,2 4 0 0,-1 5-208 0,2 2-32 16,0 5-16-16,-1 6 0 0,2 4 0 0,0 6 0 15,0 3 0-15,3 5 0 0,-1 4-32 0,2 3 0 16,0-1 0-16,1-2 0 0,0-1-128 0,1-2 0 16,-2-3 144-16,0-1-144 0,-1-2 192 0,-1-2-48 15,-1 2 0-15,-1-3 0 0,0-1 144 0,0-1 32 16,0-1 0-16,-2-4 0 0,-1-2-128 0,1-3-32 15,-1-4 0-15,1 1 0 0,0-6-160 0,-1 2 160 16,0-4-160-16,2 0 160 0,-4-3-32 0,2-1-128 16,1-2 192-16,2-1-64 0,-7 1-128 0,5-4 0 15,-2-3 0-15,1 1 0 0,3-10-208 0,0 0 16 0,0 0 16 0,0 0 0 32,0 0-480-32,0 0-112 0,0 0 0 0,0 0-16 15,0 0-1216-15,0 0-240 0,-5-12-64 0,4-1-11184 0</inkml:trace>
  <inkml:trace contextRef="#ctx0" brushRef="#br0" timeOffset="191143.14">17459 17202 27935 0,'0'0'1232'0,"0"0"256"15,-5 9-1184-15,2 2-304 0,3-11 0 0,2 17 0 16,0 3 608-16,4 2 64 0,1 5 16 0,2 1 0 0,0 3-224 0,1 4-32 16,1 0-16-16,1 2 0 15,-1-1 96-15,2 1 32 0,1-1 0 0,1 0 0 0,0 0-192 0,3-3-32 16,1-5-16-16,0-3 0 0,2-1-176 0,0-2-128 16,1-2 144-16,2-6-144 0,0-3 480 0,1 0 0 15,0-6 0-15,0-4 0 0,2-2 288 0,-1-7 48 16,0-2 16-16,-1-7 0 0,1-5-80 0,2-8-16 15,1-1 0-15,3-6 0 0,-4-5-288 0,0-5-48 16,-4 1-16-16,-1-4 0 0,-2-3-224 0,-2 0-160 16,-3-1 192-16,1 2-192 15,0 1-368-15,-2 7-176 0,-3 2-32 0,0 8-16 16,0 4-2320-16,-3 5-464 0</inkml:trace>
  <inkml:trace contextRef="#ctx0" brushRef="#br0" timeOffset="194697.78">15559 12772 14735 0,'6'8'640'0,"-1"-2"160"0,1-3-640 0,1-1-160 0,-2 2 0 0,0-1 0 16,-5-3 1248-16,0 0 224 0,0 0 32 0,0 0 16 15,0 0-496-15,0 0-112 0,0 0-16 0,-19-4 0 16,-3-1-160-16,1-3-32 0,-5 1-16 0,-2-1 0 16,-5-3-368-16,0-2-64 0,-1-4 0 0,-4 5-16 15,-8-1-32-15,-2 0 0 0,-7 2 0 0,-2-6 0 0,5-6-208 0,-7 2 0 16,-2 3 0-16,-1-2 0 0,-7-1 0 0,-5 0 0 15,-6-2 0-15,-1 0 0 0,-2 0 0 0,-3-1 0 16,-7 4 0-16,-2 0 0 0,-7 3 272 0,2-1-32 16,1 0-16-16,-11 0 0 0,-3 1-224 0,0 1 144 15,-1 4-144-15,-3-4 128 0,-4 0-128 0,-2 1 0 16,-3 3 144-16,-1 3-144 0,-3 4 0 0,0-3 0 16,-3 0 0-16,-1 0 0 0,-3 4 0 0,0 3 0 15,0 1 0-15,-7 0 0 0,-2 0 0 0,1 5 0 16,2 5 0-16,-4 0 0 0,-8 3 0 0,-1 2 0 15,-1 2 0-15,1 1 0 0,-3 2 0 0,-1 7 0 0,0-2 0 16,3 4 0-16,6-1 0 0,1 1 0 0,-1-2 0 0,6 2 0 16,10 2 0-16,3-3 0 0,-1 1 0 0,7-1 0 15,7 1 0-15,0 1 192 0,0-5 0 0,4 5-16 16,6-2 64-16,1 3 16 0,1 2 0 0,0-3 0 16,0-2 32-16,2 4 16 0,3 4 0 0,-2-1 0 15,-3 2-64-15,7 0-16 0,7 0 0 0,3 0 0 16,2-2-224-16,4 2 144 0,2 0-144 0,9 0 128 15,10 0-128-15,8-3 192 0,7-1-192 0,11 3 192 16,5 2-192-16,5 1 0 0,7-2 144 0,5 1-144 16,4 0 0-16,8 1 0 0,6 1 0 0,5 1 0 15,5-2-192-15,3-1 32 0,6-2 16 0,7 0 0 16,5-1 16-16,7 1 0 0,6-1 0 0,8 2 0 16,5-1 128-16,2-2-128 0,3-6 128 0,2 3-128 0,4 2 128 0,8-3 0 15,8-2-144-15,1 3 144 0,1 0 0 16,3 0 0-16,6 1-144 0,4-2 144 0,3-3 0 0,2 1 0 15,1-5 0-15,8 2 0 0,4-2 0 0,1-3 0 16,-4 0 0-16,8-3 0 0,6 2 144 0,-2-3-16 16,0-2 0-16,3 0 0 0,5-4-128 0,0 2 192 15,-1-3-192-15,3 0 192 0,3-5-48 0,1-1 0 16,-2-2 0-16,1-1 0 0,3-1-144 0,2-1 192 16,1-1-192-16,-1-4 192 0,-1-3-192 0,6 2 192 15,-1-2-192-15,2-1 192 0,-7-3-64 0,5-3-128 16,3-1 192-16,-2-2-64 0,-7-8-128 0,4 3 192 15,1-3-192-15,-1-1 192 0,1-3-192 0,-4-3 128 16,-4 1-128-16,-3 0 128 0,-6 0 64 0,-4-2 0 0,-6-6 0 0,-6-1 0 16,-7 1 0-16,0-4 16 0,-2 0 0 0,-8-3 0 15,-8-2 128-15,-11-1 32 0,-5-3 0 0,-6 0 0 16,-4 3-80-16,-6 0-16 0,-5 0 0 0,-11 1 0 16,-8 4-96-16,-7-1-32 0,-5 5 0 0,-6-3 0 15,-5 4-144-15,-6 0 0 0,-3 5 0 0,-8 4 0 31,-5 1-1696-31,-6 3-272 0,-8 6-48 0,-8 2-8144 0,-11 2-1616 0</inkml:trace>
  <inkml:trace contextRef="#ctx0" brushRef="#br0" timeOffset="195212.54">11187 14666 20271 0,'-15'0'1792'0,"9"2"-1424"0,-5 3-368 0,4 4 0 15,-5 1 640-15,2 4 48 0,1 1 16 0,0 3 0 16,2 1 64-16,-2 6 0 0,2 4 16 0,1 4 0 16,1 4-208-16,2 0-32 0,1 1-16 0,2 2 0 15,1 0-32-15,3-1-16 0,0-6 0 0,1-3 0 16,0-1 32-16,-1 1 16 0,3-6 0 0,0-3 0 16,-1-3-144-16,1 0-16 0,-2 0-16 0,1-4 0 15,-3-2-144-15,-3-12-16 0,3 9-16 0,-3-9 0 16,4 12-48-16,-4-12 0 0,0 0 0 0,0 0 0 0,0 0-416 0,0 0-96 15,0 0 0-15,5-8-9312 16,-2 0-1856-16</inkml:trace>
  <inkml:trace contextRef="#ctx0" brushRef="#br0" timeOffset="195531.91">10788 15036 24879 0,'-14'1'2208'0,"5"3"-1760"16,0-1-448-16,9-3 0 0,-7 5 752 0,7-5 64 16,-4 13 16-16,1 2 0 0,2 0-384 0,1 3-80 0,1 2-16 0,2 2 0 15,1 2 112-15,-1 1 32 0,5 0 0 0,1 1 0 16,2-3-96-16,2 1-16 0,0-1 0 0,5-4 0 16,-2-2-128-16,3-5-16 0,2 2-16 0,-2-1 0 15,1-4 32-15,2-1 16 0,-1-5 0 0,2-3 0 16,4-2 432-16,-2-6 96 0,1 1 16 0,2-9 0 15,0 1-48-15,1-6-16 0,1-2 0 0,1-5 0 16,-1 0-288-16,0-3-48 0,-1-2-16 0,-3 1 0 16,-1 2-80-16,-5-2-32 0,-2-2 0 0,-3 2 0 15,-1 3-128-15,-5 2-32 0,0 4 0 0,-2-1 0 16,0 2-336-16,-2 5-80 0,-1 1-16 0,-1 5 0 16,-1 0-1920-1,-2 11-384-15,0 0-80 0</inkml:trace>
  <inkml:trace contextRef="#ctx0" brushRef="#br0" timeOffset="196481.24">12260 15876 26719 0,'0'0'2368'0,"0"0"-1888"0,0 0-480 0,0 0 0 31,0 0-240-31,0 0-144 0,-4-5-16 0,4 5-16 0,-9-6 544 0,2 0 128 0,-1-5 0 0,0 1 16 16,0 1 560-16,-3-3 96 0,0 0 32 0,-2-2 0 16,-1-2-16-16,-2 0 0 0,-2 0 0 0,-5-2 0 15,-5-2-288-15,-2-2-48 0,-6-6-16 0,-1 3 0 16,-2-6-272-16,-5 1-64 0,3-1-16 0,-4-2 0 16,1-1-80-16,-2-3-16 0,-3 0 0 0,-3 3 0 15,-4 1-144-15,-2 1 128 0,-2 4-128 0,2 0 128 0,2 5 0 16,-1 2 0-16,-2 4 0 0,-2 4 0 15,-2 6-128-15,-4-3 128 0,-1-1-128 0,2 4 128 0,2 0-128 0,-1 1 0 16,2 3 0-16,-1 1 0 0,2 1 0 0,1-2 0 16,-1 2 0-16,2 1 128 0,1 0-128 0,2 1 0 15,3 3 0-15,1 6 0 0,1 0 0 0,0 6 0 16,-2 1 0-16,-1 2 0 0,0-1 0 0,3 5-144 16,1 5 144-16,3-1 0 0,2 5-128 0,0 3 128 15,2 2 0-15,2 2 0 0,3 2-144 0,3-2 144 16,4 5 0-16,2 3-144 0,3 1 144 0,4 0 0 15,2 2 128-15,5 2-128 0,4 1 0 0,4 2-192 16,3 1 32-16,2 1 0 0,2 3 16 0,2-2 0 16,3 2 0-16,3 1 0 0,1-2-16 0,3 0 0 15,0 2 0-15,4-1 0 0,1 2 160 0,0-1-160 16,1-2 160-16,2-1-160 0,-2-1 160 0,1-3 0 0,1-2 0 0,0-5 0 16,0-1 0-16,4-6 0 0,1 1 0 0,2-3-128 15,-2-5 128-15,4 2 0 0,1-2 0 0,6-2 0 16,0 0 0-16,6-4 0 0,5-1 0 0,1-3-128 15,0 0 128-15,-2 1 0 0,2-6 0 0,2-3 0 16,3-1 0-16,3-1 0 0,2 0 0 0,2-4 0 16,2 1 0-16,2-5 128 0,-2-4-128 0,-1 2 0 15,-2-3 0-15,2-2 144 0,-3 0-144 0,3-1 0 16,-2-3 176-16,2 1-176 0,0-1 160 0,-4-5-160 16,-4 2 144-16,-1-6-144 0,-2 0 128 0,3-5-128 15,2-7 256-15,0 0-16 0,2-1-16 0,1 2 0 16,1-5 48-16,-4 1 16 0,-4 0 0 0,-2 1 0 15,-1 2-160-15,-2 1-128 0,-3 3 192 0,-4 0-192 0,-3 0 128 0,1 1-128 16,-2 0 0-16,-2-1 0 0,-4-4 160 0,-3-2-160 16,5 1 128-16,-5-3-128 0,-2 3 128 0,-3-3-128 15,1-5 128-15,-4 0-128 0,-1 1 128 0,-4-3-128 16,-1-6 128-16,-4 1-128 0,-4-4 256 0,-5-4-16 16,-4-5-16-16,-3-1 0 0,-7-1 144 0,-2-6 16 15,-2 3 16-15,-5 3 0 0,-1 2-64 0,-1 5-16 16,2 3 0-16,-5 2 0 0,2 4-160 0,0 6-32 15,3 7-128-15,1 4 192 0,0 3-192 0,-2-1 0 16,1 7 0-16,-1-1-160 16,2 2-1808-16,0 2-352 0,0 4-80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44:31.94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14626 8949 5519 0,'0'0'496'0,"8"-4"-496"15,0-3 0-15,-2-1 0 0,1 0 1360 0,-1-1 176 16,-6 9 48-16,10-6 0 0,-1-4-688 0,0 4-144 16,0-6-32-16,0 7 0 0,-9 5-176 0,10-8-32 15,0 2-16-15,-1 2 0 0,-9 4-16 0,0 0 0 16,9 0 0-16,-9 0 0 0,10-4-112 0,-10 4-32 16,0 0 0-16,0 0 0 0,0 0-96 0,0 0-32 15,0 0 0-15,0 0 0 0,-5 13 176 0,-2 1 16 16,-5 0 16-16,-3 1 0 0,-4 3-128 0,-2 0-32 15,0 0 0-15,-3-1 0 0,-3 1-16 0,2 0-16 16,-1 1 0-16,1 0 0 0,1-1 0 0,-1 1 0 16,2 3 0-16,2-5 0 0,1-3-224 0,-1 3 0 0,1-2 128 15,2-2-128-15,2 1 0 0,3 0 0 0,0 1 128 0,3-2-128 16,2-2 0-16,2 3 0 0,0-1 0 0,1-3 0 16,2 2 128-16,3-3-128 0,0-9 0 0,0 12 0 15,3 0 384-15,2-6-32 0,2 2 0 0,3-2 0 16,2-1 112-16,3 3 32 0,5-3 0 0,2 1 0 15,2-3-240-15,2 1-32 0,-1-1-16 0,3 0 0 16,0 1-80-16,2-1-128 0,2-1 176 0,1 2-176 16,0-2 144-16,2-1-144 0,-1 2 0 0,-1-4 144 15,-2-2-144-15,-1-1 0 0,-2 0 144 0,4 1-144 16,-2-2 0-16,0-3-288 0,-4 2 48 0,0 2-7984 16,-2-1-1600-16</inkml:trace>
  <inkml:trace contextRef="#ctx0" brushRef="#br0" timeOffset="417.07">14571 9262 6447 0,'-9'-5'576'0,"-2"2"-576"0,2 1 0 0,9 2 0 16,0 0 3616-16,0 0 608 0,0 0 128 0,0 0 32 16,0 0-2864-16,0 0-576 0,0 0-112 0,0 0-32 15,12 2-192-15,5-2-32 0,1-2-16 0,5 0 0 16,3-2-160-16,6-1-16 0,1-1-16 0,5 2 0 15,-2-3-96-15,6 1-16 0,2 3 0 0,5-1 0 16,0-1-256-16,7 1 160 0,4 1-160 0,3 1 128 16,1-1-128-16,1-1 0 0,-2-1 0 0,2 2 0 15,0 0 0-15,2 3 160 0,3 0-160 0,-1 0 160 16,0 0-160-16,-2 0 0 0,-1 0 0 0,-1 3 0 16,-2-1 0-16,5 2 0 0,3 0 128 0,-1-2-128 0,-5 0 0 15,-2-1 0-15,-2-1 0 0,-2 0 0 16,-3 0-1408-16,0 1-176 15,2 0-16-15</inkml:trace>
  <inkml:trace contextRef="#ctx0" brushRef="#br0" timeOffset="1217.83">16450 10235 14735 0,'-11'-14'640'0,"6"8"160"0,-1-3-640 0,0 3-160 16,-5 2 0-16,4 0 0 0,-3-1 1312 0,0 4 224 0,-2 1 64 0,-1 1 0 15,-2-1-768-15,-5 4-128 0,-6-3-48 0,0 3 0 16,-2 0-144-16,-4 2-48 0,-2 3 0 0,-2-1 0 16,0 2-48-16,1-3-16 0,-2 4 0 0,-2 1 0 15,-2 1-144-15,0 2-16 0,2-1-16 0,-2 0 0 16,-2-2-80-16,0-1-16 0,1 2 0 0,1-4 0 15,4 1-128-15,2-5 192 0,2 1-192 0,2 2 192 16,3-3-192-16,3 3 160 0,2-2-160 0,4 0 160 16,2 1-160-16,4-2 0 0,2 0 0 0,3 2 0 15,8-7 0-15,0 0 128 0,0 0-128 0,0 0 0 16,0 9 0-16,6 2 0 0,1-5 0 0,5 3 0 16,3-3 0-16,3 1 0 0,2 3 0 0,2-3 0 15,2 5 0-15,2-2 0 0,4 3 0 0,-1-1 0 16,4-1 0-16,3 0 0 0,2 3 0 0,-1-1 0 15,-1-4 0-15,0 2 0 0,-3-1 0 0,-1 3 0 0,1 2 0 0,-1-1 0 16,-1-2 0-16,0 2 0 0,-3 1-208 0,0-3-32 16,-1-3 0-16,1 2 0 15,2-4-736-15,-1 2-160 0,-3-4-16 0</inkml:trace>
  <inkml:trace contextRef="#ctx0" brushRef="#br0" timeOffset="1668.29">15569 10501 19343 0,'0'0'1728'0,"0"0"-1392"0,0 0-336 0,0 0 0 15,9-8 496-15,2 3 16 0,3 5 16 0,4-1 0 16,2-2-32-16,6 2-16 0,2 1 0 0,2 0 0 16,2 0 128-16,2 1 32 0,4-1 0 0,3 0 0 15,3 0-128-15,5 3-32 0,2 0 0 0,3-1 0 16,6 2-96-16,1-2-32 0,1 0 0 0,-1-2 0 15,3-2 32-15,-1 1 0 0,1-3 0 0,3 7 0 0,7 1 0 0,1-3 0 16,0-1 0-16,0-1 0 0,1-2-96 0,3 2-16 16,3 2 0-16,0-1 0 0,3-4-272 0,-2 2 160 15,-2 1-160-15,1-1 128 0,0 1-128 0,1 0 0 16,0-2 0-16,-3 1 0 0,-5 0 0 0,-2 5 128 16,-2-1-128-16,1 2 0 0,0 0 128 0,-1 1-128 15,-2-1 128-15,-5-1-128 0,-5 0 0 0,-3 5-320 16,-4-2 48-16,-3 4 16 15,-2-2-736-15,-3 4-144 0,-1-4-16 0</inkml:trace>
  <inkml:trace contextRef="#ctx0" brushRef="#br0" timeOffset="12692.83">15359 14652 2751 0,'0'0'256'0,"8"-6"-256"16,-2-7 0-16,0 4 0 0,2-1 3408 0,0 3 640 16,-2-5 128-16,0 3 32 0,-1-2-2592 0,-1-3-512 0,-4 1-96 0,0 0-32 15,-2-4-416-15,-1-1-96 0,-1-3-16 0,-2 4 0 16,-3-1-128-16,1 0-16 0,-2-1-16 0,-1 0 0 16,-3 1-288-16,-3-1 128 0,-2-1-128 0,-4 1 0 15,-6 0 0-15,-1 1 0 0,-3 4 0 0,-3-1 0 16,-2-5 0-16,0 3 0 0,0 0-160 0,-1-1 160 15,-1 1 0-15,-1 0 0 0,0 3-144 0,-2 1 144 16,-3 4 0-16,-3 3 128 0,-3 1-128 0,0-3 192 16,0 1-192-16,1 3 128 0,0 0-128 0,1 2 0 15,-1 2 128-15,1 3-128 0,-3 1 0 0,-1 0 0 16,-3 1 0-16,-1 0 128 0,4-5-128 0,2 5 0 16,2 3 0-16,2 3 176 0,1 5-176 0,0-1 160 15,0 1-160-15,-2 0 192 0,-2-1-192 0,2 0 192 16,-1 0 32-16,5 2 16 0,3 5 0 0,2 0 0 15,3 5 32-15,3 0 16 0,2 1 0 0,2 5 0 0,1 1-160 0,2 6-128 16,3 1 144-16,0 6-144 0,2 2 0 0,2-3 128 16,2 2-128-16,5 4 0 0,4 4 0 0,5 0 0 15,3-3 0-15,6 3 0 0,7 0 0 0,3-1 0 16,3-4 0-16,-1-3 0 0,3-6 0 0,0 2 0 16,0-2 0-16,3-1 0 0,1-4 0 0,3-3 0 15,1-1 0-15,2-1 0 0,2 0 0 0,2-6 0 16,3 1 0-16,1-4 144 0,3-4-144 0,2-2 0 15,2-2 0-15,-2-2 0 0,-1-3 240 0,1 1-48 16,3-3 0-16,2 1 0 0,1-4 128 0,4 2 0 16,5 2 16-16,4-7 0 0,4-2-80 0,-4-2 0 0,0 2-16 0,-2-1 0 15,1 0-48-15,5-2 0 16,3-3 0-16,2-1 0 0,1 4-192 0,2-5 144 0,-5 0-144 0,-2-2 128 16,0 3-128-16,2-4 0 0,1 4 144 0,-3-7-144 15,-3-4 0-15,-6 0 144 0,-4 0-144 0,-5-1 0 16,-5 0 128-16,-1 0-128 0,-3 1 0 0,1-2 0 15,0-2 144-15,-2-2-144 0,-4 1 0 0,-2-6 144 16,-3 0-144-16,-5-2 192 0,-3-3-192 0,-5-1 192 16,-8-4 80-16,-2-1 32 0,-2-9 0 0,-5-4 0 15,-4-4 288-15,-2-9 64 0,-4-5 16 0,-3-2 0 16,-5 1-224-16,-1-2-32 0,-1-2-16 0,-4-2 0 16,-4 2-176-16,-1 5-32 0,-2 7-16 0,1 7 0 15,-1 4-176-15,-1 9 0 0,-1 9 0 0,0 2 0 16,0 2-176-16,-1 7-64 0,-2 6-16 0,-1 2 0 15,-3 4-1792-15,2 5-352 0,-1-2-80 16,4 4-11424-16</inkml:trace>
  <inkml:trace contextRef="#ctx0" brushRef="#br0" timeOffset="13826.96">13939 14167 28559 0,'-14'5'2544'0,"5"1"-2032"16,-1-1-512-16,2-1 0 0,8-4 272 0,-7 6-32 16,0 2-16-16,7-8 0 0,-7 1 1120 0,7-1 208 15,-10 3 48-15,10-3 16 16,-9-3-1616-16,0-3-448 0,0-5-16 0,0-3-16 0,0-3 720 0,-1-1 144 15,-1-1 16-15,-1-4 16 0,-1-3-192 0,1-4-32 16,-2-5-16-16,0-3 0 0,1-7-48 0,-2-1-128 16,-2-4 192-16,-2-8-64 0,-2-4 0 0,-2-4 0 15,-3-4 0-15,-2-4 0 0,0 3 48 0,0 4 0 16,0-1 0-16,0 0 0 0,-1-1 0 0,3 3 0 0,-1 3 0 0,1-1 0 16,2 0-176-16,0 0 160 0,0 1-160 0,0-2 160 15,0 3-160-15,1-1 0 0,-1 3 144 0,-3-5-144 16,-1 3 0-16,0-1 0 0,3 5 0 0,-5-2 0 15,-1 2 0-15,4-1 0 0,1 1 0 0,2 1 0 16,-1 2 0-16,3-1 0 0,2 3 0 0,1 2 0 16,1 1 0-16,2 1 0 0,0-1 0 0,4 4 0 15,-2-1 0-15,2 5 0 0,-1-1 0 0,2 5 0 16,-2 0 0-16,2 2 0 0,2 1 0 0,-1 2 0 16,0 3 0-16,-1 4 0 0,3 2 0 0,0-1 0 15,3 5 0-15,0 1 0 0,-2 0 0 0,1 4 0 16,-2 3-224-16,3 2 32 0,-1 1 16 0,0 3 0 15,-3 2-480-15,1 0-112 0,8 4 0 0,-11-1-16 16,-1 4-1584-16,0 3-304 0,-1 7-64 16,-1-3-9872-16</inkml:trace>
  <inkml:trace contextRef="#ctx0" brushRef="#br0" timeOffset="14243.44">12341 11650 21183 0,'-7'-22'944'0,"4"7"192"0,3-3-912 0,3-3-224 0,1-6 0 0,3-1 0 16,0-4 1072-16,3 1 160 0,1-4 48 0,1-2 0 15,-1-2-368-15,2-2-64 0,3-2-16 0,1 1 0 16,-3 0-304-16,1-2-64 0,0 2-16 0,1-3 0 16,0 5-272-16,2 0-176 0,-2 3 192 0,3 3-192 15,0 2 0-15,-1 6 0 0,-1-2 0 0,1 5 0 16,-2 2 0-16,3 4 0 0,-2 1 0 0,1 5 0 16,-1 6-144-16,1 4 144 0,-3 4-128 0,-1 9 128 15,2-1 0-15,-5 10-160 0,2 4 160 0,1 7 0 16,1-2-176-16,3 7 176 0,2 4-160 0,3-2 160 15,1 3 0-15,4 1 0 0,6-2-128 0,-1-3 128 16,2 0 0-16,-3 0 0 0,1-1 0 0,-2-1 0 16,0-2 0-16,-1-3 0 0,2-2 0 0,0-4 0 15,-3 3 0-15,0-2 0 0,2 2-144 0,1-4 144 16,1-1-1664-16,4 1-240 0,5-1-48 0</inkml:trace>
  <inkml:trace contextRef="#ctx0" brushRef="#br0" timeOffset="14960.84">14951 14148 10127 0,'-13'7'448'0,"4"2"96"0,0-1-544 0,1 3 0 0,-1-2 0 0,0 1 0 0,1 3 1728 0,1-3 256 15,0 3 32-15,0 0 16 0,-2-4-1536 0,0 1-304 16,1-6-64-16,-1-1-128 0,9-3 640 0,-11 3 0 16,-1-3 16-16,12 0 0 0,-12-3 64 0,1 0 16 15,0-4 0-15,1-4 0 0,1-2-48 0,-1-5-16 16,0-5 0-16,-3-7 0 0,-1-6-208 0,0-6-32 15,-1-5-16-15,1-1 0 0,-2-5 64 0,0-7 16 16,-2-2 0-16,0-7 0 0,1-5-128 0,1-5-32 16,0-3 0-16,-1-1 0 0,2 3-112 0,1-3-32 15,0 0 0-15,0 0 0 0,-1-2-64 0,2 2 0 16,0 3-128-16,1-3 192 0,-2 2 864 0,1 0 160 16,-1 3 48-16,-4-1 0 15,-1 2-1648-15,1 1-320 0,-3-2-64 0,-2 2 0 0,-3 0 768 0,1-1 0 0,-2 1 0 0,-1 4 0 16,-3 2 256-16,0-2-32 0,1-1-16 0,-1 2 0 15,-2 3 48-15,5-2 0 0,-1 0 0 16,1 2 0-16,1 2-64 0,2 3 0 0,-1-1 0 0,1 4 0 16,-3 3-192-16,0-2 176 0,4 2-176 0,0 1 160 15,2 1-160-15,-1 2 0 0,-1 0 0 0,2-1 0 16,2-3 0-16,0 1 0 0,2 1 128 0,4 2-128 16,-1-3 0-16,1 7 0 0,2 0 0 0,2 6 0 15,0-3 0-15,0 7 0 0,0 2 0 0,1 1 0 16,-2 2 0-16,4 2 0 0,-2 8 192 0,1-1-64 15,1 4-128-15,-1 2 160 0,0-1-160 0,3 5 160 16,2 1-160-16,-1 4-176 0,-1-3 48 0,1 7 0 31,1-2-1280-31,3 8-240 0,-4-5-48 0,4 5-7872 0,0 0-1568 0</inkml:trace>
  <inkml:trace contextRef="#ctx0" brushRef="#br0" timeOffset="15428.44">12704 10247 27647 0,'-9'-19'2448'0,"5"6"-1952"0,1-5-496 0,3 2 0 16,3-3 512-16,2 0 0 0,0-4 0 0,7-2 0 15,-2 3 128-15,4-6 16 0,2-2 16 0,2-1 0 16,4-2-224-16,0 0-32 0,4-2-16 0,3 1 0 16,3-3-80-16,2 1 0 0,2-2-16 0,1 3 0 15,1 0-176-15,-1 1-128 0,0-1 192 0,-3 3-192 16,-5 1 128-16,2 3-128 0,-2 4 0 0,0 1 0 15,-2-2 0-15,-1 3 0 0,1 3 128 0,-1 4-128 16,-4 5 0-16,0 1 0 0,-3 5 0 0,-1 5 0 16,-3 3 0-16,0 8 0 0,-2 2 128 0,-1 7-128 15,-4 7 0-15,3 6 0 0,-4 7 0 0,3 0 0 0,-2-1 0 16,5 5 0-16,-3-2 0 0,3 0 0 0,1-1 0 0,2-4 192 16,2-1-64-16,0 1-128 0,-2 2 144 0,2 2-144 15,2-4 0-15,1-1 144 0,-1-7-144 0,4-1 0 16,2 2 0-16,2-4 0 15,1 1-1408-15,4-3-192 0,4-1-64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44:54.5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12668 11222 19119 0,'0'0'832'0,"0"0"192"0,4-8-816 0,2-1-208 0,2 3 0 0,5 2 0 16,2-1 496-16,3 1 48 0,2 0 16 0,4 2 0 15,1-1-112-15,3 1 0 0,3-1-16 0,3 2 0 0,4 0-112 0,4-1-32 16,2 1 0-16,0 0 0 0,2 1-96 0,0 0 0 15,-1 0-16-15,2 0 0 0,3 0-48 0,2 1-128 16,1 0 192-16,5 2-64 0,4-2 0 0,2 2-128 16,-5-3 192-16,1 1-64 0,0 0 16 0,1 0 0 15,2-1 0-15,3 2 0 0,3-1-144 0,0-1 192 16,1 3-192-16,-3-2 192 0,-3 0-48 0,3-2 0 16,-1 1 0-16,4 2 0 0,2 1 32 0,0 2 0 15,-5-1 0-15,-1-2 0 0,0 1 48 0,3-1 16 16,2 3 0-16,1-1 0 0,2-2-64 0,-1 0-16 15,-5-1 0-15,2 2 0 0,0-2-16 0,2 3 0 16,1-1 0-16,-1-1 0 0,1-1-144 0,-3 1 160 0,-3 0-160 16,0-1 160-16,0-1-160 0,1 0 0 0,5 0 144 0,-1 0-144 15,-1 2 0-15,-2-1 0 0,-3 0 0 0,-1-1 128 16,-2 0-128-16,4-1 0 0,0 1 0 0,-2 0 0 16,-3 0 0-16,-2 1 0 0,-2 4 0 0,-2-5 128 15,-2-2-128-15,-2 2 0 0,0 0 0 0,-3 2 128 16,0 0-128-16,-5 0 0 0,1-1 0 0,-6 2 0 31,-8 1-416-31,-2 1-48 0,-3 0-16 0,-4-2-12304 0</inkml:trace>
  <inkml:trace contextRef="#ctx0" brushRef="#br0" timeOffset="2732.71">15476 12650 7359 0,'-14'-6'656'0,"4"-2"-528"0,0 1-128 0,-2 2 0 16,1-3 384-16,1 3 64 0,2 0 0 0,-1-1 0 15,1-1-448-15,2 2-224 0</inkml:trace>
  <inkml:trace contextRef="#ctx0" brushRef="#br0" timeOffset="4203.63">15372 12436 2751 0,'0'0'128'0,"0"0"16"0,7-8-144 0,1 0 0 0,0 3 0 0,0 1 0 0,1 1 3200 0,2-3 592 15,-1 1 128-15,2 4 32 0,1 0-2240 0,1 0-448 16,3-2-96-16,2 2-16 0,1 1-400 0,3 1-96 15,2 2-16-15,5-1 0 0,1-2-320 0,4 3-80 16,2-1-16-16,1 2 0 0,1 1-64 0,-1-1-16 16,0-3 0-16,3 3 0 0,0 1-144 0,1 1 0 15,1-2 0-15,5 3 0 0,4 2 0 0,3-2 0 16,0 3 0-16,-3-2 0 0,-3-3 0 0,2-1 0 0,1-2 0 0,2 3 0 16,-2 4 0-16,6-5 128 0,5-1-128 0,-1-1 0 15,0 1 0-15,0-2 0 0,-2-1 128 16,1 0-128-16,0 3 160 0,3 0 0 0,2 1 0 0,2 0 0 15,2-4 16-15,-1 0 0 0,-2 0 0 0,-2 0 0 16,-1 1-176-16,3 2 192 0,6-1-192 0,0 0 192 16,2-2-192-16,-2-2 192 0,-2-1-192 0,1 1 192 15,2 4-48-15,2-1 0 0,3 1 0 0,-3-2 0 16,-2-6-144-16,-3 4 0 0,-2 0 0 0,2 4 0 16,2 0 0-16,0-3 0 0,1-3 128 0,-4 1-128 15,-5 3 0-15,-2 0 0 0,1 2 0 0,0-2 0 16,2 0 0-16,0 0 0 0,-4 0 0 0,0-3 0 15,-5-4 0-15,-1 1 0 0,-1 5 0 0,-2-1 0 16,1 0 144-16,0 2-144 0,2 0 160 0,0 0-160 16,-1 0 0-16,0 2 128 0,-4 0-128 0,-1-1 0 0,0 1 0 15,0 2 0-15,-1 3 128 0,2-3-128 0,2-1 0 16,-2-1 0-16,1 1 0 0,-3-2 0 0,-4-2 0 16,0-1 0-16,-1 0 0 0,1 2 0 0,-2 4 0 0,2-1 0 15,-1-3 0-15,0 2 0 0,1 0 0 0,-1 1 0 16,1-3 0-16,-3 0 0 0,-3-4 176 0,1-1-176 15,-1 2 192-15,1 2-192 0,-4 0 0 0,-3 0 0 16,2-2 0-16,-1 3 0 0,3 0 0 0,-4 0 0 16,-3 0 0-16,0-1 0 0,-5-1 0 0,2 1 0 15,1 1 0-15,-4 0 0 0,-2-5 192 0,-2 1-192 16,-1 4 192-16,0-1-192 0,-1-3 192 0,1 3-192 16,-1-3 192-16,0 3-192 0,-1 1 192 0,-1-3-192 15,-4 1 192-15,0 0-192 0,-2 4 208 0,-10-2-64 16,0 0-16-16,0 0 0 0,7-4 0 0,-7 4 0 0,0 0 0 0,0 0 0 15,0 0 48-15,-2-6 0 0,-4-2 0 0,-3 2 0 16,-3 3-176-16,0-1 160 0,-6-2-160 0,-1 2 160 16,-2 2-160-16,-3 0 160 0,-1 1-160 0,-3-4 160 15,-5 1-160-15,-3 2 0 0,-2-1 0 0,-4 0 128 16,-4-4-128-16,1 2 0 0,-1 0 144 0,-1 1-144 16,-3 0 0-16,-1 1 144 0,-1 1-144 0,-5 1 0 15,-5-1 128-15,-2 1-128 0,-1 0 0 0,1-2 0 16,-3-2 0-16,3 3 0 0,-5 2 0 0,-5-2 0 15,-5 1 0-15,1-1 0 0,4-1 0 0,0 1-144 16,0 0 144-16,-3 1 0 0,-3-3 0 0,1 3 0 16,0 0 0-16,3-1 0 0,2 2 0 0,-2 0 0 15,-3 0 0-15,0 0 0 0,-2 0 0 0,3-1 0 0,2-1 0 0,1 2 0 16,0 0 0-16,-2 0 0 16,-9 0 0-16,3 0 0 0,3-4 0 0,1 4 0 0,-1 4 0 0,-3-2 0 15,-3 1 0-15,0-1 0 0,4 2 0 0,3-1 0 16,0 0 0-16,-2 1 0 0,-2-1 0 0,1 2 0 15,-1-3 0-15,2 1 0 0,2-2 0 0,-1 2 0 16,-2-2 0-16,0 1 0 0,-3 4 0 0,3-4 0 16,5 1 0-16,3-1 0 0,3 3 0 0,-3 3 0 15,-2-4 0-15,1 0 0 0,2-2 0 0,5 2 0 16,2 2 0-16,5-1 0 0,2 2 0 0,-1-2 0 16,-2-5 0-16,1 2 0 0,0 1 0 0,5 1 0 15,4-3 0-15,1 1 0 0,3 4 0 0,1-3 0 0,1 5 0 0,-1-3 0 16,-1-4 0-16,2 2 0 15,1-2 0-15,4-1 0 0,0 0 0 0,5 0 0 0,2 0 0 0,3 0 0 16,5 1 0-16,-1 1 0 0,0-1 0 0,3 2 0 16,4-2 0-16,0 3 144 0,0-1-144 0,4 0 0 15,1-3 0-15,2 0 0 0,0 5 0 0,2-2 0 16,-1-3 0-16,3-2 0 0,1 1 0 0,0 1-144 16,0 4 144-16,8-4 0 0,0 0 0 0,0 0 0 15,0 0 0-15,0 0 0 0,-1 9 0 0,1-9 0 16,0 0 0-16,13 7-160 0,-1 2 160 0,5-6 0 15,1-4 0-15,2 1-128 0,0 0 128 0,8 0 0 16,2 0 0-16,4 0 0 0,2-2-128 0,4 4 128 16,5-1 0-16,4 1 0 0,5 1 0 0,2-6 0 15,1-2-128-15,1-2 128 0,3 4 0 0,3 1 0 16,2-1 0-16,6 2 0 0,7-2 0 0,-1-3 0 0,-3 3 0 0,0 0-128 16,0-1 128-16,4 1 0 0,6 2 0 0,0-3 0 15,0 0-128-15,1 0 128 0,1 2 0 0,3 1 0 16,3 1 0-16,1-3 0 0,-1-6 0 0,-2 4 0 15,-4 1 0-15,6 0 0 0,10 2 0 0,-4-1 0 16,-4-2 0-16,0 3 0 0,3 2 0 0,4-3 0 16,2-3 0-16,-1 1 0 0,-4 2 0 0,3 3 0 15,3 2 0-15,-2-2 0 0,-2-3 0 0,-3 0 0 16,-4 3 0-16,6-2 0 0,4 6 0 0,-2-4 0 16,-5-2 0-16,-1 2 0 0,0 6 0 0,0-5 0 15,0-1 0-15,0 1 0 0,-4-1 0 0,2 4 0 16,1 4 0-16,-2-5 0 0,-2-3 0 0,-2 3 0 15,-2-1 0-15,1 2 0 0,1 3 0 0,-4-4 0 0,0-3 0 16,-4 3 0-16,-3 2 0 0,-2 3 0 0,-1-3 0 0,1 0 0 16,-2-4 0-16,-5 3 0 0,-7-3 0 0,-1 2 0 15,-3-3 0-15,-2 1 0 0,-4 2 0 0,2 0 0 16,-2 2 0-16,-5-2 0 0,-4-4 0 0,-5-1 0 16,-6 6 0-16,-6-3 128 0,-5-1-128 0,-4 0 0 31,-5-1-272-31,-12 1-160 0,0 0-16 0</inkml:trace>
  <inkml:trace contextRef="#ctx0" brushRef="#br0" timeOffset="23849.97">15234 9638 11967 0,'-2'-14'528'0,"2"4"112"0,2 2-512 0,-2 8-128 15,6-11 0-15,-1 4 0 0,-5 7 2880 0,3-11 560 0,0 3 96 0,-3 8 32 16,0 0-2288-16,2-11-464 0,-2 3-96 0,0 8-16 16,0 0-16-16,0 0-16 0,0 0 0 0,0 0 0 15,0 0-256-15,0 0-48 0,-2 10-16 0,-2 6 0 16,-1 1-224-16,0 9-128 0,0 1 160 0,0 6-160 15,0 5 224-15,0 2-48 0,0 4-16 0,1-2 0 16,0 5 32-16,0-4 16 0,0 1 0 0,2-2 0 16,-1-5 64-16,1 0 16 0,-1-3 0 0,2 1 0 15,-2-2 0-15,2-3 0 0,-2-1 0 0,2-2 0 16,0-5-160-16,0-3-128 0,-1-1 144 0,1-4-144 16,0-3 144-16,-2 0-144 0,3-3 128 0,0-8-128 31,0 0-256-31,0 0-128 0,0 0-16 0,0 0-16 0,-6 1-1552 0,-2-3-304 15,-1-5-64-15,1 2-6240 0,-4-4-1264 0</inkml:trace>
  <inkml:trace contextRef="#ctx0" brushRef="#br0" timeOffset="24216.9">14707 10109 15663 0,'0'0'1392'0,"-6"-3"-1120"15,0-5-272-15,6 8 0 0,0 0 1744 0,0 0 304 16,0 0 48-16,0 0 16 0,0 0-928 0,0 0-176 16,12 8-48-16,-1-2 0 0,1 4-336 0,-1 0-80 15,1 3-16-15,-1 2 0 0,2 3-32 0,0 0-16 16,1 1 0-16,-1 0 0 0,1 1-224 0,4 1-32 16,3 0-16-16,-1 1 0 0,-1-2-80 0,0 2 0 0,1 1-128 0,2 1 192 15,-3-6 64-15,1 1 0 16,0 1 0-16,0-2 0 0,1-2 80 0,2-5 32 0,1-3 0 0,1-1 0 15,-1 0 144-15,0-1 16 0,1-6 16 0,0-6 0 16,1-5 96-16,0 0 32 0,-2-2 0 0,1-6 0 16,2-8-176-16,0 2-48 0,-3-6 0 0,2-1 0 15,0-2-112-15,-3-4-16 0,-2-4-16 0,1-2 0 16,0 0-96-16,0 0-16 0,1 1 0 0,3 2 0 16,-1-2-192-16,2 6 0 0,1 5 0 0,0 5 0 31,-3-1-1408-31,-1 7-192 0,-2 3-16 0,-2 3-15136 0</inkml:trace>
  <inkml:trace contextRef="#ctx0" brushRef="#br0" timeOffset="25384.88">21045 11708 11055 0,'0'0'976'0,"0"0"-784"0,0 0-192 0,0 0 0 16,0 0 2688-16,0 0 512 0,0 0 80 0,0 0 32 16,0 0-2032-16,0 0-416 0,0 0-80 0,0 0-16 15,0 0-160-15,0 0-32 0,0 0-16 0,0 0 0 16,5-6-80-16,2 1-16 0,0-4 0 0,-1 3 0 16,3-6-208-16,-3 2-64 0,3-5 0 0,0-3 0 15,-1 0-64-15,-1 1 0 0,1-4-128 0,0-3 192 16,-3-1 16-16,-1-1 0 0,-1-3 0 0,1-2 0 15,-1 6 128-15,-2-5 32 0,-2-2 0 0,0 1 0 16,-2-1 0-16,-1-2 0 0,-2 2 0 0,-1 2 0 16,0 1-112-16,-2-4-32 0,-1-3 0 0,-6 3 0 0,1 2-224 15,-3 2 176-15,-3-4-176 0,-2 1 160 0,-1 1-160 0,-4 1 0 16,0-1 0-16,-3-1 0 0,2 1 0 0,-1 2 0 16,-1-3 0-16,-2 3 0 0,0 1 0 0,-3-1 0 15,3 1 0-15,-2 0 0 0,-2 6 0 0,-5 1 0 16,-3-1 0-16,-2 2 0 0,-1 1 0 0,1 0 0 15,1-2 0-15,1 4 0 0,-1 0 0 0,-1 4 0 16,2 3 0-16,-2-1 0 0,0 1 0 0,-2-2 0 16,-2 4 0-16,1 0 0 0,-1 2 0 0,3-1 0 15,0 0 0-15,1 5 0 0,-2 1 0 0,2-1 0 16,0 1 0-16,3 0 0 0,-2 1 0 0,0-3 0 16,-1 2 0-16,4 0 0 0,1 1 176 0,5-1-48 15,0 1-128-15,1 0 192 0,-3 1-48 0,4 0-16 0,1 0 0 0,1 3 0 16,-2-1 0-16,2-1 0 0,-2 1 0 0,0-1 0 15,2 1-128-15,-1 1 192 0,1-1-192 0,2 0 192 16,2-2-192-16,2 3 128 0,2 0-128 0,2 1 128 16,-2-1-128-16,2 0 128 0,0 1-128 0,0 1 128 15,3-3-128-15,1 0 0 0,0 5 144 0,1-2-144 16,0 1 0-16,1 0 128 0,2-2-128 0,2 1 0 16,-2-1 0-16,3 0 0 0,0-1 0 0,1 1 0 15,-1 1 0-15,3-3 0 0,9-3 0 0,-9 1 0 16,9-1 0-16,0 0 0 0,0 0 0 0,0 0 0 15,0 0-336-15,0 0-48 0,0 0 0 0,0 0 0 16,0 0-1776-16,11-9-352 16,1 0-80-16</inkml:trace>
  <inkml:trace contextRef="#ctx0" brushRef="#br0" timeOffset="25817.93">18866 9846 23039 0,'-11'-11'1024'0,"4"3"192"0,7 8-960 0,-6-5-256 15,6 5 0-15,-9-1 0 0,0 1 720 0,-1 2 112 0,-2 2 0 0,1 0 16 16,-3 1-576-16,-1-1-112 0,0 2-32 0,-3 2 0 15,-1-4-128-15,-4 2 128 0,-1 3-128 0,-3 0 128 16,-2 2 64-16,-1 2 16 0,0-1 0 0,-1 3 0 16,0 1 80-16,-4 2 16 0,-1 0 0 0,-4 4 0 15,1-1 48-15,-1 3 16 0,2-1 0 0,3 4 0 16,0-3-160-16,3 3-16 0,1 1-16 0,0-2 0 16,1 0-16-16,3-3 0 0,4-2 0 0,3 2 0 15,1-3 208-15,2 0 32 0,3-1 16 0,3-2 0 16,-1 4-272-16,3-2-144 0,2 0 160 0,2-4-160 15,3 0 176-15,4-1-176 0,0 0 192 0,5 0-192 16,2-2 240-16,3 0-64 0,3-3-16 0,3 3 0 16,3-1 32-16,3 2 16 0,4 0 0 0,1-4 0 15,1 2-64-15,2-2-16 0,3 0 0 0,3-2 0 16,2 1-128-16,5-3 0 0,3 4 0 0,0-3 0 16,-2-1-848-16,1 3-208 0,0-3-32 0,-2-1-13408 15</inkml:trace>
  <inkml:trace contextRef="#ctx0" brushRef="#br0" timeOffset="29788.17">17494 8521 6447 0,'0'0'576'0,"0"0"-576"15,0 0 0-15,0 0 0 0,0 0 896 0,0 0 64 16,0 0 0-16,11 1 16 0,-11-1-336 0,0 0-80 0,0 0-16 0,0 0 0 16,10 2-96-16,-10-2-32 0,0 0 0 0,0 0 0 15,0 0-32-15,4 11-16 0,-2-1 0 0,-3-1 0 16,1-9-64-16,-5 14-16 0,0-3 0 0,0 3 0 15,0-2 32-15,-1-4 0 0,-4 4 0 0,0-5 0 16,0 2-48-16,-1-2 0 0,-1 2 0 0,-1-3 0 16,-3 0 32-16,-2 3 0 0,-1-1 0 0,-1 2 0 15,-2-1-176-15,0 1-128 0,1 0 144 0,-3-2-144 16,-2 0 128-16,2 0-128 0,0 1 0 0,0 0 0 16,0-4 176-16,1 5-176 0,1-3 192 0,2 4-192 15,-1-1 0-15,1 1 0 0,-1-1 0 0,1 0 0 16,3 3 0-16,0-1 0 0,2 2 0 0,1-1 0 15,0-4 0-15,2 0 0 0,1-3 0 0,1 3 0 0,0-1 0 16,2-1 0-16,8-7 0 0,-6 5 0 0,-1 3 0 16,7-8 0-16,0 0 0 0,-3 10 0 0,3-10 0 0,0 0 0 15,2 9 0-15,-2-9 0 0,0 0 0 0,9 9 240 16,0-3-48-16,1 3-16 0,0-5-48 0,2 1 0 16,-1 0 0-16,2-1 0 0,1-1 0 0,2 3-128 15,3 2 192-15,2-3-64 0,-2 0-128 0,0 1 192 16,0-1-192-16,3 0 192 0,-1 3-64 0,2-3-128 15,-1 1 192-15,2 2-64 0,1-3-128 0,1 1 0 16,-1 2 144-16,2-3-144 0,-1 2 0 0,1 1 0 16,-1 3 0-16,-4 0 0 15,-2 2-576-15,-4-3-176 0,-3 0-32 0,-3-1-8192 0</inkml:trace>
  <inkml:trace contextRef="#ctx0" brushRef="#br0" timeOffset="31109.09">16767 8946 9215 0,'0'0'816'0,"0"0"-656"0,0 0-160 0,0 0 0 0,0 0 512 0,0 0 64 16,0 0 0-16,0 0 16 0,0 0-224 0,0 0-48 15,0 0-16-15,0 0 0 0,0 0 64 0,12 7 16 16,-3-1 0-16,2-2 0 0,2-3 64 0,1 1 0 15,1 0 16-15,0-1 0 0,-1 1-144 0,0-2-16 16,3-2-16-16,-2 2 0 0,2 3-96 0,0-2-32 16,1 2 0-16,1-2 0 0,0-1 16 0,2 0 0 15,-1 1 0-15,2 0 0 0,1-1 48 0,1 2 16 16,1-1 0-16,3 0 0 0,3 1 16 0,0-2 0 16,4-2 0-16,0 1 0 0,1-2-80 0,-1 0-16 0,1-4 0 15,0 2 0-15,-1 1-160 0,1-1 160 0,1 2-160 0,1-1 160 16,0-3-160-16,5 1 160 0,3 1-160 0,2 0 160 15,3-4-160-15,-1 0 0 0,-2-4 0 0,0 2 128 16,-2 1-128-16,-1-3 0 0,-2 4 0 0,0-2 0 16,0 1 0-16,3 1 128 0,2-2-128 0,1 3 0 15,0-4 0-15,-2 2 0 0,-4-3 0 0,2-2 0 16,-1 1 176-16,1-1-48 0,-2 1-128 0,2-3 192 16,2-2 16-16,0 1 0 0,3 2 0 0,1-3 0 15,0-3 0-15,-1 2 0 0,-2-2 0 0,2 1 0 16,-1-1-208-16,2 2 176 0,1 2-176 0,4 0 160 15,4-4-160-15,0 1 0 0,-1-3 0 0,0-2 128 16,-2 7-128-16,0 0 0 0,-1 0 0 0,3 3 0 16,2 0 0-16,2 0 0 0,-1 1 0 0,3-3 0 0,-2 0 0 0,-5 0 0 15,-1 2 0-15,2-1 0 0,2-2 0 0,1 4 0 16,0 0 0-16,-1-1 0 0,-2-2 0 0,-2 5 0 16,0 0 0-16,2 1 0 0,-2 5 0 0,3-3 0 15,1 2 0-15,1-3 0 0,0-3 0 0,-1 2 0 16,-4 1 0-16,-2 0 0 0,-2 4 0 0,2 2 0 15,1-3 0-15,0 3 0 0,-1 0 0 0,-1-3 0 16,0 2 0-16,-1-3 0 0,0 3 0 0,0 4 0 16,-4 1 0-16,3 0 0 0,2 0 0 0,-1 1 0 15,0 2 0-15,-3-2 0 0,0 0 0 0,-2 0 0 16,-1 1 128-16,-3 2-128 0,1 1 0 0,-2 2 0 16,2-1 0-16,-1 4 0 0,3 3 0 0,0 0 0 0,-2-3 0 15,-2 1 0-15,-1-5 0 0,-4 7 0 0,1-2 0 0,-1 4 0 16,1-1 0-16,-1 2 0 0,0 2 0 0,0 2 0 15,0-2-128-15,3 4 128 0,-2 0-160 0,2 3 160 16,-2 2 0-16,-1-3 0 0,-7 1 0 0,-1 3 0 16,0-2 0-16,0 3-144 0,-2 5 144 0,0-4 0 15,0 1 0-15,0 1 0 0,-4 1 0 0,3 0 0 16,0 0 0-16,0-1 0 0,3 0 0 0,0-1 0 16,-2 5 0-16,0 0 0 0,-2-3 0 0,-1 2 0 15,0-2 0-15,0 3 0 0,-8 1 0 0,0 0 0 16,1-2 0-16,-2 3 0 0,-1 3 0 0,-1-2 0 15,-2 1 0-15,-1 6 0 0,1-5-128 0,-3 1 128 16,1-2 0-16,-4 5 0 0,1-1 0 0,-4 3 0 16,1-7 0-16,-1 4 0 0,-1 2 0 0,1-3-128 15,-3 2 128-15,-3-3 0 0,1 1 0 0,0-2-128 0,2-3 128 0,-2-1 0 16,-2-2 0-16,-1 4 0 0,-3 0 0 0,2-2 0 16,-2 1 0-16,2-2 0 0,0 1 0 0,-2 0 0 15,0-2 0-15,1 2 0 0,-3-2 0 0,-1 3 0 16,1-2 0-16,-1 0 0 0,-2-5 0 0,-2 4 128 15,1 3-128-15,-4 1 0 0,-1-2 0 0,0-2 0 16,-1 1 0-16,1-2 128 0,-2 0-128 0,-2 0 0 16,0 0 0-16,1 1 128 0,0 3-128 0,0-4 0 15,1-2 0-15,-1-1 0 0,1 2 0 0,-1-5 128 16,0 2-128-16,1-3 0 0,0 1 0 0,-1 0 128 16,0-2-128-16,2-1 0 0,-1 3 176 0,1-3-48 0,-2-1 0 15,-1-2 0-15,-1-1 16 0,1-1 0 0,2 0 0 16,-1 0 0-16,1-1-16 0,-1 0-128 0,2-2 192 15,-2 2-64-15,3-3-128 0,1-3 0 0,2-1 144 0,-1-2-144 16,4 1 0-16,1-1 128 0,-1 0-128 0,0-4 0 16,1 4 0-16,-1-4 144 0,1 1-144 0,-2 2 0 15,0-2 128-15,2 1-128 0,-1 0 0 0,-2 0 0 16,1 2 0-16,0-3 0 0,1 3 0 0,0-2 0 16,1 6 0-16,-1-4 0 0,0 1 128 0,2-1-128 15,-1 0 0-15,2-1 0 0,0 3 0 0,0-2 0 16,0 0-224-16,-1-4 0 0,5 3 0 0,6-8 0 31,-6 6-1408-31,6-6-288 0</inkml:trace>
  <inkml:trace contextRef="#ctx0" brushRef="#br0" timeOffset="31530.09">22560 10657 21183 0,'0'0'1888'0,"0"0"-1504"16,-10 7-384-16,1 5 0 15,-1 1-304-15,1 7-128 0,1 2-16 0,1 2-16 0,0 4 464 0,3-1 160 0,1 5 0 0,0 1 0 16,0 5 32-16,2-3 0 0,0 1 0 0,1 0 0 16,0-5-64-16,0 0 0 0,1 1 0 0,0-1 0 15,1-4 0-15,2 2 0 0,1 1 0 0,2-4 0 16,1 1 0-16,1-4-128 0,2-3 192 0,1 1-64 16,0-2 112-16,4-2 16 0,1 1 0 0,2-4 0 15,1-1 80-15,0-6 32 0,2 2 0 0,0-5 0 16,3-1-48-16,1-2-16 0,2-2 0 0,4-1 0 15,1 1-304-15,3 1 0 0,0-2 128 0,4-2-128 16,2-3 0-16,0 2-192 0,0 0 16 0,0-2 16 16,-2 0-112-16,-2-2-32 0,2 2 0 0,-1 0-10512 15</inkml:trace>
  <inkml:trace contextRef="#ctx0" brushRef="#br0" timeOffset="43664.12">16790 17544 21183 0,'0'0'1888'0,"0"0"-1504"0,0 0-384 0,0 0 0 16,-2 9 848-16,2-9 112 0,-2 10 0 0,2-10 16 15,3 13-256-15,1-4-48 0,-4-9-16 0,6 10 0 16,2-4-224-16,1 1-48 0,1-1-16 0,1-4 0 16,-1 0 16-16,2-2 0 0,-1-2 0 0,3 0 0 15,4-1-96-15,0-3-16 0,4 0 0 0,-1-3 0 16,-1 0-144-16,3-1-128 0,2-1 144 0,-1-1-144 0,1-1 0 0,2 0 0 16,-1-3 0-16,4-2 0 0,-1-1 224 15,0 0-48-15,0-4-16 0,2 3 0 0,-2-1 208 0,-2 2 32 16,-2 0 16-16,-2 0 0 0,-1-2-96 0,-2-2 0 15,-1 1-16-15,2 2 0 0,-2-2-16 0,-2-2 0 16,-3 1 0-16,0 0 0 0,-1-3-96 0,-1-1-32 16,-1-1 0-16,-1 2 0 0,-1-4 0 0,-3 2 0 15,-3-3 0-15,-1 0 0 0,0 3-160 0,-2-2 160 16,-3 5-160-16,-1-3 160 0,-1 4-16 0,-1-1 0 16,0 2 0-16,-3 4 0 0,0 0-144 0,0-1 160 15,0 0-160-15,0 0 160 0,-5 1-160 0,1 0 0 16,2-2 0-16,-2 2 0 0,3 5 0 0,0 2 0 15,0-1 128-15,0 1-128 0,2 5 0 0,2-2 0 0,0 1 0 0,6 8 0 16,-6-6 0-16,1 0 0 0,5 6-128 0,-6-4 128 31,6 4-448-31,0 0-32 0,-9 0 0 0,9 0 0 16,-10 4-1744-16,10-4-336 0,-11 6-80 0</inkml:trace>
  <inkml:trace contextRef="#ctx0" brushRef="#br0" timeOffset="44247.78">17066 16826 8287 0,'0'0'368'0,"0"0"80"0,-6 5-448 0,6-5 0 16,0 0 0-16,0 0 0 0,0 0 3136 0,0 0 560 15,0 0 96-15,0 0 32 0,0 0-2352 0,0 0-448 16,0 0-112-16,10 5-16 0,0-6-16 0,2-3-16 15,0-2 0-15,1-7 0 0,3-1-80 0,2-4-16 16,4-2 0-16,2-1 0 0,0-5-208 0,0-2-48 0,-1-5-16 0,-1-2 0 16,-2 5-128-16,-1 2-32 0,-1-3 0 0,-3 2 0 15,-1 2-64-15,-1-1-16 0,0 3 0 0,-1 3 0 16,0 2 0-16,-3 2-16 0,1 3 0 0,0 0 0 16,0 2-32-16,3 4 0 0,0-1 0 0,-2 6 0 15,-1-1-208-15,0 1 176 0,1 2-176 0,-1 1 160 16,0 3-160-16,3 4 0 0,-3-2 0 0,1 5 0 15,-1 3 0-15,2 2 0 0,1-3 0 0,-1 3 0 16,1 0 0-16,1 2 0 0,0 0 0 0,3 2 0 16,0-1 0-16,2 2 0 0,-1 0 0 0,1-1 0 15,0-1 0-15,0-1 160 0,0 0-32 0,1-2-128 16,-3 0 416-16,0-2-32 0,-2 1 0 0,-2-2 0 16,1 1 16-16,-3-5 0 0,-2 1 0 0,0-3 0 15,-1 2-112-15,-2-1-32 0,-6-6 0 0,0 0 0 16,8 7-256-16,-3 1 160 0,-5-8-160 0,0 0 128 0,0 0-320 0,0 0-64 15,9 5 0-15,-9-5-11824 16,0 0-2352-16</inkml:trace>
  <inkml:trace contextRef="#ctx0" brushRef="#br0" timeOffset="46115.89">21073 14479 8287 0,'0'0'736'0,"0"0"-592"0,0 0-144 0,9-5 0 15,-2 2 1872-15,2-1 352 0,3 1 64 0,-2 1 16 16,1-2-1344-16,1 0-256 0,-1 0-48 0,2 0-16 15,1-1-176-15,1 1-32 0,3 1-16 0,-3-1 0 16,7 0-16-16,-3 1 0 0,1 1 0 0,2 1 0 16,-1 1-272-16,3 0-128 0,2 0 0 0,2 1 128 15,2 0-128-15,2 0 0 0,0 1 0 0,0 2 0 16,-1-2 0-16,2 1 0 0,-3-2 0 0,-1 1 0 16,0 1 0-16,0 3 0 0,-1-2 0 0,2 0 128 15,-2 2 0-15,0 5-128 0,0 0 192 0,1 0-64 16,1 2-128-16,-2 5 0 0,-4 0 0 0,-1 1 0 0,0 4 272 15,-4 2-16-15,-1-5-16 0,-3 5 0 0,2 4-240 0,-4-1 0 16,-3 2 0-16,-3 3 0 0,-3 3 0 0,-1-1 128 16,-3 1-128-16,0 0 0 0,0-3 128 0,-3 0-128 15,-1-1 0-15,-1-2 0 0,-1 2 176 0,0-7-176 16,-6 1 192-16,2-2-192 0,-4 4 480 0,-1-4-16 16,-4 0 0-16,-3 0 0 0,-2-3 64 0,-2-2 16 15,0-2 0-15,-2 2 0 0,-3 3-32 0,1 0-16 16,-3-1 0-16,-3 1 0 0,-2-2-128 0,-1-2-32 15,-2 0 0-15,-2 0 0 0,-4 1-144 0,-3-3-16 16,0-1-16-16,1-2 0 0,1 0-32 0,1 1 0 16,0 2 0-16,1-3 0 0,1-3-128 0,0 4 160 15,-3 0-160-15,0-4 160 0,-3 2-160 0,1-5 0 16,0 1 0-16,2-2 0 0,-1 3 0 0,1-4 0 0,2 2 128 0,1 2-128 16,0-2 0-16,-2 2 0 0,-3-2 0 0,0-1 128 15,-1 0-128-15,2-2 0 0,2 1 0 16,3 3 0-16,-1-3 0 0,5 1 128 0,2 3-128 0,-1-2 0 15,0 0 128-15,1-1-128 0,-4 1 0 0,3 0 128 16,0-3 16-16,3 1 0 0,0 6 0 0,4-5 0 16,2 3 48-16,0-4 0 0,4 3 0 0,0-1 0 15,2-4-192-15,1-1 0 0,2 1 144 0,2-1-144 16,2 0 0-16,2 0 144 0,0-1-144 0,2 1 0 16,1-2 176-16,2 0-176 0,1 0 160 0,9 0-160 15,-9-2 0-15,9 2 0 0,0 0 0 0,0 0 0 16,-6-3 0-16,6 3-128 0,0 0-16 0,0 0 0 31,0 0-1424-31,0 0-288 0,6-7-48 0,2 2-11248 0</inkml:trace>
  <inkml:trace contextRef="#ctx0" brushRef="#br0" timeOffset="46572.86">19743 15391 21183 0,'-6'-7'1888'0,"6"7"-1504"16,-5-3-384-16,5 3 0 0,0 0 624 0,0 0 48 0,0 0 16 16,0 0 0-16,0 0-496 0,0 0-192 0,-9 1 128 0,1 1-128 15,-1 5 272-15,0 2-16 0,0 0-16 0,-1 5 0 16,0 0-16-16,-3 2 0 0,-2 1 0 0,-1 2 0 15,-1 0 48-15,1 5 16 0,-2 3 0 0,0-1 0 16,-1 5 16-16,1-1 0 0,0-2 0 0,1 1 0 16,-1 1 16-16,1-6 16 0,2 0 0 0,2 3 0 15,1-2 176-15,1 3 16 0,0-5 16 0,2 1 0 16,1 2-160-16,5-6-16 0,-1-1-16 0,1 0 0 16,3 0-160-16,4-2-16 0,0-2-16 0,1 0 0 15,0-5 32-15,1 2 16 0,2 0 0 0,1-3 0 16,1 3 32-16,2-5 0 0,0 1 0 0,1-2 0 15,1 1-48-15,0 0 0 0,1-3 0 0,2 0 0 16,0 0 64-16,4-2 0 0,0-2 0 0,7 0 0 0,3 0-32 0,-1 2 0 16,6 0 0-16,-2 1 0 15,2-2-96-15,3 0-128 0,-1-1 176 0,2 0-176 0,-3 0 128 0,0 0-128 16,-3-1 0-16,-4 1 0 16,-2 0-224-16,-1 1-160 0,-3-1-16 0,0 3-10368 15,-2 1-2080-15</inkml:trace>
  <inkml:trace contextRef="#ctx0" brushRef="#br0" timeOffset="52369.86">2255 15954 8287 0,'0'0'736'0,"0"0"-592"0,-4-9-144 0,0 1 0 15,4 8 960-15,-2-10 144 0,-1 1 48 0,3 9 0 16,0-9-384-16,0 9-80 0,-1-9-16 0,1 9 0 16,0 0-192-16,4-10-32 0,-4 10-16 0,5-7 0 15,-5 7-16-15,8-5 0 0,-1-2 0 0,2 3 0 16,1 2-192-16,5-1-32 0,5 2-16 0,2 1 0 15,5-1 16-15,5 0 0 0,5 1 0 0,5 0 0 16,2 1 64-16,3 0 32 0,-1 0 0 0,1 1 0 0,0-2 48 0,-1 0 16 16,-3 0 0-16,0 1 0 0,0 0 32 0,-1 2 16 15,0-2 0-15,0 3 0 0,2 1-80 0,-5-1-32 16,-2-3 0-16,-2 3 0 0,-2 2-112 0,0-1-32 16,-3-2 0-16,-4 1 0 0,-3-2-144 0,1 2 0 15,-2-2 144-15,0 2-144 0,-1-1 128 0,1 1-128 16,1 1 160-16,0-1-160 0,0-3 0 0,-2 0 0 15,-1 0 0-15,2 1-160 16,-4-2-640-16,0 0-128 0,-2-2-32 0</inkml:trace>
  <inkml:trace contextRef="#ctx0" brushRef="#br0" timeOffset="52760.24">3211 15739 11055 0,'0'0'976'0,"4"-6"-784"0,-1-3-192 0,4 4 0 16,0-2 704-16,2 0 80 0,0 0 32 0,3 0 0 15,0 2-240-15,2 3-32 0,4 0-16 0,1-1 0 16,2-2-80-16,1 4 0 0,4 2-16 0,2 0 0 15,1 1-224-15,3 2-32 0,2-1-16 0,1 2 0 16,-4 6 0-16,1-4 0 0,-3 1 0 0,-1 1 0 16,-4 2-32-16,-1 1-128 0,-1 2 192 0,-2 2-64 0,-1 2 176 0,-1 0 16 15,-1 1 16-15,-3 0 0 0,-4-1 112 0,-4 1 32 16,-1 1 0-16,-1 2 0 0,-6-2 144 0,-4 2 16 16,-8-2 16-16,-3 4 0 0,-4 5 208 0,-4 1 32 15,-3-5 16-15,-6 3 0 0,-6-4-112 0,-2 4-32 16,-2-4 0-16,-1 0 0 0,1-1-400 0,2 0-96 15,0 0-16-15,0 4 0 0,1-4-256 0,3-2 0 16,3 1-176-16,-1 1-9040 16,0-2-1824-16</inkml:trace>
  <inkml:trace contextRef="#ctx0" brushRef="#br0" timeOffset="54022.03">3309 14473 18015 0,'0'0'800'0,"-7"-5"160"0,1-3-768 0,0 2-192 16,6 6 0-16,-5-8 0 0,2-3 576 0,1 1 64 16,2 10 0-16,0-9 16 0,0 9 16 0,0-12 0 15,-2 5 0-15,2 7 0 0,0 0 96 0,0 0 0 16,0 0 16-16,0 0 0 0,0 0-240 0,0 0-48 16,10 7-16-16,-2 6 0 0,-2 5-176 0,1 0-48 15,-1 3 0-15,4 2 0 0,0 3-80 0,-2-3-32 16,2 2 0-16,-2-2 0 0,2-4-144 0,-2-1 0 15,2 2 144-15,-1-3-144 0,-3-2 0 0,2-4 0 0,-2-1-192 0,2-2 64 32,-8-8-656-32,9 8-128 0,-1-7-32 0</inkml:trace>
  <inkml:trace contextRef="#ctx0" brushRef="#br0" timeOffset="54405.21">3634 14206 21183 0,'-13'3'944'0,"13"-3"192"0,0 0-912 0,-7 7-224 0,7-7 0 0,-3 10 0 16,5 2 832-16,0 3 112 0,1 2 16 0,0 2 16 0,1 1-480 0,1-1-112 16,0 3 0-16,1 1-16 0,-1 1-208 0,-2-5-32 15,2 0-128-15,1-1 192 0,-4-2-48 0,1-3-16 16,-3-13 0-16,3 11 0 0,0 1 352 0,-3-12 64 15,0 0 16-15,0 0 0 0,0 0 144 0,0 0 48 16,0 0 0-16,0 0 0 0,0-14-240 0,0 0-64 16,-3 1 0-16,2-5 0 0,2-3-160 0,2-2-32 15,1 1-16-15,-2-2 0 0,2-1-240 0,1 4 176 16,2 2-176-16,-2 3 160 0,1 2-160 0,2 4 0 16,1-1 0-16,-1 6 0 0,-8 5 0 0,12-2 0 15,1 2-128-15,-2 5 128 0,1 3 0 0,0 6 0 16,2 3 0-16,-1 2 0 0,-3 2 0 0,0 0 0 15,0 1 160-15,-1 1-160 0,1 0-144 0,-1 2-144 0,-1-2-32 16,0-1 0 0,1-2-640-16,-1-1-128 0,-1-1-16 0,2-5-16 15,0-3-1168-15,2-7-224 0,0-3-48 0</inkml:trace>
  <inkml:trace contextRef="#ctx0" brushRef="#br0" timeOffset="54821.75">4360 14047 26031 0,'-15'-5'1152'0,"5"4"240"0,-1 1-1120 0,1 0-272 0,0 0 0 0,0 0 0 16,-2 4 544-16,1 3 48 0,-2 2 16 0,2 4 0 0,-2-2-416 0,-1 3-64 15,-1 3-128-15,1 1 176 0,-1 1-176 0,-2 1 128 16,4 3-128-16,2 0 128 0,1 1-128 0,3-2 0 15,4-5 0-15,1-3 0 0,4-2 0 0,-2-12 0 16,0 0 0-16,0 0 0 0,12 0 208 0,-1-4 16 16,1-5 0-16,1-1 0 0,1-7 384 0,-1-4 80 15,1-3 16-15,-3 0 0 0,0-4-192 0,0 2-16 16,-1-4-16-16,-3 0 0 0,1 2-224 0,0-1-32 16,-2 1-16-16,0-2 0 0,1-1-208 0,-2 3 144 15,1-2-144-15,-3 2 128 0,1 1-128 0,-1 4 0 16,1 7 0-16,-1 2 128 0,1 1-128 0,-4 13 0 15,0 0 0-15,0 0 0 0,0 0 0 0,0 15 0 16,-4 8 0-16,2 5 128 0,1 5-128 0,-1 3 128 0,-2 3-128 0,1 3 128 16,1 4-128-16,0-4 0 0,2 1 0 15,2-6 0-15,2-8-176 0,2-1-64 0,0-9-16 0,2-1 0 32,0-2-176-32,2-5-32 0,-3-2-16 0,3-7 0 15,-10-2-544-15,16-1-128 0,-1 0 0 0,0-6-7824 0,1-4-1568 0</inkml:trace>
  <inkml:trace contextRef="#ctx0" brushRef="#br0" timeOffset="55171.17">4660 14108 22399 0,'0'0'992'0,"0"0"208"0,0 0-960 0,0 0-240 0,0 0 0 0,0 0 0 15,0 0 1152-15,11-5 176 0,1 0 32 0,1 1 16 0,1-1-672 0,-1-6-128 16,0-3-16-16,-1-1-16 0,-3 2-160 0,-1-1-16 15,-1-3-16-15,-1 3 0 0,1 0-96 0,-4 3 0 16,0-2-16-16,-1 2 0 0,-2-1 112 0,-1 1 32 16,-3 3 0-16,1 1 0 0,3 7 32 0,0 0 16 15,-9-3 0-15,0 4 0 0,-1 3-176 0,1 5-16 16,-3 1-16-16,2 4 0 0,-1 0-224 0,2 5 176 16,1 2-176-16,2 0 160 0,3 5-160 0,2-3 0 15,2-1 0-15,2 3 0 0,1-5 0 0,2-1 0 16,2-3 0-16,2-2 0 0,0-2-256 0,3-2-16 15,-3-6-16-15,2 0 0 0,-1-4-32 0,0-2 0 0,3 0 0 16,-1-2 0 0,2-6-192-16,0 4-64 0,1-3 0 0,-1 0 0 15,-1-3-448-15,0 2-112 0,-2-4-16 0,2-1 0 16,-1 1-448-16,4 1-112 0,-3-2-16 0,0 0 0 0</inkml:trace>
  <inkml:trace contextRef="#ctx0" brushRef="#br0" timeOffset="55471.35">5098 13942 13823 0,'0'0'1216'0,"0"0"-960"0,0 0-256 0,0 0 0 15,-6 10 1952-15,2 1 352 0,0 0 64 0,1 3 0 16,0 1-1072-16,-1 3-208 0,1 2-64 0,-1-1 0 16,0 1-192-16,0 3-32 0,-1 1-16 0,0-2 0 15,-3-3-96-15,2 0-32 0,0-2 0 0,0-2 0 16,1-6-112-16,5-9-32 0,0 0 0 0,0 0 0 16,0 0 80-16,0 0 16 0,0 0 0 0,-2-8 0 0,2-7-128 15,4-3-32-15,2-4 0 0,3 0 0 16,1-4-176-16,3 2-32 0,-2-6-16 0,4 2 0 0,2-2-96 0,1 4-128 15,0 0 176-15,1 2-176 0,0-4 128 0,2 6-128 16,-2 3 0-16,0 3 0 0,-1 1 0 0,-1 4 0 16,-4 4 0-16,-1 4 0 0,1 6 0 0,0 4 208 15,-6 5-64-15,1 2-16 0,-3 4 0 0,-2 2 0 16,-3 4 0-16,0 4 0 0,-4-1-128 0,-3 5 0 16,0 2 0-16,-3 0 0 15,-2-2-528-15,2-5-144 0,-1-1-32 0,-1-3 0 16,-1-1-1632-16,2-2-336 0,1-5-64 0</inkml:trace>
  <inkml:trace contextRef="#ctx0" brushRef="#br0" timeOffset="56097.91">2946 17503 12895 0,'0'0'1152'0,"0"0"-928"0,0 0-224 0,0 0 0 16,0 0 1424-16,0 0 240 0,0 0 64 0,0 0 0 15,0 0-448-15,0 0-96 0,0 0-16 0,0 10 0 16,0 2-336-16,4-2-64 0,3 3 0 0,2 3-16 16,1 6-112-16,5 0-32 0,0 0 0 0,2 0 0 15,-3 2-224-15,0 2-32 0,0-4-16 0,-2-1 0 16,1-3-96-16,-3-1-32 0,-1 0 0 0,-1-2 0 16,-1-2-80-16,0-3-128 0,-2 1 176 0,-1-3-176 15,-4-8 128-15,3 9-128 0,-3-9 0 0,0 0 0 16,0 0-512-16,0 0-144 0,0 0-48 0,11-6-7936 15,-2-2-1584-15</inkml:trace>
  <inkml:trace contextRef="#ctx0" brushRef="#br0" timeOffset="56489.4">3203 17281 21135 0,'0'0'928'0,"-2"11"208"0,2-11-912 0,-2 12-224 15,1 0 0-15,2 2 0 0,1 0 736 0,0 4 96 16,1 1 32-16,-1 0 0 0,5 0-208 0,-2-1-32 0,1 0-16 16,-1 1 0-16,0-1-96 0,0 0 0 15,2-1-16-15,-3-1 0 0,1-5-48 0,-2 1-16 0,-3-12 0 0,2 11 0 16,-2-11 80-16,0 0 0 0,0 0 16 0,0 0 0 16,0 0 112-16,0 0 32 0,-3-10 0 0,-1-3 0 15,-1-2-160-15,1-3-48 0,1-4 0 0,0 2 0 16,2-3-144-16,0 0-16 0,-1-3-16 0,2 3 0 15,2 0-288-15,1 1 128 0,0 3-128 0,3 3 0 16,1 2 0-16,0 1 0 0,3 7 0 0,-1-1 0 16,-9 7 0-16,12-1 0 0,-1 4 0 0,3 4 0 15,1 1-144-15,-1 6 144 0,0 1-128 0,0 3 128 16,-1 1-128-16,0 0 128 0,-2-1-128 0,1 2 128 16,-2 0-352-16,1 0 16 0,-1-3 0 0,1-1 0 15,-2-1-304 1,1-1-64-16,-3-7-16 0,5 2 0 0,-2-5-256 0,0-3-48 0,-1-3-16 0,0-4 0 15,1-2-1424-15,-2-4-288 0</inkml:trace>
  <inkml:trace contextRef="#ctx0" brushRef="#br0" timeOffset="56956.3">3667 17023 11967 0,'-10'-7'1072'0,"2"4"-864"16,0-1-208-16,0 0 0 0,-1-2 2000 0,0 2 368 15,-1 1 64-15,0 2 0 0,1 1-1248 0,0 0-256 16,0 3-48-16,-1 2-16 0,0 1-416 0,-3 2-96 16,0 4-16-16,2 2 0 0,-1 5 48 0,5 3 16 15,-1 1 0-15,1 4 0 0,1-3 32 0,1 1 0 16,3 2 0-16,2-2 0 0,2 3-176 0,3-2-16 0,1-3-16 0,0-4 0 16,4-4-224-16,0-4 144 0,3-1-144 0,-2-6 128 15,1-2 64-15,-3-5 0 0,1-3 0 0,0-6 0 16,0-3 384-16,0-5 64 0,-1-5 32 0,0-4 0 15,0-4-256-15,-3-1-48 0,-2-2-16 0,-1 1 0 16,-2-3-224-16,-1 1-128 0,0 0 128 0,-2 1-128 16,-2-2 128-16,-1 0-128 0,-3-4 128 0,-1-1-128 15,0-7 128-15,-1 5-128 0,0-3 128 0,1 4-128 16,-1 3 0-16,0 6 144 0,1 7-144 0,1 2 0 16,4 9 0-16,0 5 0 0,1 2 0 0,3 10 0 15,0 0 0-15,0 0 192 0,0 0-48 0,-4 13 0 16,1 4-144-16,3 5 0 0,3 1 0 0,2 7 128 15,-1 5-128-15,3 2 0 0,2-1 0 0,1 5 0 0,3 4 0 0,-1-5 0 16,-1 2 0-16,0-4 0 16,1-2 0-16,-1-3 0 0,1-2 0 0,1-2 0 0,-3-5 0 0,0 0 0 15,0-1 0-15,-1-3 0 0,-3-3 0 0,1-4 0 16,-2-3-128-16,-1 1 128 16,-4-11-416-16,6 6-16 0,-6-6 0 0,9 4 0 15,-9-4-1616-15,11-2-320 0,-4-2-64 0</inkml:trace>
  <inkml:trace contextRef="#ctx0" brushRef="#br0" timeOffset="57291.36">3846 16856 23951 0,'0'0'2128'0,"0"0"-1696"0,0 0-432 0,0 0 0 16,9-9 928-16,0-1 96 0,1 1 32 0,1-2 0 15,-3 1-576-15,3-3-112 0,-1-3-32 0,-1 0 0 16,-2 0-80-16,1-1-32 0,0 1 0 0,-2 2 0 16,-1-3-96-16,-1 3 0 0,-2-1-128 0,-2 2 192 15,-1 1-64-15,-4-1-128 0,-1 3 176 0,-1 2-176 16,1 0 448-16,0 3-32 0,-1 3 0 0,-3 2 0 16,2 4 32-16,-2 4 16 0,3 3 0 0,-4 3 0 15,1 1-272-15,4 4-64 0,0 1-128 0,1 2 192 16,3 1-192-16,1 0 0 0,2-2 0 0,3 2 0 15,2 1 0-15,3-3 0 0,1 0 0 0,2 0 0 16,-1-4 0-16,3 0 0 0,2-3 0 0,0 0 0 0,2-4 0 0,2 1 0 16,2 1 0-16,-1-4 0 0,-1-2-336 0,2 2 32 15,-1-5 16-15,-2 0 0 16,0-3-1968-16,-1-1-400 0,-3-2-80 0</inkml:trace>
  <inkml:trace contextRef="#ctx0" brushRef="#br0" timeOffset="57707.2">4215 16434 23951 0,'0'0'2128'0,"0"0"-1696"0,1 12-432 0,2 2 0 16,1 5 352-16,2 4-16 0,2 1 0 0,2 6 0 15,1 1 16-15,-2 2 0 0,0 0 0 0,0 1 0 16,0 3-32-16,0 0 0 0,-3 0 0 0,2 0 0 15,-1-2 48-15,1-2 0 0,-2-2 0 0,-1-7 0 16,-3-2 16-16,0-5 16 0,1-4 0 0,-3-13 0 16,0 0 464-16,0 0 96 0,0 0 0 0,0 0 16 15,0 0 0-15,2-16 0 0,1-5 0 0,-1-5 0 16,2-6-336-16,0-5-80 0,0-5-16 0,-3 0 0 16,3-4-336-16,-2 2-64 0,0-5-16 0,0 4 0 15,0-2-128-15,3 6 0 0,0 4 0 0,2 4 128 16,2 4-128-16,1 6 0 0,2 3 0 0,2 3 0 15,-4 4 0-15,3 10 0 0,1 1-160 0,2 7 160 0,-2 8 0 0,0 6 0 16,0 5 0-16,0 9 0 0,-1 6 0 0,-2 6 0 16,-3 2 0-16,0 7 0 15,-5 5 0-15,-3 0 0 0,-3 1 0 0,-5-2 0 0,-1-4-384 0,-1-7 0 16,0-4 16-16,0-6 0 0,-6-7 176 0,1-2 48 16,-3-5 0-16,0-3 0 0,1-3-192 0,-1-3-48 15,-2-3 0-15,2-6-10576 16,0-1-2128-16</inkml:trace>
  <inkml:trace contextRef="#ctx0" brushRef="#br0" timeOffset="58674.13">4164 15967 8287 0,'0'0'736'0,"-4"-11"-592"16,-1 3-144-16,-1-4 0 0,0 2 1968 0,-1 2 352 16,1-2 80-16,0 4 16 0,6 6-1312 0,-9-5-256 15,-2-2-48-15,0 3-16 0,-2 2-400 0,-1 2-96 16,0 2-16-16,2 2 0 0,-1 1 240 0,0 0 32 15,-1 3 16-15,2 5 0 0,0 2-208 0,1 3-32 16,-2 1-16-16,1 6 0 0,0 5 64 0,-1 6 16 16,0 6 0-16,1 8 0 0,-1 10-64 0,0 2-16 15,-1 8 0-15,0 6 0 0,-2 7-128 0,-1 6-32 16,1 4 0-16,-1 2 0 0,-2 3-144 0,-3-3 0 16,-2 4 144-16,0-5-144 0,-3-2 288 0,0-3-16 15,-3-2 0-15,1 0 0 0,0-7 560 0,2 0 96 0,2-5 32 16,1-4 0-16,1-2-144 0,2-6-32 0,2 0 0 15,3-7 0-15,-1-3-384 0,4 0-80 0,3-2 0 16,1-5-16-16,-2 1-304 0,1-8 128 0,0-2-128 0,2-2 0 16,2-5 0-16,2-6 0 0,1-2 0 0,3-4 0 15,0-3 0-15,3-5-320 0,-3-10 32 0,0 0 16 32,11-1-1648-32,-1-8-320 0,-2-5-64 0</inkml:trace>
  <inkml:trace contextRef="#ctx0" brushRef="#br0" timeOffset="59393.78">4282 13020 13823 0,'0'0'1216'0,"0"0"-960"0,-3-11-256 0,3 11 0 0,0 0 1408 0,0 0 224 15,0 0 48-15,0 0 16 0,0 0-784 0,0 0-144 16,0 0-48-16,-4 13 0 0,-3-1-16 0,4 3-16 16,-4 6 0-16,1 2 0 0,-2 1-192 0,-2 6-48 15,-1 3 0-15,-1 6 0 0,0 2-144 0,-1 9-48 16,-1 7 0-16,-3 8 0 0,2 5-48 0,-5 8-16 16,-1 7 0-16,0 5 0 0,-1 4-192 0,2 6 128 15,-1 1-128-15,2-1 0 0,-2 2 176 0,0-9-176 16,1-4 192-16,0-3-192 0,-1-3 704 0,0 1 48 0,-1-6 0 0,1-4 0 15,-1-9 80-15,3 0 32 0,2-4 0 0,3-5 0 16,0-4-480-16,3-4-112 0,2-3-16 0,4-1-10640 16,1-6-2144-16</inkml:trace>
  <inkml:trace contextRef="#ctx0" brushRef="#br0" timeOffset="63011.28">23624 14220 3679 0,'0'0'320'0,"0"0"-320"16,0 0 0-16,11-1 0 0,-2-4 2464 0,-1 0 416 16,2 1 96-16,-10 4 16 0,10-4-1744 0,-1-1-352 15,-9 5-64-15,8-8 0 0,-8 8-256 0,0 0-64 16,0 0 0-16,0 0 0 0,0 0 272 0,0 0 48 15,0 0 16-15,0 0 0 0,0 0-144 0,-12 2-16 16,0 4-16-16,-2 0 0 0,-2-2-192 0,0 5-32 16,-3-1-16-16,-5 3 0 0,-3-1 32 0,0 4 16 15,-1 3 0-15,0 1 0 0,0-1-96 0,2 1 0 16,-1-1-16-16,0 0 0 0,-5 3-80 0,4-1-16 0,3-2 0 16,1 1 0-16,1-3-128 0,3-2-16 0,-1-3-128 0,2 2 192 15,0-3-192-15,1 0 144 0,1-7-144 0,0 3 128 16,2 2 32-16,1-2 0 0,2-3 0 0,-2 1 0 15,3-3-16-15,1 4 0 0,1 1 0 0,3-2 0 16,6-3-16-16,0 0-128 0,-8 0 192 0,8 0-64 16,0 0-128-16,0 0 128 0,0 0-128 0,0 0 128 15,11 7-128-15,3 3 0 0,2-2 0 0,3 2 0 16,4-4 0-16,2 4 128 0,3-3-128 0,1 2 0 16,-2-3 0-16,2-1 0 0,2 3 0 0,0-3 0 15,1-2 0-15,1 4 0 0,0 0 128 0,2 2-128 16,-2 2 0-16,1-3 0 0,-1 1 0 0,-1-1 0 15,-3 0 0-15,0-3 0 0,-3 1 0 0,-5 2 0 16,0-3-320-16,-4 0-128 0,-3 0-48 16,-2-1 0-16,-12-4-2080 0,11 1-432 0</inkml:trace>
  <inkml:trace contextRef="#ctx0" brushRef="#br0" timeOffset="64760.57">23159 14576 6447 0,'0'0'576'0,"0"0"-576"0,-7-5 0 0,7 5 0 0,-9 0 1920 0,9 0 256 0,-6-6 64 0,2 0 16 16,4 6-1008-16,0 0-208 0,0 0-32 0,0 0-16 15,0 0-288-15,-2-5-64 0,2-178-16 0,0 366 0 16,5-194-80-16,2 3-16 0,1-1 0 0,2 4 0 16,0 2 48-16,3-4 0 0,1 2 0 0,1 3 0 15,3-1-16-15,6 2 0 0,3 1 0 0,3-3 0 16,2 1-48-16,3 2 0 0,3 2 0 0,5 1 0 16,5-6-64-16,2 2 0 0,-2-2-16 0,0 2 0 15,-2-3 32-15,0 4 16 0,1-1 0 0,1 1 0 16,2 0-32-16,1 0-16 0,2 0 0 0,0 0 0 15,0-1-64-15,-5 0-16 0,-2-2 0 0,-2 0 0 16,-1 0-96-16,-3-2 0 0,-1 1-16 0,-2-3 0 0,-1 2 0 0,-2 1 0 16,0-1 0-16,2 0 0 15,-2 0 16-15,2 1 16 0,-3-3 0 0,-1-1 0 0,-2 2-144 16,-1-4-128-16,-1 2 192 0,0-1-192 0,-5 4 128 0,3-1-128 16,0-1 0-16,1 1 0 0,0-3 128 0,-1 3-128 15,-2-6 0-15,1 6 0 0,-1 2 0 0,0-1 0 16,1 0 0-16,-1 1 0 0,-2 2 0 0,0-2 0 15,-3 0 0-15,-1 1 0 0,-2 2 0 0,1 0 0 16,-2 0 0-16,-1-1 0 0,0 2 0 0,-1 0 0 16,-3 0 0-16,1 0 0 0,-1-1 0 0,0 0 0 15,1 1 0-15,-1 0 0 0,-1 0 128 0,1-2-128 16,-1 1 0-16,0 1 0 0,-9 0 0 0,10 0 0 16,-10 0 0-16,11 0 0 0,-1 4 128 0,-1-3-128 0,-9-1 0 15,11 4 0-15,-11-4 0 0,0 0 0 0,8 5 0 0,-8-5 0 16,8 9 0-16,-8-9 0 0,4 12 0 0,0-2 0 15,-2 4 0-15,-1-2 0 0,-1 1 0 0,0 5 0 16,0 5 0-16,-1 1 0 0,-1 0 0 0,-2 5 0 16,-1 6 0-16,0 1 0 0,-2 3-128 0,4 0 128 15,-4 0 0-15,2 6 0 0,1-2 0 0,-1 4 0 16,-1 1 0-16,2-1 0 0,-1 2 0 0,0 3 0 16,-2-3 0-16,4 4 0 0,0-1 0 0,1-1 0 15,-4 1 0-15,1 0 0 0,2 0 0 0,-1 0 0 16,0-1 0-16,-1 2 0 0,-1 2 0 0,0-3 0 15,1-4 0-15,0-1 0 0,-2 2 0 0,-1 0 0 16,0-2 0-16,-1 2 0 0,1-2 0 0,-3 0 0 16,1 3 0-16,0 0 0 0,0-5 0 0,0 0 0 0,-2-4 0 15,2 3 0-15,-1-2 0 0,3-1 0 0,-3 1 0 0,-1-5 0 16,1-3 0-16,-1 2 0 0,3-1 0 0,-1-2 0 16,0 0 0-16,1-1 0 0,2 1 0 0,0-1 0 15,-2-5 0-15,3 3 0 0,3-6 128 0,-3 3-128 16,1-5 0-16,0 4 0 0,0 1 0 0,0-2 0 15,1 1 0-15,0-6 0 0,0 1 0 0,0-1 0 16,1-1 0-16,0 0 0 0,1 0 0 0,-1-1 0 16,0 0 0-16,2-3 0 0,0-2 0 0,0 1 0 15,1-2 0-15,0 0 0 0,-2-2 0 0,2-1 0 16,0 2 0-16,0-1 0 0,0-10 0 0,0 12 0 16,0-1 0-16,0 0 0 0,2 1 0 0,-4 0 0 0,1 0 0 0,0 1 0 15,1 1 0-15,0-4 0 0,0 0 0 0,1 3 0 16,-1-13 0-16,1 12 0 0,-1-1 0 0,0-2 0 15,0-9 0-15,0 11 0 0,0-11 0 0,2 13 0 16,-1-4 0-16,-1-9 0 0,0 0 0 0,0 14 0 16,-1-1 0-16,1-3 0 0,-2 0 0 0,2-10 0 15,0 0 0-15,0 13 0 0,0-13 0 0,0 0 0 16,0 10 0-16,0-10 0 0,0 0 0 0,0 0 0 16,0 13 0-16,0-13 0 0,0 0 0 0,-1 8 0 15,1-8 0-15,0 0 0 0,0 0 0 0,-2 12 0 16,2-12 0-16,0 0 0 0,0 0 0 0,-6 8 0 15,6-8 128-15,0 0-128 0,-7 6 0 0,7-6 0 16,-9 2 0-16,9-2 0 0,-9 0 0 0,9 0 0 16,-10 2 0-16,10-2 0 0,-10 0 128 0,1 1-128 0,0-1 0 15,1 0 0-15,8 0 0 0,-11-1 0 0,-1-1 0 0,4 2 0 16,-1-1 0-16,0 0 0 0,0 0 192 0,0 1-192 16,-1-2 192-16,0 1-192 0,-1-1 224 0,1 2-64 15,0 0-16-15,-1 0 0 0,-2 0-144 0,0 0 0 16,-1 0 144-16,-2 0-144 0,-1 0 0 0,-1 0 144 15,-2 0-144-15,0 0 0 0,-3 0 0 0,-1 0 0 16,-3 0 0-16,2 2 0 0,-3-1 0 0,2 2 0 16,-4-1 0-16,0 0 0 0,-1 0 128 0,0 1-128 15,1-1 0-15,-2 2 0 0,-1-1 0 0,-3-1 0 16,-2 0 0-16,-4 0 0 0,-4 1 0 0,1-1 0 16,0 2 0-16,2-2 0 0,1 1 128 0,-1-2-128 15,2 1 0-15,3 0 0 0,1 1 0 0,-2 0 0 16,-2 0 128-16,-1-2-128 0,-1 1 0 0,-3-2 0 0,2 0 128 0,0 0-128 15,1 1 0-15,0-1 160 0,0 0-160 0,1 0 128 16,2 0-128-16,0 0 0 0,-4 0 0 0,3 0 128 16,-5 1-128-16,0-1 0 0,-1 0 0 0,1 0 0 15,2 0 0-15,1 1 0 0,1 1 0 0,-2-1 0 16,5 0 0-16,0 2 0 0,-2 1 0 0,-1-2 0 16,-3 1 0-16,0-1 0 0,-2-1 0 0,1 2 0 15,0 3 0-15,2-1 0 0,0-2 0 0,2 1 0 16,2 1 0-16,-2-1 0 0,-1-1 0 0,-3 3 0 15,1 0 0-15,-2-2 128 0,0-3-128 0,2 0 0 16,0 3 192-16,2 0-32 0,-2-2-16 0,3 0 0 16,3 0-144-16,1 1 192 0,-2-2-192 0,1 2 192 15,-2-5-192-15,2 1 0 0,0 2 0 0,2-1 0 16,1 0 0-16,2-1 0 0,-1 0 0 0,2 1 0 0,0-1 0 0,2-1 0 16,0 1 0-16,1 1 0 0,0 1 0 0,-3-1 0 15,2-1 0-15,-1 1 0 0,0 3 0 0,-2-2 0 16,2-1 0-16,-1 0 0 0,1 0 0 0,3 1 0 15,0-1 0-15,1 3 0 0,0-1 0 0,1 1 0 16,-1 1 0-16,1-2 0 0,1-1 0 0,3 1 0 16,1-2 0-16,2 2 0 0,-1 1 0 0,2-1 0 15,0-1 0-15,0 1 0 0,0-2 0 0,1 0 0 16,1-2 0-16,1 2 128 0,2-1-128 0,2 0 0 16,0 0 0-16,2-1 128 0,1 2-128 0,9 0 0 15,-9-1 0-15,9 1 0 0,0 0 0 0,0 0 0 0,0 0 0 0,0 0 0 16,0 0 0-16,0 0 0 0,0 0 0 0,0 0 0 15,0 0-304-15,0 0 64 0,-5-2 16 0,5 2 0 32,0 0-480-32,0 0-80 0,0 0-32 0,0 0-10640 0,0 0-2112 0</inkml:trace>
  <inkml:trace contextRef="#ctx0" brushRef="#br0" timeOffset="65251.7">20817 17290 27119 0,'0'0'1200'0,"0"0"256"0,0 0-1168 0,0 0-288 0,0 0 0 0,0 0 0 0,0 0 0 0,0 0-176 15,-4 10 32-15,1 1 0 0,-3-3 336 0,0 3 64 16,-4-2 0-16,0 3 16 0,-4 0 160 0,2-1 16 16,-2 0 16-16,-2 3 0 0,-3-2 80 0,0 1 16 15,-2 1 0-15,0 3 0 0,-2 1-16 0,0 0 0 16,0-1 0-16,-2 0 0 0,-3 2-96 0,-1 0 0 16,2 0-16-16,0 1 0 0,-1 2-112 0,3 2-32 15,-1-1 0-15,5 0 0 0,-2-4-96 0,4-1 0 16,2 0-16-16,2-2 0 0,0-1 48 0,2 1 16 15,2-4 0-15,0-1 0 0,3 0 64 0,1-3 16 0,1 0 0 0,3-1 0 16,3-7-96-16,-2 10-16 0,0-2 0 0,2-8 0 16,3 11-48-16,1-5-16 0,5 3 0 0,0-4 0 15,5 0-16-15,1 3 0 0,3-3 0 0,1 0 0 16,2-1-128-16,3 0 0 0,6 1 0 0,1-2 128 16,3 0-128-16,0 2 0 0,3 1 0 0,0-3 0 15,-1 1 0-15,1 1 0 0,1-1 128 0,1-1-128 16,-3 0 0-16,4 1 0 0,-1-1 0 0,3 2 0 15,1-1-240-15,1 1 32 0,-1 1 0 0,-1-1 0 32,-2-1-1664-32,-1 2-336 0,-3 2-64 0</inkml:trace>
  <inkml:trace contextRef="#ctx0" brushRef="#br0" timeOffset="96534.6">26218 15809 16575 0,'0'0'1472'0,"0"0"-1168"0,0 0-304 0,-2-10 0 15,-2 3 1328-15,4 7 208 0,-3-10 32 0,2 3 16 16,1 7-288-16,-1-11-48 0,-3 4-16 0,1-3 0 15,3 2-192-15,0 8-32 0,-3-10-16 0,3 10 0 16,-3-9-400-16,3 9-80 0,-6-5 0 0,-3 5-16 0,-3 4-176 0,-2 2-48 16,-3 7 0-16,-4 2 0 0,0 4-272 0,-5 4 128 15,-2 6-128-15,2-1 0 0,-1 4 160 0,1 2-160 16,4 1 128-16,1-2-128 0,2 0 240 0,5-3-48 16,4-1 0-16,2-6 0 0,5-2-16 0,1-2-16 15,4-3 0-15,3-1 0 0,2-1-160 0,3-1 192 16,3-5-192-16,4-2 192 0,2-1-192 0,5-2 0 15,5-4 144-15,3-2-144 0,0-1 0 0,2 0 0 16,3-1 0-16,-2-1 128 16,0-3-544-16,-3 3-96 0,-4-3-32 0,0 2 0 15,-7 2-1872-15,1-4-368 0,-4 3-80 0</inkml:trace>
  <inkml:trace contextRef="#ctx0" brushRef="#br0" timeOffset="96868.74">26625 15862 13823 0,'-15'8'608'0,"6"0"128"0,-4-3-592 0,-1 2-144 0,3 5 0 0,-2 2 0 16,0 1 2304-16,2 2 416 0,-1 0 96 0,1 1 0 15,2 1-1792-15,1-1-384 0,2-4-64 0,2 1 0 16,3-1-240-16,1 0-32 0,3-6-16 0,3-2 0 15,4-2 32-15,4-2 0 0,4-2 0 0,2-3 0 16,4-6 176-16,3 1 32 0,0-3 16 0,1 1 0 16,-2-3 32-16,1 0 0 0,-4-1 0 0,-3 1 0 15,-2-1-272-15,-4 0-48 0,-3 0-16 0,-3 3 0 0,-2 0 80 0,-6-1 32 16,-2 2 0-16,-4-3 0 0,-6 4 304 0,-1-2 64 16,-4 1 16-16,-1 1 0 0,-5 3-416 0,-1-1-64 15,-3 3-32-15,2 2 0 0,-1-2-224 0,3 0 0 16,1 3 0-16,2 1 0 15,3 0-448-15,1 4-144 0,4-2-32 0,2 1-10208 16,2-2-2048-16</inkml:trace>
  <inkml:trace contextRef="#ctx0" brushRef="#br0" timeOffset="97184.85">26982 15775 25567 0,'-13'15'1136'0,"2"-4"224"0,-2 6-1088 0,2 2-272 0,1 3 0 0,2-1 0 16,-1-1 624-16,3 3 64 0,-1 2 16 0,2-5 0 15,0-2-384-15,1-3-64 0,2-2 0 0,1 1-16 16,-1-2-96-16,2-3-16 0,0-9 0 0,0 0 0 16,0 0 192-16,0 0 48 0,0 0 0 0,0 0 0 15,0 0 416-15,12-2 96 0,-3-3 16 0,3-8 0 16,0-1 64-16,-1-5 0 0,2 0 16 0,-3-2 0 15,-1 0-432-15,1-5-96 0,2 1 0 0,0 1-16 16,1-4-256-16,0 5-48 0,0 1-128 0,1 2 192 16,0 0-192-16,-1 6 0 0,-1 1 0 0,-1 0 0 15,0 4 0-15,0 2 0 0,-1 3 0 0,-1 3 0 16,-9 1-368-16,11 0-64 0,0 1-16 0,-1 3 0 16,-10-4-1920-16,9 7-384 0,1-2-64 0</inkml:trace>
  <inkml:trace contextRef="#ctx0" brushRef="#br0" timeOffset="97551.67">27524 15641 23039 0,'0'0'2048'0,"-8"9"-1648"0,2-1-400 0,2 4 0 15,-4 4 656-15,3 0 48 0,0 2 16 0,-1 2 0 16,3 6 48-16,-2 0 16 0,-1-3 0 0,1 3 0 16,0-2-368-16,-1-3-80 0,1 1-16 0,3 1 0 15,-2-3-176-15,1-3-144 0,3-4 192 0,-1-2-192 16,1 0 400-16,0-11-16 0,0 0-16 0,0 0 0 16,0 0 400-16,0 0 96 0,0 0 16 0,0 0 0 15,5-11 64-15,-1-2 16 0,0-1 0 0,0-3 0 16,-2-4-448-16,2 1-64 0,1-1-32 0,0 0 0 15,-1-3-256-15,2 0-160 0,2 2 192 0,1 3-192 16,-3 2 0-16,2 2 0 0,1 0 0 0,2 3 0 16,1 0 0-16,0 7 0 0,1 2 0 0,1-1 0 0,0 3-192 0,0 2-64 15,0 4 0-15,0 0 0 16,0-1-1488-16,-1 5-304 0,1-2-64 0,0 4-8080 16,1-2-1616-16</inkml:trace>
  <inkml:trace contextRef="#ctx0" brushRef="#br0" timeOffset="97884.96">27911 15824 17503 0,'0'0'768'0,"0"0"176"0,0 0-752 0,0 0-192 15,14-4 0-15,4-1 0 0,1-1 3136 0,3-4 608 16,1 0 112-16,2-4 32 0,1-2-2544 0,0-3-496 0,1 0-96 0,-3 1-32 15,-4 2-464-15,-2-1-112 0,-5 1-16 0,-5 2 0 16,-6 6-128-16,-3-2 160 0,-4 2-160 0,-4 3 160 16,-4 4 32-16,-2 5 0 0,-5 1 0 0,-5 6 0 15,-1 1-64-15,-1 6 0 0,2 3 0 0,-2 2 0 16,0 0 64-16,2 4 0 0,4-2 0 0,2 1 0 16,4-2-32-16,4-4 0 0,2-2 0 0,6 0 0 15,6-6-16-15,3-1 0 0,3-1 0 0,5-6 0 16,4-1-144-16,6-3 0 0,4-3 0 0,1-3 0 15,4-5-128-15,4-2-64 0,2-1-16 0,1-2 0 16,1-1-1968-16,-1-1-400 16,-2-1-80-16,-3-2-11136 0</inkml:trace>
  <inkml:trace contextRef="#ctx0" brushRef="#br0" timeOffset="98135.12">28574 15003 26719 0,'0'0'1184'0,"-8"9"240"0,-1 2-1136 0,1 5-288 15,3 4 0-15,0 2 0 0,-2 4 1200 0,2 1 176 16,1 6 32-16,0 1 16 0,-1 3-720 0,0 0-160 16,1 3-32-16,0 0 0 0,0 2-256 0,1-1-48 15,-1 2-16-15,0 0 0 0,1-3-192 0,1 2 144 0,-1 3-144 16,1-3 128-1,0-2-464-15,1-6-112 0,1-1 0 0,1-4-16 16,2-8-880-16,1-2-160 0,0-5-32 0,1-5-16 16,-5-9-64-16,0 0-16 0,11 3 0 0</inkml:trace>
  <inkml:trace contextRef="#ctx0" brushRef="#br0" timeOffset="98487.22">28876 15506 26255 0,'-18'0'1152'0,"4"3"256"0,0 2-1120 0,-1 3-288 0,-1-1 0 0,-2 6 0 16,-1-3 768-16,0 4 80 0,-2 3 32 0,2-1 0 15,1-2-496-15,3 3-80 0,0 1-32 0,4 2 0 16,2-1-80-16,2 1 0 0,3-1-16 0,4-1 0 16,4-1-16-16,4-3 0 0,2 0 0 0,4-3 0 0,1-1 208 0,3-3 32 15,2-1 16-15,3-4 0 0,3-2-32 0,0-2-16 16,1-6 0-16,0 2 0 0,-2-4-112 0,-2 0-32 15,-3-4 0-15,-2-3 0 0,-2 1-48 0,-4 0-16 16,-3 5 0-16,-3-2 0 0,-2-1 16 0,-1 7 0 16,-3 7 0-16,0 0 0 0,-1-11 32 0,1 11 16 15,0 0 0-15,-8 9 0 0,2 0-80 0,-1 6-16 16,1 3 0-16,0 0 0 0,0 1-128 0,4 0 0 16,2-1 0-16,2-2 0 0,2-2 0 0,4-1 0 15,2 0 0-15,3 0-176 16,1-4-304-16,1-1-64 0,2-4-16 0,2-1 0 15,1-5-528-15,-1-1-128 0,3-4 0 0,-1-4-16 16,2-7-1728-16,2 2-352 0</inkml:trace>
  <inkml:trace contextRef="#ctx0" brushRef="#br0" timeOffset="98719.79">29401 14882 20271 0,'-6'8'1792'0,"-3"3"-1424"0,-1 5-368 0,0 0 0 16,1 3 1600-16,0 5 256 0,-1 11 64 0,-1-1 0 16,4 0-800-16,-1 4-160 0,-2 7-16 0,0-4-16 15,3 1-320-15,1 1-64 0,2-1-16 0,-1 1 0 16,3 0-272-16,2-1-64 0,0 3-16 0,1-2 0 16,1 1-176-16,2-4 0 0,-1-3 0 0,1-6 0 15,2-5-768-15,0-3-64 0,2-4-32 0,-2-5 0 16,-1-2-1664-16,-5-12-336 0</inkml:trace>
  <inkml:trace contextRef="#ctx0" brushRef="#br0" timeOffset="98945.58">29175 15517 19343 0,'0'0'1728'0,"0"0"-1392"15,11-3-336-15,5 2 0 0,4 0 2896 0,4-1 512 0,5 1 112 0,2-2 0 16,2-2-2464-16,2-2-496 0,1 2-112 0,-2-4 0 16,-2 0-240-16,1-3-32 0,1 2-16 0,-3-2 0 15,-6 0-160-15,0 3 0 0,-1-4 0 0,-1 3 0 32,-2-1-320-32,-2-2-112 0,-3 3-16 0,-2 0 0 15,-6 5-1600-15,1-2-336 0,-4 2-64 0,-5 5-9584 0</inkml:trace>
  <inkml:trace contextRef="#ctx0" brushRef="#br0" timeOffset="99320.3">29893 15301 20559 0,'0'0'896'0,"0"0"208"0,0 0-880 0,0 0-224 16,0 0 0-16,0 0 0 0,0 0 1312 0,0 0 224 16,0 0 32-16,0 0 16 0,-9 1-560 0,-1-1-128 15,-1-3 0-15,-1 5-16 0,-1 3-176 0,1 0-16 16,-2-1-16-16,0 3 0 0,0-1 16 0,0 2 0 16,2 4 0-16,-2 2 0 0,2-3-96 0,3 3-16 15,-3 1 0-15,6 0 0 0,0 3-304 0,3-1-64 16,2-2-16-16,2-1 0 0,2 1-48 0,3-1-16 15,-1 0 0-15,4 0 0 0,1-2 0 0,3-1 0 16,3 2 0-16,-2-4 0 0,2 0-128 0,3-4 160 0,1 1-160 0,-1-1 160 16,4-2-160-16,-2-3 0 0,1-2 144 0,1 1-144 15,2-4 0-15,0 1 0 0,-1 2 0 0,-3-5 0 32,2-2-480-32,1 2-16 0,2-3 0 0,-2 2 0 15,-1-3-1760-15,1 0-368 0,-2 1-64 0</inkml:trace>
  <inkml:trace contextRef="#ctx0" brushRef="#br0" timeOffset="99803.68">30522 15297 21999 0,'-12'2'960'0,"3"1"224"0,-3 1-944 0,1-1-240 0,-1 3 0 0,-4 4 0 0,-5-1 608 0,-5 5 80 16,-5 2 16-16,1 2 0 0,1 2-192 0,-3 2-48 15,0 2 0-15,4-1 0 0,3 2 48 0,2 3 16 16,0 3 0-16,5-7 0 0,7-4 288 0,2-1 48 16,4-3 16-16,5-2 0 0,3-4-272 0,5 0-48 15,5-5-16-15,1-3 0 0,2-4 128 0,6-3 32 16,3-4 0-16,5-2 0 0,1-7 0 0,2-4 0 15,2-5 0-15,-2 1 0 0,-3-5-176 0,1-4-16 16,-2-1-16-16,-1-3 0 0,-5-5 0 0,0 1 0 0,-2-6 0 0,0-5 0 16,-2-3-176-16,2-6-16 0,3-5-16 0,-2-7 0 15,-2 1-160-15,1 3-128 0,-2 6 192 0,-1 11-192 16,-4 11 128-16,-3 10-128 0,-2 8 0 0,-4 6 0 16,-2 5 0-16,-3 14 160 0,0 0-160 0,-4 13 128 15,-4 6-128-15,-2 12 0 0,-4 7 0 0,-1 9 0 16,-2 11 0-16,-1 7 0 0,-1 6 0 0,0 11 0 15,0 4 0-15,0 3 0 0,1 2-144 0,3 1 144 32,4-2-1120-32,2-1-160 0,2-10-48 0,4-8 0 15,-3-8 496-15,1-8 80 0,-1-5 32 0,1-9 0 0,0-3-288 0,0-6-48 0,-2-11-16 0,1-4 0 16,-2-6-432-16,-2-7-96 0</inkml:trace>
  <inkml:trace contextRef="#ctx0" brushRef="#br0" timeOffset="100305.76">29599 15514 16175 0,'-14'5'704'0,"14"-5"176"0,-8 4-704 0,1 0-176 0,1 2 0 0,6-6 0 16,0 0 832-16,0 0 144 0,0 0 32 0,0 0 0 15,5 10 128-15,4-5 16 0,2-3 16 0,3-2 0 16,1-3 112-16,5-1 32 0,4-1 0 0,2-5 0 15,5 1-304-15,2-4-64 0,3 1-16 0,-2-2 0 16,-2-2-144-16,-2 0-16 0,-1-2-16 0,-3 0 0 16,-6 1-176-16,-2-1-48 0,-3 1 0 0,-5 1 0 15,-3-1-112-15,-2 2-32 0,-5 2 0 0,-3 3 0 16,1 0 128-16,2 10 32 0,-14-5 0 0,-4 4 0 16,-4 3-256-16,-2 7-48 0,-3 2-16 0,-3 7 0 15,-6 5-96-15,1 5-128 0,0 1 176 0,2 2-176 0,3 6 0 16,4 5 0-16,6 0 0 0,6-4 0 0,3-4 128 15,4-1-128-15,6 1 0 0,5-6 0 0,2-1 192 0,7-3-32 16,5 2 0-16,5-6 0 0,5-4 32 0,6-4 16 16,4-2 0-16,3-5 0 0,2-5-80 0,3-1-128 15,-2-3 176-15,2-1-176 0,0-4 0 0,-3-1-144 16,-4-5-16-16,-1-1 0 16,1-1-2720-16,-4 0-560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47:01.22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1519 4031 21183 0,'-5'-14'1888'0,"6"7"-1504"0,-1 7-384 0,8-11 0 15,-1 3-752-15,1-1-208 0,-8 9-64 0,6-8 0 0,1 0 1280 0,-7 8 256 16,0 0 64-16,0 0 0 0,0 0 64 0,0 0 32 15,0 0 0-15,0 0 0 0,0 0-112 0,0 0-32 16,0 0 0-16,0 0 0 0,0 0-144 0,0 0-48 16,0 0 0-16,0 0 0 0,7 4-144 0,-2 0-48 15,1 1 0-15,-1 4 0 0,-2 0 144 0,1 4 32 16,0 1 0-16,0 0 0 0,-2 1 256 0,2 3 48 16,-1 1 16-16,-2 1 0 0,2 3 64 0,-3 1 32 0,0 4 0 0,1 1 0 15,-2 6-224-15,-2 0-64 0,-1 3 0 0,2 3 0 16,-3-2-32-16,-3 2-16 0,-2 6 0 0,-3-2 0 15,-2 2-112-15,-2-2-32 0,3 2 0 0,-3 2 0 16,-4-4-128-16,2 2-128 0,0-5 144 0,0 0-144 16,1-5 128-16,2 0-128 0,0-1 0 0,2-5 144 15,2 2-144-15,-1-1 0 0,-1 0 0 0,3-1 0 16,-2-3 0-16,0 1 0 0,0-4 128 0,0 3-128 16,1-1 0-16,2 0 0 0,2-3 0 0,1-3 128 15,2-2-128-15,-2-1 0 0,1-3 0 0,2-1 0 16,3 0 0-16,1-3 0 0,0-1 0 0,0-10 0 15,4 12 0-15,-1-3 0 0,1 3 0 0,3-6 0 0,-7-6 0 0,8 12 0 16,4-4 0-16,1 3 0 0,1-6 0 0,1 4 0 16,0-2 0-16,4 3 0 0,2-1 128 0,1 1-128 15,3-4 128-15,3 1-128 0,2 2 144 0,3-3-144 16,1 3 160-16,2-1-160 0,0 0 160 0,0-2-160 16,3 2 160-16,1-1-160 0,2-2 128 0,3 2-128 15,3 0 0-15,0 0 0 0,8 0 128 0,1-2-128 16,2-1 0-16,-1 4 0 0,1-2 0 0,2-1 128 15,2 3-128-15,1-3 0 0,8 0 0 0,1 3 0 16,-1-5 0-16,1 1 0 0,-1 1 128 0,4 0-128 16,5-1 0-16,1-1 0 0,5 1 0 0,-1-2 128 15,-1-1-128-15,7 1 0 0,4 0 0 0,2-1 0 16,-1-1 0-16,2 2 0 0,3-4 0 0,4 1 0 0,6-3 0 0,-1 3 0 16,-3 0 0-16,3 1 128 0,7-1-128 0,-1-2 0 15,-2 0 0-15,6 0 0 0,5-4 0 16,0 2 0-16,-2 1 0 0,2-1 0 0,1-1 0 0,2 3 0 15,-1 1 0-15,4 1 0 0,2-3 0 0,0 0 0 16,1 1 0-16,0 2 0 0,2 1 0 0,1-1 0 16,1-2 0-16,5 1 0 0,2-2 0 0,0 0 0 15,2 2 0-15,1-1 0 0,2-1 0 0,3 2 0 16,-7-2 0-16,4-2 0 0,4 1 128 0,2 1-128 16,-1-3 0-16,0 2 0 0,-2 0 0 0,5-1 0 15,5-1 0-15,-4 4 0 0,-1-5 0 0,1 3 0 16,3 1 0-16,4-1 0 0,-1-3 0 0,1 6 0 15,-3-1 0-15,1 1 0 0,3 1 0 0,-1-2 0 16,2-2 0-16,-1 1 0 0,-3 2 0 0,3-2 0 16,6-1 0-16,-1 1 0 0,0-1 0 0,-3 1 0 0,2-2 0 15,3 2 0-15,3 0 0 0,2 0 0 0,-2-2 0 0,-2 1 0 16,1 0 0-16,0-3 0 0,4 3 0 0,1 1 128 16,-3 0-128-16,-1-2 0 0,-1 0 0 0,1 2 0 15,1-3 0-15,1 4 0 0,0 0 0 0,-2 0 0 16,-4-2 0-16,7-1 0 0,-5 1 0 0,6 2 0 15,1 0 0-15,-4-1 0 0,-1-3 128 0,0 4-128 16,4-2 0-16,-1 1 0 0,-1 4 0 0,-2 0 128 16,-5-2-128-16,2 1 0 0,2 0 0 0,1 2 176 15,1 2-176-15,-3 2 160 0,-5-1-160 0,1-2 192 16,1 3-192-16,0 0 192 0,-1-2-192 0,0-1 0 16,-4 0 0-16,0-1 0 0,1-1 0 0,1 3 0 0,-1-1 0 15,-2 2 0-15,-5 1 0 0,1-3 0 0,0 4 128 0,-3-1-128 16,-1 1 0-16,0-1 0 0,-6 1 0 0,4 2 0 15,2-3 0-15,-6 4 0 0,-6-3 0 0,3 2 128 16,0-2-128-16,-4-1 0 0,-4 4 0 0,-1-2 0 16,4 2 0-16,-5 0 128 0,-5-3-128 0,-1 3 0 15,5-2 0-15,-4 4 0 0,-4-4 128 0,0 2-128 16,0-1 0-16,-2 2 0 0,-4-4 144 0,2 4-144 16,3-2 160-16,-5 2-32 0,-5-3-128 0,2 0 192 15,4 1-192-15,-6-3 0 0,-3 0 0 0,2 1 0 16,3 1 144-16,-5 0-16 0,-7-2 0 0,2 1 0 15,1 2-128-15,2-1 0 0,-4-1 0 0,-5 3 0 16,-2-5 0-16,3 2 0 0,1 2 0 0,-2-3 0 16,-6 6 0-16,0-3 0 0,6 2 0 0,-3-2 0 0,-2 1 0 15,-1-4 0-15,-5-1 0 0,4 4 0 0,0 3 0 0,-1-1 0 16,-1-5 0-16,-3 0 0 0,1 0 0 0,0 0 0 16,1 0 0-16,-5 2 0 0,-2-2 0 0,2-2 0 15,-2 3 0-15,1 1 0 0,1-3 0 0,-2 0 128 16,-6-3-128-16,0 2 0 0,-1 0 0 0,1 1 0 15,-1-1 0-15,1-1 0 0,-4 1 0 0,-2-1 0 16,-2 2 128-16,0 0-128 0,3 0 0 0,-1 1 0 16,1 0 0-16,-4-2 0 0,-6-2 0 0,0 0 0 15,-1 2 0-15,2 2 0 0,-2 2 0 0,-1-2 0 16,-2 2 0-16,-3 0 0 0,-4-4 0 0,-1 5 0 16,0 0 0-16,-2 1 0 0,1-1 0 0,-1-2 0 0,-2 5 128 15,-1-4-128-15,-2 2 0 0,-2-4 0 0,-4 0 0 0,-1 3 0 16,-4-3 0-16,1 1 0 0,-3 1 0 0,1-2 0 15,-2-1 0-15,-2 3 0 0,-3 0 128 0,1-4-128 16,-3 2 0-16,-2 0 0 0,1-1 0 0,-4-1 0 16,-3-1 0-16,-1 1 0 0,-2 1 0 0,-2-3 128 15,-2-1-128-15,-2 0 0 0,2 0 0 0,-4-1 128 16,-9 1-128-16,9-5 0 0,-3 1 144 0,-6 4-144 16,6-8 144-16,1-3-144 0,-1-1 192 0,-1-2-192 15,3-2 192-15,-3-3-64 0,0-3 0 0,0-1-128 16,0 0 160-16,2-6-160 0,-4-3 128 0,1-4-128 15,1-5 128-15,-1-1-128 0,-1-5 128 0,2-1-128 16,1-2 0-16,-1-2 128 16,0-4-128-16,0-4 0 0,-1 0 0 0,1 1 128 0,0-4-128 15,0 4 0-15,-1-5 0 0,3 3 0 0,-2-5 128 0,1 0-128 0,0 0 0 0,-3 30 0 16,1-7 0-16,1-4 0 0,1-10 0 0,-2-3 0 16,1-1 128-16,0-1-128 0,0 3 0 0,5-56 0 15,-1 16 0-15,-1 6 0 0,0 5 128 0,-3 9-128 16,1 11 0-16,-1 2 128 0,3-2-128 0,-1 1 0 15,2-3 0-15,0-1 128 0,1-2-128 0,-1 7 0 16,-1 4 0-16,-1 3 0 0,2 0 0 0,0-4 0 16,0 2-128-16,-1-2 128 0,-1 2 0 0,1 2-176 15,-2 6 176-15,-1 7-128 0,-1 7 128 0,0 1 0 16,-1-2-144-16,-1 5 144 0,-2 0-128 0,0 4 128 16,-2-1-160-16,-1 1 160 0,-1 6-160 0,0-1 160 15,1 4-160-15,1 1 160 0,-1 3-176 0,0-1 176 0,2 3-192 0,-1-1 192 16,0 3-128-16,1 4 128 0,-3-3 0 0,3 5 0 15,1 8 0-15,-3-9-128 0,3 9 128 0,-4-9 0 16,0 0 0-16,4 9 0 0,-6-9 0 0,6 9 0 16,-9-8 0-16,0 5 0 0,3-3 0 0,-3 1 0 15,-1 2-128-15,-2 0 128 0,0-1 0 0,-4-1 0 16,0 1 0-16,6 3 0 0,-4 0 0 0,-3-2 0 16,-1 1 0-16,-1-2-128 0,-4 0 128 0,-2 1 0 15,-2 0 0-15,-29-2 0 0,3-2 0 0,1 0 0 16,-1-4 0-16,-3 4-128 0,0-2 128 0,-2 1 0 15,-1 1 0-15,-7-2 0 0,-4 2 0 0,-3-1 0 16,-7-1 0-16,-2-3-128 0,-1 3 128 0,-6-2 0 16,-3-2 0-16,-5 2-128 0,-9-2 128 0,1 0 0 15,-2 3-128-15,-5-1 128 0,-6-1 0 0,-1 2 0 16,0-4 0-16,-7 1 0 0,-7 1 0 0,0-2 0 0,1-2 0 0,-6 0 0 16,-8 1 0-16,-1-2 0 0,2-1 0 0,-3 1-128 15,-7-3 128-15,1 3 0 0,-4 0 0 0,3 2-160 16,-1 1 160-16,-3-1-128 0,-6-2 0 0,1 2 0 15,0 5 0-15,1-2 0 0,0-4-16 0,1-2 0 16,-1-1 0-16,4 4 0 0,0 2 16 0,0-1 0 16,-5-4 0-16,4 0 0 0,4 4 128 0,-1-1-160 15,-1 0 160-15,-4-2-160 0,-2 2 160 0,1 2 0 16,2 3 128-16,-3-1-128 0,-4 2 0 0,-1-3 0 16,-2 4 0-16,0-3 0 0,2 5 128 0,-5-3-128 15,-4 1 128-15,-1 0-128 0,1 1 0 0,5 1 0 16,4-2 0-16,-5 4 0 0,-5-2 0 0,1 0 0 0,1 3 0 15,2 1 0-15,-1-1 0 0,2-1-128 0,0-2 128 0,0 1 0 16,-2 4 0-16,5-2 0 0,2 2 0 0,-4-1-128 16,-1-1 128-16,-1 1 0 0,5 1 0 0,0 1 0 15,5 0 0-15,-3-1 0 0,-5 0 0 0,1 2 0 16,2 1 0-16,1 1 0 0,0 1 0 0,-2-2 0 16,1 0 0-16,2-1 0 0,2 1 0 0,2 1 0 15,2-1 0-15,0-2 0 0,-2 2 0 0,2 2 0 16,5-2 0-16,-2-1 0 0,0-1 0 0,3 2 0 15,3-2 0-15,-2 0 0 0,2 0 0 0,1 0 0 16,-1 0 0-16,3-2 0 0,5 2 0 0,-1 0 0 16,-4-1 0-16,4 1 0 0,4 0 0 0,-3 0 0 15,-5 0 0-15,1 1 0 0,4 1 0 0,3-1 0 0,-2 0 0 16,3-1 0-16,1-1 0 0,-1 2 0 0,-4 2 0 0,7-2 0 16,0-1 0-16,2 0 0 0,-1 1 0 15,1-1 0-15,1-1 0 0,1-2 0 0,1 2 0 0,1 1 0 16,0 0 0-16,1 0 0 0,-2 0 0 0,-1 1 0 15,2 1 0-15,2-1 128 0,1 0-128 0,-1 3 0 16,-2-3 0-16,2 2 0 0,1-1 0 0,-1 0 0 16,0-1 0-16,2 2 128 0,-1-2-128 0,0 0 0 15,3 0 0-15,1 2 0 0,1-2 0 0,2 0 0 16,-3 2 0-16,2-2 0 0,-4-1 0 0,4 1 0 16,3 1 0-16,-2 0 0 0,-4 0 0 0,3 0 128 15,3 3-128-15,-2-1 0 0,-2-3 0 0,2 3 0 16,6 0 0-16,-3 1 128 0,-5-1-128 0,4-2 0 15,1 2 128-15,0 1-128 0,-4-1 0 0,2-1 0 0,4 0 0 0,1 0 0 16,1-2 0-16,0 0 0 0,1 2 0 0,3 0 128 16,3-1-128-16,-3-1 0 0,-3 2 0 0,3 1 0 15,2-2 0-15,-1 2 0 0,-5-1 0 0,6-1 0 16,3-1 0-16,2 5 0 0,0 1 0 0,0-3 0 16,-4-3 0-16,3 2 0 0,5-1 0 0,-4 1 0 15,2 1 0-15,-1 0 0 0,1-3 0 0,5 1 0 16,0 1 0-16,2-1 0 0,-5 0 0 0,3 1 128 15,1 0-128-15,6 1 0 0,1-2 128 0,-1 2-128 16,-2-1 0-16,1 1 0 0,3-2 0 0,3 1 128 16,3-1-128-16,0 2 0 0,-3-1 0 0,3-1 128 15,4-4-128-15,4 2 0 0,4 0 0 0,1 0 0 16,3 0 0-16,-1 0 0 0,-4-2 0 0,3 1 0 0,3 0 0 0,4-1 128 16,4 1-128-16,1 1 0 0,3 0 0 0,2 1 0 15,-2-1 0-15,2 0 128 0,0-2-128 0,3 1 0 16,2-1 0-16,4 1 0 0,1-1 0 0,3 0 0 15,3 0 0-15,1 2 0 0,5-2 0 0,1 1 0 16,0 0 0-16,2 0 0 0,-1-2 0 0,0 2 0 16,2 1 0-16,-1-1 0 0,4-2 0 0,2 2 0 15,3-1 0-15,-1 0 128 0,1-1-128 0,3 1 0 16,2-1 0-16,-2 3 0 0,5 2 0 0,-1-1 0 16,1 1 0-16,-1 1 0 0,2-1 0 0,0 2 0 15,3-1 0-15,0 3 0 0,-3 2-128 0,5 1 128 16,-1 3-128-16,0 0 128 0,1-1 0 0,0 5-160 15,0 1 160-15,2 6 0 0,1 5-144 0,1 3 144 0,0-1 0 0,1 7-144 16,1 5 144-16,0 0 0 0,1 2 0 0,0 1 0 16,-1 3 0-16,3 3-128 0,-3 4 128 0,0 3 0 15,1 2 0-15,-2 5 0 0,1 3 0 0,1 1 0 16,1-7 0-16,-1 3 0 0,-2-4 0 0,1 5 0 16,-1-1 0-16,-1 1 0 0,-1 2 0 0,2-1 0 15,-1-1 0-15,-1 1 0 0,-1 1 0 0,-1 0 0 16,-1 2 176-16,0-4-48 0,-1 0 0 0,2 3 0 15,-1-3-128-15,1-1 0 0,-1 1 144 0,-1 2-144 16,-1-5 176-16,1 2-48 0,1-5 0 0,0-2 0 16,-1 2-128-16,0-4 160 0,2-3-160 0,-1-3 160 15,-1-7-160-15,1 1 0 0,-1-3 144 0,0-4-144 16,0-4 144-16,2-5-144 0,-1-1 192 0,-2-7-192 16,3-1 144-16,-1-4-144 0,2-2 0 0,-1-5 144 0,2-8-144 15,0 0 0-15,0 0 0 0,0 0 0 16,0 0-1984-16,0 0-256 0,0 0-64 0</inkml:trace>
  <inkml:trace contextRef="#ctx0" brushRef="#br0" timeOffset="3460.04">13916 4690 1839 0,'0'0'0'0,"0"0"160"0,0 0-160 0,0 0 0 16,0 0 0-16,0 0 0 0,0 0 3600 0,0 0 688 15,0 0 144-15,8-8 32 0,-3 0-2672 0,-1-1-544 16,0-1-96-16,-1-1-32 0,1-2 32 0,1-2 0 16,0-3 0-16,3-1 0 0,0-4-496 0,1 2-80 15,-2-1-32-15,3 0 0 0,2-3 0 0,-1 1 0 16,2 1 0-16,1-4 0 0,2 4 48 0,0-3 16 16,2-1 0-16,-2 4 0 0,1-1-160 0,-1 1-48 15,-1 0 0-15,-1-1 0 0,2 4-80 0,-1-2 0 0,-4 0-16 0,2-2 0 16,-2 3 0-16,2 0 0 0,0 1 0 0,-2 1 0 15,1 1-144-15,-1 0-32 0,-1 3 0 0,4 0 0 16,-4 1 0-16,-1 4-128 0,-1-2 192 0,-3 7-64 16,1-4-128-16,0 3 128 0,0 2-128 0,0 0 128 15,1 0 0-15,-7 4-128 0,7 0 192 0,1 3-64 16,-1 0 0-16,1 0-128 0,1 4 192 0,0 2-64 16,0-2-128-16,2 6 0 0,-1 0 0 0,3-1 128 0,1 4-128 15,3 1 0-15,0 3 0 0,10 7 0 0,-1-4 0 0,-2-1 0 16,-1-2 0-16,1-2 0 0,-1-1 0 0,-2-3 0 15,-2-2 0-15,2-2 0 0,-2 2 0 0,0-1 0 16,-1-3 0-16,1 2 0 0,0-2 0 0,0 1 128 16,-1-4-128-16,2-1 128 0,0 1 0 0,3 1 0 15,0-3 0-15,1-1 0 0,2-3-128 0,0 0 160 16,2 1-160-16,1 0 160 0,3-3-160 0,-3-1 0 16,1-2 0-16,-1 1 128 0,0 1-128 0,-1-2 0 15,-1-2 0-15,0-2 0 0,-1 1 0 0,1-3 0 16,0 2 128-16,1-1-128 0,0 1 0 0,1 0 0 15,1-6 0-15,1 5 0 0,1 1 0 0,-1-3 0 16,0 3 0-16,1-2 0 0,-2 0 0 0,2 0 0 16,-4-1 0-16,-3-1 0 0,-1 2 128 0,-2 0-128 15,0-2 0-15,1 0 128 0,1 2-128 0,0 0 192 0,-4-2-192 0,2 0 192 16,-1-2-192-16,1 0 160 0,-2 3-160 0,3-3 160 16,-2 0-160-16,0 0 0 0,1 1 0 0,-2-3 0 15,0-1 0-15,-2 2 0 0,0-2 128 0,-3 1-128 16,-1 1 0-16,-1 2 0 0,-3 2 0 0,3-1 0 15,-3-1 0-15,1 2 0 0,1 2 128 0,-1-1-128 0,-2 0 0 0,0 3 0 16,0-1 0-16,0 3 0 0,-1-2 0 0,0 4 0 16,0 3 0-16,0-1 0 0,-8 3 0 0,11-2 0 15,-11 2 0-15,10-3 0 0,-10 3 0 0,11 4 0 16,-11-4 0-16,10 4 0 0,-10-4 0 0,11 9 0 16,1 0 0-16,-2 1 0 0,-3-1 0 0,0 2 0 15,-1-2 0-15,0 2 0 0,2 0 0 0,-2 0 0 16,1 2 0-16,0-2 0 0,1 1 0 0,0 4 0 15,-1-1 0-15,5 1 0 0,-2-4 0 0,1 4 0 16,1-1 0-16,3 1 0 0,2-2 0 0,0-1 0 16,2 0 0-16,2 2 0 0,0 2 0 0,2-2 0 15,1-3 0-15,1 1 0 0,-1 1 0 0,2-2 0 0,-1-3 144 0,-1 2-144 16,-3-1 0-16,3 2 0 16,2-4 0-16,1 1 128 0,-1-2-128 0,2 0 0 0,1-3 0 0,3 0 0 15,0-1 0-15,1-2 128 0,1-2-128 0,1-1 0 16,0 1 0-16,1-2 128 0,-3 2-128 0,1-1 0 15,-2-1 0-15,0 2 0 0,0-3 0 0,-1 1 128 16,2 2-128-16,-1-1 0 0,0 0 0 0,0 0 0 16,2-2 0-16,-2-1 0 0,2 1 0 0,2 0 0 15,-1-3 0-15,2-1 0 0,0 2 0 0,-1-4 0 16,-3 1 0-16,1-3 0 0,2 1 0 0,-3 1 0 16,0-4 0-16,1 2 0 0,0 3 0 0,1-1 128 15,-2 1-128-15,1 0 0 0,3 3 0 0,0-3 0 16,-2 1 0-16,0 2 0 0,-1-4 0 0,-2 2 0 15,-2-2 0-15,1 2 0 0,3-2 0 0,-2 4 0 0,0-3 0 16,-1 3 0-16,2-4 0 0,1 3 0 0,0-2 0 0,1 3 0 16,2 0 0-16,0-1 0 0,-1 2 0 0,-1 0 0 15,-2-4 0-15,-1 4 0 0,-1 3 0 0,-1-2 0 16,1-1 0-16,-1 2 0 0,1 1 0 0,1-1 0 16,-1 2 0-16,1-2 0 0,-1 2 0 0,0 0 0 15,2-3 0-15,0 3 0 0,-1-1 0 0,0 1 0 16,-1 1 0-16,-4 0 0 0,-1 0 0 0,-1 0 0 15,-1-1 0-15,2 1 0 0,-2 0 0 0,0 0 0 16,-2 1 0-16,-1 2 0 0,1-1 0 0,0 3 0 16,-2-2 0-16,0-2 0 0,2 3 0 0,-3 0 0 15,1 1 0-15,1 0 0 0,-2-1 0 0,0 1 0 16,0 1 0-16,-1-1 0 0,-1 1 0 0,0 2 0 16,-2-4 0-16,0 2 0 0,-2 3 0 0,0-1 0 0,-2 1 0 0,1-2 0 15,-2 5 0-15,0-1 0 0,-2 1 0 0,-1-1 0 16,1-3 0-16,0 3 0 0,-2-2 0 0,0 0 128 15,2-1-128-15,-2 2 0 0,-1 2 128 0,-1 0-128 16,-1 1 0-16,-1 2 144 0,1-5-144 0,-2 3 0 16,0-1 192-16,-1 0-64 0,0 1 0 0,0 1-128 15,-1 2 176-15,0-1-176 0,0 1 160 0,-1-1-160 16,2 0 128-16,0 0-128 0,-2-1 0 0,0 3 0 16,1-3 0-16,1-1 128 0,0-1-128 0,0 2 0 15,0-4 0-15,1 2 0 0,1 1 0 0,0-3 0 16,0 1 0-16,-1 1 0 0,-1-3 0 0,2 2 0 15,-2-11 0-15,2 10 0 0,-1 2 0 0,-1-5 0 16,0-7 0-16,-1 10 0 0,1-10 0 0,0 0 0 16,-4 12 0-16,4-12 0 0,0 0 0 0,-3 7 0 15,3-7 0-15,0 0-208 0,0 0 32 0,-10 7 16 16,10-7-1296-16,-10-1-256 0,0-6-48 0</inkml:trace>
  <inkml:trace contextRef="#ctx0" brushRef="#br0" timeOffset="4435.53">16846 2580 1839 0,'0'0'160'0,"0"0"-160"16,7-8 0-16,-1 2 0 0,0 1 1888 0,-1-3 352 15,-1 2 64-15,-4 6 0 0,4-7-768 0,-4 7-176 16,3-7-16-16,-3 7-16 0,0-5-320 0,0 5-64 16,-2-8-16-16,0 2 0 0,-2 0-96 0,-2 3 0 15,-3-1-16-15,0 4 0 0,-1-4-128 0,-2 3-32 0,-2 2 0 0,-1 2 0 16,-2-1-80-16,-2 2-32 0,-2 0 0 0,-2-2 0 15,0 2-32-15,0 2 0 0,-5 1 0 0,0 0 0 16,0 2-64-16,-1 2 0 0,-3 0-16 0,4 2 0 16,-2-3-48-16,0 3 0 0,4 2 0 0,2-1 0 15,-2-3-80-15,6 2-32 0,5 0 0 0,2-3 0 16,3 1-128-16,3 1-16 0,4-6-128 0,3-6 192 16,2 6-64-16,4 2-128 0,6-5 176 0,2-1-176 0,2-2 192 0,3-1-192 15,3 0 192-15,-2-1-192 0,3 1 128 0,0 0-128 16,0-3 0-16,-5 3 0 0,0 1 0 0,-4 1 0 15,-2-1 0-15,-1 0 0 0,-4 5 0 0,-7-5 0 16,0 0 0-16,1 8 0 0,-3 2 0 16,-4-1 0-16,-5 2 0 0,-4 3 0 0,-7-1 192 0,-2 2-32 15,-2 2 0-15,-2 0 0 0,-3 1 80 0,2 0 16 16,0-1 0-16,1-1 0 0,2 1 128 0,5 0 16 16,0 0 16-16,5-1 0 0,3 0-208 0,4-4-32 15,3 1-16-15,3 2 0 0,5-4-160 0,3 0 0 16,5 0 0-16,0-3 128 0,3 2-128 0,5-2 160 15,3 1-160-15,2-4 160 0,1 1-160 0,0 2 128 16,0-3-128-16,-1 1 128 0,-1 1-128 0,-2-2 0 16,-1 1 0-16,-1 3-176 15,-4-1-1680-15,0 0-320 0,-2-1-80 0</inkml:trace>
  <inkml:trace contextRef="#ctx0" brushRef="#br0" timeOffset="4850.05">16900 3089 15663 0,'0'0'688'0,"0"0"144"0,-4 9-656 0,1-2-176 15,-1 3 0-15,-1-3 0 0,2 5 2128 0,-3-1 400 16,0 3 80-16,0 3 16 0,-1 2-1024 0,0 0-208 15,0-1-48-15,1 0 0 0,1-2-576 0,1-1-128 16,2 1-32-16,2-1 0 0,2-5-240 0,2 1-48 16,5-3-16-16,0 2 0 0,0-5-144 0,0 2-32 15,3-4 0-15,0 0 0 0,-1-3 0 0,3 0-128 16,0-1 192-16,1-3-64 0,2-4-128 0,-1 3-176 16,0-1 48-16,-1-3 0 15,-1 3-2368-15,0-6-480 0</inkml:trace>
  <inkml:trace contextRef="#ctx0" brushRef="#br0" timeOffset="4996.26">16976 2853 33743 0,'0'0'1488'0,"0"0"320"0,0 0-1440 0,0 0-368 0,0 0 0 0,7 4 0 16,-7-4 320-16,0 0-16 0,7 6 0 0,-7-6 0 15,6 5-112-15,-6-5 0 0,0 0-16 0,0 0-15856 16</inkml:trace>
  <inkml:trace contextRef="#ctx0" brushRef="#br0" timeOffset="5776.98">17648 2617 12895 0,'0'0'576'0,"-9"0"112"0,9 0-560 0,0 0-128 0,0 0 0 0,0 0 0 16,0 0 1984-16,0 0 384 0,0 0 64 0,0 0 0 16,0 0-1120-16,8-6-224 0,1-1-64 0,4 3 0 15,2-1-384-15,3-1-64 0,1 0-32 0,2 1 0 16,4-4-320-16,1 3-64 0,5-3-16 0,-1 0 0 15,-1-1-144-15,-2 4 0 0,-1-3 0 0,5 0-8192 16,-7-2-1728-16</inkml:trace>
  <inkml:trace contextRef="#ctx0" brushRef="#br0" timeOffset="5921.77">17784 2764 23727 0,'0'0'1040'0,"9"3"240"0,4 3-1024 0,3-2-256 16,4-2 0-16,1-2 0 0,1 0 944 0,1-1 144 15,1 0 16-15,0-6 16 0,1 0-400 0,2-3-80 16,0-1 0-16,-1 0-16 0,1 1-624 0,0-4 0 16,-2 2 0-16</inkml:trace>
  <inkml:trace contextRef="#ctx0" brushRef="#br0" timeOffset="6373.49">18678 2358 3679 0,'0'0'320'0,"0"0"-320"0,0 0 0 0,0 0 0 16,0 0 3264-16,-3 9 576 0,2-2 112 0,-3 4 16 0,2 2-2688 0,-1 7-528 16,1 1-112-16,-1-6-32 0,1 1 272 0,-2 10 48 15,0 0 16-15,1 0 0 0,1-1-304 0,-1 2-64 16,1 2-16-16,3-5 0 0,-1-5-240 0,1-1-64 16,-1-4 0-16,2-7 0 0,-2-7 304 0,0 0 48 15,0 0 16-15,0 0 0 0,0 0 448 0,7-3 80 16,1-1 32-16,1-7 0 0,0-4-416 0,0-2-96 15,1-2-16-15,0-1 0 0,1-2-240 0,-1-5-48 16,1 1-16-16,-1-6 0 0,0 1-16 0,0 3 0 16,2-2 0-16,-1 3 0 0,2-2-96 0,-2 6-32 15,3 1 0-15,-1 5 0 0,0 0-208 0,1 4 0 16,-3 1 0-16,2 4 0 0,-2-1-128 0,1 4 128 16,-2 4-192-16,0 2 192 15,-1 4-2240-15,0 3-352 0,0-3-64 0</inkml:trace>
  <inkml:trace contextRef="#ctx0" brushRef="#br0" timeOffset="6678.25">19157 2643 17503 0,'10'1'1552'0,"6"-2"-1232"0,1-1-320 0,5-1 0 16,2-1 832-16,2-1 96 0,0-4 32 0,0 2 0 15,-3-6 0-15,-1-1 16 0,1-3 0 0,-1 0 0 16,-3-4-496-16,-3 2-96 0,-4 0-32 0,-3 1 0 16,-3 1-96-16,-3 0-32 0,-3 2 0 0,-7 3 0 15,-2 1 320-15,-1 1 64 0,-2 2 16 0,-2 4 0 0,-2-1 144 0,-1 5 48 16,-5 5 0-16,0 0 0 0,1 6-320 0,-1 0-64 16,-1 7-16-16,3 1 0 0,0 1-96 0,4 2 0 15,1-3-16-15,5 1 0 0,2-2-80 0,6 0-16 16,-1-3 0-16,6-2 0 0,2 0-64 0,2-2-16 15,4-2 0-15,1 0 0 0,4-5-128 0,4-1 0 16,0 0 0-16,3-3 0 16,3 0-1616-16,0 0-304 0,2-4-64 0,10-2-11792 0</inkml:trace>
  <inkml:trace contextRef="#ctx0" brushRef="#br0" timeOffset="6978.59">19999 2394 7359 0,'0'0'656'0,"0"0"-528"16,0 0-128-16,-7 5 0 0,0-1 2432 0,-2 2 464 16,0 3 96-16,-3-1 16 0,-2 3-736 0,-3-1-144 15,-1 3-16-15,-1 1-16 0,0-1-560 0,0-2-128 16,1 2 0-16,3 0-16 0,1-4-608 0,2 2-112 0,5-2-32 0,-1 0 0 16,4-4-352-16,2 1-80 0,2 2-16 0,0-8 0 15,6 6 32-15,3 1 0 0,2-2 0 0,2-1 0 16,2 1-64-16,0 1-16 0,-1-2 0 0,3 2 0 15,-3 2-16-15,0-2 0 0,-3 4 0 0,0-2 0 16,-4 2 112-16,-3-2 16 0,-3 4 0 0,-2-3 0 0,-3 3 208 16,-2-5 48-16,-3 2 16 0,-1-2 0 15,-3 2-144-15,-1-6-48 0,0 1 0 0,0-1 0 0,0-3-336 0,1-2 0 16,1-1 0-16,0-1 128 16,1-4-2336-16,2 1-464 0,1-5-80 0</inkml:trace>
  <inkml:trace contextRef="#ctx0" brushRef="#br0" timeOffset="7207.16">20240 2559 23039 0,'0'0'2048'0,"0"0"-1648"16,0 0-400-16,5 5 0 0,3-1 976 0,-8-4 112 15,5 9 32-15,-1-1 0 0,0 2 224 0,-4-2 64 16,0 2 0-16,0-1 0 0,-3 5-640 0,0-3-128 16,2-1-32-16,-1 4 0 0,-2 0-368 0,0-2-80 15,-1-2-16-15,0 0 0 0,0-1-144 0,-2-2-176 16,5 2 48-16,2-9 0 16,0 0-1600-16,0 0-320 0,0 0-64 0</inkml:trace>
  <inkml:trace contextRef="#ctx0" brushRef="#br0" timeOffset="7679.4">20979 2568 22111 0,'11'-16'1968'0,"-5"9"-1584"0,2-2-384 0,1 2 0 0,0-5 896 0,0 3 80 16,-3-3 32-16,-2 0 0 0,-4 2-624 0,-4-3-128 15,-2 1-32-15,-2 2 0 0,-2 1 160 0,-3 2 16 16,-1 5 16-16,-4-1 0 0,-3 1-96 0,-2 3-32 16,-1 3 0-16,-2 5 0 0,0 2-96 0,-1 6-32 15,0 2 0-15,1 1 0 0,0 0 16 0,3 3 0 16,2-1 0-16,2-3 0 0,2-1 0 0,4-2 0 16,5-4 0-16,0-2 0 0,4-3 240 0,4-7 48 15,0 0 16-15,12 4 0 0,-1-8-48 0,5-1-16 16,5-1 0-16,0-4 0 0,4 1-128 0,1-5-32 15,2-4 0-15,3-3 0 0,1-7-256 0,-1 3 128 16,1-1-128-16,0 0 0 0,0-3 144 0,-2 1-144 16,-2-4 0-16,-2-2 144 0,-4 0-144 0,0-3 0 15,-4 0 0-15,-2-1 0 0,-2 0 144 0,-2 1-144 16,-2 3 160-16,-4 3-160 0,2 7 192 0,-2 6-64 16,-2 5-128-16,-3 7 192 0,-1 6-192 0,0 0 0 0,-6 13 0 0,-3 10 0 15,-1 1 0-15,-4 8 0 16,0 3 0-16,-1 3 0 0,-1 2 0 0,-1 7 0 0,-1 2 0 0,0 3 0 15,2 3 0-15,2-3-192 0,2-4 192 0,2 0-160 32,2-7-864-32,3-4-192 0,1-4-16 0,4-1-16 0,4-8-2000 15,3-5-400-15</inkml:trace>
  <inkml:trace contextRef="#ctx0" brushRef="#br0" timeOffset="7962.65">21324 2459 20271 0,'-2'14'1792'0,"-2"0"-1424"16,-2 1-368-16,-1 3 0 0,1 2 1360 0,0 2 208 16,-1-3 32-16,1 0 16 0,0-1 96 0,0 0 16 15,3-4 0-15,0-3 0 0,2-1-576 0,1 2-128 16,0-12 0-16,0 0-16 0,4 5-496 0,-4-5-112 16,9-2-16-16,-1-4 0 0,3 0 0 0,-1-2-16 15,0-5 0-15,0 2 0 0,0 0-48 0,0-3 0 16,1-3 0-16,-1-1 0 0,0 0 0 0,-4 1-16 15,2-1 0-15,0 1 0 0,-2 5-48 0,2 3 0 16,-5-1 0-16,1 3 0 0,-1 3-128 0,-3 4-128 16,0 0 144-16,0 0-144 0,0 0 0 0,2 7 0 15,0 3 0-15,-1-4 0 0,-1-6-256 0,0 9-80 16,0-9-32-16,0 9 0 16,2-1-2768-16,-2-8-576 0</inkml:trace>
  <inkml:trace contextRef="#ctx0" brushRef="#br0" timeOffset="8779.86">21928 2347 11967 0,'-13'3'1072'0,"13"-3"-864"0,-7 5-208 0,-2 4 0 16,-1-3 1328-16,-7 8 208 0,2-4 64 0,-2 4 0 15,0 3-352-15,-1 0-64 0,1 2-16 0,6-6 0 16,-2 5-208-16,0-3-64 0,2 0 0 0,2-1 0 16,2 2-192-16,1-4-32 0,1 1-16 0,3-4 0 15,1 0-160-15,1-9-48 0,0 0 0 0,8 5 0 16,3-4 96-16,0-1 16 0,2-1 0 0,1-2 0 0,0 0-112 0,0-4-32 16,1 1 0-16,-1-4 0 0,-1 1-224 0,1-1-64 15,-3 0 0-15,-1-1 0 0,0 4-128 0,-2-1 0 16,1 3 0-16,-1 1 128 0,-2 2-128 0,-6 2 0 15,8 0 0-15,-1 2 128 0,2 2-128 0,0 2 160 16,0 3-160-16,1-2 160 0,1 2-160 0,2-2 0 16,1-2 0-16,3 0 0 0,2-3 0 0,2-2 0 15,2-5 0-15,-1-1 128 0,5-1 0 0,-1-5 0 16,5-2 0-16,-1-2 0 0,1-4-128 0,1-2 192 16,-2-1-192-16,2-2 192 0,-3-1-192 0,3-1 128 15,0 1-128-15,-4-6 128 0,-3 0 0 0,-2 2 0 16,-3-2 0-16,-2-2 0 0,-1-2 80 0,-3-2 16 0,-3-7 0 15,-2 1 0-15,-4-6-80 0,-3 6-16 16,-3-2 0-16,0 7 0 0,-4 2 64 0,0 5 16 0,-2 9 0 0,1 5 0 16,0 4 16-16,-3 9 0 15,-1 4 0-15,-3 6 0 0,-4 5-224 0,-2 7 0 16,-1 7 0-16,0 3 0 0,-1 6 0 0,4 6 0 16,0 8 0-16,3-1 0 0,3 1 0 0,3 1-128 0,3-3 128 0,4 1 0 15,2-6 0-15,3 1 0 0,1 1 0 0,0-4 0 31,1-2-544-31,2-3-96 0,-1-4-32 0,1-1 0 16,-2-3-2560-16,2-4-512 0</inkml:trace>
  <inkml:trace contextRef="#ctx0" brushRef="#br0" timeOffset="8959.82">21135 1884 40143 0,'0'0'1776'0,"0"0"368"0,0 0-1712 0,0 0-432 16,0 0 0-16,0 0 0 0,0 0 0 0,0 0 0 15,0 0 0-15,0 0 0 16,0 0-640-16,0 0-192 0,10-2-64 0,-2-5-16048 16</inkml:trace>
  <inkml:trace contextRef="#ctx0" brushRef="#br0" timeOffset="9631.16">23246 2308 15135 0,'-9'1'672'0,"3"1"144"0,0 1-656 0,1-2-160 15,-3 3 0-15,8-4 0 0,-5 6 1024 0,5-6 160 16,-5 9 32-16,5-9 16 0,1 12-160 0,-1-12-48 16,8 9 0-16,1 0 0 0,2-6-80 0,3-3-32 15,1-3 0-15,3-3 0 0,2 1-208 0,-3 2-32 16,2 0-16-16,3-5 0 0,1 1-352 0,-1-3-80 16,0 2-16-16,0-1 0 0,-1 0-48 0,-3-2-16 15,0 3 0-15,-3-3 0 0,-2 2-16 0,-3-3-128 0,-2 3 192 0,-5-2-64 16,-1 1 32-16,-6 1 0 15,-4-1 0-15,-2 2 0 0,-4 1 192 0,1 3 32 0,-3 4 16 0,-2 2 0 16,-2 3-128-16,-7 6-16 0,2 3-16 0,3 2 0 16,4 3-48-16,0 3-16 0,2 4 0 0,3-1 0 15,4-1 0-15,4 1 0 0,6-3 0 0,6-1 0 16,3-3 16-16,0-6 0 0,5 0 0 0,4-2 0 16,4 1-192-16,1-6 0 0,3-1 144 0,4-2-144 15,2-2-960-15,1-2-272 0,2-2-48 0,12-4-13248 16</inkml:trace>
  <inkml:trace contextRef="#ctx0" brushRef="#br0" timeOffset="9964.7">23848 2250 21183 0,'0'0'1888'0,"-2"11"-1504"16,1 3-384-16,0 1 0 0,-1 0 832 0,1 2 112 16,-3 2 16-16,1 1 0 0,-2-2 320 0,-1 0 80 15,1-4 16-15,2 1 0 0,-3-2-416 0,3 1-96 16,-1-4-16-16,0-1 0 0,4-9-288 0,0 0-64 16,0 0-16-16,0 0 0 0,0 0 16 0,0 0 0 15,4-8 0-15,1 0 0 0,3-4 80 0,2-2 32 0,1-2 0 16,2-4 0-16,1 0-272 0,1-2-48 15,2 1-16-15,0 0 0 0,1 3-144 0,0 2-128 0,0 1 192 16,2-2-192-16,0 2 0 0,2 1 0 0,-2 2 0 0,-1 1 0 16,1 5 0-16,-3-1 0 0,0 3 0 0,-2 2-144 31,-1 1-1392-31,0 2-256 0,-1 3-64 0,2 5-13792 0</inkml:trace>
  <inkml:trace contextRef="#ctx0" brushRef="#br0" timeOffset="10305.9">24570 2258 18431 0,'0'0'816'0,"0"0"160"0,0 0-784 0,0 0-192 16,0 0 0-16,2 8 0 0,-2 4 1776 0,-1 0 304 15,-4-2 64-15,0 4 16 0,0 3-928 0,-2-183-176 16,0 365-32-16,-2-182-16 0,-1 1-272 0,-1 3-48 15,1-1-16-15,-3 1 0 0,2 0-272 0,1-3-48 16,0-2-16-16,2-2 0 0,0-1-112 0,3-3-32 16,0-1 0-16,1-4 0 0,4-5 176 0,0 0 16 15,0 0 16-15,0 0 0 0,0 0 256 0,8-4 48 16,1-5 16-16,1-2 0 0,3-6-160 0,0-1-48 16,1-2 0-16,0-1 0 0,2-1-144 0,1-1-48 15,0 0 0-15,1-1 0 0,-1 2-128 0,-1 2-16 16,-1 1-16-16,3 1 0 0,-1 0-160 0,-1 3 0 0,1 1 0 15,-2 5 0-15,0-2 0 0,-1 3 0 0,-1-1 0 0,-1 4 0 16,-1 3-192-16,-1 0-64 0,-1 2 0 0,-1 3-16 31,-8-3-2544-31,7 5-496 0,1 4-96 0</inkml:trace>
  <inkml:trace contextRef="#ctx0" brushRef="#br0" timeOffset="10831.4">25345 2285 14735 0,'0'0'1312'0,"0"0"-1056"16,0 0-256-16,0 0 0 0,0 0 848 0,0 0 112 15,-5 9 32-15,0-3 0 0,-2 3 512 0,0-3 96 16,-1 4 32-16,-1-1 0 0,-1 4-160 0,-3-2-48 15,-2 1 0-15,0 3 0 0,0 2-336 0,-1-1-80 16,2 2-16-16,2 0 0 0,-2 2-416 0,5-2-64 16,0-3-32-16,4-2 0 0,2 0-240 0,3-1-48 0,3-1-16 0,1-3 0 15,2 0 16-15,3 0 16 16,2-6 0-16,3 1 0 0,0-2 0 0,4-1 0 16,0-1 0-16,0-2 0 0,-2-2-64 0,1-3-16 15,-2 1 0-15,-1-2 0 0,-3 0 112 0,-2-4 16 0,0 1 0 0,-4-1 0 16,-1-2 192-16,-4-1 32 0,-2 1 16 0,-4 0 0 15,-1-2-80-15,-3 3-16 0,-2 0 0 0,0 0 0 16,-1 3-240-16,-4 2-160 0,1-1 192 0,1 4-192 16,-1 3 0-16,1 2 0 0,0 1-240 0,0 1 80 15,-1 0-1840-15,1 1-368 0,0 1-80 0,-7 0-13392 16</inkml:trace>
  <inkml:trace contextRef="#ctx0" brushRef="#br0" timeOffset="11131.2">25598 2278 25791 0,'0'13'2304'0,"1"4"-1856"15,2 2-448-15,-2 4 0 0,-1 6 1088 0,0 1 128 16,-1 6 32-16,-3 0 0 0,0-3 208 0,-2 0 32 16,-1-3 16-16,1-2 0 0,-3 0-544 0,2-4-128 0,-1-1 0 0,2-1-16 15,0-7-352-15,1-1-64 16,3-3-16-16,2-4 0 0,0-7-144 0,0 0-48 15,9 0 0-15,2-4 0 0,3 0 192 0,4-9 48 0,2-3 0 0,4-3 0 16,-1-3 64-16,3-1 16 0,-2-5 0 0,1-1 0 16,-1-3 96-16,3-1 32 0,0 0 0 15,1 3 0-15,1 3-192 0,-1 0-16 0,3 7-16 0,0 2 0 16,1 3-288-16,0 6-128 0,0 3 0 0,1 4 128 16,0 4-128-16,-2 4 0 0,0 2 0 0,8 9 0 15,-6 3-176-15,-3 4-64 0,-6-1-16 0,-6 5-13824 16,-4 2-2784-16</inkml:trace>
  <inkml:trace contextRef="#ctx0" brushRef="#br0" timeOffset="14250.85">2955 5203 13935 0,'0'0'608'0,"0"0"144"0,0 0-608 0,0 0-144 0,-5-5 0 0,5 5 0 16,0 0 1216-16,-4-4 192 0,-2 0 64 0,4-1 0 15,-2 0-576-15,0 0-128 0,0 1 0 0,4 4-16 16,-4-6-272-16,4 6-48 0,-3-5-16 0,-1 1 0 16,4 4-224-16,0 0-64 0,-4-4 0 0,4 4 0 15,0 0 112-15,0 0 16 0,0 0 0 0,0 0 0 16,0 0 32-16,0 0 16 0,0 0 0 0,1 9 0 0,2 3 80 0,1 0 0 16,-1 1 16-16,2 5 0 0,3 3-48 0,0 2-16 15,2-2 0-15,0-1 0 0,0-1-176 0,2 0-32 16,-1-1-128-16,2-2 192 0,-1 0-48 0,0-4-16 15,-1 0 0-15,1-1 0 0,-1-6 64 0,2 2 16 16,1-3 0-16,2-3 0 0,0-1 304 0,-1-5 48 16,0-4 16-16,-2 1 0 0,0-4-96 0,-1-1-16 15,1-1 0-15,0 1 0 0,-2-1-320 0,2-2-144 16,-3-2 128-16,2 1-128 0,0-3 128 0,0 2-128 16,-2-1 128-16,1 3-128 0,1 0 0 0,0 4 0 15,1 0 0-15,1 2 0 0,0 4 0 0,1-2 0 0,2 4 0 0,1 3 0 16,-1 2 0-16,4 3 0 0,2 2-144 0,0 1 144 15,-1 5 0-15,3-1 0 0,0 1-128 0,-1 4 128 16,-1 1 0-16,-1 1 0 16,-2-1 0-16,-2-3 0 0,-2-2 0 0,-2 0 0 0,-1-1 0 0,-2-3 0 15,0 1 0-15,-4-3 0 16,0-3 0-16,-7-3 0 0,7 3 0 0,-7-3 0 0,0 0 0 0,0 0 0 16,5-2 240-16,-5 2 0 0,5-6 0 0,-1-2 0 15,-1 2 192-15,-1-1 32 0,2-2 16 0,-1 4 0 16,-1-4-224-16,2 2-64 0,1 0 0 0,1 1 0 15,2 2-192-15,0 3 0 0,3-2 0 0,1 2 0 16,0 1 0-16,2 0 0 0,2 0 0 0,1 1 0 16,4 1 0-16,3-2 0 0,-3-3 0 0,4 1 0 15,-1-5 0-15,0 2 0 0,0-4 0 0,1-1 0 16,1-3 0-16,-1-1 0 0,-3 2 0 0,-2-2 144 0,-1-3-144 16,-2 2 0-16,-3-2 0 0,-5 3 128 0,0 3-320 0,-4-2-80 15,-1 4-16-15,-2-1 0 16,-2 3-2688-16,-1-4-544 0</inkml:trace>
  <inkml:trace contextRef="#ctx0" brushRef="#br0" timeOffset="14700.01">3581 5607 2751 0,'0'0'256'0,"-2"-6"-256"0,1-3 0 0,1 3 0 16,0-3 3440-16,0 1 640 0,0 3 128 0,0 5 16 15,0-6-2048-15,0 6-400 0,0 0-96 0,0 0-16 16,0 0-496-16,0 0-96 0,0 0-32 0,0 0 0 16,3 11-208-16,-2 4-32 0,-1 2-16 0,1 2 0 15,-2 3-16-15,0 2 0 0,-2 3 0 0,-1 2 0 16,-1 1-192-16,-1 6-32 0,-3 2-16 0,-1 5 0 16,-2 2-128-16,1 3-16 0,0 4-16 0,-2-1 0 15,-1 1-176-15,-1-4-48 0,-2 1 0 0,2-2 0 0,0-5 0 0,1 1 0 16,-2-2 0-16,2-2 0 0,2-1-16 0,0 0 0 15,1-1 0-15,-1-1 0 0,0-1-128 0,1 0 0 16,1-1 0-16,5-1 0 0,0-3 0 0,0 0 0 16,0-1 0-16,0 6 0 15,4-4-1216-15,1-7-288 0,-2 2-48 0,1-5-13808 0</inkml:trace>
  <inkml:trace contextRef="#ctx0" brushRef="#br0" timeOffset="15450.83">2541 7631 11967 0,'-1'-10'528'0,"1"10"112"0,0 0-512 0,2-7-128 16,0 2 0-16,-1 1 0 0,-1 4 960 0,0-6 144 0,0 6 48 0,-4-6 0 15,-1 1-80-15,0 2-16 16,-4-3 0-16,0 3 0 0,-2 2-208 0,-1 2-32 16,-3 2-16-16,1 3 0 0,-3-1-224 0,-2 5-64 15,-2 2 0-15,0 2 0 0,-2 1-160 0,1 3-32 0,-4 0-16 0,1-1 0 16,-2 3-48-16,3-1-16 0,2 0 0 15,3 1 0-15,1 0-96 0,4 2-16 16,3-7 0-16,2 0 0 0,1-2 48 0,6 1 0 0,2-4 0 0,2 0 0 16,7-1 160-16,0 0 48 0,1 3 0 0,6-3 0 15,3 2-144-15,2 0-32 0,1 2 0 0,1 2 0 16,0 3-208-16,-2 0 128 0,-2 2-128 0,-1 3 0 16,-3 1 0-16,-2-2 0 0,-1-2 0 0,-3 2 0 15,-3 0 128-15,-2-2-128 0,-2-2 0 0,-4-1 0 16,0-3 480-16,-3 2 0 0,-2-2 0 0,-3 0 0 0,-2-4 160 0,-1 0 16 15,-2-1 16-15,0 0 0 0,-2-5-320 0,1 1-64 16,-1-4-16-16,2-2 0 0,0-4-272 0,1 0 160 16,0-6-160-16,-4-3 128 15,5 3-1280-15,4-6-256 0,6 0-48 0,3-4-12832 16</inkml:trace>
  <inkml:trace contextRef="#ctx0" brushRef="#br0" timeOffset="15807.45">2713 7862 19343 0,'0'0'1728'0,"0"0"-1392"16,0 0-336-16,0 0 0 0,0 0 816 0,7 3 80 15,-7-3 32-15,5 7 0 0,-2 1-128 0,-2 3-32 16,-1 2 0-16,-1 0 0 0,-2 3-160 0,1 5-32 15,-1 4-16-15,1-1 0 0,-1 4-368 0,2-2-64 0,1 0 0 0,2-3-128 16,3-5 144-16,-1 0-144 0,4-4 0 0,0-4 144 16,2 0 192-16,0-5 48 0,3-1 0 0,-2-3 0 15,3-4 624-15,-3-4 128 0,2-6 16 0,1-2 16 16,-1-3-128-16,0-1-16 0,-2 0-16 0,0-1 0 16,0 1-400-16,-1-3-80 0,-4 2-16 0,1-2 0 15,-4 1-192-15,1 0-64 0,-1 2 0 0,-2 2 0 16,-1-1-128-16,-1 2-128 0,-1 1 144 0,1 4-144 15,0-2 0-15,-2-1 0 0,3 5 0 0,-1 0-160 16,0 5-1408-16,1 4-288 0,0 0-48 0,-1-6-13968 16</inkml:trace>
  <inkml:trace contextRef="#ctx0" brushRef="#br0" timeOffset="16285.27">3193 7702 17503 0,'-5'15'1552'0,"4"-3"-1232"16,-1 2-320-16,1 1 0 0,0 5 896 0,-2 2 112 15,-2 1 16-15,0 0 16 0,0 0 368 0,0-3 64 16,-1-2 0-16,1-2 16 0,-1 1-640 0,1-5-128 16,0 1-16-16,0 0-16 0,1-7-288 0,2 1-48 15,2-7-16-15,0 0 0 0,0 0 208 0,0 0 32 16,0 0 16-16,5-5 0 0,1-2 240 0,3-4 32 15,0-1 16-15,1-2 0 0,-1-1-320 0,1 0-64 16,2 0-16-16,-2-3 0 0,1-1-160 0,2 1-16 0,-1 1-16 0,-1 2 0 16,2 2-160-16,-2 1-128 15,-1 0 144-15,0 6-144 0,1 0 0 0,-2 2 0 0,-1 2 0 0,0 5 0 16,-2 3 0-16,1 1 0 0,-2 3 0 0,-1 0 0 16,-2 3 0-16,1 3 0 0,-2 2 0 0,0-3 0 15,1-3 0-15,-1-2-128 0,-1-2 128 0,0-8 0 16,0 0 0-16,0 0 0 0,0 0 0 0,7-3 0 15,2-3 0-15,0-5 0 0,1-2 144 0,2-4-144 0,1-1 128 0,-1-1-128 16,2-2 0-16,0-1 128 0,0-1-128 0,-1 1 0 16,2 2 0-16,0 0 128 0,1 1-128 0,-2 5 0 15,0 1 0-15,0 2 0 0,0 5 0 0,-3 5 0 16,3 2 0-16,-1 6 0 0,0 4 0 0,-2 6 0 16,-1 1-144-16,0 3 144 0,-1 2 0 0,-1 2 0 15,-1 0 0-15,0 3 0 0,-2 0-192 0,0 2 192 16,1-6-192-16,1 2 192 15,0-3-1760-15,1-2-240 0,0-2-48 0,0-4-12928 0</inkml:trace>
  <inkml:trace contextRef="#ctx0" brushRef="#br0" timeOffset="16918.87">4546 7480 14735 0,'-2'-8'1312'0,"0"2"-1056"0,-2 2-256 0,0 1 0 15,0-2 1664-15,-2 4 256 0,-2 1 64 0,-1 4 16 0,-1 1-688 0,-4 2-144 16,-1 4-16-16,0 4-16 0,-1 0-416 0,1 3-80 16,-1 1 0-16,-2 1-16 0,3 1-128 0,1 0-32 15,1 0 0-15,2-4 0 0,0 1-320 0,4-3-144 16,3-2 128-16,1-5-128 0,3-8 144 0,0 0-144 16,0 0 160-16,7 1-160 0,3-3 256 0,0-2-32 15,3-1-16-15,1-4 0 0,-2 1 32 0,2-3 0 16,-1 1 0-16,0-2 0 0,-2 2-80 0,-1 1-16 15,-2-1 0-15,-2 3 0 0,0 2-144 0,-6 5 0 16,0 0 0-16,0 0 128 0,0 0-128 0,0 0 0 16,0 0 0-16,0 0 128 0,0 0-128 0,0 0 0 15,6-7 0-15,2 2 0 0,0-2 0 0,3-2 0 16,1 1 0-16,4-5 0 0,1-2 0 0,4-2 0 16,0-1 128-16,1-2-128 0,-2-2 0 0,2-4 0 15,-1 0 0-15,9-13 128 0,0 2-128 0,-12 10 0 16,1 1 0-16,-1-4 0 0,0-3 0 0,-1-1 0 15,0-3 144-15,0 0-144 0,-2 2 144 0,-1 0-144 16,-3 2 192-16,1 5-192 0,-3 0 0 0,2 7 0 16,-2 3 0-16,0 4-144 0,-3 5 144 0,0 1 0 15,0 5 0-15,-6 3 0 0,2 11 0 0,-1 3 0 0,-1 8 0 0,-1 2 0 16,-1 10 0-16,-2 4 0 0,-1 7 0 0,0 3 0 16,-3 5 0-16,0 7 0 0,1 0 0 0,-3 5 0 15,-4 0 144-15,2 1 16 0,2-5 0 0,0-2 0 16,0-5-160-16,2-5 0 0,2-4 0 0,-3-4 0 15,1-5 0-15,2-3-176 0,-1-3 176 0,-2 3-192 16,3-9-496-16,1-3-96 16,-1-7-32-16,1-6-13264 0</inkml:trace>
  <inkml:trace contextRef="#ctx0" brushRef="#br0" timeOffset="17037.58">4743 7738 13823 0,'7'-5'1216'0,"3"-1"-960"15,4-4-256-15,3 4 0 0,-1-3 2944 0,7 1 560 16,3 2 96-16,3-3 32 0,3 3-2256 0,3-4-448 15,3-3-96-15,6 3 0 0,-1-4-592 0,3 1-112 16,-1 2-128-16,13-6-13280 0</inkml:trace>
  <inkml:trace contextRef="#ctx0" brushRef="#br0" timeOffset="17619.82">3098 8626 18431 0,'0'0'816'0,"0"0"160"0,0 0-784 0,0 0-192 15,0 0 0-15,0 0 0 0,0 0 1024 0,-9 1 144 16,-1 2 48-16,-2 5 0 0,-4 2-448 0,-2 2-96 16,-4 1-16-16,2 1 0 0,0 4-176 0,-1 0-32 15,1-2-16-15,2 1 0 0,4 1-176 0,4-3-16 16,4 0-16-16,4 0 0 0,5-4-224 0,3-1 0 16,3 2 0-16,4-5 0 0,3 0 288 0,3 1-32 15,3-4-16-15,2 1 0 0,3 3 176 0,1-3 32 16,1-2 16-16,-9 3 0 0,2-1-224 0,-2 0-48 15,-4 2-16-15,-1 0 0 0,-2-2-176 0,-3 5 128 16,-3-1-128-16,-1 5 128 0,-5 1 176 0,-4 0 16 16,-3 1 16-16,-7 5 0 0,-5-1 176 0,-3 1 16 0,-7-1 16 0,-3-1 0 15,0-1-208-15,-3-1-32 16,1-2-16-16,2-2 0 0,0-8-288 0,4-2 160 0,3 0-160 0,4-1 128 31,2-4-1600-31,5-2-336 0,6-1-64 0,2-6-16 0</inkml:trace>
  <inkml:trace contextRef="#ctx0" brushRef="#br0" timeOffset="18060.08">3532 8645 16575 0,'0'0'1472'0,"0"0"-1168"15,0 0-304-15,0 0 0 0,0 0 944 0,-5-4 128 16,-4-1 16-16,3 1 16 0,-3 4-144 0,0 0-16 15,-1 2-16-15,-1 3 0 0,-2-1-432 0,2 2-96 16,-2 3-16-16,1-1 0 0,-2 3-128 0,2 2-48 16,-1 1 0-16,2 2 0 0,-1 2 64 0,3 0 16 15,2 0 0-15,-1-3 0 0,3-1 64 0,1 0 16 16,3-4 0-16,1 1 0 0,0-3-16 0,0-8 0 16,0 0 0-16,7 6 0 0,0-3 32 0,4-2 0 15,-4-1 0-15,5-2 0 0,1-5-80 0,-2 1-16 16,1 1 0-16,-2-1 0 0,0 2-160 0,-1 0-128 15,0 1 192-15,-9 3-192 0,11-2 128 0,1 1-128 16,-12 1 0-16,13 2 0 0,-1 3 0 0,-2 3 128 16,-10-8-128-16,12 12 0 0,-2 2 0 0,0 3 0 15,-2 0 0-15,0 0 0 0,-2 2 0 0,0 0 0 0,1-1 0 0,-4 3 0 16,0-2 0-16,-2-2 0 0,0 1 0 0,-1-4 0 16,-1 1 0-16,-1 1 0 0,-2-1-160 0,1 2 160 15,0-4 0-15,1 1 0 0,1 2 0 0,0-2 0 16,-2-3-176-16,1 2 176 0,0 2-128 0,2-1 128 31,2-1-608-31,0 1-32 0,-2 0-16 0,1-2 0 0,3 0-1152 16,1 1-240-16,0 1-32 0,4 3-9008 0</inkml:trace>
  <inkml:trace contextRef="#ctx0" brushRef="#br0" timeOffset="18437.46">3846 8697 9215 0,'0'0'816'0,"0"0"-656"16,0 0-160-16,0 0 0 0,0 0 2464 0,-3-3 464 15,-4-1 80-15,7 4 32 0,0 0-1312 0,-7 1-272 0,-2 4-48 0,1 6-16 16,0 2-496-16,2 5-112 0,-2 5-16 0,2-2 0 16,0 1 0-16,2 2 0 15,3 4 0-15,-1-6 0 0,2-1-448 0,3-3-80 16,1-1-32-16,2-2 0 0,-1-1-208 0,2-5 128 0,-1 1-128 0,2-5 0 16,-2 1 256-16,3-4-64 0,-9-2 0 0,9-4 0 15,1-1 464-15,-2 0 96 0,0-5 16 16,0 1 0-16,1-5-16 0,-1 0 0 0,-2-3 0 0,-1 1 0 15,0-3-256-15,-1 0-48 0,-2-3-16 0,0 3 0 16,-1 0-128-16,-1 1-32 0,0 3 0 0,0 1 0 16,0 2-272-16,-1 1 0 0,-1 5 128 0,2-3-128 15,0 4-1344-15,0 5-320 0,0 0-64 0</inkml:trace>
  <inkml:trace contextRef="#ctx0" brushRef="#br0" timeOffset="18810.21">4333 8483 4607 0,'0'0'400'0,"0"0"-400"16,0 0 0-16,-6 0 0 0,-2 0 5456 0,1 1 1008 16,-2 3 208-16,-1 2 48 0,-1 0-4832 0,-1 6-960 15,-1-3-192-15,0 3-32 0,-1 0-384 0,0 2-64 16,0 0 0-16,2 1-16 0,1-2-240 0,3-1 128 15,0 1-128-15,4 1 0 0,0-5 128 0,4 1-128 16,0-10 0-16,0 0 0 0,9 3 192 0,0-2-48 16,0-4-16-16,2 0 0 0,-3-5 432 0,2 2 80 15,-1-1 0-15,0-3 16 0,0 0 112 0,0 1 32 16,-4-2 0-16,0 2 0 0,0-1-304 0,-1 3-64 16,0 3-16-16,-4 4 0 0,0 0-208 0,0 0-32 0,0 0-16 0,0 0 0 15,7 7-160-15,2 5 0 16,0 1 0-16,3 4 0 0,0-1 0 0,1 1 0 0,0-1 0 0,-1 1 0 31,1-2-512-31,0 0 32 0,1-1 0 0,0-4 0 0,1 1-1920 16,0-6-384-16,1-3-80 0,-1-3-16 0,1-3 512 0,1-7 80 0</inkml:trace>
  <inkml:trace contextRef="#ctx0" brushRef="#br0" timeOffset="19104.3">4656 8414 8287 0,'0'0'368'0,"0"0"80"0,0 0-448 0,-1 7 0 16,-2 0 0-16,1-1 0 0,-2 4 3584 0,0 1 624 15,0 3 128-15,3 1 16 0,-3 1-2368 0,2 1-496 16,0-3-80-16,1-1-32 0,0 1-448 0,0-2-96 16,-1-2 0-16,2-1-16 0,0-1-544 0,0-8-96 15,0 9-32-15,0-9 0 0,0 0 288 0,0 0 48 16,0 0 16-16,5-8 0 0,2-2 288 0,-1-3 64 15,1-2 16-15,-1-1 0 0,1-2-368 0,1-1-80 16,0 0-16-16,-1 0 0 0,0-1 0 0,2 3 0 16,-2-2 0-16,2 1 0 0,-1 1-176 0,-1 3-32 15,2 3-16-15,-1-2 0 0,-2 3-176 0,-1 2 0 16,0 5 0-16,1-4 0 0,-6 7-192 0,6-4-32 16,-6 4 0-16,6-2 0 15,-6 2-3056-15,0 0-624 0</inkml:trace>
  <inkml:trace contextRef="#ctx0" brushRef="#br0" timeOffset="19470.77">4927 8613 20271 0,'0'0'1792'0,"0"0"-1424"16,0 0-368-16,0 0 0 0,0 0 1472 0,0 0 240 15,6-5 32-15,1-1 16 0,0-4-848 0,2 1-160 16,1-4-48-16,2 1 0 0,-1-2-80 0,2-2-32 16,1 0 0-16,0-2 0 0,0-1-16 0,1-1-16 15,0 2 0-15,-2 0 0 0,-3-1-112 0,-2 1 0 16,-2 0-16-16,-2 4 0 0,-1 2 16 0,-3-1 16 16,-2 3 0-16,-2 1 0 0,-2 5-16 0,-2 3 0 15,0 2 0-15,-4 5 0 0,-1 6-144 0,-1 3-48 16,-2 7 0-16,-1 1 0 0,1 3-128 0,1 1-128 15,1 3 192-15,1 5-192 0,4 2 128 0,3-2-128 16,2-2 0-16,3-2 0 0,1 1 0 0,2-3 0 16,6-4 0-16,-1 1 0 0,2-6 0 0,1-2 0 15,2-2 128-15,2-4-128 0,1-2 0 0,3-2-224 16,1-3 32-16,1-4 16 16,1-4-1248-16,0-3-256 0,2-2-48 0,0-3-8768 15,0 1-1728-15</inkml:trace>
  <inkml:trace contextRef="#ctx0" brushRef="#br0" timeOffset="19761.73">5532 8322 14735 0,'0'0'1312'0,"-5"-1"-1056"0,-3 0-256 0,1 1 0 16,-2 1 3088-16,-1 2 560 0,-4 2 128 0,0 4 0 16,-4 0-1920-16,-4 2-400 0,3 4-80 0,0-2-16 15,1-2-416-15,4 2-96 0,2 1-16 0,3-4 0 0,2 2-432 0,5-3-80 16,0-1-32-16,5 0 0 0,5 2 144 0,1-3 16 15,3 3 16-15,1-3 0 0,3 4-208 0,4-3-64 16,0 4 0-16,1 1 0 0,1-2-192 0,0 3 176 16,-1 1-176-16,0 4 160 0,-2 2 80 0,-1-1 16 15,-4 3 0-15,-3 1 0 0,-2 0 160 0,-4 3 32 16,-4-4 16-16,-3 3 0 0,-5 0 48 0,-2-1 16 16,-3-1 0-16,-4-2 0 0,0-3-240 0,-3-1-48 15,-1-2-16-15,-1 0 0 0,1-9-224 0,-3 1 0 16,1-4 0-16,1-4-160 15,-2-4-2240-15,1-4-448 0</inkml:trace>
  <inkml:trace contextRef="#ctx0" brushRef="#br0" timeOffset="21257.3">3011 7070 21023 0,'-9'4'928'0,"9"-4"192"0,0 0-896 0,0 0-224 16,-6 1 0-16,6-1 0 0,0 0 496 0,0 0 48 16,0 0 16-16,0 0 0 0,0 0 256 0,14-6 48 15,1 1 16-15,4-5 0 0,4-2-256 0,1-2-48 16,6-3-16-16,-1-2 0 0,3-4-304 0,3-1-48 16,2-1-16-16,4-1 0 0,2-1-64 0,4-2 0 0,3 1-128 0,3 1 192 15,3-1 80-15,0 3 16 16,-3-5 0-16,4 5 0 0,-2-2 144 0,2 2 16 0,0 1 16 0,2-2 0 15,3 5-80-15,1 2 0 0,-1-2-16 0,-1 1 0 16,-3-3-224-16,-1 5-144 0,1 6 192 0,-1 0-192 16,1 5 160-16,1 0-160 0,1 3 128 0,-3 2-128 15,-4-2 0-15,2 0 0 0,-2 2 0 0,2 2 0 16,0 2 0-16,2 5 0 0,2-1 0 0,0 3 0 16,-2-3 0-16,-2 4 128 0,-3 1-128 0,-1 1 0 15,-2-2 0-15,1 6 0 0,-2 0 0 0,2 6 0 0,2 1 0 0,-1 2 0 16,-2 7 0-16,0 0 0 0,-4 2 0 0,0-2 0 15,-4 1 0-15,-1 2 0 0,0 2 0 0,-4 6 0 16,0-2 128-16,-2 2-128 0,-2 2 0 0,1-1 0 16,0 3 0-16,-2 4 0 0,-2 0 0 0,3-1 0 15,-2-1 0-15,0 3 0 0,-2-2 0 0,-2 2 0 16,-2 0 0-16,1 0 0 0,-3 0 0 0,0-1 0 16,1 3 128-16,-4 0-128 0,-1 3 128 0,0 1-128 15,-2-2 192-15,-3 3-64 0,-1 2 0 0,1 0-128 0,-1 3 192 0,-1-1-64 16,-2 5 0-16,2 0-128 0,-4-2 192 15,0 2-64-15,-2 3-128 0,1-1 0 0,-1-3 144 0,-3 1-144 16,-2-3 128-16,-2-1-128 0,-3 1 128 0,2-3-128 16,-3 3 128-16,-3-4-128 0,2 2 128 0,-4-5-128 15,-2-1 160-15,-2 2-32 0,-2 2-128 0,0-4 192 16,-4 0-48-16,0-1-16 0,-2 0 0 0,-1-3 0 16,-2-1-128-16,0-1 192 0,-4 0-192 0,0 0 192 15,-3-5-64-15,-4 1 0 0,-2-1 0 0,-3-3 0 16,0 3-128-16,0-3 192 0,-2-1-192 0,0 1 192 15,-3-4 16-15,-1 2 16 0,-1 1 0 0,1-3 0 16,-5-6 80-16,-2 2 16 0,-1 0 0 0,1-2 0 16,1-1-96-16,-1 0-16 0,-1 1 0 0,0-5 0 15,-1-1-48-15,-3-2-16 0,-1-1 0 0,-1-4 0 0,0-4-144 0,1-2 192 16,1 0-192-16,1-2 192 0,1-4-192 0,-3 1 0 16,-5-4 0-16,1-1 128 0,2-7-128 0,-1 1 0 15,0-1 0-15,2 1 128 0,0-5 0 0,-3 1 0 16,-4 0 0-16,1-5 0 0,2 4-128 0,0-6 0 15,1 3 0-15,0 0 0 0,0-7 0 0,0 5 0 16,0 0 0-16,1-2 0 0,-3-2 0 0,4-2 208 16,1-3-48-16,-1 1-16 0,4 1-144 0,-2-3 0 15,-3 0 0-15,-1-3 0 0,-1-3 0 0,4 3 0 16,-2-3 0-16,3 3 0 0,0-6 0 0,0 2 0 16,-2 0 0-16,-3-4 0 0,-3 0 0 0,4 0 0 15,3-1 0-15,2 3 0 0,0-5 0 0,1 2 0 0,0-1 0 0,1 2 0 16,0 0 0-16,1 2 0 0,3-2 0 0,0 2 0 15,2-2 0-15,1 2 0 0,4 4 0 0,-4-4 0 16,2 1 0-16,-1-2 0 0,1-1 0 0,3 1 0 16,0 0 0-16,2 2 0 0,-1-1 0 0,4-2 0 15,3-3 160-15,4 3-160 0,1 4 192 0,5 1-192 16,-1-2 192-16,1-1-192 0,-3-2 192 0,5 1-192 16,-1-2 0-16,3 0 0 0,0-2 0 0,1 1 0 15,0 0 0-15,4-2 0 0,2 2 128 0,2-3-128 16,2 0 0-16,2-2 128 0,2 1-128 0,4 1 0 15,2-1 160-15,3 1-160 0,0-2 128 0,5-4-128 16,0 3 0-16,3-4 128 0,1 6-128 0,2-2 0 16,3-4 0-16,0 2 0 0,3-3 128 0,-1 5-128 15,1 1 0-15,1-2 0 0,1-1 0 0,4 0 0 16,1-2 0-16,1 3 160 0,1-1-160 0,0 0 160 16,1-5-160-16,-1 6 0 0,0 0-160 0,2 1 160 0,0 2 0 0,3 2 0 15,2 0 0-15,0-1 0 0,0 1 0 0,2 0 0 16,1 0 0-16,0 2 0 0,3-2 0 0,0 2 0 15,1-1-128-15,-1 0 128 0,1 2 0 0,2-1 0 16,1 2 0-16,3 1 0 0,-1 6 0 0,5-2 0 16,-3 2 0-16,1 0 0 0,0 4 0 0,3 2 0 15,0-1-128-15,-1 1 128 0,-2 0 0 0,0 5 0 16,2 1 0-16,2 1 0 0,0 5 0 0,-1 1 0 16,-3 1 0-16,-3 1-144 0,-3 0 144 0,-3 4 0 15,-1-1 128-15,-3 0-128 0,-4 4 0 0,-1 1-128 0,-4 4 0 0,-2-4 0 31,-3 4-1696-31,-3-1-336 0,-6 2-64 0</inkml:trace>
  <inkml:trace contextRef="#ctx0" brushRef="#br0" timeOffset="22706.44">2176 5157 3679 0,'0'0'320'0,"0"0"-320"16,0 0 0-16,0 0 0 0,0 0 1776 0,0 0 272 15,-6 8 64-15,6-8 16 0,-8 8-944 0,8-8-192 0,0 0-32 0,-9 5-16 16,9-5-48-16,-5 5-16 16,5-5 0-16,0 0 0 0,0 0-256 0,0 0-48 0,-4 9-16 0,4-9 0 15,-2 9-64-15,2-9-16 16,0 0 0-16,5 9 0 0,-5-9 96 0,9 5 0 0,0 0 16 0,2-2 0 15,2-3 80-15,5 0 16 16,2 0 0-16,2-1 0 0,0-1-192 0,5 0-48 0,4 1 0 0,2-1 0 16,2 0-160-16,3 1-32 0,2 1-16 0,3-2 0 15,0 0-32-15,-1-2 0 0,-2-1 0 0,2 2 0 16,1-1-16-16,1 1-16 0,1-1 0 0,1-1 0 16,1 1-176-16,1 2 128 0,0 1-128 0,2-1 128 15,-2 0-128-15,-1-2 0 0,-1 0 0 0,0 2 0 16,-2-1 0-16,1 3 0 0,-2-1 0 0,1 0 0 0,1-1 0 0,-1 2 128 15,0-1-128-15,-3 1 0 0,0 0 256 0,-3 0-48 16,-2 1 0-16,-3 1 0 0,-4 0 32 0,-1-1 0 16,-1 2 0-16,-2 1 0 0,-1 1-240 0,-2-1 176 15,-2-2-176-15,1 2 160 0,-4 0-160 0,1 1 0 16,-1-3 144-16,-2 0-144 0,-1-2 0 0,-1 0 128 16,-2 0-128-16,-1 1 0 0,-10-1 128 0,0 0-128 15,0 0 128-15,0 0-128 0,0 0 224 0,0 0-32 16,0 0 0-16,0 0 0 0,-9 3 144 0,-3-2 32 15,0 0 0-15,-4 0 0 0,-1-1-32 0,-3 2 0 16,-3-4 0-16,-2 2 0 0,-3 0-64 0,-2 0-16 16,-1 0 0-16,-2 0 0 0,-2 0-48 0,-3 0-16 0,-4-1 0 0,0 0 0 15,-5 0-192-15,1-2 144 16,1 2-144-16,-1-2 128 0,0 2-128 0,-2 0 0 0,-3-1 0 0,-1 2 0 16,-1 3 0-16,-3-3 0 15,-2-1 0-15,2-1 0 0,2 0 0 0,-1 1 0 16,0-2 128-16,2 0-128 0,0 1 0 0,1 2 0 15,-1-1 0-15,1-1 0 0,0 0 0 0,3-2 0 0,2 1 0 0,1 2 0 16,3 0 0-16,1 0 0 0,2-1 0 0,3 2 0 16,2 2 0-16,2 0 0 0,1-1 0 0,4 2 0 15,4 1 0-15,4-2 0 0,3 0 0 0,4-1 0 16,3 0 0-16,10-1 0 0,0 0 0 0,0 0 0 16,0 0 0-16,0 0-144 0,13 4 144 0,6-1 0 15,5-2-160-15,7-1 160 0,4 0-128 0,6 0 128 16,3-3 0-16,7 2 0 0,3 0 0 0,3 1-128 15,3-2 128-15,3 0 0 0,3-1 0 0,2-3 0 16,-2 1 0-16,1 1 0 0,-2 2 0 0,1-1 0 0,1-2 0 16,1 2 0-16,-2 0 0 0,-4 0 0 0,-5-1-256 15,-3 3 0-15,-5 4-16 0,-6 0-10688 16,-4 4-2144-16</inkml:trace>
  <inkml:trace contextRef="#ctx0" brushRef="#br0" timeOffset="32579.53">28638 1372 6447 0,'0'0'576'0,"0"0"-576"0,8-5 0 0,-8 5 0 16,6-5 2160-16,-6 5 320 0,8-8 64 0,-8 8 16 15,0 0-1136-15,0 0-208 0,0 0-64 0,0 0 0 16,-1 13 128-16,-3 4 32 0,-1 2 0 0,-3 10 0 16,1 3-448-16,-4 5-96 0,-3 2 0 0,0 2-16 15,1 3-384-15,-3 2-80 0,1-4-16 0,-2 2 0 16,1-1-96-16,2 2-32 0,0-6 0 0,3-2 0 16,-1-1 144-16,3-9 32 0,-1-2 0 0,2-7 0 0,2-4 128 0,1-7 48 15,5-7 0-15,0 0 0 0,0 0 16 0,0 0 0 16,0 0 0-16,5-14 0 0,0-9-176 0,4-2-16 15,1-7-16-15,0-2 0 0,6-2-176 0,-1 2-128 16,0-2 192-16,2 2-192 0,0 1 128 0,1 0-128 16,-1-1 0-16,-1 6 0 0,5 1 0 0,-2 4 0 15,-1 3 0-15,-2 5 0 0,1-1 0 0,-3 7 0 16,0 1 0-16,-3 4 0 0,-1 2 0 0,-1 6 0 16,0 4 0-16,-1 1 0 0,-5 5 192 0,1 2-192 15,0 0 192-15,-1 3-192 0,-2 1 128 0,-1 2-128 16,0-3 0-16,-1 1 0 0,1 3 128 0,0-4-128 0,0-6 0 15,0-1 0-15,-2 1 0 0,1-4 0 0,1-9 128 0,0 0-128 16,0 0 0-16,4 10 0 0,-4-10 0 0,0 0 0 16,10-2 0-16,1-6 160 0,2-1-160 0,1-4 128 15,0-2 128-15,3-1 32 0,-1-2 0 0,1-1 0 16,-1-2-160-16,1 2-128 0,-1 3 144 0,-1 2-144 16,-1 5 0-16,-1 1 0 0,-1 3 0 0,-2 5 0 15,3 4 0-15,-3 5 0 0,-4 1 0 0,-1 5 0 16,1 3 128-16,1 1-128 0,-2 0 0 0,-1 3 0 15,0-1 128-15,-1 1-128 0,1 1 0 0,-1 0 144 16,-2-2-144-16,3 0 128 0,-3-3-128 0,0-1 128 16,-1 1-128-16,0 0 0 0,0-3 0 0,2-3 0 31,-2-12-1408-31,2 11-144 0,-2-11-48 0,0 0-8576 0,0 0-1728 0</inkml:trace>
  <inkml:trace contextRef="#ctx0" brushRef="#br0" timeOffset="32834.39">29430 1462 23615 0,'0'0'1040'0,"0"0"224"0,0 0-1008 0,-5 11-256 15,1-3 0-15,2 4 0 0,-3 3 656 0,1 2 96 16,1 2 16-16,1 0 0 0,-2 2 208 0,2 4 48 15,-1 0 16-15,2 0 0 0,-1 1-528 0,2-2-96 0,0 0-32 16,2 2 0-16,-1-4-384 0,0 1 128 0,1 0-128 0,-2-2 0 16,5-5 0-16,-3-3 0 0,-1-2 0 0,2 1-176 31,-3-12-528-31,0 0-128 0,6 6 0 0,-6-6-16 16,0 0-1840-16,12-4-352 0</inkml:trace>
  <inkml:trace contextRef="#ctx0" brushRef="#br0" timeOffset="33206.01">29653 1474 10127 0,'0'0'896'0,"-4"16"-704"0,3-3-192 0,-3 2 0 15,-1 3 1552-15,1 2 288 0,-1 1 48 0,1-1 16 0,-1-1-352 0,0 2-64 16,0-2-16-16,1 0 0 0,-1-2-432 0,2 1-80 15,0-2-32-15,3-3 0 0,-2-2-560 0,2-11-112 16,0 0-32-16,0 10 0 0,0-10 256 0,0 0 48 16,0 0 16-16,0 0 0 0,0 0-80 0,13 1-16 15,0-5 0-15,1-6 0 0,1 0 0 0,3-4 0 16,-2-4 0-16,1-2 0 0,2-4-64 0,-3 1 0 16,0 4-16-16,-1-2 0 0,-1 2-112 0,0 2-32 15,-1 0 0-15,-2 6 0 0,-2 3-96 0,0 4 0 16,-9 4-128-16,0 0 192 0,6 5 0 0,-2 7-16 15,-1 2 0-15,-2 2 0 0,-1 2-32 0,0 1 0 16,0 4 0-16,-1-1 0 0,-2-2-144 0,3-1 0 0,0-1 144 0,3 1-144 16,-3 0-128-16,2-1-112 0,3-3-16 0,0-1 0 31,0-5-720-31,3 0-160 0,2-7-16 0,3 1-8384 0,0-3-1680 0</inkml:trace>
  <inkml:trace contextRef="#ctx0" brushRef="#br0" timeOffset="33481.56">30236 1440 8287 0,'0'0'736'0,"0"0"-592"0,0 0-144 0,0 0 0 0,0 0 2752 0,0 0 528 16,0 0 112-16,9 7 0 0,-3 2-1536 0,-3 4-320 15,-4-1-64-15,-1 6-16 0,0 1-208 0,-2 4-32 16,-2-1-16-16,-1 2 0 0,1 1-608 0,1-2-112 16,-1-1-32-16,1-2 0 0,-2 1-272 0,3-1-176 15,1-2 192-15,-1-3-192 0,1-1 0 0,2-1 0 16,-2-2 0-16,3-2 0 16,0 2-256-16,0-11-176 0,0 0-16 0,0 0-16 15,0 0-1952-15,0 0-384 0</inkml:trace>
  <inkml:trace contextRef="#ctx0" brushRef="#br0" timeOffset="33980.75">30507 1404 6447 0,'0'0'272'0,"0"0"80"0,0 0-352 0,0 0 0 0,0 0 0 0,0 0 0 16,0 0 2800-16,4 16 480 0,-4 2 112 0,-1 0 0 15,-3 2-1664-15,-1 3-320 0,-2 4-80 0,0-3-16 16,-4 3-256-16,1-2-48 0,0 4-16 0,1-3 0 16,0-1-160-16,0-3-48 0,-2-2 0 0,5-2 0 15,-1 0-288-15,1 0-64 0,-2-6-16 0,2-3 0 0,2 0-32 0,4-9 0 16,0 0 0-16,0 0 0 0,0 0 0 0,0 0 0 15,0 0 0-15,0 0 0 0,8-11-32 0,2-3-16 16,0-3 0-16,2-1 0 0,-1-1-144 0,0 0-48 16,0-1 0-16,1 0 0 0,0-3-144 0,-2-1 128 15,0 1-128-15,-1 2 128 0,2 0-128 0,0 3 0 16,-3 3 0-16,1 1 128 0,2 2-128 0,-3 5 0 16,0 0 0-16,-8 7 0 0,12-4 0 0,-12 4 0 15,14 7 0-15,-2-1 0 0,-3 6 0 0,0-2 0 16,0 1 0-16,0 3 0 0,-3-1 0 0,2 1 0 15,-1 0 0-15,1 2 0 0,0 0 0 0,-1 1 0 16,1 1 0-16,-3-3 0 0,4-3 0 0,-3 1 0 0,-3-4 0 16,3 1 0-16,-1 0 128 0,-5-10-128 0,5 9 0 0,-5-9 128 15,8 10-128-15,-8-10-176 0,9 5 48 0,1-4 0 32,-10-1-624-32,13-1-112 0,-2-3-32 0,1-2 0 15,0 0-2048-15,0-1-400 0</inkml:trace>
  <inkml:trace contextRef="#ctx0" brushRef="#br0" timeOffset="34367.46">31088 1385 9215 0,'0'0'816'0,"0"0"-656"16,0 0-160-16,0 0 0 0,0 0 2448 0,0 0 464 15,0 0 96-15,0 0 0 0,0 0-1328 0,0 15-272 16,0 2-48-16,-1 4-16 0,-2 2-256 0,1 5-48 16,-4-2-16-16,1 1 0 0,2-1-480 0,0 2-96 0,2-3-32 0,-2 1 0 15,2-5-288-15,0 0-128 0,-1-2 0 0,2-1 128 16,0-3-128-16,0-3 0 0,0-3 0 0,0-9 0 31,0 0-576-31,0 0-64 0,0 0 0 0,9 4 0 16,-9-4-1728-16,10-4-336 0</inkml:trace>
  <inkml:trace contextRef="#ctx0" brushRef="#br0" timeOffset="34732.06">31173 1437 14735 0,'0'0'640'0,"8"-5"160"0,3-3-640 0,3 4-160 0,3-1 0 0,0-2 0 16,4 2 1760-16,-2-2 320 0,1 0 64 0,-2 3 16 15,0-1-832-15,-2-2-176 0,0 2-16 0,-4 3-16 0,2-2-336 0,-1 0-64 16,-4 3-16-16,-9 1 0 0,7 1-432 0,-7-1-80 16,0 0-32-16,0 12 0 0,-2 2 96 0,-6 1 32 15,-2 3 0-15,-5 3 0 0,-3 3-48 0,0 4-16 16,0-1 0-16,1 1 0 0,0-4-32 0,3 3-16 16,0-4 0-16,4-2 0 0,1 0 96 0,4-4 32 15,1-1 0-15,6-2 0 0,3 0-160 0,2-4-16 16,2 0-128-16,3-4 192 0,0 2-64 0,4-4-128 15,0 0 176-15,3-3-176 0,1 0 272 0,3-2-48 16,-5-3-16-16,1 2 0 0,0-2-64 0,-1-3-16 16,-1 1 0-16,-3 2 0 0,-2-5-128 0,0 3 0 0,-2-3 0 15,-1 3-176 1,-9 6-320-16,7-5-64 0,-7 5-16 0,7-8 0 16,-2 2-1504-16,-5 6-304 0,2-9-64 0,-2 9-9712 0</inkml:trace>
  <inkml:trace contextRef="#ctx0" brushRef="#br0" timeOffset="34913.94">31294 1614 16575 0,'0'0'1472'0,"0"0"-1168"0,0 0-304 0,13 0 0 16,-1 0 1472-16,2-2 256 0,0-3 32 0,3 1 16 15,4-1-1040-15,-3 2-208 0,0-8-32 0,1 1-16 16,0-2-16-16,0-2 0 0,1 1 0 0,0 4 0 15,-4-5-464-15,-1 3 0 0,1 0 0 0,-4-1 0 16,0 3-1712-16,-1-1-336 0,-2 4-64 0,-9 6-7424 16</inkml:trace>
  <inkml:trace contextRef="#ctx0" brushRef="#br0" timeOffset="35464.85">31627 1451 16575 0,'0'0'736'0,"0"0"160"0,0 0-720 0,0 0-176 16,0 0 0-16,0 0 0 0,0 0 1328 0,0 11 224 15,-1 3 48-15,-2 2 16 0,-1-2-448 0,0 2-80 16,1 2-32-16,-2-2 0 0,-2-2-432 0,1 2-96 15,1-1-16-15,2 0 0 0,-1 0-128 0,2-3-16 16,2-12-16-16,4 10 0 0,-4-10 32 0,6 8 0 16,-6-8 0-16,13 5 0 0,-1-7 256 0,2-3 48 15,3-1 16-15,-1-4 0 0,0-2-160 0,-2-4-32 0,2-1 0 0,1 0 0 16,-5 0-128-16,1 1-48 0,-3-2 0 0,-2-3 0 16,0 0-64-16,-2-2-16 0,-2 3 0 0,0 1 0 15,-2-2-80-15,-1 5-32 0,-1 2 0 0,0 2 0 16,0 1-144-16,0 11 0 0,-2-7 0 0,2 7 0 15,0 0 0-15,0 0 0 0,0 0 0 0,0 0 0 16,0 0 0-16,0 0 0 0,0 0 0 0,0 0 0 16,0 0-176-16,0 0 176 0,0 0-128 0,0 0 128 15,0 0 0-15,11 3-128 0,-1-3 128 0,1-3 0 16,-1-3 0-16,0 1-128 0,0-1 128 0,0-5 0 16,-1 4 0-16,0-5 0 0,-1 4 0 0,-1-5 0 15,-2-5 0-15,4 0 0 0,-2-1 128 0,-1-2-128 16,-1-5 0-16,0 3 144 0,2-5-144 0,-1 2 0 15,0-4 128-15,1 5-128 0,-1 0 0 0,-1 3 0 0,0 2 0 16,1 3 0-16,0 4 0 0,0 4 0 0,-6 9 0 0,0 0 0 16,0 0 0-16,0 0 0 0,0 0 0 0,0 0 0 15,0 0 0-15,-5 20-144 0,0 1 144 0,0 6 0 16,-3-2 0-16,0 7 0 0,1 0 0 0,-2 2 0 16,-3 3 0-16,2 0 0 0,0 0 0 0,1 0 0 15,-1-1 0-15,2-1 0 0,2-2 0 0,1-1 0 16,0-1 0-16,2 0-128 0,1-4 128 0,-1-3 0 15,1-4 0-15,0-2 0 0,1-3 0 0,1-1 0 16,0-4 0-16,0-10 0 0,0 13 0 0,0-13 0 16,4 9 128-16,-4-9-128 0,0 0 0 0,0 0 0 15,0 0 0-15,4 10 0 0,-4-10-224 0,0 0-112 16,0 0-32-16,0 0 0 16,0 0-1728-16,0 0-336 0,11-3-80 0</inkml:trace>
  <inkml:trace contextRef="#ctx0" brushRef="#br0" timeOffset="35933.04">31558 1582 13295 0,'0'0'576'0,"0"0"144"0,0 0-576 0,9-4-144 16,-1-5 0-16,-1 3 0 0,1-3 1328 0,0 0 224 15,-1 0 48-15,2 0 16 0,-1 0-608 0,2 0-128 16,0 3-32-16,-4-4 0 0,1-2-144 0,-1 5-48 15,1-3 0-15,-7 10 0 0,0 0 160 0,0 0 16 16,0 0 16-16,0 0 0 0,0 0-144 0,0 0-16 16,0 0-16-16,-4 12 0 0,-1 4-160 0,-3 3-48 15,-1 1 0-15,3 3 0 0,-3 2-192 0,1-1-32 16,1 4-16-16,2-3 0 0,1-1-96 0,-1-1-128 0,3-4 176 16,0 0-176-16,-1-3 128 0,2 0-128 0,1-2 0 0,0-3 0 15,0-1 128-15,0-10-128 0,0 0 0 0,0 0 0 16,0 0 160-16,0 0-160 0,0 0 128 0,0 0-128 15,0 0 0-15,11-6 0 0,0-1 0 0,-4-3 0 32,0 0-704-32,-1-4-80 0,-1-1-16 0,1-3 0 15,1-1-2256-15,-3-1-448 0,-2-15-80 0,4 7-32 0</inkml:trace>
  <inkml:trace contextRef="#ctx0" brushRef="#br0" timeOffset="36315.58">31768 1190 17503 0,'0'0'768'0,"0"0"176"0,-11 4-752 0,2 4-192 0,4-2 0 0,-3 3 0 16,2-3 1184-16,-1 2 208 0,1 0 32 0,1-1 16 0,-2 3-304 0,4-1-64 15,0 2-16-15,0-4 0 0,3-7-384 0,-2 10-80 16,2-10-16-16,-1 9 0 0,1-9-304 0,0 10-64 16,0-10-16-16,5 9 0 0,-5-9 80 0,11 4 16 15,1-4 0-15,0-2 0 0,2-2 80 0,2-1 16 16,-1-3 0-16,0-2 0 15,2 2-32-15,0-2 0 0,1 2 0 0,0 1 0 0,-1 2-96 0,-1-3-32 16,-1 2 0-16,-1 2 0 0,-2-1-224 0,-2-1 144 16,-1 0-144-16,-9 6 128 0,11-2-128 0,-11 2 0 15,10-4 144-15,-10 4-144 0,0 0 0 0,0 0 144 16,0 0-144-16,8 6 0 0,-2 2 0 0,-2 2 0 0,-1 3 0 0,-1-2 0 16,1 3 0-16,-1 3 0 0,0 2 0 0,-1 0 0 15,0 1 0-15,2 1 0 0,1 0 0 0,1 1 0 16,0 1-128-16,2 0 128 0,2 0 0 0,1-3-144 15,1 0 144-15,0-2 0 0,2 0 0 0,-1-3 0 16,2-1-192-16,-1 0 32 0,0 0 16 0,1 0 0 31,0 0-304-31,0-3-64 0,-3 2-16 0,-4-5 0 16,-2 1-1424-16,0 0-288 0</inkml:trace>
  <inkml:trace contextRef="#ctx0" brushRef="#br0" timeOffset="40201.93">28117 11767 12319 0,'0'0'544'0,"-11"1"112"0,1-1-528 0,-2 0-128 0,2-1 0 0,1 1 0 15,0 1 1120-15,9-1 192 0,-9 3 32 0,9-3 16 16,0 0-288-16,0 0-64 0,0 0-16 0,0 0 0 15,0 0-160-15,0 0-16 0,0 0-16 0,16-2 0 16,0-1-32-16,3-2-16 0,2 2 0 0,3 1 0 16,1-1-160-16,3 3-16 0,0 0-16 0,1 3 0 15,2 0-288-15,1 4-48 0,-4-2-16 0,-4 0 0 16,-4 5-208-16,-2-2 176 0,-3 3-176 0,-1-1 160 16,-4 2-16-16,-3 2 0 0,-1-2 0 0,-2 0 0 15,-4 1 192-15,-3-1 48 0,-1 1 0 0,-1 3 0 16,-2 2-32-16,-1 0 0 0,-2-1 0 0,2 0 0 0,-1 1-208 0,0 0-144 15,-1-4 192-15,3 2-192 0,2-2 128 0,2-2-128 16,1-1 0-16,0 2 0 0,2-4 0 0,4 4 0 16,-4-13 0-16,9 9 0 0,0 1 0 0,1-4 0 15,0 0 0-15,0-2 0 0,3-2 128 0,-2-1-128 16,3-1 0-16,0-1 0 0,-1-2 0 0,4-3 128 16,-2-2-128-16,-2 3 0 0,-4-4 192 0,2 1-64 15,-1-3 0-15,-2 2-128 0,1-1 160 0,-4 2-160 16,-1-2 128-16,-3 4-128 0,-1 6 176 0,0 0-48 15,-4-8-128-15,4 8 192 0,-9-2 80 0,0 3 16 16,0 3 0-16,2 2 0 0,-1 0-128 0,-1 7-32 16,0 1 0-16,-1-1 0 0,0 2-128 0,2 3 0 15,5 1 0-15,-1 1 128 0,0 4-128 0,3-1 0 0,2 1 0 0,0 2 128 16,4-5-128-16,0 4 0 16,0 1 0-16,3-2 0 0,0 1 0 0,-1-3 0 0,1 0 128 0,-3 1-128 15,0 0 144-15,-2-2-144 0,-2 0 160 0,-2-2-160 16,-2 2 256-16,-2-1-64 0,-4-4 0 0,-1 1 0 15,-1-1 272-15,-2-1 48 0,-1-2 16 0,0-3 0 16,-1 2-336-16,3-6-192 0,2 3 192 0,-1-5-192 16,-2-4 160-16,3-4-160 0,1-4 128 0,4 1-128 31,-3-7-1376-31,7-2-352 0,3-3-80 0,2-2-14000 0</inkml:trace>
  <inkml:trace contextRef="#ctx0" brushRef="#br0" timeOffset="40792.18">29214 11829 20783 0,'0'0'912'0,"0"0"208"0,0 0-896 0,0 0-224 15,0 0 0-15,0 12 0 0,0-2 912 0,0 3 144 16,-1 1 32-16,1 3 0 0,0 1-208 0,0 1-48 16,0 2 0-16,0 0 0 0,0 3-144 0,-1-3-48 15,-4-2 0-15,2 0 0 0,-2-1-80 0,1-1-32 0,-1-1 0 16,1-2 0-16,-1-6-144 0,5-8-48 0,-5 12 0 0,5-12 0 16,0 0 48-16,0 0 16 0,0 0 0 0,0 0 0 15,0 0 112-15,4-10 0 0,2 0 16 0,2-4 0 16,2-4-80-16,2 0 0 0,0-1-16 0,3 0 0 15,1-3-272-15,0-1-160 0,1 2 192 0,1-2-192 16,-1-1 128-16,0 2-128 0,-1 2 0 0,1 1 0 16,-1 3 0-16,-2 4 0 0,-1 3 0 0,-1 1 0 15,-2 6 0-15,-10 2 0 0,12 2-144 0,-12-2 144 16,8 12-176-16,-2 2 176 0,0-2-208 0,-3 0 80 16,0-1 128-16,-2-1-192 0,0 2 192 0,-1-1-192 15,0-11 192-15,0 9-208 0,0-9 80 0,0 0 128 16,0 0-176-16,0 0 176 0,0 0-128 0,0 0 128 0,11-6 0 0,-1-6 0 15,-1 2 0-15,1-2 0 16,0-5 0-16,1 2 0 0,0-2 0 0,0 1 0 0,1-1 0 0,-1 6 0 16,-1 1 0-16,-2 4 0 0,-1 1 0 0,-7 5 0 15,0 0 0-15,12 0 0 0,-12 0 0 0,11 8-160 16,-2 5 160-16,-1-1-160 0,-1 4 160 0,0 0 0 16,-2-1 0-16,0 2-128 0,0 0 128 0,0-1 0 15,0-2 0-15,0 0-128 0,0 3 128 0,0-3-128 16,1-2 128-16,-1-2-128 15,0 1-560-15,-5-11-96 0,6 5-32 0,-6-5 0 16,12 0-2272-16,-2-4-464 0</inkml:trace>
  <inkml:trace contextRef="#ctx0" brushRef="#br0" timeOffset="40993.89">30062 11589 10127 0,'0'0'896'16,"-5"10"-704"-16,1 3-192 0,0 2 0 0,-1 4 2480 0,0-1 464 0,0 1 80 0,1 3 32 15,1-1-1424-15,-1 3-288 0,0-3-48 0,0 0-16 16,0 0-608-16,2-1-128 0,-2 2-32 0,1-7 0 16,1 0-304-16,-1-1-64 0,2 0-16 0,-2 1 0 15,1-3-128-15,2-1-256 0,0-11 64 0,0 0-8000 16,-3 12-1616-16</inkml:trace>
  <inkml:trace contextRef="#ctx0" brushRef="#br0" timeOffset="41969.57">30245 11734 13823 0,'0'0'608'0,"5"-14"128"0,-1 0-592 0,1 4-144 0,0-2 0 0,2 5 0 16,-1-3 2048-16,0 4 368 0,-6 6 80 0,0 0 0 15,0 0-1232-15,0 0-256 0,0 0-48 0,0 0-16 16,0 0-80-16,0 0-16 0,0 0 0 0,-1 11 0 16,0 3-368-16,-3 2-80 0,-1 3-16 0,-2-1 0 15,1-3-256-15,0 2-128 0,1-1 0 0,-2 0 128 16,1-4-128-16,1 1 0 0,0-2 144 0,5-11-144 16,-4 7 160-16,4-7-32 0,0 0-128 0,0 0 192 15,0 0 384-15,0 0 80 0,5-10 16 0,3-4 0 16,1-3-64-16,2 1-16 0,2-2 0 0,1-1 0 15,0-3-400-15,0 0-192 0,0 2 160 0,1 4-160 16,0 5 0-16,-1-1 0 0,-4 0 0 0,2 6 0 16,-1 2 0-16,1 3 0 0,-2 2 0 0,-1 3 0 0,-2 2 0 0,1 4 0 15,0 6 0-15,-3-1-160 0,-1 4 160 0,-2 0 0 16,1 0 0-16,-2 2 0 0,0-1 0 0,0-2 0 16,-1-2 0-16,3-2 128 0,-1-1-128 0,-2-13 0 15,4 7 0-15,-4-7 128 0,12 6 224 0,-1-5 48 16,1-2 16-16,-2-3 0 0,0-4 144 0,3-3 16 15,-1-2 16-15,2 3 0 0,-1-4-304 0,1 4-64 16,1 1-16-16,-3-1 0 0,-2 3-208 0,0 6 144 16,-10 1-144-16,12 1 128 0,-12-1-128 0,11 13 0 15,-1 2-160-15,-2 3 160 0,-3 1-288 0,1 0 32 16,1 1 16-16,-1 0 0 16,-1-3-1984-16,1 1-400 0,1-1-64 0</inkml:trace>
  <inkml:trace contextRef="#ctx0" brushRef="#br0" timeOffset="44437.91">31254 11609 1839 0,'0'0'160'16,"0"0"-160"-16,0 0 0 0,0 0 0 0,0 0 3216 0,0 0 624 16,0 0 112-16,0 0 16 15,2-11-2080-15,-5 2-416 0,-2-2-96 0,-3 4-16 16,0 0-256-16,-4 4-48 0,-2-1-16 0,-4 3 0 0,1 7-400 0,-4 3-64 15,1 0-32-15,-3 5 0 0,-2 1-304 0,-2 3-64 16,-2 1-16-16,1 0 0 0,-3 4-16 0,4 1 0 16,3-1 0-16,5-4 0 0,4-1-144 0,5-1 192 15,5-5-192-15,5 0 192 0,2-1 0 0,7-4 0 16,4-1 0-16,6-4 0 0,3-4 272 0,3-7 64 16,2-1 16-16,1-4 0 0,2-4-160 0,1-4-16 15,-2-6-16-15,-1-1 0 0,-1 0-112 0,-2-4-32 16,-1-3 0-16,-4 1 0 0,1 0-16 0,-3 0 0 15,-3-1 0-15,-1 1 0 0,0-2 160 0,-1 0 32 16,-5 0 0-16,3-1 0 0,-4 0-256 0,-2 3-128 0,-1 5 160 16,-1 7-160-16,-2 4 128 0,-1 4-128 0,-1 1 0 0,-2 9 144 15,3 5-144-15,-6 6 160 0,-4 8-160 0,-2 6 160 16,1 7-160-16,-3 6 0 0,0 3 0 0,0 4 0 16,0 4 0-16,1 5 0 0,3-1-224 0,1 3 80 15,0 0 144-15,4-3 0 0,2-189 0 0,2 363 0 16,1-184 0-16,1-5 0 0,1-4 0 0,0-5 0 15,0-4-192-15,0-2-16 0,1-1 0 0,-1-6 0 32,-2-11-368-32,0 0-80 0,0 0-16 0,0 0 0 0,0 0-1920 15,12-2-384-15,3-12-80 0,-1-2-16 0</inkml:trace>
  <inkml:trace contextRef="#ctx0" brushRef="#br0" timeOffset="44625.43">31595 11597 24879 0,'-6'15'2208'0,"2"-1"-1760"16,-1 0-448-16,2 0 0 0,1 4 528 0,-1 1 32 15,-1 1 0-15,1 0 0 0,-1-1 272 0,0-1 48 16,-2-1 16-16,-1-2 0 0,3-2-640 0,1-1-112 16,-1 1-16-16,1-5-128 0,3-8 144 0,0 0-144 15,0 0 0-15,0 0 144 16,0 0-592-16,0 0-112 0,0 0-16 0,12 0-12480 0</inkml:trace>
  <inkml:trace contextRef="#ctx0" brushRef="#br0" timeOffset="44971.44">31906 11520 12895 0,'0'0'1152'0,"0"0"-928"0,0 0-224 0,0 0 0 15,-8 0 2720-15,8 0 496 0,-9 0 112 0,0 2 0 16,-1-4-2288-16,-1 5-464 0,0 2-80 0,2 3-32 16,0-5 64-16,0 5 16 0,0 0 0 0,9-8 0 15,-3 10-160-15,-1 1-48 0,3 1 0 0,2-3 0 16,-1-9 48-16,5 14 16 0,0 1 0 0,3-6 0 16,-1 1-80-16,2-2-32 0,-1 3 0 0,-8-11 0 15,10 9-128-15,-2 2-32 0,-8-11 0 0,5 16 0 16,-2-4-128-16,-1-2 0 0,-2-10 144 0,-3 13-144 0,-3 1 0 0,2-5 0 15,-2 0 0-15,-2 0 128 0,-1 4 48 0,0-5 16 16,0 0 0-16,0-3 0 0,1 4 0 0,-1-4 16 16,4 0 0-16,5-5 0 0,-8 10-208 0,3-2 0 15,5-8 128-15,0 0-128 0,0 0 0 0,0 0 0 16,0 11 0-16,0-11 0 16,0 0-352-16,10 4-112 0,-10-4-32 0</inkml:trace>
  <inkml:trace contextRef="#ctx0" brushRef="#br0" timeOffset="45195.82">31965 10974 35423 0,'0'0'1568'0,"0"0"320"0,0 0-1504 16,0 0-384-16,0 0 0 0,0 0 0 0,10 5 384 0,-10-5 0 0,9 8 0 0,-3 4 0 15,-1-2 32-15,1 3 16 0,-1 2 0 0,0-1 0 16,-5-14-208-16,1 12-32 0,0 0-16 0,2 4 0 31,-2-1-1344-31,2-2-272 0,-1 1-48 0,1-2-16 16,-3-12-1504-16,4 13-288 0,-3 1-64 0,-1 0-16 0</inkml:trace>
  <inkml:trace contextRef="#ctx0" brushRef="#br0" timeOffset="45388.78">31730 11042 35935 0,'0'0'1600'0,"0"0"320"0,0 0-1536 0,0 0-384 15,0 0 0-15,0 0 0 0,4 12 0 0,1-6 0 16,-5-6 0-16,9 8 0 15,-9-8-1760-15,0 0-320 0,12 4-64 0</inkml:trace>
  <inkml:trace contextRef="#ctx0" brushRef="#br1" timeOffset="57880.23">19505 6170 28559 0,'0'0'2544'0,"5"-10"-2032"0,1 1-512 0,0 2 0 0,2 3 0 0,-1 0 0 16,1-2 0-16,1 1-160 0,0 1 160 0,-2-1 256 15,-7 5-64-15,9-10-16 0,-4 2-16 0,3-2 0 16,-3 2 0-16,-5 8 0 0,4-13-160 0,-4 13 160 16,0 0-160-16,-4-11 160 0,-1 2-160 0,-3 0 0 15,-2 4-192-15,-3 1 192 0,-2 1-272 0,-4-1 64 16,-4 0 16-16,-2 3 0 0,-8 1 192 0,-3-2 0 15,-5 1 0-15,2 0 0 0,-3-3 464 0,0 0-16 16,-2 2 0-16,-1 0 0 0,-4 2 64 0,-2 2 16 0,-1 0 0 16,-7-2 0-16,-6-2-144 0,-2 0-48 0,1 1 0 0,-3 2 0 15,-1-1-160-15,-5 2-48 0,-6-1 0 0,-2 3 0 16,-4-3-128-16,-1 2 0 0,-1-1 0 0,-6 2 0 16,-7 0 0-16,0 1 0 0,0-3 0 0,-2 1 0 15,-3 1 0-15,-2-2 0 0,-4 0 128 0,1 3-128 16,0 0 0-16,-6 0 128 0,-6-1-128 0,0 2 128 15,2-1 32-15,-4 1 0 0,-8 2 0 0,1-3 0 16,4 1 80-16,-6 3 16 0,-10-2 0 0,4 0 0 16,-1 0-64-16,-5 4-16 0,-4-2 0 0,1 1 0 15,-4-2-48-15,4 2 0 0,-3-4 0 0,-4 3 0 16,-2-2-128-16,3 0 128 0,5 1-128 0,-6-3 128 16,-4-1-128-16,-2 3 0 0,4-3 0 0,2 0 128 15,-6-1-128-15,2 2 0 0,-6 0 0 0,4 0 128 0,5 4-128 16,-8-2 0-16,-5 3 0 0,2-3 0 0,0-1 0 0,5 3 160 15,2-4-160-15,-1 4 160 0,-3-3 0 0,3 1 0 16,3-1 0-16,4-2 0 0,2 1 0 0,3 3 0 16,-1-3 0-16,7-1 0 0,7-2-160 0,-2 1 192 15,-2-1-192-15,6-2 192 0,6 0-192 0,2 0 128 16,-1-2-128-16,5-1 128 0,6-1-128 0,4 3 0 16,4 1 0-16,4-3 0 0,1-2 0 0,7-2 128 15,8 0-128-15,2 0 0 0,-1 3 0 0,5-1 0 16,-1 0 0-16,7-4 0 0,8 5 0 0,4-2 0 15,5-3 128-15,2 2-128 0,-2-4 0 0,5 3 0 16,5 0 0-16,4 1 0 0,2-2 144 0,7 3-144 16,3 1 160-16,3-3-160 0,3 2 128 0,3-3-128 15,2 1 0-15,5 3 0 0,1-1 128 0,4 1-128 0,1 1 0 0,2 1 0 16,0-2 0-16,3 3 128 0,-2-1-128 0,10 3 0 16,-7 0 0-16,7 0 0 0,-6 5 0 0,0 3 0 15,-1 0 0-15,0 4 0 0,-2 2 0 0,2 3-160 16,0 2 160-16,0 2 0 0,1 6-144 0,-2 2 144 15,-4 4 0-15,4 2 0 0,-1 3 0 0,0 3 0 16,0 7 0-16,1 4 0 0,-1 4 0 0,-3 4 0 16,-2 4-144-16,0 6 144 0,0 3 0 0,0 1 0 15,0 2 0-15,-2 5 0 0,-3 1 0 0,2 1 0 16,-1 3 0-16,1-1 0 0,-4 0 0 0,2 3 0 16,0 2 0-16,-1 0 0 0,-3 0 0 0,0 3 0 15,0 0 0-15,2-2 0 0,1-2 0 0,0 3 0 16,-1 2 0-16,-2 1 0 0,-1-2 0 0,1 0 0 0,1 0 0 0,2-3 0 15,-1-4 0-15,2 1 0 0,-1 1 0 16,2-1 0-16,0 1 0 0,3-3 0 0,1-2 0 0,1 1 0 16,2-7 0-16,1 1 0 0,-2-1 0 0,3-4 0 15,1-3 0-15,0-1 0 0,2-2 0 0,0-3 0 16,1-3 0-16,2 0 0 0,-2-3 0 0,-1-5 0 16,3-3 0-16,-1-3 0 0,0 0 0 0,0 0 0 15,2-4 0-15,-1 0 0 0,2 0 0 0,0-1 0 16,1-1 0-16,0 0 0 0,-2-3 0 0,4-3 0 15,-1-3 0-15,1-4 0 0,0 0 0 0,3-4 0 16,0-1 0-16,1 0 0 0,-2-4 0 0,5 0 0 16,0-1 0-16,2-2 0 0,2 2 0 0,-2-1 0 15,6-5 0-15,-1 2 0 0,2 0 0 0,5-1 0 0,0-3 0 16,2 0 0-16,1-3 0 0,2 0 0 0,4 0 0 0,1-1 0 16,-2 2 0-16,4-4 0 0,3-1 0 0,2 0 0 15,1-3 0-15,5 0 0 0,1-1 128 0,6-1-128 16,6 0 0-16,-1-1 0 0,-1 1 0 0,2-3 0 15,1 1 0-15,1 0 0 0,2 0 0 0,3 2 0 16,8 0 0-16,-1 0 0 0,-2-1 0 0,2 0 0 16,2-3 0-16,3 0 0 0,2 1 0 0,0 1 0 15,3-2 0-15,-2 1 0 0,-1-2 0 0,4 5 0 16,0-2 0-16,4 0 0 0,2 0 0 0,0 2 0 16,-2 1 0-16,2 1 0 0,6 0 0 0,-4 1 0 15,1 0 0-15,1 2 0 0,-1-1 0 0,2 2 0 16,7-3 0-16,-3 1 0 0,2-1 0 0,-5 1 0 0,2 1 0 15,2 2 0-15,5-1 0 0,-2-2 0 0,-4 0 0 16,0 0 0-16,5-1 0 0,-1 1 0 0,0-1-128 0,0 2 128 16,0-2 0-16,1 3 0 0,7-2 0 0,-4-1 0 15,-6 1 0-15,2-1 0 0,3 3 0 0,-2 0 0 16,-1-1 0-16,-3 2 0 0,2-2 0 0,2-2 0 16,7-2 0-16,-6 1 0 0,-5 3 0 0,2-2 0 15,5-2 0-15,0 1 0 0,0 0 0 0,1 0 0 16,-1 0 0-16,3 0 0 0,5 1 0 0,-5 0 0 15,-3 0 0-15,2 3 0 0,3-1 0 0,-3-1 0 16,-3 0 0-16,-1 0 0 0,2-1 0 0,1 1 0 16,2 0 0-16,0-2 0 0,-2-1 0 0,4 0 0 15,4-1 0-15,-3 0 0 0,-4-1 0 0,4-1 0 0,4-1 0 16,2-1 0-16,-3-2 0 0,0-2 0 0,-1 0-128 0,3 1 128 16,-1-4-192-16,-2 3 192 0,1-2-192 0,2 0 192 15,3 1 0-15,-5-2-128 0,-6-2 128 0,5 3 0 16,-1 3 0-16,-1-2 0 0,-10 0 0 0,4-2 0 15,-2 1 0-15,1 2 0 0,-2-4 128 0,-3 3-128 16,-7 1 0-16,0-2 0 0,1 3 0 0,-3-1 0 16,-1 4 0-16,-3-3 0 0,-4 4 0 0,1-2 0 15,0 0 0-15,0 3 0 0,-1 0 0 0,-3-1 0 16,-4 1 0-16,-2 0-128 0,0 3 128 0,0-1 0 16,2-2-128-16,-4-1 128 0,-6 1-192 0,-2 1 192 15,-4 3-240-15,-1-1 64 0,-2 0 16 0,1 1 0 16,0-1 0-16,0 1 0 0,-6 0 0 0,-2 2 0 15,-5-1 160-15,-2 1-160 0,-2-1 160 0,-2 0-160 16,-2-1 160-16,-1 1 0 0,-4 2-144 0,0 1 144 0,-1-3 0 0,-2-1 0 16,-2 0 0-16,-1 0 0 0,-2 1 0 0,-2-1 0 15,-3 0 0-15,1-1 0 0,-6-3 0 0,-1 2 0 16,-1-1 0-16,-1-1 0 0,-2 1 0 0,-1-8 128 16,0 1-128-16,-2-1 0 0,-2-2 192 0,-3 2-64 15,2-6 0-15,-3-1 0 0,1-1 0 0,-1-1 0 16,-1-2 0-16,-1-2 0 0,-1-5-128 0,1-4 0 15,-3-4 0-15,-1-4 128 0,0-2-128 0,-1-5 0 16,-2-7 0-16,0 1 0 0,0-9 176 0,-1 1-48 16,0-5-128-16,1-3 192 0,1-4-32 0,0 0-16 15,1 1 0-15,1-1 0 0,1 0-144 0,0-1 192 0,4-1-192 0,1-2 192 16,-1-4-192-16,3-2 0 16,1 1 0-16,0-3 0 0,1-1 0 0,0-3 0 0,1-7 0 0,0-2 0 15,0 1 0-15,-3-5 0 0,0-2 0 0,1-2 0 16,0-3 0-16,1 0 0 0,-2 0 0 0,4-1 0 15,-1 4 0-15,-1 4 0 0,2 3 144 0,-1 0-144 16,0-2 272-16,1-2-16 0,-1 3 0 0,0 5 0 16,-1 0 0-16,4 0 0 0,-2 2 0 0,-1 1 0 15,-1-5-32-15,-1 6-16 0,0 4 0 0,-2 0 0 16,-2 3-208-16,-1 1 144 0,0-3-144 0,-2 6 128 16,-1 3-128-16,-3 5-224 0,-5 2 48 0,-2-1 16 31,-2 4-1344-31,-5 4-272 0,-1 2-48 0,-15 6-15184 0</inkml:trace>
  <inkml:trace contextRef="#ctx0" brushRef="#br1" timeOffset="60265.83">20592 6739 13823 0,'0'0'608'0,"0"0"128"0,0 0-592 0,0 0-144 0,0 0 0 0,0 0 0 16,0 0 768-16,0 0 112 0,0 0 16 0,-2 11 16 15,-1 4-96-15,3 1-32 0,0-1 0 0,0 5 0 16,1 0-272-16,2 1-48 0,-1 2-16 0,1 3 0 16,0 0-192-16,-3 3-32 0,0-2-16 0,-2 1 0 15,0-2-208-15,-2 2 176 0,1 0-176 0,2-4 160 0,-3-6 0 0,2-1 0 16,1-6 0-16,1-11 0 0,-2 9 544 0,2-9 128 15,0 0 0-15,0 0 16 0,0 0 256 0,0 0 48 16,2-13 16-16,0-2 0 0,3-4-560 0,-1-1-112 16,0-2-32-16,2-1 0 0,-1-3-320 0,2-1-144 15,0-5 128-15,2 2-128 0,0 3 0 0,1-1 0 16,0 0 0-16,0-3 0 0,2 2 0 0,-1 4-272 16,2-1 32-16,-1 4 16 15,0 1-224-15,3 3-64 0,-2 7 0 0,0 3 0 0,-2 5 96 0,-11 3 16 16,12 3 0-16,-12-3 0 0,7 13 64 0,1 0 16 15,-5 3 0-15,-1 5 0 0,-2 3 96 0,-1 1 32 0,-3 6 0 16,0-5 0-16,0 1 192 0,3-3-176 0,-1-3 176 0,0-6-160 16,2-4 160-16,0-11 0 0,0 0 0 0,0 0 0 15,0 0 448-15,0 0 0 0,0 0 16 0,12-1 0 16,-2-7 176-16,0-1 48 0,2-3 0 0,-1-6 0 16,-1-5-352-16,5 0-64 0,3-4-16 0,0 5 0 15,1 0-128-15,0 0-128 0,-1 1 192 0,2-1-192 16,3 2 0-16,0 2 0 0,-1 2 0 0,-2 3 0 15,-1 1 0-15,-1 2 0 0,-3 8-144 0,0 2 144 16,-3 6-160-16,-2 5 160 0,0 2-192 0,0 2 192 16,2 6-160-16,-7 0 160 0,1 0-128 0,-2 4 128 15,-1 3 0-15,0-1-160 0,1-1 160 0,1-6 0 16,-1-4 0-16,2 1 0 0,1-3 0 0,0-4 0 16,1-3 0-16,0-2 0 0,-1 1 0 0,1-4 0 0,-8-2 176 0,11-1-16 15,-2-3 0-15,3 1 0 0,-3 0-160 0,-1-2-144 16,1-2 144-16,2 3-208 15,-3 1-1872-15,1-4-368 0,-1 2-80 0</inkml:trace>
  <inkml:trace contextRef="#ctx0" brushRef="#br1" timeOffset="60683.16">21837 6422 29487 0,'0'0'2624'0,"-9"4"-2112"0,0 0-512 0,0 5 0 16,-1 0 288-16,0 5-48 0,-2 1-16 0,1 3 0 16,-2 2-96-16,-2-1 0 0,-2 3-128 0,2 2 192 15,1 0-16-15,0 0-16 0,-1 1 0 0,2-2 0 16,2 0-160-16,2-2 0 0,2-4 144 0,4-1-144 15,1-4 0-15,4-3 0 0,-2-9 0 0,5 9 0 16,-5-9 0-16,11 4-240 0,1-3 48 0,0-2 0 16,1-3 192-16,2-2 0 0,3-4 0 0,-1 2 0 15,-2-2 0-15,0 2 0 0,-1-3 0 0,0-1 0 16,0 3 288-16,0-1-48 0,-1 3-16 0,-1-4 0 16,-3 5 96-16,0-2 0 0,-1 3 16 0,-1 2 0 0,-7 3-112 15,9-6-32-15,-9 6 0 0,8-6 0 0,-8 6-192 0,8-5 0 16,-8 5 0-16,10-5 0 0,-3-3 0 0,2 1-256 15,0-1 16-15,0 2 16 16,-3 1-480-16,2-3-80 0,0 0-32 0,1 3 0 16,-1-4-416-16,3 4-96 0,-1-1-16 0,0-3-10624 15</inkml:trace>
  <inkml:trace contextRef="#ctx0" brushRef="#br1" timeOffset="60949.31">22327 5893 30399 0,'0'0'1344'0,"0"0"288"0,-6 11-1312 0,0 1-320 0,3 6 0 0,1 6 0 15,0 2 192-15,1 4-48 0,0 6 0 0,-2-1 0 16,1 2-16-16,-1 1-128 0,-1 0 192 0,-1 4-64 15,-1 0 0-15,-3 3-128 0,-3 1 192 0,2 3-64 16,-2-2-128-16,-1 1 0 0,1 1 0 0,2-6-176 16,-1-2-720-1,4-6-160-15,1-6-32 0,1-4 0 0,4-4-448 0,1-4-80 0,0-7-32 16,4 0-5536-16,-4-10-1120 0</inkml:trace>
  <inkml:trace contextRef="#ctx0" brushRef="#br1" timeOffset="62033.7">22395 6516 15663 0,'0'0'1392'0,"0"0"-1120"16,1-7-272-16,-1 7 0 0,6-9 1680 0,-6 9 288 0,12-4 48 0,-3-1 16 15,-9 5-1072-15,10-5-224 0,0 3-32 0,-10 2-16 16,11-5-240-16,1 1-32 0,-1-2-16 0,2 2 0 16,1 1-48-16,0-4-16 0,0-3 0 0,2 2 0 15,2-3-32-15,1-4-16 0,3-4 0 0,0-2 0 16,-2 0-96-16,2-3 0 0,-1-1-16 0,3 1 0 15,0-4-176-15,2 2 0 0,-1-4 144 0,-1-1-144 16,1-1 368-16,-1 1 0 0,-3 1 0 0,0 1 0 16,-2-2 208-16,0 1 64 0,0-2 0 0,-1 6 0 15,-2 1-256-15,-1 5-64 0,-1 0 0 0,-1 3 0 16,-3 0-192-16,-2 4-128 0,-2 5 160 0,-6 8-160 16,0 0 0-16,0 0 0 0,0 0 0 0,3 15 0 15,-4 4 0-15,-3 1 0 0,-1 6 0 0,-3 3-160 0,-1 4 160 0,0 3-192 16,0-3 192-16,3-4-192 0,1-3-128 0,1-1-16 15,3-6-16-15,1-4 0 0,1-1 352 0,-1-14-176 16,0 0 176-16,0 0-128 0,0 0 128 0,0 0 224 16,0 0-48-16,0 0-16 0,0 0 208 0,4-6 32 15,-3-5 16-15,-1 0 0 0,-1-6-192 0,-2 2-32 16,0-5-16-16,0 2 0 0,-1 3-48 0,0-4 0 16,-1-4 0-16,0 0 0 0,-1-1 16 0,1-2 0 15,0 2 0-15,0 1 0 0,0 2-144 0,1 3 0 16,0 1 0-16,0 2 0 0,0-3 0 0,2 3 0 15,-2 1 0-15,0 3 0 0,0 2 0 0,0-1 0 16,-1 2 0-16,2-2 0 0,0 1-176 0,0-1 48 16,0 1 0-16,0 0 0 0,2 3 128 0,1 6-128 0,0 0 128 0,-3-11-128 15,3 11 128-15,0 0 0 0,0 0 0 0,0 0 0 16,0 0-128-16,0 0 128 0,-6 12-128 0,1 2 128 16,0 4-176-16,0 2 176 0,0 2-208 0,0 9 80 15,-1 4 128-15,1 3 0 0,-4 0 0 0,1 5 0 16,-4 2 0-16,-1 2 0 0,-1 1 0 0,-1 2 0 15,-1-1 0-15,2-2 0 0,1-1 0 0,3-4 0 16,0-4 0-16,2-4 0 0,3-3 0 0,1-2 0 16,0-7 0-16,2-2 0 0,-1-1 0 0,3-5 0 15,0-1 0-15,0-4 128 0,0 1-128 0,0-10 176 16,0 0 48-16,0 0 16 0,0 0 0 0,0 0 0 16,0 0-80-16,0 8-16 0,0-8 0 0,0 0 0 15,0 0-16-15,0 0 0 0,0 0 0 0,0 0 0 0,0 0-128 0,0 0 0 16,0 0 0-16,0 0 128 0,0 0-128 0,-4-9 128 15,2-3-128-15,1 5 128 0,-2-4-128 0,3 11 0 16,0-10 0-16,0 0 128 0,-1-5-128 0,1 1 0 16,2 0 0-16,1 2 0 0,1 0 0 0,1-2 0 15,0 1 0-15,1-4 0 0,1-4 0 0,0 2 0 16,-2 0 0-16,2 0 0 0,-2 6 0 0,-1 0 0 16,-2 1 0-16,1 3 0 0,-2-2 0 0,1 4 0 15,1-5 0-15,-3 12 0 0,4-5-128 0,-4 5 128 16,0 0 0-16,0 0 0 0,0 0 0 0,0 0 0 15,0 0-144-15,0 0 144 0,0 0 0 0,-3 16-128 16,1 1 128-16,0 6 0 0,2 1-144 0,0 7 144 16,2-1 0-16,0 2-144 0,1 4 144 0,2-1 0 0,1 0 0 0,2-5 0 15,1-2 0-15,0-4 0 0,-2 0 0 0,2-3 0 16,1-3 144-16,2-3 64 0,0-2 16 0,2-2 0 16,2-5 64-16,1-1 16 0,3-2 0 0,1-3 0 15,3-1-128-15,2-3-32 0,0-1 0 0,2-5 0 16,4-1-144-16,-4-3-256 0,1-3 64 0,-3-1 16 31,-5 0-1136-31,-2 2-224 0,-1-1-64 0,-1 2-8944 0,-4 1-1792 0</inkml:trace>
  <inkml:trace contextRef="#ctx0" brushRef="#br1" timeOffset="62487.48">22201 6376 15663 0,'-11'-1'1392'0,"11"1"-1120"16,-10 1-272-16,1-1 0 0,0 0 800 0,0 2 96 0,0-1 32 0,2 0 0 16,7-1-240-16,-9 5-48 0,0-5-16 0,9 0 0 15,-9-1 128-15,9 1 16 0,-8-4 16 0,8 4 0 16,0 0 48-16,-3-5 0 0,0 0 0 0,3 5 0 15,0 0-256-15,0 0-64 0,0 0 0 0,11-1 0 16,2-1 64-16,0-1 16 0,1 0 0 0,1 1 0 16,-1-1-16-16,4 0-16 0,2 2 0 0,3-3 0 15,2-2-112-15,3 1 0 0,3 0-16 0,2-1 0 16,1 2-176-16,2 0-16 0,5 1-16 0,-1-4 0 16,0 0-224-16,-3 2 0 0,-4-2 0 0,-4 2 0 15,-4-1-1664 1,-2 0-368-16,-4 1-80 0</inkml:trace>
  <inkml:trace contextRef="#ctx0" brushRef="#br1" timeOffset="63417.74">22451 7092 22111 0,'5'-10'1968'0,"-5"10"-1584"16,6-9-384-16,7 4 0 0,2 1 768 0,0-1 64 15,-1 2 0-15,0 1 16 0,-1 2-400 0,0 0-64 16,-3 0-32-16,1 0 0 0,-1 1-64 0,1 2-16 16,-11-3 0-16,11 6 0 0,-1-2-112 0,-10-4-32 15,10 5 0-15,-1 5 0 0,-9-10-128 0,9 15 0 16,-2-1 0-16,-2 4 0 0,-2 0 0 0,-1 0 0 0,-1 1 0 0,-1 2 0 16,-3 0 0-16,1 0 0 0,-2 0 144 0,-2 3-144 15,-6 2 304-15,2 0-16 0,-5 1 0 0,0-1 0 16,-4 5 160-16,-4-1 48 0,-4-3 0 0,-1 2 0 15,0-3-96-15,1 0-16 0,1-3 0 0,-1 1 0 16,-1 1 32-16,1-5 0 0,1 0 0 0,-2-1 0 16,-3-1 0-16,1 0 0 0,-2-4 0 0,-4 2 0 15,1 0-112-15,-6-2-32 0,-2 0 0 0,-2 0 0 16,1 0-96-16,-1-4-32 0,1 2 0 0,-1 1 0 16,0-3 0-16,0 2 0 0,2 0 0 0,-3-3 0 15,-2 2-144-15,-3-5 160 0,-2 1-160 0,-1-1 160 16,3-1-160-16,0 2 0 0,-1-2 144 0,3 0-144 15,0 4 0-15,2-4 144 0,-1 3-144 0,1 0 0 16,0-3 192-16,3 1-64 0,0 2 0 0,4-3-128 0,-1-3 128 0,2 2-128 16,2 3 0-16,2-2 0 0,4 4 0 0,1-2 0 15,4 0 0-15,-2 0 0 0,2-4 0 0,1 0 0 16,-1 1 0-16,4 1 0 0,3-1 0 0,-1 0 0 16,1 0 0-16,2-2 0 0,-1-2 0 0,1 0 0 15,3 0 0-15,3 3 0 0,1-2 0 0,2 2-224 16,2-2 64-16,6-1 16 15,0 0-224-15,0 0-32 0,0 0-16 0,0 0 0 16,0 0-1376-16,0 0-288 0,6-10-48 0,6 1-11856 0</inkml:trace>
  <inkml:trace contextRef="#ctx0" brushRef="#br1" timeOffset="63851.67">20984 7323 30351 0,'-17'-4'1344'0,"17"4"272"0,-9 2-1296 0,2 0-320 0,-2 2 0 0,1 2 0 16,1 0 0-16,-4 1 0 0,1 2 0 0,-1 3 0 15,-1 0 128-15,0 2-128 0,-2 1 128 0,-2-2-128 16,2-1 192-16,-1 4-16 0,-1 2-16 0,-2 2 0 16,-3 4-160-16,0 1 0 0,-2-1 144 0,0 4-144 0,-1 2 0 15,0-1 128-15,-3 1-128 0,0 3 0 0,-1-4 0 0,-3 3 0 16,-4-1 0-16,1 4 128 0,2 0 0 0,-1 0 0 16,1-2 0-16,6-1 0 0,-1-2 0 0,4 2 16 15,2 0 0-15,3-3 0 0,1 1 32 0,3 1 0 16,4-6 0-16,4 3 0 0,3-4 32 0,4 1 16 15,3-4 0-15,5 1 0 0,4-2-64 0,3 2-16 16,5-1 0-16,2 3 0 0,2-1-144 0,6 1 0 16,4 2 0-16,3-4 0 0,0-3 0 0,1-2 0 15,-4-1 0-15,3 1 0 0,3 0 0 0,3 1 0 16,3-3 0-16,3-1 0 0,6 0-384 0,5 0-16 16,4 0 0-16,0-4-9536 0,-3 2-1904 15</inkml:trace>
  <inkml:trace contextRef="#ctx0" brushRef="#br1" timeOffset="68621.95">543 4636 4607 0,'0'0'400'0,"0"0"-400"16,0 0 0-16,0 0 0 0,0 0 576 0,0 0 48 0,10 5 0 0,-10-5 0 15,11 3 192-15,1-3 32 16,-2 0 16-16,1-1 0 0,0-2 80 0,-1 1 16 0,0 2 0 0,0-2 0 16,0 1-192-16,0 0-48 0,-10 1 0 0,8 0 0 15,1 0-192-15,1 0-32 0,2-2-16 0,0 4 0 16,1-1-32-16,4-1-16 0,2 0 0 0,17-3 0 15,0-2-48-15,3 2 0 0,1-1 0 0,2-3 0 16,1 0 80-16,0 2 16 0,-1 0 0 0,0-2 0 16,0 2-224-16,3 0-32 0,-3-1-16 0,3 1 0 15,6 0 0-15,0-2 0 0,1 2 0 0,-1 0 0 16,-1-3-208-16,-3 3 0 0,-6 1 0 0,0 1 0 16,-3-1 0-16,-1 1 128 0,-1-1-128 0,-4 3 0 15,-5 0 0-15,-1 3-192 0,-3 4 16 0</inkml:trace>
  <inkml:trace contextRef="#ctx0" brushRef="#br1" timeOffset="69055.75">1857 4207 21071 0,'-23'-17'928'0,"12"7"208"0,-1 2-912 0,2 1-224 16,3 0 0-16,0 4 0 0,7 3 544 0,0 0 64 16,-7-4 16-16,7 4 0 0,0 0-272 0,0 0-48 0,0 0-16 0,0 0 0 15,0 0-160-15,0 0-128 0,0 0 192 0,0 0-192 16,0 0 0-16,10 7 0 0,2 3 0 0,4-2 0 15,2 1 0-15,1-1 0 0,2 2 0 0,6-1 0 16,5 2 0-16,2-2 0 0,0-1 0 0,2-2 0 16,-1 4 0-16,0-2 0 0,-1 2 0 0,-2-2 0 15,-2-1 0-15,-2 2 0 0,-2 4 0 0,-3-2 0 16,-3 3 0-16,-2 3 0 0,-3 1 0 0,-2 1 0 16,-3 0 0-16,-4 1 0 0,-3 2 0 0,-4 2 0 15,-5 0 448-15,-2 5 0 0,-10 3-16 0,-5 0 0 16,-6 2 176-16,-8 4 32 0,-5 3 16 0,-9 0 0 15,-9-1-256-15,-5 2-48 0,-3-2-16 0,-3-1 0 16,-1 3-96-16,3 2-32 0,2-3 0 0,0 4 0 0,-4-3-208 0,1 1-240 16,4 0 48-16,4-1-13232 15</inkml:trace>
  <inkml:trace contextRef="#ctx0" brushRef="#br1" timeOffset="81747.58">26184 6430 14735 0,'0'0'1312'0,"0"0"-1056"15,0 0-256-15,0 0 0 0,4 11 1088 0,-4-11 176 16,0 0 16-16,0 0 16 0,9 5-464 0,-9-5-112 16,0 0-16-16,10 3 0 0,-10-3-48 0,11 0-16 15,-11 0 0-15,10-3 0 0,-1 1-64 0,-9 2-32 16,7-3 0-16,0-3 0 0,0-1-128 0,0 1-32 15,-2-4 0-15,3 1 0 0,-2-2 0 0,1 0-16 16,3-10 0-16,-1 3 0 0,-2 4 80 0,0 3 0 16,-1-6 16-16,2 3 0 0,-4 0-16 0,4 1-16 15,1-1 0-15,0-1 0 0,0 0-96 0,0-2-16 16,4 2 0-16,-2 2 0 0,-1 1-64 0,-1-1-32 16,-1 2 0-16,-1-1 0 0,1-1-64 0,-2 3-16 15,2 0 0-15,0 4 0 0,-1-4 32 0,0 3 0 0,-1 0 0 0,-1 0 0 16,-1 1-16-16,-4 6 0 0,0 0 0 0,5-8 0 15,-5 8 32-15,0 0 0 0,0 0 0 0,0 0 0 16,0 0 32-16,0 0 16 0,0 0 0 0,0 0 0 16,0 0 16-16,0 0 0 0,4 13 0 0,0 0 0 15,-4-13-256-15,7 14 0 0,0 1 128 0,0 0-128 16,1-1 0-16,2 0 0 0,0-2 0 0,2 2 0 16,-1 1 0-16,1 1 128 0,-2-2-128 0,5-2 0 15,0 0 0-15,2 4 128 0,-3 0-128 0,2-1 0 16,-2-4 128-16,0 1-128 0,0 5 0 0,0-4 0 15,0-5 128-15,1 4-128 0,-1-3 0 0,-1 1 144 16,-3-4 32-16,0 5 0 0,-4-5 0 0,-6-6 0 16,8 6-16-16,-1 3 0 0,-2-3 0 0,-5-6 0 15,0 0 0-15,0 0 0 0,0 0 0 0,0 0 0 0,0 0-32 16,2 11-128-16,-2-11 192 0,0 0-64 0,0 0-128 0,0 0 128 16,0 0-128-16,0 0 128 0,0 0-128 0,-10-4 0 15,0-3 0-15,2 1 0 16,8 6-2208-16,-6-10-320 0,0 1-64 0</inkml:trace>
  <inkml:trace contextRef="#ctx0" brushRef="#br1" timeOffset="83565.63">28159 6390 18431 0,'0'0'1632'0,"0"0"-1312"16,0 0-320-16,0 0 0 0,5 12 656 0,-5-12 64 16,5 6 16-16,-5-6 0 0,0 0-32 0,0 0-16 15,0 0 0-15,0 0 0 0,0 0 16 0,0 0 0 16,0 0 0-16,0 0 0 0,12 1-48 0,-12-1 0 15,0 0 0-15,0 0 0 0,0 0-144 0,7-2-16 0,-7 2-16 0,7-12 0 16,-2 5 32-16,0-3 16 0,0 1 0 0,0-3 0 16,-1 0-64-16,5 0-16 0,-2-2 0 0,4 0 0 15,-2-2-112-15,5-1-16 0,-2 3-16 0,2-1 0 16,1-3-64-16,-2-1-16 0,1-3 0 0,1 3 0 16,3 0 0-16,-1 0 0 0,-3 1 0 0,-2 1 0 15,0-1-96-15,-1 1-128 0,2 5 176 0,-2-2-176 16,-2-2 192-16,3 4-64 0,-3 1 0 0,0 0-128 15,0 2 0-15,-1-2 0 0,1 1 0 0,-1 2 0 16,-3 2 0-16,-5 6 128 0,8-8-128 0,-1 4 0 16,-2-1 160-16,-5 5-160 0,0 0 128 0,12-1-128 15,-12 1 0-15,10 4 128 0,-1 1-128 0,-2 4 0 16,1-2 192-16,0 5-64 0,-1-1 0 0,2 3 0 0,0 1-128 0,0 3 160 16,0 0-160-16,4 0 160 0,-1 2-160 0,4 0 0 15,-1 2 0-15,4 1 128 0,3-2-128 0,-1-1 0 16,0-1 0-16,-1 0 0 0,0 0 0 0,1-1 128 15,-1-1-128-15,-1 0 0 0,-1-1 128 0,-3 1-128 16,-1-2 0-16,-1-2 128 0,-2 2-128 0,2-2 128 16,-2-2-128-16,-4-2 128 0,0 3-128 0,0-2 192 15,-2 0-192-15,1 1 192 0,-1-4-64 0,-1 2-128 16,-4-9 192-16,1 11-64 0,-1-11 0 0,0 13-128 16,0-13 192-16,0 0-64 0,0 0-128 0,0 0 160 15,-2 7-160-15,2-7 160 0,0 0-160 0,0 0 128 16,0 0-128-16,0 0 128 0,-9 0-128 0,9 0 0 15,-10-2 144-15,1-2-144 0,0-4 0 0,2 0 0 0,1-1 0 16,2 0 128-16,-2 0-128 0,0 0 0 0,0-3 128 0,3 2-128 16,-5-2 0-16,2 0 0 0,-2 1 0 0,0-3 0 15,2 1 0-15,-2 2 0 0,1-2 0 0,-2-1 0 16,0 0 0-16,0 2 0 0,0-2 0 0,-1 1 0 16,-3-1 0-16,3-3 0 0,-1-1 0 0,-3 0 0 15,2-1 0-15,0-1 0 0,-2 1 0 0,1 1 0 16,0 2 0-16,2 0 0 0,-1 4 0 0,1-2 0 15,-1 0 0-15,2 4 0 0,-1-2 0 0,1 2 0 16,-2 1 0-16,2 0 0 0,1 4 0 0,4 1-128 16,-4-1 128-16,3 0 0 0,-2 1 0 0,8 4 0 15,-9 2 0-15,9-2 0 0,-10 0 0 0,10 0 0 16,-9 3 0-16,9-3 0 0,-10 8-144 0,4-3 144 16,-1 4 0-16,1 0 0 0,-3 2 0 0,0-1 0 0,-2 2-144 15,1 2 144-15,-1-3 0 0,0 6 0 0,-3 2 0 0,1 0 0 16,-1 0 0-16,0 3 0 0,-1-2 0 0,-1 0 0 15,-4 1 0-15,1-1 0 0,-1 0 0 0,-2 2 0 16,2-3 0-16,-4-1 0 0,1-3 0 0,-1 0 128 16,2-1-128-16,2 0 0 0,1-1 0 0,1-3 0 15,3 0 0-15,1-1 0 0,0 3 0 0,2-6 0 16,2 0 0-16,10-6 0 0,-7 5 0 0,7-5 0 16,0 0 0-16,0 0 0 0,0 0 0 0,0 0 0 15,0 0 0-15,11-10 0 0,2 1 0 0,1-3 128 16,0-4-128-16,4 0 0 0,2-2 0 0,3-2 0 15,0-3 0-15,1 0 0 0,1-4 0 0,1 2 128 16,2-6-128-16,-3 3 0 0,1 0 0 0,-2-2 0 0,0 2 0 0,0-1 0 16,0 2 0-16,0 2 0 0,-1 3 0 0,-1 0 0 15,-2 3 0-15,2 3 128 0,-5 2-128 0,1 1 0 16,-4 6 0-16,0-1 0 0,-2 4 0 0,-2 3 0 16,-10 1 0-16,11 5 128 0,-3 6-128 0,-2 3 0 15,-1 5 0-15,-2 3 0 0,-3 6 0 0,-1 2 0 16,-2 3 0-16,1 3 0 0,-1 1 0 0,0-1 0 15,0-3 0-15,0 0 0 0,3-7 0 0,1 2 0 16,2-4 0-16,1 1 0 0,1-1 0 0,1-4 0 16,-1-3-256-16,0-1-32 0,2-1-16 0,0-1 0 15,2-2-1984-15,1-1-400 0,2-4-64 16</inkml:trace>
  <inkml:trace contextRef="#ctx0" brushRef="#br1" timeOffset="84782.59">28415 7659 11231 0,'0'0'496'0,"0"0"96"0,0 0-464 0,0 0-128 0,0 0 0 0,0 0 0 0,-8-4 736 0,8 4 128 16,-6-8 32-16,-1 3 0 0,1 2-128 0,1-5-32 16,0 2 0-16,0 0 0 0,0-1 80 0,5 7 16 15,-3-8 0-15,3 8 0 0,-4-10-128 0,4 10-32 16,-5-8 0-16,5 8 0 0,-4-8 32 0,4 8 16 16,0 0 0-16,0 0 0 0,0 0-144 0,0 0-48 15,0 0 0-15,0 0 0 0,0 0-208 0,0 0-64 16,0 0 0-16,4 12 0 0,1 3 64 0,4-2 16 15,3-3 0-15,0 3 0 0,1-4 80 0,2 0 16 16,1-2 0-16,1 2 0 0,4-2 48 0,2-1 16 0,1-2 0 0,0-2 0 16,1 0-32-16,3-1 0 15,4-1 0-15,-1 0 0 0,2-1 48 0,2-1 0 0,3 1 0 0,0-3 0 16,-1-1-112-16,1 1-16 0,-4 1 0 0,0 0 0 16,-2-1-16-16,-1 0-16 0,1 2 0 0,-1-1 0 15,-1 1-160-15,1-2-16 0,-2-1-16 0,0 0 0 16,-1 0-32-16,0-4-128 0,-1 1 192 0,-3 3-64 15,-4-1 0-15,-1 1-128 0,-2 0 192 0,-3 0-64 16,-3 2 64-16,-1 0 0 0,-10 3 0 0,11-3 0 16,-2 0 16-16,-9 3 16 0,0 0 0 0,0 0 0 15,0 0-64-15,0 0-16 0,0 0 0 0,0 0 0 16,0 0-144-16,0 0 160 0,0 0-160 0,0 0 160 16,0 0-160-16,0 0 0 0,0 0 0 0,0 0 0 15,0 0 0-15,0 0 0 0,-11 3 0 0,11-3 0 16,-9 2-240-16,9-2-128 0,-8 4-16 0,-1 1-16 15,1-2-1424-15,0-1-288 0,0-1-48 16,-1 3-8656-16,0 0-1744 0</inkml:trace>
  <inkml:trace contextRef="#ctx0" brushRef="#br1" timeOffset="86131.7">25865 7496 8287 0,'0'0'736'0,"0"0"-592"15,0 0-144-15,0 0 0 0,0 0 1600 0,0 0 304 16,0 0 48-16,0 0 16 0,0 0-864 0,0 0-160 0,0 0-48 0,0 0 0 16,0 0 32-16,0 0 0 0,0 0 0 0,10-2 0 15,-10 2-176-15,0 0-48 0,11 2 0 0,0 1 0 16,-11-3-304-16,11 5-64 0,1 4-16 0,-2-3 0 15,-10-6-32-15,11 13-16 0,-1-4 0 0,3 3 0 16,1 2 80-16,2-2 16 0,1 0 0 0,2 2 0 16,1-1 160-16,2-3 48 0,2 2 0 0,0-3 0 15,0 1 0-15,2-3 0 0,-1 4 0 0,3-4 0 16,0 2-192-16,-1-2-16 0,-2 1-16 0,1-1 0 16,0 0-96-16,1 1 0 0,1-4-16 0,0 1 0 15,3 1-16-15,-2-3 0 0,1 1 0 0,1-1 0 16,-1 4-32-16,3-3 0 0,0-3 0 0,-1 0 0 15,-3 0 0-15,1-1-16 0,0 0 0 0,-2-1 0 16,-4 0-176-16,2-2 0 0,0 0 0 0,2-3 128 0,-1 1-128 0,1 2 160 16,0-6-160-16,1 1 160 0,2-2-16 0,-1 1 0 15,0-2 0-15,3 2 0 0,-2-4 32 0,1 0 0 16,-1 1 0-16,-1 0 0 0,1-1-16 0,-3 6 0 16,-7-3 0-16,0 4 0 0,-4 3-160 0,0-4 0 15,-2 3 144-15,-2 2-144 0,-2 1 0 0,1-1 128 16,0 2-128-16,-1 2 0 0,-11-2 176 0,11 5-48 15,-1 2 0-15,-10-7 0 0,8 7 0 0,-8-7-128 16,4 10 192-16,-1-2-64 0,-3-8-128 0,3 11 0 16,-2-2 0-16,-1-9 128 0,2 11-128 0,-2-11 0 15,-2 12 0-15,1-1 0 0,0 1 0 0,-2-3 0 0,-2 3 0 16,-1-2 0-16,-2 1 0 0,-1-1 0 0,-1-4 0 0,-1 6 0 16,-2-4 0-16,0 4 0 0,-1-4 0 0,-1 2 0 15,-2-3 128-15,0 3-128 0,-2-3 0 0,0-1 128 16,-6 2-128-16,0-3 0 0,-3 3 0 0,-1-3 0 15,-3-3 0-15,-1 1 128 0,-3-2-128 0,1-1 0 16,-1-1 0-16,-1 1 0 0,0-2 128 0,2 1-128 16,-1 0 0-16,-1-2 0 0,1 0 0 0,-4-4 0 15,-1 1 0-15,2-6 0 0,-4 2 0 0,1-1 128 16,0 1-128-16,4-1 0 0,3-4 0 0,2 0 0 16,-2 1 0-16,2 0 0 0,2-1 128 0,3 1-128 15,2 1 0-15,-1 4 0 0,-1-1 0 0,3 4 0 16,0-3 0-16,4 4 0 0,0 2 0 0,2 1 0 15,2-1 0-15,3-1 0 0,1 0-144 0,3 2 144 16,0-1 0-16,3 2 0 0,7 1-128 0,0 0 128 16,-6-5 0-16,6 5 0 0,0 0 0 0,0 0 0 15,0 0 0-15,0 0 0 0,0 0-128 0,10 0 128 0,1 1 0 0,2 3-128 16,1 2 128-16,1 3 0 0,4-4-128 0,2 6 128 16,0-4 0-16,5 5 0 0,2-4 0 0,0 4 0 15,0-3 0-15,2 1 0 0,3-4 0 0,4 3 0 16,1-4 0-16,3 2 0 0,5-1 0 0,2-2 0 15,3-2 0-15,-2 0 0 0,2-2 0 0,-1-3 0 16,-2 1 0-16,0-5 144 0,1 1-144 0,-1 1 128 16,2-4-128-16,-2 3 128 0,0 0-128 0,-1-1 128 15,-4 3-128-15,-3 0 128 0,-3-1-128 0,-5 0 0 16,-4 2 0-16,-4 1 0 0,-3 1 0 0,-3-2 0 16,-4 2 128-16,-3 0-128 0,-11 1 0 0,11 0 0 0,-11 0 0 0,0 0 0 31,0 0-432-31,0 0-64 0,0 0-16 0,0 0 0 15,-13 5-2304-15,-1 0-448 0</inkml:trace>
  <inkml:trace contextRef="#ctx0" brushRef="#br1" timeOffset="93088.65">986 14842 8287 0,'0'0'736'0,"0"0"-592"16,0 0-144-16,0 0 0 0,-7 0 1184 0,7 0 208 16,0 0 32-16,-9 1 16 0,9-1-608 0,-9 1-128 15,0 0-32-15,9-1 0 0,0 0 112 0,0 0 32 16,0 0 0-16,0 0 0 0,-8 0 144 0,8 0 16 0,0 0 16 0,0 0 0 16,0 0-256-16,0 0-48 0,0 0-16 0,0 0 0 15,0 0-336-15,0 0-64 0,0 0-16 0,0 0 0 16,0 0 80-16,6 3 16 0,1 0 0 0,2-2 0 15,2 0 96-15,3-1 32 0,3 0 0 0,1-1 0 16,1 1-32-16,20-1 0 0,-1-2 0 0,-1 0 0 16,0 2-144-16,1-1-48 0,2-3 0 0,3 2 0 15,4 1-64-15,1-1-32 0,2 2 0 0,2 1 0 16,3 2 64-16,-2 0 16 0,0-2 0 0,3 1 0 16,4-1 32-16,1 0 16 0,1 0 0 0,2 4 0 15,-1-1-80-15,-2 0-16 0,-1-2 0 0,-4-1 0 16,-4 0-64-16,0 1 0 0,2-1-128 0,-5 0 192 15,-2 0-192-15,0 0 144 0,0 0-144 0,-3 0 128 16,-5 0-128-16,-1 0 192 0,0 0-192 0,-2-1 192 16,-1 0-192-16,0 0 0 0,-2 1 144 0,1 0-144 0,3 1 0 15,-1 1 144-15,-2 0-144 0,0-1 0 0,2 0 144 0,-1 1-144 16,-3-1 0-16,0 0 144 0,-1 4-144 16,-4-4 192-16,0-1-192 0,0 0 192 0,-3-1-16 0,-2 0 0 15,-3-2 0-15,-2 2 0 0,0 1 16 0,-3 0 0 16,-1-1 0-16,-3 0 0 0,-10 1-64 0,9-3 0 15,-9 3 0-15,7-3 0 0,-7 3 0 0,0 0-128 16,0 0 192-16,0 0-64 0,0 0 32 0,0 0 0 16,0 0 0-16,-5-6 0 0,-2-1 0 0,-5 3 0 15,-3 0 0-15,-3 1 0 0,-2 0-160 0,-4 0 0 16,-3-1 0-16,0 3 128 0,-1 0-128 0,-3-1 0 16,-5-1 0-16,-2-1 0 0,-4 2 0 0,-1 1 0 0,-3-1 0 0,0 0 0 15,0 1 0-15,-1 1 0 0,-2 0 0 0,0 0 0 16,1-1 0-16,-5 0 0 0,-6-1 0 0,0 0 0 15,-4-2 0-15,1 1 0 0,1 2 0 0,0 0 0 16,0 1 0-16,0 0 0 0,-1 0 0 0,-1 0 0 16,-1 0 0-16,-3 2-272 0,6 2 64 0,2 1 16 15,3-1-64-15,2-3-16 0,-2 2 0 0,7-1 0 16,1 1 272-16,2 1-128 0,3 1 128 0,3-3 0 16,3 1-128-16,4 1 128 0,3 2 0 0,3-3 0 15,3 1 0-15,4-1-128 0,1-1 128 0,1 3 0 16,0-3-192-16,4-1 0 0,3 2 16 0,-1 0 0 15,1-3 0-15,2 0 0 0,9 0 0 0,0 0 0 16,0 0-16-16,0 0 0 0,0 0 0 0,0 0 0 16,0 0 0-16,0 0-16 0,0 0 0 0,15 3 0 15,5 1 80-15,4-4 128 0,1-1-208 0,6-2 80 0,6 1 128 0,6-1-160 16,6-1 160-16,4 2-160 0,6-2 160 0,0-2 0 16,2-3 0-16,4-1 0 0,5 3 0 0,5 1 0 15,4 2 0-15,1 3 0 0,0 1 0 0,0 0 128 16,0 0-128-16,0 0 128 0,-2 1-128 0,1 2 0 15,-4 4 128-15,-4-4-128 0,-5-1 128 0,-2 1-128 16,-6 0 128-16,-2-3-128 0,-3-3 128 0,-3 0-128 16,-2 1 128-16,-3-1-128 0,-3 1 144 0,-4-2-144 15,-5 0 192-15,-5 3-192 0,-3-2 256 0,-3 2-64 16,-3-1-16-16,-1-1 0 0,-1-1 16 0,-3 2 0 16,-6-2 0-16,-8 4 0 0,0 0-64 0,0 0 0 0,8-4 0 15,-8 4 0-15,0 0 128 0,0 0 0 16,-9-5 16-16,-3 0 0 0,-3 1-112 0,0 2-32 0,-4 2 0 15,-3 0 0-15,-2 0-128 0,-6 0 0 0,-6 0 144 0,-1-2-144 16,0 1 0-16,-5-2 0 0,-1-2 0 0,-3 3 128 16,-2 2-128-16,-2 1 0 0,-2-2 0 0,-1 2 0 15,-4 2 0-15,-4 0 0 0,-4-1 0 0,-1-1 0 16,-2-1 0-16,1 1 0 0,0 1 0 0,-3 0 0 16,-4 1 0-16,-2 0 0 0,-3 1 0 0,-1 1 0 15,4 0 0-15,-2 2 0 0,-1-5 0 0,2 2 0 16,-2 2 0-16,5 5-128 0,0-2 128 0,7 1 0 15,4-3 0-15,3 2 0 0,3-5 0 0,3 2-128 16,3 3 128-16,6-4 0 0,1 2 0 0,6-5 0 16,4 1 0-16,5-1-160 0,5 1 160 0,4-1 0 15,6 0-192-15,4-1 192 0,10-1-192 0,0 0 192 16,0 0-304-16,0 0 48 0,18-4 16 0,6 0 0 16,7 3 0-16,6-3 0 0,8-2 0 0,10 0 0 0,6 0 96 0,6-2 16 15,5-1 0-15,8-3 0 0,5 1 128 0,6 2 0 16,2 4-144-16,1-2 144 0,0 2 0 0,2 4 0 15,2 0 0-15,-6 1 0 0,-5-1 0 0,-3-1 0 16,-2 1 0-16,-4 1 0 0,-1 0 0 0,-4-1 0 16,-5-2 0-16,-4 2 0 0,-6 0 0 0,-3-2 192 15,-3-1-192-15,-2 0 192 0,-6 2-64 0,1-1 0 16,-2 2 0-16,-1 1 0 0,-4-2-128 0,-4 0 128 16,-1 0-128-16,-3 1 128 0,-4 1-128 0,-4-3 0 15,-4-1 0-15,-4 0 128 0,-4 2 0 0,-10 2-128 0,0 0 192 0,0 0-64 16,0 0 48-16,0 0 0 0,0 0 0 0,0 0 0 15,-10-5-176-15,1 0 192 0,-3 0-192 0,1 1 192 16,-3 0-192-16,0 0 0 0,-1-4-160 0,1 2 160 31,1 1-576-31,0-1 0 0,2 1-16 0,2 2 0 16,3-2-1264-16,6 5-256 0,0 0-64 0,-10-5-11664 0</inkml:trace>
  <inkml:trace contextRef="#ctx0" brushRef="#br1" timeOffset="94163.99">13304 14894 21183 0,'0'0'1888'0,"0"0"-1504"16,0 0-384-16,0 0 0 0,0 0 128 0,0 0-128 16,0 0 160-16,0 0-160 0,0 0 912 0,15 0 96 15,1-4 16-15,3 0 0 0,2-1-96 0,4 3-16 16,1-5 0-16,7 0 0 0,4-1-48 0,1-1-16 16,-1 4 0-16,1-1 0 0,1 1-240 0,-1 1-48 15,-6 4-16-15,-3-3 0 0,-3 1-352 0,-2 2-64 16,-1 2 0-16,-3 1-128 0,-2-1 0 0,-3 2 0 15,-2 1 0-15,-2-2-144 16,-1-1-496-16,-10-2-112 0,0 0-16 0,0 0 0 16,8 7-2048-16,-8-7-432 0</inkml:trace>
  <inkml:trace contextRef="#ctx0" brushRef="#br1" timeOffset="94590.77">13480 15191 16575 0,'0'0'736'16,"-6"9"160"-16,0-3-720 0,6-6-176 0,-7 7 0 0,7-7 0 16,0 0 1328-16,0 0 224 0,0 0 48 0,0 0 16 15,0 0-512-15,0 0-96 0,0 0-32 0,0 0 0 0,4-10 208 0,0-2 32 16,1-3 16-16,0 4 0 0,1-2-384 0,1-2-80 15,-1-5 0-15,2 0-16 0,-1 0-240 0,1-1-32 16,0-1-16-16,0 1 0 0,1 1-240 16,-1 1-48-16,-3 2-16 0,4 5 0 0,-3 0-160 0,-1 2 0 15,-1 4 0-15,-4 6 0 0,0 0 0 0,0 0 0 16,0 0 0-16,14 7 0 0,-6 5 0 0,-2 3 0 16,-1 0-128-16,0 4 128 0,0 3 0 0,2 5 0 15,-3 3 0-15,1 2 0 0,-1-2 0 0,1 1 0 16,-3 1 0-16,1 1 0 0,-1 1-128 0,0 0 128 15,-2 2 0-15,1-3 0 0,0-4 0 0,0 0 0 16,2-4 0-16,1-1 0 0,-1-4 0 0,4 0 0 16,-1-2 0-16,-1 1 128 0,2-2-128 0,-1-3 0 0,-1-1 0 0,1 1 0 15,2-1 0-15,0-1 0 0,-1-3 0 0,2 4 0 32,0-2-1824-32,1 2-288 0,0-1-64 0</inkml:trace>
  <inkml:trace contextRef="#ctx0" brushRef="#br1" timeOffset="95256.83">13136 16725 11055 0,'0'0'480'0,"0"-8"112"0,-1-3-464 0,-1 4-128 0,2-3 0 0,0 10 0 15,0 0 2304-15,0 0 448 0,0 0 96 0,0 0 16 16,0 0-1664-16,0 0-336 0,5 11-64 0,0-1-16 16,-3 3-48-16,0 5-16 0,1 1 0 0,1 5 0 15,-1 4-144-15,1 5-16 0,0 0-16 0,0 3 0 16,-2 4-208-16,1 1-32 0,-1 3-16 0,0-2 0 16,-1 2-48-16,0-1-16 0,-1-5 0 0,2-3 0 15,-1-4-64-15,0-7-16 0,3-4 0 0,-2-3 0 0,0-3 240 16,2-6 64-16,-4-8 0 0,0 0 0 0,10 2 272 0,2-6 64 15,0-3 16-15,1-7 0 0,-1-5-240 0,6-6-48 16,4-4-16-16,-3-4 0 0,-1-1-304 0,-2 0-48 16,1-2-16-16,0 0 0 0,-3 0-128 0,0 1 0 15,-2 5 0-15,2-2 0 0,-2 3 0 0,1 5-176 16,-1-1 48-16,0 6 0 0,2 5-176 0,0 2-16 16,-1 3-16-16,0 2 0 15,-1 5-336-15,0 1-64 0,-12 1-16 0,13 2 0 16,-2 4-2112-16,-1 2-416 0</inkml:trace>
  <inkml:trace contextRef="#ctx0" brushRef="#br1" timeOffset="95590.9">13851 16865 16575 0,'-12'3'1472'0,"-1"2"-1168"0,2 2-304 0,-1 1 0 16,-2 5 1888-16,-1 1 320 0,2 0 64 0,-2 4 16 15,0 3-1440-15,-3 1-272 0,-1-2-64 0,0 4-16 16,0-1 240-16,0 0 48 0,1-1 16 0,3-2 0 16,3-2 32-16,3-3 0 0,3-2 0 0,3-4 0 15,3-9-160-15,7 9-32 0,-7-9 0 0,14 2 0 16,0-1-256-16,3-2-48 0,4-1-16 0,0-7 0 16,1 0-112-16,0-5-16 0,-2-3-16 0,0 1 0 15,-1-2-176-15,-1 1 192 0,-1 2-192 0,-3 4 192 0,-2-2-192 0,0 4 0 16,-5-1 144-16,-7 10-144 0,0 0 128 15,0 0-128-15,0 0 128 0,0 0-128 0,0 0 128 0,6 13-128 16,-4-1 160-16,1 2-160 0,-2 2 128 0,1-1-128 16,-4 0 0-16,2-1 0 0,0-1 0 0,2-1 0 15,2 1 0-15,1-3 0 16,2 2-1600-16,0-6-256 0,2-2-48 0,3-4-8064 16,0-3-1616-16</inkml:trace>
  <inkml:trace contextRef="#ctx0" brushRef="#br1" timeOffset="95875.09">14225 16850 27071 0,'-15'16'1200'0,"5"0"240"0,-2 2-1152 0,2 2-288 0,1 0 0 0,0 3 0 16,2 3 896-16,-2-6 128 0,1-1 32 0,1-1 0 15,-2-2-160-15,0-3-48 0,0-4 0 0,1 1 0 16,2-5-112-16,6-5-32 0,0 0 0 0,0 0 0 15,0 0-128-15,0 0-16 0,0 0-16 0,4-11 0 16,0-3-144-16,4-3-16 0,1 1-16 0,4-2 0 16,0-3-224-16,2 0-144 0,0 1 192 0,0 0-192 15,2 0 128-15,0 2-128 0,-3 2 0 0,1 2 0 16,1 2 0-16,0 1 0 0,-2 5 0 0,3-1 0 16,-1 3 0-16,-1 2 0 0,0 1 0 0,-1 2-144 15,-4 3-880 1,0 0-192-16,-10-4-16 0,12 5-9840 0,-12-5-1984 0</inkml:trace>
  <inkml:trace contextRef="#ctx0" brushRef="#br1" timeOffset="96089.01">14685 16844 21183 0,'-2'6'1888'0,"-3"4"-1504"16,0-1-384-16,0 5 0 0,1 4 2304 0,-1 2 400 15,0 3 80-15,-3 1 16 0,-2-3-1664 0,1-1-336 16,0-2-64-16,0 1-16 0,-1 0-400 0,1-1-96 16,0-1-16-16,3 0 0 0,1-1-208 0,2 0 0 15,2-7 0-15,2-1 0 16,-1-8-448-16,5 7-128 0,-5-7-16 0,15 2-16 16,2-2-1488-16,1-3-288 0,1-4-64 0</inkml:trace>
  <inkml:trace contextRef="#ctx0" brushRef="#br1" timeOffset="97141.22">14971 16915 12895 0,'-7'0'1152'0,"-3"1"-928"0,-2 2-224 0,1-2 0 15,-2 3 3392-15,1 3 624 0,-2 0 128 0,-1 4 16 16,-1-1-2832-16,-1 4-576 0,-1 0-112 0,2-1-32 15,1 1-64-15,-3 0-16 0,1 1 0 0,2-1 0 16,4-2-32-16,2-1-16 0,4 0 0 0,5-11 0 0,0 9-160 0,0-9-16 16,7 9-16-16,3-4 0 15,2-3-144-15,1-2-16 0,-1-2-128 0,2-1 192 0,0-5 0 0,1 2-16 16,1-6 0-16,-2 3 0 0,4-2 0 0,-3 2 0 16,-1-3 0-16,-2 4 0 0,-1-1-176 0,-2 5 0 15,-9 4 0-15,0 0 128 0,0 0-128 0,0 0 0 16,0 0 0-16,0 0 128 0,8 6-128 0,-1 6 0 15,-3-2 0-15,-1 1 0 0,0 1 0 0,0-3 0 16,0 2 0-16,1-3 0 0,-4-8 0 0,0 0 0 16,10 7 0-16,0-3 0 0,2-1 0 0,1-5 0 15,1-1 0-15,1-5 0 0,-1-1 0 0,4-4 0 16,1 2 192-16,1 1-64 0,0-3-128 0,1 0 0 0,-1 2 0 0,-1-3 128 16,-1-3-128-16,0 3 0 0,0 3 0 0,-3-1 128 15,-3 1-128-15,0 5 0 0,-2 1 0 0,-10 5 0 16,10-6 0-16,-10 6 0 0,0 0 0 0,0 0 0 15,0 0 0-15,10 8 0 0,-10-8-144 0,7 9 144 16,-7-9 0-16,5 11 0 0,-5-11 0 0,4 13 0 16,-2-4 0-16,-2-9 0 0,0 0 0 0,0 0 0 15,5 12 0-15,-5-12 0 0,0 0 0 0,7 5 0 16,-7-5 0-16,0 0 0 0,0 0 0 0,10 5 0 16,-10-5 0-16,0 0 0 0,0 0 0 0,10 7 0 15,-2-2 0-15,-8-5 0 0,5 12 0 0,-1-3 0 16,-2 2 0-16,-1-1 0 0,1 1 0 0,-2 1 0 15,-2-2 0-15,1 2 0 0,0-3 0 0,0 1 0 16,1-10 0-16,-2 13 0 0,2-13 0 0,-1 10 0 0,0-1 0 0,1-9 0 16,0 0 0-16,0 9 144 0,0-9-144 0,1 11 0 15,-1-11 0-15,0 0 0 0,0 0 0 0,0 0 128 16,3 6-128-16,-3-6 0 0,0 0 0 0,0 0 128 16,0 0-128-16,10-1 0 0,0-3 0 0,1 0 128 15,1-6-128-15,-1 1 0 0,-1-2 128 0,-1 2-128 16,0-2 0-16,0-3 128 0,0 0-128 0,-1 3 160 15,-2 0-160-15,3 3 160 0,-2 0-160 0,1 1 0 16,0 2 0-16,-8 5-176 0,10-5 176 0,-10 5-128 16,11-1 128-16,-11 1-128 0,10 1 128 0,-10-1 0 15,11 6 0-15,-2-1-128 0,-9-5 128 0,10 6 0 16,-1 1 0-16,0-2 0 0,-9-5 0 0,12 3 0 16,0-2 0-16,2 0 0 0,1 2 0 0,1-3 0 0,-2-3 0 15,3 1 0-15,-1 1 0 0,2-1 0 0,0 0 0 0,0-2 0 16,-2-1 0-16,0 1 0 0,-4 1 0 0,0 0 0 15,-2-2 0-15,-10 5 0 0,10-3 0 0,-10 3 0 16,0 0 0-16,0 0 0 0,0 0 0 0,0 0 0 16,0 0 0-16,0 0 0 0,0 0 0 0,0 0 0 15,0 0 0-15,-8 11 0 0,1-3 128 0,-3 2-128 16,0-3 0-16,-1 1 0 0,1-1 0 0,1 2 0 16,-1-2 0-16,2 5 0 0,2-2 0 0,1 1 0 15,1 2 0-15,3-4 0 0,1 1 0 0,0-10 0 16,8 9 0-16,-1 0 0 0,3-4 0 0,2-1-128 15,1-4 128-15,1 1 0 0,3-2 0 0,4-3 0 16,-2-2 0-16,1-4 0 0,0-2 0 0,1 2 0 16,-1-3 0-16,-1 4-128 0,-4-3 128 0,-1 1-192 0,-3 3 192 0,0-3 0 15,-2 4 0-15,-1-1 0 0,-8 8 0 0,0 0 0 16,0 0 0-16,0 0 0 0,0 0 0 0,0 0-128 16,0 0 128-16,-11 5 0 0,2-1-192 0,-1 1 64 15,0-1 0-15,1 1 0 16,9-5-2032-16,-9 4-400 0,-3-4-64 0,12 0-32 0</inkml:trace>
  <inkml:trace contextRef="#ctx0" brushRef="#br1" timeOffset="97278.04">15204 16669 36735 0,'-24'0'1632'0,"10"-1"336"0,2 0-1584 0,1 0-384 0,1 1 0 0,10 0 0 15,-8 2 128-15,8-2-128 0,-9-5 0 0,4-1-16304 16</inkml:trace>
  <inkml:trace contextRef="#ctx0" brushRef="#br1" timeOffset="97741.46">16681 16188 23951 0,'-6'-8'2128'0,"6"8"-1696"15,0 0-432-15,0 0 0 0,0 0 1632 0,0 0 240 16,-9 0 48-16,0 4 16 0,0 0-960 0,0 7-192 16,-2 1-32-16,-2 3-16 0,-4 3-336 0,0 5-64 15,-1 3-16-15,-4 9 0 0,1-2 208 0,-1 3 48 0,-1 4 0 0,-2 4 0 16,2 2-96-16,0 4-16 0,1 1 0 0,2 2 0 15,0 3-272-15,2-2-48 0,1 0-16 0,3-6 0 16,4-1-128-16,4-2 0 0,1-7 0 0,3-3 0 16,6 0 0-16,3-6 128 0,1-1-128 0,4-5 0 15,-1-3 0-15,3-2 128 0,0-2-128 0,3 0 0 16,1-2 0-16,1-5 0 0,1-4 0 0,5-3 0 31,0-3-1424-31,1-3-224 0,0-2-32 0,0-1-13984 0</inkml:trace>
  <inkml:trace contextRef="#ctx0" brushRef="#br1" timeOffset="98025.58">16719 16509 10127 0,'0'0'448'0,"-6"-2"96"0,6 2-544 0,0 0 0 15,0 0 0-15,0 0 0 0,0 0 4912 0,0 0 864 16,12 4 176-16,-1 4 48 0,1 0-4512 0,2 7-896 16,3 3-176-16,-2 1-32 0,3 3 80 0,0 5 32 15,1-1 0-15,-1 6 0 0,-1 0-96 0,4 0-16 16,0 1 0-16,2 3 0 0,1 5-176 0,-1 0-32 16,0-4-16-16,-1 2 0 0,-1 0-160 0,1 2 128 15,-2-3-128-15,-1-2 128 0,-2-6-128 0,-2 0-256 0,-1-4 64 16,0-5 16-1,-1-5-320-15,-1-4-64 0,-4-1-16 0,2-6 0 16,-10-5-1920-16,9-1-384 0</inkml:trace>
  <inkml:trace contextRef="#ctx0" brushRef="#br1" timeOffset="98292.85">17228 16478 18431 0,'-14'-9'816'0,"5"4"160"0,0 2-784 0,9 3-192 0,-10 0 0 0,1 5 0 16,0 1 3248-16,-1 6 592 0,-2-1 128 0,-2 6 32 15,-1 3-2752-15,-3 6-544 0,0-1-128 0,2 7 0 0,-7-2-48 0,1 7 0 16,1 1 0-16,-1 3 0 0,1 5-176 0,0-2-32 16,2 3-16-16,0-2 0 0,1 2-304 0,3 1 160 15,0-1-160-15,3-1 128 0,1-8-336 0,2-1-80 16,3-4-16-16,2-5 0 15,3-3-656-15,1-4-144 0,2-4-32 0,3-3 0 16,2-5-1328-16,0 0-272 0,3-5-48 0,0-4-9040 0</inkml:trace>
  <inkml:trace contextRef="#ctx0" brushRef="#br1" timeOffset="98642.49">17569 16025 28559 0,'0'0'1264'0,"0"0"272"0,3 13-1232 0,1 1-304 0,3 5 0 0,1 7 0 16,4 1 656-16,2 6 80 0,1 4 16 0,3 6 0 15,-1 3-16-15,2 5 0 0,0-2 0 0,1 6 0 16,2 2-192-16,-2 7-32 0,-4 2-16 0,-1 1 0 16,-2 1-96-16,-3 2-16 0,-3 3 0 0,-4 0 0 15,1-1-128-15,-5-3-48 0,-4-7 0 0,-4-3 0 16,-5-9 48-16,-4-4 0 0,-5-1 0 0,-2-7 0 16,-2-9 304-16,-1-1 64 0,0-6 16 0,0-2 0 0,0-5-240 0,0-1-32 15,-1-6-16-15,2-2 0 16,2-2-1264-16,0-8-256 0,0-6-48 0,-1-5-16384 15</inkml:trace>
  <inkml:trace contextRef="#ctx0" brushRef="#br2" timeOffset="127614.17">9436 14673 7359 0,'21'-5'656'0,"-7"2"-528"15,0 0-128-15,0-2 0 0,0 2 960 0,1-3 176 16,1 4 16-16,-2-4 16 0,-2-1-336 0,1 3-80 16,1-1-16-16,-3 0 0 0,1 3-160 0,-12 2-48 15,10-4 0-15,-10 4 0 0,0 0 432 0,0 0 64 16,0 0 32-16,0 0 0 0,0 0 32 0,0 0 16 16,0 0 0-16,0 0 0 0,0 0-208 0,0 0-64 15,0 0 0-15,-11-3 0 0,0 2-96 0,1 1-32 16,0-2 0-16,-1-1 0 0,-3 3-64 0,-2-1-32 15,0-3 0-15,-2 0 0 0,-1 2-96 0,-4-2-32 16,-2-1 0-16,-3-2 0 0,-1 1-80 0,-3-4-16 0,-3-3 0 0,1 3 0 16,1 0-64-16,0 1-32 0,-1-5 0 0,-3 2 0 15,-6 5-48-15,1-1-16 0,-5 1 0 0,0 0 0 16,-4 0-80-16,-1 3-16 0,0 0 0 0,1-1 0 16,1 1-128-16,-2 3 192 0,1 1-192 0,-2 2 192 15,-2 0-192-15,-1 1 0 0,-1 0 0 0,0-1 128 16,-2 0-128-16,1-1 0 0,-1 2 0 0,0 0 0 15,-2 2 0-15,-2 1 0 0,-3 0 0 0,1 0 0 16,-3-3 0-16,2-1 0 0,2 3 0 0,1 3 0 16,-2-3 0-16,0-1 0 0,0 1 128 0,1 3-128 15,2-1 0-15,2 2 0 0,3-5 0 0,1 4 0 16,2 2 0-16,0 2 0 0,-3 1 0 0,2-1 0 16,1-3 0-16,0-3 0 0,0 3 0 0,3 1 0 0,3 3 0 0,2-3 0 15,0 1 0-15,3-1 0 0,1 6 0 0,2-1 0 16,1 1 0-16,3 0 0 0,5-2 0 0,4-3 0 15,3 3 0-15,2 0 128 0,-3 3-128 0,7-1 0 16,3 1-192-16,3-1 192 0,3 1-128 0,3-2 128 16,0-1 0-16,3 4 0 0,3 0 0 0,3-1 0 15,1 2 0-15,2 2 0 0,4 0 0 0,2 1 0 16,4 0 0-16,3-2 0 0,0-2-160 0,4 1 160 16,0 0 0-16,5 1-144 0,1-2 144 0,3 0 0 15,0 0 0-15,1-2 0 0,0 2 0 0,1 2 0 16,0 3 0-16,3-3 0 0,3-2 0 0,2 0 0 0,0-3 0 15,2 3 0-15,2 1 0 0,1-1 0 0,1-3 0 16,0-1 0-16,2 0 0 0,1 0 0 0,0 1 0 0,0-1 0 16,2 0 0-16,5 0 0 0,5 0 0 0,-1 0 0 15,-1-4 0-15,-1 2 0 0,2 2 0 0,0-5 0 16,3 0 0-16,1-3 0 0,0 3 0 0,-1-5 128 16,-1-4-128-16,-1 0 0 0,1-2 0 0,5 2 128 15,-1 0-128-15,3-1 0 0,2-4 0 0,1 0 128 16,-5 0-128-16,3-3 0 0,-5 3 0 0,0-1 128 15,2-4-128-15,-2 1 128 0,-1-4-128 0,-1 0 128 16,-2-1-128-16,-4 2 0 0,-1-4 128 0,-3 2-128 16,1 0 144-16,-1 0-144 0,-3-3 192 0,0-1-192 15,0-2 240-15,-3-1-64 0,-5 1-16 0,-3 0 0 16,-6-2-160-16,1-2 160 0,-2 5-160 0,-3-3 160 0,-2-1-160 16,-3-2 192-16,-4 1-192 0,1 2 192 0,-1 2-192 15,-4-4 192-15,-3-3-192 0,-2 4 192 0,-4-1-192 16,-4 1 128-16,-2 0-128 0,-3 0 128 0,0 0 32 0,-2 0 0 15,-2 1 0-15,-4-4 0 0,-3 3-16 0,-2-1 0 16,-3 0 0-16,-2 2 0 0,-1 2 0 0,-1-2 0 16,-3-2 0-16,-1 3 0 0,-2 3-144 0,-2 0 0 15,-2 3 0-15,-2-2 128 0,1 1-128 0,-2 2 0 16,-5 0 0-16,-1-3 0 0,-3 1 0 0,-3-1 0 16,0 2 0-16,-2 1 128 0,0 1-128 0,-2 1 160 15,-2 0-160-15,-2 5 160 0,-4 0-160 0,-2 1 0 16,-3 1 0-16,-3 1 0 0,-3-2 0 0,-2 2 0 15,-2 2 0-15,-1 0 0 0,-5 2 0 0,-1-1 0 16,-1-1 0-16,-1 2 0 0,0 2 0 0,-1-1 0 16,0 3 0-16,-2 1 0 0,-1 1 0 0,1 1 0 0,1 3 0 0,2-1 0 15,-1 3 0-15,2 4 0 0,0 0 0 0,5-1 0 16,3-2 0-16,6 2-224 0,3 2 48 0,7 1 16 31,4 1-544-31,3 1-96 0,-1 2-32 0,7 1-11008 0,4-2-2224 0</inkml:trace>
  <inkml:trace contextRef="#ctx0" brushRef="#br2" timeOffset="129032.13">19382 14501 16575 0,'0'0'1472'0,"-5"-8"-1168"16,-3 1-304-16,8 7 0 0,0 0 816 0,-3-8 96 15,-4 2 32-15,0 2 0 0,2-2-128 0,-3 1-32 16,-1 1 0-16,-1 0 0 0,-2-2-352 0,0 0-80 15,-1 3-16-15,-2-2 0 0,-3-3-16 0,0 2-16 16,-1-3 0-16,0 2 0 0,0 2-112 0,-5-2 0 16,-3 0-16-16,-2 2 0 0,0-1-32 0,-3 1 0 0,-4 0 0 0,-1-2 0 15,-2 2-144-15,-4 1 160 0,-6-4-160 0,4 2 160 16,-1 3 64-16,-1-5 16 0,-1 0 0 0,-2 3 0 16,-2-4-48-16,-4 4-16 0,-5 0 0 0,-3 0 0 15,0 1 96-15,-1 2 32 0,1 2 0 0,-1 1 0 16,-1-3-48-16,-5 2-16 0,-6 0 0 0,2 0 0 15,3 2-64-15,1-1-16 0,1 1 0 0,-1-1 0 16,-5-1-160-16,-2 0 0 0,-1 0 144 0,3 2-144 16,4 2 240-16,-2 0-32 0,-1-1 0 0,-3-1 0 15,-3-1-208-15,1 6 144 0,1 0-144 0,4 4 128 16,2-4 32-16,-1 3 0 0,0-1 0 0,-2 4 0 16,0-2 16-16,4 3 0 0,4-1 0 0,3 4 0 15,0-1-48-15,4 2-128 0,-1 2 192 0,2-1-64 0,2-1 64 16,5 2 0-16,3 2 0 0,4-3 0 15,5-1-192-15,2 4 0 0,-1-1 0 0,5 2 0 0,3 1 0 0,1 0 0 16,6-3 0-16,0-2 0 0,0 2 0 0,6 5 0 16,4-1 0-16,4 1 0 0,2-1 0 0,2-2 0 15,4 0 0-15,1 0 0 0,4-3 0 0,3 2 0 16,4 2 0-16,2 2 0 0,3 0 0 0,4-2 0 16,3-5 0-16,1 1 0 0,0 1 0 0,6-1 0 15,-2 0 128-15,5 1-128 0,-1 0 0 0,5 1 0 16,0-2 0-16,5 3 128 0,3-1-128 0,3-1 128 15,1-3-128-15,2 0 128 0,3 0-128 0,0-2 0 16,-1 0 0-16,3 1 0 0,2 4 0 0,1-4 0 16,5 0 0-16,2-2 0 0,-2-1 0 0,5 0 0 15,-1 1 0-15,1-3 0 0,-5-1 0 0,5 2 160 16,2-4-32-16,2 2-128 0,1-4 160 0,1-1-160 0,-2-2 128 0,0 0-128 16,0 1 160-16,3 1-160 0,2-2 192 0,-1-3-192 15,-1-1 144-15,-3-1-144 0,3 1 0 0,-3 0 144 16,2-1 16-16,0-2 0 0,1-3 0 0,-1-1 0 15,-3 1 0-15,-3-3 0 0,-1 2 0 0,1-4 0 16,3 4 96-16,0-5 0 0,0 0 16 0,-3-1 0 16,-2-2-272-16,-1-1 0 0,-3 0 0 0,0-1 0 15,0 0 0-15,0-2 0 0,-1-2 0 0,-3 0 0 16,-4-5 160-16,1 2-160 0,-2-3 128 0,-3 2-128 16,-3 2 128-16,0-2-128 0,0 0 0 0,-3 0 128 15,-4-3-128-15,-1-1 128 0,0 0-128 0,-3-2 128 16,-6-1-128-16,-2 4 192 0,-3-1-192 0,-4 1 192 15,-3 1 64-15,-3-2 0 0,-2 1 16 0,-3-4 0 0,-5 3 48 0,-4 1 16 16,-4-3 0-16,-2 1 0 0,-4 4 48 0,-3-1 0 16,-3 3 0-16,-7 2 0 0,-5-5-176 0,-5 3-16 15,-5 3-16-15,-6-3 0 0,-4 1-176 0,-3 2 192 16,-3 1-192-16,-5 1 192 0,-3 2-192 0,-7 1 0 16,-3-3 0-16,-5 2 128 0,-5 1-128 0,0 0 0 15,1-1 0-15,-7 0 128 0,-4 1-128 0,0 0 0 16,-2 2 0-16,1 2 0 0,2-1 0 0,-5 5-192 15,-5 2 0-15,2 0 16 16,-1-1-1472-16,-1 1-288 0,-5 6-64 0,-4 0-15088 0</inkml:trace>
  <inkml:trace contextRef="#ctx0" brushRef="#br2" timeOffset="139887.29">6345 19829 7359 0,'0'0'656'0,"0"0"-528"16,-5-7-128-16,5 7 0 0,0 0 1392 0,0 0 240 15,0 0 48-15,0 0 16 0,-6-7-576 0,6 7-112 16,0 0-32-16,0 0 0 0,-5-3 0 0,5 3 0 16,0 0 0-16,0 0 0 0,0 0-48 0,0 0-16 15,-10 0 0-15,10 0 0 0,0 0-112 0,0 0-32 16,0 0 0-16,0 0 0 0,0 0-224 0,0 0-48 16,0 0-16-16,0 0 0 0,0 0-32 0,0 0-16 15,7 8 0-15,2 0 0 0,-9-8 48 0,14 5 16 16,-1-2 0-16,2-2 0 0,2 2-80 0,2-2-16 0,1 0 0 15,0 2 0-15,0-2-48 0,1 0-16 0,3 0 0 0,2-1 0 16,-1 2 32-16,2-1 0 0,0-1 0 0,4 1 0 16,1 2-32-16,0-1 0 0,1-2 0 0,1 0 0 15,-1 0-96-15,0 0-32 0,-1-1 0 0,-1 0 0 16,-1 1-48-16,-1 1-16 0,-1 0 0 0,2 1 0 16,0-1-144-16,-1 3 160 0,-2-2-160 0,4 1 160 15,0-3-160-15,2 1 160 0,0-1-160 0,2 0 160 16,0 0-160-16,0-1 0 0,-4 1 144 0,4-2-144 15,2 0 0-15,-3 1 144 0,-2-1-144 0,1 0 0 16,1 1 128-16,3-1-128 0,2 1 0 0,1 0 0 16,-1 0 160-16,2-1-160 0,1 0 128 0,0-1-128 15,-3 1 144-15,1-1-144 0,-1 2 160 0,-1 0-160 16,0-1 128-16,2 2-128 0,-1 0 0 0,2 0 144 0,-2 0-144 0,3 0 128 16,0 0-128-16,-1 2 128 0,-1-2-128 0,-2 0 0 15,-1 0 0-15,0 0 128 0,1 0-128 0,-1-2 0 16,3 2 0-16,-2 3 0 0,2 1 0 0,2-1 0 15,0 0 0-15,2 1 0 0,-1-2 0 0,0 0 0 16,-1-1 0-16,0 3 0 0,0-4 0 0,1 1 0 16,2 0 0-16,-1 0 0 0,-1 2 0 0,6 1 0 15,-2 0 0-15,5 1 0 0,0-1 0 0,0-2 0 16,-4-1 0-16,1 2 0 0,-1-1 0 0,1 1 0 16,1 0 0-16,3 0 0 0,1-1 0 0,2 1 0 15,-2 1 0-15,1 0 0 0,-5-3 0 0,0 1 0 16,3-1 0-16,0 0 0 0,2 0 0 0,2 2 0 0,0-2 0 15,1 0 128-15,0-1-128 0,-1 3 0 0,-1 1 0 16,0-2 0-16,-2 1 0 0,2-3 0 0,1 0 0 0,2 2 0 16,-1 1 0-16,0-2 0 0,-2 2 0 0,-2 3 0 15,0-1 0-15,-2 2 0 0,-3-1 0 0,3-2 0 16,-1 1 0-16,5-1 0 0,-2 0 0 0,-4-1 0 16,0-1 0-16,0 1 0 0,-1 0 0 0,-1-2 0 15,-1-1 0-15,2 0 0 0,-1-1 0 0,3 0 0 16,2-3 0-16,-1 1 0 0,-1 0 0 0,0-3 0 15,-1 3 0-15,-1-2 0 0,0-4 0 0,0 2 0 16,-1 3 0-16,3 1 0 0,3-2 0 0,-1 1 0 16,0 0 0-16,-2 3 0 0,-2-3 0 0,-1-3 0 15,-1 4 0-15,0 0 0 0,0-1 0 0,3 1 0 16,2 0 0-16,2 0 0 0,2 2 0 0,-2 1 0 16,-5-1 0-16,0 0 0 0,-1-1 0 0,0 1 0 0,-1 0 0 0,3 1 0 15,1 1 0-15,-1-1 0 0,4-1 0 0,-3 0 0 16,0-1 0-16,-2 1 0 0,-2 1 0 0,3 0 0 15,-2-3 0-15,2 6 0 0,0 0 0 0,-1-1 0 16,3-2 0-16,0 0 0 0,1 0 0 0,-3 0 0 16,-2 0 0-16,-2 0 0 0,0 1 0 0,-2 2 0 15,1-2 0-15,-1 0 0 0,3-1 0 0,0 2 0 16,-1-1 0-16,-1 0 0 0,0-1 0 0,-3 0 0 16,-1 0 0-16,0 2 0 0,-2-2 0 0,-1 2 0 15,-1-2 0-15,0 1 0 0,-3 2 0 0,2-2 0 16,1 2 0-16,-2-2 0 0,0 0 0 0,-1 0 0 15,-1 1 0-15,-1-1 0 0,-3-1 0 0,0 1 0 0,0-1 0 0,-1 3 0 16,0-3 0-16,0 0 0 0,0 0 0 0,-1 1 0 16,2 0 0-16,-1-1 0 0,0 0 0 0,1 0 0 15,2 0 0-15,-2 0 0 0,0-1 0 0,1 0 0 16,-2-2 0-16,-3 3 0 0,3 0 0 0,-3 0 0 16,-2-1 0-16,1-2 0 0,-1 2 0 0,0 1 0 15,1-1 0-15,-1 1 0 0,-1-1 0 0,2 1 0 16,-2-2 0-16,0 2 0 0,-1 0 128 0,5 2-128 15,0-4 0-15,-2 2 0 0,-2 2 0 0,-2-2 0 16,0 0 0-16,-1 0 0 0,0 0 0 0,-1 0 0 16,0-2 0-16,-3 1 0 0,-1 0 0 0,-1-2 0 15,-3 3 0-15,0-1 128 0,0-1-128 0,1 0 0 16,-2 0 128-16,-9 2-128 0,11-2 128 0,2 1-128 16,-2 0 0-16,1 0 128 0,-1-1-128 0,2 1 0 15,-2 0 0-15,2 0 0 0,1-1 128 0,-3 1-128 0,-1 1 0 0,3 0 0 16,-3-3 0-16,2 2 0 0,-2 0 0 0,0 0 0 15,-1-1 0-15,-9 2 0 0,10-2 0 0,-10 2 0 16,10-1 144-16,-10 1-144 0,0 0 160 0,0 0-32 16,0 0-128-16,0 0 192 0,0 0-48 0,0 0-16 15,0 0 0-15,0 0 0 0,0 0 0 0,0 0-128 16,0 0 192-16,-10-9-64 0,-3 1-128 0,-1 3 160 16,-2-1-160-16,-4 3 160 0,-3-1-160 0,-3 3 0 15,0-2 144-15,-2 3-144 0,-4 0 0 0,-4 2 0 16,-3-4 0-16,-3 1 128 0,-4 0-128 0,-1 0 0 0,0-2 0 15,-1 1 0-15,-3-2 128 0,-1 1-128 16,1 3 128-16,-2 1-128 0,-3 2 0 0,-3-3 0 0,-2-1 0 0,3-1 0 16,-1 4 0-16,0-1 0 0,0 2 0 0,-2-2 0 15,-3 5 0-15,0-2 0 0,-8-3 0 0,6-1 0 16,0-1 0-16,1 1 0 0,-3 0 0 0,-1 1 0 16,-1 1 0-16,-2-2 0 0,-3-2 0 0,1 1 0 15,2 1 0-15,0 0 0 0,-4 0 0 0,-3 0 0 16,-3 0 0-16,-1-1 0 0,2-2 0 0,1 2 0 15,1 0 0-15,-4 1 0 0,-3 0 0 0,-2 0 0 16,0-3 0-16,2 2 0 0,1 1 0 0,-3 0 0 16,-2 0 0-16,1-1 0 0,0-3 0 0,2 2 0 15,2 2 0-15,0 2 0 0,-4-2 0 0,1-2 0 16,2 1 0-16,1 0 0 0,2 0 0 0,-2-1 0 16,-1 1 0-16,-1-3 0 0,-2-1 0 0,1 3 0 15,5 0 0-15,-4 2 0 0,-2 0 0 0,0-1 128 0,0-1-128 16,3 2 0-16,-2 0 0 0,2 1 0 0,-5 0 0 0,2 0 0 15,0-1 0-15,3 2 0 0,1 0 0 0,0 1 0 16,1 2 0-16,-1-1 0 0,-1-4 0 0,4 2 0 16,2 1 0-16,0 2 0 0,-3 2 0 0,2-3 0 15,-1-1 0-15,2-1 0 0,3 0 0 0,2 3 0 16,1 0 0-16,-1-1 0 0,-5-1 0 0,0 2 0 16,6-1 0-16,-1-2 0 0,1 3 0 0,1 1 0 15,-4-1 0-15,1 0 0 0,-1 0 0 0,2 2 0 16,1-2 0-16,1 0 0 0,3 0 0 0,1-3 0 15,-3 1 0-15,1-1 0 0,1 2 0 0,2 0 0 16,2 0 0-16,2-2 0 0,3-2 0 0,0 0 0 0,-1-1 0 16,-1 1 0-16,2 0 0 0,4 1 0 0,1 1 0 0,3-4 0 15,-2 0 0-15,3-2 0 0,0 0 0 0,-1 2 0 16,3-1 0-16,2 2 0 0,1 1 0 0,1-1 0 16,4-2 0-16,3-1 0 0,2 2 0 0,0 2 0 15,-1 0 0-15,1 1 0 0,3 0 0 0,-1 2 0 16,1-3 0-16,0 0 0 0,1 0 0 0,-1 0-128 15,1 0 128-15,3 0 0 0,1 0 0 0,2 1 0 16,0 0 0-16,3 2-128 0,0-3 128 0,2 2 0 16,2 1 0-16,0 0-128 0,-3-1 128 0,2-2 0 15,4-1 0-15,-1 1 0 0,0 0 0 0,2 4-128 16,0-7 128-16,2 3 0 0,0 0 0 0,4 3-128 16,-1-3 128-16,2 1 0 0,2-1 0 0,7 0 0 15,0 0-128-15,0 0 128 0,0 0-128 0,0 0 128 16,0 0-192-16,13 9 64 0,1 1 0 0,3-4 0 0,1 1 128 0,6-1-160 15,2-3 160-15,4-1-160 0,0-2 160 0,3 1-128 16,3 2 128-16,3-1-128 0,4-2 128 0,6 0 0 16,0 3 0-16,2-2 0 0,1 1 0 0,2-1-128 15,-1 0 128-15,3 0 0 0,0-1 0 0,4 0 0 16,3 2 0-16,4-2-128 0,2 0 128 0,1 0 0 16,0 0 0-16,2-2 0 0,2 1 0 0,4 0 0 15,4-2 0-15,0 2 0 0,-5-3 0 0,2 2 0 16,-1-2 0-16,4 1 0 0,5-4 0 0,0 2 0 15,0 0 0-15,-1-3 0 0,-2-1 0 0,4 0 0 16,3-1 0-16,2 0 128 0,-1 2-128 0,-3-1 0 0,-2 2 0 16,6 0 0-16,5-2 0 0,-3 3 144 0,-2-4-144 0,1 5 0 15,1 1 0-15,1-2 0 0,0 1 0 0,0 1 0 16,-2-1 128-16,1 0-128 0,0 2 0 0,1 0 0 16,-1 2 0-16,-1-3 0 0,-4-1 0 0,2 3 0 15,0 2 0-15,-2 0 0 0,-4-3 0 0,1 1 0 16,-2 0 0-16,1 1 0 0,2 2 0 0,-2-1 0 15,-3-2 0-15,0-2 0 0,-3-1 0 0,1 4 0 16,2 2 0-16,-2-1 0 0,-1-3 0 0,-2 2 0 16,-3-1 0-16,-2 0 0 0,0 4 0 0,2-2 0 15,1 0 0-15,-1 0 0 0,-4 1 0 0,2-1 0 16,-2 0 0-16,-1 1 0 0,0 3 0 0,2 1 0 16,2-2 0-16,-4-2 0 0,-4-2 0 0,0 1 0 15,0 2 0-15,2 1 0 0,-1 0 0 0,2 1 0 16,-2-1 0-16,-2-3 0 0,-3-3 0 0,0 3 0 0,2 3 0 0,-2-1 0 15,0 1 0-15,-1-2 0 0,2 2 0 16,-2-3 0-16,-2-2 0 0,1 4 0 0,-4 0 160 0,-1 1-160 16,-1-2 128-16,1 3-128 0,2 0 0 0,-1-2 0 15,-1 2 0-15,-2-1 0 0,-3-5 0 0,-1 2 0 16,0 0 0-16,2 0 0 0,-4 0 0 0,0 0 0 16,0 0 0-16,0 0 0 0,-2 0 0 0,0-1 0 15,-2 0 0-15,-5 0 0 0,2-1 0 0,-3 1 0 16,-3 0 0-16,-1-1 0 0,-1 1 0 0,-3-1 0 15,-2-3 0-15,-1 2 0 0,0 0 160 0,-2 2-160 16,-1-1 192-16,-3-1-192 0,-1-1 192 0,-1 2-64 16,-1-2 0-16,-3 1-128 0,-3 2 160 0,0 0-160 15,-2 0 128-15,-9 1-128 0,0 0 0 0,0 0 128 0,8-6-128 0,-8 6 0 16,0 0 0-16,0 0 0 0,0 0 128 0,0 0-128 16,0 0 0-16,0 0 0 0,0 0 0 0,-10-5 0 15,0 2-240-15,-2 1-16 0,-1 0-16 0,-3 0 0 31,-1-1-1680-31,-3 3-336 0,-3-2-64 0,-1 1-16 0</inkml:trace>
  <inkml:trace contextRef="#ctx0" brushRef="#br2" timeOffset="145458.79">25107 16741 6447 0,'0'0'272'0,"0"0"80"0,0 0-352 0,0 0 0 16,0 0 0-16,0 0 0 0,0 0 352 0,0 0 0 0,4-12 0 0,-4 12 0 15,0 0-352-15,0 0 0 0,3-9 0 0,-3 9 0 16,0 0 0-16,0 0 0 0,0 0 0 0,0 0 0 16,0-10 0-16,0 10 0 0,0 0 0 0,0 0 0 15,1-7 352-15,-1 7 0 0,-1-12 0 0,1 12 0 16,0 0 528-16,1-8 96 0,-1 8 32 0,0-10 0 15,0 10 32-15,0 0 16 0,0 0 0 0,1-9 0 16,-1-2-224-16,0 11-32 0,0 0-16 0,0 0 0 16,0 0-176-16,0 0-32 0,3-8-16 0,-3 8 0 15,0 0-176-15,0 0-16 0,0 0-16 0,0 0 0 16,0 0 32-16,0 0 0 0,5 10 0 0,-3 3 0 16,1-3 32-16,-2 4 16 0,0 0 0 0,1 3 0 15,-1 1 112-15,0 1 32 0,-1-1 0 0,0 1 0 16,0 0 0-16,0 0 0 0,-1-1 0 0,1 1 0 0,0 1-192 15,0-1-16-15,-1-4-16 0,1 2 0 0,-2-2-112 0,1 0-32 16,0 1 0-16,1-5 0 0,1-1-64 16,-1-10-16-16,1 13 0 0,-1-13 0 0,3 9-128 0,-3-9 192 15,0 0-192-15,10 9 192 16,-1-6-1488-16,0 0-304 0,2-3-48 0</inkml:trace>
  <inkml:trace contextRef="#ctx0" brushRef="#br2" timeOffset="145998.65">26511 16561 11967 0,'0'0'1072'0,"0"0"-864"16,0 0-208-16,0 0 0 0,0 0 1776 0,0 0 304 16,0 0 64-16,0 0 16 0,6 12-1008 0,-2-3-208 15,0 2-48-15,-4 1 0 0,1 0-48 0,-1 4-16 16,-1-2 0-16,-1-2 0 0,0 2-64 0,2 0-32 0,-2 3 0 0,2 1 0 16,0-1-288-16,0 1-48 0,-1-3-16 0,1 1 0 15,0-4-256-15,1 2-128 0,1 0 0 0,2-3-8832 16,-4-11-1872-16</inkml:trace>
  <inkml:trace contextRef="#ctx0" brushRef="#br2" timeOffset="146942.31">25720 16464 5519 0,'0'0'496'0,"0"0"-496"15,0 0 0-15,0 0 0 0,0 0 1680 0,0 0 240 16,0 0 64-16,0 0 0 0,0 0-640 0,10-4-112 15,-10 4-16-15,0 0-16 0,0 0-112 0,9-4 0 16,-9 4-16-16,0 0 0 0,0 0-112 0,0 0 0 16,0 0-16-16,8-3 0 0,-8 3-192 0,0 0-48 15,0 0 0-15,0 0 0 0,0 0-48 0,0 0-16 16,0 0 0-16,0 0 0 0,0 0-16 0,0 0-16 0,0 0 0 0,0 0 0 16,0 0-48-16,0 0-16 0,0 0 0 0,0 0 0 15,0 0-272-15,3 9-48 0,-1 1-16 0,-2-1 0 16,2 3-80-16,0 1 0 0,-2-2-128 0,1 3 192 15,0 1-64-15,0 3 0 0,-1 2-128 0,0 1 192 16,0-1-32-16,2 2-16 0,1-2 0 0,0 0 0 16,-3 4-16-16,1 2-128 0,1-5 192 0,0 0-64 15,-1-1 64-15,-1-1 0 0,0-1 0 0,2 1 0 16,-2 0 96-16,0-2 32 0,-2-3 0 0,2 0 0 16,2-2-96-16,-2-2-16 0,-2 3 0 0,1-3 0 15,-1 2-64-15,2 1-16 0,0-13 0 0,0 7 0 16,0-7-128-16,0 10 160 0,0-10-160 0,0 0 160 15,0 0-160-15,0 0 0 0,0 0 144 0,0 0-144 16,0 0-176-16,0 0-96 0,0 0-32 0,0 0 0 16,0 0-1360-1,0 0-256-15,5-9-64 0,-2 2-8128 0,0-3-1600 0</inkml:trace>
  <inkml:trace contextRef="#ctx0" brushRef="#br2" timeOffset="148300.54">25490 16434 8287 0,'0'0'368'0,"0"0"80"0,0 0-448 0,0 0 0 15,9-3 0-15,-9 3 0 0,0 0 2272 0,9-4 368 16,-9 4 80-16,0 0 16 0,0 0-1168 0,0 0-224 15,7 9-64-15,-7-9 0 0,7 12-304 0,-4 1-64 16,-1 1-16-16,-1 1 0 0,-1 3-192 0,0 2-64 16,0 2 0-16,-1 5 0 0,-1-3-64 0,1 5-32 15,-1-1 0-15,-1 5 0 0,3-1-224 0,-1 2-64 16,1-1 0-16,1-2 0 0,2-1 48 0,0-1 0 16,1-4 0-16,0-1 0 0,0 0-144 0,0-2-32 0,0-3 0 15,-1-2 0-15,0-1-128 0,-1-1 192 16,2-1-192-16,-2-3 192 0,1 1-192 0,1-6 160 0,-4-6-160 0,5 9 160 31,-5-9-496-31,8 5-112 0,-8-5 0 0,0 0-9152 0,11 0-1840 0</inkml:trace>
  <inkml:trace contextRef="#ctx0" brushRef="#br2" timeOffset="149631.64">27202 16546 17503 0,'0'0'768'0,"-9"-1"176"0,2 0-752 0,7 1-192 0,0 0 0 0,-7 11 0 15,2 1 1152-15,1 1 192 0,2 4 32 0,0 0 16 16,4-2-640-16,-1 3-128 0,2-1-32 0,0 1 0 16,1 1-144-16,3 2-48 0,0-2 0 0,3 1 0 15,2 0-208-15,0 1-64 0,1-2 0 0,2-1 0 16,-1-2-480-16,3 1-96 0,1-2-32 0,0-2-10848 15</inkml:trace>
  <inkml:trace contextRef="#ctx0" brushRef="#br2" timeOffset="150534.26">28237 16450 9215 0,'0'0'816'0,"0"0"-656"16,0 0-160-16,0 0 0 0,0 0 2432 0,0 0 448 16,0 0 80-16,0 0 32 0,0 0-1792 0,-4 8-368 15,4-8-64-15,0 0 0 0,-6 11-256 0,6-11-32 16,-5 6-16-16,5-6 0 0,-4 10 32 0,4-10 0 15,-3 9 0-15,1 3 0 0,-1-4-192 0,2 4-48 16,0 2 0-16,1 1 0 0,-2 3-48 0,1 1-16 16,0 1 0-16,-2 1 0 0,3-1 32 0,-2 3 0 0,-1 2 0 0,1-3 0 15,-2-1 48-15,1 1 16 0,-1 1 0 0,3-4 0 16,-1 0 32-16,-1-1 0 0,0 0 0 0,1-3 0 16,-2-2-96-16,0-1-16 0,0 1 0 0,2-3 0 15,-2 0 16-15,4-10 0 0,0 0 0 0,0 0 0 16,-5 7 32-16,5-7 16 0,0 0 0 0,0 0 0 15,0 0 112-15,0 0 0 0,0 0 16 0,0 0 0 16,-8-5 0-16,5-6 0 0,0 1 0 0,3-5 0 16,3-3-48-16,0-1-16 0,0 0 0 0,2-1 0 15,0-4-144-15,0 1-16 0,2 1-16 0,-2-3 0 16,0 1-160-16,0 3 0 0,0 3 0 0,0 1 0 16,-1-2 0-16,0 2 0 0,-2 3 0 0,2 4 0 15,-1 0 0-15,-3 10 0 0,1-7 0 0,-1 7 0 0,0 0 0 0,0 0-144 16,0 0 144-16,0 0-208 0,-5 11 208 0,0 4 0 15,0 0 0-15,-1 3 0 0,1 0 0 0,-1-1 0 16,-2 4 0-16,2-1 0 0,1 0 0 0,0 2-144 16,-1 0 144-16,0-2-128 0,3-2 128 0,-1 0 0 15,1-2 0-15,-2-1 0 0,3-3 0 0,0-2 0 16,2-10 0-16,-1 10 0 0,1-10 0 0,0 0 128 16,0 0-128-16,0 0 128 0,0 0 0 0,0 0 0 15,0 0 0-15,13-4 0 0,-2-2-128 0,1-2 192 16,-3-2-64-16,-2-1 0 0,1-2-384 0,-2 0-80 15,-1-1-16-15,-1 3 0 16,0 1-1504-16,0 1-320 0,-4 9-48 0,0 0-12064 0</inkml:trace>
  <inkml:trace contextRef="#ctx0" brushRef="#br2" timeOffset="152026.44">25416 16729 10367 0,'0'0'448'0,"0"0"112"0,0 0-560 0,0 0 0 16,0 0 0-16,0 0 0 0,0 0 592 0,0 0 16 16,0 0 0-16,0 0 0 0,0 0-256 0,12-1-48 15,-12 1-16-15,10-1 0 0,-10 1-32 0,10-2-16 16,1 2 0-16,1-1 0 0,1 0-48 0,0 1 0 15,1 0 0-15,3 0 0 0,1 0-192 0,3-3-192 16,6 1 48-16</inkml:trace>
  <inkml:trace contextRef="#ctx0" brushRef="#br2" timeOffset="152672.1">27629 16683 7359 0,'21'3'656'0,"4"-2"-528"0,7 2-128 0,1-1 0 15,1 1 1664-15,2-2 288 0,1 2 64 0,-2-3 16 16,-2-3-1408-16,0 1-288 0,2 0-48 0,-1 4-16 15,0 0-272-15,0 2 0 0,0-3 0 0,0 2 0 16,3-2-272-16,0 2-64 0,-2-1-16 0,0-1 0 16,-1-1-256-16,-1 0-48 0,-4 2-16 0,0-4 0 15,-2-1-640-15,-3 0-128 0,-1-1-32 0,0-1 0 16,-1 1 832-16,2-1 144 0,-4-4 48 0,2 4 0 0,-1 1 896 0,1 2 176 16,-1-2 32-16,2-1 16 0,2 0 640 0,0 0 128 15,3-3 32-15,0 3 0 0,-1 1-656 0,2-3-128 16,1-1-32-16,2 4 0 0,-3-1-528 0,1 0-128 15,-1-3 0-15,-1 1 0 16,-3 3-336-16,3 1-112 0,-2 2 0 0,3-1-16 0,0-1 64 0,2-1 16 16,-1 2 0-16,3-1 0 0,3 1 144 0,1 0 48 15,-1 0 0-15,1-1 0 16,-2-2-368-16,-4 0-64 0,0 3-16 0,-3-2 0 16,-1 1-432-16,-2-1-80 0,0 1-32 0,0 0 0 0,-1 2 1184 0,-1 1 384 0,3 2 0 15,0 0 0-15,-2-2 768 0,1 1 176 0,3 1 16 0,1 4 16 16,1-3-864-16,-1 0-176 0,-2-2-48 0,-3 3 0 15,0 2-144-15,-2-2-128 0,-2-3 192 0,0 1-192 16,-2-1 0-16,0 0 0 0,0 3 0 0,-1-4 0 16,1-1 704-16,-1 1 96 0,-2 2 16 0,1 2 0 15,0-1-368-15,2-1-64 0,-1-2 0 0,0 3-16 16,-2 2-368-16,0 1 0 0,1-2 0 0,-2-1 0 31,0 0-432-31,2 4 0 0,2-2 0 0,0-3 0 0,-2 1-144 16,-2-1-16-16,1 1-16 0,-1 3 0 0,2-3 16 0,-4-1 0 0,-1 0 0 15,-1 0 0-15,-1 3 240 0,-9-5 48 0,0 0 16 0,10 3 0 16,-10-3 288-16,0 0 0 0,9 4 0 0,-9-4 0 16,0 0 0-16,0 0 0 0,0 0 0 0</inkml:trace>
  <inkml:trace contextRef="#ctx0" brushRef="#br2" timeOffset="153230.79">25978 16638 7711 0,'-31'-5'336'0,"12"5"80"0,-2-2-416 0,-2 2 0 0,0 0 0 0,-4-1 0 16,1 0 640-16,-6 1 32 0,3 0 16 0,-2-4 0 16,-1-1-176-16,2 1-16 0,1 3-16 0,3 0 0 0,3-1-288 0,4 1-64 15,1-5-128-15,2 3 192 16,3 2-48-16,3 0-16 0,1-1 0 0,9 2 0 0,-7-1 112 0,7 1 16 16,0 0 0-16,0 0 0 0,0 0-96 0,0 0-16 15,0 0 0-15,0 0 0 0,0 0-144 0,15-4 0 16,-1-1 0-16,1 4 0 0,3 1 0 0,5 1 0 15,3 0 0-15,5 3 0 0,2-3-144 0,3 1-16 16,0-2 0-16,3 0 0 0,-1 0-96 0,0 0-32 16,2 1 0-16,4 0 0 15,0 3-272-15,4 0-48 0,6 1-16 0,3 0 0 16,2 1-96-16,-1 1-32 0,-2-6 0 0,0 2-3088 0</inkml:trace>
  <inkml:trace contextRef="#ctx0" brushRef="#br2" timeOffset="153475.38">29765 16701 2751 0,'29'-1'256'0,"3"1"-256"0,3 0 0 0,2 0 0 15,-1 0 2624-15,-3 0 464 0,-4-1 112 0,-1-2 0 16,-1 3-1984-16,-2 3-384 0,2-1-96 0,-3 1-16 0,-1-1-464 0,0 3-80 16,-3 2-32-16,-1-2-7824 15</inkml:trace>
  <inkml:trace contextRef="#ctx0" brushRef="#br2" timeOffset="165206.79">6479 19857 6447 0,'0'0'576'0,"0"0"-576"16,-9-2 0-16,0-1 0 0,0 2 1600 0,9 1 224 15,-10-1 32-15,1-2 16 0,9 3-544 0,-9-2-112 16,9 2-32-16,0 0 0 0,-6-9-144 0,6 9-16 0,0 0-16 0,0 0 0 16,0 0-160-16,-3-7-16 0,3 7-16 0,0 0 0 15,0 0-112-15,0 0-32 0,8-7 0 0,1 3 0 16,-9 4-96-16,14-1 0 0,-4-1-16 0,3 2 0 15,1 2-48-15,2-2 0 0,2 0 0 0,-1 0 0 16,5 2-80-16,3-1-32 0,-1 1 0 0,4 0 0 16,0 2-80-16,2-1 0 0,2-2-16 0,4-1 0 15,2 0-64-15,0-1-16 0,0-2 0 0,0-1 0 16,2 2-16-16,1 0 0 0,4 1 0 0,2 1 0 16,3 0-80-16,3-1 0 0,2-2-128 0,2 3 192 15,-1-2-192-15,1 1 176 0,-1-6-176 0,2 5 160 16,2 0-160-16,0 2 192 0,0 3-192 0,1-4 192 15,2-3-192-15,1 3 0 0,-5-2 0 0,2 0 0 0,2-2 0 0,0 3 0 16,2 1 0-16,1-1 128 0,0 0-128 0,0 1 128 16,-1-3-128-16,3 2 128 0,-1 2-128 0,2 0 128 15,1 2-128-15,-1-2 128 0,3-2-128 0,-2 2 0 16,-1 0 144-16,3 2-144 0,0 0 0 0,2 1 0 16,0-3 0-16,-1 0 128 0,0 0-128 0,-1 0 0 15,-2 0 0-15,3 0 0 0,0 2 0 0,0 2 0 16,-2-3 0-16,0-1 0 0,-2-1 0 0,-2 2 0 15,0 3 0-15,3-1 0 0,2 1 0 0,-5-3 128 16,3-1-128-16,-2 0 0 0,-1 1 0 0,0 2 0 16,0-1 0-16,2 3 0 0,1-1 0 0,0-1 0 15,-4 0 0-15,0-3 0 0,-2 0 0 0,0 3 0 0,-1 2 0 0,3-1 128 16,2-3-128-16,0 0 176 0,-1-2-176 16,-1 1 192-16,-1-1-192 0,1 1 0 0,2 1 0 15,0-1 0-15,3 0 0 0,-2 0 0 0,-2 0 0 0,-1 0 0 16,-5 0 0-16,4 3 128 0,0-1-128 0,0 2 128 15,-2 2-128-15,1-3 128 0,0 0-128 0,-2-1 128 16,-1 1-128-16,-1 2 0 0,-1-2 0 0,4 0 128 16,2 1-128-16,-1-2 0 0,0 0 144 0,-2-2-144 15,0 0 0-15,-1-2 144 0,0 1-144 0,2 1 0 16,0 0 128-16,1-1-128 0,-1 0 0 0,-3-2 0 16,-4 0 0-16,0 0 0 0,1-2 0 0,-1 2 0 15,0 2 128-15,3 1-128 0,-2-1 0 0,-1-1 0 16,1 1 0-16,-1 0 160 0,-4-1-160 0,0 0 128 15,-1-2-128-15,2 2 128 0,1-1-128 0,-1 2 128 16,0-1-128-16,1 1 0 0,1-1 0 0,-3-2 128 0,-4 0-128 0,1 1 0 16,1 1 0-16,1 1 0 0,-2-1 0 0,4 2 0 15,-1 0 0-15,1 0 0 0,-1-1 0 0,-2-1 128 16,-3-1-128-16,-1 0 0 0,1 2 0 0,-3 1 0 16,-1 1 0-16,6 3 0 0,-2-1 0 0,-2-1 0 15,-1-2 0-15,0 2 0 0,1-1 0 0,-3 0 0 16,-2 0 0-16,0 2 0 0,-3 1 0 0,-1-2 0 15,1 0 0-15,-1 0 0 0,-2-1 0 0,0 2 0 16,0 0 128-16,-1-1-128 0,0 1 0 0,-3-2 0 16,-2 0 0-16,0-1 0 0,-3 0 128 0,-2-1-128 15,-2 0 0-15,-1-2 128 0,-2 1-128 0,-3-1 0 16,-1 2 0-16,-1-1 0 0,-3 1 0 0,0 1 0 0,-10 0 128 0,10-1-128 16,-10 1 0-16,10 1 0 0,-10-1 144 0,0 0-144 15,0 0 0-15,0 0 128 0,0 0-128 0,0 0 0 16,0 0 128-16,0 0-128 0,-14 0 128 0,2 0-128 15,-1 1 128-15,-1 1-128 0,-2-2 128 0,-2 0-128 16,-4 1 128-16,-2-1-128 0,-3-1 128 0,-2-2-128 16,-4 2 0-16,-1-3 128 0,-3-1-128 0,-1 1 0 15,-3 0 0-15,-1 2 144 0,-4-2-144 0,2 0 0 16,-3 0 0-16,-3 2 0 0,-3-1 0 0,-4-1 0 16,-3-1 128-16,-1 0-128 0,0 0 0 0,-3 1 0 15,1 1 0-15,-5 1 0 0,-3 1 0 0,-3 0 0 16,-2-3 128-16,-1-1-128 0,-2 4 0 0,-1-2 0 15,1 3 0-15,-2-1 128 0,-5-4-128 0,0 2 0 16,0 3 128-16,-1-1-128 0,-1 0 0 0,-1-2 0 0,-3-2 0 16,1 1 0-16,1 0 128 0,0 2-128 0,1-2 0 0,-3-4 160 15,-2 2-160-15,2-3 128 0,-1 2-128 0,0-1 0 16,-1 0 144-16,2 2-144 0,-2-4 0 0,2 3 0 16,1-3 0-16,1 3 128 0,-3-2-128 0,0 2 0 15,2-3 0-15,2 3 0 0,4 1 0 0,-4-1 0 16,-3 0 0-16,5-1 128 0,-2-1-128 0,3 0 0 15,5 2 0-15,0 2 0 0,-2-2 0 0,0 0 0 16,2 1 0-16,1 0 0 0,6 1 0 0,-1-1 0 16,0-1 0-16,2 2 128 0,0 1-128 0,2-1 0 15,1 1 0-15,3 0 0 0,1-1 0 0,1-2 0 16,-1 0 0-16,0 3 0 0,-4 2 0 0,4-1 0 16,1 2 0-16,1-2 0 0,2 3 0 0,0 0 0 15,-2-3 0-15,2 3 0 0,-3 2 0 0,3 1 0 0,1-1 0 0,2 3 0 16,-1-1 0-16,4-1 0 0,1 1 0 0,-3 1 0 15,-1-2 0-15,-2 0 0 0,0 1 0 0,2-2 0 16,2 1 0-16,1 1 0 0,0 0 0 0,1-2-128 16,-1 3 128-16,1 1 0 0,-3 0 0 0,2-3 0 15,-1 1 0-15,3 3 0 0,1-1 0 0,1 4 0 16,-1-5 0-16,0 2 0 0,-1-1 0 0,3-1 0 16,-1-2 0-16,3 0 0 0,0 2 0 0,1-1 0 15,1-1 0-15,1-1 0 0,0 2 0 0,3 1 0 16,1-1 0-16,-2-1 0 0,-3 0 0 0,0 5 0 15,0-5 0-15,0 0 0 0,0 1 0 0,0 4-128 16,0-2 128-16,0-1-192 0,0 3 192 0,-1-1-192 16,0 4 192-16,0-5-128 0,-2 2 128 0,2-1-128 0,1-3 128 15,4 1-128-15,0 2 128 0,1-2-128 0,3-2 128 0,1 2-192 16,-1 2 192-16,2-3-192 0,4 1 64 0,-3 1 0 16,0-1 0-16,-1 0 0 0,0-1-32 15,3 1 0-15,2-2 0 0,0-2 0 0,-1 0 0 0,1 2 0 16,0 1 0-16,3 1 0 0,1-1 160 0,1-1-160 15,-2 1 160-15,4 2-160 0,-1 0 160 0,3 0 0 16,2 2 0-16,-2-3 0 0,-2 0 0 0,0 2 0 16,3-3 0-16,1-3-128 0,1 2 128 0,1 0 0 15,0-1 0-15,1 2 0 0,0-3 0 0,0 0-128 16,4 2 128-16,3-3 0 0,1 1 0 0,1-1 0 16,0 0 0-16,1 0-128 0,8 0 128 0,0 0-128 15,0 0 128-15,0 0-128 0,0 0 128 0,0 0 0 0,0 0 0 0,0 0-128 16,0 0 128-16,0 0-128 0,0 0 128 0,0 0-128 15,12 4 128-15,0 0 0 0,2 0-144 0,6-2 144 16,1-1 0-16,3 1 0 0,2-2 0 0,0 0 0 16,2 0 0-16,3-2 0 0,-1 1 0 0,3-1 0 15,3-3 0-15,1 2 0 0,1 1 0 0,4 0 0 16,1 1-128-16,3 1 128 0,2 0 0 0,4 0 0 16,3 0 0-16,-2 0 0 0,0-1 0 0,0 1 0 15,2-2 0-15,2 0 0 0,1 3 0 0,3-1 0 16,3 0 0-16,2 0 0 0,-1-1 0 0,1 0 128 15,0-2-128-15,0 3 0 0,4 0 0 0,1 3 0 16,2-2 0-16,-1-1 0 0,-1-1 128 0,2-2-128 16,-1 2 0-16,3 1 0 0,3 1 144 0,-1-1-144 15,1-1 0-15,-2 0 0 0,-1-2 0 0,5 2 0 0,0 1 0 0,3-2 0 16,1 1 0-16,-2-1 128 0,-3-1-128 0,2-1 0 16,3 2 128-16,2 0-128 0,1 0 0 0,-2-1 0 15,-1 1 0-15,-1-2 128 0,0 0-128 0,3 2 0 16,2-1 0-16,-2 1 128 0,-1-1-128 0,-1 2 0 15,0-2 0-15,0 3 0 0,5 1 0 0,-3 1 0 16,-2-2 0-16,0 0 128 0,0 0-128 0,1 1 0 16,7 2 0-16,-7-3 0 0,-4-2 0 0,1 1 0 15,0 1 0-15,2 0 0 0,3 1 0 0,-1-2 0 16,-2-2 0-16,-1 0 0 0,-1 3 0 0,2 2 0 16,2 1 0-16,-2-3 128 0,0-2-128 0,-2 2 0 15,-2-1 128-15,1 1-128 0,0 3 0 0,1-1 144 0,0-2-144 0,-2 0 0 16,-2-1 128-16,2 2-128 0,1 1 0 15,3 0 0-15,0-1 0 0,-1 1 0 0,-3-2 128 0,0 0-128 16,3 1 0-16,-1 1 0 0,3 1 0 0,-2-6 0 16,-2 1 128-16,-2 1-128 0,1 1 0 0,2 2 0 15,0-1 0-15,0-1 0 0,0-2 0 0,-3 1 0 16,-3-1 0-16,4 2 0 0,0 0 0 0,-1 0 0 16,0-1 128-16,-4 0-128 0,-1 0 0 0,0-1 0 15,-2 2 0-15,0 2 0 0,2-2 0 0,-1 1 0 16,-5-2 128-16,0 1-128 0,-4-2 0 0,-1 4 0 15,-2-1 0-15,-1 1 0 0,2-2 0 0,-2 2 0 16,-3-1 0-16,0-1 0 0,-7 0 0 0,-1 1 0 16,1-1 0-16,-2 0 0 0,-4 4 0 0,1-3 0 15,-2 1 128-15,-1-2-128 0,-1 0 0 0,-3 0 0 0,-2 0 0 0,-5-2 0 16,-3 1 128-16,-1-2-128 0,-4 1 0 0,-2 1 0 16,0-1 128-16,-1 1-128 0,-2-1 0 0,-3 2 0 15,-1-2 0-15,-2 1 0 0,-2 0 144 0,-1-1-144 16,-9 2 0-16,9-1 144 0,-9 1-144 0,0 0 0 15,0 0 0-15,0 0 0 0,0 0 0 0,0 0 128 16,0 0-128-16,0 0 0 0,0 0 0 0,0 0 0 16,0 0 0-16,-13-4 0 0,-5-1 0 0,0 3 0 15,0 1 0-15,-3-1 0 0,-2 2 0 0,-2 0 0 16,-2 0 0-16,-5 2 0 0,-5-2 0 0,-2 0 0 16,-3 0 0-16,-1-2 0 0,-3 1 0 0,0 0 0 15,-3 3 0-15,-2 1 0 0,0-2 0 0,-3 2 0 0,-3-1 0 0,-4-1 0 16,-4-1 0-16,-1 0 0 0,0-2 0 0,0 3 0 15,-3 4 0-15,-3-2 0 0,-8-3 0 0,0 0 0 16,0 0 0-16,-2 2-176 0,1 1 176 0,-4 1-128 16,-4-3 128-16,-3-1 0 0,0-1 0 0,-1 2-128 15,0 4 128-15,-4-2 0 0,-8-3-144 0,1 0 144 16,6 0 0-16,-1 1 0 0,-2 0 0 0,0-2 0 16,-4-3-160-16,4 0 160 0,0 3-208 0,-2 0 80 15,-4-2 128-15,3 1 0 0,3-2 0 0,-1 1-128 16,0 3 128-16,-1-2 0 0,-2-3 0 0,3 1 0 15,4 4 0-15,-4 0 0 0,1-1 0 0,-2-2 0 16,0-3 0-16,4 3 0 0,5 2 0 0,-4 0 0 16,-5-2 0-16,1 2 0 0,4-2 0 0,2 2 0 15,2 1 0-15,-3-1 0 0,-1-4 0 0,3 1 0 16,-1 2 0-16,2 2 0 0,0 0 0 0,-1 0 0 0,0-1 0 16,1 1 0-16,2 0 0 0,-2 1 0 0,-3-1 0 0,1 0 0 15,2 0 0-15,2 2 0 0,3 0 0 0,-2 0 0 16,-3-2 0-16,1 0 0 0,6-2 0 0,2 2 0 15,1 3 0-15,-1-2 0 0,-1-2 0 0,2-2 0 16,1 2 0-16,6 0 0 0,-1 1 0 0,1 1 0 16,-2-1 0-16,0 0 128 0,1-1-128 0,2 1 0 15,2 0 0-15,3 2 128 0,3 2-128 0,-1 1 0 16,-2-2 128-16,1-2-128 0,0 0 0 0,5 2 128 16,2-1-128-16,2 3 0 0,0-1 0 0,3-1 0 15,-3-1 0-15,3 1 0 0,2-2 0 0,3-1 128 16,-1 0-128-16,5 3 0 0,0 2 0 0,1-1 0 15,2-2 0-15,0 2 0 0,1 2 0 0,0-2 0 0,1-3 0 16,2 2 0-16,1-3 0 0,4 1 0 0,3 0 0 0,2 2 0 16,0 1 0-16,7-2 0 0,1-2-192 0,3 0 64 31,1 4-1840-31,2-4-352 0</inkml:trace>
  <inkml:trace contextRef="#ctx0" brushRef="#br2" timeOffset="176100.91">31628 18561 42335 0,'-13'-8'1872'0,"13"8"384"0,-6-4-1808 0,6 4-448 0,0 0 0 0,0 0 0 15,0 0 512-15,0 0 0 0,0 0 0 0,0 0 0 0,0 0-512 0,0 0 0 16,0 0 0-16,0 0 0 16,0 0-1488-16,0 0-304 0,0 0-48 0,0 0-10096 15,-9 3-2016-15</inkml:trace>
  <inkml:trace contextRef="#ctx0" brushRef="#br2" timeOffset="183701.93">28124 21254 7359 0,'0'0'656'0,"0"0"-528"0,0 0-128 0,0 0 0 16,0 0 1632-16,0 0 288 0,0 0 64 0,0 0 16 16,0 0-736-16,0 0-160 0,-7 8-16 0,7-8-16 15,0 0-256-15,-6 4-48 0,6-4-16 0,0 0 0 16,0 0 144-16,0 0 16 0,0 0 16 0,0 0 0 16,0 0-64-16,0 0-16 0,0 0 0 0,0 0 0 15,0 0-176-15,0 0-32 0,0 0-16 0,0-9 0 0,2-3-96 0,1 2-16 16,1 0 0-16,1-4 0 0,-1 0-128 0,1-1-16 15,0-3-16-15,-3 9 0 0,2-4 48 0,0 1 16 16,0-1 0-16,1-2 0 0,0-2-96 0,0 1-32 16,0-1 0-16,4-10 0 0,-1 3-48 0,-2 5-16 15,-1 3 0-15,3 0 0 0,-3 4-48 0,0-2-16 16,0 1 0-16,0 2 0 0,0-3-32 0,0-2 0 16,-1 2 0-16,1 0 0 0,-1-2 64 0,-1 2 16 15,0-1 0-15,1-2 0 0,-1-1-16 0,1 1-16 16,-2-3 0-16,3 1 0 0,-2 2-176 0,2-1 160 15,-3-3-160-15,2 2 160 0,1-2-160 0,-3 12 0 16,0-5 0-16,2 1 128 0,0-1-128 0,-1 0 0 16,-1-1 0-16,0 0 0 0,1-1 0 0,-1-9 128 0,1 3-128 0,1 1 0 15,0 2 0-15,-1 2 128 0,2 2-128 0,1 1 0 16,-1 0 0-16,0-1 0 0,0-2 128 0,0 1-128 16,-1 0 0-16,1 2 0 0,1-2 0 0,0-1 0 15,0 0 0-15,0-2 0 0,2 0 0 0,-2-1 0 16,0 3 0-16,-2-5 0 0,1 3 0 0,0 0 0 15,-1 1 0-15,0 0 0 0,-2-1 0 0,1 1 0 16,-1 1 0-16,1 1 0 0,0-1 0 0,-1 0 0 16,-1 4 0-16,3-2 128 0,-1-1-128 0,1 0 0 15,-2 1 0-15,-1-1 0 0,6 3 0 0,-3-2 0 16,-1-1 0-16,0 2 0 0,-2 0 128 0,4 2-128 16,-2-4 0-16,1 1 0 0,2 0 0 0,-2 1 128 0,-3 1-128 15,3-2 160-15,1 0-160 0,-1-2 160 0,0 3-160 16,-1 0 0-16,2 0 0 0,-1 0 0 0,-2-1 0 15,0 0 0-15,1 0 0 0,-1 2 0 0,3-1 0 0,-1 0 0 16,-3 1 0-16,2 0 0 0,-1 1 0 0,1-2 0 16,0 0 128-16,0-1-128 0,1 2 0 0,0-1 128 15,-3 2-128-15,3 2 128 0,0-4-128 0,0 3 0 16,-1 1 0-16,-1-2 0 0,2 3 128 0,-2-2-128 16,-2-2 128-16,3 4-128 0,0-1 0 0,1 2 128 15,-1-4-128-15,1 3 0 0,-2-3 128 0,2 1-128 16,1 3 0-16,-4-3 128 0,2 2-128 0,-1-2 0 15,2 2 0-15,-1-3 128 0,-1 1-128 0,1-1 0 16,-1 0 0-16,1 1 0 0,0 3 0 0,-2-5 0 0,1 0 128 16,2 3-128-16,-1-3 0 0,0 4 0 0,1-3 0 15,0 0 128-15,0 3-128 0,-2-1 0 0,0 3 0 0,0-4 128 16,1 4-128-16,-1-3 0 0,1 2 144 0,-1-2-144 16,2 0 0-16,-1-2 128 0,-3 1-128 0,2 2 0 15,1-4 0-15,-1 5 128 0,1-3-128 0,1 3 0 16,1 0 0-16,-1 1 0 0,-2-2 0 0,-2 9 128 15,5-9-128-15,0 0 0 0,2 1 0 0,-3 0 0 16,-1 2 0-16,1 0 0 0,0-1 0 0,1 1 128 16,0-2-128-16,0 0 0 0,-5 8 0 0,5-5 0 15,0-1 0-15,-5 6 0 0,6-8 0 0,0 3 0 16,-1 0 0-16,-1-1 0 0,-4 6 0 0,9-5 0 16,-2 0 0-16,0-1 0 0,-7 6 0 0,9-5 0 15,-2 2 0-15,1-3 0 0,-2 0 0 0,2 1 0 0,-2 2 0 16,2-3 0-16,-2 0 0 0,2 1 0 0,-2-2 0 15,2 2 0-15,-2 0 0 0,0-2 0 0,1 0 0 0,-1 3 0 16,-6 4 0-16,8-5 0 0,-2-2 0 0,0 2 0 16,-6 5 0-16,8-6 0 0,-8 6 0 0,9-5 0 15,-9 5 0-15,6-3 0 0,-6 3 0 0,0 0 0 16,9-3 0-16,-9 3 0 0,7-5 0 0,-7 5 0 16,7-5 0-16,-7 5 0 0,8-3 0 0,0 2 0 15,-8 1 0-15,10-1 0 0,-10 1 0 0,11-2 0 16,-11 2 0-16,10-1 0 0,-10 1 0 0,0 0 0 15,9-1 0-15,1 1 0 0,-10 0 0 0,11 0 0 16,-11 0 0-16,0 0 0 0,10 1 0 0,0-1 0 16,-10 0 0-16,11 0 0 0,-11 0 0 0,13 4 0 15,-3-1 0-15,-10-3 0 0,12 5 0 0,-2-3 0 0,-10-2 0 0,12 4 0 16,-3-3 0-16,-9-1 0 0,11 7 0 0,-1-1 0 16,-1-2 0-16,-9-4 0 0,0 0 0 0,11 6 0 15,1 2 0-15,-5-3 0 0,-7-5 0 0,9 6 0 16,-1 3 0-16,-1-4 0 0,1 0 0 0,0 2 0 15,-8-7 0-15,8 6 0 0,-8-6 0 0,11 11 0 16,-2-2 0-16,-1 2 0 0,0-5 0 0,1 3 0 16,0-3 0-16,0 3 0 0,-3-3 0 0,2-1 0 15,-1 3 0-15,2-2 0 0,-1 5 0 0,-1-5 0 16,1-1 0-16,0 4 0 0,-1-3 0 0,0 2 0 16,-2 0 0-16,1-3 0 0,-6-5 0 0,8 10 0 15,-8-10 0-15,7 9 0 0,1 0 0 0,-8-9 0 16,5 9 0-16,-5-9 0 0,8 11 0 0,-2-3 0 0,-1 0 0 15,0 0 0-15,-5-8 0 0,7 13 0 0,-1 0 0 0,0-5 0 16,-6-8 0-16,8 13 0 0,-2-4 0 0,2 0 0 16,-8-9 0-16,9 8 0 0,-2 0 0 0,1-1 0 15,1 2 0-15,0-4 0 0,-9-5 0 0,11 9 0 16,-2 0 0-16,-2-1 0 0,-7-8 0 0,6 12 0 16,-6-12 0-16,9 14 0 0,-2-5 0 0,0 1 128 15,-7-10-128-15,6 13 128 0,2-4-128 0,-2 2 0 16,-6-11 0-16,7 9-128 0,-4 4 128 0,1-4 0 15,-4-9 0-15,5 12 0 0,0 1 0 0,0-3 0 16,0 0 0-16,-1 2 0 0,0-3 0 0,1 3 0 16,0-5 0-16,3 2 0 0,-8-9 0 0,4 10 0 15,1 1 0-15,1 1 0 0,1-5 0 0,-1 1 0 16,-6-8 0-16,8 10 0 0,-1 3 0 0,-1-4 0 0,-6-9 0 0,8 12 0 16,0-3 0-16,-1 0 0 0,-7-9 0 0,9 10 0 15,-1-2 0-15,-2 0 0 0,1 0 0 0,-2-1 0 16,-5-7 0-16,7 11 0 0,0-3 0 0,-1 2 0 15,0-4 0-15,1 5 0 0,-7-11 0 0,9 7 0 16,-3 5 0-16,2-3 0 0,-1 2 0 0,0-2 0 16,-1 0 0-16,-1 2 0 0,0-1 0 0,1 4 128 15,1-1-128-15,-1-1 0 0,-1 0 0 0,2 1 0 16,-2-5 0-16,2 2 0 0,0-1 0 0,-2 2 0 16,2-2 0-16,0 1 0 0,0-2 0 0,0 2 0 15,-2 0 0-15,1 0 0 0,2 2 0 0,-2-5 0 16,-6-7 0-16,8 14 0 0,-2-1 0 0,2-3 0 0,-1 4 0 15,2-5 0-15,-4 0 0 0,2 2 0 0,-1-2 0 16,0 3 0-16,0-3 0 0,0 2 0 0,2-3 0 0,-1 3 0 16,1 1 0-16,-1-5 0 0,2 1 0 0,-1 1 0 15,-3-3 0-15,1 3 128 0,2-1-128 0,0 2 0 16,1-4 0-16,-1 3 0 0,1-3 0 0,0 3 0 16,-1 0 0-16,-2 0 0 0,4-1 0 0,-2-1 0 15,1 2 0-15,0-2 0 0,0 4 0 0,0-3 0 16,-1 1 0-16,1-3 0 0,-1 3 0 0,0-3 0 15,-8-6 0-15,9 12 128 0,-3-5-128 0,2 3 144 16,-2-3-144-16,1 0 160 0,-1 2-160 0,-6-9 128 16,8 8-128-16,0 1 128 0,0-3-128 0,-2 3 128 15,0-3-128-15,1 2 128 0,-1 0-128 0,1-3 0 0,-7-5 0 16,6 11 0-16,-1-2 0 0,-1 1 0 0,-4-10 128 0,0 0-128 16,6 9 0-16,0 1 0 0,-3-2 0 0,3 1 0 15,1-3 0-15,-2 4 0 0,-1-3 0 0,1 2 0 16,0-3 0-16,-1 5 0 0,2-2 0 0,0 4 0 15,-2-5 0-15,1 2 0 0,0-3 0 0,0 5 0 16,-1-6 0-16,4 3 0 0,-4-1 0 0,1 1 0 16,0-2 0-16,0 2 0 0,-1-2 0 0,0-1 0 15,-4-6 0-15,6 10 0 0,-6-10 128 0,5 10-128 16,0 3 0-16,0-2 0 0,-5-11 0 0,6 9 0 16,-2 1 0-16,1-3 0 0,-1 2 0 0,1-2 0 15,-5-7 0-15,7 11 0 0,-2-5 0 0,1 1 0 16,-6-7 0-16,8 11 0 0,-2-1 128 0,0-3-128 15,1 4 0-15,-1-5 0 0,-6-6 0 0,10 11 0 16,0-2 0-16,-1 0 0 0,-9-9 128 0,7 8-128 0,-7-8 0 0,9 11 0 16,0-3 144-16,-9-8-144 0,11 10 128 0,-1-4-128 15,-1 2 160-15,2 1-160 0,-11-9 0 0,13 8 0 16,-13-8 0-16,12 10 0 0,0-4 0 0,0 2 0 16,-2-3 0-16,-10-5 0 0,13 6 0 0,-3 2 128 15,0-4-128-15,-10-4 0 0,11 6 128 0,2 0-128 16,-4-2 0-16,-9-4 0 0,13 5 128 0,-2 2-128 15,-2-2 0-15,3-2 0 0,-1 4 0 0,0-1 128 16,-11-6-128-16,11 4 0 0,-1 1 0 0,0 1 0 16,-4-2 0-16,3 0 0 0,0 0 0 0,1 2 0 15,-1-1 0-15,0-1 0 0,-9-4 0 0,11 6 0 16,1 3 0-16,-1-4 0 0,-2-2 0 0,-9-3 0 0,10 4 0 0,-10-4 0 16,13 5 0-16,-1 1 0 0,-2-2 0 0,0 1 0 15,-10-5 0-15,13 4 0 0,-3-1 0 0,1 0 0 16,2 0 0-16,-2 1 0 0,1-3 0 0,-12-1 0 15,13 4 0-15,-1-3 0 0,0 0 0 0,0 2 0 16,1 1 0-16,0 1 0 0,0-1 0 0,-2-2 0 16,0 1 0-16,1 0 0 0,-2 5 0 0,0-3 0 15,-1 3 0-15,-9-8 0 0,13 6 0 0,-3-1 0 16,-10-5 0-16,11 9 0 0,-2-4 0 0,-9-5 0 16,12 10 0-16,-3-1 0 0,-2 1 0 0,1-3 0 15,-8-7 0-15,9 6 128 0,-9-6-128 0,10 9 0 16,0-4 0-16,-10-5 0 0,12 8 0 0,-2-2 0 15,-10-6 0-15,10 4 0 0,-10-4 0 0,11 5 0 16,0 1 0-16,-11-6 0 0,10 4 0 0,-10-4 0 0,12 5 0 0,-1 0 0 16,-11-5 0-16,11 4 0 0,-11-4 0 0,11 4 0 15,1 1 0-15,-12-5 0 0,0 0 0 0,11 8 0 16,-11-8 0-16,10 5 0 0,-10-5 0 0,11 6 0 16,-11-6 0-16,10 6 0 0,-10-6 0 0,0 0 0 15,6 4 0-15,1-2 0 0,-2 0 0 0,2 1 0 16,-7-3 0-16,8 2 0 0,-1-1 0 0,1 2 0 15,5-2 0-15,-13-1 0 0,13 3 0 0,-2-2 0 16,-11-1 0-16,13 0 0 0,-1 1 0 0,0 1 0 16,-1-1 0-16,1 0 0 0,-1 0 0 0,1 1 0 15,0-1 0-15,-2 0 0 0,3-1 0 0,-1 3 0 16,0-3 0-16,1 0 0 0,-3 0 0 0,3 1 0 16,-2 0 0-16,1-1 0 0,-1 0 0 0,1 2 0 0,-1-1 0 15,1 0 0-15,-1 0 0 0,0 1 0 0,2-2 0 0,-1 1 0 16,-12-1 0-16,14 0 0 0,-2 0 0 0,-12 0 0 15,13 0 0-15,0 0 0 0,-13 0 0 0,11-1 0 16,1-2 0-16,-12 3 0 0,12-1 0 0,-12 1 0 16,13-3 0-16,-2 2 0 0,-11 1 0 0,13-1 0 15,-13 1 0-15,12-3 0 0,-12 3 0 0,12 0 0 16,-12 0 0-16,12 3 0 0,-12-3 0 0,11 0 0 16,-11 0 0-16,0 0 0 0,0 0 0 0,12 1 0 15,-12-1 0-15,0 0 128 0,0 0-128 0,0 0 0 16,0 0 0-16,0 0 0 0,0 0 0 0,0 0 0 15,0 0 128-15,0 0-128 0,0 0 0 0,0 0 0 16,0 0 160-16,0 0-160 0,0 0 160 0,-8 0-160 16,0-1 128-16,-2 1-128 0,3 1 0 0,-4-1 144 0,3-1-144 0,-1 1 0 15,0 0 0-15,0 0 0 0,-1 0 0 0,0 0 0 16,-1 0 128-16,1 0-128 0,-1 0 0 0,-1 0 0 16,0 0 0-16,-2 0 0 0,-2 0 0 0,-1 0 0 15,1 0 0-15,0 0 0 0,-2-3 0 0,0 3 0 16,-1-1 0-16,0 1 0 0,0 0 0 0,-1 0 0 15,2 0 0-15,-1 0 0 0,0 0 0 0,0 0 0 16,0-1 0-16,1-1 0 0,0 1 0 0,0 0 0 16,0 0 0-16,2-1 0 0,-1 1 0 0,3 1 0 15,0-1 0-15,0 1 0 0,-1-1 0 0,0 1 0 16,0 0 0-16,1 0 0 0,-3-2 0 0,-1 1 0 16,-2-2 0-16,9 2 0 0,-2 0 0 0,0-2 0 0,-3 1 0 15,-1-1 0-15,1-1 0 0,-2-1 0 0,-1 0 0 0,-16-4 0 16,6-1 0-16,4 4 0 0,3-4 0 0,0 3 0 15,2 0-144-15,1 0 144 0,0 4 0 0,1-4 0 16,0 1 0-16,2 2-128 0,-1-4 128 0,2 3 0 16,1 0 0-16,0-2 0 0,1 0 0 0,1 2 0 15,-2-2 0-15,1-1-128 0,2-1 128 0,-1 0 0 16,-2 0 0-16,1 2 0 0,3-1 0 0,-2-2 0 16,0-2-144-16,1 3 144 0,2-2 0 0,0 1-144 15,0-4 144-15,0 0 0 0,-1 2 0 0,2 4 0 16,-2-3 0-16,0 3 0 0,-1-1 0 0,0 0 0 15,1 2 0-15,4 1 0 0,-3 1 0 0,1-1-128 16,-1-3 128-16,1 1 0 0,-3-1 0 0,1 2-128 0,1-5 128 16,-8-7 0-16,1 2 0 0,4 5 0 0,0 3 0 15,-1-1 0-15,3 1 0 0,1-3-128 0,0 3 128 0,1-3 0 16,1-1 0-16,0 3 0 0,-1-4 0 0,2 0 0 16,-1 1 0-16,2 2 0 0,-3-3 0 0,3 1 0 15,0 0 0-15,0 1-128 0,0-2 128 0,0 2 0 16,-1-2 0-16,1 2 0 0,1-2 0 0,-1 5 0 15,-2-4 0-15,1 0 0 0,1 3 0 0,-1-3 0 16,-3 1 0-16,0 0 0 0,1 1 0 0,-2-3 0 16,-4 1 0-16,4 2 0 0,-2-3 0 0,1 1 0 15,-2-1 0-15,1-1 0 0,-2-1 0 0,0 1 0 16,-2 0 0-16,1 0 0 0,1-1 0 0,-1 4 0 16,2-2 0-16,-1 0 0 0,0 0 0 0,1 4 0 15,-2-4 0-15,4 2 0 0,-3 3 0 0,0-3 0 0,0-2 0 0,4 2 0 16,-1-1 0-16,0 2 0 0,-2 0 0 0,1-2 0 15,-1 0 0-15,0 3 0 0,0-3 0 0,3 2 0 16,-2 1 0-16,0-3 0 0,1 0 0 0,-1 2 0 16,0-3 0-16,0 0 0 0,-2-1 0 0,1 2 0 15,-1-1 0-15,2 1 0 0,-1 0 0 0,0 2-128 16,-1-3 128-16,0 1 0 0,-1-2 0 0,1 2 0 16,1-2 0-16,1 1 0 0,0 0 0 0,0 1 0 15,0-2 0-15,-1 0 0 0,3-3 0 0,-1 5 0 16,-1 2 0-16,2 0 0 0,-1-3 0 0,1 1 0 15,-1 0 0-15,1-1 0 0,-1 3 0 0,2 1 0 16,-1-4 0-16,1-2 0 0,0 5 0 0,1 1 0 16,-1-3 0-16,4 3 0 0,1-3 0 0,-1-1 0 0,-1 0 0 0,1 1 0 15,0-2 0-15,0 1-128 0,1 2 128 0,0 1 0 16,0-3 0-16,1 2 0 0,-1 0 0 0,0 0 0 16,0-4 0-16,2 4 0 0,0-1 0 0,0-1-160 15,-2-1 160-15,1 2 0 0,2 1 0 0,0-3 0 16,-2 0 0-16,1 1 0 0,-3-3 0 0,2 3 0 15,2 2 0-15,-2-2 0 0,0 1-128 0,0 4 128 16,2-2 0-16,-3 2 0 0,-1-3 0 0,0-2 0 16,0 4 0-16,0-1 0 0,-1 1 0 0,1 2 0 15,0-2 0-15,0 2 0 0,-1-4 0 0,-1 3 0 16,0-3 0-16,1 3 0 0,2-3-128 0,-4 0 128 16,2 3 0-16,-1-2 0 0,0 2 0 0,-1-3-128 15,0 2 128-15,0 1 0 0,0-1 0 0,-1 1-128 16,-1-1 128-16,0 3 0 0,1-5 0 0,0 3-128 0,-1-1 128 0,0 2 0 15,-1-3 0-15,1 3 0 0,-1-2 0 0,1 4 0 16,-1-3 0-16,1 4 0 0,0-4 0 0,0 3 0 16,-1 0 0-16,-1-1-128 0,-1 0 128 0,3 2 0 15,0-2 0-15,0 0 0 0,0 1 0 0,-2 0 0 16,2-1 0-16,0 4 0 0,0-4 0 0,0 3 0 16,1 1 0-16,0-1 0 0,9 4 0 0,-12-4 0 15,1 3-144-15,-1-1 144 0,1 1 0 0,0 1-144 16,2 0 144-16,0 0 0 0,0 0 0 0,9 0 0 15,-10-1 0-15,0 1 0 0,10 0 0 0,-12 1-128 16,1-1 128-16,1-1 0 0,10 1 0 0,-13 0 0 16,3 0 0-16,-2 0 0 0,-1 0 0 0,2 1 0 15,1 2 0-15,0 0 0 0,-2 0 0 0,2 0 0 0,1 0 0 16,-1 2 0-16,1 2 0 0,-1-3 0 0,-1-1 0 16,-1 5-128-16,1-2 128 0,-1 0 0 0,-1 1 0 15,2-1 0-15,1 1 0 0,0 0-128 0,0 2 128 0,-1 3 0 16,2-3 0-16,-1 2 0 0,3 2 0 0,-3 1 0 15,-1 1 0-15,2 2-128 0,3-2 128 0,-3 1 0 16,0 3 0-16,3-1-128 0,-2-1 128 0,2 1 0 16,0-1 0-16,-2 2 0 0,2-1 0 0,-1 1 0 15,1-1 0-15,0 2 0 0,2-1 0 0,-1 3 0 16,-3-3 0-16,0 0 0 0,1 2 0 0,0-1 0 16,0 3 0-16,2 2 0 0,1-2 0 0,-1 1 0 15,0 2 0-15,0-2-128 0,1 4 128 0,1-4 0 16,-1 3 0-16,-1-3 0 0,4 1 0 0,-1 1 0 0,-1-4 0 15,-1 1 0-15,0 2 0 0,1-3 0 16,-1-3 0-16,0 3 0 0,1-2 0 0,1 3 0 0,-1-1 0 0,2 0 0 16,-3-1 0-16,0 5 0 0,2-5 0 0,-1 2 0 15,1-1 0-15,-1 1 0 0,1-2 0 0,-1-2 0 16,2 2 0-16,-2-2 0 0,1 1 0 0,1 3 0 16,1-3 0-16,-3 0 0 0,0 1 0 0,1 0 0 15,-1 1 0-15,1 3 0 0,1-4 0 0,-3 2-128 16,0-2 128-16,0 2 0 0,0-1 0 0,1-3 0 15,-1 1 0-15,0-1 0 0,-2 0 0 0,0 0 0 16,1-1 0-16,-1 1 0 0,0 0 0 0,-1 2 0 16,1-4 0-16,1 2 0 0,0 1 0 0,0 0 0 15,-2-1 0-15,2 0 0 0,0 0 0 0,-1 1 0 0,-1 0 0 16,0 0 0-16,-1 1 0 0,1 0 0 16,0-1 0-16,1 0 0 0,-2-2 0 0,-1 0 0 0,2 0 0 15,-1-2 0-15,2 1 0 0,-2-1 0 0,-2 1 0 0,2 1 0 16,1-2 0-16,0 1 0 0,-2-2 0 0,3-1 0 15,-4 1 0-15,2 1 0 0,-3-1 0 0,2-3 0 16,0 2 0-16,0 0 0 16,0 2 0-16,0-2 0 0,-1-3 0 0,1 3 0 0,0 0 0 0,4-1 0 15,-1-3 0-15,0 3 0 0,-2-4 0 0,0 2 0 16,1 2 0-16,-1-3 0 0,-1 1 0 0,2 2 0 16,-1-4 0-16,2 2 0 0,-1-2 0 0,1 3 0 15,-2 0 0-15,4-6 0 0,-1 0 0 0,-1 3 0 16,2-3 0-16,-1 3 0 0,0-1 0 0,0 2 0 0,0-4 0 15,-7 9 0-15,5-3 0 0,-2-1 0 0,1 1 0 0,2-3 0 16,0 1 0-16,-1-3 0 0,1 2 0 0,1-2 0 16,1-1 0-16,0 3 0 0,4-9 0 0,-4 8 0 15,4-8 0-15,-4 8 0 0,4-8 0 0,0 0 0 16,-2 7 0-16,2-7 0 0,0 0 0 0,-1 11-128 16,1-11 128-16,0 0-128 0,0 0 128 0,0 0-128 15,0 0 128-15,0 0 0 0,0 0-144 0,0 0 144 16,0 0 0-16,10 5 0 0,-10-5-144 0,0 0 144 15,13 3 0-15,-13-3 0 0,14 0 0 0,-2-3 0 16,0 0-128-16,0 0 128 0,1-3 0 0,0 1 0 16,1-2 0-16,0-3 0 0,2 0 0 0,1-3 0 15,-1-3 0-15,2-1 0 0,1-2 0 0,0 0 0 16,0-3 0-16,-7 8 0 0,2-1 0 0,1-1 0 0,0-3 0 0,3-2 0 16,-1 2 0-16,0-1 0 0,5 1 0 0,14-17 0 15,-7 3 0-15,-4 3 0 0,-3 2 0 0,-4 0 0 16,-3 2 0-16,-1-2 0 0,0 4 0 0,0-5 0 15,-3-2 0-15,3 3 0 0,-4-5 0 0,1 2 0 16,0-1 0-16,0 3 0 0,-2-1 0 0,2 5 0 16,-4-2 0-16,2 6 0 0,-1 2 0 0,-3 6 0 15,-1-1 0-15,1 1 0 0,0-5 0 0,0-1 0 16,1-2 0-16,1-1 0 0,-2-2 0 0,7-18 0 16,0 3 0-16,-1 4 0 0,1 6 0 0,0-3 0 15,0 0 0-15,1 3 0 0,-2-1 0 0,0 3 0 16,1 2 0-16,-2-1 0 0,1-3 0 0,0 2 0 15,-2 2 0-15,-2 1 0 0,1-6 0 0,-2 5 0 16,-2-4 0-16,1 1 0 0,-2 1 0 0,0-1 0 0,0 1 0 16,-2 1 0-16,2 2 0 0,-1 2 0 0,0 0 0 0,-2 0 0 15,0 0 0-15,1 0 0 0,0-3 0 0,0 2 0 16,-1 0 0-16,0 0 0 0,3-2 0 0,-2 2 0 16,-1-1 0-16,0-2 0 0,-1 5 0 0,1 0 0 15,0 1 0-15,0 1 0 0,-3 3 0 0,3-1 0 16,-1 2 0-16,0-2 0 0,-2-1 0 0,1 2-160 15,-1 2 160-15,1 2 0 0,-1 0 0 0,1-5 0 16,2 1 0-16,0 2 0 0,0 1 0 0,0-2 0 16,2-2 0-16,1 2 0 0,-1-3 0 0,3 3 0 15,0-2 0-15,4 1 0 0,-1-2 0 0,1 0-128 16,-2 2 128-16,1-2 0 0,-2 1 0 0,1 5-128 0,-1-2 128 0,0 0 0 16,0 1 0-16,0 4 0 0,0-2 0 15,-2 2 0-15,0 0-144 0,0 3 144 0,0-1 0 0,-1 0 0 16,-3 7 0-16,4-5 0 0,0-1-128 0,2-1 128 15,1 3 0-15,-1-1 0 0,0-1 0 0,3 2 0 16,-2 1 0-16,0 2 0 0,1-4-128 0,3 0 128 16,0 0 0-16,-1 2 0 0,0 2 0 0,1 0 0 15,1-2 0-15,2-1 0 0,-2 2-160 0,1 2 160 16,0 0 0-16,0 1-144 0,-2-1 144 0,-1 1 0 16,0 4 0-16,2 0 0 0,-1-1 0 0,1 1 0 15,-1 2 0-15,1-2 0 0,0 4 0 0,1-2 0 16,0 5 0-16,1-3 0 0,0 0 0 0,1-1 0 15,0 5 0-15,0-3 0 0,2 0 0 0,-1 3 0 0,1-3 0 0,-1 4 0 16,1 2 0-16,-2-1 0 0,1-4 0 0,-1 5 0 16,1 1 0-16,0 0 0 0,-2-3 0 0,0 2 0 15,-1-2 0-15,-2-2 0 0,0-1 0 0,3 3 0 16,-1-4 0-16,0 2 0 0,-1 1 0 0,3-5 0 16,-2 5 0-16,0-3 0 0,-2-1 0 0,2 4 0 15,-2-2 0-15,2 2 0 0,1 1 0 0,1 0 0 16,-1-1 0-16,0 3 0 0,0 0 0 0,0 0 0 15,-1 1 0-15,1 0 0 0,-1 1 0 0,-1 1 0 16,1 4 0-16,1-1 0 0,-1-5 0 0,0 5 0 16,-2 0 0-16,2-3 0 0,-3 0 0 0,-1 0 0 15,0-4 0-15,-2 3 0 0,1 0 0 0,-2 0 0 16,-1-2 0-16,3 1 0 0,1-2 0 0,-1 0 0 16,-2 0 0-16,2 3 0 0,-1 1 0 0,2 0 128 0,3 2-128 15,-4-2 0-15,1-2 0 0,0 1 0 0,1 0 0 0,-2 0 0 16,0 2 0-16,-1-1 0 0,1-1 0 0,0 0 0 15,-1 0 0-15,1-2 0 0,-2 2 0 0,3-2 0 16,-1-2 0-16,-1 3 0 0,1 0 0 0,1-1 0 16,0-1 0-16,1 1 128 0,1 1-128 0,-2-1 0 15,-2-1 0-15,0-1 0 0,1 0 0 0,1 1 0 16,0 2 0-16,1-2 128 0,-3-1-128 0,1 0 0 16,1 1 0-16,-1 2 0 0,-2-2 0 0,-1 3 144 15,3-1-144-15,-2 1 0 0,2 1 0 0,-2 0 0 16,0-1 0-16,2 1 0 0,1 0 0 0,-2-1 0 15,0-1 0-15,2-1 0 0,-3 1 0 0,2 0 0 16,-2 1 0-16,3 0 0 0,2-1 128 0,0-1-128 0,-3-1 0 16,1-2 0-16,2 1 0 0,-1 1 128 0,0 1-128 0,0-2 0 15,0-2 176-15,2 5-176 0,-2-3 160 0,4 1-160 16,-3-2 128-16,-1 1-128 0,3 0 0 0,-1 0 0 16,-2 1 0-16,0-2 0 0,-1-3 0 0,1 1 0 15,0-1 0-15,-1 2 128 0,1-1-128 0,0-1 0 16,2 2 0-16,1-2 0 0,0 1 0 0,0 2 0 15,0-4 128-15,1 3-128 0,-1-4 0 0,1 3 0 16,1 0 0-16,-1-3 128 0,0 2-128 0,0-3 0 16,0 5 0-16,1-3 0 15,-1 2 0-15,0-1 0 0,1 2 0 0,1 1 0 0,-1-3 0 0,0 1 0 16,0-3 0-16,1 2 128 0,-1-2-128 0,0 2 0 16,-1 1 0-16,0-4 0 0,0-1 0 0,1 3 0 15,-1-3 0-15,1 3 0 0,1-3 128 0,-2 2-128 0,-2 0 0 0,1-2 0 16,-1 3 0-16,-1-1 0 0,0 0 0 0,-4-2 128 15,0-3-128-15,2 2 0 0,0 2 0 0,0-2 128 16,0 1-128-16,1 2 0 0,0-3 0 0,8 8 128 16,-3-6-128-16,-1 2 0 0,0-4 144 0,0 2-16 15,0-1 0-15,0-2 0 0,-1 0-128 0,2-1 0 16,-1 2 0-16,2-2 128 0,-1-2-128 0,0 1 0 16,2-2 144-16,0 1-144 0,1 0 0 0,-3 0 128 15,2 1-128-15,-2 0 0 0,-1-1 0 0,-1 3 0 16,-13-4 0-16,15 2 128 0,-5-1-128 0,-10-1 0 15,14 1 0-15,-4-1 128 0,-10 0-128 0,14 0 0 16,-2-1 128-16,-2 0-128 0,-10 1 128 0,15-3-128 16,-3 0 160-16,-1 2-160 0,-11 1 192 0,14-2-64 0,-1-1-128 0,-2 1 192 15,1 0-192-15,-12 2 0 0,14-2 0 0,-2-1 0 16,1-1 0-16,0 3 0 0,-2-1 0 0,2 0 0 16,0 2 0-16,1 0 0 0,0 2 0 0,0-1 0 15,0-1 0-15,1 1 0 0,-2-1 0 0,-1 1 0 16,1-1 0-16,-2 0 0 0,-11 0 0 0,12 0 0 15,-12 0 0-15,11 0 0 0,-11 0 0 0,0 0 0 16,12 0 0-16,-12 0 0 0,0 0 0 0,0 0 0 16,0 0 0-16,0 0-256 0,0 0 16 0,-3-9 16 31,-2-3-2096-31,-4-1-432 0,-2-1-64 0</inkml:trace>
  <inkml:trace contextRef="#ctx0" brushRef="#br2" timeOffset="192191.06">30733 18922 13759 0,'0'0'608'0,"12"0"128"0,-2-3-592 0,0 1-144 0,-10 2 0 0,13-4 0 16,-3 0 864-16,-10 4 144 0,0 0 16 0,0 0 16 15,0 0 288-15,0 0 48 0,0 0 16 0,0 0 0 16,0 0-224-16,0 0-32 0,0 0-16 0,0 0 0 16,-9 0-320-16,-2 3-64 0,-2 0-16 0,-2 3 0 15,-1-4-112-15,-4 4-32 0,-3 3 0 0,-1-1 0 0,1 3-208 0,-4-3-48 16,1 2-16-16,-7 2 0 16,-3-1 16-16,-2 2 0 0,-3 1 0 0,3-4 0 0,3 1-64 0,3 3 0 15,3-3 0-15,4 0 0 0,5-3-64 0,4 2-32 16,3-5 0-16,4 4 0 0,9-9-160 0,0 0 0 15,0 0 0-15,0 0 128 0,10 7-128 0,3-2 0 16,2-3 0-16,8 0 0 0,1 0 0 0,5-1 0 16,-2 1 144-16,2-2-144 0,-1-1 0 0,0 0 0 15,-1 0 0-15,-3-1 128 0,-2 0-128 0,-3 0 0 16,-4 1 0-16,-1 2 0 0,-3 5 0 0,-11-6 0 16,11 3 0-16,-11-3 128 0,0 0-128 0,5 11 0 0,-4 0 0 0,-2 2 128 15,-3-2 0-15,-1 3 16 16,-3 0 0-16,-2 3 0 0,-4-2-16 0,-3 1-128 0,-3 1 192 0,0-3-64 15,-2 1-128-15,-2 0 128 0,-4 1-128 0,3-1 128 16,-2-1-128-16,0-1 128 0,2 2-128 0,1 1 128 16,-1 1-128-16,4-2 0 0,1-2 0 0,3-3 128 15,4 1-128-15,3-3 0 0,1 1 144 0,9-9-144 16,0 0 0-16,0 0 144 0,0 0-144 0,0 0 0 16,4 8 192-16,2-1-192 0,7-3 192 0,1-3-192 15,4-1 320-15,2 0-64 0,1 0 0 0,4-1 0 16,4 0-256-16,2-1 0 0,-3 2 0 0,0-1 0 15,-2-1 128-15,1 2-128 0,-3 0 0 0,2-2 0 16,-6-1 128-16,-1 0-128 0,0 2 0 0,-2 1 0 16,-3 0 0-16,-2 0 0 0,0 0 0 0,-2 0 0 15,-10 0-1280-15,0 0-384 0,0 0-64 0</inkml:trace>
  <inkml:trace contextRef="#ctx0" brushRef="#br2" timeOffset="192714.87">31118 18779 3679 0,'0'0'320'0,"0"0"-320"0,0 0 0 0,0 0 0 0,0 0 2112 0,0 0 336 0,0 0 80 0,0 0 16 15,0 0-1088-15,0 0-224 0,0 0-32 0,0 0-16 16,0 0-320-16,0 0-64 0,0 0-16 0,0 0 0 15,0 0-16-15,0 0 0 0,0 0 0 0,0 0 0 16,0 0 48-16,-3 13 0 0,-4-5 0 0,2 2 0 16,1-4 48-16,-2 4 16 0,1-2 0 0,-1 6 0 15,-5-4-240-15,0 4-32 0,-2 0-16 0,-1 4 0 16,-1 4-32-16,-2 3-16 0,0 0 0 0,0 6 0 0,1-3-96 0,-2 8-32 16,-1-1 0-16,1 1 0 0,3-1-208 0,1 0-32 15,2-4-16-15,3-1 0 0,2-4-160 0,2 2 0 16,0-5 0-16,2-3 128 0,3 2-128 0,1 0 128 15,3 1-128-15,-1-4 128 0,2-4 0 0,2 1-128 16,2 3 192-16,3-1-64 0,-2-4-128 0,4 0 192 16,1 0-192-16,0-2 192 0,2-6-192 0,-2 0 0 15,2 1 0-15,0-3 128 16,3-2-704-16,-1-1-128 0,-2-2-48 0,-1-1-9504 16,-1-5-1904-16</inkml:trace>
  <inkml:trace contextRef="#ctx0" brushRef="#br2" timeOffset="193075.06">31150 19128 11967 0,'0'0'1072'0,"3"-7"-864"0,-3 7-208 0,0 0 0 16,5-7 1584-16,-5 7 272 0,2-9 48 0,-2 9 16 15,0 0-464-15,0 0-96 0,0 0-16 0,0 0 0 0,0 0-448 16,0 0-80-16,0 0-32 0,0 0 0 16,5 13-80-16,1-1-32 0,-1 1 0 0,0 3 0 0,-2 2-48 0,4 0-16 15,3 0 0-15,0 2 0 0,0-1-240 16,1 3-48-16,0-2-16 0,0-1 0 0,2 0-176 0,0-2-128 15,-2-3 192-15,1-3-192 0,-1 1 176 0,1-2-176 16,-2-1 160-16,0-2-160 0,0 0 0 0,-10-7-256 16,12 4 16-16,-12-4 16 15,10-2-1568-15,-1 0-304 0,-2-5-64 0,-3-1-9920 0</inkml:trace>
  <inkml:trace contextRef="#ctx0" brushRef="#br2" timeOffset="193341.89">31356 19043 11967 0,'0'0'528'0,"0"0"112"0,4-11-512 0,-4 11-128 0,5-7 0 0,-5 7 0 16,0 0 2352-16,0 0 432 0,0 0 96 0,0 0 0 16,0 0-1488-16,0 0-304 0,0 0-64 0,0 0-16 15,-3 10 0-15,-2 1 0 0,-2 6 0 0,-2-2 0 16,-3 2-240-16,2 0-32 0,-2 3-16 0,-1 0 0 15,0 1-16-15,0 1 0 0,-1 0 0 0,0 2 0 16,2-5-304-16,-1 0-64 0,-1-1-16 0,3 1 0 16,2-3-320-16,1 0 128 0,2-5-128 0,-1 0 0 15,2 1 0-15,5-12-128 0,0 0 0 0,0 0 0 16,0 0-1488-16,0 0-304 0,0 0-48 0,10 4-11856 16</inkml:trace>
  <inkml:trace contextRef="#ctx0" brushRef="#br2" timeOffset="193564.73">31526 19359 20271 0,'-11'9'1792'0,"2"-1"-1424"16,0 2-368-16,0 4 0 0,2-3 1536 0,0 6 256 16,1 2 32-16,0 0 16 0,1-1-608 0,-3-1-112 15,2 1-32-15,-1-1 0 0,2-2-304 0,1-1-64 16,2 0-16-16,2-4 0 0,2 2-400 0,3-1-96 0,3-2-16 0,1 0 0 15,1-3-192-15,3-1 128 16,1-2-128-16,2-2 0 0,-2-1 0 0,2-2-320 16,0-4 64-16,-2 1 0 15,1-5-1552-15,-2 1-304 0,-3-3-64 0,-2 0-6384 0,-2 1-1264 16</inkml:trace>
  <inkml:trace contextRef="#ctx0" brushRef="#br2" timeOffset="193715.6">31382 19278 23951 0,'-7'-4'2128'0,"7"4"-1696"0,0 0-432 0,0 0 0 16,-5-8 1120-16,5 8 144 0,0 0 16 0,0 0 16 15,0 0-896-15,0 0-176 0,4-7-32 0,2-1-16 16,2 2-320-16,2 2-64 0,1 0-16 0,2 0-8304 16,0 2-1664-16</inkml:trace>
  <inkml:trace contextRef="#ctx0" brushRef="#br2" timeOffset="194008.59">31682 19201 24927 0,'0'0'1104'0,"0"0"240"0,0 0-1088 0,0 0-256 0,0 0 0 0,0 0 0 16,0 0 960-16,0 0 128 0,0 0 16 0,0 0 16 16,0 0-384-16,12 2-80 0,1-4-16 0,0 0 0 15,-1 1-256-15,2-1-48 0,0 0-16 0,0-1 0 16,0 2-128-16,0 0-48 0,-1-1 0 0,0 2 0 16,-1 0-144-16,0-1 0 0,-3 0 0 0,-9 1 0 31,10 4-1792-31,-10-4-320 0,0 0-80 0</inkml:trace>
  <inkml:trace contextRef="#ctx0" brushRef="#br2" timeOffset="194297.37">31950 18952 24991 0,'0'0'1104'0,"0"0"240"0,0 0-1088 16,0 0-256-16,11-1 0 0,1 2 0 0,-1 3 592 0,-11-4 64 15,9 4 16-15,-3 5 0 0,3 0 0 0,0 3 0 16,-1 2 0-16,2 0 0 0,1 2-160 0,2 1-48 16,1 4 0-16,-1-1 0 0,-1 6-224 0,0-5-48 15,-1 1-16-15,-1 3 0 0,-1-2-176 0,0-1 160 16,-1-3-160-16,0 0 160 0,-1 2-160 0,0-3 0 15,-2-4 144-15,1-1-144 0,-2 0 0 0,0-6 0 16,-4-7 0-16,0 0 0 16,5 10-1488-16,-5-10-224 0,0 0-32 0</inkml:trace>
  <inkml:trace contextRef="#ctx0" brushRef="#br2" timeOffset="194547.06">32267 18992 27519 0,'0'0'1216'0,"0"0"256"0,0 0-1168 15,0 0-304-15,0 0 0 0,-8 0 0 0,8 0 576 0,0 0 48 0,-9 7 16 0,2 5 0 16,-2-3 32-16,2 2 16 0,-2 3 0 0,0 3 0 16,0 0-96-16,2 4-16 0,-1-3 0 0,0 4 0 15,1 4-64-15,-1-2 0 0,3 0-16 0,-1 3 0 0,-1-3-272 0,1 4-48 16,-1-1-16-16,1-1 0 0,1-4-288 0,0-2-64 15,-1-2-16-15,6-18 0 16,-4 19-544-16,4-19-96 0,0 0-32 0,0 0 0 16,0 0-1152-16,0 0-224 0,14 5-48 0</inkml:trace>
  <inkml:trace contextRef="#ctx0" brushRef="#br2" timeOffset="194776.79">32336 19382 23951 0,'-13'6'1056'0,"7"1"224"0,-2 2-1024 0,5-4-256 0,-1 4 0 0,1-1 0 16,1 6 1984-16,-1 2 352 0,1-1 64 0,-1 1 16 15,1 0-1312-15,-1 12-256 0,2-5-48 0,2-4-16 16,2-3-448-16,-1-7-80 0,2-3-32 16,2 3 0-16,2-2-224 0,1-1 128 0,2 0-128 0,2-3 0 15,0-2 0-15,11-3 0 0,-3-6-176 0,-2 0 176 31,-1-3-512-31,-2 1 0 0,-2-4 16 0,-3 1 0 16,-1 2-160-16,-2-1-48 0,-3-1 0 0</inkml:trace>
  <inkml:trace contextRef="#ctx0" brushRef="#br2" timeOffset="195025.36">32341 19167 13823 0,'-11'-10'608'0,"11"10"128"15,-10-5-592-15,5-3-144 0,-1 1 0 0,6 7 0 0,0 0 3584 0,-1-9 704 16,1 9 128-16,0 0 16 0,-1-10-3536 0,1 1-720 15,0 0-176-15,1-1 0 16,-1 10-1616-16,3-8-368 0,-3 8-64 0</inkml:trace>
  <inkml:trace contextRef="#ctx0" brushRef="#br2" timeOffset="195661.07">31805 18781 18431 0,'0'0'1632'0,"0"0"-1312"16,-10-3-320-16,10 3 0 0,0 0 1568 0,0 0 240 15,0 0 48-15,0 0 16 0,0 0-688 0,0 0-144 16,10-4-16-16,1-1-16 0,3 1-224 0,3 1-32 16,2 1-16-16,5-1 0 0,5-4-112 0,2 3-32 15,-1 2 0-15,1-2 0 0,1-6-96 0,-2 4-32 16,-2 0 0-16,-1 0 0 0,-3 1-96 0,-3 1-32 16,-1-2 0-16,-3 2 0 0,-1 0-80 0,-4 0-32 0,-2 2 0 0,-10 2 0 15,0 0-224-15,0 0 0 0,0 0 128 0,0 0-128 16,0 0 0-16,-10 6 0 0,-1 2 128 0,-1 2-128 15,0-4 0-15,-5 2 0 0,-2-3 0 0,-1 3 0 16,-2 1 0-16,-2-1 0 0,-1 0 0 0,-1-5 0 16,2-2 0-16,0 0 0 0,0 2 0 0,6-3 0 15,5-2 128-15,6 1-128 0,7 1 0 0,0 0 144 16,0 0-144-16,0 0 128 0,0 0-128 0,0 0 128 16,12-2-128-16,5-1 0 0,-1-2 0 0,3 0 0 15,6 2 144-15,-3 0-144 0,4 0 160 0,-1-1-160 16,1-1 128-16,-2 1-128 15,3 2 0-15,-1-1 0 0,1 1 0 0,-12 0-208 0,2 0 16 0,0 2 0 16,1 0-2784-16,0-1-544 0,20-7-128 0,-9-2 0 0</inkml:trace>
  <inkml:trace contextRef="#ctx0" brushRef="#br2" timeOffset="196327.12">32276 18407 8287 0,'0'0'736'0,"0"0"-592"0,-9-4-144 0,9 4 0 16,-6-4 1968-16,6 4 352 0,-7-5 80 0,7 5 16 15,-7-5-896-15,7 5-176 0,0 0-48 0,0 0 0 16,0 0-112-16,0 0-32 0,0 0 0 0,0 0 0 0,0 0-416 0,0 0-96 16,0 0 0-16,0 0-16 0,10 3 64 0,-3-1 16 15,0 3 0-15,3 0 0 0,3 3-64 0,2 1 0 16,3 4 0-16,3 1 0 0,1 6-96 0,23 22-32 16,-4 1 0-16,-3 4 0 0,-3 0-160 0,-2-1-32 15,-5 4-16-15,-2-8 0 0,-5-4-160 0,-2 1-16 16,-5-1-128-16,-1 4 192 0,-4 6 16 0,-4 5 0 15,-1 4 0-15,-2 0 0 0,0 0 32 0,-2-5 0 16,-3-6 0-16,1-7 0 0,-2 0 0 0,-1 0 0 16,0 4 0-16,-2 0 0 0,-2 6 96 0,4-4 32 15,0 1 0-15,-2-3 0 0,0-1 16 0,1-3 0 16,1-5 0-16,-2-5 0 0,0-1-48 0,-2-3 0 0,0 1 0 0,0-3 0 16,-1 0-176-16,-1 2-32 0,-2-3-128 0,0 2 192 15,-3 2 0-15,-1-1 0 0,-1 0 0 0,1-2 0 16,-3 0-192-16,1-2 0 0,-1 1-144 0,0-3 144 15,-1 0 0-15,1-1 0 0,0-2 0 0,10-8 0 16,-3 2-256-16,0-2 64 0,0 1 0 0,2-3 0 31,-1 1-320-31,4-1-48 0,0-4-16 0,-2-2 0 16,10 0-1920-16,0 0-384 0,4-15-64 0</inkml:trace>
  <inkml:trace contextRef="#ctx0" brushRef="#br2" timeOffset="-205783.36">19378 14490 8287 0,'3'-7'736'0,"-3"7"-592"15,0 0-144-15,0 0 0 0,5-6 1200 0,-5 6 208 16,8-5 32-16,-2 1 16 0,-6 4-528 0,0 0-96 15,9-4-32-15,-9 4 0 0,10-5-160 0,-1 3-48 16,-9 2 0-16,10-2 0 0,-10 2 48 0,0 0 0 0,0 0 0 0,0 0 0 16,0 0 0-16,0 0 16 0,0 0 0 0,0 0 0 15,0 0-32-15,0 0-16 0,-6-2 0 0,-3 0 0 16,-3 0-224-16,1-3-64 0,-2 2 0 0,2 1 0 16,-5 0-32-16,0 0-16 0,-2-1 0 0,-1 0 0 15,0-3-80-15,-3 1-32 0,-3 2 0 0,0-5 0 16,-2 3-160-16,-1 1 192 0,-3-1-192 0,0-1 192 15,-2-1-192-15,-6 3 160 0,-2-2-160 0,-3 0 160 16,-3-1-160-16,-1 0 128 0,-2 2-128 0,3-4 128 16,-2 2-128-16,-2 2 0 0,0-2 144 0,-4-1-144 15,-3-1 0-15,-1 0 0 0,2 0 0 0,0 1 0 16,2 2 0-16,2 0 128 0,-2 1-128 0,-1 2 0 16,-1 0 144-16,-1-2-144 0,-3 1 192 0,0 1-192 15,0 2 192-15,4-3-192 0,1-1 192 0,0 1-192 16,0 3 160-16,-1 0-160 0,-2-2 128 0,1 3-128 0,-2 0 160 0,3 0-160 15,-3 0 192-15,4 0-192 0,3-2 240 0,0 2-64 16,3 2-16-16,0 2 0 0,-2 0-32 0,0 0-128 16,1-2 192-16,3-1-64 0,1 2-128 0,3-1 0 15,2 4 144-15,1 0-144 0,0-2 128 0,3 2-128 16,-2 3 160-16,1-6-160 0,-2-1 128 0,1 2-128 16,0 5 0-16,1-3 144 0,1 3 48 0,0-1 16 15,2 1 0-15,3-2 0 0,1 3 16 0,3-2 0 16,1 0 0-16,1 0 0 0,-2 0-48 0,5 2-16 15,0-3 0-15,2 4 0 0,0-2-160 0,1 0 192 16,2 4-192-16,0-5 192 0,0 5-192 0,1-3 128 16,0 2-128-16,2 2 128 0,-1-3-128 0,2 2 0 0,-2 1 0 0,1 0 128 15,-2-1-128-15,3-1 0 0,-3 0 0 0,1-3 0 16,0 2 0-16,0 1 0 0,0-1 128 0,2 2-128 16,1 1 0-16,2-4 0 0,-2 1 0 0,2-1 0 15,2 6 0-15,1-1 0 0,0-1 0 0,5 2 0 16,1 2 0-16,-1 0 0 0,2 0 0 0,1 0 128 15,0-2-128-15,1 1 0 0,2 0 0 0,4 0 0 16,1 1 0-16,2 0 128 0,-1-1-128 0,3 1 128 16,1 0-128-16,0 0 0 0,2-3 0 0,3 5 0 15,2 3 0-15,2-2 0 0,2-1 128 0,3-1-128 16,0-1 0-16,6 0 0 0,3-2 144 0,1-2-144 16,3-1 128-16,2-2-128 0,3 3 128 0,-1 0-128 15,-1-4 128-15,0 3-128 0,2 2 160 0,6-1-160 16,-2-5 160-16,4 4-160 0,3 0 160 0,0-3-160 0,-1 1 144 0,0-3-144 15,-1 3 128-15,3-4-128 0,4 2 144 0,1-3-144 16,1 2 160-16,0-2-160 0,2 2 128 0,-2 0-128 16,-1-1 0-16,-1 2 144 0,0-4-144 0,1 1 0 15,0 2 0-15,1-4 0 0,-1-2 0 0,-3 1 0 16,-2-2 128-16,0 0-128 0,-2 2 0 0,-1-1 192 16,2 1-192-16,-1-2 192 0,1-1-192 0,2 0 0 15,0-2 0-15,-2 0 128 0,-2 1-128 0,1 1 0 16,-3-1 0-16,2-3 128 0,2 1-128 0,2 1 0 15,3-1 0-15,-4-1 128 0,0-3-128 0,-2 0 0 16,0 2 0-16,-1-2 0 0,-1 0 0 0,0 0 128 16,-2-1-128-16,2 2 0 0,-1-6 0 0,0 1 0 0,-3-1 0 15,-2-2 0-15,-3 2 128 0,0-2-128 0,-2 1 0 16,2-1 128-16,-4-1-128 0,2 1 160 0,0 2-160 0,-1-2 160 16,-1-3-160-16,-1-1 0 0,-1 0 0 0,-4 2 0 15,-3-1 0-15,-2 2 0 0,0 0 0 0,0 1 0 16,-3-3 0-16,0 2 0 0,-4-2 0 0,-3 1 0 15,0-1 0-15,-3 2 0 0,-2 1 0 0,-2 3 0 16,-1-2 0-16,-1 0 0 0,-2 0 0 0,-2-2 0 16,-1 0 0-16,-4-2 0 0,0 3 128 0,-3-1-128 15,0-1 0-15,-2-2 0 0,-2 0 144 0,-5 0-144 16,2-1 0-16,-4 1 128 0,-2 1-128 0,-2-1 0 16,-1 0 0-16,-2-1 0 0,-1 0 0 0,-4 2 0 15,-3 3 0-15,-4 0 0 0,-4-1 0 0,-4-1 0 16,1-1 0-16,-5-2 0 0,-3 0 0 0,-3-1 0 15,-2 1 0-15,-2 2 0 0,-2 2 0 0,-6-2 0 0,-3 2 0 0,-2 0 0 16,-5-1 0-16,1 4 128 16,-1-2-128-16,-3 1 0 0,-4 2 0 0,1-2 0 0,0 3 0 0,2 2 0 15,1 3 0-15,-1-1 0 0,0 1 0 0,-1 3 0 16,-1 0 0-16,1 0 0 0,-1 0 0 0,0-1 0 16,0 3 0-16,-1 0-128 0,-6-1 128 0,0 2 0 15,3 3 0-15,0-1 0 0,2-1 0 0,-1 1 0 16,0 2 0-16,0 3 0 0,3-3 0 0,3 4 0 15,0-3 0-15,2 3 0 0,-1 1 0 0,0 4 0 16,3-3 0-16,1 2 0 0,-1 0 0 0,4-2 0 16,3 3 0-16,1 3 0 0,1-1 0 0,2 5 0 15,1 0 0-15,3 1 0 0,1-4 0 0,3 2 0 0,2 0 0 0,1-1 0 16,2 3 0-16,2 1 0 0,3 2 0 0,2-1 0 16,3 4 0-16,0-1 0 0,2 1 0 0,6-1 0 15,2-1 0-15,1-1 0 0,0 1 0 0,5-3 0 16,1 1 0-16,2 2 0 0,3-1 0 0,3 2 0 15,1-4 0-15,5-3 144 0,2 2-144 0,4 2 0 16,1-1 128-16,5 1-128 0,1 0 0 0,7 0 0 16,2 3 0-16,5 3 128 0,6 3-128 0,4 0 0 15,3-2 160-15,7-2-160 0,4 4 128 0,8-1-128 16,5-5 0-16,8 2 128 0,5 1-128 0,6-3 0 16,6 2 176-16,6-7-48 0,4-4-128 0,6 1 192 15,4 2 64-15,2-2 16 0,2-1 0 0,-3-2 0 16,-2-2-16-16,-2 2-16 0,3 2 0 0,1-5 0 0,-4-6-48 15,0 1 0-15,0-2 0 0,1-3 0 0,-1 1 0 0,-3-2-16 16,-3-3 0-16,0 0 0 0,-2-2-48 0,1 0-128 16,0 1 192-16,-5-3-64 0,-3-2-128 0,-1 2 128 15,-2-4-128-15,2 2 128 0,2-2-128 0,-4 0 0 16,-1-2 144-16,-1 0-144 0,-4-3 0 0,-2 2 0 16,-1 0 0-16,-2 0 0 0,-1-4 0 0,-6 2 0 15,-3-2 0-15,-3-2 0 0,-4-2 0 0,0-1 0 16,-1 2 0-16,-4 0 0 0,-3-2 0 0,-1-4 0 15,0 1 0-15,0 0 0 0,-7-4 0 0,-1 2 0 16,0-5 0-16,-4-2 0 0,-4 0-144 0,-3 0 144 16,-2 2-160-16,-3 1 160 0,-2 2-192 0,-3 2 48 15,-3 4 16-15,-3-5 0 0,-4-1 128 0,-1 0-208 0,-4 5 80 0,-2-2 128 16,-3 2-176-16,-2 1 176 0,-7-1-128 0,0-2 128 16,-3 1-128-16,-3-4 128 0,-7 1-128 0,-1-1 128 15,-6 1 0-15,-4 1-160 0,-7 4 160 0,0-1 0 16,-4-2-128-16,-2 3 128 0,-2 2 0 0,-2-2 0 15,-2-2 0-15,-4 3-128 0,-5-1 128 0,-4 4 0 16,-2 0 0-16,-2 1 0 0,-6 0 0 0,-2 3 0 16,-1 0-128-16,-6 1 128 0,-4-2 0 0,-3 0 0 15,-1 1 0-15,-5 2 0 0,-2 0 0 0,-3 2 0 16,1-1 0-16,1 1 0 0,1 4 0 0,-3-2 0 16,0 2 0-16,2 2-128 0,0 1 128 0,1 1 0 15,-4 3 0-15,4 0 0 0,2 1 0 0,4 0 0 16,3 2 0-16,2 4 0 0,-2-2 0 0,0 0 0 15,-1 3 0-15,3 0 0 0,3 4 0 0,2 2 0 0,1 2 0 16,2-1 0-16,2-2 0 0,4 4 0 0,3 4 0 0,3 1 0 16,4 1 0-16,2 2 0 0,5-4 0 0,2 3-192 15,4 5 192-15,6 0-160 0,4-3 160 0,6 5 0 16,1 3-144-16,5 5 144 0,3 2 0 0,5-2 0 16,1-2-144-16,5 2 144 0,2-2 0 0,7-3 0 15,2-1 0-15,8-3 0 0,1 1 0 0,6-1 0 16,5 2 0-16,7-2 0 0,3 1 0 0,7-4 0 15,6 0 0-15,5-2 0 0,8 1 0 0,7 0 0 16,4 0 0-16,9-3 0 0,7-1 0 0,5 0 128 16,4-3-128-16,3 3 0 0,6 1 0 0,3-4 128 15,8-2-128-15,2 0 0 0,1-5 0 0,3 0 0 0,2-2 0 0,-2-3 0 16,2-1 144-16,-1-2-144 0,5-1 128 0,-1 0-128 16,-1 0 192-16,0-2-64 0,1 1 0 15,-3-2 0-15,1-5-128 0,-4 2 160 0,-5-1-160 0,-1 1 160 16,0-3-160-16,-6-2 0 0,-4-3 144 0,-6 1-144 15,-3-4 0-15,-3-3 128 0,-1-6-128 0,-1-2 0 16,-4 0 128-16,-3-4-128 0,-3-1 160 0,-3-6-160 16,-3 0 160-16,-2-5-160 0,-4-1 160 0,-3-1-160 15,-2 1 128-15,-7-1-128 0,-4 3 0 0,-7 0 144 16,-4 3-144-16,-5 0 0 0,-5 0 0 0,-1 1 128 16,-5 0 16-16,-3 0 0 0,-5-3 0 0,-5 0 0 15,-4 1 64-15,-3 4 16 0,-5 2 0 0,-3 3 0 16,-4-2-80-16,-5 4-16 0,-6 1 0 0,-5 3 0 15,-5-7-128-15,-4 4 0 0,-2-2-192 0,-7 4 192 16,-3 0-128-16,-1 2 128 0,-3-2 0 0,-4 2 0 0,-3 0 0 0,2 3 0 16,4 3-144-16,4 2 144 0,2 3-384 15,4 0 0-15,6 3-16 0,3 5 0 16,1 0-1984-16,5 2-400 0,3 0-80 0</inkml:trace>
  <inkml:trace contextRef="#ctx0" brushRef="#br2" timeOffset="-204131.93">6146 19942 12431 0,'0'0'544'0,"0"0"128"0,0 0-544 15,2-6-128-15,-2-5 0 0,0 11 0 0,0 0 800 0,2-7 128 16,-2-3 32-16,0 10 0 0,4-9-320 0,-2-1-64 16,-2 10-16-16,4-9 0 0,-2-2 64 0,-2 11 16 15,5-10 0-15,-5 10 0 0,7-8 0 0,-7 8 16 16,6-9 0-16,-6 9 0 0,0 0 112 0,0 0 0 15,0 0 16-15,8-5 0 0,-8 5-192 0,9-4-32 16,0 3-16-16,1-2 0 0,3 3-48 0,0-1-16 16,4-3 0-16,1 2 0 0,0-1-16 0,2 2 0 15,0-2 0-15,3 2 0 0,3-1-80 0,0-1 0 16,5-2-16-16,1 2 0 0,1 1-112 0,1 1 0 0,2 2-16 0,2 0 0 16,4-1-64-16,1 1-16 0,0-1 0 0,2 0 0 15,-2-2 32-15,3 1 0 0,-1 1 0 0,2 0 0 16,-1 1 0-16,2 3 16 0,2-2 0 0,3 3 0 15,5-2 0-15,-1-3 0 0,0-1 0 0,0 1 0 16,-1 0-32-16,1 1-16 0,3 1 0 0,0 1 0 16,-1 1-160-16,4 1 160 0,2-3-160 0,-2 1 160 15,-1-2-160-15,1-1 0 16,-4 0 0-16,4 1 128 0,0 3-128 0,3 0 160 0,1 0-160 0,-1-3 160 16,-3-2 0-16,-1 1 0 0,1 0 0 0,2 0 0 15,-1 1 32-15,1 0 16 0,5-1 0 0,-4 0 0 16,-1-1-80-16,1-1 0 0,-1-2-128 0,2 3 192 15,3 1-192-15,0 0 144 0,-1 0-144 0,1-2 128 16,-3 0-128-16,0-1 0 0,1 2 0 0,-1 1 0 16,2 0 0-16,1-1 0 0,0-3 0 0,0-3 0 15,-2 2 0-15,2 3 128 0,0-2-128 0,2 0 0 0,2 2 0 16,-1-1 0-16,-1 1 0 0,-2-1 0 0,0 0 0 0,1 3 0 16,2 3 0-16,0 0 0 0,2-1 0 0,-2-1 0 15,-5-2 0-15,4 1 0 0,-1 1 0 0,1 2 0 16,1 2 0-16,0-2 0 0,0-2 0 0,-2 0 0 15,0 0 0-15,0 2 0 0,1 2 0 0,1 1 0 16,4-2 0-16,-4-1 0 0,-3-1 0 0,-1 2 0 16,1 1 0-16,0 0 0 0,1 3 0 0,0 1 0 15,2-4 0-15,-2 1 0 0,-4-1 0 0,0-1 0 16,1 0 0-16,-1 2 0 0,3-1 0 0,1 3 0 16,0 1 0-16,-1-3 0 0,-1 2 0 0,-3-3 0 15,-1-4 0-15,2 3 0 0,3 0 0 0,0 0 128 0,0-2-128 0,-3 1 0 16,-2-2 0-16,-1 2 0 0,-1-2 128 0,2 0-128 15,1 0 0-15,2 1 0 0,0-2 0 0,0 0 0 16,-5 1 0-16,-2-1 0 0,-2-3 128 0,0 2-128 16,0 1 0-16,2 0 0 0,-4-1 0 0,0 0 0 15,-5-1 0-15,-1 2 0 0,-1 2 0 0,-3-2 0 16,-1 0 0-16,-2 0 0 0,2 1 0 0,-3 0 0 16,0 0 0-16,1 2 128 0,-1-1-128 0,-4-2 0 15,-2 0 0-15,-3 2 0 0,-3-2 128 0,1 0-128 16,-1 0 0-16,-3 0 0 0,-3 0 0 0,0-2 0 15,-3-1 0-15,-3 1 0 0,-2 1 128 0,0 0-128 16,-4 0 0-16,-2-1 0 0,-2 0 144 0,-9 2-144 16,0 0 128-16,0 0-128 0,0 0 128 0,0 0-128 15,0 0 144-15,0 0-144 0,0 0 192 0,-10-5-192 16,-3-3 160-16,-2 4-160 0,-2 3 128 0,-3-2-128 16,-4-2 0-16,-3 1 0 0,-5 1 0 0,1 0 0 0,-1 2 0 0,-8-2 0 15,-3-2 0-15,-4 3 0 0,-4-1-224 0,-1 1 80 16,0-1 16-16,-3 1 0 0,0-4-48 0,-1 4 0 15,0 1 0-15,-3-1 0 0,-3 1-16 0,0-1 0 16,-1 0 0-16,1-2 0 0,2-1-48 0,3 3-16 16,1 1 0-16,0-1 0 0,0 0-16 0,-2-1-16 15,-2-4 0-15,4 0 0 0,3 1 64 0,1-2 16 16,1 3 0-16,3-1 0 16,0 1-288-16,4 0-48 0,-3 2-16 0,-1-2 0 15,-2-3-1552-15,1 2-320 0,-21-10-64 0,15 3-16 0</inkml:trace>
  <inkml:trace contextRef="#ctx0" brushRef="#br2" timeOffset="-180453.33">375 18908 8287 0,'0'0'736'0,"0"0"-592"15,0 0-144-15,0 0 0 0,-8 0 1808 0,8 0 336 0,-11 1 64 0,11-1 16 16,0 0-768-16,0 0-160 16,-6-2-16-16,6 2-16 0,0 0 16 0,0 0 0 15,-4-7 0-15,4 7 0 0,0 0-448 0,9-10-64 0,1 5-32 0,1 0 0 16,2 0-96-16,1 1 0 0,2 1-16 0,0 1 0 15,-2-1-112-15,0 2-32 0,1-1 0 0,-2 0 0 16,4 1-112-16,1 1-32 0,0-4 0 0,4 3 0 16,1 0-80-16,-8 1 0 0,3 0-16 0,2 0 0 15,2 0-16-15,3 1 0 0,0 1 0 0,2 0 0 16,4-1 32-16,22 2 16 0,-7 0 0 0,-4 1 0 16,-3-3-16-16,-1 3-16 0,-3-2 0 0,-1 0 0 15,-1-1-80-15,0 3-16 0,0-3 0 0,-1 2 0 16,0-2 0-16,1 3 0 0,0 0 0 0,2 2 0 15,2-3-16-15,1-2 0 0,-1 2 0 0,1-1 0 16,2 1 0-16,-1 0-128 0,-1 3 192 0,0-4-64 0,-1-1-128 0,3 1 192 16,-1-2-192-16,3-2 192 0,0 0-192 15,1 2 160-15,2-1-160 0,2 1 160 0,-2-2-160 0,2 2 0 16,-2 0 0-16,2 0 0 0,-3 0 0 0,2-1 0 16,0 0 128-16,2-1-128 0,2 0 0 0,-2 2 0 15,-2 2 0-15,3 1 0 0,0-2 0 0,-2 2 0 16,-3-2 0-16,2 2 0 0,0-2 0 0,1 0 0 15,0-1 0-15,1 1 128 0,2-1-128 0,1 4 0 16,-1-1 0-16,0 1 0 0,-2-2 0 0,3 1 0 16,-1-1 0-16,-1 2 0 0,2-3 0 0,3 1 128 15,-1 0-128-15,0 1 0 0,1 0 144 0,-1 1-144 16,0 1 160-16,1-2-160 0,-1-2 128 0,2 2-128 16,1-1 0-16,1 2 0 0,0 1 0 0,2-1 0 0,-2-3 0 15,0 3 0-15,-1-1 128 0,0 0-128 0,0 0 0 0,1 0 0 16,2-2 0-16,-1 1 128 0,1 0-128 0,0 0 0 15,0 1 0-15,-1 0 0 0,-3-180 0 0,1 361 0 16,1-180 0-16,1-1 0 0,1 3 0 0,-1-3 0 16,0 1 0-16,-2 5 0 0,-1-4 0 0,0-2 0 15,-1-1 0-15,0 1 128 0,3 1-128 0,1-1 0 16,-1 0 160-16,1-2-160 0,2 2 160 0,-2-2-160 16,0 2 128-16,-1-3-128 0,0 0 0 0,2 0 144 15,2 0-144-15,0 0 0 0,1-2 0 0,-2 1 128 16,-2-1-128-16,-1 0 0 0,0 0 0 0,4-2 0 15,-2 0 0-15,3 0 128 0,2-1-128 0,-1 1 0 16,2-3 0-16,-1 0 0 0,-2 2 0 0,0-4 0 0,-1 4 128 16,2-2-128-16,5 2 0 0,-2 0 128 0,0-3-128 0,1 2 0 15,-4 0 0-15,2 3 0 0,0-1 0 0,1 1 0 16,1 1 0-16,1-1 0 0,-1 2 0 0,-1-3 0 16,-2-1 0-16,2-1 0 0,-1-1 0 0,2 0 128 15,0 2-128-15,3 2 128 0,-1-1-128 0,-1 0 0 16,0 1 0-16,-1-1 128 0,4-1-128 0,1 0 0 15,-1 3 0-15,0 0 0 0,-2-2 0 0,0 1 0 16,1-3 0-16,0 2 0 0,1 2 0 0,3-1 0 16,0 2 128-16,-3-3-128 0,-1-2 0 0,-3 2 0 15,-2 1 0-15,4 2 0 0,0-1 0 0,-1 0 0 16,3-1 0-16,-2 0 0 0,-2 0 0 0,-4 1 0 16,-2-1 144-16,5 3-144 0,1 0 0 0,0 0 144 15,0-1-144-15,-5 0 0 0,-2-4 128 0,-1 3-128 0,0 2 0 0,2 4 0 16,1-2 128-16,0-2-128 0,1-2 0 0,-1 0 0 15,-4-1 0-15,2 1 0 0,-3-2 0 0,1 3 0 16,-1-1 0-16,3 1 0 0,2 0 0 0,-2-1 0 16,-1-1 0-16,0 1 0 0,-3 1 0 0,-2 1 0 15,4-1 0-15,-4 1 0 0,3 0 0 0,1 0 0 16,-4 0 0-16,0 1 0 0,-2 0 0 0,-1-1 0 16,-1-1 128-16,3 1-128 0,-8 3 0 0,4-2 0 15,-2-1 128-15,4 2-128 0,-2 0 0 0,1 0 0 16,1 0 0-16,-1-1 0 0,-6-1 0 0,0 1 0 15,1 2 0-15,-1-2 0 0,-1 0 0 0,2 4 0 16,-1 0 0-16,2-2 0 0,0-1 0 0,1 0 0 16,-4-1 0-16,0-1 0 0,-3 0 0 0,0 1 0 15,1-1 0-15,0 0 0 0,-2 0 0 0,0 0 0 0,2 2 128 0,1-2-128 16,3 0 0-16,-1 0 0 0,1 0 0 0,-2 0 0 16,-3 0 0-16,1 0 0 0,-1-2 0 0,-1 1 0 15,2 1 0-15,-2 1 0 0,0-1 0 0,1 0 0 16,2 2 0-16,0 0 0 15,1-2 0-15,0-2 0 0,-2 0 0 0,-4 1 0 0,-3 1 0 0,-1 0 0 16,-1 0 0-16,-2 0 0 0,-3 0 0 0,0 1 0 16,-3 1 0-16,1 1 0 0,-3 0 128 0,1-1-128 15,-3 1 0-15,0 0 0 0,-2 0 0 0,0 1 0 16,-1-3 0-16,-5 1 0 0,1-1 0 0,-2 0 0 16,1 2 0-16,-3-2 0 0,-9-1 128 0,0 0-128 0,0 0 0 0,0 0 0 15,0 0 0-15,0 0 0 0,0 0 0 0,0 0 0 16,0 0 0-16,0 0 0 0,0 0 0 0,0 0 0 15,-12 4 144-15,-3 1-144 0,-3-5 0 0,-1 1 144 16,0 2-144-16,-1-2 0 0,-3-2 0 0,0 2 128 16,-4-1-128-16,-1-1 0 0,-5 1 0 0,-1-2 0 15,-2 2 0-15,-2-1 0 0,-5 1 0 0,-4 0 0 16,-5 0 0-16,-4 0 0 0,0 0 0 0,-1 0 0 16,-2 0 0-16,1 3 0 0,-2-2 0 0,-3 3-176 15,-7-3 176-15,-1 2 0 0,-2 0 0 0,1 1-128 16,-2-1 128-16,0-1 0 0,-2 1-144 0,-4 1 144 15,-3 3 0-15,1 0-144 0,0 2 144 0,2-3 0 16,-4-1 0-16,-1 1 0 0,-3-3 0 0,2-1 0 16,-2 4 0-16,4 1 0 0,0-2 0 0,-3 2 0 15,-6-1 0-15,3-2 0 0,1 1 0 0,2 1 0 0,2-1 0 16,-3-2 0-16,-1-1 0 0,2 1 0 0,0-1 0 0,2 2 0 16,1 0 0-16,-2-3 0 0,-3 1 0 0,1 0 0 15,2 1 0-15,2 2 0 0,1-4 0 0,-3 0 0 16,-6-2 0-16,5 1 0 0,-2 0 0 0,2 0 0 15,1 1 0-15,-5-1 0 0,-5 0 0 0,0 2 0 16,2-1 0-16,2 0 0 0,-1 3 0 0,-2 0 0 16,-7 0 0-16,5-2 0 0,1 2 0 0,-1-1 0 15,-1 0 0-15,0 0 0 0,-1 1 0 0,4-1 0 16,2 0 0-16,-4 1 0 0,-4-2 0 0,-1-2 0 16,7-1 0-16,-2 1 0 0,0 0 0 0,0-1 0 15,-4-2 0-15,2 1 0 0,1 2 0 0,0-2 0 0,-3-1 0 0,0-4 0 16,1 4 0-16,2 0 0 0,1-1 0 15,-3-1 0-15,-7 0 0 0,4 1 0 0,0-2 0 0,3-4 0 16,1 3 0-16,-2-4 0 0,-2-1 0 0,3 2 0 16,1-1 0-16,-1 2 0 0,-6-3 0 0,1 6-160 15,2-3 160-15,1 2-208 0,0-5 80 0,-4 3 128 16,-4-2-144-16,4 4 144 0,5 0 0 0,-4 3 0 16,-3-5 0-16,2 1 0 0,3 1 0 0,2-1 0 15,2 3 0-15,0-2 0 0,-5-1 0 0,6 2 0 16,4-2 0-16,2 3 0 0,2 1 0 0,0-2 0 15,-1-1 0-15,4 2 0 0,3-4 0 0,2 6 0 16,-1 1 0-16,0 1 0 0,-1-3 0 0,3-1 0 16,3 1 0-16,4 4 0 0,1 3 0 0,-1 1 0 0,-4-1 0 15,2 0 0-15,0 0-192 0,5 0 192 0,2 4 0 0,3-2 0 16,1 1 0-16,2 0 0 0,-2-2 0 16,4 0 0-16,1 0 0 0,4 2 0 0,3-2 0 15,2-1 0-15,0 2 0 0,0 1 0 0,3-1 0 0,0-1 0 16,-3-182 0-16,4 362 0 0,-2-179 0 0,5-1-128 15,2-3 128-15,3 3 0 0,2 3 0 0,1-4 0 16,0 0 0-16,3 1 0 0,2 0 0 0,-1-1 0 16,1-3 0-16,2 2 0 0,-1-2 0 0,-1 1-128 15,2-1 128-15,0 1 0 0,-1-1 0 0,5 2 0 16,-3-1 0-16,3 0 0 0,0 2 0 0,3-2 0 16,-1 0-128-16,9-1 128 0,-2 0 0 0,0 0-128 0,-2-1 128 0,0 1 0 15,2 0-144-15,-2 0 144 0,1-1 0 16,-9-2-144-16,4 2 144 0,6 0-160 0,2-2 160 0,1 0-160 15,0 0 160-15,6 0-160 0,-4-1 160 0,6 3-160 16,5 1 160-16,-9-1 0 0,2-2-144 0,7 3 144 16,-8-1 0-16,8 1 0 0,-6-1 0 0,6 1 0 15,0 0 0-15,0 0 0 0,0 0 0 0,0 0 0 16,0 0-144-16,0 0 144 0,0 0 0 0,0 0 0 16,0 0-144-16,0 0 144 0,0 0 0 0,0 0-144 15,0 0 144-15,0 0 0 0,0 0 0 0,0 0-128 16,0 0 128-16,11 6 0 0,-11-6 0 0,16 4 0 15,-5 0 0-15,3 1-160 0,1-1 160 0,3-2 0 16,2-1 0-16,5 2-128 0,1-1 128 0,-8 0 0 16,4 2 0-16,3-2 0 0,3 1 0 0,4 0 144 0,1 1-144 15,5 0 0-15,1-1-160 0,36-1 160 16,-11-1 0-16,-4 1 0 0,-2-2-128 0,-1 0 128 0,-2 0 0 0,2 1 0 16,2 1-160-16,3 1 160 0,4 2 0 0,-1-1 0 15,-3-3 0-15,2 0 0 0,2-1 0 0,2 2 0 16,4-1 0-16,0 2 0 0,2-1 0 0,0 3 0 15,-2-1 0-15,3-1 0 0,3 2 0 0,3 0 0 16,2-1 0-16,-2-2 0 0,-2 4 0 0,1 1 0 16,2-3 0-16,2 1 0 0,3 1 0 0,-1-1 0 15,1-1 0-15,-1 1 0 0,0 3 0 0,2-3 0 16,4 0 0-16,-3 1 0 0,-2-2 0 0,1 1 0 16,1 0 0-16,3 1 0 0,3-2 0 0,-2 0 0 15,-4 0 0-15,2 1 0 0,5-2 0 0,1 0 0 16,3 2 0-16,-1 1 0 0,-1-3 0 0,2 0 0 15,3 1 0-15,-1 0 0 0,-3 1 0 0,2-2 0 0,1-1 0 0,4 1 0 16,2 1 0-16,-4 1 0 0,-4-2 0 0,3 1 0 16,3 0 0-16,-2 1 0 0,-1-3 0 0,0 1 0 15,1-2 0-15,2 3 0 0,1-2 0 0,-3 1 0 16,-4-3 0-16,1 4 0 0,0-2 0 0,1-2 0 16,1-6 0-16,-1 1 0 0,-2 1 0 0,3 0 0 15,1 2 0-15,-2-6 0 0,-7-1 0 0,-1 0 0 16,3 4 176-16,1-4-48 0,3 0-128 0,-3-1 192 15,-4 3-192-15,3-4 176 0,2 4-176 0,-1-5 160 16,-4 3-160-16,0-3 0 0,-1-2 144 0,1 2-144 16,1 1 0-16,-1-1 144 0,-1 2-144 0,-1 0 0 15,-3 4 128-15,1-3-128 0,1-1 0 0,0-1 0 16,-4 5 0-16,1-3 0 0,-1 2 0 0,-1 0 0 0,3-2 0 16,-3 6 0-16,-3-1 0 0,-2-1 0 0,0 0 128 0,-1 2-128 15,-2 3 0-15,0-1 0 0,1-1 0 0,-7 1 0 16,-3 0 0-16,-3 0 0 0,-3 1 0 0,4 0 0 15,-4 0 128-15,2 2-128 0,-5 1 160 0,-3-2-32 16,-4 2 0-16,-3-1 0 0,-2 2 0 0,-1 0 0 16,-2-4 0-16,2 0 0 0,0 1-128 0,0 0 128 15,-3 1-128-15,1-1 128 0,-2 1-128 0,-2 1 0 16,-4-2 0-16,1 0 0 0,0 3 0 0,-1-2 0 16,0-2 128-16,-3 1-128 0,0-4 0 0,0-1 0 15,5 2 0-15,-3 1 0 0,1-1 0 0,0 2 0 16,0 0 128-16,-3 2-128 0,-3-1 0 0,2 1 0 0,-4 2 0 0,2 0 0 15,0-1 0-15,3-1 0 16,-3 1 0-16,0-2 0 0,-2-4 128 0,2 2-128 0,-1 1 192 0,-1 1-64 16,1-1-128-16,-1 2 0 0,1-2-160 0,-1 0 160 15,-1 0 0-15,-1 0 0 0,-1 1 128 0,-1-1-128 16,-1-1 160-16,0 1-160 0,2 2 128 0,-2-3-128 16,-1-2 128-16,0 0-128 0,0-1 0 0,-1 1 128 15,0-1-128-15,1 2 0 0,0-3 0 0,2 1 0 16,3-2 0-16,-1 2 0 0,-2 0 128 0,1 0-128 15,-1-1 0-15,2 1 0 0,0-1 0 0,-3 3 0 16,0-5 0-16,-1 2 0 0,-2 0 128 0,1 0-128 16,3-1 0-16,-1 2 128 0,1 1-128 0,-1 0 128 15,-1-3-128-15,1 4 0 0,0-1 0 0,1 2-176 16,1-1 176-16,3 0 0 0,0 2 0 0,1-1 0 16,-3-4 0-16,1 2 0 0,0 1 0 0,-1 1 0 0,-1-1 0 0,-4 1 0 15,-1 0 0-15,-2 1 0 0,-1 0 0 0,-2 0 0 16,-2 0 0-16,1 1 0 0,-1 0 0 0,-3 1 0 15,-4-1 0-15,-7-1 0 0,0 0-192 0,0 0 0 16,0 0 0-16,0 0 0 16,0 0-2080-16,0 0-416 0</inkml:trace>
  <inkml:trace contextRef="#ctx0" brushRef="#br2" timeOffset="-145658.58">27963 21186 21423 0,'0'0'944'0,"-6"6"208"0,0 0-928 0,6-6-224 0,-7 10 0 0,7-10 0 15,-6 7 400-15,6-7 48 0,0 0 0 0,0 0 0 16,0 0-128-16,0 0-32 0,0 0 0 0,0 0 0 15,0 0 0-15,0 0 0 0,0 0 0 0,0 0 0 16,6-5 96-16,1-5 32 0,0 1 0 0,2-4 0 16,1 0 288-16,-1 1 64 0,4-6 16 0,-5 6 0 15,2 0-80-15,1-1 0 0,3-4-16 0,0-2 0 16,2-2-112-16,0-1-32 0,2-1 0 0,15-19 0 0,-4 5-112 0,-2 3-32 16,-4 2 0-16,0 2 0 0,1 3-80 0,-1-5 0 15,-1 3-16-15,0 1 0 0,-4-2-64 0,1 5-16 16,-1-3 0-16,-2 3 0 0,0-5-64 0,0 0-16 15,-6 2 0-15,2-1 0 0,-3-1-144 0,-1 2 160 16,-1 0-160-16,-1 1 160 0,2-2-32 0,-2 3-128 16,1-4 192-16,-2-1-64 0,-2 2 48 0,2-3 0 15,-1 1 0-15,1 0 0 0,0 3 0 0,3-2 0 16,0-1 0-16,-2 4 0 0,-1-1-176 0,0 3 0 16,2 3 0-16,-1-3 128 0,-2 2-128 0,1 3 0 15,0-1 0-15,-3 0 128 0,2 0-128 0,-1 1 0 0,-1 1 0 0,0-1 0 16,-1 2 0-16,-1-2 0 15,-1-2 128-15,2-1-128 0,-2 2 0 0,-1-1 0 0,1-1 0 0,2-1 0 16,-1 1 0-16,0 1 0 0,2 3 0 0,0-1 0 16,-1-3 0-16,3 0 0 0,-2 2 0 0,1 2 0 15,1-2 0-15,0-3 0 0,1 1 0 0,0 0 0 16,-2-3 0-16,2 0 0 0,1 5 0 0,2-6 0 16,-3-1 0-16,2 0 0 0,1 4 0 0,0-3 0 15,-2 3 0-15,-1-4 0 0,0 3 0 0,0 3 0 16,2-3 0-16,-2 2 0 0,0 1 0 0,0 0 0 15,0 0 0-15,0-1 0 0,1 1 0 0,2 2 0 16,-2 2 0-16,1-1 0 0,-1-3 0 0,2 2 0 16,1 0 0-16,0-1 0 0,-3 0 0 0,3 0 0 15,0 2 0-15,0-1 128 0,0 1-128 0,1 1 0 16,0 0 0-16,3-1 128 0,-2 3-128 0,-1 2 0 16,0-2 0-16,1 1 0 0,0-1 0 0,-1 2 0 0,0 2 0 0,0 0 0 15,1-2 0-15,0 2 0 0,1 1 0 0,0-1 0 16,1 3 128-16,-2-1-128 0,1 5 0 0,-2-1 0 15,-2 1 0-15,1 1 128 0,1 0-128 0,0 3 0 16,-10 1 0-16,14 1 0 0,-1-1 0 0,1 3 0 16,-3-2 0-16,-1 4 0 0,4 3 0 0,-1-2 0 15,0 4 0-15,-1-1 0 0,1 2 0 0,1-3 0 16,0 3 0-16,0 0 0 0,0 0 0 0,1 2 0 16,-1-2 0-16,-2 2 0 0,0 1 0 0,0 0 0 15,-2 0 0-15,0 1 0 0,2 0 0 0,-2 1 0 16,0 0 0-16,0-1 0 0,-1-2 0 0,1 5 0 15,0 4 0-15,-1-3 0 0,-1-2 0 0,-1 2 0 0,1 2 0 0,-2-1 0 16,-1 4 0-16,1 2 0 0,0-5 0 16,-1 3 0-16,0 3 0 0,0-4 128 0,0 2-128 0,-1-2 0 15,0-1 0-15,0 2 0 0,-2 2 128 0,2-4-128 16,0 4 0-16,0-3 0 0,-1 0 0 0,3-1 128 16,-1 1-128-16,2-1 192 0,0-3-192 0,-1 0 192 15,0 1-192-15,2 1 0 0,0-2 0 0,-2 2 128 16,-1 1-128-16,1-2 0 0,2 1 0 0,-2 0 0 15,3 1 0-15,0 3 0 0,-1-1 128 0,1 3-128 16,0-4 0-16,0 1 0 0,-1 3 0 0,1-3 128 16,0 0-128-16,1 0 0 0,1-1 0 0,0 0 0 15,2 0 128-15,1 1-128 0,3 3 0 0,0-3 128 16,-2-4-128-16,2 2 160 0,2 2-160 0,-1-2 160 0,-2-3-160 16,1 0 0-16,-5-1 0 0,2 1 0 0,0-2 128 0,0 1-128 15,0 0 0-15,-1 1 128 0,0-4-128 0,-3 2 192 16,-1-2-192-16,0 2 192 0,-2-1-192 0,4-1 0 15,-4-1 144-15,1 2-144 0,-2 0 0 0,2 1 0 16,-1-2 0-16,1 0 128 0,-2-2-128 0,5 1 0 16,0 0 0-16,0 0 128 0,0-3-128 0,-1 2 0 15,1 1 0-15,3-3 0 0,0 2 0 0,1 1 0 16,2 0 0-16,-1-2 0 0,0 0 0 0,0 2 0 16,5-4 0-16,-2 2 0 0,0 2 0 0,2-4 0 15,0 3 0-15,2 1 128 0,1-2-128 0,0 1 0 16,-4-1 0-16,1 0 0 0,0-2 0 0,-2 3 0 15,0 0 0-15,0-4 0 0,0 1 0 0,2-2 0 0,0 2 0 0,1-3 0 16,-2 2 0-16,1-2 0 0,0 0 0 0,2 2 0 16,0 0 0-16,1 0 0 0,-1 2 0 0,1-2 128 15,0 3-128-15,3-3 0 0,0 3 0 0,-1 0 0 16,0-2 0-16,-1 4 0 0,1-1 0 0,-2-2 0 16,-1 2 0-16,-2 1 0 0,0-4 0 0,0 3 0 15,3 2 0-15,1-1 0 0,-3-1 0 0,3-1 0 16,-3 2 0-16,3-1 0 0,-1-2 0 0,-1 2 0 15,-2-4 0-15,1 1 0 16,-2 2 0-16,1-3 0 0,-4 2 0 0,1-2 0 0,-3 2 0 0,1 2 128 16,-1-4-128-16,-1 4 0 0,0-4 0 0,-1 1 0 15,-2-1 0-15,0 0 128 0,2-2-128 0,-1 2 0 16,-2-4 0-16,-5-1 128 0,1 2-128 0,1-2 0 16,0 0 0-16,1 1 128 0,-1 1-128 0,1-2 0 0,0-1 0 0,4 2 144 15,1 0-144-15,-13-5 0 0,10 2 192 0,-10-2-192 16,10 2 192-16,-10-2-192 0,0 0 192 0,12 0-192 15,-12 0 192-15,0 0-192 0,11-2 208 0,-11 2-64 16,0 0-16-16,9-2 0 0,-9 2 0 0,0 0 0 16,0 0 0-16,9-5 0 0,-9 5-128 0,0 0 0 15,0 0 0-15,0 0 0 0,10-4 0 0,-10 4 0 16,0 0 0-16,0 0 0 0,9-4 128 0,-9 4-128 16,0 0 0-16,0 0 128 0,0 0-128 0,0 0 0 15,0 0 0-15,0 0 0 0,0 0 0 0,0 0 0 16,0 0 0-16,0 0 0 0,0 0 0 0,-1-4 0 15,-2-1 0-15,0 1 0 0,-3 1 0 0,0 0 0 0,0-1 0 16,-2-1 0-16,-1 1 0 0,-7-2 0 16,2-3 0-16,0 3-176 0,0 2 176 0,-1-4-208 0,-2 1 80 0,7 4 128 15,-3-3-288-15,-3-1 64 0,-3 1 16 0,-4-3 0 16,-4 3-64-16,-2-3-16 0,-2 1 0 0,-30-6 0 16,10 2 144-16,6 3 144 0,1-1-208 0,8 3 80 15,1 2 128-15,3-2 0 0,3 1 0 0,2 0 0 16,2-2 128-16,0 1-128 0,-1-2 128 0,-2-1-128 15,-2-4 0-15,-2-1 0 0,-4 2 0 0,3-1-128 16,-5-4 128-16,3-4-160 0,-1 1 160 0,18 7-160 16,-2-4 0-16,-2-1 0 0,1-4 0 0,-1 0 0 15,2-2 160-15,-3 1 0 0,-1-2 0 0,-21-23-128 16,7 7 128-16,4 5 0 0,1 5 0 0,2 0 0 16,-1-1 0-16,3 3 0 0,0 0 0 0,0-1 0 0,-2-5 0 0,4 3 0 15,3 0 128-15,0 4-128 0,-1 0 0 16,3-1 0-16,3 4 0 0,1-4-128 0,1 4 128 0,0-1 0 15,2 4 0-15,-2-4 0 0,-1 1 0 0,-1-2 0 16,-2 0 0-16,-1-4 0 0,-1-1 0 0,0 1 0 16,-2-2 0-16,0 1 0 0,-1-4 0 0,-1 1 0 15,2 2 0-15,1-2 0 0,0 1 0 0,0 1 0 16,3 1 0-16,3 1 0 0,1 4 0 0,3-3 0 16,-3 0 0-16,2-1 0 0,2-1 0 0,-1 2 0 15,1-1 0-15,2-2 0 0,0-1 0 0,0 0 0 16,2 3 0-16,-1 2 0 0,1-2 0 0,-1 0 0 15,-1 2 0-15,-1 1 0 0,0-3 0 0,-2 1 0 16,0-2 0-16,-3 5 0 0,2 0 0 0,-3 4 0 0,-1-4 0 16,0 4 0-16,0 4 0 0,-1-1 0 0,1 1 0 0,-1 2 0 15,1 2 0-15,0 2 0 0,-1-1 0 0,1 3 0 16,-1 2 0-16,4-3 0 0,1 3 0 0,0-1 0 16,-2 0 0-16,1 3 0 0,-1-4 0 0,3 3 0 15,0-1 0-15,2 2 0 0,1-1 0 0,1 4 0 16,0 2 0-16,1-2 0 0,9 5 0 0,-11-4 0 15,-2 1 0-15,2 2-128 0,0 1 128 0,2 2 0 16,-2 1 0-16,0 2 0 0,-1-1 0 0,-1 1-128 16,1 1 128-16,-2 3 0 0,4 0 0 0,-4 1 0 15,-2 6 0-15,1 0-128 0,-1 2 128 0,2 2 0 16,-2 2 0-16,2 4-128 0,0-1 128 0,2 4 0 16,-5-1 0-16,2 5-128 0,2 1 128 0,0 1 0 15,1-1 0-15,0 1 0 0,1 2 0 0,1 0-128 16,0 0 128-16,2-1 0 0,2-1 0 0,-2 1 0 15,-2-2 0-15,1 3 0 0,-1-3 0 0,1 2 0 0,1 1 0 0,-1-3 0 16,-1-2 0-16,1 0 0 0,0 4 0 0,0 0 0 16,3-2 128-16,-4 1-128 0,2 0 0 0,-1 1 0 15,2 2 0-15,-1 1 0 0,-2 1 0 0,0-2 0 16,-2-1 0-16,2 1 0 0,-1 0 0 0,-1 0 0 16,1-1 0-16,-1 1 0 0,2 0 0 0,0 2 0 15,-3-3 0-15,3 1 0 0,0 2 0 0,1 1 0 16,-1-3 0-16,0-1 128 0,1-3-128 0,0-4 0 15,-1-2 0-15,-2-2 0 0,1 1 0 0,-1-3 0 16,1 2 0-16,-3-2 128 0,1 2-128 0,-1 0 0 16,2 4 0-16,-5-4 0 0,2 0 0 0,1-1 144 0,1-4-144 15,0 2 0-15,0 0 160 0,-1-3-160 0,-2-1 128 0,2-1-128 16,2 2 0-16,-1-3 128 0,-1-2-128 0,1 1 0 16,0 0 0-16,2-2 128 0,-2 1-128 0,2-2 0 15,-3 0 128-15,0-3-128 0,0 3 0 0,0-5 128 16,1 1-128-16,1 4 0 0,0-4 0 0,-2 2 0 15,4-4 0-15,1 2 0 0,1-3 0 0,2 2 0 16,-3-1 0-16,4-2 0 0,0 4 0 0,1-4 0 16,4-5 0-16,-4 8-224 0,4-8 48 0,0 0 16 31,0 9-1216-31,0-9-240 0,0 0-48 0,8 5-16 16,2 0-1456-16,3-1-272 0</inkml:trace>
  <inkml:trace contextRef="#ctx0" brushRef="#br2" timeOffset="-141988.68">29083 18308 11055 0,'0'0'976'0,"3"-10"-784"0,-1 0-192 0,0 1 0 15,-1 0 1360-15,-1 9 240 0,1-9 32 0,-1 9 16 16,2-12-528-16,-1 5-96 0,-1 7-32 0,0 0 0 16,0 0-352-16,0 0-64 0,0-7 0 0,0 7-16 15,0 0-80-15,0 0-16 0,0 0 0 0,0 0 0 16,0 0-272-16,0 0-48 0,0 0-16 0,0 0 0 15,0 0 64-15,4 11 0 0,-2 0 0 0,1-1 0 16,-2 3 32-16,0 2 16 0,0 2 0 0,1 0 0 16,-1 3 16-16,0 1 0 0,1 6 0 0,0 0 0 15,1 4-48-15,-1 0 0 0,1-1 0 0,-1 5 0 0,1 0-16 0,-1 3 0 16,-2 6 0-16,4-2 0 0,-3 2-32 0,-1-1-16 16,0 4 0-16,0-1 0 0,2 4 0 0,-2 0 0 15,0 3 0-15,0 2 0 0,0 1-16 0,0 2 0 16,0-2 0-16,-2 3 0 0,1-3-128 0,0 1 0 15,-2-1 144-15,3 3-144 0,-2-1 128 0,2-1-128 16,0-1 128-16,0-2-128 0,1-1 192 0,0 1-16 16,4-4-16-16,-1-1 0 0,0 2 160 0,1-2 48 15,2 2 0-15,-1-4 0 0,1-3-96 0,0 0-16 16,-1-1 0-16,1-2 0 0,-2-2-64 0,0 3-32 16,1-3 0-16,-1 1 0 0,2-3-32 0,-1 1 0 15,-4 0 0-15,2-3 0 0,1-2 48 0,-1 2 0 0,0-3 0 0,0 1 0 16,0-4-16-16,-1 3 0 15,2-2 0-15,-2 1 0 0,0-5 16 0,-1 4 0 0,-1-4 0 0,2-10 0 16,-1 0-176-16,2 3 192 0,0 1-192 0,0 1 192 16,0 0-192-16,-2 0 192 0,1-1-192 0,1 17 192 15,-2-7-192-15,-1-5 0 0,-1-4 144 0,2-2-144 16,-1-3 160-16,-1-1-32 0,0 0-128 0,0-4 192 16,0 0-64-16,0 0-128 0,-1-5 176 0,1-6-176 15,0 8 160-15,0-8-160 0,0 0 128 0,0 0-128 16,0 0 0-16,0 0 128 0,0 0-128 0,0 0 0 15,0 0 0-15,0 0 128 0,0 0-128 0,0 0 0 16,0 0 0-16,0 0 0 0,0 0 0 0,0 0 0 16,0 0 0-16,0 0 0 0,0 0 128 0,-4-10-128 15,3-4 0-15,-1 0 0 0,0-4 0 0,1-2 128 0,-1-3-128 16,0-1 0-16,-2-2 0 0,0 0 0 0,2-7 0 0,0 12 0 16,-3-5 0-16,1-2 0 0,1-5 0 0,-3-4 0 15,1-1 0-15,-1-6 0 0,2 4 0 0,-5-43 0 16,0 9 0-16,2 7 0 0,0 5 0 0,2 1 0 15,2 2 0-15,-3 2 0 0,3 5 0 0,-1 0 0 16,1 0 0-16,-1-3 0 0,1 0 0 0,1-1 0 16,-1 3 0-16,0 0 0 0,0 1 0 0,-2-2 0 15,3 2 0-15,-2-4 0 0,2 0 0 0,-1 2 0 16,2-2 0-16,-2 3 0 0,6 1 0 0,-3 4 0 16,2 4-160-16,1-3 160 0,-2 5-128 0,2-5 128 15,-2-2 0-15,1 5-144 0,1-2 144 0,-1 3-128 16,-2 2 128-16,2-2-128 0,0 5 128 0,0 0 0 0,-1 1 0 0,1 1 0 15,0-1 0-15,0 2 0 0,-1-3 0 0,3 1 0 16,-2 0 0-16,-1 4-160 0,3 1 160 0,-2 2 0 16,1 0 0-16,-3-1 0 15,2 4 0-15,0 1 0 0,0 2 0 0,-4 0 0 0,-1 5 0 0,3 1 0 16,-1 0 0-16,-2 2 0 0,-1 3 0 0,1 1 0 16,1-2 0-16,-2 1-128 0,1 0 128 0,-1 0 0 15,1 3 0-15,1 1 0 0,0 2 0 0,-1-1 0 16,0 2 0-16,2-3 0 0,1 9 0 0,0-5 0 15,-1-2 0-15,1 0-128 0,0 0 128 0,0 7 0 16,0 0 0-16,1-7 0 0,-1 7 0 0,0 0 0 16,0 0-128-16,5-5 128 0,-5 5 0 0,0 0 0 15,0 0-128-15,0 0 128 0,0 0 0 0,0 0 0 16,0 0 0-16,0 0 0 0,0 0 0 0,0 0 0 0,0 0 0 0,-1 15-128 16,-2-1 128-16,2 4 0 0,1 2 0 0,-1 2 0 15,-1 3-128-15,1 6 128 0,1 2 0 0,-1 5 0 16,-2 6-128-16,1 3 128 0,-1 4 0 0,1 4 0 15,-1 6 0-15,1 2 0 0,-1 7 0 0,-1 3-128 16,0-1 128-16,2 4 0 0,-1 3 0 0,2-4 0 16,-2 0-128-16,2 3 128 0,-3-1 0 0,1 1 0 15,0 3 0-15,2-3 0 0,-2-3 0 0,2-3 0 16,0-1 0-16,-1-1 0 0,4-1 0 0,-1 0 0 16,0-2 0-16,3-5 0 0,-1 2 0 0,4-6 144 15,-2 1-144-15,0-3 128 0,2-3-128 0,-2 0 0 16,0 1 0-16,1-5 128 0,-1-2-128 0,2-5 0 15,-1 0 0-15,0 1 0 0,-1-3 0 0,1-18 128 16,-1 3-128-16,1-1 0 0,0 4 0 0,1-1 0 0,-1 1 0 0,0-3 0 16,0 2 0-16,4 15 0 0,-7-10 0 0,3-8 0 15,-1-4 0-15,-2-3 128 0,-1-3-128 0,-2-2 0 16,0-3 128-16,0 1-128 0,0-10 0 0,0 0 128 16,0 0-128-16,1 8 0 0,-1-8 0 0,0 0 0 15,0 0 0-15,0 0 0 0,0 0 128 0,0 0-128 16,0 0 0-16,0 0 0 0,0 0 0 0,0 0 0 15,-5-9 0-15,0-2 0 0,1-1 0 0,0 2 0 16,2-3 0-16,-3-1 0 0,1-4 0 0,0-2 0 16,0-3 0-16,3 7 0 0,-5-3 0 0,2-8 0 15,0-2 0-15,0-6 0 0,0-5 0 0,0-6 0 16,2-4 0-16,-2-53 0 0,2 9 0 0,0 5 0 16,0 0 0-16,2 2 0 0,-3-3 144 0,3-5-144 0,0 0 0 0,0-3 0 15,0 3 0-15,0 0 0 16,0-7 144-16,1 0-144 0,3 7 192 0,1-2-192 0,-1 3 176 0,5 0-176 15,-4 4 160-15,3 0-160 0,-3 2 0 0,-1 3 128 16,1 3-128-16,-3 2 0 0,2 4 0 0,-1 5 0 16,-3 4 0-16,0 6 0 0,0 1 0 0,-3 8 0 15,1 7 0-15,-1 6 0 0,-1 3-224 0,2 3 16 16,-2 9 0-16,0 0 0 0,2 4 32 0,-1 2 16 16,-2 0 0-16,2 3 0 15,2-1-416-15,1 4-64 0,0-1-32 0,1 4 0 16,-1 9-2240-16,0 0-448 0</inkml:trace>
  <inkml:trace contextRef="#ctx0" brushRef="#br2" timeOffset="-129729.93">26007 19112 21247 0,'0'0'944'0,"0"0"192"0,9-5-912 0,0 2-224 0,0-1 0 0,-1 1 0 16,-8 3 704-16,10-5 112 0,-10 5 16 0,9-5 0 16,-9 5-512-16,0 0-80 0,8-4-32 0,-8 4 0 15,0 0-80-15,0 0 0 0,0 0-128 0,0 0 192 16,0 0 0-16,0 0-16 0,0 0 0 0,-3 17 0 15,-4-1 48-15,-2-2 16 0,-1-2 0 0,-2 2 0 16,-4 1 112-16,1 0 32 0,0 2 0 0,-3-3 0 16,-4 1 112-16,2 0 16 0,2 2 16 0,-2-2 0 15,0-2 96-15,1-2 16 0,2 2 0 0,-1 2 0 16,-5-5-80-16,4 2-16 0,-1-1 0 0,1-2 0 16,1 2-304-16,2-3-64 0,-1 1-16 0,3-3 0 15,0 3-160-15,1-2 0 0,4-5 0 0,1 2 0 0,8-4 128 16,0 0-128-16,-8 3 128 0,8-3-128 0,0 0 144 0,0 0-144 15,0 0 160-15,0 0-160 0,13 3 224 0,-1 0-48 16,2-2-16-16,3-1 0 0,2 0-32 0,2 0-128 16,2 0 192-16,0 0-64 0,-1-1-128 0,1 2 0 15,-2-2 144-15,2 0-144 0,-4-2 0 0,2-1 0 16,-1 2 0-16,-1-1 128 0,-2 1-128 0,-1 0 0 16,-1 0 0-16,-1 1 0 15,0-1-320-15,-1 2-64 0,0 0-32 0,-2 0 0 16,-11 0-1280-16,13 2-256 0,-13-2-48 0,13 2-7248 15,-3-1-1440-15</inkml:trace>
  <inkml:trace contextRef="#ctx0" brushRef="#br2" timeOffset="-129196.56">25856 19367 5519 0,'0'0'496'0,"0"0"-496"16,0 0 0-16,-9 3 0 0,9-3 3136 0,0 0 544 16,0 0 96-16,-8 6 32 0,8-6-2432 0,0 0-480 15,0 0-112-15,0 0-16 0,0 0 64 0,0 0 0 16,0 0 0-16,0 0 0 0,0 0-32 0,0 0 0 16,0 0 0-16,0 0 0 0,0 0-80 0,13 1-16 15,-1-2 0-15,-1-1 0 0,0 1-48 0,3 0-16 16,2-3 0-16,1 1 0 0,3 1 16 0,2-3 0 15,5 1 0-15,4 0 0 0,0-1-16 0,6-3 0 16,3 3 0-16,2-1 0 0,0-2-96 0,0 2-32 16,-3-5 0-16,3 3 0 0,-1-1-192 0,0 3-64 0,1-3 0 15,0 4 0-15,0 2-128 0,4 2-128 0,0-2 144 0,-4-2-144 16,-2 1 144-16,-1 1-144 0,-4 1 128 16,0 0-128-16,-5-1 0 0,-3-1 0 0,-3 1 128 0,-1 1-128 15,-2 1 0-15,0 1 0 0,-4-2 0 0,0 0 128 16,-3 2-128-16,-1 2 0 0,-3 0 0 0,-10-2 0 15,0 0-160-15,0 0-16 0,0 0 0 0,0 0 0 32,0 0-512-32,0 0-96 0,0 0-32 0,0 0 0 15,-9 0-2608-15,-2 0-528 0</inkml:trace>
  <inkml:trace contextRef="#ctx0" brushRef="#br2" timeOffset="-128663.6">26038 19044 7359 0,'0'0'656'0,"0"0"-528"15,0 0-128-15,7-10 0 0,-7 10 2880 0,0 0 560 16,8-5 96-16,-8 5 32 0,0 0-2144 0,0 0-416 16,0 0-96-16,0 0-16 0,0 0-128 0,0 0-48 15,0 0 0-15,-3 11 0 0,-3-1-16 0,-2 4 0 16,0 0 0-16,-4-1 0 0,-2 3 16 0,0 2 0 0,0 0 0 0,-2 5 0 16,-3 0-48-16,1-2-16 0,0 3 0 0,0-1 0 15,3-1-64-15,-2-2-16 0,2-1 0 0,2 0 0 16,-2 1-64-16,2-5 0 0,1-1-16 0,2 1 0 15,-2-6-192-15,1 2-48 0,-1-3 0 0,3 1 0 16,2-4-96-16,-1 0-32 0,0 1 0 0,8-6 0 16,0 0 160-16,0 0 32 0,-3 7 0 0,3-7 0 15,0 0-128-15,0 0 0 0,5 9-16 0,-5-9 0 16,10 6-48-16,0-2-128 0,0 0 192 0,2 1-64 16,3-3 0-16,-1 1 0 0,-1-1 0 0,1 1 0 15,1-2-128-15,0 0 160 0,0-1-160 0,3 0 160 16,0 0-32-16,1 4-128 0,1 0 192 0,1-1-64 15,2-2-128-15,-1 1 128 0,1 2-128 0,-2 1 128 0,0-1-128 0,0-1 0 16,-2 0 0-16,0 1 128 0,-3 1-128 0,1-1 0 16,-2-1 0-16,-1 1 0 15,0 1-512-15,-1-2-16 0,-1 0-16 0,0 0 0 16,-12-3-1760-16,10 2-336 0,-10-2-80 0</inkml:trace>
  <inkml:trace contextRef="#ctx0" brushRef="#br2" timeOffset="-128213.02">25768 19432 9215 0,'-10'5'816'0,"0"-2"-656"0,0-1-160 0,0 1 0 16,-2 1 3264-16,4 3 608 0,1-2 128 0,1 1 32 15,-1 2-2912-15,7-8-576 0,-5 7-112 0,5-7-32 0,0 0 80 0,0 0 16 16,0 0 0-16,0 0 0 16,15 7-32-16,3-6 0 0,9-2 0 0,0-4 0 0,2-2 0 0,5 0 0 15,7-4 0-15,5 1 0 0,1-1-208 0,10-3-32 16,5 4-16-16,2 0 0 0,0-2 64 0,1 2 16 16,-2-3 0-16,3 3 0 0,0 1 512 0,1 3 96 15,2-1 32-15,-2 4 0 0,-5 1-224 0,-3 0-32 16,-10-2-16-16,-2-1 0 0,-2 2-464 0,-3 2-192 15,-4 1 176-15,-2 4-176 16,-3-2-1232-16,-4 4-352 0,-2-3-64 0</inkml:trace>
  <inkml:trace contextRef="#ctx0" brushRef="#br2" timeOffset="-126278.36">6526 20184 5519 0,'0'0'240'0,"-8"-8"64"0,1 3-304 0,0-2 0 0,2-1 0 0,-2 4 0 16,7 4 1984-16,-8-4 352 0,8 4 64 0,0 0 16 15,-9-3-1264-15,9 3-256 0,-11 0-64 0,2 1 0 16,0 3-80-16,9-4-32 0,-9 5 0 0,9-5 0 15,-9 5-32-15,3 2-16 0,6-7 0 0,-7 8 0 16,2 1-160-16,5-9-48 0,-5 9 0 0,3 2 0 16,2-11-64-16,-2 10-16 0,4 2 0 0,0-4 0 15,-2-8 96-15,12 10 16 0,2-5 0 0,3 2 0 0,2 0 160 0,4-2 48 16,4 1 0-16,2-1 0 0,6 0-192 16,3 3-48-16,4-3 0 0,-3-2 0 0,2-1-192 0,-2 1-32 15,-2-2-16-15,-1 0 0 0,-1 2-96 0,0-1-128 16,-2 0 176-16,-2 0-176 0,1 1 160 0,-1 1-160 15,-2 2 128-15,-2-1-128 0,1-2 128 0,-3 0-128 16,2 0 0-16,-2 2 128 0,-1-1-128 0,-1 0 0 16,0-3 0-16,-3 1 128 0,1 0-128 0,-4 0-272 15,-1-1 64-15,-2 3 16 16,-2-2-1536-16,-1 0-320 0,-11-2-48 0,0 0-6192 16,10 4-1248-16</inkml:trace>
  <inkml:trace contextRef="#ctx0" brushRef="#br2" timeOffset="-125861.24">6862 20048 2751 0,'0'0'256'0,"0"0"-256"0,0 0 0 0,0 0 0 16,0 0 2784-16,0 0 512 0,0 0 96 0,0 0 32 15,0 0-2144-15,0 0-448 0,0 0-64 0,0 0-32 0,0 0-96 0,11 0 0 16,-1 0-16-16,3 0 0 16,2 3 0-16,4 0 0 0,3 2 0 0,2 0 0 0,0-1-160 0,5 3-16 15,3 0-16-15,4-2 0 16,1 3-80-16,4 0-16 0,4 3 0 0,1-2 0 15,1 4-80-15,-4-3-32 0,1 3 0 0,-4 1 0 0,-3-2-224 0,-3 0 176 16,-2 0-176-16,-3 1 160 0,-5-4 16 0,-2 2 0 16,-3-3 0-16,-3 2 0 0,0-1 240 0,-4 1 48 15,-1-3 16-15,-11-7 0 0,6 10-80 0,-2-3-16 16,-4 2 0-16,-2 0 0 0,-4 1-32 0,-3-2-16 16,-3 3 0-16,-5 0 0 0,-2 0-128 0,-3 3-16 15,-2-1-16-15,-1 0 0 0,-5 0-48 0,3 3-128 16,-1 0 192-16,-2 1-64 15,0 1-1056-15,-2-3-224 0,-2-2-32 0</inkml:trace>
  <inkml:trace contextRef="#ctx0" brushRef="#br2" timeOffset="-125027.66">526 19834 8287 0,'0'0'368'0,"0"0"80"0,0 0-448 0,0 0 0 16,0 0 0-16,0 0 0 0,0 0 2016 0,-9-1 320 16,9 1 64-16,0 0 16 0,0 0-1216 0,0 0-240 15,-10-1-64-15,10 1 0 0,0 0-128 0,0 0-48 16,0 0 0-16,0 0 0 0,-7 4-336 0,7-4-64 16,-6 10 0-16,3-1-16 0,3 3-144 0,0 2-32 15,0 4 0-15,2 4 0 0,1 3 64 0,1 7 16 16,-1 6 0-16,2 3 0 0,2 2 48 0,-1-2 16 15,2 2 0-15,-1-5 0 0,0-4-96 0,-1-3-32 0,0-2 0 0,0-3 0 16,-1 0-16-16,0-2-128 0,0 2 192 0,1-3-64 16,-3-3-128-16,2 2 192 0,0-3-192 15,0-1 192-15,-1-3-192 0,1-1 0 0,1-3 0 0,-6-11 0 32,9 7-1760-32,-9-7-224 0,12 1-64 0,-7-2 0 0</inkml:trace>
  <inkml:trace contextRef="#ctx0" brushRef="#br2" timeOffset="-82313.26">19505 14708 20671 0,'2'-24'912'0,"0"10"192"0,-2 14-880 0,3-13-224 0,-1 3 0 0,0 0 0 15,-2 10 0-15,0-8 0 0,0 8 0 0,-2-12 0 16,-4 2 0-16,0-1 0 0,1 5 128 0,-6-3-128 15,-1 0 192-15,-1-1-16 0,-1 2 0 0,-4-2 0 16,-2 5-176-16,-3-5 160 0,-3 1-160 0,0-4 160 16,2 6-160-16,-3-3 0 0,0 2 0 0,-1-2 128 15,-3 0-128-15,-1 1 0 0,-1-1 0 0,-2 1 128 16,0-4 0-16,-2 4 0 0,-4-2 0 0,-3 0 0 0,-3 1 112 0,-2-1 16 16,2 2 0-16,3-4 0 0,-3 6 128 0,-1-4 16 15,-2 3 16-15,-2-1 0 0,-4 4-272 0,-3-2-144 16,-7 3 160-16,3 1-160 0,1 0 0 0,1 0 128 15,-2 3-128-15,1 0 0 0,-2 0 0 0,-3-1 0 16,-5 0 0-16,2 1 0 0,4 0 0 0,1 0 0 16,0-3 0-16,1 3 0 0,2 0 0 0,-4 0 0 15,-6 0 0-15,3 3 0 0,2-1 0 0,2 1 176 16,1-2-176-16,-1 1 160 0,-1 0-160 0,-2 2 0 16,-5 1 0-16,4-2 128 0,5-1-128 0,1 1 0 15,2 0 0-15,2 3 0 0,-2-4 0 0,-4 1 0 0,-4-2 144 16,3 3-144-16,4 0 0 0,1 2 0 0,1-2 0 0,3 2 0 15,1 0 0-15,-1 1 0 0,-3 4 0 0,0-1 0 16,0 3 0-16,4 2 0 0,3-2 0 0,1 4 0 16,1-1 0-16,3 4 0 0,1 6 0 0,-3-5 0 15,1 4 0-15,-3-3-128 0,1-1 128 0,4-1 0 16,2 3 0-16,7 2 0 0,0-2 0 0,2 1-128 16,1 2 128-16,5-4 0 0,4 0 0 0,2 3-128 15,2-3 128-15,4-1 0 0,2 0 0 0,3 0 0 16,3-2 0-16,1-1 0 0,3-3 0 0,3 1 0 15,0 1 0-15,6 1 0 0,1-1 0 0,0 1 0 16,2 1 0-16,4 0 0 0,2 0 0 0,2 1 0 16,2-3 0-16,3 2 0 0,4 3 0 0,2-2 0 15,3 1 0-15,3-1 0 0,2 2 0 0,4-1 0 0,1 0 0 0,7-1 0 16,2 3 0-16,3 1 0 0,2 0 0 0,1-2-192 16,0 1 192-16,3-2-192 0,0 1 192 0,5-2-208 15,2-1 80-15,5 0 128 0,2-1-160 0,0-3 160 16,-3 1 0-16,3-2-144 0,1 2 144 0,7-1 0 15,4-1 0-15,0-2 0 0,-6-2 0 0,1 1 224 16,2-2-48-16,4 3-16 0,6-3 32 0,-1 1 0 16,-2-4 0-16,0 0 0 0,1-2-32 0,3-1 0 15,3 2 0-15,0-1 0 0,-7-4-160 0,2 0 192 16,-3-3-192-16,4 3 192 0,2 0-192 0,0-2 0 16,-4-5 144-16,-3 3-144 0,-1 2 0 0,3-2 0 0,5 2 0 15,-4-4 128-15,-4-4-128 0,0 3-208 16,-3-5 48-16,2 2 16 0,-3-1 0 0,0-5 0 0,-3-3 0 0,-3-2 0 15,-7 3 144-15,-3-1 0 0,-2-2 0 0,0 1-128 16,0-3 128-16,-2 0 0 0,1-1 0 0,-7-2 0 16,-6-2 0-16,-4 0 0 0,-3 3 0 0,-5-1 128 15,-4 2-128-15,-5-6 144 0,-4-1-144 0,-2 0 160 16,-2 3 80-16,-6-1 16 0,-4-7 0 0,-4 2 0 16,-4 0-64-16,-4-1 0 0,-4-1 0 0,-4-1 0 15,-6-4-64-15,-6 0 0 0,-5 6-128 0,-7-5 192 16,-4 1-48-16,-10-2-16 0,-10 3 0 0,-8 0 0 15,-9 2-128-15,-6 3 0 0,-6 4 0 0,-14 5 0 16,-14 7-224-16,-8 9-80 0,-3 4-16 0,-10 8 0 16,-12 8-592-1,-2 10-128-15</inkml:trace>
  <inkml:trace contextRef="#ctx0" brushRef="#br2" timeOffset="-72024.43">807 16381 5519 0,'0'0'496'16,"0"0"-496"-16,0 0 0 0,-4-10 0 0,1 2 2048 0,-3-2 320 15,3 4 64-15,3 6 16 0,-5-12-1168 0,-1 5-224 16,1-2-48-16,2 1-16 0,-1-2-32 0,4 10 0 16,-4-9 0-16,1-2 0 0,3 11-224 0,-2-8-48 15,2 8-16-15,0 0 0 0,-1-10-368 0,1 10-80 16,0 0-16-16,0 0 0 0,0 0-32 0,0 0-16 15,0 0 0-15,0 0 0 0,0 0 16 0,0 0 0 16,-9 2 0-16,0 3 0 0,0 0 96 0,0 3 32 16,0 2 0-16,5-3 0 0,-3 1 0 0,-4 0 0 15,0 4 0-15,-2-2 0 0,-1 2 240 0,-2 4 48 16,-1 1 16-16,-13 17 0 0,4-3-64 0,3-3-16 0,3 0 0 0,2-2 0 16,3 2-128-16,0 0-16 0,1 1-16 0,1-5 0 15,0 0-176-15,3-4-16 16,1 0-16-16,2-3 0 0,0 0-160 0,2-2 0 0,3-2 144 0,1 1-144 15,-1 1 0-15,2 2 0 0,3-2 0 0,1 1 128 16,2 2-128-16,0 1 0 0,1 2 128 0,3-1-128 16,1-2 0-16,1 2 0 0,-1 0 0 0,1-1 0 15,-1-5 0-15,0 0 0 0,1-3 0 0,1-3 0 32,-1-1-1024-32,1-1-112 0,0-2-16 0</inkml:trace>
  <inkml:trace contextRef="#ctx0" brushRef="#br2" timeOffset="-71589.91">1025 16356 14735 0,'0'0'1312'0,"0"0"-1056"0,0 0-256 0,0 0 0 0,0 0 1120 0,0 0 160 0,0 0 48 0,0 0 0 15,1 13-256-15,0 0-48 0,-1-13-16 0,3 14 0 16,0 0-128-16,3 3-32 0,0 0 0 0,0 1 0 16,2 0-16-16,1 1 0 0,1 3 0 0,0-1 0 15,0 1-160-15,2 3-32 0,-1 1-16 0,1-3 0 16,-1 0-304-16,0 1-64 0,1-4-16 0,1 2 0 16,-3-3-240-16,-1 0 176 0,0-3-176 0,-4 0 160 15,1-1-160-15,0-2 0 0,-3-3 0 0,1 1 128 16,-4-11-128-16,5 10 0 0,-5-10 0 0,0 0 0 15,6 9-1296-15,-6-9-304 16,0 0-48-16,0 0-11216 0</inkml:trace>
  <inkml:trace contextRef="#ctx0" brushRef="#br2" timeOffset="-71273.09">1277 16211 8287 0,'0'0'736'0,"0"0"-592"16,-3-5-144-16,3 5 0 0,0 0 2544 0,0 0 464 16,-9 5 112-16,2 4 16 0,0 1-1616 0,-1 4-320 15,-1 1-64-15,0 5-16 0,-1 8-32 0,-1-2 0 0,-3 3 0 0,-3 0 0 16,3 5 64-16,2 2 16 0,-1 0 0 0,1 0 0 15,1 5-192-15,-2-3-32 0,4-2-16 0,-1-2 0 16,0-3-272-16,1-1-48 0,1-3-16 0,1-4 0 16,1-3-320-16,-2-1-64 0,2-2-16 0,-1-1 0 15,1 1-192-15,1-3 128 0,0-4-128 0,1 1 0 16,0-4 0-16,4-7 0 0,0 0-208 0,0 0 64 31,0 0-2160-31,0 0-448 0,0 0-64 0</inkml:trace>
  <inkml:trace contextRef="#ctx0" brushRef="#br2" timeOffset="-70222.33">1513 16789 10127 0,'0'0'896'15,"0"0"-704"-15,0 0-192 0,0 0 0 0,0 0 1136 0,0 0 192 0,0 0 32 0,0 0 16 0,0 0-256 0,0 0-48 16,0 0-16-16,0 0 0 0,0 0-32 0,1 11-16 16,-1 1 0-16,0 1 0 0,0 1-160 0,0 1-16 15,-1 3-16-15,-1-1 0 0,-3-1 0 0,3 1 0 16,0 2 0-16,1 1 0 0,0-4-304 0,0-1-48 16,-1 1-16-16,1-4 0 0,-1-3-240 0,2 3-48 15,0-12-16-15,-3 10 0 0,2 1-144 0,1-3 128 16,0-8-128-16,0 0 128 0,0 0-128 0,4 10 0 0,-4-10 0 0,5 6 0 31,-5-6-1360-31,0 0-304 0,12-5-64 0</inkml:trace>
  <inkml:trace contextRef="#ctx0" brushRef="#br2" timeOffset="-69621.86">1720 16776 11807 0,'0'0'512'0,"0"0"128"0,0 0-512 0,4-6-128 0,-4 6 0 0,0 0 0 15,0 0 816-15,7-8 144 0,-7 8 16 0,0 0 16 16,13-2-80-16,-4 2-16 0,1 2 0 0,0 3 0 16,2 4-208-16,0 0-48 0,-1 1-16 0,0 4 0 15,0 0-112-15,2 4-32 0,0 4 0 0,-2-2 0 16,-2-1-16-16,-1 3 0 0,-2 3 0 0,-1-2 0 15,-2-4 112-15,-3 0 0 0,-3 0 16 0,-1 0 0 16,-2-1-80-16,1-3-32 0,-5-1 0 0,0 0 0 16,-1-1-192-16,0 0-32 0,0-2-16 0,-2-5 0 15,4 2-112-15,-1 0-128 0,1-4 176 0,9-4-176 16,-9 1-160-16,9-1-144 0,0 0-16 0,-9-4-12384 16</inkml:trace>
  <inkml:trace contextRef="#ctx0" brushRef="#br2" timeOffset="-69283.53">2382 16883 13823 0,'0'0'1216'0,"0"0"-960"0,0 0-256 0,0 0 0 15,0 0 1920-15,0 0 352 0,0 0 64 0,0 0 16 16,0 0-1136-16,0 0-240 0,0 0-32 0,0 0-16 16,10-3-320-16,-10 3-64 0,10 0-16 0,-10 0 0 15,13-2-368-15,-3-2-160 0,-10 4 128 0,0 0-128 16,12-2 0-16,-2-1-256 0,-10 3 48 0,10-4-11936 16</inkml:trace>
  <inkml:trace contextRef="#ctx0" brushRef="#br2" timeOffset="-69128.53">2758 16864 21535 0,'0'0'960'0,"0"0"192"0,0 0-928 0,0 0-224 15,0 0 0-15,13 1 0 16,-2 2-1296-16,1-1-304 0</inkml:trace>
  <inkml:trace contextRef="#ctx0" brushRef="#br2" timeOffset="-68921.71">3047 16863 11967 0,'0'0'528'0,"0"0"112"0,0 0-512 0,0 0-128 0,10 0 0 0,0 1 0 16,-10-1 1024-16,13 1 160 0,1 2 32 0,0-1 16 15,-1 1-960-15,-1-1-272 0,1 2 0 0,-3 0 128 16,-10-4-128-16,10 4 0 0,-10-4 0 0,9 6 0 16,-9-6 0-16,0 0 0 0,0 0 0 0,7 8 0 15,-7-8-272-15,0 0 16 0,0 0 0 0,0 0-6784 16</inkml:trace>
  <inkml:trace contextRef="#ctx0" brushRef="#br2" timeOffset="-68195.75">3872 16789 18591 0,'0'0'832'0,"0"0"160"0,10 2-800 0,0 2-192 0,0 3 0 0,2 2 0 15,-1-2 512-15,1 5 48 0,0 2 16 0,1 1 0 16,0-1-272-16,-2 4-48 0,-1-2-16 0,-2 4 0 16,-3 3 80-16,0 0 32 0,-4 3 0 0,2 0 0 15,-4-1 336-15,-2 1 64 0,-2 0 16 0,-1-1 0 16,-1-3-96-16,-4-2-16 0,0-2 0 0,-1 0 0 15,1-1-288-15,-1-1-64 0,0-5-16 0,-1 1 0 16,1 0-160-16,1-5-128 0,-1-2 144 0,2-2-144 31,10-3-368-31,-7-7-160 0,-1-1-48 0</inkml:trace>
  <inkml:trace contextRef="#ctx0" brushRef="#br2" timeOffset="-67836.74">4871 16464 13823 0,'0'0'1216'0,"0"0"-960"16,0 0-256-16,0 0 0 0,0 0 1920 0,0 0 320 16,0 0 80-16,5 10 16 0,-5-10-1056 0,5 14-192 15,-1-3-64-15,0 3 0 0,5 0-176 0,-2 3-32 0,0 0-16 0,0 2 0 16,2 4-304-16,3 3-64 0,0-2-16 0,1 6 0 16,0-4-240-16,-2 4-48 0,1-2-128 0,-2 2 192 15,-1-1-64-15,0-4-128 0,-2-1 176 0,1 1-176 16,-1-5 0-16,1-2 0 0,-2-3 0 0,1-1 0 15,-1-3 0-15,3 2 0 0,-4-5 0 0,3 1 0 32,2-6-1344-32,0 0-368 0,-1-1-80 0</inkml:trace>
  <inkml:trace contextRef="#ctx0" brushRef="#br2" timeOffset="-67520.04">5321 16418 19119 0,'0'0'832'0,"0"0"192"0,0 0-816 0,0 0-208 16,0 0 0-16,0 0 0 0,0 0 864 0,-8 13 128 15,2 0 32-15,-4 3 0 0,-3 0-96 0,-2 2-16 16,-4 2 0-16,1 5 0 0,0-1 64 0,-3 2 16 15,0 0 0-15,-3 1 0 0,-1 2 80 0,-5 4 16 16,2-3 0-16,0 1 0 0,1 3-400 0,-3-2-80 16,1 0-16-16,1-7 0 0,1 2-256 0,2-4-48 15,0-3-16-15,-1 0 0 0,3-1-144 0,0-2-128 16,2-3 192-16,3 0-192 0,4-4 0 0,3 0 0 0,4-5 0 0,7-5 0 31,0 0-1920-31,0 0-304 0,9 4-48 0</inkml:trace>
  <inkml:trace contextRef="#ctx0" brushRef="#br2" timeOffset="-66967.91">5381 17089 17503 0,'0'0'1552'0,"0"0"-1232"16,0 0-320-16,0 0 0 0,0 0 1408 0,0 0 208 15,0 0 48-15,0 0 16 0,0 0-752 0,-7-5-160 16,4 0-16-16,1-3-16 0,2 1 96 0,2-1 0 15,0-4 16-15,1 2 0 0,2 0-208 0,0-4-64 16,0 0 0-16,2 4 0 0,5-3-176 0,-1 3-32 16,1 2-16-16,-2 0 0 0,3 1-144 0,-2 5-16 15,-1 0-16-15,-10 2 0 0,12 2 32 0,-12-2 16 16,11 6 0-16,-1 4 0 0,-2 0-96 0,-2 3-128 0,-1 2 176 0,-2 1-176 16,-1-1 352-16,-2 0-32 0,-2-2-16 0,2 0 0 15,-1 0-32-15,-1-4 0 0,2-9 0 0,0 0 0 16,-2 12 192-16,2-12 48 0,0 0 0 0,0 0 0 15,0 0-48-15,0 0 0 0,0 0 0 0,5-12 0 16,0 1-80-16,1-2-32 0,1-1 0 0,0 4 0 16,1-1-192-16,0-1-32 0,-1 5-128 0,1 1 192 15,-8 6-192-15,10-2 0 0,-10 2 128 0,13 5-128 16,-1 1 0-16,-3 6 144 0,2-1-144 0,-3 5 128 16,0-1-128-16,-2 4 0 0,-2 1 0 0,-1-1 128 15,-1 0-128-15,1-2 0 0,-3-2 0 0,-3 0 128 16,-1 2-128-16,1-3 0 0,-1-4 0 0,3 1-176 15,1-11-1520 1,-2 12-304-16,2-12-64 0,0 0-14512 0</inkml:trace>
  <inkml:trace contextRef="#ctx0" brushRef="#br2" timeOffset="-66268.23">6295 16963 18143 0,'0'0'800'0,"0"0"160"0,10-4-768 0,-1 2-192 15,0-1 0-15,-1 1 0 0,3-1 1088 0,-1 3 160 16,1 0 32-16,1 3 16 0,-1-3-384 0,2 3-80 16,0 4 0-16,-2 2-16 0,-1 0-128 0,3 2-32 15,1 3 0-15,0 3 0 0,-1 2-96 0,-1 1-32 0,-2-1 0 0,-1 3 0 16,0 3 0-16,-4-1 0 0,-1-1 0 0,-3 3 0 15,-2-4 112-15,-1-1 0 0,-4-1 16 0,-1-1 0 16,-2-1-32-16,-2 1-16 0,-3-2 0 16,-2-1 0-16,1-1-224 0,-1 2-64 0,-1-4 0 0,2-3 0 15,-1 0-192-15,3-5-128 0,-1 0 128 0,1-2-128 32,-2-3-272-32,4-2-128 0,1 0-32 0,1-3 0 15,0-3-2064-15,4-3-400 0,3-2-96 0</inkml:trace>
  <inkml:trace contextRef="#ctx0" brushRef="#br2" timeOffset="-65795.97">7390 16479 11055 0,'0'0'976'0,"0"0"-784"0,-9-3-192 0,9 3 0 16,-7-5 1712-16,7 5 288 0,0 0 64 0,-5-5 16 15,5 5-544-15,0 0-128 0,0 0 0 0,0 0-16 16,0 0-352-16,0 0-64 0,0 0-16 0,0 0 0 16,7 6-64-16,2 1 0 0,3 2-16 0,0-2 0 15,5 5-160-15,1 0-16 0,1 2-16 0,2 6 0 16,1-3-240-16,1 6-64 0,0-1 0 0,-2 3 0 16,0 3-256-16,-2 3-128 0,-3-2 128 0,1 1-128 15,-3 2 0-15,0-1 128 0,-4 1-128 0,-1-3 0 16,-2-5 128-16,0 3-128 0,-3-5 128 0,-2 3-128 15,3-6 208-15,-2 0-32 0,-3-1-16 0,1-2 0 16,0-2-160-16,-1 0 192 0,0 1-192 0,0-3 192 16,0-1-192-16,0-2 0 0,0-9 0 0,0 0 0 15,0 0-240-15,0 0-128 0,0 0-16 0,0 0-16 16,0 0-2448-16,2-11-480 0</inkml:trace>
  <inkml:trace contextRef="#ctx0" brushRef="#br2" timeOffset="-65434.62">7997 16441 7359 0,'0'0'320'0,"0"0"80"0,0 0-400 0,0 0 0 0,0 0 0 0,0 0 0 16,0 0 3040-16,0 0 528 0,-9 5 96 0,0 2 32 16,-1 1-2144-16,0 3-416 0,-1 2-96 0,0-3-16 15,-2 3 64-15,-1 2 0 0,0 3 0 0,-4 2 0 16,-2 2-48-16,-2 1 0 0,1 1 0 0,-2 0 0 16,-2 5-256-16,2-1-48 0,-3 2-16 0,0 0 0 15,-1 2 0-15,1 1 0 0,1-3 0 0,-2 2 0 16,-1-3-208-16,0 1-64 0,2 0 0 0,0-4 0 15,1 0-208-15,-2-1-48 0,-2-1-16 0,2 0 0 16,2-4-176-16,2-1 128 0,4-5-128 0,4-1 128 16,3-2-320-16,6-3-64 0,6-8 0 0,0 0-11344 15,0 0-2272-15</inkml:trace>
  <inkml:trace contextRef="#ctx0" brushRef="#br2" timeOffset="-64468.42">7412 16274 4607 0,'0'0'192'0,"-8"3"64"0,-1-1-256 0,1 0 0 16,-3-2 0-16,1 1 0 0,0 1 3440 0,0 1 640 15,0-6 128-15,1 3 16 0,0 0-2624 0,0 0-512 16,0-1-128-16,9 1 0 0,-9-1 0 0,9 1 0 16,0 0 0-16,0 0 0 0,-7-3-48 0,7 3 0 15,0 0 0-15,0 0 0 0,0 0-256 0,10-4-48 16,2 2-16-16,4-1 0 0,1 0-144 0,4 0-16 16,2 2-16-16,2-1 0 0,2 1-96 0,3 1 0 15,3 3-16-15,3-2 0 0,0 0 16 0,2 3 16 16,-4-1 0-16,5 0 0 0,0 0 48 0,-4 1 16 0,-2-2 0 15,-1 2 0-15,-3 1-32 0,-2-2-16 0,-4 1 0 0,-3 2 0 16,-3-2-192-16,-3-3-32 0,-3 2-128 0,-1-1 192 16,-10-2-64-16,0 0 0 0,9 1-128 0,-9-1 192 15,0 0 64-15,0 0 16 0,0 0 0 0,0 0 0 16,0 0 48-16,0 0 0 0,0 0 0 0,0 0 0 16,0 0-176-16,0 0-16 0,-10-1-128 0,0 0 192 15,0-2-192-15,-3 2 144 0,-1 1-144 0,-3 0 128 16,0-1-128-16,-4-1 0 0,0 1 0 0,-3 0 128 15,-2-3-128-15,1 2 0 0,-1-2 0 0,0 1 128 16,-1 3-128-16,0-1 0 0,0-2 144 0,2 3-144 16,1 0 0-16,-3-1 0 0,0 4 0 0,2-1 0 15,0 0 0-15,-1 0 0 0,1 1 0 0,-2-1 0 16,0 2 0-16,2 0 0 0,1-2 0 0,4 3 0 16,0-1 0-16,4 1 0 0,2-2 0 0,2 1 0 0,0-2 0 0,4-1 0 15,8-1 0-15,0 0 0 0,0 0 0 0,0 0-160 16,14-1 160-16,4 0 0 0,4-2-224 0,7 1 64 15,5-2 16-15,4 0 0 0,3 3 144 0,3-2 0 16,5 0-144-16,-2 0 144 0,0 2 0 0,2-1-144 16,1 0 144-16,-1-4 0 0,-1 2 0 0,-4 1 0 15,-3-2 0-15,-7-1 0 0,-1 1 0 0,-2 1 0 16,-3 0 0-16,-6-2 0 0,-4 1 0 0,-5 2 0 16,-3 1 0-16,-10 2 0 0,0 0 128 0,0 0-128 15,0 0 0-15,0 0 0 0,-15-8 0 0,-2 4 0 16,-3 3 0-16,-2 0 0 0,1-2 0 0,-3 0-320 15,2 0 64-15,-1 1 0 16,3 2-1760-16,1 0-352 0,2 0-64 0</inkml:trace>
  <inkml:trace contextRef="#ctx0" brushRef="#br2" timeOffset="-63549.96">8533 16059 9151 0,'0'0'400'0,"0"0"96"0,0 0-496 0,0 0 0 0,-6-6 0 0,6 6 0 0,0 0 752 0,0 0 48 15,0 0 16-15,0 0 0 0,0 0 208 0,0 0 64 16,0 0 0-16,0 0 0 0,-2-10 32 0,2 10 16 16,0 0 0-16,0 0 0 0,0 0-208 0,0 0-32 15,7-8-16-15,-7 8 0 0,0 0-176 0,0 0-48 16,12 0 0-16,1 0 0 0,1 4-16 0,0 0 0 16,0-2 0-16,1 5 0 0,2 2-48 0,2 0-16 15,1 5 0-15,3 1 0 0,3 1-176 0,3 3-32 16,3 4-16-16,1 4 0 0,1 0-160 0,-1 3-16 15,0 3-16-15,-5 4 0 0,-1 1-160 0,-4 5 0 16,-4 2 144-16,-3-2-144 0,-3 4 160 0,-2 1-32 0,-2-1-128 0,-4 2 192 16,-1 2 80-16,-3-2 16 0,-2-1 0 15,-1-1 0-15,-3-2 160 0,-3-2 48 0,-2-3 0 0,0 2 0 16,-4 2 128-16,1-5 16 0,-2 0 16 0,-2 0 0 16,-2-1-64-16,-1-2-16 0,-2-5 0 0,-3 4 0 15,2-2-96-15,-4-1-32 0,-2-2 0 0,0-3 0 16,-1 2-48-16,2-5-16 0,-1 0 0 0,1 0 0 15,2-1-176-15,-1-1-32 0,3-2-16 0,1 2 0 16,2-6-160-16,4-2 0 0,0-1 0 0,3 0 0 31,0-6-832-31,2 1-208 0,0-4-48 0,2-3-11072 0,-2-1-2208 0</inkml:trace>
  <inkml:trace contextRef="#ctx0" brushRef="#br2" timeOffset="-58764.47">897 17320 9151 0,'0'0'400'0,"0"0"96"0,0 0-496 0,0 0 0 0,2-7 0 0,-2 7 0 16,0 0 752-16,0 0 48 0,0 0 16 0,0 0 0 0,0 0 208 16,0 0 64-16,0 0 0 0,0 0 0 15,0 0-128-15,0 0 0 0,0 0-16 0,11 0 0 0,1 2-256 0,-4 2-48 16,1 2-16-16,-1-1 0 0,2 1-48 0,3 0 0 15,1-1 0-15,4-1 0 0,2 0 208 0,2-2 48 16,0 2 0-16,1-2 0 0,2 1-176 0,0-3-16 16,0 0-16-16,1 0 0 0,-7 0-240 0,1-1-64 15,1 1 0-15,-1-2 0 0,0-4-144 0,-1 4-48 16,-2 2 0-16,-2-3 0 0,-2 0-128 0,-1 2 192 16,0-1-192-16,-1 0 192 15,-11 2-1552-15,0 0-304 0</inkml:trace>
  <inkml:trace contextRef="#ctx0" brushRef="#br2" timeOffset="-56299.03">9550 16292 7359 0,'0'0'656'0,"0"0"-528"0,-6 9-128 0,1 1 0 15,-2-2 1392-15,7-8 240 0,-6 10 48 0,6-10 16 16,0 0-672-16,0 0-144 0,-5 6-32 0,5-6 0 16,0 0-144-16,0 0-48 0,0 0 0 0,0 0 0 15,0 0 48-15,0 0 0 0,12-5 0 0,1 0 0 16,-3-4-352-16,4 1-64 0,2-5-16 0,0-1 0 15,1 2 16-15,2-3 0 0,4-3 0 0,1-1 0 16,1-3-32-16,4 3 0 0,3-1 0 0,1-3 0 16,5-5 32-16,0 1 0 0,4-3 0 0,0 2 0 15,0-4 32-15,2 0 0 0,-1 3 0 0,2-3 0 16,4-2-160-16,2 2-32 0,2 2 0 0,0 2 0 16,0-4-128-16,-5 0 0 0,-2 2 0 0,-1-2 0 15,0-2 128-15,-3-1-128 0,-3 2 0 0,2 4 128 16,1 2-128-16,1-2 0 0,0 2 0 0,2-2 128 15,1-1-128-15,-2 3 0 0,-1-2 0 0,-1 2 0 0,-1-2 0 0,1 2 0 16,-5-2 0-16,1 1 0 0,1 1 0 16,2 1 0-16,3-1 0 0,-2-2 128 0,0 2-128 0,3-1 0 15,0 3 0-15,0-3-176 0,-2 2 176 0,0-3 0 16,1 5 0-16,1-3 0 0,1 2 0 0,4 2 0 16,2-1 192-16,1 2-64 0,2 2-128 0,-4-3 0 15,-4-3 0-15,-1 4 0 0,-3 0 0 0,0 3 0 16,0 1 0-16,-2 0 0 0,1 2 0 0,-2-1 0 15,5 1 0-15,-3-1 0 0,-1 2 160 0,-2 1 16 16,0 3 0-16,0-2 0 0,-3 3 16 0,1 1 0 16,-1-3 0-16,-1 5 0 0,0-5-192 0,-2 5 192 15,0-4-192-15,1 4 192 0,-1-2-192 0,-2 3 192 16,-5 0-192-16,0 0 192 0,-2 0-64 0,0 3-128 0,0-1 192 0,-1 3-64 16,-5-4-128-16,0 2 160 0,0 0-160 0,-3 1 160 15,0 1-160-15,-1 0 0 0,-2 0 0 0,0 1 0 16,3 0 0-16,-2 0 0 0,-4 0 128 0,1 0-128 15,-2 0 0-15,-8 0 0 0,0 0 144 0,0 0-144 16,0 0 0-16,0 0 144 0,9 1-144 0,-9-1 0 16,0 0 0-16,0 0 0 0,0 0 0 0,0 0-192 31,0 0-672-31,0 0-128 0,0 0-32 0,0 0-7360 0,0 0-1488 0</inkml:trace>
  <inkml:trace contextRef="#ctx0" brushRef="#br2" timeOffset="-55912.73">12617 14202 15135 0,'-21'0'672'0,"7"0"144"0,1-5-656 0,0 1-160 15,4 3 0-15,9 1 0 0,-4-6 912 0,4 6 160 16,0 0 16-16,0 0 16 0,0 0-400 0,12-3-96 15,-1-1-16-15,7-2 0 0,4 0 240 0,2 2 64 16,5-2 0-16,2 0 0 0,2 1-304 0,1 2-48 16,4-1-16-16,3 4 0 0,1 1-272 0,5 4-48 15,4-1-16-15,-1 2 0 0,0 1 0 0,-3-2-16 16,-2-4 0-16,-2 3 0 0,-1 0-48 0,-5 3-128 0,-3 1 192 16,-2 2-64-16,-2-4 80 0,-3 6 16 0,-4 1 0 15,-3-1 0-15,-3 2 160 0,-5 3 16 0,-4 2 16 0,-4 2 0 16,-4 6-48-16,-5-1-16 0,-7 4 0 0,-4 1 0 15,-6 0 96-15,-5 6 0 0,-4 1 16 0,-4 2 0 16,-5-3-144-16,-2-1-48 0,-5 3 0 0,-2-4 0 16,-4-2-48-16,-3 0-16 0,-1 0 0 0,2-2 0 15,4-1-80-15,-2 1 0 0,0-4-128 0,-1 4 192 32,-2 5-1792-32,-1 0-352 0</inkml:trace>
  <inkml:trace contextRef="#ctx0" brushRef="#br2" timeOffset="-51041.56">5195 17235 12895 0,'0'0'1152'0,"0"0"-928"16,0 0-224-16,0 0 0 0,0 0 624 0,0 0 80 15,0 0 0-15,0 0 16 0,0 0-256 0,0-9-48 16,3 3-16-16,0-4 0 0,1 2 272 0,1-2 48 16,2 1 16-16,-1-2 0 0,-1-3-192 0,0 7-32 15,2-3-16-15,-1 1 0 0,0-2 192 0,1-1 32 16,0 1 16-16,1-2 0 0,0 2-208 0,7-13-32 15,-3 4-16-15,0 5 0 0,-2 4-224 0,-4-2-64 16,1 2 0-16,-1 3 0 0,-1 0-192 0,-5 8 176 16,0 0-176-16,7-6 160 0,-7 6-160 0,0 0 0 15,0 0 0-15,0 0 0 0,0 0 0 0,0 0 128 16,7 11-128-16,-2-2 0 0,-5-9 144 0,5 14-144 0,-1 2 160 0,0-2-160 16,-3-2 176-16,2 1-176 0,-3 2 192 0,1 3-192 15,-2 2 240-15,1-1-64 0,0-1-16 0,0 1 0 16,-5 3 64-16,1 2 16 0,-1-2 0 0,1-1 0 15,2 0 208-15,-2-2 32 0,-1-2 16 0,1 1 0 16,1-2 16-16,-1-3 16 0,1 1 0 0,0-3 0 16,1 0-192-16,2-11-32 0,-3 12-16 0,3-12 0 15,0 0-32-15,0 0-16 0,0 0 0 0,0 0 0 16,0 0 80-16,0 0 32 0,0 0 0 0,0 0 0 16,-1-12-64-16,2 1-16 0,2 0 0 0,0-4 0 15,0-1-64-15,3 0-16 0,-2 1 0 0,1-1 0 16,0-1-192-16,2-1 144 0,0 1-144 0,2-1 128 15,1 3-128-15,-1 1 0 0,-2 0 0 0,0-2 0 0,2 1 0 0,0-1 0 16,2 2 0-16,0 0 0 0,-1-2 0 0,0 4 0 16,0 1 0-16,0-1 0 0,-1 5 0 0,3 0 0 15,-2 2 0-15,-1 2 0 0,-9 3 0 0,10-2 0 16,-10 2 0-16,11 1 0 0,-11-1-160 0,13 6 160 16,-3 4 0-16,-1 1-144 0,-1 3 144 0,-3 2 0 15,0 3 0-15,2 4 0 0,-3 2 0 0,1 0 0 16,-1-1 0-16,1 2 0 0,-2 0 0 0,1 2 0 15,-2-5 0-15,1-2 0 0,1-2 0 0,-1-1 0 16,1-1 0-16,2-2 0 0,3-2 0 0,2-1 0 16,-1-3 0-16,0 0 128 0,0-4-128 0,2 0 0 15,0-1 0-15,2 0 0 16,1-4-816-16,5-3-224 0,-3 2-48 0</inkml:trace>
  <inkml:trace contextRef="#ctx0" brushRef="#br2" timeOffset="-46472.06">7394 16583 11167 0,'0'0'496'0,"0"0"96"0,0 0-464 0,0 0-128 0,-6-6 0 0,1-2 0 16,5 8 1072-16,-3-8 192 15,3 8 32-15,-2-8 16 0,2 8-304 0,-2-9-64 0,2 9-16 0,0-9 0 16,0 9-288-16,0-9-64 0,0-1-16 0,0 10 0 16,0 0 32-16,-2-8 16 0,1-2 0 0,-1 4 0 15,2 6 176-15,0-7 48 0,0 7 0 0,-1-10 0 16,0 5-128-16,1 5 0 0,0 0-16 0,0 0 0 15,-2-8-64-15,2 8-16 0,-5-6 0 0,5 6 0 16,0 0-192-16,0 0-32 0,0 0-16 0,0 0 0 16,0 0-112-16,0 0-32 0,9 8 0 0,-1 0 0 15,1 4 32-15,0-2 16 0,0 3 0 0,1 1 0 16,0-2-48-16,1 5-16 0,1 1 0 0,1 2 0 16,2 3-16-16,0-1 0 0,-2 0 0 0,2 5 0 15,-1-1 0-15,2 0-16 0,1-2 0 0,0 2 0 0,-2 2 64 16,-1-3 16-16,0 2 0 0,-2-3 0 0,1 2 0 15,-1-2 0-15,-3-3 0 0,-1 1 0 0,-1-1 0 0,-1 0 16 16,-1-2 0-16,-1 0 0 0,-3-1-32 0,-1-3-16 16,0-2 0-16,2 1 0 0,-1-2-48 0,0 1-16 15,0-5 0-15,1-1 0 0,-2-7-160 0,0 0 128 16,1 11-128-16,-1-11 128 0,0 0-128 0,0 0 0 16,0 0 144-16,0 0-144 0,0 0 0 0,0 0 0 15,0 0 0-15,0 0 0 16,0 0-512-16,0 0 0 0,-3-13-16 0,2 1 0 15,-1-2-1184-15,-1-1-224 0,-2 1-48 0,2 1-8320 16,1-1-1664-16</inkml:trace>
  <inkml:trace contextRef="#ctx0" brushRef="#br2" timeOffset="-46071.86">7924 16633 15663 0,'0'0'1392'0,"0"0"-1120"0,3-11-272 0,-2 4 0 16,-1 2 864-16,0 5 112 0,0 0 32 0,0 0 0 15,3-9-304-15,-3 9-48 0,0 0-16 0,0 0 0 16,0 0 336-16,0 0 64 0,-6-5 16 0,6 5 0 16,0 0-112-16,-11 1-32 0,0 0 0 0,-1 4 0 15,2 3-336-15,-1 0-80 0,-1 4-16 0,1-1 0 16,-1 1 64-16,0 3 16 0,-2 1 0 0,-3 3 0 0,-1 0-32 0,-1 1 0 15,-1 2 0-15,-2 4 0 0,1 0-80 0,-2 4-32 16,-4 2 0-16,0-1 0 0,2 0 16 0,-2 3 0 16,2-1 0-16,-1-2 0 0,0 0 96 0,2 1 32 15,1-1 0-15,1 0 0 0,4-7-48 0,-2 3-16 16,-3-1 0-16,6-1 0 0,0-5-176 0,0 0-48 16,3-2 0-16,3-4 0 0,1 0-80 0,-1 0 0 15,2-6-16-15,3 1 0 0,0-4-176 0,6-5 160 16,0 0-160-16,0 0 160 0,0 0-160 0,0 0 0 15,0 0 0-15,0 0 0 16,0 0-416-16,4-8-64 0,4-5-16 0,0 1 0 16,2-4-1600-16,0 1-320 0,4-3-64 0,2-2-13344 0</inkml:trace>
  <inkml:trace contextRef="#ctx0" brushRef="#br2" timeOffset="-45368.04">7436 16312 15263 0,'0'0'672'0,"-9"0"144"0,0-1-656 0,-1 1-160 16,0 0 0-16,-1-1 0 0,-2-1 1088 0,3 1 176 15,-1 1 32-15,1 0 16 0,-1 0-208 0,1 0-32 16,-2-1-16-16,2 1 0 0,0-4-16 0,1 4 0 16,1 0 0-16,8 0 0 0,0 0-208 0,0 0-32 15,0 0-16-15,0 0 0 0,0 0-144 0,0 0-48 16,13-4 0-16,-1 1 0 0,3 0-112 0,3-1-32 15,2 0 0-15,2 2 0 0,0-1-160 0,3 1-32 16,0-1-16-16,4 1 0 0,0 0-32 0,4 1 0 16,1 1 0-16,0 0 0 0,1 0 64 0,0 1 16 15,-1 1 0-15,-1 0 0 0,-1 1-64 0,0 1-16 0,-6-3 0 16,1 1 0-16,-7 5-48 0,-2-5-16 0,-4-2 0 16,0 2 0-16,-1-1 32 0,-4-1 0 0,-9 0 0 0,0 0 0 15,0 0 240-15,11-3 48 0,-11 3 16 0,0 0 0 16,0 0-160-16,0 0-48 0,2-9 0 0,-2 9 0 15,0 0-112-15,-7-9-32 0,-2 4 0 0,-1 0 0 16,-1 3 0-16,-3 0-128 0,-4 2 192 0,-2 0-64 16,-5 0-128-16,-1 2 0 0,-4 0 0 0,0 2 128 15,-3 0-128-15,0-2 0 0,-3 1 0 0,1 1 0 16,0 1 0-16,2-1 0 0,2-3 0 0,0 0 0 16,2-1 0-16,3 3 0 0,5-2 0 0,2 0 0 15,2-2 0-15,4 1 0 0,2 1 0 0,11-1 0 16,0 0 0-16,0 0 0 0,0 0 0 0,0 0 0 15,0 0-192-15,11-3 192 0,3 0-192 0,4 0 192 0,3-2-176 0,4 3 176 16,4-1-128-16,2 1 128 0,-2-5 0 0,1 1 0 16,4 1 0-16,-1 4 128 0,0-2-128 0,-3 1 0 15,2-2 0-15,-2 1 0 0,1 2 128 0,-7 0 16 16,-1-3 0-16,-3 3 0 0,-1-2-144 0,-3 2 192 16,-5-1-192-16,-11 2 192 0,0 0-192 0,10 0 0 15,-10 0 144-15,0 0-144 0,0 0 0 0,0 0-288 16,0 0 48-16,0 0-12320 15,0 0-2480-15</inkml:trace>
  <inkml:trace contextRef="#ctx0" brushRef="#br2" timeOffset="-39836.27">16506 13691 3679 0,'0'0'320'0,"0"0"-320"0,0 0 0 0,0 0 0 16,0 0 1104-16,0 0 160 0,0 0 16 0,0 0 16 15,0 0-336-15,0 0-80 0,-4 11-16 0,4-11 0 16,0 0-128-16,0 0-32 0,-7 3 0 0,7-3 0 15,-6 8-160-15,6-8-32 0,0 0-16 0,0 0 0 16,0 0 16-16,0 0 16 0,0 0 0 0,0 0 0 16,0 0-192-16,0 0-32 0,-4 6-16 0,4-6 0 15,0 0-16-15,0 0 0 0,0 0 0 0,0 0 0 16,0 0 64-16,0 0 16 0,0 0 0 0,0 0 0 16,0 0 64-16,0 0 16 0,0 0 0 0,0 0 0 0,0 0-112 0,0 0 0 15,0 0-16-15,0 0 0 0,0 0-80 0,0 0-16 16,0 0 0-16,0 0 0 0,0 0-64 0,0 0-16 15,0 0 0-15,0 0 0 0,8 8 80 0,1-2 16 16,1-2 0-16,0-1 0 0,2 0-48 0,2 3-16 16,1-4 0-16,3 1 0 0,4-2-160 0,5 1 0 15,5 1 144-15,2 0-144 0,2-2 208 0,2 3-16 16,5-2-16-16,3 2 0 0,1 1-176 0,0 3 0 16,1-3 144-16,4 1-144 0,2 0 0 0,0-2 0 15,4 0 0-15,-2 1 128 0,-2 2-128 0,1-5 0 16,-3 3 0-16,-1-1 0 0,-2 0 0 0,1-2 0 15,0 1 0-15,3-2 128 0,-1 2-128 0,0-2 176 0,0-1-176 16,0 0 192-16,-3 1 0 0,-2 1 16 0,-3-2 0 16,1 0 0-16,-2 1-16 0,0 3 0 0,2-2 0 0,-2 1 0 15,-2-3-192-15,-1 1 176 0,2-1-176 0,-4 1 160 16,-2 2-160-16,-3-2 0 0,-1 0 0 0,-3 1 0 16,-1 1 128-16,-3-1-128 0,0-1 0 0,-1 0 128 15,-1 0 112-15,-1 1 16 0,0-1 0 0,3-1 0 16,1 0-16-16,-2-1 0 0,-2 1 0 0,-2-2 0 15,3 2-240-15,2-1 144 0,1 0-144 0,-3 0 128 16,-3-1-128-16,0 2 0 0,1-2 0 0,-1 1 0 16,-4-2 0-16,2 0 0 0,0 1 0 0,0 1 0 15,-2-1 128-15,0 1-128 0,-2 0 128 0,-2 0-128 16,0-2 0-16,-2 2 128 0,-10 1-128 0,11-3 0 16,-2-1 128-16,-9 4-128 0,12-1 0 0,-12 1 128 15,9-1 0-15,-9 1-128 0,9-3 192 0,-9 3-64 16,8-2-128-16,-8 2 0 0,9-7 0 0,-9 7 0 0,0 0 0 15,8-1 0-15,-8 1 0 0,0 0 0 0,10-2 0 0,-10 2 0 16,0 0 0-16,0 0 0 0,0 0 0 0,9-2 0 16,-9 2 0-16,0 0 0 0,0 0 0 0,0 0 0 15,0 0 0-15,9 2 0 0,-9-2 0 0,0 0 0 16,0 0 0-16,0 0 0 0,9 0 0 0,-9 0 0 16,0 0 0-16,0 0 0 0,0 0 0 0,0 0 0 15,0 0 0-15,0 0 0 0,0 0 0 0,0 0 0 16,0 0 0-16,0 0 0 0,0 0 0 0,0 0 0 15,0 0 0-15,0 0 0 0,0 0 0 0,0 0 128 16,-13 2-128-16,2-1 0 0,-2-1 0 0,0 0 128 0,-2 0-128 0,0 0 0 16,-1-1 128-16,-1 1-128 0,-2 0 0 0,-4-1 128 15,-3 0-128-15,0-1 0 0,-4 1 144 0,0 1-144 16,-4-1 0-16,-2 0 144 0,-2-1-144 0,-7 1 0 16,-2-3 160-16,0 3-160 0,1 0 128 0,-2-1-128 15,-3-1 0-15,1 1 0 0,-3 1 128 0,-1 0-128 16,-3-2 0-16,-1-1 0 0,2 2 0 0,3 1 128 15,2-1-128-15,3 2 0 0,-2-1 144 0,2 1-144 16,1 1 0-16,-3 1 0 0,2-4 0 0,0 2 0 16,-1 2 0-16,1 0 0 0,2 3 0 0,3-1 0 15,5-1 0-15,-5 0 0 0,0 0 0 0,-1-1 0 16,2 2 0-16,1-2 0 0,-4-1 0 0,1-1 0 16,0 1 0-16,4-1 0 0,2 0 0 0,2 0 0 15,3 0 0-15,2 0 0 0,2 0 0 0,1 0 0 16,1-1 0-16,1 0 0 0,3-1 0 0,3 1 0 0,0-3 0 15,0 0 0-15,2 1 0 0,-1-3 0 0,-1-2 0 16,0 1 0-16,-1-2 0 0,1 2 128 0,-2-2-128 0,3 1 0 16,-4 1 0-16,3-4 0 0,-2 1 0 0,2 1 0 15,1-1 0-15,1 3 0 0,0 3 0 0,2-3 0 16,-1 2 0-16,2 3 0 0,0-2 0 0,1 1 0 16,1 1 0-16,-1-1 0 0,-2 1 0 0,-1-1 0 15,2 2 0-15,1 1 0 0,-1-1 0 0,1-2 0 16,0-2 0-16,0 2-128 0,0 1 128 0,4-1 0 15,-2-2 0-15,-2 0 0 0,3 1 0 0,-2 2 0 16,2 2 0-16,-1-1 0 0,1-1 0 0,0 1 0 0,0 1 0 0,0-1 0 16,-1-2 0-16,3-1 0 0,0 3 0 0,2-1 0 15,7 2 0-15,-8-2-128 0,8 2 128 0,0 0 0 16,0 0 0-16,0 0-128 0,0 0 128 0,0 0 0 16,0 0-144-16,0 0 144 0,0 0-160 0,13 11 160 15,-3-4 0-15,3 3-144 0,1-3 144 0,1 2 0 16,3-2-144-16,3 3 144 0,2-3-160 0,3 0 160 15,-1 4 0-15,4 1-144 0,3-3 144 0,2 3 0 16,3-5 0-16,1 5 0 0,4-3 0 0,5 1 0 16,2-4 0-16,4 5 0 0,2 1 0 0,2-3 0 15,0 1 0-15,0-1 128 0,2 1-128 0,2-1 176 16,1 4-176-16,2-3 160 0,2-1-160 0,-1 0 160 16,-3-2-160-16,1 0 192 0,0 0-192 0,2-2 192 15,-3 0-192-15,1-1 160 0,0 0-160 0,-2-1 160 16,-2-3-160-16,-1 1 160 0,-4 0-160 0,0-1 160 0,-3 0-160 15,1 0 160-15,0 0-160 0,0 0 160 0,0 0-160 0,-1 0 0 16,-3-1 0-16,-1-2 128 0,-4-2-128 0,3 3 0 16,-3-1 0-16,1 1 128 0,-2 0-128 0,-1 0 0 15,-2-2 0-15,-1-1 0 0,0 0 128 0,-3 1-128 16,0-4 0-16,-3 1 128 0,-3-2-128 0,-2 1 128 16,-3 2-128-16,0-3 128 0,2 3-128 0,-1-2 0 15,-1 3 0-15,-1-1 0 0,-2-3 144 0,1 1-144 16,0-3 160-16,-1 3-160 0,1 0 0 0,1 2 0 15,-2 0 0-15,3-3 0 0,-3 2 0 0,-1-2 0 16,-1 3 0-16,0 1 0 0,-1-3 0 0,0 3 0 16,-3 3 0-16,-2-1 0 0,-3-1 0 0,-1 3 0 15,-9 1 0-15,7-6 0 0,-7 6 0 0,0 0 0 16,0 0 0-16,8-3 0 0,-8 3 0 0,0 0 0 0,0 0 0 0,0 0 0 16,0 0 0-16,0 0 0 0,0 0 0 0,0 0 0 15,-10 5 0-15,-3 4 0 0,-2-6 0 0,0 1 0 16,-2 3 0-16,-1 2 0 0,-1-4 0 0,-1 3 0 15,-2-3 0-15,1 6 0 0,-3 1 0 0,-2 0 0 16,-1 1 0-16,-1-4 0 0,-1 3 0 0,-1-1 0 16,-5 0 0-16,2 2 0 0,-1-3 0 0,-3 2 0 15,-2-3 0-15,-2 0 0 0,2-2 0 0,-7 1 0 16,0-4 0-16,0 1 128 0,2 1-128 0,-3-1 0 16,-3-4 0-16,1 4 0 0,-2 3 128 0,-2-3-128 15,-5-4 0-15,1 2 0 0,0-2 0 0,2 2 0 16,1 1 128-16,0-2-128 0,1 1 0 0,-2-1 144 15,-2 3-144-15,2 2 0 0,1-3 0 0,0-3 0 0,1-1 0 0,1 1 0 16,5 3 0-16,0-3 0 0,0-1 0 16,1 0 0-16,3-1 0 0,-1 0 0 0,0-1 0 0,-1-1 0 15,0-3 128-15,2-1-128 0,-1 2 0 0,1 1 0 16,1-5 144-16,0 3-144 0,0-5 0 0,0 4 0 16,0 2 0-16,0-3 128 0,-2 2-128 0,1-4 0 15,-1 2 0-15,1-2 0 0,1 2 0 0,2-2 0 16,0 2 0-16,3-2 0 0,6 3 0 0,-1-2 0 15,0 2 0-15,2 1 0 0,2-5 0 0,2 3 0 16,2-1 0-16,0 3 0 0,0-3 0 0,0 2 0 16,-1-3 0-16,2 4 0 0,1-4 0 0,0 2 0 15,-1-2 0-15,2 2 0 0,1-1 128 0,-1 2-128 0,-1 0 128 0,3-3-128 16,0 1 0-16,1 0 0 0,1 6 0 16,0-1 0-16,2-3 0 0,1 4 0 0,4 0-176 0,-1 1 176 15,1-1-128-15,1 2 128 0,-1-2 0 0,10 3-144 16,0 0 144-16,0 0 0 0,0 0 0 0,0 0-128 15,0 0 128-15,0 0-192 0,0 0 192 0,10 9-192 16,1-4 192-16,0 3-128 0,4-2 128 0,3 4-128 16,1-2 128-16,3 3 0 0,1 0-144 0,5 1 144 15,3 0 0-15,4-2-144 0,0 1 144 0,5 1 0 16,3 3 0-16,4-1 0 0,1 0 0 0,2 0 0 16,2-1 0-16,1 1 0 0,3 2 0 0,1-1 0 15,2-1 0-15,2-3 0 0,0 0 0 0,0-2 0 16,0 1 0-16,2 3 0 0,0-2 0 0,2 1 0 15,1-6 0-15,1 3 0 0,0-4 0 0,1 1 0 0,-1-2 0 16,2-1 0-16,-1-1 0 0,1-2 0 0,1-1 128 0,1-2-128 16,0-5 0-16,-1 3 0 0,-4 5 128 0,0-4-128 15,-1-4 0-15,1 2 0 0,-1 3 0 0,-1-3 128 16,-2 1-128-16,0 0 0 0,-3-6 0 0,-3 5 0 16,-3 4 0-16,1-6 0 0,-1 0 128 0,-1-1-128 15,-4 1 0-15,1-5 144 0,-5 1-144 0,-1 0 0 16,-2 0 144-16,-3 2-144 0,-5-4 0 0,-2-1 128 15,-3 3-128-15,-2 1 0 0,0-3 0 0,-2 3 128 16,-2 3-128-16,-2-2 0 0,0 2 0 0,-2-1 128 16,0 2-128-16,-2 3 0 0,-2-3 128 0,-1 4-128 15,-3-1 128-15,3 1-128 0,-3 1 0 0,-1-1 0 0,-9 3 0 16,10-4 128-16,-10 4-128 0,8-2 0 0,-8 2-128 16,9-1 128-16,-9 1 0 0,0 0 0 0,0 0 0 0,0 0 0 15,0 0 0-15,0 0 0 0,0 0 0 0,0 0 0 16,0 0 0-16,0 0 0 0,0 0 0 0,0 0 128 15,0 0-384-15,0 0-64 0,0 0 0 0,0 0-16 32,0 0-2256-32,0 0-448 0</inkml:trace>
  <inkml:trace contextRef="#ctx0" brushRef="#br2" timeOffset="-37315.78">1328 17947 16063 0,'0'0'704'0,"0"0"160"0,0 0-688 0,0 0-176 15,0 0 0-15,0 0 0 0,3-8 848 0,-3 8 144 16,0 0 32-16,0-7 0 0,0 7-224 0,0-12-32 15,-3 2-16-15,2 1 0 0,-1-2-48 0,-1 3 0 16,-1-2 0-16,-1 4 0 0,3-3 0 0,-4 1 0 16,6 8 0-16,-7-10 0 0,-1 2-400 0,1 3-96 15,-2-4-16-15,0 5 0 0,0 2-32 0,0 2-16 16,0 0 0-16,-1 2 0 0,-4 5-144 0,2 2 192 16,1 0-192-16,-2 3 192 0,-1 5-192 0,2 1 0 15,-2 2 144-15,1 0-144 0,0 1 160 0,2 2-32 16,1-1-128-16,-1 1 192 0,1-2-192 0,3-2 128 0,2-5-128 0,1 1 0 15,1 1 208-15,3-4-48 0,0-12-16 0,5 7 0 16,-5-7 48-16,13 4 16 0,-2-2 0 0,2-4 0 16,1-2 128-16,1-1 32 0,2-6 0 0,1 0 0 15,1-1-144-15,0-3-32 0,-3-3 0 0,1 0 0 16,-1-1-192-16,0 1 144 0,1-1-144 0,0-1 128 16,0-5-128-16,-1 0 128 0,-1 3-128 0,1-4 128 15,-2 2-128-15,-2-3 0 0,4 2 0 0,-3-4 0 16,1 1 0-16,-1-5 0 0,-5 0 128 0,-1 1-128 15,0 3 0-15,-2-2 0 0,0 3 0 0,0 4 0 16,-1 4 0-16,-3 2 0 0,-1 0 0 0,1 8 0 16,-1 10 0-16,0 0 0 0,0 0 0 0,0 0 0 15,-7 9 0-15,-3 5 0 0,-1 5 0 0,0 4 0 16,0 1 0-16,0 6 0 0,0 5 0 0,1 0 0 0,0 1 0 16,1-1 0-16,1 5 128 0,0-3-128 0,2-4 0 0,1 0 0 15,1-3 0-15,2-4 0 0,0-5 0 0,2 0 0 16,-1-4 128-16,1 0-128 0,3-2 0 0,-1-1 0 15,-2-14 144-15,5 10-144 0,0-1 0 0,-5-9 0 16,9 7 0-16,-9-7 0 16,0 0-1376-16,13 1-192 0,0-1-32 0,-1-1-11872 0</inkml:trace>
  <inkml:trace contextRef="#ctx0" brushRef="#br2" timeOffset="-36898.44">1642 17885 21711 0,'0'0'960'0,"0"0"192"0,0 0-912 0,0 0-240 0,0 0 0 0,10 7 0 16,-10-7 496-16,13 7 48 0,0-2 16 0,-3-3 0 15,-10-2 16-15,11 1 0 0,5-1 0 0,-4 0 0 16,0-1 144-16,1-1 48 0,-1-1 0 0,1-4 0 15,0-2-64-15,-1 2 0 0,0-3 0 0,-1 2 0 16,1-2-176-16,-2 0-32 0,-1 1-16 0,-2-1 0 16,0 1-208-16,-2-1-32 0,-1 2-16 0,-2-2 0 15,0 3 64-15,-2 7 16 0,-4-13 0 0,-1 8 0 16,5 5 32-16,-8-4 16 0,-3 3 0 0,-1 2 0 0,-3 2-128 0,1 2-32 16,1 6 0-16,-2-1 0 15,-2 2-192-15,2 3 0 0,0 1 0 0,2 2 0 0,-2 1 0 0,3 2 0 16,1-2 0-16,3-2 0 0,2-3 0 0,2-2 0 15,2 1 0-15,2-1 0 0,5-3 0 0,-1 1 0 16,1-1 0-16,4-1 0 0,-1-4 0 0,5 0 0 16,1-3 0-16,-1-1 0 0,1 0 0 0,1-1-192 15,-1-1 48-15,1 0 0 16,-1-1-1344-16,2 1-272 0,-2-3-48 0,1-2-16 16,-1 3-832-16,0-1-160 0</inkml:trace>
  <inkml:trace contextRef="#ctx0" brushRef="#br2" timeOffset="-36531.82">2219 17749 26431 0,'0'0'1168'0,"0"0"240"0,0 0-1120 0,0 0-288 0,0 0 0 0,-9 1 0 16,1 0 576-16,-1 4 64 0,0 2 16 0,-4 1 0 15,2-1-336-15,-3 0-80 0,-2 4-16 0,0 0 0 16,-1-2 32-16,2 4 16 0,4-3 0 0,0 1 0 15,3 1 176-15,4-3 16 0,0 2 16 0,4-1 0 16,4 2-320-16,1-1-160 0,1-3 160 0,2-2-160 16,2 0 256-16,3-3-32 0,1-3-16 0,0-1 0 15,0-3 112-15,0-2 32 0,-2-2 0 0,1-2 0 16,0 1-32-16,-2-3 0 0,1 4 0 0,-1-5 0 0,-5 1-112 16,2 3-16-16,0 1-16 0,-8 8 0 0,0 0 16 0,0 0 0 15,0 0 0-15,0 0 0 0,0 0 112 0,5 14 16 16,-5 3 16-16,0 2 0 0,-7 3-16 0,0 1-16 15,-2 0 0-15,-1 1 0 0,-2 5-64 0,-2-2-16 16,-2 3 0-16,-1 1 0 0,-1-3 32 0,1 0 16 16,-1-8 0-16,0 0 0 0,2-2-32 0,-2-2-16 15,3-2 0-15,-1-4 0 0,1-1-224 0,0-2 144 16,0 1-144-16,-1-6 128 16,-2 1-1888-16,3-2-384 0,0-1-80 0</inkml:trace>
  <inkml:trace contextRef="#ctx0" brushRef="#br2" timeOffset="-34230.83">3273 17951 9951 0,'0'0'448'0,"0"0"80"0,0 0-528 0,-5 9 0 0,5-9 0 0,-6 11 0 16,6-11 1136-16,-4 9 112 0,4-9 32 0,-5 11 0 16,0-4-352-16,0 0-64 0,5-7-16 0,0 0 0 15,-7 8-208-15,2 1-64 0,5-9 0 0,-5 6 0 16,5-6 64-16,0 0 0 0,-5 5 0 0,5-5 0 15,0 0 64-15,0 0 32 0,0 0 0 0,0 0 0 0,0 0-64 0,0 0-16 16,0-9 0-16,3-2 0 0,-1 0-272 0,4 0-64 16,1-3-16-16,-2 4 0 0,4-1-128 0,-2-3-32 15,2 4 0-15,2-4 0 0,-1-3-144 0,2 1 0 16,1 2 144-16,0-2-144 0,-2 1 0 0,3 2 128 16,-1-2-128-16,1 0 0 0,0 2 0 0,0 3 0 15,-1 0 0-15,-1 4 128 0,-2-2-128 0,1 4 0 16,-1 3 0-16,-10 1 128 0,11 0-128 0,-11 0 0 15,9 5 0-15,-1 4 0 0,-2-3 0 0,-2 6 0 16,-4-12 0-16,2 14 0 0,1-2 0 0,-3 2 0 16,0 1 0-16,-1 2 0 0,-2 0 0 0,1 0 0 0,-1 2 0 15,-1 2 0-15,1-1 176 0,-3 2-48 16,0-1 0-16,0-2 0 0,-1-2 240 0,1-3 32 0,-2-1 16 16,2 1 0-16,0-4 192 0,-1 0 32 0,2-4 16 15,5-6 0-15,-4 9-192 0,4-9-32 0,0 0-16 0,0 0 0 16,0 0-144-16,0 0-16 0,0 0-16 0,0 0 0 15,0 0-64-15,0 0-16 0,5-13 0 0,2 5 0 16,-1-4-160-16,1 2 0 0,-2 0 144 0,1-4-144 16,2 0 0-16,1-1 144 0,-1 1-144 0,1 0 0 15,-4-2 128-15,4 1-128 0,3-1 0 0,-2-1 0 16,4 3 0-16,-1-1 0 0,-1 1 0 0,1 0 0 16,0 4 0-16,1-2 0 0,0 1 0 0,2 3 0 15,-3-1 0-15,1 3 0 0,-1 2 0 0,-2 2 0 16,-1 0 0-16,-10 2 0 0,12 5-160 0,-3 0 160 15,-2 4 0-15,0 0 0 0,-1 4 0 0,-1 1 0 0,-2 0 0 0,-1 6 0 16,-1 1 0-16,-1 0 0 0,0 0 0 0,-1 3 0 16,0 1 0-16,-2-3 0 0,-1-1 0 0,2 3 0 15,-1-3 0-15,0-2 0 0,-3-1 0 0,5-3 0 16,-3-4 0-16,2 2 0 0,1 0 0 0,-1-3 0 16,2-10 0-16,0 0 0 0,0 0 0 0,0 0 0 15,0 0-192-15,0 0 192 16,9 3-2032-16,1-6-272 0,1-2-64 0,-1-3-11392 0</inkml:trace>
  <inkml:trace contextRef="#ctx0" brushRef="#br2" timeOffset="-33845.32">3928 17962 12895 0,'0'0'1152'0,"0"0"-928"0,0 0-224 0,0 0 0 16,-9 3 1792-16,9-3 320 0,0 0 64 0,0 0 16 15,0 0-784-15,0 0-144 0,0 0-48 0,0 0 0 0,0 0-400 0,0 0-96 16,0 0-16-16,0 0 0 0,11 5 64 0,-1-3 16 16,1 0 0-16,0-2 0 0,2 1-64 0,1-2-16 15,0 1 0-15,4-4 0 0,2 1-160 0,0 1-32 16,-1 0-16-16,-1 0 0 0,-1-1-144 0,0 2-32 16,1 1 0-16,1-1 0 0,-1 1-160 0,-3-1-32 15,-2-1-128-15,-2 1 192 0,0 0-192 0,-1-1 0 16,-10 2 0-16,10-3 0 0,0 1 0 0,-10 2-288 15,0 0 32-15,12-3 16 16,-3 0-2160-16,-9 3-432 0,6-10-96 0</inkml:trace>
  <inkml:trace contextRef="#ctx0" brushRef="#br2" timeOffset="-33113.64">4674 17761 11055 0,'0'0'480'16,"0"0"112"-16,0 0-464 0,0 0-128 0,0 0 0 0,0 0 0 0,0 0 1696 0,0 0 320 15,0 0 64-15,0 0 16 0,0 0-1248 0,4-7-240 16,-4 7-48-16,0 0-16 0,0 0 112 0,0 0 32 16,0 0 0-16,0 0 0 0,0 0 48 0,0 0 16 15,0 0 0-15,0 0 0 0,0 0-304 0,0 0-64 16,0 0-16-16,0 0 0 0,0 9-112 0,0 2-32 15,0-11 0-15,0 11 0 0,-2 3 16 0,2 0 0 16,-2 3 0-16,2-2 0 0,-1 0 80 0,-1 5 0 16,1 0 16-16,0 0 0 0,-2 2 48 0,1 3 0 15,-1 1 0-15,1 0 0 0,-1 1-128 0,1 0-32 16,-2-1 0-16,-1-1 0 0,-2 1 32 0,2-4 0 0,1-3 0 0,2-3 0 16,-1 0 48-16,2-2 16 0,-1-4 0 0,2 1 0 15,0-11-80-15,0 0-16 0,0 0 0 0,0 0 0 16,0 0 208-16,0 0 32 0,0 0 16 0,0 0 0 15,0 0-32-15,0-11 0 0,0-1 0 0,3-2 0 16,1-2-256-16,0-2-64 0,-1-2-128 0,-1-4 192 16,-1-2-64-16,2 2-128 0,1-3 176 0,0 1-176 15,-1-6 160-15,1 0-160 0,-4 2 128 0,5 2-128 16,0 1 0-16,0 3 0 0,2 3 128 0,-2 1-128 16,0 1 0-16,-1 3 0 0,1 0 0 0,0 2 0 15,1 4 0-15,-1 1 0 0,-5 9 0 0,0 0 0 16,0 0-144-16,0 0 144 0,0 0 0 0,0 0 0 15,0 0 0-15,8 12-128 0,-6-2 128 0,-2 4 0 16,-1 4 0-16,0-1 0 0,-2 4 0 0,-2 3 0 0,0 3 0 16,0 3-128-16,0-1 128 0,-1 3 0 0,-2 1 0 15,0-1 0-15,1-7 0 0,0 3 0 0,0 0 0 0,1-2 176 16,-2-6-48-16,2-2-128 0,-1-3 400 0,0-2-16 16,0 0-16-16,2-2 0 0,5-11-176 0,-6 8-48 15,6-8 0-15,-5 8 0 0,5-8-144 0,-7 6 0 16,7-6-192-16,0 0-12000 15,0 0-2400-15</inkml:trace>
  <inkml:trace contextRef="#ctx0" brushRef="#br2" timeOffset="-24991.05">7398 16580 11807 0,'0'0'512'0,"0"0"128"0,0 0-512 0,0 0-128 16,-1-6 0-16,-1-4 0 0,1-1 864 0,-1 3 160 0,2 8 16 0,0-8 16 16,-2-2 0-16,1 2 0 0,0 0 0 0,0 1 0 15,-1-3-144-15,1 4-16 0,1 6-16 0,-1-10 0 16,1 10-272-16,-3-7-48 0,3 7-16 0,0 0 0 16,-7-9-96-16,0 5 0 0,7 4-16 0,-10-1 0 15,10 1-32-15,-8 0 0 0,8 0 0 0,0 0 0 16,0 0-80-16,0 0-32 0,0 0 0 0,-1 12 0 15,1-3-32-15,3 2-16 0,-3-11 0 0,6 14 0 16,5-3-48-16,0 3 0 0,-1 2 0 0,1 0 0 16,2 1 64-16,1 0 16 0,0-1 0 0,1 3 0 15,-1 2 0-15,3 0 0 0,2 3 0 0,-1 1 0 16,-2 1-48-16,1 4-16 0,-1 3 0 0,2-1 0 16,0-3-16-16,1 2-16 0,-1 1 0 0,-3-4 0 15,1 0 0-15,1-2 0 0,-1 3 0 0,0-2 0 0,-2 1 80 0,-2 1 0 16,0-5 16-16,-1 1 0 0,2-1 32 0,-4-3 0 15,0-2 0-15,0-1 0 0,0 0-80 0,-2-5-16 16,3-1 0-16,-3 1 0 0,-2-1-80 0,1-3 0 16,-1 1-128-16,-5-10 192 0,7 6-64 0,-7-6 0 15,0 0-128-15,0 0 192 0,0 0-64 0,0 0-128 16,0 0 176-16,0 0-176 0,0 0 0 0,0 0 0 16,-6-8-192-16,0-3 48 15,-3-2-1456-15,0 1-304 0,0-4-48 0,2 0-16 16,-1-3-928-16,3 0-192 0,1-2-48 0</inkml:trace>
  <inkml:trace contextRef="#ctx0" brushRef="#br2" timeOffset="-24640.4">7899 16629 10127 0,'0'0'896'0,"0"0"-704"0,2-14-192 0,2 2 0 15,0 3 1408-15,0 1 240 0,-4 8 48 0,0 0 16 16,5-11-432-16,0 4-64 0,-5 7-32 0,0 0 0 16,0 0 64-16,0 0 16 0,0 0 0 0,0 0 0 15,0 0-240-15,0 0-32 0,0 0-16 0,0 0 0 16,0 12-224-16,-1 2-48 0,-2 2-16 0,-2-2 0 16,-1 1-112-16,-3 3-32 0,-3 1 0 0,-2 5 0 15,-1 0 32-15,-1 4 16 0,-2 0 0 0,-1 4 0 0,-7 3-176 0,2 2-32 16,0 1-16-16,1 1 0 0,-1-1-112 0,0 1-32 15,1 0 0-15,0-3 0 0,0-7 112 0,0 1 32 16,2-2 0-16,0-3 0 0,2-2 32 0,3-4 16 16,0-3 0-16,4-2 0 0,0 0-192 0,5-3-32 15,0-3-16-15,7-8 0 0,0 0-176 0,0 0 0 16,0 0 0-16,0 0 0 16,0 0-1408-16,0 0-224 0,5-10-32 0,3 0-9376 15,1-5-1872-15</inkml:trace>
  <inkml:trace contextRef="#ctx0" brushRef="#br2" timeOffset="-23868.71">7290 16240 16703 0,'-19'0'736'0,"9"0"160"0,1 0-720 0,-1 0-176 0,-2 0 0 0,3 1 0 15,9-1 912-15,0 0 160 0,-10 1 16 0,10-1 16 16,0 0-192-16,0 0-32 0,0 0-16 0,0 0 0 15,8 7 96-15,3-2 32 0,4-1 0 0,3-3 0 0,1 0-80 0,4-1-16 16,6-1 0-16,2 0 0 0,2-1-208 0,3 0-48 16,3-1-16-16,3 1 0 0,1 2-112 0,3 4 0 15,1-2-16-15,1 1 0 0,1-1-160 0,-1 2-16 16,-1-1-16-16,-5 0 0 0,-7-3 32 0,-3 3 16 16,-4-1 0-16,-2 0 0 0,-2 0-80 0,-3 0-16 15,-3-2 0-15,-3 1 0 0,-1 0-64 0,-1-1 0 16,-13 0-16-16,11-2 0 0,0-1-48 0,-11 3-128 15,11 0 192-15,-11 0-64 0,0 0-128 0,0 0 0 16,0 0 144-16,0 0-144 0,8-3 0 0,-8 3 128 0,0 0-128 0,0 0 0 16,0 0 0-16,0 0 0 15,0 0 0-15,0 0 128 0,0 0-128 0,0 0 0 16,0 0 0-16,0 0 0 0,0 0 0 0,0 0 0 0,0 0 0 0,0 0 0 16,0 0 0-16,0 0 0 0,0 0 0 0,0 0 0 15,0 0 0-15,0 0 0 0,0 0 0 0,0 0 0 16,0 0 0-16,0 0 0 0,0 0 0 0,0 0 0 15,0 0 0-15,0 0 0 0,0 0 0 0,0 0 128 16,0 0-128-16,0 0 0 0,0 0 0 0,0 0 0 16,0 0 0-16,0 0 0 0,0 0 0 0,0 0 0 15,0 0 0-15,0 0 0 0,0 0 0 0,0 0 0 16,0 0 0-16,0 0 0 0,0 0 0 0,0 0 0 16,0 0 0-16,0 0 0 0,0 0 0 0,0 0 0 15,0 0 0-15,0 0 0 0,0 0 0 0,0 0 0 16,0 0 0-16,0 0 0 0,0 0 0 0,0 0 0 0,0 0 0 0,0 0 0 15,0 0 0-15,0 0 0 0,0 0 0 0,0 0 0 16,-3-5 0-16,3 5 0 0,0 0 0 0,0 0 0 16,0 0 0-16,0 0 0 0,0 0 0 0,0 0 0 15,0 0 0-15,0 0 0 0,1-9 0 0,-1 9 0 16,0 0 0-16,0 0 0 0,6-6 0 0,-6 6 0 16,0 0 0-16,0 0 0 0,3-8 0 0,-3 8-208 15,3-6 16-15,-3 6 16 16,0 0-1424-16,0 0-304 0,0 0-48 0,0 0-8368 15,0-6-1680-15</inkml:trace>
  <inkml:trace contextRef="#ctx0" brushRef="#br2" timeOffset="-20836.54">3526 16506 3679 0,'0'0'320'0,"0"0"-320"0,0 0 0 0,0 0 0 16,0 0 2048-16,0 0 320 0,0 0 80 0,6-9 16 15,-6 9-928-15,0 0-192 0,0 0-48 0,0 0 0 16,0 0-160-16,0 0-48 0,0 0 0 0,12 5 0 15,-3 1-176-15,0 3-32 0,0 2-16 0,1 5 0 16,0 0-128-16,0 3-32 0,3 3 0 0,0 5 0 16,-1-3 0-16,0 2 0 0,-1 5 0 0,-1 1 0 15,0-3-80-15,1 0-32 0,-6 2 0 0,0-2 0 16,0-4-160-16,0 1-48 0,1-1 0 0,-2-3 0 0,-1-3-128 0,-1-1-16 16,1-3-16-16,-2 0 0 0,0-3-96 15,1-2-128-15,-2-10 176 0,2 14-176 0,-2-7 192 0,0-7-192 16,0 0 192-16,0 0-192 0,0 0 0 0,0 0-256 15,0 0 32-15,0 0 0 16,5-9-1712-16,-1-2-352 0,0 0-64 0,0-2-10176 0</inkml:trace>
  <inkml:trace contextRef="#ctx0" brushRef="#br2" timeOffset="-20571.3">3754 16441 3679 0,'-2'-8'320'0,"2"8"-320"15,-1-11 0-15,1 11 0 0,3-8 3808 0,-3 8 688 0,0 0 144 0,0 0 32 16,0 0-2928-16,0 0-576 0,0 0-112 0,0 10-32 16,-2 5-128-16,0 3-48 0,-2 0 0 0,-1 4 0 15,-1 6 64-15,-1 2 16 0,-2-1 0 0,0 4 0 16,1 2-224-16,-1 3-32 0,-3 4-16 0,1 1 0 16,-2-4-256-16,-2 3-48 0,1 0-16 0,-1-4 0 15,-1-2-160-15,1-4-48 0,-1-6 0 0,3 4 0 16,-1-5 32-16,1 1 0 0,3-6 0 0,0-4 0 15,-2-4-160-15,5-1 160 0,0 1-160 0,2-5 160 32,5-7-480-32,0 0-80 0,2 11-32 0,-2-11 0 15,0 0-2176-15,11 0-432 0,0-4-96 0</inkml:trace>
  <inkml:trace contextRef="#ctx0" brushRef="#br2" timeOffset="-20120.99">3654 17064 17503 0,'-7'5'1552'0,"-1"-3"-1232"15,8-2-320-15,-10 4 0 0,10-4 1344 0,-8 4 224 16,8-4 32-16,0 0 16 0,0 0-752 0,0 0-160 16,0 0-16-16,0 0-16 0,0-10-96 0,3 3-32 15,1-3 0-15,0 4 0 0,3 1-160 0,-2-2-16 16,3 0-16-16,0 3 0 0,-8 4-32 0,0 0 0 15,0 0 0-15,11 1 0 0,0 2-80 0,-3 2-32 0,-3 5 0 0,2 0 0 16,-2 3 0-16,-2 2 0 0,-3 3 0 0,0 0 0 16,0-1 112-16,0 1 0 0,-3 0 16 0,-1 0 0 15,-1 0 96-15,0-2 16 0,-6-1 0 0,4-4 0 16,-2-3 208-16,3-1 48 0,0 2 16 0,6-9 0 16,0 0-128-16,0 0-16 0,0 0-16 0,0 0 0 15,0 0-160-15,6-13-16 0,1-2-16 0,1 2 0 16,1 2-192-16,0-2-48 0,0-1 0 0,1 4 0 15,0-3-128-15,-1 4 0 0,-2 3 0 0,1 3 0 16,0-2 0-16,-8 5 0 0,0 0 0 0,11 4 0 16,-1 2 0-16,-2 6-176 0,-3-2 176 0,0 5-192 15,-1 4 192-15,-3 2-128 0,-2 0 128 0,0-2-128 16,-2-1 128-16,0-1 0 0,1-3 0 0,-2 0 0 16,0-2-304-16,2 1-16 0,2-13-16 0,-1 9 0 15,1-9-1056-15,0 0-208 0,0 0-32 0,0 0-16 16,0 0-1072-16,13-4-224 0</inkml:trace>
  <inkml:trace contextRef="#ctx0" brushRef="#br2" timeOffset="-19876.5">3821 17107 21183 0,'-23'0'944'0,"13"2"192"0,0 0-912 0,10-2-224 15,-10 5 0-15,10-5 0 0,0 0 1616 0,0 0 288 16,0 0 48-16,0 0 16 0,0 0-1200 0,0 0-256 0,0 0-32 0,11 0-16 16,2 0 96-16,2-3 16 0,-1-1 0 0,-1-2 0 15,2 1-48-15,-1 2 0 0,0 2 0 0,1-2 0 16,0 0-320-16,-3 0-64 0,-1 1-16 0,2 0 0 16,-13 2-128-16,10-1-176 0,-2-3 48 0,-8 4 0 31,10-1-1248-31,-10 1-240 0,10-6-48 0,-2 2-11744 0</inkml:trace>
  <inkml:trace contextRef="#ctx0" brushRef="#br2" timeOffset="-19653.75">4117 16884 20271 0,'0'0'1792'15,"0"0"-1424"-15,-5 9-368 0,1 0 0 0,2 0 2112 0,-2 4 368 16,1 4 64-16,0 4 16 0,0 2-1344 0,-1-2-256 15,-2 1-48-15,-3 2-16 0,-1-1 64 0,-2-1 0 16,1-2 0-16,1 1 0 0,0 1-416 0,-1 1-80 16,3 0-16-16,-3-3 0 0,2 1-448 0,2-1 128 15,-1-1-128-15,3 1 0 16,1-2-1632-16,2-3-368 0,-2 2-80 0,3-2-16 0</inkml:trace>
  <inkml:trace contextRef="#ctx0" brushRef="#br2" timeOffset="-18118.14">4633 17219 3679 0,'0'0'160'0,"0"0"32"0,-5-11-192 0,0 5 0 16,-1 0 0-16,6 6 0 0,-5-8 3024 0,1 3 560 15,4 5 128-15,-7-8 0 0,1 3-2144 0,6 5-432 16,-6-4-96-16,6 4-16 0,0 0-144 0,0 0-48 16,0 0 0-16,0 0 0 0,0 0-48 0,0 0-16 15,0 0 0-15,0 0 0 0,0 0-224 0,0 0-48 16,0 0-16-16,0 0 0 0,0 0-80 0,0 0-16 16,0 0 0-16,0 0 0 0,-2 12-64 0,2-1-32 15,0 1 0-15,2-2 0 0,-1 3 0 0,0 2 0 16,2 1 0-16,-1 1 0 0,2-3-32 0,-1 1-16 15,2 3 0-15,-1 0 0 0,2-2-48 0,2 2-16 16,1 0 0-16,2-2 0 0,2 0-32 0,1 0 0 16,1-1 0-16,0 1 0 0,0-2-16 0,1 0-128 15,-1-2 192-15,1-1-64 0,-3 0 32 0,2 0 0 0,2-2 0 0,1 1 0 16,0-3 32-16,1 3 16 0,0-5 0 0,2 1 0 16,1 2 16-16,2-4 0 0,0 0 0 0,2 0 0 15,0-1-64-15,1 0-16 0,1-1 0 0,0-2 0 16,-3 0-16-16,1-1-128 0,-1-1 192 0,-1-3-64 15,3-1-128-15,-2 1 192 0,-2-4-192 0,0 2 192 16,-1-2-192-16,3 0 128 0,-1 0-128 0,2 0 128 16,-2 3-128-16,1-4 0 0,0 2 0 0,0-2 128 15,-1 0-128-15,0 1 0 0,-2-3 144 0,1 4-144 16,-2-4 0-16,2 4 0 0,-4 0 0 0,0 0 128 16,-2-4-128-16,-2 5 0 0,3-3 0 0,-3 5 0 15,-1 0 0-15,-1-2 128 0,-3 3-128 0,-1 2 0 16,-9 2 0-16,9-3 0 0,-9 3 0 0,0 0 128 0,0 0-128 0,10-2 0 15,-10 2 0-15,0 0 0 0,0 0 0 0,9-2 0 16,-9 2 0-16,0 0 0 0,0 0 0 0,6 6 0 16,-6-6 0-16,0 0 0 0,0 0 0 0,4 8 0 15,-4-8 0-15,3 11-128 0,-3-11 128 0,-2 11 0 16,2-11 0-16,0 0 0 0,-5 9 0 0,-1 1 0 16,6-10 0-16,-5 8 0 0,-3 2 0 0,1-4 0 15,-2 2 0-15,0 2 0 0,0-2 0 0,-3 2 0 16,0-4 0-16,-1 3 0 0,0-3 0 0,-2 3 0 15,-3-2 0-15,0 0 0 0,1 2 0 0,-2-2 0 16,0 0 0-16,-2 0 0 0,0 1 0 0,0-1 0 16,-3-1 0-16,1 2 0 0,-1-4 0 0,0 2 0 15,1 0 0-15,0-1 0 0,-2-2 0 0,1 0 0 0,-1-1 0 16,-3 2 128-16,-2-3-128 0,-1-1 0 0,0-1 0 16,-2-3 0-16,-2 0 0 0,1 0 0 0,1-1 0 0,0-4 128 15,0 2-128-15,1-3 0 0,2 2 0 0,0-1 0 16,1 3-208-16,1-3 32 0,0 1 16 0,4-2 0 15,2 2 160-15,1 2-208 0,-3-4 80 0,3 2 128 16,2-2-128-16,3 4 128 0,2-2 0 0,2 3 0 16,1 0 0-16,1 0 0 0,1 2-144 0,2 1 144 15,1-1 0-15,6 3-128 0,0 0 128 0,0 0 0 16,0 0-160-16,0 0 160 0,0 0-128 0,0 0 128 16,0 0-160-16,0 0 160 0,12-4-192 0,0 2 192 15,0 2-160-15,2 0 160 0,3 1-128 0,3 2 128 16,2-2-144-16,3 0 144 0,-1 2-160 0,4-1 160 0,2 1-144 0,2 1 144 15,1-2-128-15,4 2 128 0,2 0 0 16,3 1 0-16,1 0 0 0,1-2 0 0,-2-2 0 0,0-1 176 16,-2-1-176-16,0-3 192 0,-2-3-16 0,0 1 0 15,-1 0 0-15,-2-3 0 0,0 1 32 0,-2-3 16 16,-2-2 0-16,1 2 0 0,-4-3-64 0,-1 0-16 16,-3 3 0-16,-2 0 0 0,-2-3-144 0,-2 4 160 15,-3-2-160-15,-2 0 160 0,-3 0-368 0,-2 1-80 16,-3 1-16-16,0 2-10896 15,-5 8-2176-15</inkml:trace>
  <inkml:trace contextRef="#ctx0" brushRef="#br2" timeOffset="-12632.42">367 16151 4607 0,'-14'1'400'0,"2"0"-400"15,-1 1 0-15,0-2 0 0,1 0 1872 0,1 0 304 16,1-3 48-16,3 2 16 0,7 1-992 0,-9-1-192 16,1-3-32-16,8 4-16 0,0 0-80 0,-4-8-16 15,4 8 0-15,-2-9 0 0,2-2-64 0,1 2-16 16,1-3 0-16,1 2 0 0,3 0-288 0,2-4-64 15,0-1-16-15,3 1 0 0,4-1-64 0,2-6-16 16,-1 1 0-16,5-3 0 0,4 0 32 0,-2-2 0 0,0 1 0 16,1-3 0-16,1 2-208 0,2 0-32 0,2 1-16 15,-10 15 0-15,4-3-160 0,3 0 128 0,0 0-128 0,4-4 128 16,0 2-128-16,2 0 0 0,0 2 144 0,26-14-144 16,-4 7 0-16,-6 3 144 0,-4 0-144 0,-3 4 0 15,-4-2 176-15,0 0-176 0,2 2 160 0,-3 3-160 16,-4 0 0-16,1 2 128 0,1 2-128 0,0 0 0 15,3 1 0-15,-3 1 0 0,-2 1 128 0,6 2-128 16,-2 2 0-16,0 2 128 0,-6 1-128 0,2 0 0 16,1-2 144-16,1 3-144 0,-2 3 128 0,-1-1-128 15,-2 2 192-15,1 0-32 0,2 4-16 0,1 3 0 16,1-1-144-16,1 3 0 0,-2 1 144 0,-1 5-144 16,1-3 192-16,-4 3-48 0,3-1 0 0,-2-1 0 15,-3 2-16-15,0 2 0 0,2-6 0 0,-1 1 0 0,0-4-128 16,2 1 192-16,-2 0-192 0,1 0 192 0,1-3-192 0,0 0 0 15,1-2 0-15,-1 1 0 0,1 0 0 0,-3-2 0 16,-3 0 144-16,3 1-144 0,1-7 192 0,-1 3-48 16,-1-2 0-16,2-2 0 0,-1-1 64 0,1-3 16 15,-1-2 0-15,3 0 0 0,-1 0 0 0,1 0 0 16,1-2 0-16,-1 2 0 0,1-2-64 0,1-1-16 16,0-2 0-16,-1 0 0 0,0 1-144 0,0-3 192 15,-2-1-192-15,-2 2 192 0,-1-4-192 0,-2 2 160 16,-1-3-160-16,2 2 160 0,-1-3-32 0,-2 2 0 15,-3 1 0-15,1-2 0 0,-1 2-128 0,0-3 128 16,1 1-128-16,-2 2 128 0,-1-1-128 0,-1 2 0 16,5-3 144-16,-5 3-144 0,-1-2 0 0,1 1 0 0,-2-6 0 0,-1 2 128 15,0 4-128-15,-1-3 0 0,-2-2 0 0,-1 2 0 16,0-2 144-16,-1-1-144 0,0 1 192 0,-3-1-192 16,0-3 256-16,-3 0-64 0,1 2-16 0,1 2 0 15,-3-3 0-15,0 2 0 0,-1 0 0 0,1 2 0 16,-4 1-176-16,4 0 160 0,-1-1-160 0,1 2 160 15,1-1-160-15,-3 12 0 0,5-9 0 0,-5 9 128 16,3-9-128-16,-3 9 0 0,0 0 0 0,6-2 128 16,3-5-128-16,-9 7 0 0,7-1 0 0,-7 1-176 15,11 5 176-15,-2 0 0 0,-9-5 0 0,11 9-128 16,-1 3 128-16,0 2 0 0,3-2 0 0,-2 0-128 16,1 0 128-16,-1 1 0 0,6-1-144 0,-3 0 144 15,-1 1 0-15,2 0 0 0,3 2 0 0,1 2 0 0,0-1 0 16,0 1 0-16,0 0 0 0,1 1 0 15,3 0 0-15,1 1 0 0,2 0 0 0,0 0 0 0,2-2 0 0,2-1 0 16,0-1 0-16,1 1 0 0,-2-5 0 0,0 1 0 16,-4-2 0-16,5-4 0 0,0-1 0 0,1-2 0 15,-2-3 0-15,0 0 0 0,3-3 0 0,-2-1 0 16,2-1 0-16,1-4 128 0,0 1-128 0,2-4 0 16,0 2 144-16,1-2-144 0,-2 4 0 0,0-1 0 15,-2-1 0-15,1-1 128 0,2-1-128 0,-5 0 0 16,-1 2 0-16,-1-1 0 0,3 3 0 0,-2-1 128 15,-1 1-128-15,3 1 0 0,0 2 0 0,0 1 0 16,-3 1 0-16,0 3 0 0,-2-1 0 0,0 0 0 0,-3 2 0 0,-2-1 0 16,-2 0 0-16,-1 1 0 0,-3-1 0 15,1 2 0-15,-2 1 0 0,2 3 0 0,-4 1 0 0,2 0 0 16,0 3 0-16,0-1 0 0,0 2 0 0,0-2 0 16,-2 2 0-16,2 1 0 0,2-5 0 0,-1 5 0 15,0-2 0-15,0 3 0 0,1-1 0 0,-1-1 0 16,0-1 0-16,3-3 0 0,0 4 0 0,-1-5-128 15,-4 2 128-15,4-3 0 0,-2 0 0 0,0 1 0 16,-2-2 0-16,0-2 0 0,-1 1 0 0,2 1 0 16,-2 1 0-16,0-3 0 0,0 1 0 0,-2 0 0 15,-10-3 0-15,9 3 128 0,-9-3-128 0,10 7 0 16,-1-2 160-16,-3-1-32 0,-6-4-128 0,8 6 192 16,-8-6-32-16,9 9-16 0,-3-2 0 0,2 1 0 15,-8-8-144-15,8 6 0 0,-2 3 144 0,-2-2-144 16,-2 0 0-16,1 2 128 0,-3-9-128 0,0 0 0 0,5 13 160 0,-3-3-32 15,1 0-128-15,1-5 192 0,-4-5-64 0,0 0 0 16,4 13-128-16,-2-3 192 0,-2-10-192 0,3 12 128 16,-3-12-128-16,1 12 0 0,0-3 128 15,0 3-128-15,-1-12 0 0,2 14 0 0,-2-3 0 0,0 2 128 16,1-4-128-16,0 0 0 0,-1-9 0 0,2 14 0 16,-2-4 128-16,0 1-128 0,0 2 0 0,1-3 0 15,0 3 128-15,2 2-128 0,-2-3 0 0,3 1 0 16,0 1 0-16,1 2 0 0,-2-2 128 0,3-2-128 15,-1 1 0-15,0 0 0 0,1-4 144 0,-2 0-144 16,-4-9 128-16,5 5-128 0,-5-5 0 0,0 0 128 16,0 0-128-16,0 0 0 0,0 0 144 0,0 0-144 15,0 0 160-15,0 0-160 0,0 0 128 0,0 0-128 0,0 0 0 0,0 0 144 16,0 0-144-16,0 0 0 0,0 0 0 0,2-10 128 31,-3 1-1424-31,0-3-304 0,0 2-48 0,-2-4-15088 0</inkml:trace>
  <inkml:trace contextRef="#ctx0" brushRef="#br2" timeOffset="-10739.01">3044 15440 11055 0,'-15'-5'480'0,"6"1"112"0,0-2-464 0,0 0-128 0,0 1 0 0,1-2 0 16,-3 3 1216-16,1 1 208 0,0-1 48 0,-1-1 16 16,-1 1-736-16,0 4-160 0,-1 3-16 0,0 2-16 15,0-2-16-15,-1 1 0 0,0 5 0 0,0-1 0 16,3 3 32-16,1 1 0 0,2 2 0 0,-1 2 0 15,2 1-224-15,-1 0-32 0,0 1-16 0,5 1 0 16,1-2-304-16,5-3 160 0,1-4-160 0,1 3 128 16,0-4-128-16,2-1 160 0,2-2-160 0,3-3 160 0,-3 0 112 0,3-3 32 15,2-4 0-15,0-1 0 0,0-3 208 0,0-4 32 16,0-6 16-16,0 0 0 0,4 0-144 16,-3-1-32-16,1 0 0 0,-2-2 0 0,-2-4-192 0,1 1-32 15,0 0-16-15,-2-3 0 0,-1 1-144 0,-1-2 0 16,-1 5 144-16,-2-1-144 0,1 0 0 0,-2 1 144 15,-2-5-144-15,0 5 0 0,-2 4 128 0,1 2-128 16,-2 1 0-16,0 8 0 0,0 8 0 0,0 0 0 16,0 0 0-16,0 0 0 0,-6 12-144 0,1 3 144 15,2 3-128-15,-3 3 128 0,-1 5 0 0,1-2-128 16,0 1 128-16,3 3 0 0,-1 4 0 0,3-4 0 0,-1 0 0 16,4-3 0-16,0-2 0 0,2-4 0 15,0-4 0-15,1-3 0 0,0-1 0 0,1-3 0 0,2 0 0 0,2-5 0 16,-1-3 176-16,1 0 16 0,0 0 0 0,2-1 0 15,0-5 96-15,-3-1 32 0,1 1 0 0,-1-3 0 16,-1 2-144-16,0-2-32 0,-2 1 0 0,-1 2 0 16,-1-4-144-16,0 3 0 0,-4 7 144 0,2-10-144 15,-2 10 0-15,0 0 0 0,0 0 0 0,0 0 0 16,0 0 0-16,0 0 0 0,0 0 0 0,0 0 0 16,0 0 0-16,0 0-160 0,0 0 160 0,0 0 0 15,0 0 0-15,0 0 0 0,8 9 0 0,-8-9 0 16,0 0-128-16,0 0 128 0,6 6 0 0,-6-6 0 15,9 3 0-15,-9-3 0 0,0 0 0 0,13 1 0 16,-3-2 0-16,-10 1 0 0,10-3 0 0,0 1 0 0,1-5 0 0,0 2-128 16,-1 1 128-16,0 1 0 0,0-5 0 0,1 4 0 15,0 0 0-15,0 1 0 0,0-2 0 0,-1 2 0 16,0 0 0-16,-10 3 0 0,13-2 0 0,-3 1 0 16,-10 1 0-16,0 0 0 0,10-3 0 0,-10 3 0 15,0 0 0-15,0 0 0 0,0 0-128 0,0 0 128 16,0 0 0-16,0 0 0 0,0 0 0 0,0 0-128 15,0 0 128-15,0 13 0 0,-1 1 0 0,-2 0 0 16,-1 0-128-16,1-4 128 0,-2 1 0 0,1 2 0 16,0-4 0-16,0 2 0 0,4-11 0 0,-5 9 0 15,1 1 176-15,4-10-176 0,0 0 224 0,-2 8-64 16,2-8-16-16,0 0 0 0,0 0-144 0,0 0 0 16,0 0 0-16,0 0 128 0,10 8-128 0,-10-8 0 0,9 2 0 15,-9-2 0-15,10 3 0 0,-10-3-176 0,10 0 48 0,-10 0 0 31,10-4-1744-31,-1-2-352 0</inkml:trace>
  <inkml:trace contextRef="#ctx0" brushRef="#br2" timeOffset="-8930.32">3790 15184 4607 0,'0'0'400'0,"0"0"-400"16,0 0 0-16,0 0 0 0,0 0 2560 0,0 0 448 15,0 0 64-15,0 0 32 0,0 0-1760 0,0 0-368 16,0 0-64-16,0 0-16 0,0 0 16 0,11 1 0 15,-11-1 0-15,10-6 0 0,1 0-160 0,-1 4-48 16,1-2 0-16,-2 2 0 0,1-6-352 0,-3 3-80 0,-7 5-16 0,13-3 0 16,-13 3-256-16,11 0 0 0,-11 0 0 0,11 8 0 15,-4 2 192-15,-2 5-192 0,0 2 192 0,-1 3-192 16,-2-1 0-16,-2 5 0 0,-2 4 0 0,-2-1 0 16,1-2 128-16,-2-2 32 0,-3 3 0 0,-1-3 0 15,0-4-160-15,-1-1 0 0,0-3 144 0,1-4-144 16,1 1 592-16,2-6 48 0,-4 0 16 0,2-2 0 15,8-4 208-15,0 0 32 0,0 0 16 0,0 0 0 16,0-11-368-16,3 1-80 0,2-3-16 0,1-4 0 16,0 0-320-16,2-1-128 0,2 0 0 0,0 0 144 15,2-1-144-15,-1 1 0 0,-1 0 0 0,2 1 0 16,1 1 0-16,-2 4 0 0,-1 2 0 0,0 1 0 16,1 5 0-16,-11 4-176 0,10 1 176 0,-3 4-128 15,-7-5 128-15,7 13-192 0,-2 1 192 0,-3 4-192 0,0 3 192 16,-2 1-128-16,-2 0 128 0,1-1-128 0,-3-1 128 0,2 1 0 15,-2-3-144-15,0-3 144 0,-1 0 0 0,1-3 0 16,2-1 0-16,-1 0 0 0,3-11 0 0,0 0 0 16,0 0 0-16,0 0 0 15,0 0-1408-15,0 0-320 0,12-8-64 0</inkml:trace>
  <inkml:trace contextRef="#ctx0" brushRef="#br2" timeOffset="-8703.05">4196 15297 23039 0,'-20'2'2048'0,"7"1"-1648"0,1 1-400 0,12-4 0 16,0 0 400-16,0 0 0 0,0 0 0 0,0 0 0 15,0 0-208-15,11 7-64 0,-1 0 0 0,3-2 0 16,2-3-128-16,0-3 0 0,2-5 144 0,0 2-144 15,2 3 0-15,1 1 0 0,0 2 0 0,-1-1 0 16,0-1 0-16,-1 0-320 0,0-1 64 0,-1 0-7040 16,-1 0-1408-16</inkml:trace>
  <inkml:trace contextRef="#ctx0" brushRef="#br2" timeOffset="-8479.95">4656 14955 23951 0,'0'0'2128'0,"0"0"-1696"15,0 0-432-15,0 0 0 0,-2 14 592 0,2 2 48 16,0 3 0-16,0 6 0 0,0 5-64 0,-3 2-16 16,-1 2 0-16,-1 2 0 0,-1 1 48 0,-2 1 16 15,-2 1 0-15,-1-1 0 0,-1 7-112 0,1-3-32 16,-1-5 0-16,3 4 0 15,2 5-960-15,3-8-192 0,3-3-32 0,3-4-12928 0</inkml:trace>
  <inkml:trace contextRef="#ctx0" brushRef="#br2" timeOffset="-4970.51">6215 16007 15663 0,'-7'-1'1392'0,"1"-2"-1120"0,-1 1-272 0,1-2 0 16,0 2 1152-16,6 2 160 0,-8-3 32 0,8 3 16 15,0 0-464-15,0 0-112 0,-6-3-16 0,6 3 0 16,-5-3-128-16,5 3-48 0,0 0 0 0,0 0 0 16,0 0 160-16,0 0 16 0,0 0 16 0,0 0 0 15,0 0-48-15,0 0-16 0,10-7 0 0,-10 7 0 0,10-1-224 0,1 1-48 16,-11 0-16-16,11 6 0 0,0-1-144 0,1 4-32 16,-1 3 0-16,0 3 0 0,2 3 16 0,1 2 0 15,3 4 0-15,-3 4 0 0,-2-1 32 0,1 1 0 16,0 4 0-16,-1-3 0 0,1 1-128 0,1 4-32 15,1 0 0-15,2-1 0 0,-1-4-144 0,0 0 0 16,-2 2 0-16,-4-2 0 0,0 0 192 0,-2 3-64 16,-1 0 0-16,0 0 0 0,-2-1 144 0,1 4 32 15,-3-1 0-15,-1 2 0 0,1-1-128 0,-2 3-32 16,-1-1 0-16,-1-1 0 0,-1-2-144 0,1 0 160 16,-1 2-160-16,-1 0 160 0,-1-1-160 0,0 1 0 0,-1-2 144 15,0-1-144-15,-1-2 128 0,-2 0-128 0,1 1 128 0,-2 1-128 16,-1-3 144-16,-2-1-144 0,1 1 192 0,-1-4-192 15,1-1 0-15,2-2 0 0,-1 2 0 0,0 0 0 16,-2-4 144-16,2-2-144 0,1 2 0 0,1-1 144 16,0-2-144-16,2-3 0 0,-1-1 144 0,0-1-144 15,0-2 128-15,-2 1-128 0,1-6 160 0,2 2-160 16,0-5 176-16,6-3-176 0,-9 2 192 0,0-2-192 16,1 0 128-16,8 0-128 0,0 0 0 0,0 0 0 15,0 0 0-15,0 0 0 0,0 0 0 0,0 0 0 16,-2-11 0-16,2 11 0 0,1-10 0 0,1 0 0 15,-2 10 0-15,7-11 0 0,-1-3 0 0,2-2 0 16,-2 2 0-16,6-2 0 0,-2-1 0 0,0-2 0 16,-1-1 0-16,0 0 0 0,0-2 0 0,0-3 0 0,-1-1 0 0,1-3 0 15,0 0 0-15,-1-3 0 0,1-2 128 16,0-2-128-16,-2 0 144 0,-2-2-144 0,2-6 208 0,-1 1-48 16,-3 1-16-16,-1-4 0 0,1 0-144 15,-2 0 160-15,0-2-160 0,-2 1 160 0,0-1-160 0,-1-1 0 16,1 5 0-16,-3-3 128 0,1 0-128 0,0 2 0 15,-1 5 0-15,0-2 0 0,1 2 0 0,-1 2 128 16,0 1-128-16,-1 2 0 0,0 2 0 0,-2 2 128 16,1 3-128-16,1 2 0 0,0 1 128 0,0 4-128 15,0-3 0-15,-2 5 128 0,5 6-128 0,-2-1 160 16,-1-1-160-16,-1 2 160 0,2 4-160 0,0-1 0 16,0 4 0-16,0-2 0 0,4 8 0 0,-5-6 0 15,-1 2 0-15,6 4 0 0,-9-2 0 0,9 2 0 16,-6 0-192-16,-2 3 192 15,8-3-464-15,-6 5 16 0,-1 4 16 0,7-9 0 16,-4 11-1552-16,3 2-304 0,1 1-64 0</inkml:trace>
  <inkml:trace contextRef="#ctx0" brushRef="#br2" timeOffset="-4342.79">6926 16642 11967 0,'0'0'1072'0,"0"0"-864"0,3-11-208 0,-3 0 0 15,0 3 1760-15,0-2 304 0,-3 1 64 0,3-2 16 16,-1 2-864-16,-1-3-160 0,-1 1-32 0,0 3-16 16,0-1 192-16,3 9 32 0,-5-7 16 0,2 0 0 15,3 7-112-15,0 0-32 0,0 0 0 0,0 0 0 16,-8-5-272-16,8 5-64 0,0 0-16 0,0 0 0 16,0 0-368-16,-7 8-64 0,7-8 0 0,-4 13-16 15,1 3 48-15,2 2 16 0,1 1 0 0,1 7 0 16,2-1-48-16,-1 5 0 0,0 4 0 0,0 0 0 15,-2 1-64-15,2 1 0 0,-4-2-16 0,0-1 0 16,2 2-64-16,0-2-16 0,0-1 0 0,0-1 0 16,-2-4-80-16,0 1-16 0,-1-4 0 0,1 3 0 15,-1-3-128-15,1-2 160 0,-2-2-160 0,4-1 160 16,0-3-160-16,0 0 128 0,-1-1-128 0,2 0 128 0,2-2-128 0,0-4 0 16,2 0 0-16,-5-9 0 0,0 0-304 0,11 5 64 15,-11-5 16-15,11 0 0 16,-1-1-1168-16,-10 1-224 0,10-11-48 0,-1 2-16 15,-2-3-688-15,-1-1-128 0,-1 2-16 0,0-3-10752 16</inkml:trace>
  <inkml:trace contextRef="#ctx0" brushRef="#br2" timeOffset="-4057.16">6678 16887 18431 0,'0'0'1632'0,"-8"4"-1312"0,0 2-320 0,8-6 0 15,-6 5 1632-15,6-5 256 0,0 0 48 0,0 0 16 16,-2 12-896-16,2-12-176 0,0 0-48 0,7 7 0 16,0-1 336-16,3 0 64 0,3-4 16 0,1-1 0 15,1-1-112-15,3 2-32 0,1-2 0 0,3 0 0 16,1 0-256-16,2-3-48 0,-3-3-16 0,1 2 0 15,0-2-176-15,2-3-32 0,2 1-16 0,1 2 0 16,-5-4-240-16,-1 3-32 0,0-3-16 0,0 4 0 16,-2-2-272-16,-1 3 0 0,-1 1 0 0,-2 2 0 15,0 0-1296 1,-2 1-368-16,-4-1-80 0</inkml:trace>
  <inkml:trace contextRef="#ctx0" brushRef="#br2" timeOffset="13102.75">19532 14551 9215 0,'0'0'816'0,"0"0"-656"16,0 0-160-16,0 0 0 0,0 0 1344 0,0 0 256 15,0 0 32-15,0 0 16 0,0 0-864 0,0 0-160 16,-10-2-48-16,10 2 0 0,-10-7-64 0,0 2 0 16,1-4-16-16,-3 4 0 0,0-4 32 0,-2 1 16 15,0 2 0-15,0-6 0 0,-3 2-16 0,1 1 0 16,-1-2 0-16,-2 2 0 0,-5-4-48 0,1 0-16 15,-1-2 0-15,-2 1 0 0,-2-1-176 0,-2-2-32 16,-2 1-16-16,-2-1 0 0,-2 1-240 0,-3-2 144 0,-4-1-144 0,-4 0 128 16,-4 2 128-16,-1 0 0 0,-4-4 16 0,1 4 0 15,0 0-32-15,-1 4-16 0,-1 4 0 0,-4-2 0 16,-5 1-96-16,-3-3-128 0,-2-2 176 0,3 2-176 16,2 4 128-16,-2-1-128 0,0 4 0 0,-4 1 0 15,-1 0 128-15,-1-2-128 0,3 0 0 0,-3-1 0 16,5 5 0-16,3 2 0 0,4 0 0 0,-3-3 0 15,-2-4 0-15,1 3 0 0,0 3 0 0,2-2 0 16,3-2 0-16,1 2 0 0,-1 1 0 0,-1-1 0 16,1 3 0-16,-3-1 0 0,0 0 128 0,1 2-128 15,1 0 0-15,1 2 0 0,1 1 0 0,-2 1 0 16,-3 0 0-16,-1 2 0 0,0 3 0 0,1-4 0 0,-1-1 0 0,4 3 0 16,1-1 0-16,0 4 0 0,0 0 0 15,-2 2 0-15,4-7 0 0,1 4 0 0,1-2 0 0,4 3 0 16,1 2 0-16,1 2 0 0,1 0 0 0,2 1 0 15,-2 4 0-15,3-2 0 0,2-7 128 0,0 4-128 16,-1 1 0-16,3 3 0 0,1 4 128 0,2-2-128 16,3 3 0-16,1 0 0 0,0-2 0 0,3 3 0 15,2 1 128-15,0-4-128 0,-1-1 0 0,3 5 0 16,2 1 0-16,2 0 0 0,1-2 0 0,4-3 0 16,2-1 0-16,0 2 0 0,3 3 0 0,2-1 0 15,3 0 0-15,2 4 0 0,4-3 0 0,3 5 0 16,2-1 0-16,3-1 0 0,3 1 0 0,0-1 0 15,5 0 0-15,0 0 0 0,4-3 0 0,0 1 0 0,2 2 0 0,2-4 0 16,3 4 0-16,3-5 0 0,0-2 0 0,3 2 0 16,1-1 0-16,1-2 0 0,3 0 0 0,5 1 0 15,-1-1 0-15,5 3 0 0,4 0 0 0,3-3 0 16,1 2 144-16,0-1-144 0,3 1 0 0,3 1 144 16,-2-4-144-16,2 1 0 0,3-1 144 0,2 2-144 15,3 3 0-15,1-3 0 0,2 0 0 0,-2 0 0 16,1 0 0-16,3 2 0 0,2-2 0 0,5 0 0 15,4 1 0-15,-2 1 0 0,-4-2 0 0,0-1 0 16,0-1 0-16,0-1 128 0,4 0-128 0,-1-1 0 16,4-1 0-16,-3-5 144 0,-3-1-144 0,3-3 0 15,0-1 144-15,-1-2-144 0,2-2 0 0,-2-2 144 16,-4-2-144-16,-2-2 128 0,-2-2-128 0,3 1 128 0,-1-2-128 0,4-2 160 16,-2 3-160-16,-3-2 160 0,-2 1-160 0,-2 2 0 15,-1-2 144-15,4 2-144 0,1 1 0 0,-1-2 0 16,-4 1 0-16,-1 0 128 0,-3-4-128 0,-1 3 0 15,0 3 0-15,-1-1 0 0,0-2 0 0,-3-2 0 16,3-2 0-16,-9 1 128 0,-3 0-128 0,-3 2 0 16,-1-6 0-16,-2 4 0 0,-4-2 0 0,0 3 144 15,-1-2-144-15,-1 1 0 0,-1-8 160 0,1 0-160 16,-1-5 128-16,-1 2-128 0,-3-2 0 0,-4 0 128 16,0 3-128-16,-4-2 0 0,-2-5 128 0,-2 3-128 15,-1 1 0-15,0-4 128 0,0 2-128 0,-2-1 0 16,-3 0 0-16,-2 3 0 0,0-5 128 0,-3 1-128 15,-1 1 0-15,-2 1 128 0,-1 1-128 0,-2-4 0 0,-2 2 144 0,-1-2-144 16,-2 2 0-16,-2 2 0 0,-4-4 0 0,1 3 0 16,-5-4 0-16,-1 1 144 0,-4-2-144 0,4 0 0 15,-4-3 144-15,0-1-144 0,-2 5 0 0,0 0 144 16,-2-5-144-16,-2 0 0 0,-1 0 0 0,-2 4 0 16,0-2 0-16,-1 0 0 0,-2-4 0 0,-2 6 0 15,-1 0 0-15,-1 1 0 0,-2 1 0 0,-3-1 0 16,-5 3 0-16,-4 1 0 0,-5-3 0 0,-7 3 0 15,-6-6 0-15,-5 6-144 0,-1-1 144 0,-3 5 0 16,-2 0 0-16,-6 3-128 0,-6-1 128 0,0 1 0 16,2 3 0-16,-1 5 0 0,-1 3 0 0,-3-1 0 15,-2-2-288-15,3 1 48 0,4 3 16 0,1 4 0 16,2-1 32-16,-2 2 16 0,-3 0 0 0,2 0 0 0,2 2 176 0,1-1-128 16,5 3 128-16,-1 3-128 0,-5 1 128 15,2 2 0-15,2-4 0 0,2 5-128 16,3 1 128-16,1 6 0 0,-2 4-144 0,-2 1 144 0,0-7 0 0,1 7-144 15,5 5 144-15,-2 3 0 0,1 0-128 0,-1 2 128 16,-1 2 0-16,1 3 0 0,1 0 0 0,3 4-128 16,3 2 128-16,4 1 0 0,3 2 0 0,3 1 0 15,5-6 0-15,6 3 0 0,4-1 0 0,8-1 0 16,7 2-128-16,4-3 128 0,5 1 0 0,5-2 0 16,5-4 0-16,4 1 0 0,5 0 0 0,5-3 0 15,3-2 0-15,6-1 0 0,6-4 0 0,6 0 0 16,7-1 0-16,7 2 0 0,6 3 0 0,6-5 0 15,5-1 0-15,10-2 0 0,6 6 0 0,10-4 0 0,6 2 0 0,4 0 0 16,0-1-256-16,6 3 0 0,6 1 0 0,1 1 0 31,-2-1-448-31,0 0-64 0,0-2-32 0,4 0 0 16,9 2-352-16,-2-7-80 0,-6-2-16 0,7-3 0 16,4-1 160-16,0-6 16 0,-6 0 16 0,10-8-4384 0,7-6-896 0</inkml:trace>
  <inkml:trace contextRef="#ctx0" brushRef="#br2" timeOffset="30615.06">19404 14633 11967 0,'0'0'1072'0,"-2"-7"-864"0,1-5-208 0,1 12 0 0,3-7 3184 0,-2-4 592 15,4 5 112-15,-5 6 16 0,8-8-2688 0,-1 2-528 16,-4-4-112-16,1 5-32 0,-4 5-224 0,0 0-64 15,0-10 0-15,-2 5 0 0,2 5 16 0,-8-2 0 16,-3 1 0-16,0 0 0 0,-2-1-128 0,-5 1-16 16,-1 0-128-16,-2 0 192 0,-3-1-192 0,1-1 144 15,-4-1-144-15,0 1 128 0,-4 2-128 0,-1 0 192 16,-1-7-192-16,-3 3 192 0,-2 1 0 0,-3-1 16 16,-3-1 0-16,-3-1 0 0,-5-2-16 0,0 2-16 15,2 0 0-15,-1-3 0 0,0-1-32 0,2 1 0 16,-1-6 0-16,-2 2 0 0,-4 0-16 0,-1 3 0 15,0-2 0-15,2 1 0 0,2-4-128 0,-1 2 128 0,1-1-128 16,-3 4 128-16,0 0-128 0,-6-1 0 0,-7 2 144 0,-1 1-144 16,2-4 128-16,-1 4-128 0,0-1 128 0,-1 4-128 15,-1-3 0-15,-3 2 0 0,-1-3 0 0,2 3 0 16,3 0 0-16,0 1 0 0,1 2 0 0,-1 3 0 16,-1-1 0-16,-1 2 0 0,-2 2 0 0,3-2 0 15,2 0 0-15,1 0 0 0,1 6 0 0,-1 3-128 16,-2-1 128-16,0 2 0 0,0-3 0 0,4 4 0 15,2-3 0-15,5 4 0 0,0 1 0 0,3-2 0 16,-1 1 0-16,1 3 0 0,0-1 0 0,4 0 0 16,5 1 0-16,4-1 128 0,3 2-128 0,4 1 176 15,-1 2-48-15,4-1-128 0,2-2 192 0,4 2-64 16,-2 3 32-16,2 0 0 0,2 1 0 0,0 2 0 16,0-3-160-16,3 4 0 0,-1-1 0 0,4-1 0 15,1-3 0-15,3 2 128 0,1-2-128 0,2 3 0 16,3 0 0-16,2-2 128 0,2 2-128 0,3 3 0 0,5-2 0 0,3 4 0 15,2-3 0-15,1 3 0 0,6-4 0 0,3 3 128 16,1-3-128-16,4 0 0 0,2 2 0 0,3-5 0 16,0-2 128-16,1 2-128 0,2-2 0 0,2 1 0 15,4-1 0-15,1 3 0 0,0-2 0 0,5 0 0 16,2 0 0-16,4-3 0 0,6 1 0 0,-2-3 0 16,3-1 128-16,-1 0-128 0,1 4 0 0,1-1 160 15,2-3-160-15,3 1 160 0,3 1-160 0,1 0 0 16,-3-1 0-16,3-2 0 0,-1 1 0 0,0-2 0 15,-1-3 0-15,6 3 0 0,2-2 0 0,2 0 0 0,-2 1 0 0,1 0 0 16,-2-1 0-16,1 0 0 0,-1 3 0 16,3-1 0-16,1 0 0 0,-2-3 0 0,-6-2 0 0,3 3 0 15,-1-1 0-15,-1 2 0 0,1 1 0 0,2-5 0 16,3-1 0-16,-2-1 0 0,-2-2 0 0,-3-1 0 16,2 2 0-16,0 0 0 0,3 1 0 0,2-3 0 15,-2-3 0-15,0-1 0 0,-4-5 0 0,2 5 0 16,-3 0 0-16,3 0 0 0,2-3 0 0,-3-4 0 15,-4 1 0-15,-1-3 0 0,-2 2 0 0,-1-4 0 16,-2-1 0-16,0 2 0 0,4-1 0 0,-4-2 0 16,1-2 0-16,-4-1 0 0,-4-1 128 0,-1 0-128 15,-3-1 0-15,-1-3 192 0,-3 1-192 0,-2 1 192 16,-1-2-192-16,0-1 0 0,-4 2 0 0,-1 2 0 16,-3-2 0-16,-4-3 0 0,-5-1 0 0,-4 1 0 15,-2-2 0-15,-3 2 0 0,-2-3 144 0,-3 4-144 16,-3-3 128-16,-4 3-128 0,0-3 160 0,-3 3-160 0,-3 0 176 0,-2-2-176 15,-2 1 192-15,-5-2-192 0,-2 3 0 0,-2 0 0 16,-6-1 0-16,-1 3-192 0,-7-2 192 0,-2-2-176 16,-1 3 176-16,-3-2-160 0,0 1 0 0,-4 1 0 15,-1-1 0-15,-2 2 0 0,-3 1-16 0,1 2 0 16,-4 1 0-16,-3-1 0 0,-4-2 48 0,-1 2 0 16,-3 2 0-16,2-1 0 0,-1-1 128 0,0 1-160 15,-1 0 160-15,-4-1-160 0,-3-1 160 0,0 3 0 16,-8-3-144-16,4 5 144 0,-1-2 0 0,1 2 0 15,-3 0-144-15,-2 2 144 0,-4 1 0 0,0-2 0 16,4-1 0-16,-1 1 0 0,0 0 0 0,-4 3-128 16,-5-2 128-16,3 3 0 0,0 1 0 0,2-2 0 0,0 3 0 15,-2 3 0-15,-5 2 0 0,1 2 0 0,1-3 0 0,0 3 0 16,4 1-144-16,0 4 144 0,-5 5 0 0,3-4-144 16,2-4 144-16,0 7 0 0,3 0 0 0,4 6 0 15,2 0 0-15,-4 0-128 0,-3 2 128 0,4 0 0 16,5-1 0-16,4 5 0 0,2 2 0 0,0 5 0 15,-2 0 0-15,2 3 0 0,1 2 0 0,4 1-192 16,3-4 192-16,4 4 0 0,1 2 0 0,6 0 0 16,3 2 0-16,2 1 0 0,2 3 0 0,2-4 0 15,1-3 0-15,3 2 0 0,4 1 0 0,3-1 0 16,2 1 0-16,7-1 0 0,0-3 0 0,6 0 0 16,2 0 0-16,4 0-128 0,2 0 128 0,4 0 0 15,4-1 0-15,4 0 0 0,1 0 0 0,6-1 0 16,2 1 0-16,4-1 0 0,4 2 0 0,3 0 0 0,4 0 0 0,3 1 0 15,2-1 0-15,4 1 0 0,2 2-224 0,7-4 32 16,1 1 16-16,9 0 0 16,9 1-416-16,4-1-96 0,1-6-16 0,4 0 0 15,5-2-448-15,10 2-80 0,11-4-32 0,3-2 0 16,-1-3-144-16,7-4-16 0,7-1-16 0,6-7 0 16,-1-2 144-16,4 0 16 0,6-3 16 0,1-2 0 15,-6-4 432-15,8 0 96 0,4-2 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55:09.95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23903 3945 11055 0,'0'0'976'0,"0"-9"-784"0,2-1-192 0,-2 10 0 16,7-8 1440-16,-2-1 240 0,2 3 48 0,0-2 16 15,1 3-240-15,1 3-48 0,-3-3-16 0,-6 5 0 16,9-7-496-16,-9 7-112 0,10-4 0 0,1 1-16 16,-11 3-32-16,5-8 0 0,-5 8 0 0,0 0 0 15,0 0-144-15,0 0-48 0,0 0 0 0,0 0 0 16,0 0-240-16,-9-4-48 0,-1 2-16 0,-3 2 0 15,-1 1-144-15,-3 1-16 0,-2 3-128 0,-1-1 192 16,-3-2-192-16,0 3 176 0,0 2-176 0,-1 1 160 16,-3 5-32-16,1-2 0 0,0 3 0 0,-5 0 0 15,-2 1-128-15,-2 2 192 0,-2 1-192 0,3-1 192 16,-2 5-64-16,3-3-128 0,2 0 192 0,1 0-64 16,5 0 16-16,2-1 0 0,3-1 0 0,3-1 0 15,6 1-144-15,1-2 160 0,2 0-160 0,2-3 160 16,2-1-160-16,1 2 192 0,2-3-192 0,4 3 192 15,0-1-192-15,4 0 128 0,2-1-128 0,2 2 128 0,3-3-128 0,1 3 160 16,2-1-160-16,-1 1 160 0,1 1-160 0,1 0 0 16,-2 3 144-16,1-2-144 0,-3-1 0 0,1 2 128 15,-2 0-128-15,-2 0 0 0,1 1 0 0,-4 2 0 16,-2 0 0-16,-1 1 0 0,-2 3 0 0,0-1 144 16,-2-2-144-16,-1 0 0 0,-1-1 240 0,-4 2-64 15,1-1-16-15,-4 0 0 0,0-1 80 0,-3 1 16 16,0-3 0-16,-2 0 0 0,-3-1 48 0,0 0 16 15,-1 0 0-15,-2 2 0 0,-2 0-112 0,0-2-16 16,-4 0 0-16,3-2 0 0,-6-1-48 0,2-2-16 0,1 0 0 16,-2-2 0-16,-2 0-128 0,-2-1 192 15,0-1-192-15,0-3 192 0,1-4-192 0,-1 0 160 0,2 0-160 16,2 0 160-16,2-4-160 0,2-2 0 0,2 1 0 0,5 1 128 16,1-1-128-16,2 0 0 0,0 2 0 0,4 1 0 15,3-2 0-15,6 4 0 0,0 0 0 0,0 0 0 16,0 0 0-16,0 0 0 0,0 0-128 0,0 0 128 15,0 0 0-15,0 0-176 0,0 0 176 0,11 0-128 16,-11 0 128-16,14 2 0 0,-1 2-144 0,-3 1 144 16,0 2 0-16,1-2 0 0,-4 5 0 0,2-1 0 15,0 1 0-15,-1 3 0 0,-2 4-144 0,0 1 144 16,0-1 0-16,-1 2 0 0,-2 2 0 0,1 0 0 16,0-2 0-16,0 1 0 0,-2 1 0 0,2 1 0 15,1 4 0-15,0-3 0 0,0 0 0 0,2 5 0 16,2-4 128-16,1 2 16 0,0-4 16 0,3 2 0 15,1 2-32-15,2-4-128 0,2 3 192 0,1-1-64 0,0-4 0 0,0 0-128 16,2 1 192-16,-1-1-64 0,0-1-128 0,2 0 192 16,2-1-192-16,0-1 192 0,0-1 16 0,0-2 16 15,3 0 0-15,-3 0 0 0,2-1-224 0,-1 1 0 16,-2 0 0-16,0-4 0 0,-3-1 128 0,3 0-128 16,-1 0 176-16,-4-2-176 0,-3 2 144 0,3-4-144 15,-2 3 0-15,-1-2 144 0,-1-5-144 0,-1 1 192 16,-1-2-192-16,-1 0 192 0,-1 0-192 0,-10 0 0 15,12-3 0-15,-12 3 0 0,10-2 0 0,0-5 0 16,-10 7 0-16,9-6 0 0,-4-2 0 0,3-1 0 16,-3 2 0-16,-5 7 0 0,5-8 0 0,-5 8 0 0,9-9 0 0,-4 0 0 15,-5 9 0-15,2-7 0 0,-2 7-144 16,0 0 144-16,0 0-128 0,0 0 128 0,0 0 0 0,0 0 0 16,-6-9-192-16,1 4 192 0,5 5-192 0,-9-3 192 15,0 2-192-15,0 2 64 0,0-1 128 0,0 1-208 16,-1 2 80-16,0 0 128 0,0 0-208 0,-3-1 80 15,2-4-48-15,-1 2 0 0,1 2 0 0,-1-2 0 16,1-4 16-16,-1 0 0 0,2 0 0 0,-1 2 0 16,-1-2 160-16,0-3-192 0,1 2 192 0,0 3-192 15,0-2 192-15,-1-2-192 0,-1 1 192 0,3-1-192 32,1-1-352-32,-1-1-80 0,3-1-16 0,-1 2 0 0,2-5-1920 15,-1 3-384-15,2-5-64 0</inkml:trace>
  <inkml:trace contextRef="#ctx0" brushRef="#br0" timeOffset="2335.75">23741 3918 4607 0,'-4'-8'400'0,"4"8"-400"0,0-8 0 0,0 8 0 16,0 0 3840-16,0 0 704 0,0-12 128 0,0 12 16 15,0 0-2752-15,0 0-544 0,0 0-112 0,0 0-32 16,-5-11-32-16,1 2 0 0,4 9 0 0,0 0 0 16,-9-4-448-16,9 4-112 0,-11-1-16 0,1 2 0 15,-1 0-336-15,1 2-80 0,-1-1-16 0,-1 2 0 16,0 4-80-16,-2-2 0 0,-3 3-128 0,1-3 192 15,-3 3 0-15,-1 0 0 0,1 0 0 0,-1 0 0 0,2 0 128 0,-1 1 0 16,1 0 16-16,3 0 0 0,-3 3 32 16,3 0 0-16,0-2 0 0,1 2 0 0,1 0-80 0,0-2-16 15,2 2 0-15,1 3 0 0,0 0-272 0,2 1 160 16,3 1-160-16,2-1 128 0,2-3-128 0,1 3 0 16,0 1 0-16,0 4 128 0,0-3-128 0,4 0 0 15,4-1 0-15,2 0 128 0,2-1 0 0,4 0-128 16,2-1 192-16,-1 2-64 0,1 1 0 0,1 2-128 15,0-2 192-15,0 0-64 0,-1-3-128 0,-1 1 0 16,-6 2 0-16,2 0 128 0,-2-1-128 0,-2 1 0 16,-4 0 144-16,-1 1-144 0,-1-1 0 0,-5 0 144 15,-3-1-144-15,-1-1 0 0,-3-1 192 0,-2 1-64 16,-6-1 0-16,-2 1-128 0,-3-1 224 0,-2-2-64 0,-3 0-16 0,1 2 0 16,-3-3-16-16,1 3-128 0,0-4 192 0,2-3-64 15,2-1 0-15,2-2-128 0,2-3 192 0,2-1-64 16,2-2 0-16,1-1 0 0,1-1 0 0,0-3 0 15,0-7-128-15,1 1 192 0,1 0-192 0,4 1 192 16,1 3-192-16,3-2 0 0,2 1 0 0,2 8 0 16,2-9 0-16,-2 9 0 0,3-9 0 0,-3 9 0 15,10-5-192-15,-10 5 192 0,13 0-160 0,-1 2 160 16,1-2-144-16,0 1 144 0,0 1-128 0,-2 3 128 16,1 2 0-16,-1-1 0 0,0 1 0 0,1 1-128 15,-1-3 128-15,1 2 0 0,-2 0 0 0,3 0 0 16,-3 2 0-16,0 0 0 0,0 2 0 0,-1-2 0 15,-1 0 0-15,1-3 0 0,-2 4 0 0,1 1 0 0,-1 1 0 16,0 4-128-16,-3-3 128 0,-2-1 0 0,-1-1 0 0,-2 3 0 16,-1-1 0-16,-4 4 0 0,1 0 0 0,-4 1 0 15,1 0 0-15,-4 0 128 0,1-2 0 0,-2 2 0 16,-2 1 0-16,-1 0 0 0,1 3 0 0,3-3 16 16,-1 1 0-16,3-1 0 0,-1-1-144 0,6 0 0 15,-1 1 0-15,2-1 0 0,2 0 0 0,2-1 0 16,2 1 0-16,5 1 0 0,1-2 0 0,5 1 0 15,4-1 0-15,2 1 0 0,2-3 0 0,5 2 0 16,2-1 0-16,4 0 0 0,2-1 0 0,1 0 0 16,1-1 144-16,1 1-144 0,0-1 176 0,0-1-48 15,1 0 0-15,-1 1 0 0,-3-3-128 0,-1 1 0 16,-2 0 0-16,-4-3 0 0,3 1 0 0,-4-2 0 0,1 1 0 16,0-3 0-16,-4 4 0 0,-2-3 0 0,0-1 0 0,-4 2 0 15,-1-3 0-15,-4 0 0 0,0 0 0 0,-2 0 0 16,-10-5 0-16,0 0 0 0,6 8 0 0,-6-8 128 15,0 0-128-15,0 0 192 0,0 0-192 0,0 0 192 16,-9 5-64-16,-1-3-128 0,-1 0 192 0,-2-2-64 16,0 0-128-16,-2 1 0 0,-3-1 144 0,-1 1-144 15,-2 1 0-15,-2-1 0 0,-1 1 0 0,0 1 128 16,-1-1-128-16,1 0 0 0,0-1 0 0,0 0 0 16,-2-2 0-16,1-2 0 0,-2-3 0 0,1 1 0 15,-1 0 0-15,-4-4 128 0,-2-1-128 0,0-3 0 16,-1-1 0-16,0 0 0 0,-1 1 0 0,4 1 128 15,0-1-128-15,4 3 0 0,3-2 0 0,1 2 0 0,3 0 0 16,2-3 0-16,6-1 0 0,0 3 0 16,1-3 0-16,4-1 0 0,2 1 0 0,1-3 0 0,3-1 0 0,1 1 0 15,0-1 0-15,1 0-128 0,3 0 128 0,1 3 0 16,0-2 0-16,3 1 0 0,2 1 0 0,2-2-160 16,0-1 160-16,1 2 0 0,4-2-128 0,-1 0 128 15,1 0 0-15,2 1 0 0,1-2 0 0,3 2 0 16,0-1 0-16,1 0 0 0,1-1 0 0,2 0 0 15,-1 2 0-15,0-1 0 0,0-4 0 0,-2 2-128 16,-1-1 128-16,1 4-160 0,-4 1 160 0,0 0 0 16,0-1 0-16,-4 1 0 0,-2-1 0 0,-3 3 0 15,0 2 0-15,-4 1 0 0,1-5 0 0,-3 2 0 16,-2 1 0-16,-3 4 0 0,-2-1 0 0,2 10 0 16,-5-9 0-16,-2-1 0 0,-2 1 0 0,-3-1 0 0,-2 2 0 15,-1 1 0-15,-2 2 0 0,-2 2-128 0,-1-1 128 0,-5-1-128 16,-3 1 128-16,0 1 0 0,-3-1-144 0,1 1 144 15,-2-2 0-15,-1 3 0 0,1-1 0 0,2 1 0 16,2-5 0-16,2 0 0 0,2 0 0 0,2-2 0 16,2 3 0-16,4 0 0 0,0-5 0 0,2 1 0 15,0 0 0-15,0-3 0 0,2-1 0 0,0 0 0 16,3-2 0-16,2-1 0 0,0 1 0 0,2-2 0 16,0-1 0-16,1 0 0 0,2 1 0 0,2 2 0 15,1-2 0-15,2 0 0 0,3 0 0 0,-2 2 0 16,1-2 0-16,4 0 0 0,0 0 0 0,1 1 0 15,0-3-128-15,0 1 128 0,0-1 0 0,2 1 0 16,1-1 0-16,0 1 0 0,4-2 0 0,1 3 0 0,1 2-128 0,2-2 128 16,1-1 0-16,2 1 0 0,5-1 0 15,3 3-144-15,3 0 144 0,0-1 0 0,3-4-144 0,3 4 144 16,-2-1 0-16,2 2-144 0,-3 2 144 0,0-1 0 16,-2 0 0-16,0 1 0 0,-2 5 0 0,-1 0 0 15,2 5 0-15,-1 1 0 0,-5-3 0 0,0 6-160 16,-1 4 160-16,-1 0 0 0,-7 0-192 0,-2 1 64 15,-3 1 128-15,-2-2-208 0,-4 3 208 0,-3-1-176 16,-6-6 176-16,0 0-160 0,5 8 160 0,-5-8 0 16,0 0 0-16,0 0 0 0,0 0 0 0,0 0 0 15,0 0 0-15,-4 10 0 0,4-10 0 0,-6 5 0 16,-3 0 0-16,-1-3 0 0,-2-3 0 0,-2 0 144 16,-2-2-144-16,-1 2 0 0,0-1 128 0,-4 0-128 0,0 0 0 15,-4-2 0-15,0 0 0 0,1 0 0 0,0 3 0 16,0 0 0-16,-2-1 0 0,2 2 0 0,0 2 0 0,0-1 0 15,1 2 0-15,0 0 0 0,-2 4 0 0,0-2 0 16,3 4 0-16,-3 1 0 0,1 1 0 0,0 2 0 16,-1 4 0-16,0-1 0 0,5-1 0 0,1 2 0 15,4 1 0-15,2-1 0 0,3 1-128 0,4 0 128 16,2-1 0-16,1-2-144 0,3 0 144 0,4 3-128 16,1 1 128-16,3 0 0 0,1 0 0 0,3-1-128 15,0-2 128-15,3 1 0 0,0 1 0 0,3-1 0 16,0 1 0-16,0 1 0 0,-1 2 0 0,0-2 0 15,-2-1 0-15,2-1 0 0,-2 1 0 0,0 1 0 16,-1 1 0-16,0 2 0 0,-1 1 0 0,-3-1 0 16,-2-2 0-16,-2-1 0 0,-1-1 0 0,2-2 0 15,-5 2 128-15,2-1-128 0,-4-1 128 0,-1-1-128 0,-3-2 0 0,-1 0 128 16,-2 0-128-16,0-1 0 0,-6 4 144 0,-1 0-144 16,-2-2 192-16,-5 0-192 0,-2-4 192 0,-3 2-192 15,-6-1 192-15,3-3-192 0,-2 1 208 0,1-3-64 16,-2-1-16-16,3 1 0 0,3-2 0 0,-2-3-128 15,0-2 192-15,3 1-64 0,2 0-128 0,3-1 0 16,-1-2 0-16,7 0 128 0,0-1-128 0,3 1 0 16,-1 2 144-16,12 1-144 0,-10-3 0 0,3 0 0 15,7 3 0-15,0 0 0 0,0 0 0 0,0 0 0 16,0 0-128-16,0 0 128 0,0 0-128 0,0 0 128 16,0 0-128-16,11-4 128 0,-1 5 0 0,0 3-160 15,-10-4 160-15,13 4 0 0,-3-2 0 0,2 5-128 0,-1 3 128 0,-2-1 0 16,1 2 0-16,0 3 0 0,-1-3-128 15,0 5 128-15,-1 2 0 0,-1 1-128 0,1 2 128 0,0 0 0 16,-2-2 0-16,0 1-128 0,2-1 128 0,0 1 0 16,-1 1 0-16,1-1 0 0,-2 2 0 0,-1-1 144 15,0 1-144-15,1 1 0 0,-3 0 0 0,1 1 0 16,0-4 0-16,-3 4 0 0,1 2 0 0,0-2 0 16,1 3 0-16,0-2 0 0,1 4 0 0,3-3 0 15,1 0 0-15,4-2 0 0,2 2 0 0,4 1 0 16,2-2 0-16,4 2 0 0,3-6 0 0,3 1 0 15,2-3 0-15,2-1 0 0,1-2 0 0,0 1 0 16,1-2 0-16,3-1 0 0,2-5 0 0,6-1 0 16,1-5 0-16,3 0 0 0,3-4-160 0,0-2 160 15,0-1-2048-15,-2-6-320 0,-3-3-64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55:23.71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25331 3705 15375 0,'0'0'672'0,"-6"5"160"0,6-5-672 0,-12 3-160 0,3 1 0 0,9-4 0 15,-9 3 800-15,9-3 128 0,0 0 32 0,-9-4 0 16,9 4 16-16,-7-5 16 0,7 5 0 0,-4-9 0 16,3-2-352-16,2 0-80 0,3 1-16 0,1-4 0 15,1 0-128-15,3-2-32 0,3-3 0 0,2-2 0 16,0 0 32-16,1-1 0 0,-1-5 0 0,4 2 0 16,1-4 208-16,4 2 32 0,2-2 16 0,2 3 0 15,1 1-96-15,1 3-32 0,0 1 0 0,0-2 0 16,1 1-288-16,-4 5-48 0,0-1-16 0,-1 1 0 15,-1 1-64-15,-2 3-128 0,-3-1 176 0,0 3-176 16,3 0 176-16,-2 1-176 0,-1 4 160 0,0-1-160 16,-1 4 192-16,0 1-64 0,-3 2-128 0,3 2 192 0,1 1-64 15,1 5 0-15,0-2-128 0,2 6 192 0,0-2 0 0,-2 3-16 16,-1 1 0-16,3 4 0 0,2-1 32 0,-3 1 16 16,1 0 0-16,-2 0 0 0,1 0-48 0,0-2-16 15,1 2 0-15,-2-2 0 0,1 1 32 0,-1-4 16 16,0-3 0-16,3 1 0 0,4-3-32 0,-2-1-16 15,2 0 0-15,-3-5 0 0,5-2 16 0,-1 0 0 16,2 0 0-16,0-1 0 0,1-1 0 0,-1-1 0 16,1-2 0-16,-5 0 0 0,1 0-16 0,-3-5 0 15,-1 1 0-15,-3-4 0 0,-2-4 32 0,-1 2 0 16,-1-1 0-16,-2-2 0 0,-2-1-48 0,-1 0 0 16,-1-2 0-16,0 1 0 0,-2-3-144 0,-2-1 192 0,0 1-192 15,-3 3 192-15,1-4-192 0,0 3 128 16,-1 1-128-16,-3 1 128 0,0 1-128 0,-2 2 0 15,1-1 0-15,0 6 128 0,-2-2-128 0,2 4 128 0,1 9-128 0,-1-9 128 16,-1 3-128-16,2 6 0 0,0 0 0 0,0 0 128 16,-1-9-128-16,1 9 0 0,0 0 0 0,0 0 0 15,0 0 0-15,0 0 0 0,0 0 0 0,0 0 0 16,0 0 0-16,4 11 0 0,1-2-176 0,1 3 176 16,3-2 0-16,0 1-128 0,1 2 128 0,0-3 0 15,1 2 0-15,0 0 0 0,3 0 0 0,1 0-128 16,3 2 128-16,1 0 0 0,4-1 0 0,0 2 0 15,1 1 0-15,1 0 0 0,2 2 0 0,1-1 0 16,-2-1 0-16,0 1 0 0,1-1 0 0,-2-3 0 16,1 1 0-16,-2-2 0 0,0-3 0 0,0 2 0 15,-1-6 0-15,3 2 0 0,-5-2 0 0,3-1 0 0,0-1 0 0,1-3 0 16,0-2 0-16,-3 0 0 0,-1-1 128 16,2-2-128-16,1-5 128 0,0 0-128 0,-1-2 128 0,-1-4-128 15,0-2 128-15,-2 0-128 0,0-3 128 0,1 0-128 16,-1 1 128-16,0 0-128 0,-1-2 0 0,0 2 0 15,4 1 0-15,0 0 128 0,0 0-128 0,1 1 0 16,-2 0 0-16,2 0 0 0,3 2 0 0,-1-1 0 16,2 6 0-16,4 2 0 0,0-1 0 0,0 5 0 15,1 1 0-15,-2 2-128 0,-1 2 128 0,-2 4 0 16,-2-1 0-16,0 3 0 0,-3 4 0 0,0 3 0 16,-2 4 0-16,3 0-128 0,0 0 128 0,-1 3 0 15,-2 1 0-15,-1 0 0 0,-1 3 0 0,1 3 144 16,-1-2-16-16,2 3-128 0,-3-2 256 0,-2 3-48 0,-1-3-16 15,-2 3 0-15,-1-3 128 0,-4 4 32 0,-1 0 0 0,0-2 0 16,0 0-48-16,-2-4-16 0,0 3 0 0,0-4 0 16,-1-2-144-16,0 0-16 0,-2-3-128 0,1-3 192 15,-3-1-48-15,2-1-16 0,1-5 0 0,-3-8 0 16,2 11-352-16,-2-11-80 0,0 0-16 0,0 0 0 31,0 0-1120-31,5-12-224 0,-2-2-64 0,-6-5-10384 0,-2-5-2096 0</inkml:trace>
  <inkml:trace contextRef="#ctx0" brushRef="#br0" timeOffset="667.29">26072 1692 12783 0,'0'0'560'0,"1"-7"128"0,-1 7-560 0,4-10-128 0,-4 10 0 0,5-8 0 0,-2-3 1136 0,-3 11 192 15,5-7 32-15,-5 7 16 0,5-9-224 0,-5 9-64 16,0 0 0-16,9-5 0 0,-9 5-64 0,10 0 0 15,-10 0-16-15,11 9 0 0,-3 1-160 0,0 7-16 16,-2 1-16-16,-1 3 0 0,0 5-64 0,-1 3-16 16,0 5 0-16,-2 4 0 0,1 2-224 0,-1 3-64 15,-2 3 0-15,-1-2 0 0,-1-2-48 0,-1 0-16 16,-1-4 0-16,-1 0 0 0,-1-3-64 0,-2-1 0 16,-1-3-16-16,0-2 0 0,1-3-112 0,2-3-32 15,0-4 0-15,0-1 0 0,-2 0-160 0,2-4 160 0,-2-3-160 16,2-2 160-16,6-9-368 0,0 0-80 15,0 0-16-15,0 0 0 16,-7-9-1520-16,4-1-304 0,0-5-64 0,1-4-11040 0</inkml:trace>
  <inkml:trace contextRef="#ctx0" brushRef="#br0" timeOffset="1477.47">26001 1765 15663 0,'0'0'1392'0,"0"0"-1120"0,0 0-272 0,-9-4 0 16,1 2 768-16,8 2 80 0,0 0 32 0,-2-12 0 16,1 4 0-16,3-3 0 0,3-2 0 0,4 1 0 15,4-4-80-15,3-1-16 0,3-2 0 0,5-1 0 16,7 3-208-16,1-1-32 0,-2-1-16 0,3-4 0 15,3 1 64-15,-3 1 16 0,-3 0 0 0,0 2 0 16,1 1-112-16,0 3-32 0,0 0 0 0,-1 6 0 16,-2-1-240-16,0 6-48 0,-1 2-16 0,-2 3 0 15,-1 3-160-15,-1 5 0 0,-3 1 0 0,-2 4 128 16,-3 3 64-16,-1 4 0 0,-3 0 0 0,-5 2 0 16,-2 0 96-16,-4-1 32 0,-4-3 0 0,-5 1 0 0,-6 2 144 0,-4-2 48 15,-4 0 0-15,-5 1 0 0,-1 0 16 0,-4 2 16 16,-3 3 0-16,-1-1 0 0,-1 4-256 0,0-2-48 15,-1 1-16-15,2-5 0 0,1 0-48 0,2 1-16 16,1-1 0-16,3-2 0 0,2-1-160 0,4-4 0 16,3-2 144-16,4-3-144 0,3 0 176 0,5 0-48 15,4-3 0-15,5 2 0 0,5-3 80 0,7 5 16 16,4-4 0-16,8 3 0 0,4-2-48 0,4 1-16 16,3 3 0-16,1-4 0 0,6 0-160 0,-2-3 128 15,2 4-128-15,-3-2 128 0,0 2-128 0,1-1 128 16,-3 3-128-16,2-1 128 0,-3 0-128 0,-2 1 192 15,-2-4-192-15,-4 4 192 0,-5-3-192 0,-3 2 128 16,-1 3-128-16,-2-4 128 0,-6-1-128 0,-2-2 160 0,-1 2-160 0,-8-9 160 16,6 8-160-16,-6-8 0 0,0 0 144 0,0 0-144 15,0 0-224-15,0 0-112 0,0 0-32 0,0 0 0 32,0 0-1696-32,0 0-352 0,-9-2-64 0,3-4-13008 0</inkml:trace>
  <inkml:trace contextRef="#ctx0" brushRef="#br0" timeOffset="2035.54">27389 1456 19407 0,'0'0'848'0,"0"0"192"0,0-10-832 0,0 10-208 16,0-8 0-16,0-1 0 0,0 9 880 0,-4-9 128 15,0 3 16-15,4 6 16 0,-7-10 32 0,-2 5 0 16,-1-3 0-16,-2 4 0 0,-1 2-128 0,-1 2-32 16,-2-1 0-16,-2 2 0 0,-2 0-160 0,-4 4-48 15,-6 4 0-15,0 1 0 0,-2 6-80 0,-1 1-32 16,-1 5 0-16,1 2 0 0,1-4-144 0,1 3-48 15,2 4 0-15,4-4 0 0,2 1-112 0,5 0-32 16,4-3 0-16,4-2 0 0,2-2-48 0,6-3-16 16,3-3 0-16,3 1 0 0,3-3 64 0,7 0 0 0,6-1 0 0,4 2 0 15,5-3-64-15,5 4-16 0,-1 0 0 0,4-2 0 16,1 1-176-16,2-1 0 0,-2 4 0 0,-3-1 128 16,-2-1-128-16,-1 3 0 0,-5-2 0 0,0 1 0 15,-3 4 128-15,-3 2-128 0,-2 3 0 0,-2-1 128 16,-4-2 96-16,-3 1 16 0,-4-2 0 0,-3 2 0 15,-6-1 160-15,-2 0 48 0,0 1 0 0,-5-3 0 16,-3 1 32-16,-3 1 16 0,-6 0 0 0,-3 0 0 16,-5-1-128-16,-4-1-32 0,-4-3 0 0,-4 0 0 15,-1 0-96-15,0-3-32 0,2 2 0 0,0-1 0 16,1-5-208-16,3-3 176 0,2-4-176 0,2-3 160 16,2-2-160-16,1 0-256 0,4-5 64 0,4 1 16 15,4-3-560-15,4 0-112 16,4-2-32-16,7 1 0 0,7-2-1216 0,4-2-240 0,5 2-48 15,2-2-16-15,6 0-720 0,4-2-144 0</inkml:trace>
  <inkml:trace contextRef="#ctx0" brushRef="#br0" timeOffset="2551.14">28312 1199 15663 0,'0'0'688'0,"0"0"144"0,0 0-656 0,7-6-176 0,-7 6 0 0,0 0 0 15,0 0 1408-15,0 0 240 0,0 0 48 0,0 0 16 16,-9 2-288-16,-7 2-48 0,-1 0-16 0,-5 0 0 15,-1 1-112-15,-3 3-32 0,0-3 0 0,-2 7 0 16,-3 4-288-16,1-1-64 0,-1 3-16 0,1 3 0 16,-1 1-272-16,1 0-64 0,2 0-16 0,0 1 0 15,0-4-112-15,2 2-32 0,3-1 0 0,4 0 0 16,4-1-128-16,5-1-32 0,0-1 0 0,5-2 0 16,3 2 96-16,5-3 16 0,2-2 0 0,4 3 0 15,5 2 16-15,2 0 0 0,5-2 0 0,3 1 0 0,1 0-128 0,3-4-32 16,3 1 0-16,1 1 0 15,-1-1-160-15,1-1 192 0,0 4-192 0,-3 1 192 0,-2 2-192 0,-3 1 0 16,-1-1 0-16,-3 2 0 0,-2 0 272 0,0 0-16 16,-6-2-16-16,-3 4 0 0,-4 3 272 0,-2-5 48 15,-6-2 16-15,-3 3 0 0,-4-2 0 0,-3 1 16 16,-3 0 0-16,-5 1 0 0,-3-1-96 0,-2 2-32 16,-4 0 0-16,-2 0 0 0,-3 4-208 0,-2-1-32 15,-1 0-16-15,-4 2 0 0,-1-3-48 0,-6 2-16 16,0-6 0-16,-5 1 0 0,2-2-144 0,4-3 0 15,5-3 144-15,-2-4-144 16,3-6-288-16,6-4-128 0,2-3-32 0,4-2 0 16,-1-1-1968-16,5 0-400 0,2-3-64 0</inkml:trace>
  <inkml:trace contextRef="#ctx0" brushRef="#br0" timeOffset="24967.41">25810 4865 18143 0,'0'0'800'0,"0"0"160"0,0 0-768 0,0 0-192 16,0 0 0-16,0 0 0 0,0 0 512 0,0 0 48 15,5-10 16-15,-1 2 0 0,-1-3-48 0,0 1 0 16,0-2 0-16,1-3 0 0,1-2 16 0,1 2 0 15,1-1 0-15,0 2 0 0,1 1-96 0,2-1 0 16,0 0-16-16,2 4 0 0,-1-3-128 0,-2 2-32 16,1 1 0-16,-1-2 0 0,0 3 80 0,1 0 16 0,0 3 0 0,0-2 0 15,-1 3 176-15,3 3 32 0,-3-2 16 0,-9 4 0 16,12 1-112-16,1 3-32 0,-13-4 0 0,13 13 0 16,-2 1-128-16,-2 2-16 0,-3 2-16 0,-2 1 0 15,1 6-64-15,-2 0-16 0,-1 3 0 0,-2-4 0 16,0-1-16-16,-2 2-16 0,-1-1 0 0,-2 2 0 15,1-4-176-15,-1-1 160 0,-1-1-160 0,0 0 160 16,-1 0-160-16,0-3 0 0,2-1 0 0,-2-1 0 16,1 0 0-16,1-2 0 0,0-3-224 0,0 0 80 31,5-10-640-31,-7 6-128 0,7-6-32 0,0 0-8560 0,0 0-1712 0</inkml:trace>
  <inkml:trace contextRef="#ctx0" brushRef="#br0" timeOffset="25217.8">25937 4924 24639 0,'-19'13'1088'0,"7"-4"240"0,-1 4-1072 0,-1 2-256 16,-3 2 0-16,2 3 0 0,0 2 1200 0,0 2 176 15,-1 1 32-15,1 0 16 0,-1 1-368 0,2-2-80 16,-2 1-16-16,4 0 0 0,0-3-320 0,2 2-64 15,1 2 0-15,1 0-16 0,2 1-368 0,0-3-192 16,-1 2 192-16,2-1-192 0,1-5 0 0,-1 1 0 16,0 0 0-16,0 0 0 0,0 0-256 0,-3-1-128 15,0-1 0-15,-1 0-16 16,1-1-1392-16,2-1-256 0,-1-1-64 0,1-6-10928 0</inkml:trace>
  <inkml:trace contextRef="#ctx0" brushRef="#br1" timeOffset="29037.1">25472 4892 17503 0,'-13'1'1552'0,"13"-1"-1232"0,-9 6-320 0,9-6 0 15,-7 7 912-15,7-7 128 0,0 0 32 0,0 0 0 16,-5 6-176-16,5-6-16 0,0 0-16 0,0 0 0 16,0 0 64-16,10-6 16 0,1-6 0 0,5 2 0 15,3-4-80-15,2-1-16 0,3-3 0 0,6-2 0 16,3-3-16-16,4-3-16 0,1 2 0 0,-3-2 0 16,0-1-144-16,-1 1-32 0,-1 1 0 0,0 1 0 15,-1-2-208-15,-2 2-48 0,-3 1-16 0,-2-1 0 0,-2 3-160 0,1 2-16 16,-3 2-16-16,-2 4 0 0,-3 3 96 0,-2 0 32 15,-2 4 0-15,-2 3 0 0,-10 3-48 0,0 0-16 16,9 7 0-16,-4 5 0 0,-2 0-240 0,-5 5 0 16,0 5 0-16,-2 1 0 0,-1 1 128 0,-2 5-128 15,-1 1 0-15,0-1 0 0,-1 1 0 0,0 2 0 16,2-1 0-16,-2 0 0 0,-2 1 0 0,1 0 0 16,-1-3 0-16,1 2 0 0,-1 0-384 0,1-4 16 15,3 0 16-15,-3-4 0 16,3-2-400-16,1 0-80 0,1 0 0 0,0-7-16 15,-3-2-1328-15,2 0-256 0,-1-3-48 0,7-9-6608 16,0 0-1312-16</inkml:trace>
  <inkml:trace contextRef="#ctx0" brushRef="#br1" timeOffset="29287.57">26020 4578 29887 0,'-14'12'1328'0,"5"0"272"0,0 3-1280 0,2 3-320 0,-1 2 0 0,0 6 0 16,1 3 800-16,-2 3 96 0,-4-2 32 0,-1 5 0 15,0-4 48-15,0 5 16 0,0 1 0 0,-1 2 0 16,-3 3-208-16,0-1-32 0,-1 2-16 0,-4 2 0 16,0-4-352-16,-2 4-80 0,-3-2-16 0,-2 2 0 15,0-5-288-15,0-3 160 0,2 1-160 0,0 0 128 0,2-2-128 16,5 0 0-16,0-3 0 0,5-2-176 15,1-4-288-15,3 0-64 0,2-6-16 0,2 0 0 16,2-6-1888-16,6-1-384 0,0-5-80 0</inkml:trace>
  <inkml:trace contextRef="#ctx0" brushRef="#br1" timeOffset="29982.14">23592 6702 23039 0,'-11'-7'1024'0,"11"7"192"0,-7-5-960 0,7 5-256 16,-5-7 0-16,5 7 0 0,-5-7 1040 0,-1 2 176 16,-1-2 16-16,0 2 16 0,-2-2-288 0,-1 0-48 15,-2 1-16-15,2-1 0 0,0 0-304 0,-2 4-64 16,4 3-16-16,-3 0 0 0,1 2-288 0,1 3-64 15,-1 3-16-15,1 0 0 0,3 3-144 0,1 0 0 16,0 3 0-16,2 0 0 0,2 2 0 0,1-1 0 16,2 1 0-16,4 1-176 0,4-3 176 0,1 1 0 0,3 0 0 0,3 2 0 15,6 1 0-15,1 0 0 0,0-2 128 16,4 2-128-16,0-2 0 0,-3 3 128 0,-1-2-128 0,-2-1 0 16,-3 1 0-16,-1 0 0 0,-2-3 0 0,-3 1 128 15,-1 0-128-15,-2 0 0 0,-4 2 128 0,-1-2-128 16,-4 2 160-16,-2-1-32 0,-4-2-128 0,-3 1 192 15,-3 1 64-15,-4-1 0 0,-4 1 0 0,-4-2 0 16,-6-2 64-16,-5 1 32 0,-5-5 0 0,1 1 0 16,-3-2-16-16,3-1 0 0,0-2 0 0,2-3 0 15,5-1-96-15,3 0-32 0,2-4 0 0,8-1 0 16,1 0-368-16,5 0-80 0,1-5-16 0,4 1 0 31,1-5-2032-31,6 0-400 0,5-1-96 0</inkml:trace>
  <inkml:trace contextRef="#ctx0" brushRef="#br1" timeOffset="30388.29">24010 6613 27647 0,'0'0'2448'0,"0"0"-1952"16,-7 9-496-16,3-3 0 0,1 5 224 0,2 2-48 16,-2 1-16-16,0 4 0 0,-1 1 64 0,-1 3 16 15,-2-1 0-15,1 2 0 0,0 6 80 0,-1-2 32 0,1 0 0 0,-2-2 0 16,3 4-96-16,3-1-32 0,2 0 0 0,1-2 0 16,3-3-224-16,1-3 0 0,1-2 128 0,3-4-128 15,3-4 128-15,2-1-128 0,3-4 176 0,2-3-176 16,3 0 576-16,2-5 0 0,-1-4 0 0,3-6 0 15,-1-4 64-15,-1-1 0 0,-2-4 16 0,-2-5 0 16,-1 0-176-16,-1-1-32 0,-2 3-16 0,-2-2 0 16,-2 3-16-16,-1-3 0 0,-3 2 0 0,2 3 0 15,-4 2-144-15,1 2-16 0,-1 0-16 0,0 3 0 16,1 1-240-16,-1 4 0 0,2 2 0 0,-2 2 0 16,-6 6-304-16,9-9-48 0,1 4-16 0,0-1 0 15,1 3-2352-15,-1-1-480 0,2-2-80 0,-12 6-32 16</inkml:trace>
  <inkml:trace contextRef="#ctx0" brushRef="#br1" timeOffset="30921.7">24703 6556 26655 0,'0'0'1184'0,"0"0"240"0,-4 11-1136 0,-1 3-288 16,3 4 0-16,0 2 0 0,1 0 400 0,1 6 32 0,1-1 0 0,-1-2 0 15,-1 3 0-15,-1 0 0 0,-1-2 0 0,2 4 0 16,-3-3-48-16,-1 1 0 16,-2-2 0-16,1-2 0 0,-2-2 64 0,2-4 16 0,1-4 0 0,0-3 0 15,1 1 64-15,4-10 16 0,0 0 0 0,0 0 0 16,0 0-64-16,0 0-16 0,5-14 0 0,3-2 0 15,1-6 224-15,2-2 32 0,2-6 16 0,0 0 0 16,-2 2-544-16,3-2-192 0,-4-2 144 0,3 2-144 16,0-5 0-16,-2 4 0 0,3 1 128 0,0 6-128 15,0 5 0-15,-1 1 0 0,-2 6 144 0,-1 3-144 16,3 1 0-16,-2 6 0 0,-11 2 0 0,12 5 0 16,-1 3 0-16,-4 8 0 0,-3 0 0 0,-3 3-128 15,-1 2 128-15,-5-1-128 0,0 2 128 0,-2-1-128 16,1 0 128-16,0-2 0 0,-1-3 0 0,2-3 0 15,1-2 0-15,4-11 0 0,0 0 0 0,0 0 0 16,0 0 0-16,0 0 0 0,10-4 128 0,2-6-128 0,1-2 208 0,-1-4-16 16,1-4-16-16,1 1 0 0,1-1-176 0,3-2 0 15,1 0 144-15,0 2-144 0,3 2 0 0,-3 3 0 16,2 0 0-16,1 7 0 0,-2 3 0 0,-2 5 0 16,-3 5 0-16,-1 4-128 0,-2 6 0 0,1 8 0 15,-3 6 0-15,-1 3 0 0,-2 4 128 0,-2 3-208 16,-2 3 80-16,-2 8 128 15,-2 3-1120-15,1-5-96 0,-1-6-32 0,1-5 0 16,1-5-1024-16,3-8-208 0,-2-4-32 0,5-6-10320 0</inkml:trace>
  <inkml:trace contextRef="#ctx0" brushRef="#br1" timeOffset="31488.76">25829 6371 28559 0,'0'0'2544'0,"-4"10"-2032"0,-1 2-512 0,2 3 0 16,-1 0 544-16,0 4 16 0,-2 2 0 0,0 2 0 16,1 1-240-16,0-1-64 0,4-3 0 0,1 3 0 15,4 2-112-15,2-3-16 0,3-2-128 0,3-1 192 16,2-2-192-16,3-2 128 0,2-3-128 0,3-5 0 15,3-2 144-15,0 0-144 0,0-2 128 0,0-3-128 16,1-1 176-16,-3-4-48 0,1-2-128 0,-5 0 192 0,-3-5 64 0,-2 1 0 16,-6 1 0-16,-3-3 0 0,-4 1 272 0,-3 1 64 15,-3-4 16-15,-4-2 0 0,-4 3-96 0,-2-1 0 16,-3 1-16-16,0-1 0 0,-1-2-304 0,1 1-48 16,2-2-16-16,1 1 0 0,1 2-128 0,2 6 0 15,2-1 0-15,5 4 0 0,5 6-336 0,0-11 48 16,0 11 16-16,6-8 0 0,5-1 0 0,3 1 0 15,7-2 0-15,5 1 0 0,4-4 144 0,6-3 128 16,6-2-192-16,1-1 192 0,-1-1 0 0,1-6 0 16,-1 1 0-16,-1-3 0 0,-2-3 0 0,2-3 0 15,-1 0 0-15,1-2 0 0,-2 0 192 0,1 0 0 16,-3-3 0-16,1-3 0 0,-5 1 240 0,-3 0 32 0,-3 1 16 0,-4 10 0 16,-3 3-80-16,-3 8-16 0,-6 4 0 0,-2 6 0 15,-2 4-176-15,-7 5-32 0,0 0-16 0,0 0 0 16,-3 19-160-16,-2 6 0 0,-3 8 144 0,-1 7-144 15,-2 4 0-15,-2 5 144 0,-1 5-144 0,0 10 0 16,3 6 0-16,-4 4 0 0,-1 2 0 0,2 5-144 16,2-3 144-16,0 2 0 0,2-5 0 0,2-5 0 15,3-8 0-15,2-4 0 0,-1-2 0 0,1-7 0 32,1-2-640-32,0-7-64 0,-1-4 0 0,1-3 0 15,0-4-2032-15,-1-6-400 0,1-5-96 0</inkml:trace>
  <inkml:trace contextRef="#ctx0" brushRef="#br1" timeOffset="31615.75">26737 6763 27695 0,'32'-7'1216'0,"-6"6"272"0,6-3-1184 0,5 2-304 16,2 0 0-16,6-1 0 0,4-2 368 0,5 0 16 16,2-1 0-16,-2-4 0 15,0 3-1136-15,-10-5-208 0</inkml:trace>
  <inkml:trace contextRef="#ctx0" brushRef="#br1" timeOffset="32189.06">24346 7622 16575 0,'0'0'1472'0,"0"0"-1168"0,0 0-304 0,0 0 0 0,0 0 3392 0,-9-3 640 15,9 3 112-15,-10 3 16 0,0-3-2624 0,-3 0-512 16,-2 1-128-16,-2 2 0 0,-1 1-240 0,-2 3-32 16,-4 1-16-16,-2 2 0 0,0-2-256 0,0 3-48 15,1-1-16-15,2 3 0 0,3 1-288 0,4-4 0 16,6 3 0-16,5-2 0 0,5-11 0 0,5 8 0 15,5 1 0-15,7-4 0 0,3 0-144 0,6-1 144 16,2 1-128-16,2-1 128 0,-1-3 0 0,2 0 0 16,1 1 0-16,-1 0 0 0,1 4 0 0,-4-1 0 15,-2 1 0-15,-2 2 0 0,-3-1 0 0,-3 4 128 16,-4 1-128-16,-2-1 0 0,-9 2 160 0,-3-2-32 16,-3 3-128-16,-6 3 192 0,-4 3 64 0,-6 0 0 15,-5 2 0-15,-3-2 0 0,-2 1-96 0,-2-3-16 0,0-2 0 0,-4 1 0 16,0-5-144-16,-1 0 128 0,3-1-128 0,1-4 128 15,3-6-128-15,5 1 0 0,6-2-160 0,5-1 160 32,4-3-1520-32,9 4-208 0,0 0-32 0,12-14-16 15,6-1-864-15,7-1-176 0,6-5-48 0</inkml:trace>
  <inkml:trace contextRef="#ctx0" brushRef="#br1" timeOffset="32705.87">25410 7510 23951 0,'-15'1'1056'0,"6"2"224"0,1-1-1024 0,-2 4-256 16,0 0 0-16,-2 0 0 0,0 1 1312 0,-1 2 208 15,-1-3 32-15,-4 3 16 0,-5-3-912 0,-1 2-176 16,-3-1-32-16,-1 1-16 0,-5 1-128 0,-1 1-32 15,0 4 0-15,-1 1 0 0,2 2-96 0,3 1-32 16,1-3 0-16,2 1 0 0,0 1-144 0,6-2 0 16,4 0 0-16,4-1 0 0,2 0 0 0,3-3 128 15,3-1-128-15,5-10 192 0,0 0 240 0,0 0 48 16,0 0 16-16,10 5 0 0,7-5-112 0,1-4 0 16,1-2-16-16,2-4 0 0,2-3-176 0,3-2-48 15,0-3 0-15,2 0 0 0,0-2-144 0,1 1 0 0,2-3 0 0,-2 4 0 16,-2 3 0-16,-3 6-176 0,-1 0 176 0,-3 5-128 15,-2 3 128-15,-3 5 0 0,-2 3 0 0,-2 9 0 16,-2 4 0-16,-2 4 0 0,-2 7 0 0,-5-1 0 16,-4 5 0-16,-1 4 0 0,-4 3 0 0,-1-1 0 15,-3 2 0-15,0-3 224 0,-4 1-48 0,0 2-16 16,1-5 96-16,-2-1 0 0,-1-1 16 0,0-3 0 16,-2-4 48-16,6 0 16 0,0-6 0 0,5 0 0 15,1-1-208-15,4-2-128 0,2-5 160 0,4-4-160 16,-1-11 0-16,11 8 0 0,0-2 0 0,2-4 0 15,1-3-320-15,1-2 32 0,3-2 16 0,1-2 0 16,0 1-528-16,0-2-96 16,0 0-32-16,-1 2 0 0,-2-3-672 0,-2 5-128 0,-1-1-16 15,-2 0-16-15,1 1-992 0,-3 1-192 0,-9 3-32 0,0 0-16 0</inkml:trace>
  <inkml:trace contextRef="#ctx0" brushRef="#br1" timeOffset="33113">25734 7543 23039 0,'0'0'1024'0,"-8"10"192"0,-2-2-960 0,5 5-256 0,0 2 0 0,1 7 0 15,-2 6 1792-15,2-2 320 0,-1 6 64 0,1 0 16 16,0-3-1168-16,2 2-224 0,2-1-48 0,2-5-16 16,3 3-352-16,3-6-80 0,2-3-16 0,2-1 0 15,2-4-144-15,1-1-16 0,1-5-128 0,1-4 192 16,-2-5-192-16,2-4 144 0,-2-5-144 0,3-2 128 15,2-4 256-15,-1-5 32 0,3-5 16 0,1 0 0 16,-2-3 112-16,0-1 32 0,-1 0 0 0,-2 0 0 16,-3 1 16-16,0 1 16 0,-2 0 0 0,-2 2 0 15,-2 3-304-15,-1 4-64 0,-2 3-16 0,1 3 0 16,-2 0-416-16,-3 4-96 0,2-1-16 0,-4 10 0 16,0 0-2592-16,4-7-528 0</inkml:trace>
  <inkml:trace contextRef="#ctx0" brushRef="#br1" timeOffset="33490.15">26560 7445 28559 0,'-15'7'1264'0,"5"-1"272"0,-4-1-1232 0,1 8-304 15,-5 0 0-15,-1 4 0 0,-1 2 880 0,-3 3 112 16,0 0 32-16,0-1 0 0,0 1-368 0,2 3-64 0,-2-2-16 0,4 0 0 15,1 1-272-15,5-4-64 0,4-2-16 0,6-2 0 16,1-6-224-16,2-10 0 0,9 10 0 0,4-6 0 16,2-3 0-16,3-2-128 0,0-2 128 0,0-4 0 15,2-2 0-15,-2-7 0 0,1 0 0 0,1-4 0 16,0-1 192-16,1 0 0 0,-2-4 0 0,-1 3 0 16,-2 0 208-16,-1-2 48 0,-1 5 0 0,-1 0 0 15,0 0 192-15,-2 1 32 0,-1 1 16 0,-1 8 0 16,0 3-224-16,-9 6-32 0,10-3-16 0,-10 3 0 15,11 7-416-15,-3 0 128 0,-1 6-128 0,-1 1 0 16,0 1 0-16,2 6 0 0,1-3 0 0,2-1 0 16,0-3 0-16,1-1 0 0,1 2 0 0,2-1 0 15,1-4 0-15,0 2-256 0,1-6 48 0,-1 1 0 16,1-5-496-16,-1-2-80 0,-1-2-32 16,1-4 0-16,-2 0-2192 0,0 0-432 0,-2-6-80 0,1 0-32 0</inkml:trace>
  <inkml:trace contextRef="#ctx0" brushRef="#br1" timeOffset="33808.22">27066 7162 16575 0,'0'0'1472'0,"0"0"-1168"15,-1 14-304-15,0 2 0 0,-1 3 3488 0,1 1 640 16,-3 0 128-16,2 3 32 0,-3 2-2752 0,-1-2-528 0,3 1-112 0,-4 2-32 15,1-4-368-15,1 4-80 0,-2-3-16 0,0-3 0 16,-1-1-208-16,2 0-64 0,-2-2 0 0,2-2 0 16,1-5-128-16,1-1 160 0,4-9-160 0,0 0 160 15,0 0 32-15,0 0 16 0,0 0 0 0,0 0 0 16,-1-10 416-16,2-3 80 0,2-5 0 0,2 1 16 16,2-6-224-16,1 0-48 0,2 0-16 0,0-5 0 15,-1 0-224-15,3-2-32 0,-1 4-16 0,3-1 0 16,0 6-160-16,4 0 0 0,-2 2 0 0,2 3 0 15,1 1 0-15,1 3-192 0,2 3 32 0,0-1 16 32,1 3-944-32,-3 0-192 0,-2 3-48 0,-3 2 0 0,-1 1-1920 0,-1-1-384 0</inkml:trace>
  <inkml:trace contextRef="#ctx0" brushRef="#br1" timeOffset="34157.68">27521 7238 19343 0,'0'0'1728'0,"0"0"-1392"15,10 8-336-15,2-4 0 0,0 1 1888 0,1 2 304 16,1-4 64-16,1-2 16 0,-1-2-992 0,4-2-192 16,0-3-32-16,0-2-16 0,0-2-368 0,-1 0-80 15,4-4-16-15,-2 1 0 0,-1 1-224 0,-1-4-48 16,0 0-16-16,-6-1 0 0,-1-1-288 0,-4 4 0 15,-4 2 0-15,-2 2 0 0,-4-2 160 0,-2 5-32 16,-4-1 0-16,-3 0 0 0,-5 2 320 0,-1 1 48 16,-2 4 16-16,-2 3 0 0,-1 4 0 0,1 2 0 15,-3 6 0-15,1 3 0 0,-1 2-256 0,2 2-32 16,-1 2-16-16,2 4 0 0,0-2-208 0,3 3 0 16,2-2 0-16,3 2 0 0,1-6 0 0,4 1 0 15,3 0 0-15,5-2 0 0,2-4-128 0,5 0-80 16,2-7-16-16,4 0 0 15,1-2-432-15,6-2-96 0,4-4-16 0,3-4 0 16,4-3-2240-16,4-2-464 0</inkml:trace>
  <inkml:trace contextRef="#ctx0" brushRef="#br1" timeOffset="34507.33">28487 6892 25791 0,'0'0'1152'0,"-9"3"224"0,-1 1-1104 0,-1 5-272 0,-3 3 0 0,-3 1 0 16,-3 1 1856-16,-3 1 320 0,-4-1 64 0,1 2 16 0,-4-4-1040 0,5 1-192 15,2 0-64-15,5-4 0 0,3 2-416 0,4-2-96 16,0 1 0-16,5-1-16 0,6-9-304 0,-1 10-128 16,2 0 0-16,4-2 128 0,0 2-128 0,8 0 0 15,2 4 0-15,5-1 128 0,3 0-128 0,4 3 0 16,-2 2 0-16,0 0 0 0,-2-2 384 0,-2 0 0 15,-1-1 0-15,-2-1 0 0,-3-1 192 0,-2 0 16 16,-3 1 16-16,2 2 0 0,-3-5-128 0,-3 2-32 16,-2 1 0-16,-4-1 0 0,-3-1-128 0,-3 4-16 15,-4-1-16-15,-5 1 0 0,-8 5-128 0,-8-1-32 16,-7 0 0-16,-6 2 0 0,-6 0-128 0,-1-5 0 0,-2 1 0 0,-1-3 0 31,0-2-944-31,-2-3-64 0,-1-2-16 0,-6-7-18304 0</inkml:trace>
  <inkml:trace contextRef="#ctx0" brushRef="#br1" timeOffset="35760.71">27473 1384 15999 0,'7'0'704'0,"1"0"160"0,0 1-688 0,2-1-176 16,-1 1 0-16,0 0 0 0,0 1 640 0,-1-2 80 16,0-2 32-16,2 1 0 0,-5-1 16 0,2-1 0 15,-1-2 0-15,2 2 0 0,-8 3-48 0,7-5 0 16,0 3 0-16,-7 2 0 0,9-5-208 0,-9 5-32 16,6-7-16-16,-6 7 0 0,8-3 16 0,-8 3 0 15,7-7 0-15,0 0 0 0,-7 7 160 0,0 0 16 16,3-7 16-16,-3 7 0 0,3-10 128 0,-3 10 32 15,0 0 0-15,0 0 0 0,-5-9-112 0,0-1-16 16,-2 4 0-16,-2 2 0 0,1-3-144 0,-3 4-48 0,0 1 0 0,-2 2 0 16,1 0-192-16,-5 2-64 0,-2-1 0 0,0 3 0 15,-1 2-96-15,-2-2-32 16,-1 1 0-16,-4 4 0 0,1-3 0 0,-4 4 0 16,0-3 0-16,-3 3 0 0,-4-2-128 0,1 2 128 0,1-3-128 0,2 3 128 15,1 1-128-15,3 1 160 0,2-1-160 0,2 1 160 16,-2 2-160-16,4 0 160 15,5 1-160-15,2-2 160 0,3-1-160 0,0 2 128 0,3-3-128 0,1 3 128 16,3 0-128-16,2 0 0 0,0-4 0 0,2 2 0 16,2-1 0-16,4-2 128 0,-1 2-128 0,2 0 0 15,1 0 176-15,0 2-48 0,3-4-128 0,0 3 192 16,-2-3-64-16,1 1 0 0,1-2-128 0,1 2 192 0,1-3-48 0,1 3-16 16,-1-5 0-16,2 1 0 0,0 2 0 0,-1-3 0 15,1 2 0-15,4 0 0 0,-1-1 32 0,1 3 0 16,-1-4 0-16,2 4 0 0,1-3-160 0,1 6 0 15,2-5 0-15,-2 4 0 0,-1-4 0 0,1 3 128 16,-1-2-128-16,0 2 0 0,0-2 0 0,-1 3 0 16,-2-2 128-16,-1 3-128 0,-3-3 0 0,2 2 0 15,-3-1 0-15,-1 3 128 0,-1 0-128 0,-1 1 160 16,-1 2-160-16,0-2 160 0,-2-1 48 0,-1 1 16 0,-2-2 0 16,-2 1 0-16,-2 1 32 0,-2 0 0 0,-1-4 0 15,-2 3 0-15,-1 1 48 0,-3-1 16 16,-1-2 0-16,-5 3 0 0,-2 1-32 0,-1 2 0 0,-3-1 0 0,-3-3 0 15,-1-1-96-15,-3-1 0 16,1-3-16-16,0-1 0 0,0-2-16 0,-1 0 0 16,4-2 0-16,-1-2 0 0,0-2-160 0,3-2 128 0,1 0-128 0,3-2 128 15,0-6-128-15,2 5 0 0,3-4 0 0,1 3 0 16,1-3 0-16,0 3-192 0,0-2 0 0,3 2 16 31,1 2-400-31,3-1-96 0,6 6-16 0,-5-6 0 16,5 6-1392-16,0 0-288 0,0 0-48 0,4-9-16 0,2 1-1216 15,5 2-256-15</inkml:trace>
  <inkml:trace contextRef="#ctx0" brushRef="#br1" timeOffset="36551.65">28413 1217 4607 0,'0'0'400'0,"0"0"-400"16,0 0 0-16,0 0 0 0,0 0 2816 0,7-6 496 0,-2 1 80 0,-5 5 32 16,0 0-1568-16,5-5-304 15,-5 5-64-15,0 0-16 0,0 0-352 0,0 0-80 0,3-11-16 0,-3 11 0 16,0 0-112-16,-4-6-16 0,0 0-16 16,4 6 0-16,-6-4-16 0,-1 1 0 0,0 2 0 0,-2-1 0 15,-3-1-288-15,0 2-48 0,-4 2-16 0,1-1 0 16,-2 0-128-16,0 3-16 0,-5-1-16 0,3-1 0 15,1 3-96-15,-1 2 0 0,0 1-16 0,0 0 0 16,0 4-64-16,0 1-16 0,0 0 0 0,0 2 0 0,0 2-160 0,-2 2 128 16,1 2-128-16,1 2 128 0,1 1-128 15,3-1 160-15,-2-2-160 0,6 1 160 0,-2 2-160 0,2 0 0 16,1-2 0-16,1-2 0 0,0-2 128 0,1 1-128 16,4 0 0-16,3-3 128 0,2 1-128 0,3-5 0 15,3 2 0-15,0 1 0 0,3-4 128 0,2 1-128 16,3 2 192-16,3-2-64 0,0 3 96 0,4-1 16 15,3-4 0-15,1 2 0 0,2 2 96 0,2-4 32 16,0 1 0-16,2 0 0 0,2 2-48 0,0-3 0 16,0 1 0-16,-1 1 0 0,-3-2-64 0,-2 3-32 15,-3-1 0-15,0 2 0 0,-4 1-64 0,-2-1-16 16,-1-3 0-16,-3 2 0 0,-1 1-144 0,-1-1 0 16,-3 0 144-16,-1 2-144 0,-1-2 128 0,-3 3-128 15,-3 4 128-15,0-1-128 0,-4-2 256 0,0 1-32 16,-3-3 0-16,-3 1 0 0,-2-1 32 0,-2-1 0 15,0 1 0-15,-3 1 0 0,-3-2 16 0,-3-2 16 16,-2 2 0-16,-2 1 0 0,-3-4 16 0,-4 0 0 16,-3 0 0-16,-3-1 0 0,-1-2 64 0,0 1 16 15,-2-2 0-15,-1-3 0 0,-1 0-96 0,1-1-16 0,2 0 0 0,-2-2 0 16,-3 1-144-16,2-1-128 0,-2 0 192 0,-2 3-192 16,3-1 0-16,3 2 0 0,4-2 0 0,4 4 0 15,3-3 0-15,2 1-144 0,2 3-16 0,9 0 0 31,0-2-976-31,7 3-192 0,4-2-32 0,6-6-16 0,0 0-1536 0,11 5-304 0,4 2-64 0,9-4-16 16</inkml:trace>
  <inkml:trace contextRef="#ctx0" brushRef="#br1" timeOffset="39711.67">29851 8254 14335 0,'0'0'640'0,"0"0"128"0,0 0-624 0,-6-4-144 16,6 4 0-16,0 0 0 0,-9-3 784 0,9 3 128 15,-9-5 32-15,9 5 0 0,0 0-272 0,0 0-48 16,-6-10-16-16,0 5 0 0,6 5 96 0,0 0 0 15,-1-10 16-15,1 10 0 0,-2-8-240 0,2 8-48 16,0 0-16-16,-3-10 0 0,3 10 256 0,0-8 48 0,0 8 16 0,3-10 0 16,-3 10-48-16,0 0-16 0,0 0 0 0,6-7 0 15,3-2-96-15,2 4 0 0,2 0-16 0,0-2 0 16,3 2-112-16,2 1-32 0,1-2 0 0,3 5 0 16,3 5-32-16,-2-1-16 0,-1 1 0 0,-1 1 0 15,1 3-144-15,-3 1-32 0,-2 3 0 0,-2 1 0 16,-1 0-192-16,-2 2 144 0,-1 0-144 0,-4 3 128 15,-2-1 32-15,-1 2 0 0,-3 2 0 0,-1 5 0 16,-1-1 48-16,-5 2 16 0,-1-3 0 0,0 1 0 16,-1 3-80-16,-1 2-16 0,0-5 0 0,1 6 0 15,-1-1-128-15,1-2 160 0,-1-1-160 0,1-1 160 16,0 4-160-16,0-4 128 0,0 2-128 0,4-4 128 16,-1 2-128-16,3 1 0 0,1-2 0 0,2 3 0 0,1-1 0 0,3 1 0 15,2-3 0-15,0 2 0 0,1-6 144 0,2 4-144 16,0-1 160-16,2-1-160 0,-1 1 160 0,1-1-160 15,2-3 160-15,-2-1-160 0,0 0 160 0,-1-2-160 16,1-5 160-16,-1 1-160 0,1-2 224 0,0 1-48 16,0-4-16-16,-1-1 0 0,1-1-16 0,-1-3 0 15,-1 0 0-15,0-3 0 0,1-3 16 0,-2 0 0 16,-1 0 0-16,4-5 0 0,-1 0-32 0,1 0-128 16,-2 1 192-16,-2-2-64 0,-2 2-128 0,-1-4 160 15,-2 4-160-15,-3 7 160 0,0 0-32 0,5-9 0 0,-5 9 0 0,0 0 0 16,2-9 0-16,-2 9 0 15,0 0 0-15,0 0 0 0,0 0-128 0,0 0 0 16,0 0 144-16,0 0-144 0,0 0 0 0,-7 4 0 0,7-4 0 0,-8 10 0 16,0-4 0-16,1 5 0 0,-2-3 0 0,2 6 0 15,2 4 0-15,1 0 0 0,-1 0 0 0,2 0 0 16,-1-1 0-16,3 4 0 0,-2 0 0 0,2 1 0 16,1 2 0-16,0-4 0 0,-2 2 0 0,4 0 0 15,3 2 0-15,0-3 0 0,0-2 0 0,1 2 128 16,3 0-128-16,1 1 0 0,3-3 0 0,0 3 0 15,0 2 160-15,-1 3-32 0,2-6-128 0,0 0 192 16,0 0-192-16,1-1 144 0,2 0-144 0,-2 1 128 16,0 2-128-16,-2-4 192 0,-1 0-192 0,-2 4 192 15,-1 1 0-15,-3-1 0 0,-1 4 0 0,-1-2 0 16,-4-3 32-16,1 2 16 0,-1 3 0 0,-1-1 0 16,-3 1 80-16,-1 0 32 0,-1 2 0 0,-3 4 0 0,-3-5 48 0,-2 1 16 15,-1 2 0-15,-4-3 0 0,-3 3 0 0,-3 1 0 16,-3-3 0-16,-2 1 0 0,-4-1-80 0,-1-1-16 15,-5 4 0-15,1-2 0 0,-2-6-192 0,6 4-128 16,-2-4 160-16,1-1-160 0,1-1 0 0,2-3 0 16,1-6 0-16,-1-3 0 15,-3-4-896-15,3-6-256 0,1-5-64 0,2-6-16 16,1-7-2048-16,-1-8-416 0</inkml:trace>
  <inkml:trace contextRef="#ctx0" brushRef="#br1" timeOffset="41096.01">26099 1621 21183 0,'0'0'944'16,"0"0"192"-16,0 0-912 0,0 0-224 0,-3-6 0 0,3 6 0 0,-2-10 672 0,2 10 96 15,-3-8 0-15,1-1 16 0,2 9 80 0,-3-7 16 16,-1-4 0-16,2 4 0 0,2 7-432 0,-3-7-96 16,3 7-16-16,0 0 0 0,0-8-144 0,0 8-16 15,0 0-16-15,0 0 0 0,0 0 64 0,6 8 16 16,0 1 0-16,-1 5 0 0,1 0 224 0,0 4 48 16,-1 4 16-16,1 4 0 0,2 7 32 0,-1 4 0 15,-1 3 0-15,-1 0 0 0,-1 0-48 0,-1 4-16 16,-3 5 0-16,-2 0 0 0,2-3-16 0,-1 1 0 15,-5-5 0-15,1 1 0 0,0-2-144 0,-2-2-16 16,0-2-16-16,1-3 0 0,-2-1 64 0,0-1 16 0,-1-5 0 16,-1 1 0-16,0 4-64 0,0-7-16 0,-1-2 0 15,1-1 0-15,0-2-112 0,0-5-32 0,1-3 0 0,0-1 0 16,1-6 48-16,8-5 16 0,-8 6 0 0,8-6 0 16,-9-3 64-16,1-4 16 0,2-4 0 0,1-2 0 15,1-6 0-15,0-6 0 0,1-1 0 0,3-4 0 16,-1-1-160-16,1 2-16 0,0-3-128 0,3 2 192 15,-1 0-192-15,1 0 144 0,2-2-144 0,0 2 128 16,0-1-128-16,1-2 0 0,2-2 0 0,1-4 0 16,-2-5 0-16,1-1 0 0,2-3 0 0,0 1 0 15,2 3 0-15,1-1 0 0,-1 4 0 0,1 3 0 16,0 1 0-16,-1 6 0 0,2 3 0 0,-1 1 0 16,4 5 0-16,-3 1 0 0,-2 0 0 0,1 4 0 15,4 0 0-15,-1 3 0 0,-2 1 0 0,0 5 0 0,0-1-144 16,-1 5 144-16,-2-3 0 0,-2 4 0 0,3 1 0 0,-2 5-128 15,0 3 128-15,0 1 0 0,0 3-128 0,0 0 128 16,-1 3-192-16,0 2 192 0,0 0-176 0,0 2 176 16,0-3-160-16,0 2 160 0,0-1-128 0,0 2 128 15,-1 1 0-15,0 0-144 0,-2 1 144 0,1 1 0 16,-2-1 0-16,-1 0 0 0,-2-1 0 0,-2 2 0 16,-2 2 128-16,-1-2-128 0,-2 4 0 0,0 2 0 15,-4-3 0-15,-1-2 0 0,0 0 0 0,-2 3 0 16,0-1 0-16,-2 0 0 0,-3-2 0 0,1 1 0 15,0-1 128-15,-1-3-128 0,-3-3 128 0,3-2-128 16,-1-1 128-16,3-1-128 0,2-6 0 0,0 1 0 16,1 1 0-16,1-3 128 0,11-4-128 0,0 0 0 15,0 0 0-15,0 0 128 0,0 0-128 0,0 0 0 0,-7 3 0 0,7-3 0 16,0 0 0-16,0 0 0 0,6 13 0 0,3-1 0 16,2 3 0-16,3 1 0 0,3 3 0 0,1 0 0 15,0-2 0-15,-1 0 0 0,1 0 0 0,1 0 0 16,0-1 0-16,0 2 0 0,0 1 0 0,4 0 0 15,-1-1 128-15,2-1 48 0,-1-3 16 0,2 0 0 16,1-4 160-16,0 1 32 0,1-1 16 0,1-1 0 16,4-1-144-16,-5-1-48 0,-1-3 0 0,0-2 0 15,-2-4-208-15,0 1 0 0,-1-5 0 0,-2-2 0 32,0 2-1600-32,-1-2-384 0,0-1-64 0</inkml:trace>
  <inkml:trace contextRef="#ctx0" brushRef="#br1" timeOffset="42713.25">29477 8437 13407 0,'0'0'592'0,"0"0"128"0,0 0-576 0,0 0-144 16,0 0 0-16,0 0 0 0,0 0 832 0,0 0 128 15,0-8 16-15,3 2 16 0,-3 6-96 0,5-13-32 16,1 2 0-16,1 0 0 0,-1-1-32 0,2 2-16 16,-1 1 0-16,2-1 0 0,1-2-176 0,1-2-48 15,-3 0 0-15,3 4 0 0,-1-2-16 0,1 1 0 16,1 2 0-16,-1-2 0 0,-1 2 32 0,2-1 0 15,-1 2 0-15,1-2 0 0,2 1-112 0,0-2-32 16,1 0 0-16,3 2 0 0,-1 1-112 0,4-1-32 16,2-4 0-16,1 4 0 0,2 1-32 0,-1 5-16 0,-1 0 0 15,1 2 0-15,2-2-48 0,-2 2-16 16,-1 2 0-16,-3 3 0 0,-2-1-80 0,-3 3 0 0,0 3-128 0,-2-2 192 16,-3 4-192-16,-1-2 144 15,-2 2-144-15,0 2 128 0,-2-2 80 0,-1 3 16 0,-1 3 0 0,1 2 0 16,-1 2-64-16,1 6-16 0,-4-2 0 0,-2 5 0 15,-3 3 0-15,-1 2 0 0,0 2 0 0,0 0 0 16,-2 4 32-16,0-1 0 0,0 1 0 0,-2-3 0 16,-1 0 0-16,1-1 0 0,2-3 0 0,2 3 0 15,0 0-48-15,1-2-128 0,1-1 192 0,2-1-64 16,0-1-128-16,1-3 160 0,0 1-160 0,1-4 160 16,1 1-160-16,2-5 192 0,-4 3-192 0,2-3 192 15,0 0-192-15,1-4 192 0,-1 0-192 0,1-1 192 16,-2 0-192-16,2-2 192 0,0-3-192 0,1-2 192 15,0-1-192-15,1 0 160 0,-5-9-160 0,8 5 160 16,-8-5-32-16,10 2 0 0,1-3 0 0,1-2 0 0,0 0 32 0,2-1 0 16,-1-4 0-16,-1 1 0 0,3-6-32 0,-1 3 0 15,-1-2 0-15,1 0 0 0,1 1-128 0,-1-1 0 16,-3-1 144-16,-1 1-144 0,-1-1 0 0,0-1 144 16,0 2-144-16,-1 2 0 0,-3-2 128 0,0 5-128 15,-1-1 0-15,-4 8 0 0,0 0 0 0,0 0 0 16,0 0 0-16,0 0 0 0,0 0 0 0,0 0 0 15,0 0 0-15,0 0 0 0,0 0 0 0,0 0 0 16,-5 13 0-16,1 1 0 0,3-4 0 0,-3 3 0 16,0 2 0-16,1 0 0 0,2 4 0 0,0 0 0 15,-2 3 0-15,2 1 0 0,1 0 0 0,0 0 0 16,0 5 0-16,0 1 0 0,3 3 0 0,-1 2 0 0,1 2 0 16,-1-2 0-16,1-1 0 0,1-3 0 0,-3 3 0 0,4 2 0 15,2 0 0-15,2 1 0 0,0 0 0 0,3 0 0 16,0 0 128-16,4 2-128 0,-4 0 0 0,1 2 0 15,1-2 160-15,-2-1-160 0,-4 0 128 0,1-2-128 16,0-3 160-16,-4 2-160 0,-1 2 192 0,-3 1-192 16,-1 1 320-16,0-4-64 0,-2-2 0 0,-3 0 0 15,-3-2 128-15,-2 3 32 0,-5-4 0 0,-3 2 0 16,-4 1 0-16,-1 1 0 0,1-4 0 0,-3 0 0 16,-1 2 0-16,-1-3 0 0,0 1 0 0,1 0 0 15,-1-5-160-15,0 2-48 0,1 0 0 0,0-4 0 16,2-2-208-16,-1-1 144 0,-2-2-144 0,-2-2 128 15,-2 2-128-15,-1-4 0 0,-1-3 144 0,-1-4-144 0,0-6 0 16,1-4 128-16,2 0-128 0,3 1 0 0,3-6-224 0,3 0-112 16,4-1-32-16,2 1 0 15,6-4-1488-15,1 3-320 0,1-2-48 0,3 0-10576 16,1 0-2112-16</inkml:trace>
  <inkml:trace contextRef="#ctx0" brushRef="#br1" timeOffset="45435.2">26886 4561 11679 0,'0'0'512'0,"0"0"128"0,-9-4-512 0,9 4-128 15,-9 0 0-15,0-1 0 0,0 0 896 0,0 1 144 16,9 0 48-16,-11 1 0 0,-1-1 32 0,3 1 16 16,0 3 0-16,9-4 0 0,-11 2-80 0,11-2-16 15,-8 0 0-15,8 0 0 0,0 0-80 0,0 0-32 16,0 0 0-16,0 0 0 0,0 0-144 0,0 0-16 0,0 0-16 0,10-2 0 15,4 1-208-15,2-3-32 0,2 2-16 0,1-1 0 16,1 2 0-16,5 0 0 0,3-3 0 0,4 1 0 16,1-1 16-16,4 2 16 0,1-2 0 0,4 1 0 15,4-2-64-15,-2 0-16 0,-3 0 0 0,-2 4 0 16,0 1-144-16,-4 0-48 0,-4 1 0 0,-5 2 0 16,-2-2-128-16,-3 0-128 0,-3 2 144 0,-3 1-144 15,-1-3 128-15,-4 1-128 0,-10-2 0 0,0 0 0 16,0 0 128-16,8 6-128 0,-8-6 0 0,0 0 144 15,0 11-144-15,-4-2 0 0,-3-1 0 0,-3-5 0 16,-1 1 176-16,-3 0-48 0,-3 0-128 0,-2-2 192 16,-1 0 64-16,-5-1 0 0,-2 0 0 0,-4 0 0 15,1 1-48-15,-3-1 0 0,-4 0 0 0,0 0 0 0,1 1 0 0,3-1 0 16,2 3 0-16,1-2 0 16,2 0-208-16,4-1 0 0,1-1 0 0,4 1 0 0,4 2 0 0,1-1 0 15,1 0 0-15,5-1 0 0,8-1 0 0,0 0 0 16,0 0 0-16,0 0 0 0,0 0 0 0,0 0 0 15,0 0 128-15,16-3-128 0,3 1 0 0,3 0 0 16,3 2 0-16,2-1 0 0,5 0 0 0,2 1 0 16,4-1 0-16,1-1 0 0,1 1 0 0,2 0 0 15,1-3 0-15,-1 3 0 0,-3 1 0 0,0 1 0 16,-3-1 0-16,-3 3 0 0,-2-2 0 0,-4 1 0 16,-4 0 0-16,-3-1 0 0,-6 1 0 0,-3 1 128 15,-11-3-128-15,0 0 0 0,0 0 0 0,0 0 144 16,-6 9-144-16,-6-3 128 0,-5 1-128 0,-7 2 0 0,-4-4 0 15,-5 4 0-15,-6-3 0 0,-3 0 0 0,-5 2 0 0,-3-4 0 16,-5-1 0-16,-1 4 0 0,0-3 0 0,1 1 0 16,2 1 0-16,5 3 0 0,2-4 0 0,4 1 0 15,0-2 0-15,5-3 0 0,4-2 144 0,4 1-144 16,5 3 0-16,5-3 144 0,2-4-144 0,8 1 0 16,9 3 0-16,0 0 0 0,0 0 0 0,9-6 0 15,6 1 0-15,6-1 0 0,5-2 0 0,4 3 0 16,4 0 0-16,4-3 0 0,4 2-160 0,3-2 160 15,2 2 0-15,2 1 0 0,1-2-144 0,1 2 144 16,-2 2 0-16,-1-1 0 0,-2-3 0 0,-6 2 0 16,-9 0 0-16,-3-1 0 0,-3 2 0 0,-8 0 0 15,-5 2 0-15,-12 2 0 0,0 0 0 0,0 0 0 16,0 0 0-16,0 0 0 0,-14-2 0 0,-7 2 0 0,-4 2 0 16,-5-1 0-16,-5 0 0 0,-3 2 0 0,-5-1 0 0,0 1 0 15,-2 1 0-15,3 1 0 0,1-3 0 0,1 3 0 16,0 2 0-16,5-3 0 0,2 1 0 0,4-2 0 15,3 3 0-15,3-3 0 0,4 0 0 0,5 1 0 16,3-2 0-16,11-2 0 0,0 0 0 0,0 0 0 16,0 0 0-16,15 1 0 0,3-2 0 0,5 0 0 15,3 0-128-15,5-1 128 0,2 0 0 0,4 1 0 16,1-1-128-16,4 2 128 0,4 2 0 0,-1-1 0 16,1 0 0-16,0 0 0 0,-2 1 0 0,-4-1 0 15,-5 0 0-15,-5 0 0 0,-5-1 0 0,-6 0 0 16,-5-1 0-16,-14 1 0 0,0 0 0 0,0 0 0 0,0 0 0 0,0 0 0 15,0 0 128-15,-14 7-128 0,-5-5 0 16,-6 2 0-16,-7 0 0 0,-4-2 0 0,-2-2 0 0,-3 0 0 16,-6 0 0-16,2 0 128 0,-2-1-128 0,1 1 0 15,3 0 0-15,3 1 0 0,1 2 128 0,3-2-128 16,2-1 0-16,3 0 0 0,5-1 128 0,4-2-128 16,4 2 0-16,4-2 0 0,3 1 0 0,11 2 0 15,0 0 0-15,0 0 0 0,0 0 0 0,10-8 0 16,3-1 0-16,5 4 0 0,3-1-144 0,3 0 144 15,0 2-128-15,2 1 128 0,2-1 0 0,4 1-144 16,1 0 144-16,5 2 0 0,-1 1 0 0,3 1-128 16,1 0 128-16,-2 1 0 0,1 0 0 0,-7-1 0 15,-4 1 0-15,-2 0 0 0,-7 0 0 0,-3-2 0 16,-6 1 0-16,-11-1 0 0,0 0 0 0,0 0 0 16,-6 6 0-16,-6 1 0 0,-5-4 0 0,-4 2 0 0,-3-1 0 0,-4 0 0 15,-5-4 0-15,-1 0 128 0,-2 1-128 16,1-1 0-16,1-1 0 0,1-2 128 0,-1 2-128 0,2 0 0 15,3 0 128-15,4-1-128 0,3 1 0 0,4 0 0 16,3-2 0-16,4 3 128 0,2-2-368 0,9 2-64 16,0 0-16-16,0 0-11808 15,0 0-2368-15</inkml:trace>
  <inkml:trace contextRef="#ctx0" brushRef="#br1" timeOffset="56989.9">29621 8033 5519 0,'0'0'496'0,"0"0"-496"0,0 0 0 0,0 0 0 0,-5 6 1888 0,5-6 288 15,-4 10 48-15,0-2 16 0,4-8-768 0,-4 11-128 16,4-11-48-16,-5 6 0 0,5-6-144 0,-6 9-16 15,0-4-16-15,6-5 0 0,0 0 32 0,0 0 0 16,-10 3 0-16,2-3 0 0,8 0-144 0,-9-1-32 16,0-1 0-16,9 2 0 0,-10-10-400 0,2 3-96 15,2-3-16-15,1 2 0 0,0-6-80 0,1 4-32 16,1-3 0-16,1-1 0 0,2 0-48 0,0 1-16 16,2-1 0-16,2-1 0 0,1 2-48 0,3 2-16 15,1-2 0-15,2 1 0 0,1 1-224 0,0-1 144 16,2 0-144-16,0 5 128 0,-1 2-128 0,0 1 0 15,-3 1 0-15,1 4 0 0,1 2 0 0,-1 2 0 16,-1-1 0-16,-2 5 0 0,0 2 0 0,-2 3 0 0,-2-1 0 0,-3-2 0 16,-2 5 0-16,-3 0 0 0,-2 2 0 0,-4-2 0 15,1 1 0-15,-3-3 0 0,0-3 0 0,-2 2 0 16,-4-1 0-16,-1-2 0 0,0 0 0 0,-3-5 0 16,3 0 288-16,-1 0-32 0,-1-2 0 0,2-2 0 15,0-2 48-15,1-4 0 0,2 2 0 0,2-2 0 16,1-1 32-16,3-3 16 0,0 0 0 0,3-3 0 15,1 1-80-15,1 1-16 0,5-7 0 0,4 1 0 16,0-2-80-16,1 0-32 0,2-1 0 0,3 1 0 16,2 2-144-16,2 0 0 0,1 1 144 0,3 4-144 15,2-2 0-15,-1 3 0 0,2 2 0 0,0 3 0 16,0 0 0-16,-1 4 0 0,0 0 0 0,-2 3 0 16,-3 6 0-16,-1-2 0 0,0 4 0 0,-2 0-128 0,-3 4 128 15,-3 2 0-15,-1 1 0 0,-2 1-128 0,-5 1 128 0,-1 2 0 16,-4-1 0-16,-2 0-128 0,-2-2 128 0,1-1 0 15,0-3 0-15,-2 1 0 0,-1-4 0 0,-1-1 0 16,-1 2 0-16,-1-6 128 0,-1 2-128 0,2-3 176 16,0-4-176-16,2-1 192 0,-1-2 96 0,4-2 32 15,0-2 0-15,3 0 0 0,3-4 0 0,2 1 16 16,2-3 0-16,2-2 0 0,3 1-160 0,2-1-48 16,2-4 0-16,3 0 0 0,2 2-128 0,3 1 0 15,1-1 0-15,2 5 0 0,2-2 0 0,-1 4 0 16,1 3-144-16,0 3 144 0,-2 2 0 0,1 2 0 15,0 5-128-15,-2 4 128 0,-1 1 0 0,-4 4-128 16,-3 2 128-16,-2 2 0 0,-4 1-144 0,-4 3 144 16,-4-1 0-16,-5 2-144 0,-2 1 144 0,-4-2 0 0,-4 0 0 15,-1-4 0-15,0-4 0 0,0-1 0 0,-2-1 0 0,1-4 0 16,0 0 0-16,1-4 0 0,1-4 0 0,3 2 0 16,2-4 0-16,4-1 0 0,9 2 0 0,-3-6 0 15,3-5 0-15,3-2 144 0,2 0-144 0,4-2 160 16,2-3-160-16,2-1 0 0,1-4 144 0,1 1-144 15,1 1 0-15,1-1 0 0,1-2 0 0,1 3 128 16,0 4-128-16,-1 2 0 0,-1 5 0 0,-2-1 0 16,-2 5 0-16,-2 5 0 0,-11 1-144 0,8 4 144 15,-8-4 0-15,4 12-176 0,-6 2 176 0,-2-1-128 16,-2 1 128-16,-5 1 0 0,-6-1-144 0,-1-1 144 16,-1 1 0-16,0 1 0 0,-1 0 0 0,-3-4 0 15,1-3 0-15,-1-5 0 0,-1-2 0 0,3-1 0 0,0-1 0 0,5-2 0 16,3 0 128-16,3-5-128 0,1 0 272 0,4-3-16 15,4 0-16-15,1-2 0 0,2-5-48 0,3 2-16 16,2-1 0-16,3-1 0 0,-1-1-176 0,2 1 0 16,2 1 144-16,0 1-144 0,-2 1 0 0,2 4 0 15,-2-1 0-15,1 6 0 0,-2-2 0 0,-1 3-128 16,-9 5 0-16,0 0 0 16,11 0-1408-16,-1 0-256 0,-10 0-64 0,11 5-9920 15,-11-5-1984-15</inkml:trace>
  <inkml:trace contextRef="#ctx0" brushRef="#br1" timeOffset="57823.83">29639 8153 10127 0,'0'0'896'0,"0"0"-704"16,-10 4-192-16,-1-1 0 0,0-3 1728 0,0 1 320 15,3 1 64-15,-2-2 16 0,0-3-768 0,-1 0-144 16,1-3-48-16,1 1 0 0,0 0 96 0,2-4 16 16,1-1 0-16,-1-3 0 0,1 1-192 0,1 1-16 15,1-4-16-15,1 1 0 0,2-3-192 0,1-2-32 16,1-2-16-16,3-1 0 0,1-2-240 0,3 0-64 15,0-2 0-15,3-2 0 0,2 2-224 0,3-2-48 16,3 3-16-16,2 0 0 0,-1 2-96 0,4 5 0 0,3 4-128 16,5 4 192-16,2 0-64 0,1 6 0 0,2 2-128 0,-2 0 192 15,-4 4-192-15,-3 1 128 0,-2 8-128 16,-5 1 0-16,-4 4 0 0,-7 0 0 0,-4 2 0 16,-3 1 0-16,-4 1 0 0,-4 2 0 0,-6 2 0 0,-1-2 0 15,-6 1 0-15,0-3 0 0,-3 1 0 0,-6-3 0 16,-4-4 144-16,0-2-144 0,-2-1 128 0,1-4-128 15,0-1 192-15,4 0-64 0,0-2 0 0,0-4 0 16,-2-5 224-16,4-1 32 0,1-1 16 0,3-3 0 16,3 0 64-16,3-3 16 0,2 0 0 0,3 1 0 15,2-2-176-15,6-3-48 0,3-1 0 0,3-1 0 16,1-1-128-16,5 1-128 0,3 0 192 0,3 1-192 16,3 2 0-16,2 0 0 0,2 1 0 0,-1 5 0 15,0 1 0-15,3 5 0 0,1 4 0 0,-1 4 0 16,-2 5 0-16,0 2 0 0,-3 3 0 0,-3 2 0 0,-3-2-144 0,-4 3 144 15,-3 4-128-15,-6-2 128 0,-6 0 0 0,-3-1 0 16,-5-1 0-16,-1 0 128 0,-3-6-128 0,0 1 0 16,-2-1 0-16,-1-4-128 0,-3-1 128 0,1-3 0 15,0-1 0-15,1-4 128 0,0-2-128 0,4-1 176 16,3 0-176-16,2-6 192 0,3 2 64 0,4-2 32 16,1-3 0-16,3 1 0 0,2-2-112 0,2-3-32 15,0-2 0-15,2 1 0 0,2 1-144 0,2 2 0 16,1 0 0-16,2 1 128 0,2 0-128 0,0 1 0 15,-1 5 0-15,1 0 0 0,-1 5-416 0,-2 2 32 16,-10 2 16-16,11-2 0 16,-11 2-1184-16,12 0-240 0,-12 0-64 0,10 3 0 15,-10-3-992-15,11 5-208 0,-11-5-32 0</inkml:trace>
  <inkml:trace contextRef="#ctx0" brushRef="#br1" timeOffset="60542.12">25440 4063 1839 0,'0'0'0'0,"-10"-4"160"0,1-2-160 0,-1 1 0 16,-1 0 0-16,2-3 0 0,2 0 3536 0,2-2 688 15,0 4 128-15,1-2 16 0,4 8-2384 0,-2-9-496 16,2-2-80-16,1 2-32 0,0-2-320 0,3 3-64 16,1-2-16-16,-5 10 0 0,8-8-112 0,0 1-32 15,3 0 0-15,-2 3 0 0,-9 4-304 0,10-6-64 16,0 3-16-16,-10 3 0 0,12 3-256 0,-2 3-48 16,-1-1-16-16,1 8 0 0,-2 0-128 0,2 7 0 0,-3 3 0 0,0 3 0 15,-2 0 0-15,0 1 0 0,-1 3 0 16,-3 3 0-16,-2-1 0 0,-2-1 0 0,2 1 0 0,-3 1 128 15,-1 0-128-15,0-4 128 0,-2-1-128 0,2-3 128 16,0-2 16-16,2-1 0 0,0-3 0 0,0-1 0 16,2-4 128-16,1-2 32 0,1 0 0 0,3-1 0 15,-4-11 16-15,5 9 0 0,-5-9 0 0,10 4 0 16,1-2-64-16,0-4 0 0,3-1 0 0,1-1 0 16,1 2-112-16,3-2-16 0,2-1-128 0,3 0 192 15,2 1-192-15,1-1 0 0,0 0 128 0,1 2-128 16,0 1 0-16,2-1 0 0,1 3 0 0,0-1 0 15,2-1 0-15,0-1 0 0,0-1 0 0,3 2 0 16,2-2 0-16,2 1 0 0,4-1 0 0,-1-1 0 16,-1 2 0-16,-3-1 0 0,-1 3 0 0,-2-3 0 15,-3-3 0-15,0 4 0 0,-1 0 0 0,0 3 0 0,-3 3 0 16,0 2 0-16,-1 0 0 0,-1-1 0 0,-3 1 0 0,-1 0 0 16,-2 1 0-16,1-1 0 0,-3 1 0 0,-2 2 0 15,-3-3 0-15,-3 3 0 0,-2-3 240 0,-9-5-48 16,0 0-16-16,9 5 0 0,-9-5 48 0,0 0 16 15,0 0 0-15,0 0 0 0,5 10 0 0,-5-10 0 16,0 0 0-16,0 0 0 0,0 0-48 0,0 0 0 16,0 0 0-16,0 0 0 0,0-13 48 0,0 1 0 15,0-5 0-15,0-2 0 0,0-2-16 0,2-4 0 16,1-5 0-16,-2-2 0 0,-1-3-32 0,3-4-16 16,-1-1 0-16,1-4 0 0,-1 1-48 0,1 5-128 15,-2 5 192-15,-1 8-64 0,0 1-128 0,0 6 0 0,2 5 0 16,-2 2 128-16,0 11-128 0,0 0 0 0,0 0 0 0,0 0 0 31,-9-3-720-31,9 3-240 0,-11 4-32 0,-3 2-16544 0</inkml:trace>
  <inkml:trace contextRef="#ctx0" brushRef="#br1" timeOffset="114730.49">1949 550 12207 0,'7'-3'528'0,"-2"1"128"0,-5 2-528 0,8-2-128 0,-8 2 0 0,8-5 0 15,-2-2 896-15,2 2 160 0,-8 5 32 0,6-9 0 0,-6 9 64 0,6-8 32 16,-6 8 0-16,5-10 0 0,-5 10-288 0,0 0-64 16,0 0-16-16,0 0 0 0,0 0-144 0,0 0-32 15,0 0 0-15,-14-3 0 0,-1 3-144 0,-3 7-48 16,-2-2 0-16,0 1 0 0,-3 6 16 0,-1-3 0 15,-3 1 0-15,0 5 0 0,1 0 80 0,-4 3 16 16,-1 0 0-16,-1 2 0 0,1 2-80 0,-4 1-16 16,-1 2 0-16,-1 2 0 0,0 2-128 0,0-2-16 15,-2 1-16-15,1 2 0 0,0 2-48 0,3 1-16 16,5 3 0-16,3-2 0 0,6 0-112 0,-1 0 0 16,0 3-128-16,3-1 192 0,3 1-192 0,2 1 0 15,4 1 0-15,1 1 0 0,0-2 0 0,6 1 128 16,3 4-128-16,0-2 0 0,3-4 0 0,3-3 128 0,4-2-128 0,4-4 0 15,3 0 144-15,2-4-144 16,3-5 128-16,3 3-128 0,4-2 256 0,3-1-48 16,0-3 0-16,3-2 0 0,1-2-208 0,-2-3 176 0,1 3-176 0,-1-9 160 15,0 1-160-15,-1-1 0 0,-3-5 0 0,0 1 0 32,1-1-640-32,-2-1-48 0,-2 2-16 0,-1-4-9664 0,1-4-1920 15</inkml:trace>
  <inkml:trace contextRef="#ctx0" brushRef="#br1" timeOffset="115113.8">2435 1208 21183 0,'0'0'944'0,"0"0"192"0,0 0-912 16,-8 1-224-16,-3 1 0 0,1 4 0 0,-1 0 1152 0,-4 7 192 15,-5-1 48-15,-1 4 0 0,-2 4-400 0,-4 6-80 16,1-2-16-16,0 7 0 0,1 0-256 0,1 2-48 16,-1 5-16-16,5-1 0 0,5-1-208 0,2 0-48 15,2-6-16-15,3 2 0 0,6-2-176 0,4-4-128 16,2-5 144-16,5-3-144 0,4-5 224 0,0 0-48 16,5-6-16-16,5 0 0 0,1-4 288 0,3-3 48 15,2-1 16-15,3-1 0 0,2-6 16 0,-2 0 16 16,-1-4 0-16,-1-4 0 0,-2-3 80 0,-2-2 16 15,-6-7 0-15,-2 1 0 0,-3-1-80 0,-5 0-16 16,-5-5 0-16,-6 0 0 0,-4-1-64 0,-5 2-16 0,-7 3 0 0,-4-3 0 16,-5 1-192-16,-2 6-32 0,-1 2-16 0,0 5 0 15,-1 0-224-15,1 7 0 0,0 1 0 0,4 6-160 32,2 4-992-32,2 4-192 0,2 2-32 0,3 2-10752 15,2 5-2144-15</inkml:trace>
  <inkml:trace contextRef="#ctx0" brushRef="#br1" timeOffset="115547.29">2926 1265 12895 0,'0'0'1152'0,"0"0"-928"15,0 0-224-15,0 12 0 0,0-12 1376 0,5 9 224 16,0 0 64-16,-1 0 0 0,-4-9-640 0,13 7-128 16,0-3-32-16,2-2 0 0,3-2 544 0,-1-1 128 15,2-1 0-15,3-1 16 0,2-1-272 0,2-2-48 16,0 0-16-16,0-5 0 0,-2 4-432 0,-1-5-80 16,-3 5-32-16,0-5 0 0,-4 3-112 0,-4-2-32 15,0 3 0-15,-6-2 0 0,-6 10 48 0,0-9 0 16,-1-2 0-16,-4 6 0 0,-5 0 48 0,-4 3 16 15,-4 1 0-15,-1 5 0 0,-5 4-400 0,-3 0-80 16,-5 5-16-16,-2 4 0 0,-2 2-144 0,1 4 0 16,-2 2 144-16,1 0-144 0,2 5 0 0,3 1 0 15,5 3 0-15,5-3 0 0,4-1 0 0,4-5 0 16,5 0 0-16,7-4 0 0,1-5 0 0,5-2 0 16,3-4 0-16,4 2 0 0,5-6 0 0,3-1 0 15,4 0-128-15,6-2 128 0,1-2-256 0,5-2 48 16,3-3 0-16,3-2 0 15,3-2-528-15,2-5-96 0,2-1-32 0,5-3 0 16,2-5-2384-16,6 0-464 0,30-13-112 0,-11 3-16 0</inkml:trace>
  <inkml:trace contextRef="#ctx0" brushRef="#br1" timeOffset="115880.98">4558 588 23039 0,'-2'-10'1024'0,"2"10"192"0,0-10-960 0,-2 3-256 16,1-3 0-16,0 2 0 0,0-2 1328 0,-4 3 208 15,-2-6 64-15,-2 0 0 0,-2 2-992 0,-1-2-192 16,-2-1-32-16,-2 1-16 0,-2-1-32 0,-2-1 0 16,-2 4 0-16,-1 3 0 0,-1-1-16 0,-18 2 0 15,7 5 0-15,3 9 0 0,3 5-112 0,13 2-16 16,-3 5-16-16,-1 4 0 0,-2 8 64 0,2 2 16 15,-3 6 0-15,1 1 0 0,1 5 0 0,-17 44 0 16,10-7 0-16,4-1 0 0,2-2-256 0,5-4 176 16,4-4-176-16,1 0 160 0,4-3-160 0,2 0 0 15,2-4 144-15,0-3-144 0,2-7 0 0,1-7 144 16,1-5-144-16,0-6 0 0,0 0 128 0,0-8-128 16,3-6 0-16,0-1 0 15,1-7-512-15,-2-3-176 0,3-1-16 0,-5-10-9424 0,0 0-1888 0</inkml:trace>
  <inkml:trace contextRef="#ctx0" brushRef="#br1" timeOffset="116034.39">3717 1264 27647 0,'0'0'2448'0,"0"0"-1952"0,14 3-496 0,4 2 0 16,1-1 624-16,5-1 16 0,4 4 16 0,2-1 0 15,3-3-432-15,2-3-96 0,-1 1 0 0,-7 0-128 0,4-1 272 0,4 0-48 16,0-2-16-16,16-2 0 0,-4-4-208 0,-16 2 0 15,0 1 0-15,14-8-9232 16,-3 0-1824-16</inkml:trace>
  <inkml:trace contextRef="#ctx0" brushRef="#br1" timeOffset="116347.72">5346 297 26719 0,'-6'-7'2368'0,"1"-3"-1888"0,0 4-480 0,5 6 0 16,0 0 1472-16,0 0 192 0,-7-6 32 0,-1 4 16 16,-5 7-1296-16,-1 0-256 15,-3 3-160-15,-2 4 192 0,-5 3 112 0,0 5 16 0,-5 8 16 0,11-6 0 16,-5 7 48-16,-2 7 0 0,-2 5 0 0,0 5 0 15,1 5-128-15,-2 6 0 0,-2 8-16 0,-24 60 0 16,8-13-240-16,8-11 0 0,2-7 0 0,4-6 0 16,1-7 0-16,4-6 0 0,5-10 0 0,6-5 0 15,3-8-128-15,7-9-128 0,3-2-32 0,6-6 0 16,2 0-1376-16,4-6-288 16,1-6-48-16,6-8-7376 0,0-3-1472 0</inkml:trace>
  <inkml:trace contextRef="#ctx0" brushRef="#br1" timeOffset="116530.85">4584 1403 32255 0,'15'0'1424'0,"-1"0"304"0,4 1-1392 0,3 1-336 16,6 1 0-16,0 2 0 0,1-2 192 0,0-2-16 16,2 0-16-16,1-1 0 0,0-4 144 0,1-2 16 15,1 1 16-15,2 0 0 0,-1-4-80 0,3 1-32 16,0-2 0-16,-1 1 0 15,1-2-1264-15,-1-3-256 0,-3-3-48 0,-3 2-12800 0</inkml:trace>
  <inkml:trace contextRef="#ctx0" brushRef="#br1" timeOffset="116711.19">5719 1304 30399 0,'-26'25'1344'0,"16"-3"288"0,1 9-1312 0,3 7-320 16,1 7 0-16,1 2 0 0,-1 1 1792 0,-3-5 304 0,-3 2 48 0,1-6 16 16,3-2-1744-16,0-2-416 0,-1-4 0 0,3-4 0 15,4 2-256-15,-1-5-80 0,1-5-32 0,1-2-10704 16,4-4-2160-16</inkml:trace>
  <inkml:trace contextRef="#ctx0" brushRef="#br1" timeOffset="117151.97">6741 1113 28559 0,'-18'-14'2544'0,"9"9"-2032"16,0-2-512-16,0 2 0 0,-1 3 0 0,2-1-128 15,-3 3-16-15,1 3 0 0,-3 3 352 0,-1 4 80 16,-2-1 16-16,-1 3 0 0,-1-1 128 0,-1 2 16 15,-2 5 16-15,-3 1 0 0,-2 5-160 0,1 3-48 16,-3 6 0-16,2 2 0 0,-2 3 48 0,0 5 0 0,0 2 0 0,0 2 0 16,2-1-48-16,2-2 0 0,7-6 0 0,3-1 0 15,6-1-96-15,6-1-32 0,3-5 0 0,4-6 0 16,0-1-128-16,8-4 128 0,2-3-128 0,7-3 128 16,5-4-128-16,3-1 0 0,2-8 0 0,5-3 128 15,3-3-480 1,5-1-96-16,2-3-32 0,5 1-9472 0,5-1-1888 0</inkml:trace>
  <inkml:trace contextRef="#ctx0" brushRef="#br1" timeOffset="117355.5">7237 1187 18431 0,'0'0'1632'0,"0"0"-1312"16,0 0-320-16,0 0 0 0,0 0 2240 0,-4 12 384 15,0 4 80-15,-2 1 16 0,-5 4-1648 0,1 2-336 16,-3 2-64-16,1 4-16 0,0 3 96 0,2 2 16 16,1 3 0-16,0 3 0 0,0-2-464 0,3 1-96 15,0-2-16-15,1 0 0 0,0-2-192 0,5 1 0 16,0 0 0-16,0-3 0 16,3-2-1520-16,4 0-336 0,-1-8-80 0,4-4-6976 15,3-4-1392-15</inkml:trace>
  <inkml:trace contextRef="#ctx0" brushRef="#br1" timeOffset="117732.87">7388 1398 30399 0,'0'0'1344'0,"0"0"288"15,11 10-1312-15,-1 1-320 0,6-3 0 0,-1 3 0 16,1-2 192-16,3 0-48 0,3-4 0 0,0-2 0 0,-1-6 304 0,5-2 64 16,2-5 16-16,1 2 0 0,1-2 48 0,2 1 16 15,0-2 0-15,-3 2 0 0,-3-5-160 0,-3 0-48 16,-3-1 0-16,-2-1 0 0,-2 1-160 0,-1 0-32 16,-3 0-16-16,-6 1 0 0,-2 5 96 0,-4-1 32 15,0 10 0-15,-5-9 0 0,-3 1 16 0,-2 5 16 16,-3 6 0-16,-2 2 0 0,-3 3-144 0,-4 2-48 15,-6 8 0-15,0 5 0 0,0-1-144 0,1 9 0 16,-1 1 144-16,3 2-144 0,2 7 0 0,2-4 0 16,2-1 0-16,3 1 128 0,2 0-128 0,4-1 0 15,3-6 0-15,5-3 0 0,2-7 0 0,4-2-128 16,2-3 128-16,3-1-128 16,3-5-464-16,2 1-96 0,4-6-16 0,3-4-10640 15,3-2-2144-15</inkml:trace>
  <inkml:trace contextRef="#ctx0" brushRef="#br1" timeOffset="118099.25">8142 1295 30399 0,'-6'15'2704'0,"0"4"-2160"0,0 3-544 0,-1 7 0 16,1 0 256-16,-2 3-48 0,1 1-16 0,-2 0 0 15,1-6 768-15,-1-1 128 0,2-4 48 0,-1-1 0 16,0-3-432-16,3-2-64 0,2-4-32 0,-1-3 0 16,4-9-176-16,0 0-48 0,0 0 0 0,9-4 0 0,2-2 16 0,1-5 0 15,0-3 0-15,4-6 0 0,0-2-160 0,2-5-48 16,0-1 0-16,2-3 0 0,0 5-64 0,1-2-128 16,-1 4 176-16,0 1-176 0,-1 4 304 0,2 5-48 15,-3 1-16-15,-1 5 0 0,1 6-16 0,-3 4 0 16,1 6 0-16,-1 5 0 0,-1 2-224 0,-3 12 0 15,-1 6 0-15,-2 4 0 0,-2 1 0 0,0 4 128 16,-3 3-128-16,0 0 0 0,-1-1 0 0,0-2 0 16,-2-4 0-16,1 13 0 15,0-13-448-15,3-5-48 0,0-2 0 0,1-6 0 16,-1 0-1568-16,1-8-320 0,1-5-64 0,2-5-13360 0</inkml:trace>
  <inkml:trace contextRef="#ctx0" brushRef="#br1" timeOffset="118449.89">9526 339 34095 0,'0'0'3024'0,"0"0"-2416"0,-9 2-480 0,9-2-128 0,-4 10-144 0,2 6-48 16,-1 3-16-16,3-3 0 0,-1 7 208 0,1 6 0 16,-3 4 0-16,-1 4-144 0,-2 5 144 0,-3 8 0 15,-5 3 128-15,-14 58-128 0,0-6 128 0,3-2-128 16,-1-6 160-16,2-1-160 0,3-4 128 0,3-4-128 16,5-3 0-16,3-4 0 0,5-10 160 0,2-7-160 15,5-3 160-15,3-8-160 0,6-9 128 0,3-1-128 16,5-5 0-16,4-5 0 0,4-6 128 0,3-1-128 15,7-4 0-15,-1-7 144 0,-1-5-16 0,2-2-128 16,-1-7 192-16,-12-5-64 0,1-4-352 0,2-5-80 16,-2-5-16-16,0-1 0 15,-3-3-2272-15,-1 1-464 0</inkml:trace>
  <inkml:trace contextRef="#ctx0" brushRef="#br1" timeOffset="118630.1">8980 1366 31263 0,'14'0'1392'0,"0"0"272"0,7 1-1328 0,7 0-336 0,5 1 0 0,-6-1 0 16,3-1 0-16,6 0 0 0,3-3 0 0,4 1-128 16,4-2 128-16,2-4 176 0,-2 1-48 0,-2-5 0 15,-3 0-384-15,-2 0-96 0,-5-1-16 0,-3 1-13264 16</inkml:trace>
  <inkml:trace contextRef="#ctx0" brushRef="#br1" timeOffset="118856.73">7664 556 41471 0,'-19'-13'1840'0,"10"3"368"0,4 1-1760 0,3 0-448 15,6 2 0-15,-4 7 0 16,6-8-784-16,-6 8-240 0,6-7-64 0,-3 0 0 16,2-3-704-16,1 2-128 0,-3-3-48 0,-3 8 0 0</inkml:trace>
  <inkml:trace contextRef="#ctx0" brushRef="#br1" timeOffset="119047.6">5298 535 45503 0,'-20'-6'2016'0,"20"6"416"0,0 0-1952 0,0 0-480 0,0 0 0 0,0 0 0 16,6 9-592-16,2-4-224 0,2 0-32 0</inkml:trace>
  <inkml:trace contextRef="#ctx0" brushRef="#br1" timeOffset="120234.02">11289 1356 12895 0,'-12'-22'1152'0,"4"8"-928"0,-3-2-224 0,2 2 0 15,1-2 1920-15,-4 1 352 16,-4 2 64-16,0 4 16 0,2 2-1360 0,-1 0-272 0,-1 1-48 0,-1 0-16 15,1 2 64-15,0 4 16 0,1 5 0 0,0 6 0 16,1 5-288-16,0 3-64 0,1 1-16 0,2 9 0 16,4 2-368-16,2 6 0 0,3 8 0 0,5 4 0 15,5-1 0-15,4 2 0 0,2-2 0 0,1-7 0 16,0-6 0-16,2-2 0 0,-1-10 0 0,-1-4 0 16,-1-5 0-16,0-2 0 0,-1-6 160 0,2-4-160 15,2-4 320-15,-3-6-16 0,-3-6-16 0,-1-2 0 0,1-3 176 0,-4-3 48 16,-2-7 0-16,-2-2 0 0,-2 3-288 15,-1-3-48-15,-4-2-16 0,2-3 0 0,-5-3-160 0,0-2 192 16,-3-1-192-16,2 4 192 0,-3 0-192 0,4 5 0 16,1 5 144-16,3 4-144 0,3 5 0 0,3 2 0 15,3 2 0-15,-1 6-128 0,-5 9 816 0,14 0 160 16,3 0 48-16,3 2 0 16,4 1-1632-16,5-1-320 0,6 2-64 0,4-4-16 0,4-2 944 0,2-2 192 15,1-2 0-15,-2-8 0 0,-1-3 176 0,-2-3 0 0,0-1 0 0,-2-5 0 16,-1-2 144-16,0-7 48 0,-1 0 0 0,3-3 0 15,-1-4-64-15,-2 1-16 16,-3-1 0-16,-3-4 0 0,-2 2 160 0,-5-4 16 0,-4-2 16 0,-12 22 0 16,-2-10-96-16,-2-3 0 15,0 1-16-15,-1 0 0 0,-3 5-144 0,1 3-32 0,-1 6 0 0,0-13 0 16,-3 14-48-16,1 11-16 0,-2 7 0 0,4 7 0 16,-10 10-128-16,1 16 0 0,-1 7-192 0,3-8 192 15,0 12-176-15,-3 11 176 0,-2 6-128 0,-1 9 128 16,-2 9 0-16,-3 8-160 0,-1 9 160 0,-16 90 0 15,4-27 0-15,8-11-128 0,3-11 128 0,4-13 0 16,-1-10 0-16,2-7 0 0,2-7 0 0,2-12 0 16,0-11 0-16,3-6 0 0,-1-10 0 0,0-4 0 15,2-11 0-15,1-3 128 0,0-2-128 0,1-8 0 16,-4-6-1456-16,1-6-384 0,0-4-80 0,3-11-12832 16</inkml:trace>
  <inkml:trace contextRef="#ctx0" brushRef="#br1" timeOffset="120384.01">11515 1873 13823 0,'15'-9'608'0,"-3"1"128"0,3 1-592 0,3-3-144 16,0 1 0-16,5-3 0 0,2 3 4256 0,4-5 816 15,3 0 176-15,4 0 16 0,0 2-3712 0,8-4-736 16,3-1-160-16,7-4-16 0,6-2-368 0,-1 1-64 16,-4-1-16-16,-1-1 0 15,-2 1-832-15,0 0-192 0,-2 1-16 0,-12 4-14192 0</inkml:trace>
  <inkml:trace contextRef="#ctx0" brushRef="#br1" timeOffset="120884.4">14243 571 14735 0,'-3'-24'1312'0,"3"6"-1056"0,-3-2-256 0,1 7 0 0,1-3 1024 0,-1-1 160 15,-1 3 32-15,-1-1 0 0,2 1 48 0,-3 4 16 16,-1 2 0-16,-4 5 0 0,0 5-400 0,5 4-80 15,-4 12-16-15,0 8 0 0,-1 2-336 0,-1 10-64 16,0 6 0-16,0 7-16 0,-2 5 48 0,-11 57 16 16,5-5 0-16,3-2 0 0,-1 0-192 0,1 2-48 15,-1 3 0-15,3-3 0 0,0-8-192 0,1-5 128 16,2-12-128-16,2-5 0 0,3-8 0 0,-1-12 128 16,3-9-128-16,2-11 0 0,1-6-160 0,2-11-80 15,3-7-16-15,2-7-8576 16,-6-7-1728-16</inkml:trace>
  <inkml:trace contextRef="#ctx0" brushRef="#br1" timeOffset="121301.55">13840 758 23039 0,'-14'-14'2048'0,"8"5"-1648"15,2-3-400-15,0-6 0 0,1-3 448 0,3-4 16 16,0 0 0-16,6 1 0 0,0-3 48 0,4 3 16 16,3-4 0-16,-3 11 0 0,3-2-64 0,3-1-16 15,3-1 0-15,5 4 0 0,4 0-80 0,2 4-32 16,3 2 0-16,30-4 0 0,-6 5-48 0,1 7-16 15,-2 7 0-15,-25 3 0 0,6 6-272 0,4 9 128 16,2 3-128-16,3 8 0 0,1 4 208 0,1 5-64 16,-2 5-16-16,30 47 0 0,-22-5 48 0,-15-4 0 15,-12-5 0-15,-8-2 0 0,-9-7 144 0,-6-1 16 16,-6-4 16-16,-3-4 0 0,-7-7 352 0,-6 0 80 16,-9-2 16-16,-5-8 0 0,-7-4 64 0,-5-5 16 15,-7-2 0-15,-3-3 0 0,-2-3-304 0,-1 1-48 16,-3-5-16-16,-4-1 0 0,-6-1-288 0,-3-7-64 0,-2-5-16 0,8-6 0 15,5-3-336-15,7-3-64 0,7-5 0 16,6-5-11840-16,6-4-2352 0</inkml:trace>
  <inkml:trace contextRef="#ctx0" brushRef="#br1" timeOffset="121921.23">15374 1385 15487 0,'0'0'688'0,"-6"7"144"0,-2 2-672 0,2-2-160 0,6-7 0 0,-5 10 0 16,-3-4 1344-16,8-6 224 0,-5 10 48 0,5-10 16 16,0 0-480-16,3 9-80 0,-3-9-32 0,10 9 0 15,1-5-16-15,5-4-16 16,1-4 0-16,4-2 0 0,2 1-352 0,2-2-64 0,2-4-16 16,1 0 0-16,2-1-384 0,2-3-64 15,1 0-128-15,-3-2 176 0,-2 1 80 0,-2-2 32 0,-2 0 0 0,-6 0 0 16,-5 0 80-16,-3 1 16 0,-1 0 0 15,-6-1 0-15,-3 0-128 0,-3 2 0 0,-5-2-16 0,-3 3 0 0,-5 0 112 0,-4 1 32 16,-6 2 0-16,-1 5 0 0,-4 3-128 0,1 3 0 16,-2 7-16-16,0 8 0 0,-2 1-112 0,-2 8-128 15,-2 5 176-15,0 8-176 0,-2 8 0 0,2-2 0 16,3 1 0-16,3-1 0 0,5 6 240 0,8-6-64 16,5-3-16-16,9-4 0 0,4-3-160 0,6 0 0 15,6-4 144-15,7-2-144 0,6-5 0 0,4-4 0 16,3 0 0-16,4-8 0 0,5-2-208 0,4-4-64 15,5-2-16-15,6 1 0 16,9-2-2432-16,2-3-480 0,28-10-112 0,-18-7-16 0</inkml:trace>
  <inkml:trace contextRef="#ctx0" brushRef="#br1" timeOffset="122302.35">17203 557 26719 0,'3'-28'1184'0,"1"11"240"0,1-5-1136 0,-3 9-288 0,2-3 0 0,-1-2 0 16,-1-1 368-16,-4 0 16 0,0 0 0 0,-1 1 0 15,-4 0 368-15,-7-11 80 0,-2 6 0 0,-2 8 16 16,-2 3-240-16,-3 3-48 0,-1 7-16 0,-4 1 0 15,-3 1-176-15,-2 6-48 0,-2 7 0 0,-1 5 0 0,-1 3-176 0,17-4-144 16,-4 8 192-16,-4 4-192 0,-4 7 208 0,0 6-64 16,-4 2-16-16,3 5 0 0,0 2-128 0,-24 46 0 15,14-6 0-15,7-11 128 0,8-9-128 0,3-4 0 16,2 1 0-16,3-5 0 0,2-4 128 0,3-1-128 16,7-27 0-16,-1 3 128 0,0 2-128 0,0 0 160 15,-2-1-160-15,3-2 160 0,-2-1-160 0,4-2 128 16,-2 2-128-16,2-6 128 0,-6 22-128 0,5-10 0 15,0-9 0-15,4-9 0 16,1-1-432-16,2-3-112 0,0-6-32 0,2-1-14816 0</inkml:trace>
  <inkml:trace contextRef="#ctx0" brushRef="#br1" timeOffset="123203.19">16816 283 6447 0,'0'0'576'0,"0"0"-576"16,2-12 0-16,-2 12 0 0,4-12 1792 0,0 3 256 15,0-1 64-15,-4 10 0 0,0 0-832 0,7-12-176 16,0 5-16-16,-2-4-16 0,-5 11-160 0,10-6-16 16,-10 6-16-16,8-6 0 0,-8 6-304 0,0 0-64 15,0 0-16-15,0 0 0 0,10-9-208 0,-10 9-32 16,0 0-16-16,0 0 0 0,0 0 16 0,0 0 0 15,6-7 0-15,-6 7 0 0,0 0 0 0,0 0 16 16,0 0 0-16,0 0 0 0,0 0-128 0,0 0-16 0,0 0-128 0,0 0 192 16,0 0-192-16,6-11 128 0,-6 11-128 0,0 0 0 15,0 0 0-15,0 0 128 0,0 0-128 0,0 0 0 16,0 0 0-16,0 0 0 0,0 0 0 0,0 0 0 16,0 0 0-16,0 0-128 0,0 0 128 0,0 0-160 31,0 0-224-31,0 0-32 0,0 0-16 0,0 0 0 0,0 0-208 15,-6 6-64-15,2 3 0 0,4-9 0 0,0 0 144 16,0 0 32-16,-5 5 0 0,5-5 0 0,0 0 336 0,0 0 192 0,-4 9-192 0,1-4 192 16,3-5 0-16,0 0 0 0,0 0 160 0,0 0-32 0,0 0 272 0,0 0 64 15,0 0 16-15,0 0 0 0,0 0 144 0,0 0 16 16,0 0 16-16,0 0 0 0,-2 8 64 0,2-8 16 16,0 0 0-16,-2 9 0 0,-2-2 64 0,0 4 16 15,-2-4 0-15,2 5 0 0,-2 3 16 0,-3 4 0 16,-1 3 0-16,3-5 0 0,-2 13-112 0,-2 5-16 15,-3 6 0-15,-3 8 0 0,-2 2-80 0,-5 5-32 16,0 4 0-16,-23 58 0 0,6-15-176 0,6-11-32 16,2-14-16-16,6-4 0 0,0-6-144 0,4-7-32 15,3 1 0-15,1-6 0 0,2-4 288 0,5-8 48 16,0 1 16-16,5-7 0 0,2-4-192 0,1 1-32 16,4-5-16-16,5-2 0 0,-1-5-112 0,3 0-32 15,3-5 0-15,4-3 0 0,3 1-32 0,3-3 0 16,3-1 0-16,4-6 0 0,2 0 64 0,4 1 0 15,1-6 0-15,6 0 0 0,3-1-192 0,0 0-192 16,1-4 32-16,-4-6 16 0,-3 0-112 0,-4-3 0 16,-4 1-16-16,-3-1 0 15,-5 1-496-15,-3-3-112 0,-4 1-16 0,-2 0 0 16,-5 0-2016-16,-3-2-416 0</inkml:trace>
  <inkml:trace contextRef="#ctx0" brushRef="#br1" timeOffset="123420.93">16087 1110 23951 0,'-14'-6'1056'0,"14"6"224"0,0 0-1024 0,0 0-256 0,13-4 0 0,5 3 0 0,3 2 2384 0,9 0 432 16,5 1 64-16,6-4 32 0,2 0-1584 0,6-1-320 16,3-4-64-16,4-1-16 0,3 2-288 0,5-4-64 15,6 2-16-15,1-4 0 0,0 2-560 0,-3 1 0 16,-5-2 0-16,-6 3 0 15,-5-3-2112-15,-2 5-544 0,-3-5-96 0,-1 5-32 0</inkml:trace>
  <inkml:trace contextRef="#ctx0" brushRef="#br1" timeOffset="123920.39">17319 1357 22111 0,'0'0'1968'0,"-9"8"-1584"0,4-3-384 0,5-5 0 16,0 0 1024-16,-2 11 128 0,2-3 32 0,0-8 0 16,7 11 112-16,6-6 32 0,3-1 0 0,5-4 0 0,3-3-144 0,3 0-32 15,1-4 0-15,5-2 0 0,2 2-416 0,2-5-96 16,0 1 0-16,-1-2-16 0,-1-2-256 0,1-2-48 16,-1 1-16-16,-2 2 0 0,-5-1-160 0,-2-2-16 15,-2-2-128-15,-4 0 192 0,-3-1-32 0,-5-1-16 16,-1 2 0-16,-6 0 0 0,-5 1-16 0,-3 1 0 15,-2 3 0-15,-5 0 0 0,-4 2-128 0,-4 1 0 16,-2 6 0-16,-4 3 0 0,-3 6-128 0,-2 1 128 16,-2 8-160-16,1 5 160 0,-2 7-128 0,1 7 128 15,1 4 0-15,1 6-144 0,1 6 144 0,5 3 0 16,4 1 0-16,4-1-128 0,2-3 128 0,5 0 0 16,4-5 0-16,4-3 0 0,4-3 0 0,3-3 0 15,0-7 128-15,7-1-128 0,0-4 0 0,5 0 128 16,5-6-128-16,4-2 0 0,3-5-144 0,4-1-112 15,6-6 0-15,4-3-16 16,3-8-2256-16,-1-1-448 0,-3-5-96 0,-4-6-11040 0</inkml:trace>
  <inkml:trace contextRef="#ctx0" brushRef="#br1" timeOffset="124270.85">18224 1062 26031 0,'0'0'1152'0,"0"0"240"15,-1 14-1120-15,-2 0-272 0,1 2 0 0,-1 7 0 0,-1 3 656 0,1 6 80 16,-2-2 16-16,-2 1 0 0,0 0 304 0,-1 2 64 16,0 3 16-16,2 1 0 0,-2 1-432 0,2-1-64 15,0-3-32-15,-1-2 0 0,2-7-96 0,0-4-32 16,1-4 0-16,2-3 0 0,-1-2 160 0,3-6 48 15,0-2 0-15,0-4 0 0,0 0 32 0,0 0 16 16,13-9 0-16,0-5 0 0,1-4-16 0,1-3 0 16,-1-3 0-16,4-6 0 0,2-4-336 0,-6 12-80 15,2-3-16-15,4 0 0 0,-1-6-112 0,3 2-32 16,0-2 0-16,0 1 0 0,1 4-144 0,-1 1 0 16,1 3 0-16,0 3 128 0,-1 2-128 0,3 1 0 15,1 2 0-15,-2 4 0 0,0 0-192 0,-1 4 16 16,0 2 16-16,0-1 0 15,-2 3-2240-15,1 2-448 0,1 0-96 0</inkml:trace>
  <inkml:trace contextRef="#ctx0" brushRef="#br1" timeOffset="125054.34">19216 1213 4607 0,'0'0'400'0,"-3"-7"-400"0,1-4 0 0,-4 4 0 0,3-2 2688 0,-1 1 448 15,0 2 80-15,4 6 32 0,-6-5-1632 0,6 5-320 16,-9 4-64-16,0 2-16 0,0 2-320 0,-1 4-64 0,-2 4 0 0,0 4-16 15,-4 4-48-15,4 7 0 16,0 3 0-16,1 4 0 0,-1 3-144 0,1 3-48 16,1 1 0-16,0-1 0 0,1-2-240 0,1-2-48 15,0 0-16-15,2-7 0 0,0-7 112 0,1-3 0 16,0-6 16-16,2-3 0 0,3-14 544 0,0 0 96 16,0 0 32-16,0 0 0 0,10-6-48 0,2-8-16 15,2-5 0-15,2-6 0 0,-1-2-512 0,4-5-112 0,3-1 0 0,0-1-16 16,-2-2-240-16,0-2-128 0,2-3 160 0,-3 3-160 15,1-5 0-15,1 7 128 0,0 5-128 0,2 0 0 16,1 6 0-16,0-1 0 0,1 5 0 0,-3 4 0 16,-1 7 0-16,-2 6-160 0,-3 4 160 0,0 6-192 15,-1 3 192-15,-5 7-208 0,-1 4 80 0,-4 7 128 16,-2 2-144-16,-5 4 144 0,-1 1 0 0,-6 4 0 16,-4 3 0-16,-2 0 0 0,2-4 0 0,-1-7 0 15,0-3 0-15,3-3 0 0,0-6 0 0,4-6 0 0,0-3 0 0,7-9 176 16,0 0-48-16,0 0-128 0,0 0 432 0,8-7-32 15,2-6 0-15,7-5 0 0,2-5-32 0,4-1-16 16,1-6 0-16,3 0 0 0,-5 2-224 0,4-2-128 16,-2 1 128-16,3 2-128 0,1 3 0 0,-2 2 0 15,0 8 0-15,-1 3 0 0,-1 7 0 0,0 3 0 16,-2 6 0-16,0 9-128 0,-2 4 128 0,-1 3 0 16,-1 5 0-16,-5 7 0 0,-6 9 0 0,0 0 0 15,-7-2 0-15,-4 5-128 0,-6-3 128 0,-3-2 0 16,-1-1 0-16,0 0 0 15,1-7-1216-15,4-2-192 0,-2-2-64 0,5-6 0 16,-1-6-1440-16,5-7-288 0,2-9-64 0,0 0-16 0</inkml:trace>
  <inkml:trace contextRef="#ctx0" brushRef="#br1" timeOffset="125344.93">20402 1192 26079 0,'7'-9'1152'0,"-7"9"256"16,0 0-1136-16,0 0-272 0,5 6 0 0,-1 7 0 0,-3 0 1248 0,-2 4 192 15,-3 5 32-15,-3 12 16 0,-4 3-144 0,0 3-16 16,1-2-16-16,-4 2 0 0,-1 2-352 0,1-4-64 15,1-2 0-15,-2 1-16 0,1 1-496 0,0-1-80 16,-2-5-32-16,4-6 0 0,0 1-272 0,2-5 0 16,0-6 0-16,4-7 0 15,1 0-544-15,1-5-16 0,4-4 0 0,0 0 0 16,0 0-1680-16,0-9-320 0,1-5-80 0,3-10-7072 16,0 3-1408-16</inkml:trace>
  <inkml:trace contextRef="#ctx0" brushRef="#br1" timeOffset="125788.49">20696 1201 21823 0,'0'0'960'0,"0"0"208"0,0 0-928 0,0 0-240 15,0 0 0-15,6 5 0 0,-3 1 672 0,-1 4 96 16,-2-1 0-16,-2 2 16 0,-1 3 448 0,-3 2 96 0,0 2 16 0,-2 2 0 15,0 1-272-15,-1 4-48 0,-1 3-16 0,-2 0 0 16,-1 1-256-16,1 1-48 0,-1 0-16 0,-2-1 0 16,1 0-304-16,1-5-64 0,2-1-16 0,-1-4 0 15,2-2-48-15,1-2 0 0,1-1 0 0,3-3 0 16,0-2 256-16,1 1 32 0,4-10 16 0,0 0 0 16,0 0-192-16,0 0-48 0,0 0 0 0,8-7 0 0,1 0-64 0,1-4 0 15,2-1-16-15,2-1 0 0,0-4-96 0,2 0-16 16,2-2 0-16,1-1 0 0,3-4-128 0,-1 1 0 15,2 1 0-15,0 1 128 0,0-2-128 0,0 4 0 16,0 0 0-16,-2 4 0 0,1 3 0 0,-1 1 0 16,0 4 176-16,-2 3-176 0,-1 2 224 0,-2 4-48 15,-2 4-16-15,-1 1 0 0,-2 6-160 0,-1 5 128 16,-2 3-128-16,-2 5 128 0,-2-1-128 0,-1 4 0 16,-2-2 0-16,-2 5 0 0,-2 1 0 0,-2-1 0 15,-1-1 128-15,-3 4-128 0,-1-2 0 0,0 0 0 16,-1 1-160-16,2-7 160 15,2-3-672-15,2-4-32 0,0-2-16 0,2-1 0 16,1-6-2224-16,2-1-448 0</inkml:trace>
  <inkml:trace contextRef="#ctx0" brushRef="#br1" timeOffset="126305.19">21431 1667 4607 0,'8'-15'400'0,"-2"5"-400"0,2 2 0 0,2-3 0 0,0 0 5184 0,0-1 960 15,-2 1 192-15,-3 1 48 0,-2-5-5088 0,-2 1-1008 16,-2-1-288-16,-3 2 0 0,-1-1 432 0,-2 1-32 15,0 3 0-15,-4 3 0 0,0 3 112 0,-2 4 0 16,-1 4 16-16,-1 6 0 0,-3 0-240 0,1 7-48 16,-1 3-16-16,0 4 0 0,0-1 32 0,3 4 16 15,2-2 0-15,3 2 0 0,4 1 48 0,3-3 16 16,3 0 0-16,5-4 0 0,3-5-64 0,3-2-16 16,2-2 0-16,2-2 0 0,3-5 208 0,1-1 48 15,1-4 0-15,5-3 0 0,1-3 32 0,1-7 16 16,-4-2 0-16,1-2 0 0,-2-2-240 0,-3-1-32 15,1-2-16-15,-5 2 0 0,-1-4-128 0,-2 1-16 16,-2 1-128-16,0 3 192 0,-5 2-192 0,0 3 144 16,-1 1-144-16,-1 5 128 0,-3 8-128 0,0 0 0 15,0 0 0-15,2 13 0 0,-1 4 0 0,1 4-176 16,-1 3 176-16,0 6-192 0,-1-1 192 0,4 0 0 16,-3 0 0-16,3-1 0 0,0 4 0 0,1 0 0 15,1-6 0-15,3 1 0 0,1-4 0 0,1-1 0 16,-1-3 0-16,1-5 0 0,2-4-304 0,1-8 32 0,1-5 0 0,-2-5 0 31,2 2-1072-31,2-8-192 0,2-2-64 0,2-1 0 16,3-3-1152-16,2-2-224 0,3-3-48 0</inkml:trace>
  <inkml:trace contextRef="#ctx0" brushRef="#br1" timeOffset="126539.24">22462 598 30399 0,'0'0'2704'0,"0"0"-2160"0,0 0-544 0,0 0 0 0,8 9 0 0,-5 5 0 16,0 4 0-16,-4 6 0 0,-3-1 944 0,-1 2 80 15,-1 6 0-15,-1 4 16 0,1 5-80 0,-2 5-32 16,1 4 0-16,-1 0 0 0,2 0-224 0,-3 1-64 16,1 1 0-16,-2 4 0 0,2 0-256 0,-2 1-48 15,2-2-16-15,-2 2 0 0,3-4-320 0,-2-2 0 16,1-4 0-16,2-3 0 15,-1-6-640-15,2-4-112 0,0-8-16 0,1-2 0 16,1-3-1568-16,-1-6-320 0,-1-4-64 0</inkml:trace>
  <inkml:trace contextRef="#ctx0" brushRef="#br1" timeOffset="126738.8">21947 1357 25791 0,'0'0'1152'0,"12"-1"224"0,3-1-1104 0,3 1-272 15,1 1 0-15,2-1 0 0,4 0 1248 0,0-2 192 0,2 2 32 0,-1-2 16 16,2-1-112-16,2 1-32 16,1-1 0-16,1 1 0 0,1-1-528 0,1-1-112 0,1 1-32 0,0 1 0 15,1 0-416-15,-3-2-64 0,-2-4-32 0,-5 4 0 16,-2-1-160-16,-2 1 0 0,-3 1-192 0,-1 0 192 16,-5-2-2128-16,-2 1-304 0,-1-1-64 0</inkml:trace>
  <inkml:trace contextRef="#ctx0" brushRef="#br1" timeOffset="126950.88">22857 1227 29951 0,'-11'22'1328'0,"7"-8"272"0,-1 5-1280 0,-3 3-320 15,-2 4 0-15,-2 7 0 0,-1 2 896 0,-1 0 128 16,-1 1 32-16,1-2 0 0,1-3-256 0,1-1-48 15,2 1-16-15,1-3 0 0,3 1-512 0,0-3-96 16,-1 2-128-16,3-6 176 0,2-2-176 0,1-1 0 16,1-3-160-16,1-4 160 15,0 1-704-15,2-7-64 0,-3-6 0 0,0 0-9568 16,7-1-1920-16</inkml:trace>
  <inkml:trace contextRef="#ctx0" brushRef="#br1" timeOffset="127622.84">23230 1267 29663 0,'0'0'1312'0,"0"0"272"0,-8 10-1264 0,-1 1-320 0,0 2 0 0,-3 3 0 16,-5 2 720-16,-1 3 96 0,-2-1 16 0,0 4 0 15,1-1 192-15,0 1 64 0,1 2 0 0,2-4 0 0,4 1-448 0,3-1-64 16,4-6-32-16,2-2 0 15,7 0-192-15,2-1-32 0,5-4-16 0,1-1 0 16,4-6 96-16,3-2 32 0,2-1 0 0,2-5 0 0,1-2 0 0,0-1 0 16,-1-4 0-16,-1-2 0 0,-3 0-128 0,-1-2-32 15,0 1 0-15,-3-2 0 0,-1-1 16 0,-3 0 0 16,-2 0 0-16,-1 0 0 0,-4 0-96 0,-3 2-32 16,-2 3 0-16,-2 0 0 0,-2 0-160 0,-1 0 0 15,-3 0 144-15,0 5-144 0,1-1 0 0,-1 4 0 16,0-2 0-16,0 3 0 0,2 3 0 0,-1-2-128 15,2-3 128-15,1 4-192 0,0 0 192 0,5 3-208 16,0 0 80-16,-3-9 128 0,2 0-208 0,3 0 80 16,2 0 128-16,3-2-208 0,0 2 80 0,2-1 128 15,1 2-208-15,0-1 80 0,4 3 128 0,0-3-128 16,0 3 128-16,2 2-128 0,1-1 128 0,3 0 0 16,-1 1-144-16,2 1 144 0,1 2 0 0,-1 2 0 15,2 1 0-15,0 2 0 0,0-1 0 0,-1 4 0 16,-2-1 0-16,2 6 0 0,-5-2-128 0,0 2 128 15,-2 4 0-15,-5-1 0 0,-1 1 0 0,-2 2 0 0,-2-1 0 0,-3 1 0 16,-2-2 0-16,0-2 0 0,-1 0 0 0,0 0 0 16,-1-5 0-16,1 0 0 15,1-9 128-15,0 0-128 0,0 0 288 0,0 0-32 0,0 0 0 0,0 0 0 16,0 0 112-16,0 0 16 0,8-8 0 0,-1-2 0 16,4-5-128-16,-3-1 0 0,4 0-16 0,-1-2 0 15,1-1-240-15,1 1 144 0,-1 1-144 0,2 0 128 16,-1 2-128-16,1 3 0 0,0-2 0 0,1 7 0 0,-2 0 0 0,1 5 0 15,1 3 0-15,2 3 0 0,-5 4 0 0,2-1 0 16,0 5-144-16,-1 0 144 0,-2 1 0 0,1 2 0 16,-2 2-128-16,-1 1 128 0,0-2 0 0,-2 2 0 15,0-2 0-15,-2 2 0 0,1-1 0 0,-2-2 0 16,-1-2 0-16,0-1 0 0,-1 1 0 0,-2-7-208 16,0-6 64-16,0 0 16 15,-4 9-1504-15,4-9-288 0,-8 4-64 0,1-4-10544 16,-2-5-2096-16</inkml:trace>
  <inkml:trace contextRef="#ctx0" brushRef="#br1" timeOffset="127778.42">23394 846 43311 0,'-7'-4'3840'0,"4"-1"-3072"16,3 5-608-16,0 0-160 0,-5-1 0 0,5 1-272 15,-8-2 64-15,8 2 16 0,0 0 192 0,0 0 240 16,-6-2-48-16,0 1-16 0,1-2-176 0,0 1 0 15,0-4 0-15</inkml:trace>
  <inkml:trace contextRef="#ctx0" brushRef="#br1" timeOffset="128393.4">1229 2619 10127 0,'0'0'448'0,"0"0"96"0,0 0-544 0,-10-4 0 15,10 4 0-15</inkml:trace>
  <inkml:trace contextRef="#ctx0" brushRef="#br1" timeOffset="131194.68">1202 2327 6447 0,'0'0'576'0,"0"0"-576"0,0 0 0 0,-11 0 0 15,11 0 1856-15,-11-2 272 0,11 2 48 0,0 0 16 16,-12-3-720-16,12 3-128 0,-10-3-48 0,10 3 0 16,-11-2-272-16,11 2-64 0,0 0-16 0,0 0 0 0,-11-3 96 0,11 3 32 15,0 0 0-15,0 0 0 0,0 0 48 0,0 0 16 16,0 0 0-16,0 0 0 0,9-4-352 0,5-2-64 15,2-1-16-15,-1 4 0 0,0-4-48 0,5 2-16 16,2 1 0-16,3 3 0 0,1 1-160 0,4-1-32 16,1 1-16-16,3-1 0 0,3-1-176 0,1 1-16 15,0-3-16-15,2 3 0 0,-5-2-224 0,3 3 144 16,1 0-144-16,1 0 128 0,2 0-128 0,3 2 0 16,2 0 0-16,4 0 0 0,3 1 0 0,0-3 0 15,-1 0 0-15,0-1 0 0,-1-1 0 0,3 0 0 16,1 0 0-16,4-1 0 0,2 1 0 0,4 0 0 15,0 1 0-15,-3-5 0 0,-6-3 0 0,1 0 0 16,3 1 0-16,3 2 0 0,-3-2 0 0,4 3 0 0,2 3 128 16,-1-2-128-16,-4-1 0 0,1 2 0 0,-2 1 0 0,2 0 0 15,2 4 0-15,2 2 0 0,2-1 0 0,-2 1 0 16,-2-4 0-16,0 3 0 0,0-2 0 0,4 3 0 16,3-2-144-16,3 2 144 0,1 4 0 0,-2-6 0 15,-3-2 0-15,0 2 0 0,3 0 0 0,4 1 0 16,2 0 0-16,0-1 0 0,-4-1 0 0,3 0 0 15,-4-1 0-15,4 3 0 0,3-1 0 0,0 2 0 16,-2-1 0-16,-1-3 0 0,-4 0 0 0,3 4 0 16,5-3 0-16,1 3 0 0,2-2 0 0,-3-1 0 15,-2-1 0-15,1 2 0 0,-2 0 0 0,4 3 0 16,3-2 0-16,-3-2 0 0,-2-1 0 0,1 0 0 16,-1 0 0-16,3 0 0 0,3 1 0 0,-2-1 0 15,-2 0 0-15,1 0 0 0,-1 0 0 0,4 0 0 0,2 0 0 0,-2-1 176 16,-4-1-176-16,-2 0 160 0,2-3-160 15,0 3 0-15,0 0 0 0,-1 1 128 0,-2 1 16 0,0 0 0 16,-2-1 0-16,1 1 0 0,2 1 80 0,0-1 16 16,0-1 0-16,-2 0 0 0,-3 1-240 0,2 0 128 15,2 0-128-15,3 0 0 0,-1 0 128 0,2-3-128 16,-6 1 0-16,0 0 144 0,-1 2-144 0,2 2 0 16,4 0 0-16,-4-3 0 0,-2-4 128 0,-2 2-128 15,2 1 0-15,1 0 128 0,5 2-128 0,-4 0 128 16,-2 0-128-16,-1 0 128 0,-1-2-128 0,3 1 160 15,1-1-160-15,1 1 160 0,1 0-160 0,-5-1 128 16,1-1-128-16,-1 1 128 0,-2 2 0 0,4 0-128 16,2 0 192-16,-2 2-64 0,-4 1-128 0,-1 0 128 0,0 1-128 0,2-2 128 15,5 2-128-15,-2-1 0 0,-3-3 0 0,-1 2 128 16,-4 1-128-16,3 1 0 0,1 2 0 0,4 0 128 16,4-2-128-16,-7 0 0 0,-4-1 0 0,1 0 0 15,0 2 0-15,4 0 0 0,2 3 128 0,-2 0-128 16,-1-6 0-16,1 2 0 0,-5 0 0 0,2 1 0 15,2-1 0-15,3 2 0 0,4 2 0 0,-3-4 0 16,-8-4 0-16,6 2 0 0,0 1 0 0,5 0 0 16,1 4 0-16,-1-5 0 0,-2-2 0 0,-1 3 0 15,-1-1 0-15,5 2 192 0,1 3-192 0,-1-5 192 16,-4 1-192-16,1-1 0 0,-2 2 0 0,1 2-176 16,3 0 176-16,-2 2 0 0,-1-1 0 0,-1-1 0 15,-4 0 0-15,1 0 0 0,-2 0 0 0,6 3 0 16,3-3 0-16,-5 3 0 0,0-4 0 0,1 2 0 0,0 0 0 15,3-1 0-15,5 1 0 0,-5 2 0 0,1-4 0 0,0-1 0 16,0 1 0-16,5-1 0 0,4-3 0 0,-1 1 0 16,-2 0 0-16,-1-1 0 0,0-2 0 0,2 1 0 15,5-2 0-15,0 2 0 0,1-1 0 0,-1 0 0 16,3 0 0-16,1-2 128 0,3 0-128 0,-3 0 0 16,-2 0 128-16,0 1-128 0,0-1 128 0,1 2-128 15,-3-2 160-15,-1 1-160 0,-1-3 128 0,2 1-128 16,0 1 0-16,0-1 144 0,-4-2-144 0,1 2 0 15,-2 2 0-15,3-1 0 0,1-1 0 0,-2-2 0 16,-2 1 128-16,-2 2-128 0,-1 0 0 0,1-3 0 16,2 3 0-16,-2-2 0 0,-4-1 0 0,0-1 0 0,0 2 0 15,-2 0 0-15,6 1 0 0,-5 1 128 0,-5 0-128 0,0-1 0 16,-2-5 0-16,0 4 0 0,-1 2 0 0,4 3 0 16,-1 3 0-16,-5-3 0 0,-5-2 0 0,0 1 0 15,2-1 0-15,0 3 0 0,0 0 0 0,0 2 0 16,-2-2 0-16,-5 0 128 0,-3 2-128 0,1-2 0 15,2-2 0-15,1 1 0 0,-2 0 0 0,2 4 0 16,3-1 0-16,-6 0 0 0,-2-3 0 0,-2 1 0 16,5 1 0-16,-1 1 0 0,0 0 0 0,1 1 0 15,1-2 0-15,-4 0 0 0,-1-1 128 0,-1-1-128 16,-4-1 0-16,3 2 0 0,-2-2 0 0,3 2 0 16,1-1 0-16,1 4 0 0,-3-1 0 0,-3 0 0 15,-2-4 0-15,-2 1 0 0,1 0 0 0,0 1 0 16,-1 3 0-16,2-2 0 0,0 0 128 0,1 1-128 15,0-3 0-15,-2 2 0 0,-3-2 0 0,-3 1 0 0,-2 0 0 16,0 0 0-16,1-1 0 0,1 2 0 0,-1 0 0 0,0 0 0 16,0-1 0-16,2 1 0 0,-2 0 0 0,-2 0 0 15,-2-1 128-15,-3 1-128 0,-3-2 0 0,-2 0 0 16,-1 0 0-16,0 0 0 0,1 2 0 0,-1-2 128 16,1 0-128-16,-1 0 0 0,1-1 0 0,-1 1 0 15,3 1 128-15,-1-1-128 0,-2-1 0 0,1 0 0 16,-3-2 0-16,-1 2 128 0,-2-2-128 0,-2 3 0 15,-3 0 144-15,-2 0-144 0,-1-1 0 0,-1 0 144 16,-1 0-144-16,-2-1 0 0,1 0 128 0,-2 2-128 16,-2 0 0-16,2 2 0 0,-1 0 128 0,-11-2-128 15,10 1 0-15,-10-1 0 0,0 0 0 0,9 1 0 0,-9-1 128 16,0 0-128-16,0 0 0 0,0 0 0 0,0 0 0 0,0 0 0 16,-11 6 128-16,1 3-128 0,-1-4 0 0,-2 1 0 15,-3 0 0-15,-2-1 0 0,-1-3 0 0,-5 2 0 16,-2 0 128-16,-6 1-128 0,1-1 0 0,-6-3 0 15,-4 1 0-15,-1-1 0 0,-1 0 0 0,1 2 0 16,-4-2 0-16,0-1 0 0,2 0 0 0,-2 0 0 16,-1 0 192-16,-5-1-192 0,-4-3 192 0,-4 0-192 15,1 1 0-15,-1 1 0 0,0-2 0 0,2 2 0 16,-2-4 0-16,-4 3 0 0,-4-4-192 0,-2 1 192 16,-4 1 0-16,3-1-144 0,-2 0 144 0,0 3 0 15,-4 0 0-15,-6-1-160 0,-8-1 160 0,0 3 0 16,1-2-144-16,-2 1 144 0,-1 1 0 0,-3-3-144 0,-6-2 144 0,5 5 0 15,1-1 0-15,-2-1 0 0,-4-3 0 0,2 2 0 16,1 0 0-16,2 0-128 0,2 3 128 0,-2-2 0 16,-2-1 0-16,1-2 0 0,3 0 0 0,-1 4-160 15,1-5 160-15,-2 3 0 0,-2 1 0 0,3 3-128 16,2 1 128-16,-2-3 0 0,-3-3 0 0,1 1 0 16,4 1 0-16,0-1 0 0,1 4 0 0,-3-1-128 15,-2 0 128-15,1-1 0 0,3-1 0 0,1 2 0 16,3-2 0-16,-3 2 0 0,-3-5 0 0,0 5 0 15,4-2 0-15,-2 1 0 0,0 3 0 0,-3-1 0 16,0-1 0-16,2-1 0 0,2 0 0 0,-3 3 0 16,-2 0 0-16,1-1 0 0,-1-3 0 0,4 3 0 15,1 1 0-15,-3-2 0 0,-8-4 0 0,2 4 0 0,1 1 0 0,2-1 0 16,0 1-192-16,-3-1 192 0,-1-2-192 0,0 2 192 16,6 6-192-16,-4-1 192 0,-6-3-192 0,1 0 192 15,1-3-144-15,4 1 144 0,3 4 0 0,-3 1-144 16,-2-2 144-16,3 2 0 0,3-2 0 0,0 1 0 15,-1-2 0-15,-1-1 0 0,-1-1 0 0,6 0 0 16,3 5 0-16,-3-1 0 0,-4-2 0 0,1 0 0 16,4-2 0-16,4 1 0 0,3 1 0 0,-4-2 0 15,-7 1 0-15,2 1 0 0,3 1 0 0,5 1 0 16,1 0 0-16,-2-1 0 0,-8-3 0 0,3 2 0 16,4 0 0-16,4 2 0 0,4 2 0 0,-2-2 0 15,-4-2 0-15,1 0 0 0,5-2 0 0,2 1 0 16,4 1 0-16,-2-1 0 0,-5-2 0 0,2 1 0 15,0-5 0-15,3 2 0 0,2 4 0 0,2 0 0 0,-2-1 0 16,-4 1 0-16,-3 0 0 0,0 0 0 0,4-1 0 0,1 2 0 16,5 0 0-16,-4-1 0 0,-6 0 0 15,2-1 0-15,3-1 0 0,2 1 0 0,1 2 0 0,0 2 0 16,-3-2 0-16,-1-2 0 0,-2-3 0 0,4 3 0 16,-2-1 0-16,6 2 128 0,2 1-128 0,-4-1 0 15,-3-2 0-15,-1 1 0 0,4-1 0 0,2 1 0 16,1-1 0-16,0 3 0 0,-4-1 0 0,0 2 0 15,-3-1 0-15,0 1 0 0,3-1 0 0,3 0 128 16,2-1-128-16,-5 1 128 0,-6 0-128 0,-1 3 0 16,4-2-128-16,0 0 128 0,3-1 0 0,-4 3 0 15,2-1 0-15,-5 1 0 0,1-3 0 0,1 0 0 16,2 2 0-16,1 2 0 0,1 0 0 0,-3-2 0 0,-4 1 0 16,-1-1 0-16,4 0 0 0,4 2 0 0,3-2 0 0,-4 3 0 15,-6 0 0-15,2-1 0 0,2-1 0 0,2-1 0 16,3 1 0-16,-2-1 0 0,-2 2 0 0,0 0 0 15,0-2 0-15,0 1 0 0,3 2 0 0,1 1 0 16,3-2 0-16,-2 0 0 0,-5 1 0 0,3-1 0 16,3-2 0-16,2 1 0 0,1 2 0 0,-1-1 0 15,0 0 0-15,2-3 0 0,-5-4 0 0,2 1 0 16,2 2 0-16,3 0 0 0,1 0 0 0,-1 2 0 16,-1 0 0-16,-2-2 0 0,1-5 0 0,-1 1 0 15,3 0 0-15,4 1 0 0,2 0 0 0,0-1 0 16,-1 3 0-16,-1-2 0 0,-3-2 0 0,3-3 0 15,-2 2 0-15,3 2 0 0,3-1 0 0,0 0 0 16,4 2 0-16,-3 2 0 0,-6 0 0 0,1 0 0 0,0-4 0 0,1-2 0 16,0 2 0-16,3 4 0 0,3 0 0 0,-1 1 0 15,-3 0 0-15,-4 0 0 0,-2-2 0 0,1 2 0 16,2 0 0-16,2 0-128 0,2 2 128 0,0 0 0 16,0 3 0-16,-2 0 0 0,-1-5 0 0,-1 0 0 15,2 3 0-15,2-1 0 0,-1 0 0 0,5-1 0 16,2 3 0-16,-2 0 0 0,-2 1 0 0,-1-2 0 15,-1-1 0-15,2 2 0 0,1-1 0 0,3 5 0 16,1-3 0-16,4 3 0 0,4-2 0 0,-2-1 0 16,-2 3 0-16,-1-3 0 0,1 0 0 0,2 1 0 15,1-1 0-15,4-2-128 0,2-1 128 0,4 2 0 16,2 0 0-16,2 0-128 0,0 0 128 0,5-1-192 0,2 1 192 16,3 3-192-16,1-4-128 0,1 1-16 0,0-1-16 15,0 1 0 1,1-3-160-16,0 0-48 0,2 0 0 0,0 1 0 15,-2-1 16-15,2-1 0 0,0 0 0 0,-1 0 0 16,0 0 96-16,1 0 32 0,2-1 0 0,-1 1 0 0,4 1 160 0,2 0 48 0,0 2 0 0,8-3 0 31,-8-1-544-31,8 1-96 0,0 0-32 0,0 0-8912 0,-6-3-1792 0</inkml:trace>
  <inkml:trace contextRef="#ctx0" brushRef="#br1" timeOffset="144834.51">23340 16611 23039 0,'0'0'1024'0,"0"0"192"0,0 0-960 0,-3 9-256 16,0 2 0-16,2-2 0 0,1-9 320 0,0 0 0 15,0 12 16-15,0-1 0 0,0-11-208 0,0 0-128 16,0 0 128-16,0 0-128 0,0 0 256 0,0 0-32 0,0 0 0 0,0 0 0 15,0 0-32-15,0 0-16 0,-9 1 0 0,-1-2 0 16,-2-4-176-16,2 0 192 0,-3 1-192 0,-1-3 192 16,-2-2-192-16,-2 1 0 0,0-1 0 0,-6 3 0 15,-4-6 0-15,-4 2 0 0,-4 1 0 0,-1-1 0 16,-4 2 192-16,0 0 16 0,-2 0 0 0,0 4 0 16,-3-2 0-16,0 2 0 0,-2 0 0 0,-5 2 0 15,-7-1-64-15,-4 0-16 0,-6 0 0 0,2-1 0 16,-1 1-128-16,1 2 0 0,-1-1 0 0,-6-1 0 15,-8-1 0-15,3 0 128 0,-2 1-128 0,-1 1 0 16,-1-2 128-16,-6-1-128 0,-7 2 0 0,2-3 128 16,2 3-128-16,0-2 128 0,-1 1-128 0,-5-1 128 0,-5 1-128 15,2-3 160-15,0 2-160 0,-2 3 160 16,-4 1-160-16,0-3 128 0,3-3-128 0,-1 5 128 16,2-2 48-16,-4-1 0 0,-4-1 0 0,3 1 0 0,3 1 16 0,-6-3 16 15,-7 1 0-15,1 2 0 0,6-1-16 16,-5 1-16-16,-6-1 0 0,0 3 0 0,3-2-48 0,-4 1-128 15,-4 0 192-15,1 0-64 0,2-1 0 0,1 2-128 16,-3-1 192-16,1-2-64 0,1 0-128 0,1 1 0 16,-2 3 144-16,0-3-144 0,-1-2 144 0,2 2-144 15,2 1 192-15,-2 2-192 0,0-4 240 0,1 0-64 16,6 5-16-16,-4-1 0 0,-6-2 32 0,6 1 0 16,5 2 0-16,-5 1 0 0,-7-1-16 0,6 1 0 15,4 0 0-15,0 2 0 0,-5-3-176 0,6 1 128 0,3-2-128 16,1 2 128-16,-2 4-128 0,3-5 0 0,1-1 144 15,3 1-144-15,1 1 0 0,-2-1 0 0,-1 0 0 16,1 0 0-16,7 1 0 0,-2 1 0 0,-5-2 0 0,2 1 128 16,5-1-128-16,3 3 144 0,2-1-144 0,-2 1 160 15,-6-5-160-15,3 1 160 0,5 1-160 0,3 0 160 16,1 0-160-16,0-1 192 0,-1-3-192 0,4 3 192 16,5 1-192-16,2 1 0 0,-2-1 0 0,-2 3 128 15,-2-2-128-15,3 1 0 0,5 2 0 0,0 4 0 16,1-2 0-16,-2 3 0 0,-2-5 0 0,4 4 0 15,2 2 0-15,3-1 0 0,3 1 0 0,-3 2 0 16,-3-1 0-16,0 0 0 0,4-2 0 0,3 4 0 16,2 1 0-16,3 2 0 0,-3-1 0 0,1 3 0 15,-2-1 0-15,1 3 0 0,4 0 0 0,2-1 0 16,4 4 0-16,3 4 0 0,3-3 0 0,-4 3 0 0,-3-3 0 0,4 3 0 16,1-1-144-16,4 0 144 0,3 2 0 0,3-1 0 15,1 2-128-15,5 1 128 0,3-3 0 0,2 3 0 16,2 0-128-16,3 0 128 0,-3 5 0 0,2 0 0 15,0 1 0-15,4-1 0 0,4 1 0 0,3-2 0 16,1 2 0-16,1 1 0 0,0 0 0 0,5 1-128 16,3 2 128-16,3 1 0 0,-1 0 0 0,4 3 0 15,2 1 0-15,2 3 0 0,2-2 0 0,2-2 0 16,4-1 0-16,0 2 0 0,6-4 0 0,4-1 0 16,1 1 0-16,5 0 0 0,3-1-128 0,4 3 128 15,2-2 0-15,1-1 0 0,-4 2 0 0,5 1 0 16,0-3 0-16,2 1 0 0,0 0 0 0,4-2 0 0,1-2 0 15,4 2 0-15,3 2 0 0,3 1 0 0,3-3 0 0,-2 3 0 16,-2 3 0-16,1-4 0 0,0 0 0 0,4 1 0 16,3-3 0-16,6 0 0 0,3 0 0 0,1 2 0 15,-4-3 0-15,2 2 0 0,0 0 0 0,5 1 0 16,0 0 0-16,7-2-128 0,1-1 128 0,-4 0 0 16,-3-3 0-16,0 0 0 0,2-3 0 0,5 2 0 15,8 1 0-15,-4-2 0 0,-5-3 0 0,5 3 0 16,1 3 0-16,6-2 0 0,6 0 0 0,-3 1 0 15,-4-2 0-15,3-3 0 0,4 1 0 0,4 1 0 16,4-8 0-16,-2 1 0 0,-3-3 0 0,6-1 0 16,3 2 0-16,0-4 0 0,-2-1 0 0,2 2 0 15,3 0 0-15,1-4 0 0,0-5 0 0,-1 5 0 16,0-1 0-16,4-1 0 0,5-1 0 0,1-1 0 0,-8 1 128 16,5-4-128-16,6 1 0 0,-3-2 144 0,-6 2-144 15,2-1 128-15,4 0-128 0,-1 0 128 0,-8 0-128 0,3 2 0 16,-1-2 144-16,-2 1-144 0,-2-1 0 0,-2 1 0 15,-2-2 0-15,2 1 128 0,7-4-128 0,-7-3 128 16,-6 1-128-16,2-1 128 0,-1 0-128 0,1-4 128 16,-3 1-128-16,-2-1 128 0,0-2-128 0,1-4 0 15,3 2 0-15,-4 1 0 0,-8 1 0 0,-3-4 144 16,3 2-144-16,-2-3 0 0,5 1 160 0,-3-2-160 16,-7 0 128-16,-2-1-128 0,2 0 0 0,3-3 128 15,3-1-128-15,-1-3 0 0,-7 2 128 0,-2-1-128 16,3 3 0-16,1-2 128 0,3-1-128 0,-5-1 0 0,-2-1 0 15,-3 2 0-15,-1-1 0 0,3 0 0 16,2-1 0-16,-2 0 0 0,-1-3 0 0,-3 2 0 0,-2-2 0 0,-1-2 0 16,0 0 0-16,3 1 0 0,3-4-128 0,-4 2 128 15,-5-4 0-15,-2 3 0 0,1 0-144 0,0 2 144 16,-1 1 0-16,2 0 0 0,0 4 0 0,-3 0 0 16,-3-2 0-16,-2 1 0 0,2 1 0 0,-1 0 0 15,1 1 0-15,2-1-128 0,1-1 128 0,-2-3 0 16,-4 0-240-16,-2 1 64 0,-1-3 16 0,1 1 0 15,-3 0 32-15,3-7 0 0,2-2 0 0,-1 5 0 16,-3-1 128-16,-1 1 0 0,0 1 0 0,-1-3-128 16,-1 0 128-16,2 0 0 0,0 1 0 0,0 1 0 15,1-7 0-15,-3 0 0 0,-5-2 0 0,0 0 0 16,-4-2 0-16,0 2 0 0,-3 0 0 0,-1-1 0 16,-2 0 0-16,0 0 0 0,0 2 0 0,-3 0 0 15,-1 1 0-15,-3-1 0 0,1 1 0 0,-8-2 0 0,-2 0 0 0,-3-1 144 16,-3 0-16-16,-3-2-128 0,-3 2 272 0,-2 0-48 15,-1 0-16-15,-3 0 0 0,-3 1 112 0,-2 1 32 16,-1 2 0-16,-3 0 0 0,-3-2-160 0,-1 0-48 16,-2 1 0-16,-2-2 0 15,-2 1-544-15,-2-4-112 0,-6-2-32 0,1 0-10544 16,2 1-2112-16</inkml:trace>
  <inkml:trace contextRef="#ctx0" brushRef="#br1" timeOffset="146202.41">23966 17513 14047 0,'0'0'624'0,"0"0"128"0,0 0-608 0,0 0-144 0,0 0 0 0,0 0 0 16,4-7 1040-16,-4 7 176 0,0 0 48 0,-2-10 0 16,2 10-384-16,-6-8-80 0,-2 0-16 0,-1 3 0 15,-2 3-144-15,-2-1-48 0,-1 2 0 0,-3 1 0 16,-4 0-208-16,1 3-64 0,0 0 0 0,-3 9 0 0,-3 0-144 0,1 6-48 15,-1 0 0-15,-2 6 0 0,-2 4-128 0,-1 4 128 16,0 4-128-16,-1-1 128 0,3 1-128 0,1-1 192 16,5 0-192-16,5-4 192 0,5-4-192 0,6 0 160 15,4-6-160-15,7-3 160 0,4-4-16 0,5-5 0 16,9-1 0-16,2-7 0 0,4-2 304 0,5-8 64 16,2-5 16-16,0-5 0 0,-1-5-16 0,3-7 0 15,0-2 0-15,3-1 0 0,-4-7-256 0,1 3-64 16,-2 1-16-16,-4 0 0 0,-1-2-176 0,-6-3 128 15,-5 0-128-15,-1-1 128 0,-3-6 32 0,-5-1 0 16,-2-5 0-16,-6-1 0 0,-3-8 144 0,-3 6 16 16,-2 2 16-16,-1 8 0 0,4 7-112 0,-4 7-32 0,0 8 0 0,-1 6 0 15,-2 10 32-15,5 2 0 0,-2 7 0 16,7 1 0-16,-10 13-48 0,0 7-16 0,-1 8 0 0,2 6 0 16,1 7-160-16,3 8 0 0,1 6 0 0,3 4 0 15,-2 8-128-15,6 2 128 0,-2 1 0 0,4 1 0 16,3-3 0-16,1-4 0 0,1-6 0 0,1-4 0 15,3-6-144-15,0-5 144 0,0-3 0 0,2-7 0 16,-1-3-160-16,0-2 160 0,0-6-128 0,3-3 128 31,-1-4-512-31,-1-6 0 0,1-3-16 0,-3-6 0 16,0-6-2208-16,-2-2-432 0</inkml:trace>
  <inkml:trace contextRef="#ctx0" brushRef="#br1" timeOffset="146569.04">24247 17505 20271 0,'0'0'896'0,"0"0"192"0,0 0-880 0,0 0-208 16,0 0 0-16,0 0 0 0,0 0 1360 0,0 0 240 16,14 3 32-16,1-3 16 0,-1-3-880 0,5-3-160 15,1-1-32-15,2 0-16 0,0-1-240 0,2 0-64 16,0-3 0-16,1 0 0 0,-1 1-256 0,-1 0 128 15,-2 1-128-15,0-2 0 0,0 2 128 0,-5-3-128 16,-1 3 0-16,-3-1 0 0,-5 4 240 0,-7 6-64 0,0 0-16 0,2-10 0 16,-4 3 496-16,2 7 112 15,-7-2 0-15,-5 3 16 0,-3 4-224 0,-1 4-48 0,-2 4-16 0,0 3 0 16,-4 2-320-16,1 1-176 0,-2 3 192 0,4 3-192 16,2-2 128-16,5 3-128 0,-1-1 0 0,5-5 0 15,3 1 0-15,4-2 0 0,1-3 0 0,4-1 0 16,2-1 0-16,2-3 0 0,2-5 0 0,4-1 0 15,2 0 0-15,3-2 0 0,3-3 0 0,3-4-144 16,2-1-176-16,1-4-16 0,1-1-16 0,2-4 0 31,1-3-2352-31,-3-1-480 0</inkml:trace>
  <inkml:trace contextRef="#ctx0" brushRef="#br1" timeOffset="146785.78">25110 16705 21183 0,'-9'1'1888'0,"0"3"-1504"16,-2 5-384-16,2-1 0 0,-4 4 1040 0,0 2 144 16,-2 5 32-16,-2 4 0 0,1 9-544 0,-2 0-96 15,0 0-32-15,2 4 0 0,-1 4-192 0,5 2-32 16,0 1-16-16,1 7 0 0,3 3-112 0,0 4 0 16,2 4-16-16,2-4 0 0,0-2-176 15,3-3 0-15,1-1 0 0,3-6 0 16,1-4-672-16,1-5-160 0,0-7-48 0,1-2 0 15,2-7-528-15,4-3-96 0,1-6-32 0,0-2-8512 0</inkml:trace>
  <inkml:trace contextRef="#ctx0" brushRef="#br1" timeOffset="146967.01">24821 17276 15663 0,'0'0'1392'0,"0"0"-1120"0,0 0-272 0,0 0 0 15,0 0 3088-15,0 0 560 0,9 0 128 0,4-4 0 16,2-4-2672-16,7 2-528 0,1-3-128 0,3 1 0 16,2-3-240-16,3 2-32 0,2-1-16 0,0 2 0 15,2-1-160-15,-1 2-192 0,-4 2 32 0,-1-2 16 32,-1 2-2032-32,-2 1-416 0,-5-1-80 0</inkml:trace>
  <inkml:trace contextRef="#ctx0" brushRef="#br1" timeOffset="147376.66">25476 17286 11967 0,'0'0'1072'0,"-8"9"-864"15,8-9-208-15,0 0 0 0,0 0 2400 0,0 0 432 16,-5 5 96-16,5-5 16 0,0 0-1440 0,0 0-288 16,0 0-48-16,12-4-16 0,2-1-320 0,3-5-64 15,2 0 0-15,3-2-16 0,2 0-160 0,2 3-16 16,-1-4-16-16,-1 1 0 0,-3 1-352 0,-2-2-64 0,-2 2-16 0,-4 1 0 16,0-6-128-16,-4 5 0 0,-2 3 144 0,-7 8-144 15,0 0 128-15,0 0-128 0,-2-10 128 0,2 10-128 16,-15 7 272-16,-2-1-16 0,-1 4 0 0,-3 2 0 15,-5 4-112-15,0 3-16 0,0 3-128 0,3 1 192 16,2-2-192-16,2 1 0 0,1-1 0 0,5 2 0 16,3-1 0-16,4-3 0 0,4-4 0 0,2-1 0 15,4-2 0-15,4 0 0 0,3-5 0 0,3 0 0 16,6-4 0-16,2-2-160 0,3-1 160 0,5-4-128 31,0-3-1264-31,2-1-240 0,0-5-48 0,-3 1-11424 0</inkml:trace>
  <inkml:trace contextRef="#ctx0" brushRef="#br1" timeOffset="147672.99">25981 16995 23327 0,'0'0'1024'0,"-8"5"224"0,0 0-992 0,2-1-256 16,1 7 0-16,0 1 0 0,1 4 768 0,0 3 96 15,0 2 32-15,-1 3 0 0,-1-1-272 0,1 2-48 16,1 2-16-16,1-2 0 0,1 4-96 0,-1-3-16 15,1 2 0-15,3-5 0 0,2-3-32 0,0-2-16 16,0-3 0-16,1-2 0 0,-4-13 48 0,7 11 16 16,-7-11 0-16,9 5 0 0,-9-5 112 0,12-5 32 15,0-5 0-15,2-3 0 0,2-4 48 0,-1-2 16 16,1-2 0-16,0 0 0 0,2-7-240 0,-3 3-48 0,-1 1-16 16,1-2 0-16,2 0-192 0,-1-2-48 0,1 3 0 0,-1 1 0 15,1 5-128-15,0 2 0 0,-4 6 0 0,1-1 0 16,0 6 0-16,-2 1 0 0,-1 2 0 0,-1 3 0 15,-10 0-144-15,13 5 144 0,-4 0-192 0,1-1 192 32,0 1-1952-32,0 2-288 0,-1-4-48 0</inkml:trace>
  <inkml:trace contextRef="#ctx0" brushRef="#br1" timeOffset="148253.87">26795 16944 23951 0,'0'0'2128'0,"-9"6"-1696"16,1 1-432-16,0 4 0 0,2-1 768 0,-1 6 64 16,-2 0 0-16,0 3 16 0,0 3-208 0,-1-2-64 15,-1 0 0-15,-1 2 0 0,0 2-208 0,0 0-48 16,2 1-16-16,1-5 0 0,3-1-80 0,0-1-16 15,2-2 0-15,1-3 0 0,3-13 272 0,0 0 48 16,0 0 16-16,0 0 0 0,0 0 224 0,13 4 32 16,-2-12 16-16,5-1 0 0,0-2-144 0,2-4-32 15,0-3 0-15,-1-1 0 0,0-2-352 0,1 0-80 16,-2-1-16-16,1-1 0 0,-1-1-192 0,-2 4 0 0,3 1 128 16,-3 3-128-16,-1 4 0 0,-1 3 0 15,0 0 0-15,-2 6 0 0,-10 3 0 0,0 0 0 0,8 9 0 0,-2 3 0 16,-4 3 0-16,1 4-192 0,-3 4 192 0,0 0-160 15,-3 0 160-15,1 2 0 0,-3 1-144 0,1-2 144 16,-1 1 0-16,1-5 0 0,-1 0 0 0,1-4 0 16,2-5 0-16,2-11 0 0,0 0 0 0,0 0 0 15,0 0 0-15,0 0 0 0,14-2 0 0,1-4 0 16,0-8 240-16,3-4-48 0,2 1 0 0,-1-1 0 16,4-1-192-16,0 0 144 0,0-2-144 0,1 0 128 15,2 4-128-15,-1-1 0 0,-1 1 0 0,-1 5 128 16,0 3-128-16,-5 1 0 0,-1 6 0 0,-1 2 0 15,-4 2 0-15,0 7 0 0,-3 1 0 0,-2 4 0 16,1 3 0-16,0 2 0 0,-6 2 0 0,1 3 0 0,-1 1 0 16,0-3 0-16,-2 1 0 0,0-1 0 0,-2-3 0 0,2-1 0 15,0-2 0-15,0-3 0 0,0-13 0 0,0 12 0 16,2 0 0-16,-2-12 0 0,5 8 0 0,-5-8-176 16,10 7 176-16,0-4-128 15,3 0-2416-15,-1-3-464 0</inkml:trace>
  <inkml:trace contextRef="#ctx0" brushRef="#br1" timeOffset="148534.6">27906 16925 27647 0,'-11'-5'2448'0,"11"5"-1952"0,-12 0-496 0,3 0 0 16,9 0 1664-16,-7 7 256 0,1 5 32 0,-1 4 16 15,0 2-1360-15,-1 4-272 0,2 3-48 0,0 1-16 16,-1 4-272-16,0 1 0 0,0 3 0 0,0 2 0 16,0-1 0-16,-3 1 0 0,2-3 0 0,-5 1 0 15,-1 4 0-15,3-3 0 0,1-4 0 0,0 2 0 31,-1-5-1664-31,4-2-256 0,0-7-32 0,4-5-16 16,0-5 800-16,3-9 144 0,0 0 48 0,0 0-6880 0,12-5-1360 0</inkml:trace>
  <inkml:trace contextRef="#ctx0" brushRef="#br1" timeOffset="149120.84">28183 16869 20271 0,'0'0'1792'0,"-10"6"-1424"16,-3 5-368-16,2 3 0 0,1 0 2000 0,0 3 336 16,-2 2 64-16,0 4 16 0,-2 0-1216 0,1 4-240 15,-4-2-64-15,5 3 0 0,-1-5-368 0,1-1-80 16,0-2 0-16,2-1-16 0,1-2-112 0,2-2 0 16,1-1-16-16,1-3 0 0,5-11 112 0,0 0 32 15,0 0 0-15,0 0 0 0,0 0 64 0,0 0 32 16,0 0 0-16,14-6 0 0,0-3-48 0,1-4-16 0,2 1 0 0,0-1 0 15,3-5-208-15,-1-1-32 0,0-4-16 0,2 4 0 16,0 1-96-16,0 3-128 0,0 1 176 0,0 3-176 16,1 0 0-16,-1 5 0 0,-4 4 0 0,-2 2 0 15,-1 1 0-15,-2 5 0 0,-4 4 0 0,0 3 0 16,-2 0 0-16,0 5 0 0,-1 1 0 0,0 2 0 16,0 2 0-16,0-3 0 0,1 0 0 0,2-3 0 15,1 0 0-15,3-1-144 0,-1-3 144 0,1-4-128 16,2-4 128-16,2 0-192 0,1-4 192 0,1-2-192 15,0-5 192-15,4-1 0 0,2 1-144 0,0-5 144 16,1-2-256-16,-3 3 32 0,-2-5 0 0,-1 1 0 16,0 0-144-16,-2 0-16 0,-2 0-16 0,-2 0 0 15,-4-2-48-15,-3 4-16 0,3 1 0 16,-4 0 0-16,-4 2-16 0,-1 0 0 0,-2 3 0 0,-2-2 0 16,4 8-16-16,-9-6 0 0,0 1 0 0,0-2 0 15,-1 2-80-15,1 2 0 0,-2-5-16 0,1 3 0 16,1 1-176-16,0-1-48 0,0 0 0 0,1 1 0 15,8 4 176-15,-7-2 48 0,7 2 0 0,-8-2 0 0,8 2 400 0,0 0 192 16,0 0-192-16,-9 3 192 0,9-3 0 0,0 0 0 16,-7 5 0-16,7-5 128 0,0 0-128 0,0 0 0 15,-6 9 0-15,6-9 0 0,0 0 0 0,0 0 0 16,0 0 0-16,0 0 0 0,0 0 0 0,0 0 0 16,0 0 0-16,13 4 0 0,-1 1 0 0,-1-2 0 15,-1-3 0-15,2-2-7552 16,-3 1-1584-16</inkml:trace>
  <inkml:trace contextRef="#ctx0" brushRef="#br1" timeOffset="149829.99">28794 16800 17503 0,'0'0'768'0,"-7"-3"176"0,7 3-752 0,-9 0-192 0,-2 1 0 0,-1 3 0 16,3 2 1856-16,-2-1 352 0,-4 3 64 0,1 3 16 16,-3 4-1088-16,-1 3-224 0,1-1-32 0,-1 1-16 15,0 1 32-15,2 0 16 0,-2-2 0 0,5 3 0 16,3-1-176-16,4 0-32 0,2-2-16 0,4 0 0 16,5-2-448-16,2 0-96 0,4-4-16 0,0-1 0 0,2 1-16 0,3-3-16 15,2-3 0-15,1-2 0 0,4-5-16 0,2 1 0 16,2 0 0-16,2-1 0 0,3-3-16 0,-1-4-128 15,-1 1 192-15,-1-3-64 0,-1 4-128 0,-1-3 0 16,-3 1 0-16,-1-3 128 0,-3 5-128 0,0-4 0 16,-3 5 0-16,1-2 128 0,-1 2-128 0,-3 1 0 15,-4-3 0-15,2 2 0 0,-3 2 0 0,-1-2 0 16,-2 2 0-16,-6 4 0 0,0 0 0 0,0 0 0 16,0 0 0-16,0 0 0 0,0 0 0 0,0 0 0 15,0 0 0-15,0 0 0 0,0 0-128 0,0 0 128 16,0 0 0-16,0 0 0 0,0 0 0 0,0 0 0 0,0 0 0 15,-6 8 0-15,6-8 0 0,0 0 0 0,0 0 0 0,0 0 0 16,-6 6 0-16,6-6 0 0,0 0 0 0,0 0 128 16,0 0-128-16,0 0 0 0,0 0 0 0,0 0 0 15,10 0 0-15,0 0 0 0,-1-2 0 0,1-1 0 16,-1-2 0-16,2 0 0 0,2 0 0 0,1-3 0 16,-2 2 0-16,2 1 0 0,-2-4 128 0,3 2-128 15,-2-3 0-15,1 3 0 0,0-5 0 0,1 2 0 16,-1-4 0-16,0 0 128 0,-1-1-128 0,-1 2 0 15,-4-1 0-15,-1 0 0 0,-1 1 128 0,0 3-128 16,-2-2 0-16,-4 12 0 0,0-11 0 0,0 11 0 16,0 0 0-16,0 0 0 0,0 0 0 0,-9-1 0 15,-2 2 0-15,-3 6 0 0,0-1 0 0,-4 7 0 16,-3 1 128-16,2 4-128 0,-3 2 0 0,2 0 128 0,-1 2-128 16,2-2 0-16,0 0 144 0,1 2-144 15,2-2 240-15,3 1-32 0,3-2 0 0,1 1 0 0,0-1 176 0,4 0 48 16,2-1 0-16,3 0 0 0,3-3-112 0,0 0-32 15,5 2 0-15,1-2 0 0,5-2-112 0,0 3-32 16,3-2 0-16,1 2 0 0,-1 0-144 0,3-2-176 16,-1-1 48-16,1 1 0 15,0-1-1264-15,-1-3-240 0,0 2-48 0,-5 1-15232 0</inkml:trace>
  <inkml:trace contextRef="#ctx0" brushRef="#br1" timeOffset="150457.18">23441 18659 24063 0,'-8'-10'1072'0,"6"1"208"0,0 0-1024 0,-1-1-256 16,3 10 0-16,0 0 0 0,-3-7 864 0,3 7 112 15,0 0 32-15,0 0 0 0,0 0-336 0,-3 15-64 16,2 6-16-16,0 2 0 0,0 6-320 0,-1 3-64 16,2 6-16-16,-1 1 0 0,0-1-192 0,0 2 128 15,-2-2-128-15,0-1 0 0,1-2 384 0,-1-4 0 16,0-2-16-16,0-6 0 0,-1-4 336 0,2-2 64 15,-1-7 0-15,3-10 16 0,0 10-160 0,0-10-48 16,0 0 0-16,0 0 0 0,10-5-144 0,0-7-48 0,1 0 0 16,1-6 0-16,0-5-64 0,2-1-32 0,0-2 0 0,-2 5 0 15,5-1-288-15,-3 4 160 0,0 2-160 16,-1 4 128-16,-2 5-128 0,1 3 0 0,-4 4 0 0,3 4 0 16,-1 3 0-16,-1 9 0 15,0 3 0-15,1 6 0 0,0 2 0 0,0 1 128 0,0-3-128 0,0 4 128 16,-1 1-128-16,0-1 0 0,-2-5 0 0,-1 0 128 15,2-3-128-15,-2 0 0 0,0-3 0 0,-1-1 128 16,0-2-128-16,1-1 0 0,0-2 0 0,0-1 0 31,-1-4-448-31,-5-7-64 0,11 7 0 0,-1-5-16 0,1-2-2336 16,2-2-464-16,-2-5-80 0</inkml:trace>
  <inkml:trace contextRef="#ctx0" brushRef="#br1" timeOffset="150772.07">24257 18876 28383 0,'0'0'1264'0,"-12"9"256"0,-2-3-1216 0,2 4-304 0,-1-2 0 0,-1 7 0 0,-2 4 768 0,0 3 112 16,1 0 16-16,1-2 0 0,1 3-640 0,2 1-112 16,1 4-16-16,2-8-128 0,2-1 128 0,3-2-128 15,2-1 0-15,2-3 0 0,3-4 0 0,4 0 0 16,1-5 0-16,3-3 0 0,3-1 272 0,3 0-48 15,0-6-16-15,0-5 0 0,0 0 240 0,-2 0 64 16,2-5 0-16,-5-1 0 0,-1 0 112 0,-1-1 16 16,-1 0 16-16,-4-1 0 0,-1 3-16 0,-4 2-16 15,-2 0 0-15,-1 4 0 0,-3 0-96 0,-2 3-16 0,0 3 0 16,-5 2 0-16,-1-2-256 0,2 4-48 0,-3 4-16 0,0 0 0 16,0-2-192-16,0 2 0 0,1 0 0 0,2 1 0 15,2-1-368-15,9-4-16 16,-9 1 0-16,9-1 0 15,0 0-1792-15,0 0-352 0,0 0-80 0,0 0-12704 0</inkml:trace>
  <inkml:trace contextRef="#ctx0" brushRef="#br1" timeOffset="151159.31">24498 18868 26719 0,'-10'18'2368'0,"0"0"-1888"0,0 0-480 0,0-2 0 15,2 3 1104-15,2-2 128 0,1-2 32 0,1-2 0 0,1-2-240 0,3 1-64 16,0-12 0-16,7 7 0 16,0 1-416-16,3-5-96 0,2-5 0 0,2-3-16 0,1-1-128 0,4-2-32 15,3-3 0-15,-3-3 0 0,0-1-48 0,-1-1-16 16,0 4 0-16,-1-4 0 0,-3 1 64 0,-2 2 16 16,-2 4 0-16,-1 2 0 0,-2 2-32 0,-7 5 0 15,0 0 0-15,0 0 0 0,11 4-80 0,-4 4-32 16,-3 1 0-16,1 4 0 0,0 2-144 0,-1 1 0 15,-1-1 144-15,0-2-144 0,2-1 0 0,-1 1 0 16,1-3 0-16,2-2 0 0,-7-8 0 0,10 2 0 16,0-3 0-16,0-5 0 0,0-2 160 15,2-2-32-15,-1 0-128 0,1-4 192 0,-1-3 240 0,-1-2 32 16,-1-2 16-16,-1-1 0 0,-2 0-80 0,1 2-16 0,-5-3 0 0,-1 1 0 16,-1 0-144-16,2-3-48 0,-1 5 0 15,4 1 0-15,-5 1-192 0,3 4-128 0,-1 5 128 0,1 2-208 31,-3 7-2112-31,0 0-432 0,0 0-64 0</inkml:trace>
  <inkml:trace contextRef="#ctx0" brushRef="#br1" timeOffset="151868.15">25967 18422 15663 0,'-13'3'1392'0,"5"-1"-1120"0,-1 1-272 16,9-3 0-16,-5 9 2560 0,-2 0 448 0,0 2 80 0,3 3 32 15,-2 1-1968-15,2 4-384 0,0 2-64 0,1 3-32 16,-1 3-400-16,0-2-80 0,0 4 0 0,0-3-16 15,2 0-176-15,-2-1 192 0,1 1-192 0,1-5 192 16,-2-5 160-16,2-3 32 0,-1 0 16 0,0-1 0 16,2-4 320-16,1-8 64 15,0 0 16-15,0 0 0 0,0 0 96 0,0 0 0 0,4-10 16 0,-3-8 0 16,2-6-320-16,2 1-64 0,1 1-16 0,4-3 0 16,1-1-320-16,-1 2-192 0,-1-2 192 0,0 3-192 15,-2-3 128-15,2 6-128 0,-1 1 0 0,3 2 0 16,-1 7 0-16,1 1 0 0,-3 4 0 0,-8 5 0 15,13 1 0-15,-1 6 0 0,-2 3 0 0,0 4 0 0,-2-3 0 16,-1 6-144-16,0 1 144 0,-2 2-128 0,0 3 128 16,-3-1 0-16,-2-3 0 0,0 0-128 0,0-3 128 0,0-3 0 15,1-4 0-15,-1-9 0 0,0 0 0 0,0 0 0 16,8 9 0-16,2-9 0 0,0-7 192 0,2-2 80 16,2-6 16-16,4-3 0 0,-1-4 16 0,1-3 0 15,0 2 0-15,0 3 0 0,1 0-304 16,0 1 160-16,-2 1-160 0,-1 3 128 0,-2-1-128 0,-1 6 0 15,-2 4 0-15,3 5 0 0,-1 3 0 0,-2 6 0 16,1-1 0-16,-1 9 0 0,1 2 0 0,0 1 128 16,1 1-128-16,-2 3 0 0,-2 2 0 0,0-1 0 15,-2 3-144-15,-1-4 144 0,-1-4-320 0,0-1 32 16,2-3 16-16,-1-4 0 16,2-2-672-16,2-4-128 0,0 2-16 0,3-7-16 15,1-5-2384-15,2-3-480 0</inkml:trace>
  <inkml:trace contextRef="#ctx0" brushRef="#br1" timeOffset="152156.14">26811 18385 23039 0,'-8'7'2048'0,"-1"4"-1648"0,0 3-400 0,3-1 0 16,1 2 1312-16,0 3 176 0,-2-2 48 0,3 2 0 15,2-1-640-15,1-2-112 0,1-1-16 0,1-4-16 16,3 0-144-16,2-1-32 0,2 0 0 0,2-5 0 15,0 0 16-15,3-3 0 0,1-1 0 0,0-2 0 16,0-2-16-16,1-1 0 0,-1-6 0 0,4 1 0 16,-2-4 160-16,0-2 32 0,-3 1 0 0,1-1 0 15,0 2-112-15,-5 0-16 0,-4-2 0 0,-1-2 0 0,-1-2-144 0,-1-2-48 16,0 4 0-16,-2 0 0 0,-2 1-208 0,0 0-48 16,-1 2-16-16,-2 1 0 0,1 0-176 15,1 4 0-15,-3 1 0 0,1 2 0 0,5 7-336 0,0 0-48 16,0 0-16-16,0 0 0 15,-7-3-1872-15,7 3-368 0,0 0-80 0,0 0-8480 16,0 0-1712-16</inkml:trace>
  <inkml:trace contextRef="#ctx0" brushRef="#br1" timeOffset="152477.1">27569 18131 13823 0,'0'0'1216'0,"0"0"-960"0,0 0-256 0,0 0 0 15,0 0 2176-15,0 0 400 0,0 0 80 0,0 0 16 16,0 0-1072-16,-8 3-224 0,-1-2-32 0,9-1-16 16,-11 3-176-16,0 2-48 0,-2 1 0 0,-1-1 0 15,0 1-272-15,-2 5-48 16,1 4-16-16,-2-1 0 0,1 1-192 0,0 5-64 0,1 1 0 0,0 0 0 16,2-2-96-16,2 1-32 0,-1-1 0 0,7-2 0 15,0 1-96-15,4-3-32 0,3 1 0 0,5-2 0 16,2-3-48-16,2 2-16 0,2-7 0 0,3 1 0 15,2-5 16-15,4-2 0 0,3-1 0 0,0-4 0 0,1 0-208 16,2-2 144-16,1-4-144 0,3-3 128 16,-4 0-128-16,2 0 0 0,0-1-192 0,0-2 192 15,-2 2-768-15,-3 0-16 0,-3 2-16 0,0-5 0 16,-5-4-2080-16,3 1-432 0</inkml:trace>
  <inkml:trace contextRef="#ctx0" brushRef="#br1" timeOffset="152784.72">28060 17587 26719 0,'0'0'1184'0,"0"0"240"0,0 0-1136 0,0 0-288 15,0 0 0-15,0 0 0 0,-6 9 1152 0,-1 5 192 16,2 4 16-16,-5 3 16 0,-1 2-672 0,1 7-128 16,2 1-16-16,-1 5-16 0,-1 2-96 0,0 0 0 15,1 0-16-15,0 0 0 0,0 1-176 0,1-1-16 0,1-3-16 0,2 1 0 16,0-3-96-16,1-3 0 0,1-4-128 0,2-6 192 15,1-5 64-15,1-2 0 0,2-1 0 0,-3-12 0 16,0 0 512-16,10 3 96 16,0-4 32-16,1-1 0 0,1-6-192 0,2 2-48 0,0-5 0 0,1 4 0 15,3-3-336-15,2 5-64 0,-1 0 0 0,3 3-16 16,2 2-240-16,2 4 0 0,-1 1 0 0,3 7 0 16,1-1 0-16,0 4 0 0,-1 2 0 0,-1 1 0 15,2-1 0-15,-5 1 0 0,1-1 0 0,-3-2 0 16,0-2 0-16,-2-3-128 0,-2 0 128 0,0-4-160 15,-3 3-1392 1,-2-2-288-16,-2-5-48 0</inkml:trace>
  <inkml:trace contextRef="#ctx0" brushRef="#br1" timeOffset="153365.41">23447 19869 27695 0,'0'0'1216'0,"0"0"272"0,0 0-1184 0,3 11-304 0,1-2 0 0,3 5 0 0,3 0 1024 16,4 1 128-16,3 3 48 0,2 0 0 0,4 4-400 0,1-2-80 15,3 0-16-15,-2-2 0 0,0 1-240 0,3-2-48 16,-2-2-16-16,1-5 0 0,1 0-192 0,-2-1-32 16,0 0-16-16,-1-4 0 0,-1 1-160 0,0-3 192 15,-2-2-192-15,-2-1 192 0,-1 0-192 0,-1-1 0 16,-3-4 0-16,1-2 0 16,0-1-1632-16,-1-4-208 0,-2-4-32 0,-1-2-7888 15,-4-1-1568-15</inkml:trace>
  <inkml:trace contextRef="#ctx0" brushRef="#br1" timeOffset="153598.29">23945 19613 13823 0,'-14'-9'1216'0,"6"6"-960"0,-3 0-256 0,-1-1 0 15,0 0 3760-15,2 4 704 0,0 2 144 0,1 4 16 16,1 3-2688-16,1 4-528 0,-2 3-128 0,1 4 0 16,2 3-544-16,1 5-96 0,-2-2-32 15,-1 3 0-15,-4 3 48 0,2-2 16 0,-2 3 0 0,2 0 0 16,-2 2-16-16,-1 2 0 0,0-2 0 0,0-1 0 15,-2-1-224-15,0-2-48 0,1-3-16 0,-1 0 0 16,2-4-176-16,0-2-48 0,2-1 0 0,2-3 0 16,1-4-144-16,3-1 0 0,-1-4-192 0,6-9 192 15,-6 7-1744-15,6-7-240 0,0 0-32 0,0 0-15312 16</inkml:trace>
  <inkml:trace contextRef="#ctx0" brushRef="#br1" timeOffset="154795.1">25156 19714 7359 0,'0'0'656'0,"0"0"-528"15,0 0-128-15,-2 11 0 0,2-11 2160 0,0 0 400 16,0 0 64-16,-2 10 32 0,3 0-1392 0,-1-10-288 0,0 0-48 0,0 0-16 15,9 8 16-15,4 0 0 0,-2-3 0 0,1-1 0 16,0-1-160-16,2-1-16 16,0-1-16-16,1-1 0 0,-2-1-336 0,2-3-64 0,1 0-16 0,0 0 0 15,2 2 208-15,1-3 48 0,3-6 0 0,-2 4 0 16,-2-5 16-16,0 1 16 0,1 0 0 0,0-3 0 16,-3-4-224-16,-1 1-32 0,-2 3-16 0,-4 0 0 15,0 0-176-15,-4 0-32 0,-4-2-128 16,-2-1 192-16,-5 3 64 0,-2 3 0 0,-3-2 0 0,-3 2 0 15,-4 6 192-15,-1-1 64 0,0 1 0 0,-3 4 0 16,-1 1-128-16,0 5-32 0,0 2 0 0,3 4 0 16,1 3-176-16,1 5-48 0,0 3 0 0,2 1 0 15,1 3-128-15,2 3 0 0,0 3 0 0,7-4 0 16,3 0 0-16,3-4 0 0,4 0 0 0,5-3 0 0,4-5-128 16,3 0 128-16,1-5 0 0,2 0 0 0,1-3 0 15,3 0-144-15,4-4 144 0,0-3 0 0,-1-1-128 16,5-1 128-16,-1-2 0 0,1-3 0 15,1-1-656-15,-1 1-32 0,0-3 0 0,-2 1 0 16,-2-3-1824-16,-3 2-368 0,-4 0-80 16</inkml:trace>
  <inkml:trace contextRef="#ctx0" brushRef="#br1" timeOffset="155004.09">25757 19412 22111 0,'0'0'1968'0,"0"0"-1584"16,-1 11-384-16,1 0 0 0,0-11 1328 0,5 14 176 0,1 1 32 0,0 4 16 16,2 2-736-16,2 2-160 0,0-3-16 0,2-1-16 15,0 1-416-15,2 1-80 0,0-2 0 0,3 1-128 16,-1-1 128-16,1 3-128 0,-2-2 0 0,3-2 0 16,-1-3 0-16,-1-2-304 0,-1 2 64 0,3-2 16 31,-3 1-2464-31,-1-5-480 0</inkml:trace>
  <inkml:trace contextRef="#ctx0" brushRef="#br1" timeOffset="155230.99">26069 19402 15663 0,'0'0'688'0,"-11"4"144"0,-3 1-656 0,1 4-176 0,1 1 0 0,-1 4 0 0,1 3 3392 16,1 2 640-16,-2 4 128 0,2 3 16 0,1 1-3120 0,-2 4-624 15,-2 2-128-15,3 0-32 0,1 0-16 0,1-2 0 16,-1 3 0-16,1-1 0 0,1-2 16 0,3 4 0 16,-4-5 0-16,3-1 0 0,1 1-272 0,2-4 0 15,2 1 0-15,1-7 0 16,0-1-944-16,4-2-80 0,0-3-32 0,-1-8 0 16,-3-6-1824-16,0 0-384 0</inkml:trace>
  <inkml:trace contextRef="#ctx0" brushRef="#br1" timeOffset="155608.47">26228 19461 21183 0,'-10'16'944'0,"5"-2"192"0,0-4-912 0,0 8-224 0,-3 5 0 0,2 0 0 16,0 1 1168-16,-2 3 192 0,-2 0 48 0,0 2 0 15,-2 1-688-15,0-2-128 0,-1 1-16 0,-1-2-16 16,0 2-160-16,0-3-16 0,1-2-16 0,2-5 0 15,-1-2 176-15,5-5 32 0,0 0 16 0,7-12 0 16,0 0 208-16,0 0 32 0,0 0 16 0,0 0 0 16,8-12-80-16,2 0 0 0,2-6-16 0,0-1 0 15,2-5-288-15,3-1-48 0,1 2-16 0,1-3 0 16,1-2-400-16,0-1 128 0,-1 2-128 0,2 3 0 16,-2 2 0-16,2 3 0 0,0 1 0 0,-4 3 0 15,-3 4 0-15,0 4 0 0,-1 6 0 0,-3 1 0 0,-10 0 0 16,10 13 0-16,-2-1 0 0,-3 5 0 0,-1 1-144 15,-3 0 144-15,-2 1 0 0,-3 0 0 0,-1 0-160 0,-4 2 160 16,-3 1-128-16,0-3 128 16,-4-1-288-16,-4-2 32 0,0 0 0 0,1-5 0 0,-1-1-64 0,3-3 0 15,-1-5 0-15,4-3 0 16,4-4-1888-16,1-3-384 0,2-3-80 0,3-3-10816 0</inkml:trace>
  <inkml:trace contextRef="#ctx0" brushRef="#br1" timeOffset="155800.43">26639 19104 17503 0,'0'0'1552'0,"0"0"-1232"0,0 0-320 0,0 0 0 15,0 0 2704-15,0 0 496 0,-5 14 80 0,-1 3 32 16,-3 2-1952-16,-2 2-384 0,0 7-80 0,0-2 0 16,-1 6-448-16,2 0-96 15,-3 2-16-15,1 2 0 0,-1 2-48 0,1 0-16 0,1-2 0 0,3-1 0 16,2 1-48-16,3-1-16 0,0 1 0 0,3-2 0 15,0-1-208-15,3-2-208 0,-1-2 32 0,2-3 16 32,1-1-2656-32,1-7-544 0,0-8-96 0</inkml:trace>
  <inkml:trace contextRef="#ctx0" brushRef="#br1" timeOffset="156148.28">26953 19393 12895 0,'0'0'1152'0,"0"0"-928"0,0 0-224 0,0 0 0 0,0 0 3376 0,0 0 624 16,-10 5 128-16,1-1 32 0,1-1-2496 0,-1 2-512 15,-1 4-80-15,-1-3-32 0,2 4-496 0,-3 0-96 16,0 8-32-16,-1 0 0 0,-2 0-64 0,-1 1-16 16,0 1 0-16,1 1 0 0,3-4-48 0,3-3-16 15,4 0 0-15,1-1 0 0,4-13 0 0,0 9 0 16,4 0 0-16,-4-9 0 0,10 2 48 0,-1 0 16 15,-1-2 0-15,3-3 0 0,-2-1 192 0,1-3 48 16,1-1 0-16,-1-3 0 0,-3 0-192 0,2-1-16 16,-5-2-16-16,4 1 0 0,-3 3-176 0,-1 0-48 0,-4 10 0 0,0 0 0 15,0 0-128-15,0 0 0 0,9 5 0 0,-2 2 0 16,-2 7 0-16,2 0 0 0,-1-1 0 0,0 1 0 16,1 1 0-16,-1-1 0 0,3-2-192 0,0 0 192 31,1-1-1216-31,1-5-128 0,-2 0-32 0,2-1 0 15,-11-5-1248-15,11-3-240 0,0-1-48 0,1-3-16 0</inkml:trace>
  <inkml:trace contextRef="#ctx0" brushRef="#br1" timeOffset="156506.29">27311 19245 16575 0,'0'0'736'0,"0"0"160"0,-9-2-720 0,9 2-176 0,-8 0 0 0,8 0 0 0,-8 4 1904 0,2 5 336 16,-1-1 80-16,1 4 16 0,0 0-992 0,0 2-192 16,-1-1-32-16,2 3-16 0,1 1-288 0,0-1-64 15,0-2-16-15,0 1 0 0,1 1-128 0,0-1-32 16,2 3 0-16,-2-1 0 0,0 1-32 0,0 0-16 16,-1 0 0-16,2 0 0 0,0-2-80 0,1-1-32 15,1-3 0-15,-2-2 0 0,2-10-112 0,-3 11-32 16,3-11 0-16,-1 8 0 0,1-8-272 0,0 0 160 15,0 0-160-15,0 0 128 0,0 0-128 0,0 0 0 16,0 0 0-16,0 0 0 0,0 0 0 0,0 0 0 16,6-8 0-16,-6 8 0 0,3-11 0 0,-3 11 0 15,0 0 0-15,2-8 0 0,-2 8-256 0,0 0 0 0,0 0 16 16,0 0 0 0,0 0-336-16,0 0-64 0,0 0 0 0,0 0-16 15,0 0-1456-15,0 0-272 0,-4-7-64 0,4 7-16 16,0 0-160-16,0 0-16 0,0 0-16 0</inkml:trace>
  <inkml:trace contextRef="#ctx0" brushRef="#br1" timeOffset="157184.76">27650 19193 16575 0,'0'0'1472'16,"0"0"-1168"-16,0 0-304 0,0 0 0 0,-4 14 2320 0,-3-4 416 0,1 1 80 0,-3 3 0 16,-1 0-1328-16,-2 3-272 0,0 0-48 0,-1 2-16 15,-1 2-240-15,1-1-48 0,1-1-16 0,-1 2 0 16,-2-2-64-16,3-2-16 0,3 1 0 0,3-4 0 16,0-2-368-16,6-12-80 0,0 0 0 0,0 0-16 15,0 0-176-15,0 0-128 0,9-5 192 0,1-2-192 16,1-6 304-16,2 0-48 0,1-3-16 0,1-2 0 0,2-3-112 0,-1-1-128 15,1-1 176-15,-1 0-176 0,1 1 144 16,-2 1-144-16,-1 2 0 0,1 1 144 16,2 2-144-16,-1 4 0 0,-2 1 0 0,-1 5 0 0,-2-1 0 0,1 6 0 15,-2 1 0-15,-1 8 0 0,-1 1 0 0,-1 6 0 16,1 3 0-16,1 1 0 0,0 1-128 0,-1 2 128 16,1 2 0-16,2-3 0 0,0-2 0 0,0 2 0 15,1-3 0-15,1-2 0 0,-1 1 0 16,2-3 0-16,-1-4 0 0,2 1 0 0,-1-4-352 0,1 0 0 15,2-3 0-15,0-4 0 16,-2-4-1872-16,1-2-368 0,2-1-80 0</inkml:trace>
  <inkml:trace contextRef="#ctx0" brushRef="#br1" timeOffset="157542.62">28483 18886 32255 0,'0'0'1424'0,"-11"-1"304"0,-2 0-1392 0,-1 1-336 0,-1 2 0 0,-2 2 0 15,-4 5 544-15,1-1 32 0,-3 3 16 0,-3 0 0 16,-3 7-368-16,5-1-80 0,5-3-16 0,3 1 0 16,4 3-128-16,4-3 0 0,6-1 0 0,3-1 0 15,3-1 0-15,6 2 0 0,5-1 0 16,4 0 0-16,3 0 192 0,4-3 0 0,-1 0 0 0,1 3 0 15,1-1 48-15,-2 4 16 0,1-2 0 0,-2 1 0 16,-2 0-48-16,1-1 0 0,-3-3 0 0,-4 3 0 16,-3 4 112-16,-3-1 32 0,-3-3 0 0,-2-2 0 0,-4 2 208 0,-5-1 32 15,-6 1 16-15,-1-1 0 0,-3 0-160 16,0 1-16-16,-4-4-16 0,-1 1 0 0,-2-1-272 0,2-3-144 16,-4-1 160-16,-1-1-160 15,-1-2-1120 1,-2-2-320-16,-1-1-64 0,-1-3-15840 0</inkml:trace>
  <inkml:trace contextRef="#ctx0" brushRef="#br1" timeOffset="158026.29">26928 20178 10127 0,'0'0'896'0,"0"0"-704"0,-9 3-192 0,0 3 0 0,0-3 3936 15,9-3 752-15,-8 5 160 0,2 3 16 0,1-2-3200 0,0 3-656 16,2 3-128-16,-1 0-32 0,2 0-416 0,-1 1-96 16,1-1-16-16,-1 1 0 15,2 0-160-15,1 2-32 0,0-1-128 0,4-1 192 0,-1-4 144 0,1 1 32 16,0-4 0-16,-4-6 0 0,8 9 96 0,1-5 32 15,-9-4 0-15,11 0 0 0,-1-1 112 0,0-5 32 16,2 0 0-16,-2 0 0 0,0-6-64 0,0 3-16 16,-1-2 0-16,0 0 0 0,0-5-272 0,1 4-48 15,0-2-16-15,2 0 0 0,-5-2-224 0,4 1 128 16,-2 2-128-16,1-2 0 0,-3-1 0 0,1 3 0 16,0 1 0-16,-1 0 0 15,1 2-560-15,1 2-48 0,-3-2-16 0,3 2 0 16,-3 3-2384-16,5-1-496 0</inkml:trace>
  <inkml:trace contextRef="#ctx0" brushRef="#br1" timeOffset="158349.74">27516 20000 18431 0,'-15'1'1632'0,"5"0"-1312"0,-3-1-320 0,0 1 0 16,0 2 2944-16,1 0 512 0,0-1 96 0,1 3 32 15,-2 4-2624-15,-1 0-512 0,0 5-96 0,-4 0-32 16,1 2-320-16,-1 2 0 0,1 0 0 0,2 1 0 16,0 1 0-16,2 0 0 0,0-1 0 0,3 0 0 15,5-3 0-15,3 1 0 0,2-5 0 0,5-1 0 0,4-3 176 0,1-2 16 16,0-1 0-16,3 1 0 0,1-6 224 0,1-4 48 16,0 0 16-16,0-1 0 0,2-6 96 0,-2 2 0 15,-1-4 16-15,0 1 0 0,-1 0-272 0,0-2-64 16,-2-2-16-16,-1 3 0 0,-2 4-240 0,-2-1 176 15,0 3-176-15,-6 7 160 0,0 0-160 0,0 0 0 16,0 0 144-16,0 0-144 16,0 0 0-16,12 6 0 0,-2 4 0 0,-4-1-128 0,2 2-208 0,-2-2-48 15,-6-9 0-15,8 11 0 16,1-2-2016-16,0-1-416 0,-9-8-64 0</inkml:trace>
  <inkml:trace contextRef="#ctx0" brushRef="#br1" timeOffset="158618.22">27665 19960 20271 0,'-12'16'1792'0,"1"-2"-1424"0,1-2-368 0,0 3 0 16,2 3 2064-16,0 1 352 0,1 4 64 0,3-4 16 16,-1-2-1600-16,1-3-320 0,1-2-64 0,2 1-16 15,1-4 112-15,0-9 32 0,0 0 0 0,0 0 0 16,5 9-128-16,-5-9-32 0,0 0 0 0,13-3 0 15,1-3 208-15,0 0 32 0,-1-7 16 0,2 2 0 16,-2-5-160-16,3 0-48 0,2-2 0 0,-3 0 0 16,-1 0-160-16,1 1-48 0,2-2 0 0,-2 2 0 0,-1 2-192 15,-1 3-128-15,0 5 160 0,-1-1-160 0,2 3 0 0,-4 2 0 16,-1 3 0-16,0 0 0 16,-9 0-1248-16,9 3-192 0,-9-3-32 15,9 5-16-15,-9-5-1600 0,9 6-320 0</inkml:trace>
  <inkml:trace contextRef="#ctx0" brushRef="#br1" timeOffset="158801.47">28079 19856 26207 0,'0'0'1152'0,"0"0"256"0,-5 10-1136 0,1 0-272 16,0 4 0-16,1 2 0 0,0 0 704 0,-2 2 96 15,1 1 16-15,0 1 0 0,-1-1-480 0,1 2-80 16,1-2-32-16,-1 0 0 0,0-1-224 0,1-3 144 0,3-2-144 0,0-2 128 15,0-11-320-15,0 0-80 0,3 10-16 0,-3-10 0 32,0 0-1648-32,0 0-336 0,15-1-64 0</inkml:trace>
  <inkml:trace contextRef="#ctx0" brushRef="#br1" timeOffset="159570.96">28435 19845 24879 0,'-9'0'2208'0,"-2"1"-1760"0,-1 1-448 0,-2 2 0 16,-1 4 912-16,0 1 112 0,0-3 0 0,-1 6 16 15,-4 0-576-15,1 0-112 0,0-1-32 0,2 2 0 0,5-4 128 0,1 3 32 16,4-4 0-16,7-8 0 0,-4 12 16 0,4-12 0 16,0 0 0-16,0 0 0 0,15 6-176 15,-1-2-16-15,0-6-16 0,1-1 0 0,2-1 32 0,1-3 16 16,-2-1 0-16,-3 1 0 0,0-2-16 0,-2 3 0 15,1 2 0-15,-2-4 0 0,-3 2-112 0,1-1-16 16,-8 7-16-16,8-6 0 0,-8 6-176 0,0 0 0 16,0 0 0-16,0 0 0 0,10 6 0 0,-3 1 0 15,-1 3 0-15,-3 0 0 0,0 3 0 0,-2-3 0 16,0 3 0-16,2 0 0 0,-3-13 0 0,2 9 0 16,-2-9 0-16,0 0 0 0,0 0 0 0,0 0 0 15,13-2 0-15,0-1 0 0,-2-8 0 0,2 3 0 16,1-5 0-16,1 0 0 0,1-1 0 0,-1 0 128 15,-1-1-128-15,0 0 0 0,-2-1 0 0,1 5 0 0,0-2 128 16,-2 7-128-16,1-4 0 0,-2 5 0 0,-2-3 0 0,-8 8 0 16,0 0 0-16,11 4 0 15,-11-4-128-15,0 0 128 0,9 10 0 0,-4 3 0 0,-1-1-144 0,0-1 144 16,-4-11 0-16,3 14 0 0,1-3 0 0,-2-2 0 16,-2-9 0-16,0 0 0 0,0 0 0 0,0 0 0 15,10 6 0-15,-10-6 0 0,0 0 0 0,14-1 0 16,0-2 192-16,1-2-48 0,-1 2-16 0,1-6 0 15,-1 0-128-15,1-1 0 0,1 2 144 0,-1-2-144 16,-1 1 0-16,0-1 128 0,-1 1-128 0,-1-1 0 16,-2 5 144-16,1-3-144 0,-2 2 192 0,-1 2-192 15,-8 4 176-15,11-7-176 0,-11 7 160 0,11-3-160 0,0 0 128 16,-11 3-128-16,11-1 0 0,-1 0 144 0,0-2-144 0,0 0 0 16,-10 3 0-16,12-5 0 0,-2 2 0 0,0 0 0 15,0-2 0-15,-1 0 0 0,-9 5 0 0,10-4 0 16,-1 0 0-16,-9 4 0 0,0 0 0 0,0 0 0 15,0 0 128-15,0 0-128 0,0 0 0 0,0 0 0 16,4 12 0-16,-3-2 0 0,-2 3 0 16,0-1 0-16,-2 0 0 0,2 0 0 0,0 2 0 0,1-3 0 15,1 0 0-15,1 0 0 0,-2-11 0 0,5 8 0 16,2-2 0-16,-7-6 0 0,0 0 0 0,11 7 0 16,-1-5 0-16,3-2 0 0,1-2 0 0,1-5 0 15,2 0 0-15,2-2 0 0,1 1 0 0,2 1 0 16,-1-5 128-16,-3 3-128 0,-1 0 0 0,1 0 0 0,-2 1 128 0,-3 1-128 15,-3-2 0-15,-1 4 0 16,-9 5 0-16,0 0 128 0,0 0-128 0,0 0 0 0,0 0 0 0,0 0 0 16,0 0-192-16,0 0-80 0,0 0-16 0,0 0-11216 15,0 0-2240-15</inkml:trace>
  <inkml:trace contextRef="#ctx0" brushRef="#br1" timeOffset="159778.1">28359 19487 40543 0,'-27'0'3600'0,"11"2"-2880"0,-3-1-576 0,5 0-144 15,3 1 1136-15,4-1 192 0,7-1 32 0,0 0 16 16,0 0-1696-16,0 0-352 0,0 0-64 0,0 0-16 15,0 0-1936-15,0 0-400 0,5-5-80 0</inkml:trace>
  <inkml:trace contextRef="#ctx0" brushRef="#br1" timeOffset="160395.81">29574 20068 21183 0,'0'0'1888'0,"-5"-4"-1504"0,0-4-384 0,1 0 0 0,4 8 2048 0,0 0 352 0,0 0 64 0,0 0 16 0,0 0-1376 0,0 0-272 15,-4 9-48-15,2 1-16 0,-1 4-416 0,2 0-96 16,-2-1 0-16,1 2-16 16,0 0 0-16,-1 3 0 0,-1 0 0 0,0 0 0 0,1 1 96 0,1-4 32 15,1-1 0-15,1-4 0 0,0-1-48 0,0-9 0 16,0 6 0-16,0-6 0 0,0 0 176 0,0 0 16 16,0 0 16-16,0 0 0 0,9-2 0 0,1-7 0 15,0-3 0-15,0-4 0 0,0-2-240 0,2 0-48 16,-1 1-16-16,1-1 0 0,-2 0-96 0,0 0 0 15,0 0-128-15,-1 1 192 0,4 3-192 0,-2 1 0 0,-1 1 0 16,-1 2 0-16,-1 5 128 0,-8 5-128 0,9-2 0 0,-9 2 144 16,0 0-144-16,0 0 0 15,9 5 0-15,-9-5 0 0,6 15-128 0,-3-1 128 0,-5-1 0 0,0 1 0 16,-1-2-288-16,-3 0 16 0,1-2 0 0,-2 3 0 31,0-3-1328-31,-1 1-272 0,-1 1-48 0,0-3-14432 0</inkml:trace>
  <inkml:trace contextRef="#ctx0" brushRef="#br1" timeOffset="160921.94">29618 20030 10127 0,'0'0'896'0,"0"0"-704"0,0 0-192 0,-1-6 0 15,1 6 2688-15,-1-9 512 0,-2 3 112 0,3 6 16 16,0 0-1552-16,-2-7-304 0,2 7-64 0,0 0-16 16,0 0-224-16,0 0-32 0,0 0-16 0,0 0 0 15,-5 8-224-15,1-1-64 0,0 5 0 0,-1 2 0 16,1 4-192-16,2 3-32 0,2-2-16 0,-2 3 0 0,0 3-288 16,-1 0-64-16,1-4-16 0,1 1 0 15,-1-3-224-15,0-1 128 0,-1 1-128 0,1-5 0 0,0-2 128 16,1 0-128-16,-1-2 0 0,-1 0 0 0,3-10 0 0,0 0 0 15,0 0 0-15,0 0 0 16,0 0-1616-16,0 0-368 0,0 0-80 0,0 0-12448 16</inkml:trace>
  <inkml:trace contextRef="#ctx0" brushRef="#br1" timeOffset="161354.84">30074 20042 18431 0,'0'0'1632'0,"-7"6"-1312"0,0 0-320 0,0 4 0 15,1 1 2368-15,1 1 384 0,0 2 96 0,0 2 16 16,0-2-1712-16,-1 0-352 0,1 1-64 0,0 0-16 15,-1-2-64-15,0-4-16 0,-1 2 0 0,3-5 0 16,4-6-64-16,-3 9-32 0,3-9 0 0,0 0 0 16,0 0 112-16,0 0 32 0,0 0 0 0,0 0 0 15,0 0-48-15,8-6 0 0,1-3 0 0,0-4 0 16,0 2-224-16,1-2-48 0,0-2-16 0,2 2 0 16,-1 3-160-16,1-1-48 0,-2 3 0 0,3-1 0 15,-3 4-144-15,3 1 160 0,-2 3-160 0,3 4 160 0,-3 0 0 0,0 6 0 16,1 3 0-16,0 3 0 0,-2 3-160 15,0 1 0-15,2 1 144 0,-2 0-144 0,-1 0 0 0,-1-1 0 16,0-4 0-16,0 0-192 16,-1 0-272-16,1-1-64 0,-2-5-16 15,1 3 0-15,-1-5-1616 0,-6-7-320 0,0 0-64 0,0 0-13088 0</inkml:trace>
  <inkml:trace contextRef="#ctx0" brushRef="#br1" timeOffset="161516.51">29953 19820 34095 0,'-18'-3'3024'0,"10"1"-2416"15,8 2-480-15,0 0-128 0,0 0 1120 0,0 0 208 16,0 0 32-16,0 0 16 0,0 0-816 0,0 0-176 16,0 0-16-16,0 0-16 15,7 8-1232-15,-7-8-240 0,9 10-48 0,1-3-16 16,-3 0-2000-16,2-2-400 0</inkml:trace>
  <inkml:trace contextRef="#ctx0" brushRef="#br1" timeOffset="162239.49">31168 19909 26719 0,'0'0'1184'0,"0"0"240"0,0 0-1136 0,0 0-288 15,-4-5 0-15,4 5 0 0,0 0 976 0,0 0 144 16,0 0 32-16,-5 7 0 0,0 3-576 16,0 0-128-16,-1 3 0 0,-1 2-16 0,-2 4-32 0,0 1 0 15,1 3 0-15,0 1 0 0,3-3-16 0,1 0 0 16,1-2 0-16,3-2 0 0,2-3-128 0,3 0-48 16,2-6 0-16,4 0 0 0,-1-2 16 0,2-5 0 15,1 1 0-15,2-3 0 0,4-3 160 0,1-1 16 16,-1-2 16-16,1 0 0 0,2-4-48 0,-1 1-16 15,1-3 0-15,2-1 0 0,0-1-352 0,2-1 128 16,-2 0-128-16,0 1 0 0,-3-2 144 0,2 1-144 16,-5-1 192-16,-1 3-192 0,0 1 0 0,0 6 0 15,-6-1 0-15,0 4 0 0,-11 4 0 0,0 0 0 16,11 3 0-16,-11-3-144 0,6 10 144 0,-1 4 0 0,-2 3 0 16,-2 3-128-16,-2 3 128 0,-2 5 0 0,0-2 0 0,-2 6 0 15,-3 1 0-15,-1 4-128 0,-2 0 128 0,-3 0 0 16,-2-2 0-16,1 0 0 0,-1-5 0 0,0-3-128 15,-7 1 128-15,2-5 0 0,-1 0 128 0,1-1-128 16,2 4 256-16,-3-7 0 0,3-2-16 16,0-2 0-16,0-3-240 0,1 1 176 0,0 0-176 0,0-8 160 0,1-2 64 15,1-3 16-15,2-4 0 0,0-1 0 0,0-6 208 0,3 0 64 16,1-6 0-16,2 1 0 0,3-4-128 0,2-2 0 16,5 3-16-16,3 0 0 0,4-1-160 0,2 2-16 15,3 3-16-15,4-1 0 0,4 2-176 0,3 2 0 16,2 0 0-16,1 6 0 0,0-1 0 0,3 2 0 15,2 2 0-15,2 1 0 0,-2 4 0 0,1 0 0 16,0 2 0-16,-2 1 0 0,-1-1 0 0,-3 0 0 16,-3 1 0-16,1 2 0 0,-5-2 0 0,1 3 0 15,-2-3 0-15,-2-1 0 0,-3 0-240 0,-1 1-80 16,-1-3 0-16,-2 1-16 16,-1-2-1904-16,2-1-368 0,-1 0-80 0</inkml:trace>
  <inkml:trace contextRef="#ctx0" brushRef="#br1" timeOffset="174921.86">3463 11083 11055 0,'0'0'976'0,"0"0"-784"0,3-11-192 0,0-2 0 15,-1 2 752-15,-2 11 96 0,2-11 32 0,-2 11 0 0,0-17 256 16,0 4 48-16,-2 4 16 0,2 9 0 0,0 0 16 0,-1-11 16 16,1 11 0-16,0 0 0 0,0 0-400 0,0 0-96 15,0 0-16-15,-1 5 0 0,0 3-432 0,-1 3-96 16,2 4 0-16,-1 3-16 0,-1 3 160 0,-1 6 48 16,-1 5 0-16,0 30 0 0,2-2-160 0,1-3-32 15,-1-4 0-15,2-2 0 0,3-2-48 0,-1-4-16 16,2-7 0-16,0-3 0 0,1-10 96 0,0-2 16 15,0-4 0-15,0-6 0 0,-5-13 400 0,8 10 96 16,-8-10 16-16,10 1 0 0,0-3 144 0,3-8 48 16,2-2 0-16,-1-7 0 0,-1-5-336 0,0 0-64 15,-2 1-16-15,1-5 0 0,-1-3-288 0,0 1-64 16,-2-3-16-16,3 0 0 0,-1-2-160 0,1 0 192 0,0-3-192 0,1 0 192 16,-1-2-192-16,0 2 0 0,2 3 144 0,-1 5-144 15,1 1 0-15,-1 7 0 0,-1 5 0 0,-2 4 0 16,-2 4 0-16,4 1 0 0,-2 6 0 0,0 2 0 31,-10 0-512-31,0 0-128 0,13 9-32 0,-4 0-10384 0,-2 2-2064 0</inkml:trace>
  <inkml:trace contextRef="#ctx0" brushRef="#br1" timeOffset="175323.2">4120 11412 20559 0,'-13'-3'896'0,"4"1"208"0,-2 2-880 0,-2 0-224 0,-2 2 0 0,-2 1 0 0,-1 1 0 0,1 5 0 15,-4 0 0-15,0 5 0 0,-1-4 512 0,-2 3 128 16,2 1 0-16,2 4 16 0,0-1 400 0,1 4 80 16,1-1 16-16,2 5 0 0,4 1-576 0,3-2-128 15,4-2 0-15,2-3-16 0,5-5-112 0,1 0-32 16,4-2 0-16,0-5 0 0,3-1 224 0,4-3 64 15,4-5 0-15,0-3 0 0,-3 0 0 0,6-4 16 16,-4-3 0-16,1-5 0 0,1-1-144 0,-1-1-16 16,-1 0-16-16,0 1 0 0,-4-2-224 0,0 1-64 15,-4 0 0-15,1 1 0 0,-2 2-128 0,-2 0 128 16,-1 1-128-16,-1 2 128 0,-2 3-128 0,1 0 128 16,-3 10-128-16,0 0 128 0,0 0-128 0,0 0 0 15,0 0 0-15,-4 13 0 0,0-1-192 0,2 2 192 0,-1 4-192 0,3 0 192 16,1 0-144-16,5 1 144 0,1 1 0 0,2-3 0 15,1-2 0-15,2-1 0 0,0-1 0 0,2-4 0 16,2-1-192-16,3-2 64 0,2 0 128 0,1-2-208 31,-2-8-2240-31,2-1-448 0</inkml:trace>
  <inkml:trace contextRef="#ctx0" brushRef="#br1" timeOffset="175606.61">4528 11264 23039 0,'0'0'2048'0,"-8"6"-1648"0,0-1-400 0,3 8 0 16,2 5 768-16,-1-1 64 0,-1 1 0 0,0 0 16 0,0 1-80 0,1 3 0 15,0 4-16-15,0-3 0 0,-1-4 176 0,0 3 32 16,1-1 16-16,0 2 0 0,-1-4-400 0,3-3-64 16,0-6-32-16,2 3 0 0,2-3-288 0,-2-10-48 15,0 0-16-15,0 0 0 0,0 0 144 0,0 0 32 16,14-7 0-16,-2-2 0 0,-1-5 304 0,1-2 64 15,0-2 16-15,0 0 0 0,1 1-432 0,1-1-64 16,-1-4-32-16,1-1 0 0,2 2-32 0,1 0 0 16,-2 2 0-16,-1 3 0 0,-1-1-128 0,1 2 0 15,0 2 0-15,2 1 0 0,0-1 0 0,1 4 0 16,-3-1 0-16,0 5 0 16,-1 1-1616-16,2 0-304 0,-3 3-64 0,2 0-13376 0</inkml:trace>
  <inkml:trace contextRef="#ctx0" brushRef="#br1" timeOffset="175835.08">5245 11201 22111 0,'0'0'1968'0,"0"0"-1584"0,0 0-384 0,-9 9 0 16,1 1 608-16,2 4 32 0,-6-1 16 0,3 0 0 15,1 1-16-15,-4 4 0 0,-2-1 0 0,-1 0 0 16,-2-2 288-16,1 3 48 0,2 1 16 0,0 1 0 15,2-2-592-15,2-3-112 0,1-1-32 0,3-3 0 16,1 0-256-16,2-5 128 0,3-6-128 0,0 0 0 16,0 0 160-16,0 0-160 0,8 7 128 0,-8-7-128 15,10-5 0-15,2 0-192 0,-1-2 0 0,-1-3 16 16,0 1-1968-16,2-4-400 0</inkml:trace>
  <inkml:trace contextRef="#ctx0" brushRef="#br1" timeOffset="176690.49">5545 11187 13823 0,'0'0'1216'0,"-7"9"-960"16,7-9-256-16,-9 5 0 0,2 4 1856 0,-2-1 336 15,-1 3 64-15,-2-2 16 0,0 1-1296 0,-4-1-256 0,-2 4-48 0,1 0-16 16,-1 1 176-16,3 2 48 0,2-1 0 0,4 1 0 15,-1-1-208-15,6-1-32 0,3-3-16 0,3 1 0 16,3 2-336-16,3-7-64 0,0 2-16 0,4-5 0 16,4-4 96-16,0-1 16 0,1 0 0 0,0-6 0 15,1 0 48-15,0-5 16 0,0 2 0 0,-2-3 0 16,0 3-128-16,-2 0-32 0,-2-4 0 0,0 1 0 16,-3 1-224-16,-3-2 176 0,-1 2-176 0,-1 3 160 15,-2-1-160-15,-2 10 0 0,3-8 0 0,-3 8 0 16,0 0 0-16,0 0 0 0,0 0 0 0,0 0 0 15,0 0 128-15,-6 6-128 0,-2 4 0 0,3-3 128 16,1 3-128-16,4-10 0 0,-1 11 0 0,1-11 0 16,2 11 0-16,-2-11 0 0,8 6 0 0,2 0 0 15,-10-6 320-15,15 2-32 0,3-2 0 0,-2-4 0 0,0-1 16 16,1 0 0-16,-2-6 0 0,0 2 0 0,0-4-176 16,-1 3-128-16,-1 1 192 0,0-4-192 0,-2 3 128 0,-1-1-128 15,-1 0 0-15,-1 5 0 0,-8 6 0 0,0 0 0 16,0 0 0-16,10 1 0 0,-10-1 0 0,0 0 0 15,8 12 0-15,-3-3 0 0,-3 2 0 0,0 1 0 16,-1-1 0-16,0 2 0 0,-1 1 0 0,1-4 0 16,1 1 0-16,0-3 0 0,-2-8 0 0,0 0 0 15,9 8 128-15,-3-6-128 0,-6-2 336 0,14 0 16 16,2-1 0-16,-4-2 0 0,0-3-48 0,1 0-16 16,1-1 0-16,-2-2 0 0,-2 3-160 0,1-3-128 15,-1 3 192-15,-1-3-192 0,-2 1 128 0,2 3-128 0,0-1 0 0,0 2 0 16,-9 4 0-16,10-4 0 0,-10 4 0 15,12 0 0-15,-12 0 0 0,10 1 0 0,-10-1 0 0,10 6 0 16,-10-6 0-16,11 6 0 0,-1-1 0 0,-1 0 0 16,-9-5 0-16,14 4 0 0,-1 0 0 0,1-4 0 15,-4-2 0-15,3 0 0 0,1-1 0 0,2 0 0 16,-2-1 0-16,2-4 0 0,-2 0 0 0,-2 3 0 16,0-2 0-16,-2-1 128 0,0-3-128 0,-1 3 0 15,-1 0 128-15,-2 2-128 0,-6 6 0 0,0 0 0 16,4-10 0-16,-4 10 0 0,0 0 128 0,0 0-128 15,-9-4 0-15,0 5 0 0,0 6 0 0,-1-2 0 16,-1-3 0-16,-1 7 0 0,1 0 0 0,1 4 0 16,1-3 0-16,2 1 0 0,0 1 0 0,2-3 0 15,1 1 0-15,4-10 0 0,2 9 0 0,-2-9 0 16,5 10 0-16,4-4 0 0,3-1 0 0,-1 1 0 0,-1-3 0 16,2-1 0-16,-1-1 0 0,3-1 0 0,1 0 0 0,1 0 128 15,-2 0-128-15,-2 1 0 0,1-2 0 0,-1 2 0 16,-2 2 0-16,0 3 0 0,-3-1 0 0,2 0 0 15,-9-5 0-15,12 8 0 0,-5-2 0 0,1 1 0 16,-8-7 0-16,10 7 0 0,-10-7-128 0,12 5-48 16,-2 0 0-16,1 0-11632 15,2-2-2336-15</inkml:trace>
  <inkml:trace contextRef="#ctx0" brushRef="#br1" timeOffset="177077.08">7024 11137 24527 0,'0'0'1088'0,"-6"6"224"0,0-1-1056 0,-1 8-256 0,0 1 0 0,0 3 0 0,0 2 1264 16,-1 2 192-16,0-1 32 0,1-1 16 0,-2 2-352 15,0 0-80-15,1-3-16 0,2 0 0 0,1 0-528 0,1-1-96 16,1 0-32-16,2-2 0 0,2 0-400 0,2-1 0 16,1-5 0-16,1-1 0 15,-5-8-896-15,11-1-96 0,1-6-32 0,0 0-13504 0</inkml:trace>
  <inkml:trace contextRef="#ctx0" brushRef="#br1" timeOffset="177261.31">6971 10908 19343 0,'-20'-22'1728'0,"7"13"-1392"0,-2-1-336 0,1 2 0 0,5 3 3072 0,0-1 528 0,5 1 112 16,4 5 32-16,0 0-2384 0,0 0-464 0,0 0-112 0,0 0-16 16,0 0-576-16,0 0-192 0,0 0 128 0,0 0-128 15,9-1-160-15,1-2-96 0,1 3 0 0,2 3-10176 16,4-2-2048-16</inkml:trace>
  <inkml:trace contextRef="#ctx0" brushRef="#br1" timeOffset="177647.43">7312 10998 25791 0,'-17'10'2304'0,"8"2"-1856"0,-1 3-448 0,0 3 0 15,-2 2 496-15,2-1 0 0,0 1 0 0,-1 2 0 16,-2-2-96-16,0 4-16 0,-1-3 0 0,1-1 0 0,1-2 576 0,0-2 96 15,2 0 32-15,2-7 0 16,2-1-256-16,6-8-32 0,0 0-16 0,0 0 0 0,0 0-80 0,0 0 0 16,0 0-16-16,9-7 0 0,1-2-192 0,2-5-48 15,-1 0 0-15,0-3 0 0,1-2-160 0,1 2-32 16,-1 0-16-16,2 3 0 0,0-1 0 0,0 1 0 16,0 1 0-16,0 3 0 0,-2-1-240 0,-2 5 128 15,-1 3-128-15,-9 3 0 0,0 0 0 0,10 6 0 16,-10-6 0-16,8 11 0 0,-5 1 0 0,2 3 0 15,-3 2 0-15,-1 0 0 0,-1 4 0 0,0-1 0 16,0 3-128-16,-1-1 128 0,-1-1-256 0,2 0 16 16,0-2 0-16,2-4 0 15,2-2-416-15,3-7-96 0,-7-6-16 0,14 4 0 16,1-4-736-16,1-4-160 0,0-2-16 0,3-7-8496 0,0-2-1712 16</inkml:trace>
  <inkml:trace contextRef="#ctx0" brushRef="#br1" timeOffset="178490.97">7890 10746 20271 0,'0'-10'1792'0,"4"2"-1424"15,-3 0-368-15,1 1 0 0,0-3 1504 0,-2 10 224 0,0 0 64 0,0 0 0 16,0 0-752-16,0 0-144 0,0 0-16 0,-5 10-16 16,-3 2-288-16,0 3-48 0,0 4-16 15,0 1 0-15,4 6-128 0,-1-7-48 0,2-1 0 16,1 3 0-16,1 5-80 0,1-2-32 0,2-4 0 0,3-1 0 15,4-4-96-15,4-1 0 0,-2-2-128 0,3-5 192 16,0-4 112-16,2-3 16 0,-1-3 0 0,5-4 0 16,0-2 288-16,1-6 64 0,-1-3 16 0,2-1 0 15,-1-1-352-15,0-1-64 0,-2 1-16 0,-1-2 0 16,-2 2-256-16,-3 0 0 0,1-2 128 0,0 4-128 16,0-1 0-16,0 0 0 0,-2 0 0 0,0 1 0 15,-4 4 0-15,-3 0 0 0,1 5 0 0,-1 2 0 16,-5 7 0-16,0 0 0 0,0 0-176 0,1 12 176 15,-2 6-240-15,0 0 64 0,-1 2 16 0,1 7 0 0,0 2 160 0,0 4 0 16,-2 3 0-16,-1 6-128 0,-1 5 128 0,-2 5 0 16,-1 5-144-16,-2 9 144 0,-2 7 0 15,0-1 0-15,-1-1 0 0,2-1 0 0,0-5 0 0,0 1 0 16,-2-1 0-16,0-7 0 0,2 0 240 0,-3-6-48 16,-2-3 0-16,0-8 0 0,1-4 224 15,0-4 32-15,0-3 16 0,-1-5 0 0,0-4 0 0,0-7 0 16,1-5 0-16,0-4 0 0,0-4 96 0,1-2 16 15,0-1 0-15,2-7 0 0,2-3-256 0,0-4-32 16,1-5-16-16,0-3 0 0,2 0-112 0,-1-5-32 16,2-5 0-16,2-3 0 0,0-4-128 0,4 2 192 15,4-3-192-15,2 2 192 0,4 2-192 0,4 3 0 16,4 3 0-16,4 6 0 0,-1 0 0 0,5 5 0 0,0 5 0 0,5 6 0 16,2-3-144-16,3 9 144 15,0 3-192-15,5 3 192 0,1 3-160 0,4 7 160 0,2 1-128 0,-1-2 128 16,-1 2 0-16,-3 3 0 0,-2 0 0 0,-4-1-128 15,-4-1 128-15,-3 1 0 0,-2 4 0 0,-2-2-128 32,-5-1-928-32,0-1-176 0,-4 1-48 0,-1-2-11200 0,-4-4-2256 0</inkml:trace>
  <inkml:trace contextRef="#ctx0" brushRef="#br1" timeOffset="180402.33">4479 12176 5519 0,'0'0'496'0,"0"0"-496"0,0 0 0 0,0 0 0 16,0 0 1920-16,0 0 272 0,0 0 64 0,0 0 16 15,2-9-672-15,-2 9-144 0,0 0-32 0,0 0 0 0,0 0-208 0,0 0-64 16,0 0 0-16,0 0 0 0,0 0-384 0,0 0-64 16,0 0-32-16,0 0 0 0,0 0-256 0,0 0-48 15,-8 4-16-15,-1 3 0 0,0-4-192 0,0 5-32 16,0 3-128-16,-1 2 192 0,-1-3 48 0,-1 3 0 15,0 1 0-15,-2 1 0 0,-3 3 0 0,2 2 0 16,-2-1 0-16,1 2 0 0,-1-1 16 0,0 4 16 16,0 3 0-16,-1 1 0 0,0-1-32 0,3 2-16 15,-1-2 0-15,2 3 0 0,0-3 64 0,2 1 16 16,2-4 0-16,0 4 0 0,2 4 16 0,1-2 16 0,3 3 0 16,0 0 0-16,3 3-144 0,1-2-16 0,2-3-16 0,1-2 0 15,-1 1 32-15,2-2 16 0,0-2 0 0,2-2 0 16,3-3 64-16,0 0 16 0,1-6 0 0,1 3 0 15,-1 2 64-15,2-5 16 0,-1-1 0 0,1 0 0 16,1 2-80-16,-3-4-16 0,2-1 0 16,-1 0 0-16,-1-3-112 0,0 2-32 0,1 0 0 0,-3-1 0 15,0-4-128-15,0 0 192 16,-8-5-192-16,12 6 192 0,-3-2-192 0,2-1 0 0,-1-1 0 0,-10-2-11440 16,10-2-2160-16</inkml:trace>
  <inkml:trace contextRef="#ctx0" brushRef="#br1" timeOffset="181535.76">4673 12606 14559 0,'0'0'640'0,"0"0"144"0,0 0-624 0,0 0-160 0,0 0 0 0,0 0 0 0,0 0 1184 0,0 0 208 15,-5-6 32-15,5 6 16 0,0 0-416 0,0 0-96 16,-9 1-16-16,9-1 0 0,0 0-160 0,-9 7-48 16,2 4 0-16,2-1 0 0,5-10-192 0,-6 15-64 15,1-1 0-15,1 4 0 0,2 1-112 0,0 6-16 16,1 8-16-16,0 2 0 0,1-1-112 0,1 0 0 16,2-2-16-16,0 0 0 0,2-3-176 0,2-5 128 15,-1 2-128-15,4-5 128 0,-1-6 224 0,1-3 32 16,2-1 16-16,1-3 0 0,-1 0 160 0,3-6 16 0,1-2 16 15,-1-2 0-15,0-2-16 0,1-3 0 0,0 2 0 0,-3-4 0 16,-1-1-192-16,2-4-64 0,0-1 0 0,-1 0 0 16,0-3-144-16,0-1-48 0,-2-1 0 0,-1 2 0 15,-1-1-128-15,0 0 0 0,-1-2 144 0,-1 2-144 16,1-1 0-16,-1 0 144 0,0-2-144 0,-1 2 0 16,1 1 0-16,0 1 0 0,0 1 0 0,-1 6 0 15,0-1 0-15,2 7 0 0,-8 5 0 0,0 0 0 16,0 0 0-16,0 0 0 0,0 0-208 0,9 7 80 15,0 4 128-15,-4 1-160 0,0 0 160 0,-1 5-160 16,-1 2 160-16,1 4 0 0,0 3-144 0,1-1 144 16,-2 3 0-16,-1 1 0 0,0 4-144 0,-1 4 144 15,0 1 0-15,-1 2 0 0,-2 1 0 0,-2 2 0 0,0 3 0 16,0-3 0-16,-1 3 0 0,0-1 0 0,0-2 0 16,0-3 0-16,0 2 0 0,-4 0 0 0,0-3 0 15,0-3 176-15,0 3-48 0,-1-3-128 0,0 0 240 0,0 0-64 16,-2-1-16-16,2-2 0 0,-1 1 96 0,-1-3 0 15,-1-6 16-15,1 1 0 0,-1-2 0 0,1-2 0 16,1-1 0-16,1-2 0 0,0-3 80 0,0-1 16 16,-1-3 0-16,2-1 0 0,1 0-48 0,0-3-16 15,8-8 0-15,-11 6 0 0,-1-2-128 0,2-2-32 16,0-3 0-16,1 0 0 0,0-5 48 0,0-5 0 16,0 0 0-16,-1-1 0 0,1-4-32 0,1-1 0 15,1 1 0-15,0-2 0 0,2-2-160 0,2-1 0 0,-1 0 144 0,2-1-144 16,1-1 0-16,1 4 0 0,3 3 0 15,1 1 0-15,1-1 0 0,2 4 0 0,3-2 0 0,3 0-128 16,1 1 128-16,0 3 0 0,4-3 0 0,0 2-128 16,1-3 128-16,0 2 0 0,1 7-144 0,3-1 144 15,2-1 0-15,1 5-144 0,-1 1 144 0,-1 1 0 16,1 2-128-16,-4 1 128 0,1 2 0 0,-4 2 0 16,-3-2-128-16,-2 2 128 0,-2 0 0 0,-1 0 0 31,-1 2-576-31,0-3 0 0,0 0 0 0,-9-6 0 15,13 8-2464-15,-4-5-496 0</inkml:trace>
  <inkml:trace contextRef="#ctx0" brushRef="#br1" timeOffset="182332.33">5465 12866 14623 0,'0'0'640'0,"0"0"144"0,0 0-624 0,0 0-160 16,-8 8 0-16,8-8 0 0,-4 9 1472 0,0 0 256 15,4-9 48-15,0 0 16 0,0 0 112 0,-2 7 16 0,2 0 16 16,0-7 0-16,0 0-160 0,0 0-48 0,10 7 0 0,1-4 0 16,2 1-512-16,1-2-96 0,1 0-32 0,4 0 0 15,2-1-384-15,0 2-96 0,0-2-16 0,0 1 0 16,3-1-272-16,-1 1-48 0,-1 1-16 0,-2-1 0 16,-1 1-96-16,0-3-32 0,0 0 0 15,1 1 0-15,-4 1-128 0,1-2 192 0,-2 0-192 0,-1 0 192 16,1 0-192-16,-3 0 0 0,-1-2 0 0,2 1 128 15,-4-3-128-15,1 3 0 0,-1 0 0 0,0-1 128 32,-9 2-1008-32,11-3-208 0,-1 0-32 0,-10 3-16 15,0 0-2000-15,0 0-384 0</inkml:trace>
  <inkml:trace contextRef="#ctx0" brushRef="#br1" timeOffset="183156.55">6450 12680 15663 0,'0'0'1392'0,"-4"-7"-1120"16,4 7-272-16,0 0 0 0,0 0 1856 0,0 0 304 16,0-6 64-16,-3 2 16 0,3 4-880 0,0 0-160 15,0 0-48-15,0 0 0 0,0 0-320 0,0 0-80 0,0 0-16 0,0 0 0 16,0 0-352-16,-5 6-64 0,0 6 0 0,1-2-16 16,3 4-64-16,1 4-16 0,0 2 0 0,3 6 0 15,-1 0-80-15,1 5-16 0,-1-1 0 0,2 5 0 16,2 3 0-16,3 0-128 0,3-1 192 0,0-3-64 15,-3-5-128-15,4-1 160 0,1-2-160 0,-1-2 160 16,-1-4-32-16,2-3 0 0,-1-5 0 0,4-1 0 16,-1 0 128-16,1-5 0 0,-2 2 16 15,2-6 0-15,-1-4 176 0,2-3 48 0,1-1 0 0,-1-3 0 16,-3-3-48-16,0-3-16 0,0 0 0 0,-1-1 0 16,-1-4-160-16,0 0-16 0,0-1-16 0,-2 1 0 15,0-2-240-15,0 1 128 0,-1-3-128 0,-1-3 0 0,-3 2 144 16,0 2-144-16,-1-1 128 0,2-1-128 0,-1 1 0 0,1 0 0 15,-1 6 128-15,0 2-128 0,-1 3 0 0,2 0 0 16,-2 3 0-16,-5 10 0 0,0 0-128 0,0 0 128 16,0 0-160-16,0 0 160 0,9 10-192 0,-5 3 48 15,-1-1 16-15,1 4 0 0,-3 3 128 0,1 4-160 16,-2 1 160-16,1 2-160 0,1 2 160 0,-2 3 0 16,0 0 0-16,0 3 0 0,0 4 0 0,0 3 0 15,-3-2 0-15,0 2 0 0,-1 3 0 0,-1 0 0 16,-2 1 0-16,-2 0 128 0,0-1 48 0,-1-2 16 15,-2 0 0-15,1 3 0 0,-2-4 0 0,-1-2 16 16,-1 2 0-16,0-3 0 0,-1-3 48 0,0 1 16 16,2 1 0-16,-1-2 0 0,1-2-16 0,0-3-16 15,-2-1 0-15,2-5 0 0,2 1-96 0,-1-2-16 0,-1 1 0 16,0-4 0-16,-1-6 0 0,1-2 0 0,0-5 0 0,0 0 0 16,1-3 144-16,2-3 32 0,-1-3 0 15,3-5 0-15,-1 2 96 0,1-4 32 0,-1-5 0 0,1-3 0 16,2-4-272-16,-2-3-160 0,0 0 192 0,2 0-192 15,4-4 128-15,1 4-128 0,5-3 0 0,2 3 0 16,1 1 0-16,2 1 0 0,2 5 0 0,0-2 0 16,3 1 0-16,2 4 0 0,-1 1 0 0,4 0 0 15,4 4 0-15,-1-1 0 0,2 5 0 0,2 1 0 16,1 2 0-16,-1 1 0 0,-1-2-192 0,2 0 48 16,-1 1 144-16,-2 1 0 0,-1-1 0 0,-3 2-128 15,-4 0-144-15,0 0-32 0,-1 2 0 0,-2-2 0 16,-12 0-528-16,11-2-128 15,-11 2 0-15,12-3-11600 0,-12 3-2320 0</inkml:trace>
  <inkml:trace contextRef="#ctx0" brushRef="#br1" timeOffset="184403.91">6576 12375 3679 0,'0'0'320'0,"-11"2"-320"0,2-1 0 0,9-1 0 16,-10 0 4032-16,1 3 752 0,0-2 144 0,9-1 16 16,-10 1-3088-16,0-1-608 0,-1 0-128 0,1 2-32 15,-2-2 16-15,3 0 0 0,9 0 0 0,0 0 0 16,0 0-32-16,0 0-16 0,0 0 0 0,0 0 0 0,0 0-288 0,0 0-64 15,0 0-16-15,12-5 0 0,0 1-208 0,4-3-32 16,3 1-16-16,2 4 0 16,5-1-48-16,0 0 0 0,1-2 0 0,2 3 0 15,2 1-128-15,-2 1-48 0,-3 0 0 0,-1-2 0 0,0 1-16 0,-1 0-16 16,-2 1 0-16,-3-2 0 0,-1 0 32 0,-4-1 16 16,-1 0 0-16,-4 0 0 0,-9 3-32 0,0 0 0 15,0 0 0-15,0 0 0 0,0 0 0 0,0 0 0 16,0 0 0-16,-6-6 0 0,-4 1-48 0,-4 0-16 15,-3 1 0-15,-4 1 0 0,-2 2-128 0,-1-2 0 16,-1-2 0-16,-2 3 128 0,-1 0 16 0,-4 1 0 16,1 0 0-16,1 1 0 0,1 0 0 0,2 1 0 15,1 2 0-15,0 2 0 0,1-3-144 0,4 1 0 0,5-2 0 0,2 2 128 16,1 1-128-16,2 1 0 0,2-3 0 0,9-2 0 16,-8 5 0-16,8-5 0 0,0 0 0 0,0 0 0 15,0 0 0-15,0 0 0 0,4 13 0 0,2-7 0 16,5-1 0-16,3 2 0 0,5-3 0 0,2-1 0 15,5 1 0-15,2 0 0 0,2-1 0 0,5-1 0 16,1 1-128-16,1-1 128 0,0-1 0 0,1 1 0 16,0-2 0-16,0-2 0 0,-1 1 0 0,-1 0 0 15,-4-2 0-15,-3 0 0 0,-1-3 0 0,-4 3 0 16,-1-2 0-16,-3 1 0 0,-3-5 0 0,-3 4 0 16,-3 2 0-16,-2-1 0 0,-9 4 0 15,0 0 0-15,0 0 0 0,0 0 0 0,0 0 0 0,0 0 0 0,-10-3 0 16,-3 3 0-16,-7 0 0 0,-4 3 0 0,-5 1 0 15,-5-1 0-15,-1 1 0 0,-3-1 0 16,-4 2 0-16,0-1 0 0,0-2 0 0,3 0 0 0,2 1 0 16,2-1 128-16,2 2-128 0,7-1 0 0,3-1 0 0,2-1 0 15,7 2 0-15,3-1 0 0,2 1 0 0,9-3 0 16,0 0 0-16,0 0 0 0,0 0 0 0,13 5 0 16,1-4 128-16,6-1-128 0,6 0 0 0,4 3 0 15,4-2-192-15,4 3 192 0,2-4 0 0,1-1 0 16,3 2 0-16,2-2 0 0,-2-2-128 0,0 2 128 15,-4-2 0-15,-2 2 0 0,-2 0 0 0,-3-3 0 16,-5 1 0-16,-4 1 0 0,-5 1 0 0,-4-1 0 16,-2 1 0-16,-13 1 0 0,0 0 0 0,0 0 0 0,0 0 0 15,0 0 0-15,0 0 144 0,-14-4-144 0,-5 0 160 16,-4 3-160-16,-4 1 0 0,-2 0 0 0,-3 0 0 16,-6 1 0-16,-2 2 0 0,-4-2 0 0,0 1 128 0,-2-1-128 15,0 0 0-15,3-1 144 0,0-1-144 16,4 1 128-16,3 0-128 0,5 0 0 15,6 0 0-15,6 2 128 0,2 0-128 0,7 0 0 16,10-2 0-16,0 0 0 0,0 0 0 0,0 0 0 0,10 4-128 0,4 1 128 16,6-2 0-16,4-1-144 0,4 1 144 0,5-1 0 15,4-2 0-15,5 1-128 0,3 1 128 0,1-1 0 16,2-2 0-16,-1-1 0 0,-3 1 0 0,-4 0 0 16,-3 0 0-16,-3-1 0 0,-2 1 0 0,-6 1 0 15,-6-1 0-15,-4 0 0 0,-3-1 0 16,-13 2 0-16,0 0 0 0,0 0 0 0,0 0 0 0,0 0 0 0,-16-2 0 15,-6-3 0-15,-5 1 0 0,-4 1 0 16,-6 3 0-16,-3-1 0 0,-3 0 128 0,-3 1-128 0,-2-1 176 0,-2 1-16 16,0 0 0-16,1-2 0 0,1 1 32 0,5-2 0 15,3 3 0-15,5 3 0 0,4-2-192 0,5 2 160 16,1-1-160-16,8 1 160 0,-1 1-160 16,5 1 0-16,2-3 0 0,11-2 0 0,0 0 0 0,0 0-272 15,0 0 64-15,0 0 16 16,0 0-2560-16,14 0-512 0,7-6-112 0,3 0-16 0</inkml:trace>
  <inkml:trace contextRef="#ctx0" brushRef="#br1" timeOffset="188533.04">14252 6826 15663 0,'-3'-12'688'0,"3"12"144"0,-1-11-656 0,1 11-176 16,0-8 0-16,1 0 0 0,-1 8 704 0,0 0 128 15,2-8 0-15,-2 8 16 0,-2-10-336 0,1 5-64 16,1 5 0-16,-4-11-16 0,0 3-48 0,-2-2 0 15,-2 2 0-15,0-2 0 0,-4 2-48 0,1-3-16 16,-2 2 0-16,0-2 0 0,-1 0-112 0,-4 1-16 16,2-4-16-16,-2 2 0 0,-2 0-48 0,-1-2 0 15,1 0 0-15,0-1 0 0,-3-3 48 0,-1 2 0 16,0 0 0-16,-3 1 0 0,-2-1 96 0,-1 0 32 16,0-1 0-16,-2 3 0 0,-3 1-48 0,-2 4 0 15,-4-1 0-15,2 1 0 0,-6-4-64 0,2 3-32 16,-2-1 0-16,2 4 0 0,1-2-160 0,0 5 0 0,-1-1 144 0,-3 0-144 15,-1 1 128-15,2 1-128 0,-3-2 160 0,1-2-160 16,0 2 0-16,0 1 0 0,0-3 0 0,2 2 0 16,-2 1 0-16,1 1 0 0,-2 3 0 0,-1 0 0 15,-2-2 0-15,1-2 144 0,-1 1-144 0,0 2 128 16,0 0-128-16,3 1 0 0,-1-3 144 0,1 6-144 16,-4 1 0-16,0 2 128 0,-2-1-128 0,4-1 0 15,-4-2 0-15,1 1 144 0,-1 1-144 0,2-2 0 16,1 1 128-16,1 2-128 0,-1 3 0 0,-1-2 0 15,-2 0 0-15,2 2 0 0,0-4 128 0,1 2-128 16,-1 0 0-16,3 1 0 0,0 0 0 0,3 2 0 16,2 0 0-16,1 1 0 0,0 2 0 0,-1-3 0 15,0 2 0-15,3-3 0 0,3 2 0 0,0-1 0 0,-2 2 0 16,2 1 0-16,-1-1 0 0,3 3 0 0,2 0 0 16,2-2 0-16,-2 0 0 0,1 4 0 0,-1 0 0 0,2 1 0 15,0-1 0-15,3-1 0 0,2-1 0 0,2 0 0 16,-1 0 0-16,5-1 0 0,-1-2 0 0,2 1 0 15,-1 1 0-15,4-2 0 0,-1 6 0 0,2-1 0 16,4 1 144-16,0-1-144 0,0 1 144 0,1-3-144 16,1-3 128-16,3 3-128 0,2 0 160 0,-1 3-160 15,4-1 192-15,-2-1-192 0,2-3 224 0,-1 2-64 16,2 2-16-16,1 0 0 0,1-1-144 0,0-1 0 16,2 1 0-16,2 2 0 0,-3 0 0 0,4 1 0 15,-1 1 0-15,2-1 128 0,2 0-128 0,1 0 0 16,1-1 0-16,-1 1 128 0,2-4-128 0,2 1 0 15,3-2 0-15,1 0 0 0,0 2 176 0,-1-1-48 0,1 1-128 0,2-1 192 16,3 2-192-16,3-2 0 0,-1-2 0 0,2 1 0 16,0-4 0-16,1 1 0 0,2-2 0 0,1 3 0 15,-1-5 0-15,1 6 0 16,-2-2 0-16,1 0 0 0,2-1 192 0,1 1-64 0,1 2-128 0,1-1 192 16,-2 2-192-16,2 2 0 0,1-1 0 0,2-1 0 15,-1-2 0-15,1 5 0 0,-1-1 0 0,1-4 0 16,0 1 128-16,2-1-128 0,0-2 0 0,4 2 144 15,-1-4-144-15,1 2 128 0,2-3-128 0,1-2 128 16,-1 0-128-16,-2 1 0 0,-3-4 0 0,2 0 0 16,0 2 160-16,2-3-160 0,1-1 192 0,-1-1-192 15,1 1 192-15,1 0-64 0,0 0 0 0,-1-2-128 16,-2 2 160-16,0-1-160 0,-1 0 128 0,-1-2-128 16,0 2 128-16,1-2-128 0,0 0 0 0,0 0 128 15,-1 0-128-15,0 0 0 0,2-1 0 0,0 2 128 0,-1-1-128 0,1 1 0 16,-4-2 0-16,1-3 0 0,1 1 128 0,0-2-128 15,1 4 0-15,0-1 128 0,2-1-128 0,-1 1 0 16,-1-4 0-16,-1 1 0 0,-1-5 128 0,0 2-128 16,-2 0 0-16,-1-2 128 0,0 0 16 0,1 1 0 15,-3 0 0-15,1-1 0 0,0 0-144 0,-1 2 0 16,-3-4 0-16,0 2 0 0,-1 3 0 0,-2-3 192 16,-2 0-192-16,1-3 192 0,-1 0-48 0,-2 0 0 15,-3 2 0-15,1-2 0 0,0 0 0 0,1-1 0 16,-1-1 0-16,-1 1 0 0,-1 0-144 0,0 0 128 15,-2-3-128-15,0 0 128 0,2-2-128 0,-6 3 0 0,2 0 0 16,0 1 128-16,0 0-128 0,-2 0 0 16,-2-1 144-16,-2 3-144 0,-2 0 128 0,-3 1-128 0,1-2 128 15,0 0-128-15,-3-1 320 0,0-1-16 0,-1-4 0 0,-2 2 0 16,-1 0-128-16,-1 3-32 0,0-2 0 0,-1-4 0 16,1 3-144-16,-4 0 160 0,2 2-160 0,-2-3 160 15,-2 1-160-15,-3-1 160 0,1 4-160 0,-2 0 160 16,-3 0 32-16,-4 3 16 0,-1-1 0 0,-3 1 0 15,0-4-208-15,-2 4 176 0,-3-1-176 0,0 5 160 16,-2 0-160-16,-3 1 160 0,-2 3-160 0,-1-2 160 16,0 2-160-16,-6-1 0 0,-3 3 0 0,0-3 0 15,1 3 144-15,-4 0-144 0,-2-6 160 0,-1 2-160 16,0 2 0-16,-2 3 0 0,-1 0 0 0,0 1 0 16,0 0 0-16,2 3 0 0,4 0 0 0,2-2 0 15,-1-3 0-15,5 1 0 0,0 2 0 0,7 2 0 0,3 0-192 16,6 0 0-16,-3-1 16 0,4 2 0 15,1 2-1648-15,6 0-336 0,3 1-64 0</inkml:trace>
  <inkml:trace contextRef="#ctx0" brushRef="#br1" timeOffset="190668.87">10221 6876 18431 0,'-10'-10'1632'0,"4"3"-1312"0,6 7-320 0,-9-5 0 15,2-5 912-15,-2 4 112 0,2 2 32 0,-3 0 0 16,-1 0-832-16,0 2-224 0,0-2 0 0,-2 1 0 16,-1 0 144-16,-3-1-144 0,1 3 160 0,-3-1-160 15,-2-2 192-15,-4 3-64 0,-4 1-128 0,-2 0 192 16,-2 0-192-16,0 0 0 0,-4 0 0 0,2 1 0 16,-3 2 0-16,1-2 0 0,-1 1 0 0,-1 1 0 15,1 1 0-15,0-1 0 0,-1-3 0 0,-3 2 0 16,-4 2 0-16,-2 1 0 0,-1-1 0 0,2-2 0 15,3-2 0-15,-2 2 144 0,-1 3-16 0,1 4 0 16,1 1 64-16,-4 0 0 0,-2-4 0 0,-3 5 0 0,-3-3-64 0,-1 3 0 16,5-4 0-16,1 5 0 0,-1 4 192 0,2 2 16 15,0 0 16-15,0 0 0 0,-1-2-352 0,-1 2 144 16,-6 0-144-16,4 2 0 0,2 6 0 0,2-1 0 16,2-3 0-16,2 3 0 0,1 3 128 0,0 2-128 15,-1 0 0-15,-1 3 0 0,-8 0 0 0,5 1 0 16,0-2 0-16,3 2 0 0,1 4 0 0,4 0 0 15,1-1 0-15,2 0 0 0,2-1 0 0,0-1 0 16,0 1 0-16,2 0 0 0,2-2 240 0,1-1-64 16,2 0-16-16,1-3 0 0,2 0 272 0,4-1 48 15,1-2 16-15,1 1 0 0,2-4-48 0,2 1 0 16,-1 2 0-16,2-3 0 0,1 0-32 0,2 0-16 0,1-1 0 0,-1 3 0 16,-2-4-176-16,0 3-32 0,2 0-16 0,1-3 0 15,0-1-176-15,0 3 0 0,0 3 144 0,1 0-144 16,-1-1 0-16,-1 1 0 15,-1 1 0-15,-2 1 128 0,1 1-128 0,-1 1 0 0,1 2 0 0,-1-6 0 16,1 0 0-16,-1-4 0 0,2 3 0 0,2 0 128 16,-1 3-128-16,1-5 0 0,1 0 0 0,-2 2 0 15,2-2 0-15,1 3 0 0,-1-5 0 0,2 4 0 16,1 1 0-16,0-3 128 0,-2 2-128 0,3 1 128 16,-2 2-128-16,3-1 128 0,-4 2-128 0,4 1 128 15,-1 1-128-15,0-1 0 0,1-2 0 0,1 1 0 16,-1-3 0-16,2 5 128 0,-1 1-128 0,-2 0 128 15,-2-1-128-15,0-1 0 0,0 0 128 0,1-1-128 16,1 2 128-16,0 0-128 0,2 0 128 0,-2-3-128 0,1-5 208 16,0 3-16-16,2 2-16 0,-1 3 0 15,-2-3-176-15,3 0 160 0,0-1-160 0,0 0 160 0,0 3-160 16,-1 1 160-16,-1-3-160 0,4 1 160 0,-3 1-160 0,0-4 160 16,0 2-160-16,1-3 160 0,1 2 32 0,-1-5 0 15,2 1 0-15,-2-1 0 0,0 0 32 0,0 0 16 16,2-1 0-16,0-2 0 0,0 2-96 0,2-3-16 15,0-2 0-15,-3 1 0 0,-1 0-128 0,0 0 160 16,-1 0-160-16,1-1 160 0,2 0-160 0,0 0 128 16,0-2-128-16,2-3 128 0,-1 1-128 0,-1 0 0 15,1-5 144-15,2-8-144 0,-2 11 0 0,2 2 128 16,0-13-128-16,0 0 0 0,0 0 0 0,0 0 144 0,0 0-144 16,0 0 0-16,0 0 128 0,0 0-128 0,0 0 0 15,0 0 0-15,0 0 0 0,0 0 160 0,5-10-160 0,0-1 128 16,-2 1-128-16,2-1-144 0,-1-2 144 0,0-2-208 31,0-3-480-31,-1 0-80 0,1 0-32 0,1-1-15248 0</inkml:trace>
  <inkml:trace contextRef="#ctx0" brushRef="#br1" timeOffset="191069.56">6031 9973 14735 0,'-10'12'640'0,"4"-1"160"16,3 1-640-16,2 7-160 0,1 8 0 0,1-1 0 0,2 2 3072 0,2 5 592 15,1 0 112-15,1-1 32 0,0 1-3040 0,2-1-624 16,0 0-144-16,1-1 0 0,2 1 128 0,0 0 0 16,2-3 0-16,2-1 0 0,0 3-128 0,2-1 0 15,1-6 144-15,1-1-144 0,-2-4 0 0,3-1 144 16,-1-6-144-16,-1-4 0 0,-1-2 256 0,-2-5-48 16,0-1-16-16,0-4 0 0,2-4 368 0,0-2 64 0,-1-8 16 0,4-6 0 15,2-1 0-15,5-6 0 0,0-2 0 16,2 0 0-16,3-6-400 0,4-1-80 0,2 1-16 15,3 0 0-15,3-5-320 0,-2 4-64 16,-2 0-16-16,2 2-9984 0,-4 1-1984 0</inkml:trace>
  <inkml:trace contextRef="#ctx0" brushRef="#br1" timeOffset="192390.34">7590 12030 12895 0,'0'0'1152'0,"0"0"-928"15,0 0-224-15,0 0 0 0,-8 0 624 0,8 0 80 16,0 0 0-16,0 0 16 0,0 0 576 0,0 0 112 16,0 0 32-16,0 0 0 0,0 0-624 0,0 0-128 15,0 0-32-15,0 0 0 0,2 10-16 0,-2-10-16 16,0 0 0-16,10 14 0 0,0 0-64 0,1-1-16 16,3 0 0-16,2 1 0 0,1 0 16 0,4 5 0 15,2 2 0-15,-2 3 0 0,0 6-128 0,0 1-32 0,2 5 0 16,0 0 0-16,0 0-208 0,1 1-64 0,-2 1 0 0,-3 1 0 15,-4 0-128-15,-1 4 0 0,-1 0 144 0,-2 1-144 16,-3 0 128-16,-1-3-128 0,-2-2 160 0,-1 2-160 16,0-4 368-16,-3 0-32 0,-2-2 0 0,-2 0 0 15,3-5 256-15,-1 1 48 0,-1-1 16 0,-1-1 0 16,-1 2-144-16,0 1-16 0,1-3-16 0,-1 0 0 16,-1 4-208-16,0 0-32 0,-2-5-16 0,1 1 0 15,-3 1-80-15,3-4-16 0,-2 0 0 0,-1-3 0 16,0 1 96-16,-2 1 16 0,-2-2 0 0,0 0 0 15,-2-3 32-15,0-1 16 0,-2-1 0 0,1-3 0 16,-1-1 48-16,1 0 16 0,-1-5 0 0,1 1 0 16,2-2 16-16,1 0 0 0,2-3 0 0,-1-2 0 15,1 0-208-15,2 0-32 0,9-3-128 0,-9 0 192 16,9 0-64-16,0 0-128 0,-9-9 176 0,6 1-176 16,3 8 0-16,3-13 0 0,2-1 0 0,4 0-192 15,2-2-1792-15,5-3-336 0,1-4-80 16</inkml:trace>
  <inkml:trace contextRef="#ctx0" brushRef="#br1" timeOffset="193053.31">8225 12025 14223 0,'0'0'624'0,"0"0"144"0,0 0-624 0,0 0-144 0,0 0 0 0,0 0 0 16,-8-4 1408-16,8 4 240 0,-7-2 48 0,7 2 16 15,0 0-80-15,0 0-16 0,-4-9 0 0,4 9 0 16,0 0-464-16,0 0-80 0,0 0-32 0,5-7 0 16,2-2-272-16,2 3-64 0,3 2-16 0,2-1 0 15,0-4-176-15,3 4-16 0,1-2-16 0,1 0 0 0,-1 3-96 0,2-2-32 16,0 1 0-16,1 4 0 0,-2 2-160 0,-2 2-16 15,0 2-16-15,-3 1 0 0,-3 3-160 0,-2 1 0 16,-2 3 144-16,-2-2-144 0,0 2 0 0,-3 2 0 16,-3-1 0-16,-1 3 0 0,-2 2 0 0,-1 0 0 15,-3 0 0-15,-2 0 0 0,-2-1 128 0,0 0-128 16,-4-1 160-16,1 2-160 0,-1-1 272 0,-1-1-32 16,1-2-16-16,0-2 0 0,1 1 48 0,2-2 16 15,1 2 0-15,2-2 0 0,1-2-80 0,2-4-16 16,7-6 0-16,0 0 0 0,-5 9-64 0,5-9 0 0,0 0-128 15,0 0 192-15,0 0 64 0,12 3 16 0,2-3 0 16,5-3 0-16,4-3-48 0,3 1-16 0,5-2 0 0,3 0 0 16,0 0-208-16,2 2 128 0,0-1-128 0,-1 1 0 15,1 1 160-15,1-4-160 0,1 1 160 0,0 0-160 16,-1-3 368-16,-2 4-32 0,-2-3 0 0,3 4 0 16,-2 0-144-16,-2-1-48 15,-4 0 0-15,-3 3 0 0,-3-4-144 0,-2 5 160 0,-2 0-160 0,-1 1 160 16,-5-1-160-16,-1 0 0 0,-11 2 0 0,9 0 0 15,-9 0 0-15,0 0-192 0,0 0 0 0,0 0 16 32,-3 12-2208-32,-5-6-448 0,-4 1-96 0</inkml:trace>
  <inkml:trace contextRef="#ctx0" brushRef="#br1" timeOffset="194399.89">4113 12075 5519 0,'0'0'496'0,"0"0"-496"0,0 0 0 0,0 0 0 0,0 0 2256 16,0 0 368-16,0 0 64 0,0 0 0 15,-7-2-1104-15,7 2-240 0,0 0-32 0,-9-1-16 0,-1 1-256 16,-1 1-48-16,0 1-16 0,1-1 0 0,0 1 16 0,-2 1 0 15,1 2 0-15,-4-1 0 0,-2-2-224 0,1 1-32 16,-2 2-16-16,-1 1 0 0,-3-1-96 0,-2 2-32 16,-4-2 0-16,-1 0 0 0,-2 3-272 0,-2 2-48 15,-2-1-16-15,-2 1 0 0,-1 1 80 0,-1-1 16 16,1 4 0-16,-2-1 0 0,-2 0-160 0,1 2-16 16,0 0-16-16,1 1 0 0,0-1-160 0,3 0 0 15,4-1 0-15,4 0 128 0,2-1-128 0,6-1 0 16,-1-3 0-16,4 3 0 0,4-3 0 0,4 2 0 15,3-2 0-15,3 0 128 0,4-9-128 0,0 0 192 16,0 0-192-16,10 13 192 0,3-4 32 0,3-3 16 0,2-2 0 16,4-2 0-16,2 3-16 0,4-1 0 0,2-1 0 0,1 1 0 15,-1-1-224-15,2 1 176 0,0 1-176 0,0 3 160 16,-2-4-160-16,-1 2 0 0,1 2 0 0,-6-2 0 16,0 3 0-16,-5-1 128 0,-4-2-128 0,-2 4 0 15,-4 4 0-15,-3-3 0 0,-1 1 128 0,-5 2-128 16,-5 0 0-16,-1-1 0 0,-4 1 0 0,-4 0 0 15,-4 1 128-15,-4 1-128 16,-3 2 0-16,-3 1 128 0,-1 0-128 0,-2 2 0 0,-1-2 0 0,-3 1 128 16,-2 0-128-16,-4 3 0 0,-3-1 144 0,-1-1-144 15,-2 2 128-15,-1 3-128 0,-2-3 128 0,3 1-128 16,0-4 0-16,1 2 128 0,3-2-128 0,6-1 0 16,2-1 0-16,7-2 0 0,5-2 0 0,5-1 128 15,4 0-128-15,5 2 0 0,5-1 0 0,4-4 128 16,0-10-128-16,12 12 192 0,3-5-64 0,8 3 0 0,6-3 176 0,6-1 32 15,3-2 16-15,4-1 0 0,1 2-160 16,3-2-48-16,-4 2 0 0,2-1 0 0,4-2-144 0,-2-1 160 16,-1-2-160-16,0-1 160 0,0-2-160 0,-3-1 160 15,-1 3-160-15,-3-1 160 0,-7 0-160 0,0 1 0 16,-6-2 0-16,-4 1 0 16,-6 0-2672-16,-2 3-560 0</inkml:trace>
  <inkml:trace contextRef="#ctx0" brushRef="#br1" timeOffset="195881.67">5259 13398 5519 0,'0'0'496'0,"0"0"-496"0,0 0 0 0,0 0 0 0,9-4 2304 0,-9 4 384 16,8-8 64-16,-8 8 0 0,0 0-1104 0,0 0-240 15,0 0-32-15,0 0-16 0,8-6-176 0,-8 6-32 16,0 0-16-16,0 0 0 0,0 0-304 0,0 0-48 16,0 0-16-16,0 0 0 0,0 0-240 0,0 0-48 15,0 0-16-15,-2 9 0 0,-2 0 48 0,0 2 0 16,-2-1 0-16,-1 6 0 0,1-1 0 0,-1 0 0 15,0 2 0-15,0 0 0 0,1 1-16 0,4 0 0 16,-2-5 0-16,1 2 0 0,3-1-176 0,2 2-16 16,0-3-16-16,2-3 0 0,-4-10 32 0,5 14 0 15,0 0 0-15,1-4 0 0,2 1-64 0,0-4 0 0,-1 3 0 0,-7-10 0 16,9 7-48-16,-9-7-16 0,10 9 0 0,-10-9 0 16,11 4 48-16,-11-4 0 0,10 3 0 0,-10-3 0 15,11 0 0-15,-2-1 0 0,-9 1 0 0,13-4 0 16,-2 0-80-16,-1-3-16 0,1-1 0 0,-1-1 0 15,0 3-144-15,0-3 192 0,0 0-192 0,-1-4 192 16,-1 7-192-16,-1-3 0 0,-7 9 0 0,8-7 0 16,1-4 0-16,-9 11 0 0,0 0 0 0,7-7 0 15,0 2 0-15,-7 5 0 0,0 0 0 0,0 0 0 16,0 0 0-16,0 0 0 0,0 0 0 0,0 0 0 16,0 0 0-16,0 0 0 0,0 0 0 0,-5 6 0 15,5-6 0-15,-5 10 0 0,-3-3 0 0,0 1 0 16,0 1 0-16,-3-1 0 0,-1 1 0 0,0-2 0 0,1 4 0 15,-1-5 0-15,-2 2 0 0,-1-2 0 0,1 2 0 0,3-1 0 16,-2-3 0-16,2-1 0 0,-1-2 0 0,-1-1 0 16,2-3 0-16,1 1 128 0,0-2-128 0,2-4 192 15,3 1-192-15,0-2 192 0,-2-1-16 0,2-4 0 16,2 1 0-16,0 2 0 0,2-2-176 0,1 0 192 16,1 0-192-16,2-1 192 0,0-1-192 0,1 0 0 15,0 2 0-15,1 0 0 0,0-2 0 0,3-1 0 16,-1-2 0-16,2 4 0 0,3 0 0 0,-1 1 0 15,-1-2 0-15,2 0 0 0,-2-1 0 0,3 4 0 16,-4 0 0-16,1 0 0 0,-1 0 0 0,1 2 0 16,0-1 0-16,-2 2 0 0,-2-4 0 0,3 3 0 15,-2 1 0-15,1 0 0 0,-3 0 0 0,2 0 0 0,-2 2 0 16,0 1 0-16,-5 6 0 0,0 0 0 0,2-7 0 0,-2 7 0 16,0 0 0-16,0 0 0 0,0 0 0 0,0 0 0 15,0 0 0-15,0 0 0 16,0 0-144-16,-5 11 144 0,1-3 0 0,-1 2 0 0,-1 3 0 0,0-2 0 15,-1 2 0-15,1 2 0 0,-2-1-128 0,-1 1 128 16,-1 6 0-16,-1-2 0 0,-1 0 0 0,2 3 0 16,-1-2 0-16,0 3 0 0,4 1 0 0,-1-2 0 15,2-2 0-15,2 0 0 0,-1 1 0 0,0-2 0 16,2 0 0-16,2 1 0 0,1-2 0 0,3-4 0 16,0 1 0-16,3-1 0 0,-1 0 0 0,0-4 0 15,1 0 0-15,0-2 0 0,1 0 0 0,3-2 0 16,1 3 0-16,1-3 0 0,-1-2 128 0,-2 0-128 15,3 0 192-15,0-2-64 0,2-1-128 0,0-1 192 0,-1 0-64 16,0 2-128-16,-2-4 176 0,1 0-176 16,-1-3 176-16,0 0-176 0,-2-2 160 0,3 1-160 0,-2 1 144 15,-1 1-144-15,-2 0 128 0,-7 4-128 0,9-7 0 0,-9 7 0 16,0 0 128-16,0 0-128 16,7-7-896-16,-7 7-224 0,0 0-32 0,0 0-16 15,-3-6-1904-15,-2-2-368 0</inkml:trace>
  <inkml:trace contextRef="#ctx0" brushRef="#br1" timeOffset="196346.74">5349 13046 9215 0,'0'0'816'0,"-4"10"-656"0,4-10-160 0,-8 5 0 16,8-5 1920-16,-10 6 368 0,0 2 64 0,1-4 16 15,9-4-384-15,-9 5-80 0,-1 1-16 0,1-2 0 16,0-2-224-16,9-2-64 0,-10 2 0 0,1 0 0 15,9-2-432-15,0 0-80 0,-7 0-32 0,7 0 0 16,0 0-192-16,0 0-32 0,0 0-16 0,0 0 0 0,0-9-304 0,0 9-48 16,5-10-16-16,0 3 0 0,-5 7-176 0,7-12-32 15,1 5-16-15,-2-1 0 0,-6 8-48 0,9-5-16 16,-9 5 0-16,0 0 0 0,8-4-160 0,-8 4 160 16,0 0-160-16,0 0 160 0,0 0-160 0,0 0 0 15,0 0 0-15,4 9 0 0,-4 2 0 0,-1 1 0 16,-3-3 128-16,-1 3-128 0,-2 0 0 0,1-1 0 15,0 1 0-15,-2-3 0 0,0 0 128 0,2-4-128 16,6-5 128-16,-6 5-128 0,6-5 208 0,0 0-32 16,0 0-16-16,0 0 0 0,0 0 0 0,0 0 0 15,0 0 0-15,8-8 0 0,3-2-160 0,0 2 128 16,3-1-128-16,-4 3-12368 16,2 2-2560-16</inkml:trace>
  <inkml:trace contextRef="#ctx0" brushRef="#br1" timeOffset="199498.26">2728 14112 12895 0,'0'0'1152'15,"1"-5"-928"-15,-1 5-224 0,0 0 0 0,5-11 1152 0,0 4 192 16,-1 0 48-16,0 1 0 0,-4 6-672 0,8-10-128 16,-2 3-16-16,3 0-16 0,-2 1 64 0,4 2 16 15,0 2 0-15,-1-2 0 0,2-3 0 0,2 4 0 16,3 0 0-16,2 2 0 0,3-2-32 0,4 2 0 15,1 0 0-15,8 1 0 0,4 2-144 0,4-2-16 16,2-5-16-16,-1 4 0 0,-2 5-128 0,2 0-32 16,0-2 0-16,3 3 0 0,0-2-16 0,3 6-16 15,3 0 0-15,2-1 0 0,-1-5-16 0,0 0 0 16,-3-1 0-16,-1 1 0 0,3 2-64 0,-4-2-16 16,-1 0 0-16,2 3 0 0,0 3-16 0,0-4-128 15,1 0 192-15,-1 1-64 0,-1-4-128 0,-3 1 160 16,0 2-160-16,1 0 160 0,-3-1-32 0,1-1 0 0,-2 4 0 15,2 3 0-15,2-4-128 0,0 2 0 0,-1-4 0 16,-3 1 0-16,-3 1 128 0,-1 1-128 0,-3-2 0 0,3 2 128 16,-1-4-128-16,0-1 128 0,0 3-128 0,1 3 128 15,-2-4 48-15,3-3 0 0,3 2 0 0,-1-1 0 16,-2-1-176-16,0 2 128 0,-3 1-128 0,0-2 128 16,-2 1-128-16,2-1 160 0,0 4-160 0,0 0 160 15,2-2-160-15,1 0 0 0,0-1 144 0,3 4-144 16,-3-3 0-16,3 1 128 0,0 2-128 0,-1-2 0 15,-4-2 0-15,2 1 128 0,-3 1-128 0,-2 0 0 16,1-3 192-16,1 1-16 0,0-3-16 0,1-1 0 16,1-1 16-16,2 2 0 0,-2 2 0 0,1-2 0 15,3-2-48-15,-4 1-128 0,1 1 192 0,0 0-64 0,-2 0-128 0,2-1 128 16,-1-2-128-16,1-2 128 16,-2 0-128-16,5 1 0 0,0-1 0 0,0-1 128 0,1 2-128 15,-2 2 0-15,-4-2 0 0,0 1 128 0,-4-1-128 0,0 2 0 16,0-1 0-16,-1 1 0 0,-2-2 176 0,2 1-48 15,0 1-128-15,2 1 192 0,0-1-192 0,4 2 0 16,-1 2 0-16,-1-1 0 0,-3-1 128 0,0 0-128 16,-2 0 0-16,-2 2 0 0,0-4 0 0,-1 4 128 15,1 1-128-15,0-2 0 0,-1-1 128 0,-2 0-128 16,-2 0 176-16,4 3-176 0,-1-2 256 0,3 3-64 16,-1 0-16-16,-1 1 0 0,1-1-176 0,-1-1 192 15,3 1-192-15,-4 2 192 0,-3 0-192 0,-1 0 128 16,-1 2-128-16,1-5 128 0,0 2-128 0,3 3 0 15,-4-3 0-15,1 2 128 0,0-1 0 0,2-1-128 0,-2 0 192 16,1 1-64-16,1-2 0 0,0-1 0 16,0 1 0-16,-2-1 0 0,-2 2-128 0,-3-1 0 0,-3-2 0 0,1 0 128 15,-3-1-128-15,-5 2 0 0,-9-3 0 0,0 0-176 32,0 0-1248-32,0 0-256 0,-11 10-48 0,-1 0-16 15,-10-2-464-15,-5 1-96 0,-6 1 0 0</inkml:trace>
  <inkml:trace contextRef="#ctx0" brushRef="#br1" timeOffset="200190.57">4289 14404 13935 0,'0'0'608'0,"0"0"144"0,0 0-608 0,0 0-144 0,0 0 0 0,0 0 0 0,0 0 1344 16,0 0 224-16,-9 0 48 0,0 2 16 0,0 0-368 0,-1 3-80 15,0-2-16-15,-3-1 0 0,-2 3-256 0,-2 3-48 16,-1-3-16-16,1 3 0 0,0 1-192 0,1 3-32 16,-2 1-16-16,0 2 0 0,-2 1-112 0,1 1-32 15,0 3 0-15,2 1 0 0,1 3-32 0,0-1-16 16,2 0 0-16,3 4 0 0,-1-1-80 0,6 4-16 16,1-4 0-16,2 4 0 0,2-2-80 0,0-4-32 15,0 0 0-15,2-1 0 0,3-3-48 0,-1-2-16 16,1-2 0-16,4-2 0 0,1 0-144 0,1-1 0 15,1-3 0-15,3-1 128 0,-1 0-128 0,4 0 0 16,0-4 0-16,3 3 0 0,0-6-160 0,-1 1-64 0,1-3-16 16,1-2 0-1,-1-1-1824-15,-2-4-368 0</inkml:trace>
  <inkml:trace contextRef="#ctx0" brushRef="#br1" timeOffset="200728.7">4375 14923 15663 0,'-11'8'688'0,"11"-8"144"0,-12 3-656 0,6 3-176 0,6-6 0 0,0 0 0 0,0 0 1632 16,0 0 288-16,0 0 64 0,0 0 16 0,0 0-736 0,0 0-160 15,4-9-16-15,3-4-16 0,5 0-320 16,1 1-64-16,-2-4-16 0,2 1 0 0,3-2-304 0,1 1-64 16,-1-1-16-16,1 2 0 0,-1 0-32 0,0 5-16 15,-2-3 0-15,1 8 0 0,-4 1-240 0,1 2 176 16,-2 2-176-16,1 3 160 0,-1 3-160 0,1 1 160 16,-2 3-160-16,-3 3 160 0,-2 0 48 0,-3 3 16 15,-1 3 0-15,-1 3 0 0,-3-2 64 0,0 1 16 16,-2-2 0-16,-1-2 0 0,-2 1-48 0,-1-1 0 15,1-6 0-15,1 1 0 0,1 0 112 0,1-3 16 16,1 3 0-16,0-8 0 0,5-4 32 0,0 0 16 16,0 0 0-16,0 0 0 0,0 0-48 0,0-9 0 0,3-5 0 15,3-2 0-15,0 1-32 0,3 0-16 16,1-2 0-16,1 1 0 0,2-1-336 0,1 2 0 0,1 0 0 0,-1 1 0 16,3 1 0-16,1 4 0 0,1 2 0 0,-1 3 0 15,3 3 0-15,-2 4 0 0,-2 4 0 0,-1 2-128 16,-4 3 128-16,-1 2 0 0,2 2-144 0,-6 1 144 15,0 0 0-15,-2 3-144 0,-1-1 144 0,0 3 0 16,-1-1 0-16,0 4 0 0,-3-1 0 16,2-4 0-16,0-2 0 0,-1-3 0 0,-1-1 0 0,0-1 0 15,1 0 0-15,1-1 0 0,-2-12 0 0,2 9 0 16,-2-9-160-16,3 10-80 0,-3-10-16 0,0 0 0 16,0 0-2512-16,0 0-512 15</inkml:trace>
  <inkml:trace contextRef="#ctx0" brushRef="#br1" timeOffset="201050.86">5098 14970 10127 0,'-11'4'448'0,"11"-4"96"0,-11-1-544 0,11 1 0 16,0 0 0-16,0 0 0 0,0 0 4416 0,0 0 768 16,0 0 144-16,0 0 48 0,0 0-3216 0,0 0-640 15,11 5-128-15,3-3-32 0,3 2-240 0,3-3-48 0,-1-2-16 16,4-3 0-16,0 2-368 0,1-1-80 0,1-1-16 0,1 1 0 16,-2-4-336-16,0 3-64 0,0 2 0 0,0-1-16 15,0 2-176-15,-2-2 0 0,-4 0 0 0,-2 0 128 16,0-1-336-16,-4 0-80 0,0-1-16 0,-3-1 0 31,-2 1-2096-31,-7 5-416 0,8-6-96 0</inkml:trace>
  <inkml:trace contextRef="#ctx0" brushRef="#br1" timeOffset="201363.42">5903 14764 22511 0,'0'0'992'0,"0"0"224"0,0 0-976 0,0 0-240 16,0 0 0-16,0 0 0 0,0 0 976 0,0 0 160 15,1 14 16-15,-2 3 16 0,-3 2 208 0,0 1 32 16,-3 3 16-16,-1 0 0 0,2 0-96 0,-2 3-32 15,-1 0 0-15,0 2 0 0,1 0-304 0,0 2-64 16,-1 1-16-16,1-3 0 0,1 1-496 0,-1-4-96 16,1 2-32-16,-1-5 0 0,0-2-288 0,4 2 160 15,3-1-160-15,2 0 128 0,2-4-128 0,1-4 0 16,1-2 0-16,1 1 0 0,2-4-288 0,-8-8-96 0,13 2 0 16,-1-3-16-1,2-3-2944-15,0-4-592 0</inkml:trace>
  <inkml:trace contextRef="#ctx0" brushRef="#br1" timeOffset="202192.67">6222 14533 21423 0,'0'0'944'0,"0"0"208"16,0 0-928-16,0 0-224 0,9-4 0 0,-9 4 0 15,11-1 864-15,1 2 128 0,-1 2 32 0,1 4 0 0,-2 2 64 0,3 4 0 16,1 2 16-16,0 2 0 0,0 3 48 0,-2 3 0 15,2 6 0-15,0 4 0 0,2 1-256 0,-4 6-32 16,-2 2-16-16,-2 3 0 0,0-1-208 0,-4 4-64 16,-4-2 0-16,-2 2 0 0,-2 2-128 0,-1-1-48 15,-2-3 0-15,-3 2 0 0,-3-3 112 0,-2 0 32 0,-1-4 0 16,-1 2 0-16,-4-4-32 0,1-3 0 0,-2 0 0 0,-1-2 0 16,0 1-192-16,-1-5-64 15,1-1 0-15,1 3 0 0,1 0-256 0,2-4 160 0,0 1-160 0,0-3 128 31,0 3-800-31,1-6-160 0,0-2-48 0,1-2-18128 0</inkml:trace>
  <inkml:trace contextRef="#ctx0" brushRef="#br1" timeOffset="212367.41">9992 4884 15135 0,'0'0'672'0,"0"0"144"0,0 0-656 0,0 0-160 0,0 0 0 0,0 0 0 16,0 0 1280-16,0 0 240 0,8-1 32 0,1-3 16 16,1 0-160-16,3-1-48 0,1 0 0 0,2-4 0 15,1 4-592-15,2-3-128 0,2 1-32 0,2 2 0 16,1-3-288-16,1 2-64 0,-1 2-16 0,0-1 0 16,-1-3-240-16,-2 3-240 0,0-1 48 0,-2 1-8208 15,-1 1-1648-15</inkml:trace>
  <inkml:trace contextRef="#ctx0" brushRef="#br1" timeOffset="212505.75">10113 5011 18431 0,'0'0'1632'0,"0"0"-1312"16,9 3-320-16,2-1 0 0,1 0 1232 0,4-1 176 16,1 1 48-16,1 0 0 0,-1-4-640 0,4 0-128 15,2-3-32-15,3 0 0 0,2-3-656 0,4 2 0 16,4-4 0-16</inkml:trace>
  <inkml:trace contextRef="#ctx0" brushRef="#br1" timeOffset="213450.06">10745 4188 10127 0,'0'0'448'0,"0"0"96"0,0 0-544 0,0 0 0 16,0 0 0-16,0 0 0 0,0 0 992 0,0 0 96 16,0 0 0-16,1 6 16 0,-1 5-128 0,1 0-16 15,-1 1-16-15,2 3 0 0,0-1-144 0,-1 3-32 16,2 1 0-16,1 2 0 0,1 3-112 0,0 5-16 15,1 0-16-15,1 4 0 0,-1 2-304 0,0 2-64 16,1-1-16-16,-2 0 0 0,2-5-240 0,0-1 0 16,-1-1 0-16,1-5 0 0,-1-1 192 0,0-4-48 15,-1-3-16-15,2-1 0 0,-1-4 240 0,2-2 32 0,1-6 16 0,-2-2 0 16,5-4 416-16,-1-5 64 0,1-3 32 0,0-1 0 16,1-2-400-16,0-4-80 15,-2-3 0-15,2-3-16 0,-1-1-256 0,1-3-48 0,-3 1-128 16,1-3 192-16,-3 0-192 0,4 0 0 0,-2 2 0 0,0-2 0 15,0 3 0-15,2 3 0 0,-1 3 0 0,6-8 0 16,-4 7 0-16,-5 9 0 0,1 3 0 0,0 2 0 16,-1 2-160-16,1 2 160 0,-2 3-128 0,5 2-8896 15,-12 0-1792-15</inkml:trace>
  <inkml:trace contextRef="#ctx0" brushRef="#br1" timeOffset="213845.75">11342 4606 19583 0,'0'0'864'0,"0"0"176"0,0 0-832 0,0 0-208 16,0 0 0-16,0 0 0 0,-5 1 608 0,-2-1 80 15,-2 0 16-15,0 1 0 0,1 1-32 0,-1 1 0 16,0 0 0-16,0 1 0 0,1 0-352 0,0 3-64 15,0 0 0-15,-1 0-16 0,2 2-112 0,-2-1 0 16,2 2-128-16,2-3 192 0,0 5 16 0,2-4 0 16,1 0 0-16,4-1 0 0,1 0 112 0,5-3 0 15,0-3 16-15,2 1 0 0,-1-6 192 0,2-2 48 16,2-1 0-16,0 1 0 0,-1-6-192 0,6-4-16 0,-4 1-16 0,-5 5 0 16,0-4-160-16,-2 1-48 15,-2 1 0-15,1 1 0 0,-3-2-144 0,0 4 160 0,-2-1-160 16,0 5 160-16,-1 5 32 0,0 0 16 15,0 0 0-15,0 0 0 0,-3 8-208 0,0 3 0 0,1 2 0 16,2 0 0-16,0 1 128 0,1 0-128 0,0 0 0 16,3-4 0-16,1 1 0 0,3 3 128 0,-1-6-128 0,2-4 0 15,1-2 0-15,3 1 0 0,0-3 0 0,-2-4-160 32,3-1-1488-32,0-2-288 0,0-3-64 0</inkml:trace>
  <inkml:trace contextRef="#ctx0" brushRef="#br1" timeOffset="214159">11627 4402 14735 0,'0'0'1312'0,"0"0"-1056"0,0 0-256 0,1 5 0 0,-1 6 1136 0,3-2 160 16,-3 3 48-16,0 0 0 0,-3 2 560 0,2 2 112 15,-2 2 32-15,0 2 0 0,-2-1-896 0,-1 0-160 16,1 2-32-16,2-3-16 0,-4-3-512 0,-2 6-112 15,2-8 0-15,3-3-16 0,0-3-160 0,2 0-16 16,2-7-128-16,0 0 192 0,0 0 64 0,0 0 16 16,0 0 0-16,0 0 0 0,6-7 208 0,0-1 32 15,1-5 16-15,0-1 0 0,2 0-192 0,0-2-32 16,-1-3-16-16,-1-2 0 0,3 6-160 0,1 0-128 16,-1 0 144-16,-1-1-144 0,-2 4 0 0,2 3 0 15,0-1 0-15,1 3 0 0,0 0 0 0,1 3 0 16,-3 3 0-16,1 1 0 15,0 1-1216-15,-1 1-128 0,0 3-16 0,-1-1-8432 16,1-2-1664-16</inkml:trace>
  <inkml:trace contextRef="#ctx0" brushRef="#br1" timeOffset="-214406.22">12015 4490 10127 0,'0'0'896'0,"0"0"-704"0,0 0-192 0,0 0 0 16,0 0 1872-16,0 0 352 0,0 0 64 0,0 0 16 16,0 0-864-16,-3-6-160 0,3 6-48 0,-5-3 0 0,-3-1-544 0,0 4-112 15,-4 0-32-15,1 0 0 0,-1 4-160 0,1 4-16 16,1-2-16-16,-4 2 0 0,1 4 32 0,1 2 16 16,1 0 0-16,2-1 0 0,1 0 32 0,1 0 0 15,3-3 0-15,2 0 0 0,0-5 64 0,2-5 16 16,3 8 0-16,-3-8 0 0,7 2 128 0,1-2 16 15,0-2 16-15,2-3 0 0,-3-1-208 0,7-1-32 16,-2-5-16-16,-3 6 0 0,1-5-288 0,1-1-128 16,-3 2 128-16,0-1-128 0,-3 2 128 0,-1-3-128 15,-1 5 128-15,0-2-128 0,-1 4 0 0,-2 5 128 0,0 0-128 16,0 0 0-16,0 0 0 0,0 0 0 16,0 0 0-16,-2 10 0 0,-2 1 0 0,3-1 0 15,1 1 0-15,2 0 0 0,0-3 0 0,0 2-176 16,2-1 176-16,0 0-128 0,1-4 128 0,1 0 0 15,1-1 0-15,1-3 0 0,1-2 0 0,2-3 0 0,0 0 0 16,2 0 128-16,-1-2-128 0,1-3 0 0,0 1 0 0,5-4 128 16,-4-4-128-16,-5 9 0 0,-3-4 128 0,4 4-128 15,-2-2 0-15,1 3 0 0,-2-2 0 0,0 4 0 16,-1 2 0-16,-6 2 0 0,6 0 0 0,-6 0 0 16,0 0-128-16,7 6 128 0,-2 4-128 0,-1-2 128 15,-2 2 0-15,1 3 0 0,-2-3 0 0,1 1 0 0,-2-3 0 16,0 2 0-16,0-4 0 0,0 2-128 0,0-8 128 0,0 0 0 15,0 0 0-15,0 0 0 0,0 0 0 16,0 0 0-16,0 0 128 0,0 0-128 0,8-4 128 16,0-1-128-16,1-1 128 0,-2-1-128 0,1 0 0 0,3-3 0 15,-4 3 0-15,-1 3 128 0,0 2-128 0,2-1 0 16,0 1 0-16,-1-1 0 0,1 1-128 0,-2 2 128 16,-1 2-128-16,2 1 128 0,-1 1 0 0,-1-1-128 15,-1 0 128-15,0 1 0 0,3 0 0 0,-7-4 0 16,8 3 0-16,1 0 0 0,0-3 0 0,1-1 0 15,0-2 0-15,4-3 0 0,0-2 0 0,0-2 144 16,1 2-144-16,2-2 0 0,-4 4 128 0,0-3-128 16,-1 1 0-16,-2-1 0 0,-1 2 0 0,-1 2 0 15,-2-3 0-15,-6 8 0 0,0 0 0 0,0 0 0 16,0 0 0-16,0 0 0 0,0 0 0 0,0 0 0 0,-6 9 0 0,-2-3-144 16,-1 3 144-16,0-1 0 15,-1 2 0-15,-1 0 0 0,-1 3 0 0,2 2 0 16,-1-3 0-16,3-1 0 0,2 1 0 0,0-4 0 15,3 3 0-15,1-5 0 0,4 2 0 0,-2-8 0 16,2 6 0-16,3-4 0 0,-5-2 0 0,10 2 0 16,1-4 0-16,0 0 128 0,1-1-128 0,-1 0 192 0,0-3-64 0,0 1 0 15,1 0-128-15,1-1 0 0,-2 0 128 16,0 2-128-16,-3-3 0 0,-1 4 0 0,-7 3 0 0,0 0 128 16,0 0-128-16,0 0 0 0,0 0 0 15,1 9 0-15,-1-2 128 0,-1 5 0 0,-3-2 0 0,0 0 0 16,-1 1 64-16,0-3 32 0,0 0 0 0,0 1 0 15,0-4-64-15,5-5-16 0,-4 6 0 0,4-6 0 16,0 0-144-16,0 0 0 0,0 0 0 0,0 0 0 16,6 3-272-16,3-3-144 15,4-2-32-15,0-2-10496 0,1-1-2112 0</inkml:trace>
  <inkml:trace contextRef="#ctx0" brushRef="#br1" timeOffset="-213974.94">13067 4423 11967 0,'0'0'1072'0,"0"0"-864"0,0 0-208 0,0 0 0 15,1-5 2144-15,-1 5 384 0,0 0 80 0,0 0 16 16,-6 0-960-16,-4 3-176 0,-2 3-32 0,5 0-16 16,-1 3-368-16,-1 3-80 0,-2 1-16 0,-2 5 0 15,0 5-224-15,2 0-48 0,0 2-16 0,0 2 0 16,3-3-256-16,1 1-48 0,1-2-16 0,2 0 0 0,1-1-368 0,5-1 0 16,-1-3 0-16,3-3 128 0,0-2-304 0,1-1-48 15,5-6-16-15,1-1 0 16,3 0-928-16,4-5-192 0,2-2-48 0,-1-6-11904 15</inkml:trace>
  <inkml:trace contextRef="#ctx0" brushRef="#br1" timeOffset="-213540.75">13241 4500 3679 0,'0'0'160'0,"0"0"32"0,0 0-192 0,0 0 0 16,0 0 0-16,0 0 0 0,-4 10 2848 0,1-2 528 15,-1 2 96-15,-2 4 32 0,-1-1-1776 0,5-2-336 16,0 1-80-16,0-1-16 0,-1 3-352 0,2 0-80 16,1-4-16-16,1 1 0 0,2-3-336 0,1 1-64 0,1-5 0 0,5 2-16 15,1 0 208-15,-2-6 32 0,1-3 16 0,2-1 0 16,1-1 96-16,1 0 32 0,-1-4 0 0,1 2 0 16,0-6-240-16,0 4-32 0,-1-5-16 0,0 0 0 15,-2-1-240-15,-1 2-48 0,-1-1-16 0,0-1 0 16,-1 3-224-16,-2 3 144 0,1-2-144 0,-1 5 128 15,-1-2-128-15,-5 8 0 0,0 0 0 0,0 0 0 16,0 0 0-16,5 9 0 0,-1 1 0 0,0 4 0 16,-2 3-128-16,1 3 128 0,-2 3 0 0,-1 1 0 0,-1-1 0 15,-3 5 0-15,-1-2 0 0,-1 5 0 0,-1-1 208 16,-2 1-32-16,-1 2-16 0,0 0 0 0,-4-2 64 0,1-5 16 16,1 1 0-16,-2-4 0 0,-4 0 192 15,1 0 32-15,1-4 16 0,-1-2 0 0,1 0-128 0,0-4-32 16,1-1 0-16,0 0 0 0,0-6-144 0,2 1-48 15,0-2 0-15,1-4 0 0,0-2-128 0,2-4 0 16,1 1-192-16,4-1 192 16,2-4-1344-16,3 1-128 0,3-3-48 0,3 2-8912 15,4-4-1792-15</inkml:trace>
  <inkml:trace contextRef="#ctx0" brushRef="#br1" timeOffset="-213256.31">13718 4296 25791 0,'0'0'1152'0,"0"0"224"0,0 0-1104 0,8 0-272 0,-1 1 0 0,2 0 0 15,3 3 640-15,-1 5 80 0,0 1 16 0,3 7 0 16,2 2 336-16,0 9 64 0,-3-4 16 0,1 8 0 16,0 2-256-16,2 4-64 0,-2 1 0 0,0 6 0 0,0 1-144 0,-1 2-48 15,-5 3 0-15,-2 15 0 0,-6-3-336 0,-4-7-80 16,-2-2-16-16,-6-5 0 0,-3-4-208 0,-3-3-240 16,-2-5 48-16,-12 12-11152 15,3-7-2240-15</inkml:trace>
  <inkml:trace contextRef="#ctx0" brushRef="#br1" timeOffset="-212159.46">14455 4696 5519 0,'0'0'240'0,"0"0"64"0,0 0-304 0,0 0 0 16,-5 5 0-16,1 1 0 0,1 0 2672 0,-1-1 464 16,0 1 112-16,4-6 16 0,-3 6-1344 0,1 1-272 15,2-7-48-15,0 7-16 0,0-7-288 0,0 0-48 16,0 0-16-16,7 4 0 0,0 1-32 0,4-1-16 0,1-1 0 0,2-2 0 16,2 1-192-16,5-2-32 15,3 0-16-15,2 0 0 0,2 0-208 0,3-2-32 0,2-2-16 0,0 0 0 16,-1 2-48-16,2-1 0 0,-2 1 0 0,0-2 0 15,-1-1-192-15,0 1-32 0,-1 0-16 0,1 1 0 0,-2 0-64 16,2-2-16-16,-3 2 0 0,-2 1 0 16,-2 0-144-16,-3 1-48 0,-5 0 0 0,-2-2 0 15,-4 1-128-15,-2-2 0 0,-8 4-160 0,0 0 160 16,0 0-3088-16,-9 0-528 0</inkml:trace>
  <inkml:trace contextRef="#ctx0" brushRef="#br1" timeOffset="-210938.8">16015 4313 14735 0,'0'0'1312'15,"0"0"-1056"-15,0 0-256 0,5-6 0 0,-2 0 704 16,-3 6 64-16,0 0 32 0,0 0 0 0,0 0 192 0,0 0 32 15,0 0 16-15,-4 4 0 0,-1 6-512 0,0 2-96 16,-1 4-32-16,1 5 0 0,2 2-16 0,-1 1 0 16,0 6 0-16,1 1 0 0,2-5 16 0,0 2 0 15,0-3 0-15,1 3 0 0,-2-4-64 0,1 0-16 16,0 1 0-16,1-5 0 0,0 4 112 0,0-5 16 16,1-4 0-16,-1-2 0 0,0-7 128 0,0-6 16 15,0 0 16-15,0 0 0 0,0 0 96 0,5-5 32 16,0-5 0-16,0-1 0 0,0-5-416 0,2 0-96 0,0-3-16 0,1-3 0 15,-2-2-208-15,5 0 144 16,-4-4-144-16,3 1 128 0,0-2-128 0,1 5 0 0,-1-2 0 0,1 2 0 16,2 3 0-16,1 0 0 15,1 1 0-15,0 5 0 0,-1 2 0 0,0 5 0 16,0 0 0-16,0 4 0 0,-1 2 0 0,0 2-176 0,1 2 176 16,-4 4-128-16,-1 6 128 0,-3 0 0 15,-3 2-144-15,-3 4 144 0,-3 1 0 0,-3 3-144 0,-1-1 144 0,-1 2 0 16,-5 5-192-16,-2-4 64 0,-3 3 128 0,-2-4-208 15,-2-4 208-15,0-1-144 0,1 0 144 16,0-4-128-16,2-3 128 0,1-1 0 0,3-1 0 0,3 0 0 16,1-5 0-16,6 0 0 0,5-4 0 0,0 0 0 15,0 0 0-15,0 0 0 0,9 1 0 0,3 3 128 0,4-2-128 16,2 2 0-16,4 2 0 0,0 4-128 0,1 1 128 0,0 3 0 16,0 1-144-16,-3 0 144 0,3 3 0 0,-2-3 0 15,-4 2 0-15,-1-1 0 16,-4 2 0-16,-3-1 0 0,-4-3 0 0,0 2 0 0,-5-1 160 0,-2 2-160 15,-3-2 192-15,-3 2-192 0,-1-6 176 0,-1 2-176 16,0 1 160-16,1-5-160 16,1 0-1488-16,2-3-400 0,0-1-80 0</inkml:trace>
  <inkml:trace contextRef="#ctx0" brushRef="#br1" timeOffset="-210458.01">16793 4563 9215 0,'0'0'816'0,"2"-8"-656"16,3 0-160-16,-1-1 0 0,-2 3 864 0,3 1 144 16,5-4 16-16,-1 4 16 0,-4-1-80 0,-1-2-32 15,-4 8 0-15,2-4 0 0,-1-2 96 0,-1 6 32 16,0 0 0-16,0 0 0 0,-2-9-80 0,-2 4-16 0,-2-2 0 15,-2 5 0-15,-1 1-256 0,-4 1-64 0,-1 1-16 0,-3 1 0 16,-1 2-112-16,1 0-32 0,3 0 0 0,-1 2 0 16,-3 3 240-16,1-1 48 0,-1 2 16 15,2 1 0-15,-4 1-208 0,5 1-32 0,2-5-16 0,4 1 0 16,3 0-336-16,2 0-64 0,4-9 0 0,1 5-128 16,4 3 160-16,6-3-160 0,0 0 128 0,-1 4-128 15,-3-5 128-15,5 0-128 0,10 1 128 0,0 2-128 16,-2 0 0-16,-1 2 128 0,-1-3-128 0,0 4 0 0,3 0 0 15,-3 2 0-15,-3-3 0 0,-1 3 0 0,-2 2 144 16,-3-2-144-16,-4 0 160 0,-2 2-160 0,-1 0 368 0,-5-1-32 16,-3 1 0-16,-3 0 0 0,0 1-48 0,-6-1-16 15,-8-1 0-15,5-2 0 0,8 3-112 0,-3-3-32 16,-3-1 0-16,-3-4 0 0,0 3-128 0,-2-4 128 16,0 1-128-16,-1-1 128 0,0-2-128 0,1-2 160 15,-2-1-160-15,0 0 160 0,3 0-160 16,-3 0 0-16,4-1 0 0,1 0 128 0,1-2-320 0,5-1-80 15,1 1-16-15,4-1 0 16,2 0-2016-16,2-2-416 0,3 6-80 0</inkml:trace>
  <inkml:trace contextRef="#ctx0" brushRef="#br1" timeOffset="-209961.72">17492 4429 20271 0,'2'-5'1792'0,"-2"1"-1424"0,-2-2-368 0,-1 2 0 0,-2 0 320 0,-1 3-16 15,-2 0 0-15,-1-1 0 0,-1 1 288 0,-2 0 64 16,0 1 16-16,-2 1 0 0,0 2-176 0,0-2-48 16,4 1 0-16,0 1 0 0,0 0-304 0,2-1-144 15,3 3 128-15,5-5-128 0,1 7 0 0,6 1 128 16,5 0-128-16,2 2 0 0,0-1 416 0,3 5 0 16,2 0 0-16,1 3 0 0,-1-2 0 0,3 3 0 15,-1-1 0-15,1 4 0 16,-3-2 16-16,-1 0 0 0,-2 0 0 0,-3 0 0 0,-1 1 144 0,-3 1 16 15,-3-1 16-15,-2-1 0 0,-2 0 16 0,-2 0 0 16,-2 2 0-16,-3-6 0 0,-3-1-176 0,-2-1-16 16,-3-1-16-16,-3-2 0 0,-3 3 160 0,-1-1 16 15,3-2 16-15,-2 0 0 0,-3-5-176 0,0 1-48 16,3-1 0-16,-4-1 0 0,-2-2-160 0,1-2-32 16,2 0-16-16,2 0 0 0,1-6-176 0,0 0 192 15,1 2-192-15,4 0 192 0,5-1-192 0,-1-1 0 16,0 2 0-16,1 2 0 15,2 2-1424-15,7 0-224 0,0 0-32 0,0 0-9344 16,0 0-1872-16</inkml:trace>
  <inkml:trace contextRef="#ctx0" brushRef="#br1" timeOffset="-209209.25">10951 5140 10127 0,'0'0'448'0,"-9"2"96"0,1 1-544 0,8-3 0 0,-9 5 0 0,9-5 0 0,0 0 544 0,0 0 0 16,0 0 0-16,0 0 0 0,0 12-64 0,0-12-16 16,0 0 0-16,0 0 0 0,13 12 16 0,1-8 0 15,0 1 0-15,4-1 0 0,5-4 224 0,3-2 32 16,4-1 16-16,4 0 0 0,4-1-368 0,7 0-80 16,4-3-16-16,8 0 0 0,8 2-160 0,6-2-128 15,6 0 192-15,3-4-192 0,2 2 160 0,7-1-160 16,8 3 128-16,5-3-128 0,2 3 272 0,5-4-16 0,4 3-16 0,7-1 0 15,6 2 0-15,5-3 0 0,3 3 0 0,5-5 0 16,3 4 0-16,6-2 0 0,3 3 0 0,3-5 0 16,1 3-48-16,5-1-16 0,5 3 0 15,4-4 0-15,-1 5 240 0,4-5 48 0,0-1 16 0,5 1 0 16,4 2 240-16,-1 1 48 0,-2 4 16 0,1-3 0 16,1 0-208-16,-1 2-64 0,-1-2 0 0,-7 3 0 15,-7 4-144-15,-5-3-48 0,-5-2 0 0,-13 1 0 16,-5 4-320-16,-11 0 0 0,-8-3 0 0,-16 0 0 31,-9 1-1680-31,-13 0-416 0</inkml:trace>
  <inkml:trace contextRef="#ctx0" brushRef="#br1" timeOffset="-208570.8">12274 5373 8287 0,'-9'-14'368'0,"7"9"80"0,-2 0-448 0,1-2 0 0,-3 0 0 0,2 5 0 15,0-5 1920-15,0 2 288 0,4 5 64 0,0 0 16 16,-5-3-976-16,5 3-192 0,0 0-32 0,0 0-16 16,0 0-304-16,0 0-64 0,0 0-16 0,0 0 0 15,-4 3-400-15,2 6-80 16,1 0-16-16,1 5 0 0,1 4 32 0,-1 4 0 0,2 0 0 0,1 5 0 15,1-1 96-15,0 1 32 0,-2 4 0 0,1-4 0 16,-2 1-96-16,2-4 0 0,-1-4-16 0,1-2 0 0,-1-4 304 0,2-1 64 16,1-4 16-16,0-2 0 0,-5-7 288 0,12 1 64 15,0-6 16-15,-2-1 0 0,2-4-208 0,2-3-32 16,1-3-16-16,2-5 0 0,3-3-480 0,0 0-112 16,2 0-16-16,0-4 0 0,-1 2-128 0,1-2 0 15,-1 2 0-15,2-3 0 0,0 2 0 0,0 3 0 16,-1 3 0-16,-1 4 0 0,0-4 0 0,4 2 0 15,-5 5 0-15,-4 10-176 16,-4 4-320-16,-7 4-64 0,0 1-16 0,-1 5-9504 16,0-1-1904-16</inkml:trace>
  <inkml:trace contextRef="#ctx0" brushRef="#br1" timeOffset="-207968.17">13049 5498 22111 0,'0'0'1968'0,"0"0"-1584"16,0 0-384-16,0 0 0 0,0 0 576 0,-5 6 48 15,-2 2 0-15,-4-2 0 0,-4 5 208 0,-1-3 64 0,-1 5 0 0,-1 0 0 16,-1-2-256-16,0 3-64 16,0 3 0-16,1-1 0 0,2-2-256 0,2-2-64 0,2 0-16 0,5 0 0 15,0-3-240-15,6 0 128 0,1-9-128 0,0 0 0 16,8 2 1040-16,2-2 112 0,3-2 32 0,1-1 0 31,0-4-1632-31,1-1-320 0,-1-5-64 0,2 0 0 0,1 1 832 0,-2-2 368 0,0-1-32 0,-2-2 0 16,0 0-336-16,-2 2 128 0,-1 1-128 0,-2 3 0 15,-3-2 128-15,-1 7-128 0,-1-2 160 0,-3 8-160 16,0 0 128-16,0 0-128 0,0 0 0 0,0 0 144 16,0 10-144-16,1 3 0 0,0 2 0 0,0 1 0 0,2-3 0 0,1 3 0 15,1-5 0-15,2-2 0 0,1 1 0 0,2-5 0 16,4-1 0-16,1-1 0 0,2-5 0 0,1 0 0 15,1-2 224-15,0-4-64 0,-1 0-160 0,1-3 0 16,0 0 0-16,0-3 0 0,-1 1 0 0,-2 2 0 16,-1-2 0-16,-1-1 0 0,-1 3 0 0,0 0 0 15,-3 3 0-15,-1 1 128 0,-1 5-128 0,-8 2 0 16,7 1 0-16,0 3 0 0,-7-4 0 0,5 9 0 16,-2-2-144-16,1 5 144 0,1-2 0 0,-1 1 0 15,0 2 0-15,-1-4 0 0,-1 1 0 0,2-4 0 16,0 1 128-16,1-1-128 0,-5-6 0 0,7 3 144 15,4-3-144-15,-3 0 128 0,3-5 112 0,0-3 16 16,3 2 0-16,1-4 0 0,2 2-256 0,7-6 176 16,-4 5-176-16,-2-1 160 0,-3 5 16 0,-4 0 0 15,0 2 0-15,7 3 0 0,-2 5 112 0,-6-1 32 0,1 1 0 0,-1 5 0 16,0 0-320-16,-1 3 160 0,0 1-160 16,4 5 128-16,-3-1-128 0,0-3 0 0,1-3 144 0,1-1-144 15,-2-5 0-15,0 0-320 16,5-4 64-16,7-2-16304 0</inkml:trace>
  <inkml:trace contextRef="#ctx0" brushRef="#br1" timeOffset="-207439.99">14575 5049 10127 0,'-7'-2'896'0,"1"-2"-704"0,0-1-192 0,-1 1 0 16,2 0 1408-16,-2 2 240 0,-1 0 48 0,0 1 16 16,1-1-688-16,-1 2-144 0,-1 3-32 0,0 0 0 0,0 0-400 15,-3 3-96-15,1 7-16 0,4-2 0 0,-1 0 272 0,-3 12 48 16,-2 2 16-16,4 1 0 16,-1 5 224-16,5-8 32 0,0 3 16 0,-1 6 0 0,0-1-240 0,1 4-32 15,0 2-16-15,3-4 0 0,-1-1-288 0,3-2-64 16,3-3-16-16,3-2 0 0,0-3-288 0,3-4 0 15,1-4 0-15,10-1 0 16,0-3-288-16,-5-8-160 0,4-2-48 0,3-2-8048 16,-1-8-1616-16</inkml:trace>
  <inkml:trace contextRef="#ctx0" brushRef="#br1" timeOffset="-207000.84">14748 5286 15663 0,'0'0'688'0,"-3"11"144"0,-3 1-656 0,2 2-176 16,0 1 0-16,0 1 0 0,2 0 1056 0,0 5 176 0,0 0 48 15,2-9 0-15,2 1-80 0,0-3-16 0,2 3 0 16,1-4 0-16,2 0-384 0,0-2-80 16,1 2-16-16,3-4 0 0,1-1-176 0,4-3-32 15,-2-1-16-15,3-1 0 0,4-3-112 0,2 0-32 0,-1-4 0 0,1-1 0 16,2-3-32-16,-3 0-16 0,0-5 0 0,-2 2 0 15,-1 0 16-15,-1 1 0 0,-1 0 0 16,-2 1 0-16,-1-1-96 0,-3 1-16 0,-2 4 0 0,0 3 0 0,-4 2-192 16,-5 4 0-16,0 0 0 0,5 9 0 15,-1 0 0-15,-3 6 0 0,-2 2 0 0,-3 16 0 0,-3 5 0 0,-1-10 176 16,-2 5-176-16,-1 4 160 0,-3 1 176 16,-3 5 48-16,-3 0 0 0,-2 2 0 0,-1-5-192 15,0 1-16-15,-3 1-16 0,-1-4 0 0,3-1 80 16,1-3 16-16,-1-6 0 0,3-1 0 0,1-3 128 0,1-2 48 15,0-4 0-15,2-4 0 0,2-3 16 0,-1-2 16 16,4-4 0-16,7-8 0 0,0-3-96 0,1-2-32 16,3-4 0-16,3-2 0 0,4 0-208 0,2 0-128 15,3-4 160-15,1 0-160 0,1 0 0 0,2 1 0 16,3-2 0-16,1 2-160 0,1 3-96 0,2 0-32 16,0 5 0-16,-1-1 0 15,2 2-1904-15,-1 1-384 0,-2 3-80 0</inkml:trace>
  <inkml:trace contextRef="#ctx0" brushRef="#br1" timeOffset="-206638.14">15325 4968 22575 0,'0'0'992'0,"0"0"224"0,0 0-976 0,0 0-240 0,9-4 0 0,1 3 0 16,1 0 960-16,3 3 128 0,3 3 48 0,2 4 0 15,4 5-48-15,2 3-16 0,3 3 0 0,4 5 0 16,2 7-16-16,0 5 0 0,2 8 0 0,-3 0 0 0,1 6-112 0,1 3-32 15,-5 0 0-15,-3 7 0 0,-4 4-336 0,-4 2-64 16,-5-4 0-16,-5-1-16 0,-4-7-240 0,-5-3-64 16,-4-4 0-16,-5 0 0 0,-6-1 128 0,-4-5 32 15,-4-1 0-15,-1 0 0 0,-5-7-96 0,-2-4-32 16,-2 0 0-16,-1-4 0 16,-1-4-1952-16,0-4-400 0</inkml:trace>
  <inkml:trace contextRef="#ctx0" brushRef="#br1" timeOffset="-195205.94">534 9771 7359 0,'0'0'656'0,"0"0"-528"0,-5-7-128 0,1-2 0 16,-1 1 432-16,1-3 48 0,2 2 16 0,-1-3 0 15,0 2 192-15,2 1 32 0,0-2 16 0,0 2 0 16,1-2-224-16,-2 3-64 0,1-3 0 0,1 11 0 16,-1-9 0-16,0 0-16 0,1 9 0 0,-2-8 0 15,2 8-32-15,0-9 0 0,0 9 0 0,0 0 0 16,-2-7-16-16,2 7 0 0,0 0 0 0,-3-9 0 15,3 9 0-15,0 0-16 0,0-7 0 0,0 7 0 16,0 0-48-16,0 0-16 0,0 0 0 0,4-9 0 16,-4 9-112-16,9-7-32 0,1 2 0 0,3-2 0 15,1 2 32-15,4 1 16 0,3 1 0 0,-6 0 0 16,6 2 16-16,3 0 0 0,3-1 0 0,2 2 0 16,4 0-32-16,4 0-16 0,2 2 0 0,37-2 0 0,-8 0-176 0,-7-2 0 15,-5 0 0-15,0 0 0 0,-3 1 208 16,2 1 16-16,-1 0 0 0,4 1 0 0,-1 6 32 0,3-2 0 15,1-1 0-15,-2-3 0 0,-2 0-80 0,2 2-16 16,1 1 0-16,-1 1 0 0,2-1-160 0,0-2 192 16,3 1-192-16,0-1 192 0,-6-2-64 0,4 0 0 15,1 1 0-15,1-1 0 0,3 0 48 0,0 2 0 16,-1 0 0-16,0-2 0 0,-2 0 16 0,-1 2 0 16,1 0 0-16,1 1 0 0,-3-1 0 0,3 1 0 15,1-3 0-15,-1 1 0 0,-2 0-16 0,-1-1 0 16,0 0 0-16,-3 0 0 0,0 0-176 0,-1 4 128 15,1-1-128-15,0-1 128 0,0-1-128 0,1 1 0 16,-4 1 0-16,-3 0 128 0,-3-3-128 0,0 1 192 0,-1 3-192 0,-1-3 192 16,0-1-192-16,2 0 0 0,1-1 0 0,-4 0 0 15,-3-4 0-15,2 1 0 0,0 1 0 0,-2 0 0 16,-2-4 0-16,3 3 0 0,-6 2 0 0,0 2 0 16,1 1 0-16,-1-1 128 0,-2-1-128 0,1 1 0 15,0 0 0-15,-5 0 0 0,-3 0 0 0,1 0 0 16,0 0 0-16,-1 0 0 0,-2-1 0 0,2-1 0 15,-1 2 0-15,-1 0 128 0,0-1-128 0,0 0 192 16,1-2-192-16,-1 1 0 0,-4 0 0 0,-1 0-176 16,-3-1 176-16,-1 1 192 0,2 2-32 0,-6-1-16 15,-2-2 16-15,-2 0 0 0,-2 0 0 0,-9 3 0 16,8-3 80-16,-8 3 16 0,0 0 0 0,0 0 0 16,0 0 32-16,0 0 16 0,0 0 0 0,-9-5 0 15,-3 2-48-15,-4 1 0 0,-4 1 0 0,-3-2 0 0,-3 2-112 0,-3 0-16 16,-2-1-128-16,-2 1 192 0,-2-2-192 0,-1 2 0 15,1 1 0-15,-3 0 0 0,-4 0 0 0,-4 3 0 16,0 1 0-16,-6 1 0 0,-1-5 0 0,-5 0 0 16,-4 0 0-16,-3 1 0 0,-2 0 128 0,-4 2-128 15,-4-1 0-15,-3 1 144 0,-4-2-144 0,-4 2 0 16,-3 0 0-16,-1 1 0 0,-3 0 0 0,-1 2 0 16,-1 1 0-16,1-3 0 0,1 2 0 0,-1 2 0 15,-3-3 0-15,1 2 0 0,2 1 0 0,2-2 0 16,1 3 0-16,-2-2 0 0,-1-1 0 0,1 2 0 0,2-3 0 15,2 1 0-15,3 2 0 0,4-5 0 16,0 2 0-16,4 3 0 0,0-5 0 0,4 3 0 0,3 3 160 16,1-1-160-16,2-2 0 0,1-1-256 0,3-4 32 15,3 2 0-15,2-1 224 0,2 0 0 0,4-1 0 0,0 0-144 16,1-1 144-16,2 0-128 0,-1 0 128 0,1 0-128 16,2-1 128-16,-2-2 0 0,-1 1 0 0,3 1 0 15,1 1 0-15,18-2 0 0,-4 1 0 0,-3-2 0 16,-1 1 0-16,2-3-160 0,0 2 160 0,2 1-160 15,0-1 160-15,-24-4 0 0,10 0 0 0,9 2 0 16,4-3 0-16,2 3 0 0,3 2 0 0,3-2-128 16,1-2 128-16,2 3-128 0,1 2 128 0,11 2-128 15,-2 0 128-15,0 0-160 0,2 0 160 0,1 0-160 16,0 1 16-16,2 2 0 0,2-1 0 0,-3 5 0 16,9-7-160-16,0 0-16 0,4 8-16 0,2-3 0 15,4 2 32-15,7-3 16 0,4 1 0 0,7 1 0 16,5-1 160-16,5 0 128 0,4 3-192 0,42 1 192 0,-5 0-144 0,-35-6 144 15,12 1 0-15,8 1-144 0,7 3 144 0,7-3 0 16,4 1-144-16,7 2 144 0,4-3 0 0,89 8 0 16,-25-7 0-16,-14 2 0 0,-11-2 0 0,-4-2 0 15,-3 0 0-15,-3 0 0 0,-4-1 0 0,-1 0 0 16,-5 0 0-16,-3-2 0 0,-4-2 0 0,-9-1 192 16,-9 1-192-16,-5 0 192 0,-3-2 0 0,-5-3 0 15,-4 1 0-15,-8 0 0 0,-5-4 48 0,-8 2 16 16,-4 4 0-16,-7-4 0 0,-6 2-80 0,-5 3-16 15,-7-2 0-15,-5-1 0 0,-4 1-160 0,-11 4 128 16,0 0-128-16,0 0-9344 16,0 0-1936-16</inkml:trace>
  <inkml:trace contextRef="#ctx0" brushRef="#br1" timeOffset="-193180.28">4239 5459 6447 0,'0'0'576'0,"0"0"-576"15,0 0 0-15,0 0 0 0,-6-11 1152 0,2 5 128 16,4 6 32-16,-6-10 0 0,6 10-512 0,-3-8-96 15,3 8-32-15,-1-10 0 0,1 3-144 0,0 7-16 16,2-13-16-16,2 4 0 0,0-1-112 0,2 2 0 16,1-3-16-16,0 3 0 0,2-1-176 0,-1 5-48 15,1-2 0-15,1-2 0 0,1 1-144 0,0-2 0 16,-1 1 144-16,1 1-144 0,3 0 0 0,-1 3 0 0,-2-2 0 0,1 2 0 16,-2 0 0-16,3 3 0 15,-1-3 0-15,1 3 0 0,-2 1 160 0,2 1-32 0,0 1-128 0,0 0 192 16,-1-1-32-16,0 3-16 0,0 3 0 0,0-2 0 15,-2-2 16-15,-1 4 0 0,-1 2 0 0,-1 2 0 16,1-2 32-16,0 5 0 0,-2-1 0 0,1-1 0 16,1 4 16-16,0 0 16 0,-3 1 0 0,1-1 0 15,1 1-96-15,-1-1 0 0,-1 2-128 0,0 2 192 16,0 0-192-16,0 1 176 0,0 1-176 0,-1 3 160 16,1-1-160-16,-2 3 0 0,-2-4 144 0,2 1-144 15,-2 4 0-15,1 0 144 0,0 3-144 0,1 0 0 16,-1-4 176-16,0 3-176 0,0 4 160 0,-1-1-160 15,-2-2 160-15,1 2-160 0,1 3 160 0,0 1-160 16,2 2 128-16,-1-2-128 0,1-1 0 0,-1 2 0 0,-2 0 0 0,2 4 0 16,-1-1 0-16,1-2 0 0,1-1 0 0,1 0 0 15,0 0 0-15,6 2 0 0,-3 0 0 0,2 0 0 16,0-5 0-16,1 0 0 0,0-6 128 0,2 0-128 16,-1 0 0-16,2-1 144 0,0 2-144 0,1-5 0 15,0 1 0-15,1-5 0 0,1 1 0 0,2-2 128 16,0 0-128-16,0 3 128 0,0-2 0 0,1-2-128 15,0 1 192-15,0-1-64 0,-1-2-128 0,-1-2 128 16,1 0-128-16,1-3 128 0,2-1-128 0,-1 2 160 16,0-6-160-16,-1 1 160 0,-1-4 48 0,1-3 16 15,-1-1 0-15,1 0 0 0,-1-1 48 0,0-2 16 16,-2-2 0-16,-2 1 0 0,-1 1-160 0,-3 1-128 0,-10 2 192 16,9-4-192-16,-9 4 144 0,0 0-144 0,5-10 0 0,-5 10 144 15,0-7-144-15,0 7 160 0,-4-11-160 0,-1 5 160 16,-2-1-160-16,-1 3 192 0,-1 2-192 0,-2 2 192 15,-5-1-16-15,0 2 0 0,-1 3 0 0,0 3 0 16,-1-2-176-16,-3 2 192 0,-2 2-192 0,-1 0 192 16,-1 3-192-16,-1 2 0 0,1-3 144 0,1 2-144 15,0 1 0-15,1 0 128 0,1 0-128 0,3 3 0 16,0 1 0-16,0 4 0 0,-1 1 0 0,2 1 0 16,3-1 0-16,-1 1 0 0,1 0 0 0,1 5 0 15,1-1 0-15,1 1 0 0,-1 2 0 0,2-3 0 16,0 2 0-16,3 3 0 0,0-1 0 0,3 3 0 15,-3-5 0-15,4 1 0 0,1-2 0 0,1 0 0 16,1 3 0-16,4 0 0 0,2-6 0 0,-2 4 0 0,1 1 0 16,1-3 0-16,0 0 0 0,2 0 0 0,0 1 0 0,1 2 0 15,0-2 0-15,-1 3 0 0,2 1 0 0,-2-1 0 16,1-7 0-16,3 4 128 0,-1 2-128 0,0-2 0 16,0 2 0-16,2-1 0 0,-1-1 0 0,0 2 0 15,1 2 0-15,-1-3 128 0,0 0-128 0,-1 1 0 16,0 4 0-16,0-3 0 0,0-6 0 0,0 4 0 15,-1-4 0-15,0 3 0 0,0-2 0 0,-3 2 0 16,0 2 0-16,-3-4 0 0,1 1 0 0,-3-3 0 16,-1 2 0-16,-1-3 0 0,-1 4 0 0,-1-4 128 15,-3 4-128-15,-3-4 0 0,-1 0 192 0,-3 2-16 16,-1-4-16-16,-3 0 0 0,-2-2 416 0,-2 1 64 0,-5 2 32 0,0-3 0 16,-7-1-80-16,-4-1-16 0,-5 5 0 0,-5-2 0 15,-3 3-96-15,-1-3-32 0,-1-1 0 0,-1 2 0 16,-1 2-192-16,1 0-64 0,1 3 0 0,0-1 0 15,-3 0-192-15,4-1 0 0,2-1 128 0,4 6-128 16,6-2-128-16,5 1-80 0,4 1-16 0,7-2-10176 16,6 2-2032-16</inkml:trace>
  <inkml:trace contextRef="#ctx0" brushRef="#br1" timeOffset="-191946.99">4553 12082 12783 0,'15'-2'560'0,"-15"2"128"0,7-5-560 0,-1-2-128 16,-2-2 0-16,-4 9 0 0,0 0 960 0,9-7 176 15,-4-3 16-15,-5 10 16 0,0 0-112 0,4-8-32 16,-4 8 0-16,0 0 0 0,-2-12-64 0,2 12 0 16,0 0-16-16,0 0 0 0,-6-3-192 0,6 3-48 15,-10-3 0-15,1 3 0 0,-2 4-240 0,-2-2-48 16,0 2-16-16,0 4 0 0,2-2-272 0,-2 2-128 16,-1 1 0-16,-1 0 128 0,-1 1 224 0,-1 3 32 0,1-2 16 15,-2 3 0-15,4 0 96 0,-2 1 16 16,0 4 0-16,-1 0 0 0,0 3-128 0,0 2 0 0,2 3-16 0,1-1 0 15,-1 5-80-15,3 1-16 0,1-3 0 0,-1 1 0 16,0 5-32-16,-2 0-16 0,0 2 0 0,1-1 0 16,3-1 0-16,-2 2 0 0,3 1 0 0,-1 4 0 15,0 2 96-15,0 4 32 0,1 0 0 0,1 0 0 16,6 5 48-16,-1-5 16 0,2-4 0 0,1 1 0 16,3-3-32-16,0 2 0 0,2-3 0 0,3 1 0 15,0-1-96-15,3-5-32 0,1-4 0 0,3-3 0 16,4-2-256-16,0-4 0 0,1-4 0 0,1-1 0 15,0-2 0-15,6-3 0 0,3-4 0 0,4 2 0 16,-1-5-1264-16,2-1-256 16,2-2-48-16</inkml:trace>
  <inkml:trace contextRef="#ctx0" brushRef="#br1" timeOffset="-191246.58">7460 11813 9215 0,'0'0'816'15,"-10"2"-656"-15,0 1-160 0,10-3 0 0,-10 4 912 0,10-4 160 16,-10 2 16-16,10-2 16 0,0 0 48 0,0 0 0 16,0 0 0-16,0 0 0 0,0 0-64 0,0 0 0 15,0 0 0-15,0 0 0 0,10 7-128 0,2 0-48 16,4-2 0-16,3 2 0 0,5 3-144 0,0-1-48 16,3 3 0-16,3 2 0 0,1 4-272 0,2 1-48 15,2 4-16-15,2 5 0 0,-1-1-160 0,1 3-32 16,0 5-16-16,-2 1 0 0,-1 5-176 0,-3 4 0 15,1 0 144-15,-4 4-144 0,-3 3 0 0,-3 1 144 0,1 1-144 0,-6 0 0 16,-1 0 144-16,-5 0-144 0,-3 5 0 0,-4-2 144 16,-2-1 96-16,-2-8 16 15,-1-1 0-15,-2-5 0 0,0 1 32 0,-3-5 16 0,0-5 0 0,-3-2 0 16,-1-1-32-16,-1 0 0 0,-3-7 0 0,-2-2 0 16,0-3-128-16,-1-1-16 0,-1-2-128 0,2-1 192 31,1-5-1280-31,-3 1-272 0,-2-4-48 0</inkml:trace>
  <inkml:trace contextRef="#ctx0" brushRef="#br1" timeOffset="-185154.94">2326 13920 14335 0,'0'0'640'0,"0"0"128"0,0 0-624 0,0 0-144 0,0 0 0 0,0 0 0 16,0 0 288-16,0 0 32 0,0 0 0 0,0 0 0 15,0 0 128-15,0 0 16 0,8 10 16 0,-8-10 0 16,0 0 352-16,11 7 80 0,1-2 16 0,2 1 0 15,1-2-128-15,7-3-32 0,2-1 0 0,1 3 0 16,7-1-128-16,1-2-48 0,3-1 0 0,0 0 0 16,1-1-224-16,3 1-48 0,-1 1-16 0,0-1 0 15,2 1-96-15,1 0-16 0,3 1 0 0,0 2 0 16,6-1 64-16,1 3 16 0,3-1 0 0,-3 0 0 16,-2 2-96-16,2 3-32 0,2-1 0 0,4 2 0 0,0-1-144 0,4 2 0 15,4 1 0-15,1-3 0 0,-5 1 0 0,3-2 128 16,2 3-128-16,2-3 0 0,1 3 0 15,3-3 0-15,5 1 128 0,-3-3-128 0,-4 0 0 0,0 2 0 16,2 0 144-16,4 2-144 0,3-1 176 0,-1 1-48 16,-3-1 0-16,2 0 0 0,-3-1 0 0,2 3-128 15,6 0 192-15,-3-3-64 0,-1 1 16 0,2-3 0 16,-4-2 0-16,0 1 0 0,2 2 0 0,5-1 0 16,4 1 0-16,-2 1 0 0,-3 4-144 0,3 0 0 15,3-1 0-15,5 3 0 0,5 0 0 0,0 2 0 16,1 0 0-16,-1 2 0 0,1 1-272 0,-2 0 16 15,-3 1 0-15,-7-4 0 0,-5-1 0 0,-7 0 0 16,-2-1 0-16,-3-2 0 0,-1-5 256 0,-5-2 0 16,-7-3-128-16,-5-5 128 0,-2-2-288 0,-6 0 0 0,-6-4 0 15,-5 1-12304-15</inkml:trace>
  <inkml:trace contextRef="#ctx0" brushRef="#br1" timeOffset="-184566.08">4229 14366 7359 0,'-4'-9'656'0,"0"-2"-528"0,-1 1-128 0,2 1 0 15,-1-4 416-15,0 4 48 0,-1-2 16 0,0 3 0 16,-3-2 0-16,0 2 0 0,1 0 0 0,-2 1 0 15,-1 0 352-15,-2 0 64 0,0 2 0 0,-1-1 16 16,-1 2 304-16,1 1 48 0,-3 2 16 0,-2 1 0 16,0 1-448-16,-1 4-64 0,-1 6-32 0,-2 1 0 15,-2 6-224-15,0 4-64 0,-2 1 0 0,1 7 0 16,0 1-64-16,0 4-32 0,2 3 0 0,3 4 0 16,1 8 192-16,5 1 32 0,4-3 16 0,5 4 0 15,1 0-288-15,7 2-64 0,3-1-16 0,3-1 0 0,2 0-224 16,6-1 0-16,3-6 0 0,3 3 0 0,1-1 0 0,3-4-288 15,1-2 64-15,0-6 16 16,1-2-1840-16,0-5-384 0</inkml:trace>
  <inkml:trace contextRef="#ctx0" brushRef="#br1" timeOffset="-184004.87">4207 14845 13823 0,'-7'-5'1216'0,"2"-2"-960"0,1 0-256 0,4-1 0 15,2 0 832-15,5-2 128 0,2 2 32 0,1-2 0 16,1 2-432-16,1-3-96 0,2 2-16 0,0-4 0 16,2 1-288-16,-1 1-160 0,-1 0 160 0,3 2-160 15,1-4 448-15,0 3-16 0,-3 1 0 0,0 7 0 16,0 2 80-16,1 2 32 0,-1 6 0 0,-2 3 0 16,-1 5-320-16,1 3-64 0,-3 0-16 0,-1 5 0 15,-1 1 256-15,-5 2 48 0,1 3 16 0,-1 2 0 16,-3 1-272-16,-3 0-64 0,-2 3-128 0,0 0 192 15,0 0-64-15,-1-3-128 0,-2-3 176 0,0-6-176 0,1-1 208 16,0-4-64-16,1-5-16 0,1-3 0 0,0-3 448 0,5-8 64 16,0 0 32-16,0 0 0 0,0 0-96 0,0 0-32 15,-5-10 0-15,0-2 0 0,2 3-336 0,3-5-64 16,0-3-16-16,3-3 0 0,-1 5-128 0,3-1 0 16,2-1 0-16,2 1 0 0,-2-3 0 0,3 2 0 15,2 4 0-15,2 1 0 0,2-2 0 0,2 5-144 16,1-3 144-16,2 3 0 0,-1 6-144 0,0 0 144 15,-2 1 0-15,1 2-144 0,3 5 144 0,-2 1-128 16,0 0 128-16,-3 6-128 0,-2-3 128 0,-2 6 0 16,-2 4 0-16,1 3 0 0,-3-2 0 0,-3 3-128 15,-3-2 128-15,-1 4 0 0,-1 3 0 0,-1-3 0 0,-1 0 0 16,1-2 0-16,0-2-320 0,0-2 32 0,1-4 0 0,3 0 0 31,1-6-512-31,-5-9-96 0,10 6-32 0</inkml:trace>
  <inkml:trace contextRef="#ctx0" brushRef="#br1" timeOffset="-183744.91">5262 14973 14735 0,'0'0'1312'0,"0"0"-1056"0,0 0-256 0,0 0 0 0,0 0 2032 0,0 0 336 16,0 0 80-16,0 0 16 0,0 0-1728 0,13 2-352 15,-13-2-64-15,13 0 0 0,1 1-64 0,1-1-16 16,3 0 0-16,0 2 0 0,0-1-80 0,2 0-16 16,1-1 0-16,1 0 0 0,-2 0-144 0,1 0 0 15,-1-1 0-15,-1 1-7696 16,-1 0-1584-16</inkml:trace>
  <inkml:trace contextRef="#ctx0" brushRef="#br1" timeOffset="-183539.15">6183 14730 26719 0,'-19'13'1184'0,"9"1"240"0,1 3-1136 0,1 13-288 0,0 3 0 0,1 6 0 15,-1 0 512-15,0 2 32 0,-3 4 16 0,-2-3 0 16,-2-2-112-16,-1 3 0 0,-2-2-16 0,0 1 0 16,3 4-288-16,-3-3-144 0,0-1 160 0,0-1-160 31,2-2-1728-31,-1 0-432 0</inkml:trace>
  <inkml:trace contextRef="#ctx0" brushRef="#br1" timeOffset="-179628.5">13815 6679 5519 0,'0'0'496'0,"0"0"-496"16,11 0 0-16,0 1 0 0,2 0 1344 0,0 1 192 16,0-1 16-16,-1 0 16 0,1 2-704 0,0-2-144 15,-2-1-16-15,1 0-16 0,-1 0-288 0,-1 0-48 16,-10 0-16-16,14 0 0 0,-5 0 80 0,-9 0 16 16,0 0 0-16,12-1 0 0,-2-2 16 0,-10 3 0 15,7-4 0-15,-7 4 0 0,8-6 256 0,-2-2 48 0,1 2 16 16,-2 0 0-16,0-2-32 0,-5 8 0 0,4-8 0 0,-2-2 0 15,1 3-240-15,-3-4-48 0,-2 4-16 0,1-3 0 16,-1 1 16-16,-2-3 16 0,-1 5 0 0,-3-3 0 16,-1 1-272-16,-2-3-48 0,-2 1-16 0,-1 1 0 15,-1-3 32-15,-3 4 0 0,-1-4 0 0,-3 3 0 16,-2 0-160-16,-1-1 128 0,-2 2-128 0,-2-2 128 16,-2 4-128-16,-3-2 0 0,-5 4 0 0,-2-3 0 15,-1 2 0-15,0 1 0 0,-1-3 0 0,1 2 0 16,0 2 0-16,-1-2 0 0,-2 2 0 0,-1 1 0 15,-1 3 0-15,-3-1 0 0,-6-2 0 0,0 1 0 16,-1-4 0-16,2 0 0 0,3 3 0 0,0-2 0 16,-2 0 0-16,0 3 0 0,-2 2 0 0,-2 2 0 15,0-2 0-15,0 0 0 0,-1-2 0 0,2 4 0 16,0 0 0-16,1 4 0 0,1-1 144 0,-2 4-144 0,-4-2 0 16,0-1 0-16,-1 0 0 0,3-2 0 0,2 1 0 15,1 6 0-15,3-3 0 0,0 5 0 0,4 0 0 0,-2-3 128 16,0 1-128-16,0-3 0 0,2 4 0 0,0-4 0 15,2 3 0-15,4 1 0 0,5 0 0 16,0 0 0-16,-3 4 0 0,3-2 0 0,-1-2 0 0,1 2 0 16,-3-1 0-16,3 1 128 0,1-4-128 0,1 3 176 15,1 2-176-15,2-1 192 0,1-2-192 0,4 0 160 16,-1 1-160-16,2-2 160 0,4 2-160 0,-2 2 0 16,-2 1 0-16,3-1 0 0,4-2 0 0,0 1 0 15,1 2 0-15,2 1 0 0,-1 0 0 0,1 1 0 16,1-5 0-16,1 2 0 0,-2 2 0 0,4 1 0 0,2-2 0 15,2 1 0-15,1-2 0 0,3 0 0 16,1-2 0-16,3 0 0 0,0-1 0 0,3 3 0 0,2-1 0 0,3-1 0 16,0 1 0-16,5 3 0 0,0-1 0 0,0 2 0 15,2 1 0-15,0-2 0 0,1-1 0 0,2 1 0 16,0 0 0-16,-1 0 0 0,1-2 144 0,4-1-144 16,-3 0 0-16,2 1 0 0,1 2 0 0,1-1 128 15,1-3-128-15,1-1 0 0,2 0 128 0,0 2-128 16,5-4 176-16,2 1-48 0,2-2 0 0,5 1 0 15,3 2-128-15,-1-4 192 0,-1-2-192 0,2 1 192 16,3-6-192-16,1 3 160 0,0 1-160 0,5 3 160 16,2-3-160-16,4-2 0 0,1-1 144 0,0-2-144 15,-6-3 0-15,4 2 144 0,1 0-144 0,1 2 0 16,5 0 144-16,2-1-144 0,3-1 0 0,-2-2 144 16,-3-2-144-16,-2 0 192 0,0 1-192 0,0-1 192 0,5 0-192 15,1-2 192-15,3 0-192 0,-6 2 192 16,-2-5-192-16,-1 2 160 0,0-1-160 0,0 3 160 0,-1-3-160 0,2 3 0 15,0-4 144-15,-1 0-144 0,1-6 0 16,-6 0 144-16,0 2-144 0,-2 2 0 0,-3-3 144 0,0 1-144 16,1 3 0-16,1 0 144 0,-2-1-144 0,-1-1 0 15,-4-2 0-15,-3 2 0 0,0-1 0 0,-5 0 128 16,-2-1-128-16,-2 1 0 0,-3-1 0 0,-1-1 0 16,-3-1 128-16,-3-1-128 0,-1-1 0 0,-1 0 0 15,-1 1 144-15,-2-1-144 0,-2-4 128 0,-2 1-128 16,-3-1 160-16,0 2-160 0,-2-1 208 0,-2 1-48 15,-3-1-16-15,0 2 0 0,-3 1-144 0,0 0 160 16,-3 1-160-16,-3 0 160 0,0 1-160 0,-4 1 160 0,-2-2-160 16,-2-2 160-16,-2 1-16 0,-3-2 0 0,-3 0 0 15,-2 2 0-15,-2 0-144 0,-2 1 160 0,-2 0-160 0,-2 2 160 16,-1-2-160-16,-5 5 0 16,-2 0 0-16,-1 3 0 0,-4 1 128 0,-4-2-128 0,-3 1 128 0,-2-2-128 15,-2 5 0-15,-1-4 128 0,1 1-128 0,1 1 0 16,-2 4 0-16,1 1 0 0,1 4 128 0,-3-1-128 15,-3 0 0-15,1 1 0 0,2 2 0 0,3 2 0 16,1-2 0-16,4-1 0 0,0 1 0 0,4 1 0 16,2 3-272-16,0 2 64 0,-1-3 16 0,2 5 0 15,3-1-160-15,0 1-32 0,1-2 0 0,5-1 0 16,-2-1-272 0,3-1-64-16,4 3-16 0,1-1 0 0,3 3-992 0,1-1-208 15,3 2-48-15,1-2 0 0</inkml:trace>
  <inkml:trace contextRef="#ctx0" brushRef="#br1" timeOffset="-176985.06">17413 6554 10703 0,'13'-4'464'0,"-13"4"112"0,13-1-448 0,-2-3-128 16,-1-2 0-16,-1 1 0 0,-1 1 688 0,-1-2 112 16,-7 6 32-16,10-8 0 0,-3 3-192 0,-1-4-16 15,-1 3-16-15,-5 6 0 0,0 0-64 0,3-12-16 16,-4 3 0-16,-1-1 0 0,-2 4-96 0,-1-3-32 0,-1 1 0 0,-4 0 0 16,-3 1-224-16,-1 5-48 0,-2-1-128 0,-7-2 192 15,-1-1-192-15,-6 1 128 0,-1-4-128 0,-2 2 0 16,-3 2 128-16,0-5-128 0,1 1 0 0,-1-2 144 15,1 1 0-15,-2 1 0 0,-3 0 0 0,3 0 0 16,-3-4 32-16,-3 3 0 0,-4-3 0 0,-3 3 0 16,2 2-176-16,-2-3 128 0,1 2-128 0,-1-1 128 15,4 4-128-15,-3-2 0 0,-4 3 144 0,-4 1-144 16,-6 3 0-16,-2-2 0 0,-6 2 0 0,2 1 0 16,3 0 0-16,1 3 0 0,-1 0 0 0,-4 5 0 15,-2 1 0-15,-1 2 0 0,2-2 0 0,2 4 0 16,6-3 0-16,-1 4 0 0,3 3 0 0,-1 0 128 15,-4 2-128-15,0-1 0 0,0-1-128 0,3 2 128 16,1 4 0-16,4 5 0 0,2 1 144 0,-1-1-144 16,2 2 128-16,1-2-128 0,1 0 0 0,6 2 0 0,1-4 144 15,6 1-144-15,3-3 0 0,6-2 144 0,5-1 0 0,5 3 0 16,1-2 0-16,2 0 0 0,3-1-144 0,1 1 192 16,2-3-192-16,2 1 192 0,3 1-192 0,2-1 0 15,2 2 0-15,3-1 128 0,3 1-128 0,3 1 0 16,4 0 0-16,2 2 0 0,-2-2 0 0,4 4 128 15,2 1-128-15,5 1 0 0,0-3 0 0,6 6 0 16,0 0 128-16,6 4-128 0,6-1 0 0,5 0 128 16,5-4-128-16,0-1 128 0,1-5-128 0,5 0 0 15,4-3 0-15,7 0 0 0,4-5 0 0,5-1 0 16,4-4 0-16,0-1 128 0,-3 2-128 0,2-4 0 16,4-6 0-16,5-1 0 0,4 0 128 0,0-1-128 15,-5-2 0-15,2-1 128 0,-1-1-128 0,5-2 0 0,1 1 0 0,-3-1 128 16,-6-4-128-16,1 0 192 0,-2 0-192 0,4-1 192 15,2-7 176-15,-5-1 32 0,-5-1 16 0,-4-2 0 16,-4-5 224-16,0 2 64 0,-1 0 0 0,-2-6 0 16,-5-6 16-16,-7 0 16 15,-8 2 0-15,-6 0 0 0,-5-2-160 0,-5 1-16 0,-8-1-16 0,-5 2 0 16,-7 1-128-16,-6 3-32 0,-6 0 0 0,-5 1 0 16,-5-1-192-16,-7 5-64 0,-4 5 0 0,-3 1 0 31,-6 0-1232-31,-4 2-256 0,-7 3-48 0,-8 6-12608 0</inkml:trace>
  <inkml:trace contextRef="#ctx0" brushRef="#br1" timeOffset="-175483.39">26574 9660 14735 0,'0'0'640'0,"-4"-9"160"0,1-2-640 0,0 0-160 0,0 2 0 0,2-1 0 16,1 2 320-16,0-2 16 0,-1 1 16 0,1-2 0 15,2-1 48-15,1 3 16 0,-2-1 0 0,3 1 0 16,0-3 496-16,2 0 112 0,1 2 0 0,-1-1 16 16,3 2-528-16,0-3-128 0,3 1 0 0,0 2-16 15,-2-2-64-15,0 3-16 0,-1-1 0 0,-1 1 0 16,-2-1 256-16,-6 9 48 0,6-6 16 0,-6 6 0 15,0 0 224-15,0 0 32 0,0 0 16 0,0 0 0 16,0 0 80-16,0 0 0 0,0 0 16 0,0 0 0 16,0 0-336-16,-2 12-80 0,-2-1-16 0,2 3 0 15,-2 3-208-15,1 2-32 0,-2 1-16 0,0 7 0 16,0 1-32-16,1 5 0 0,3 3 0 0,-4 3 0 0,1-1-48 16,1 5-16-16,1-1 0 0,1 5 0 0,-2-1-48 0,1-2-16 15,2-2 0-15,0-2 0 0,2-1-128 16,-1-2 192-16,2-3-192 0,-1-2 192 0,2 0-64 0,0-2 0 15,0-6 0-15,-2 2 0 0,2-3-128 0,1-3 160 16,-2-2-160-16,1-3 160 0,1-2-32 0,-5-13 0 16,0 0 0-16,0 0 0 0,0 0 192 0,10-4 48 15,-1-5 0-15,-2-9 0 0,0-6 112 0,0-8 32 16,1-10 0-16,-3 0 0 0,1-3-272 0,1-5-48 16,-5-1-16-16,2-3 0 0,-1-2-176 0,-1-2 0 15,0 1 144-15,0 3-144 0,2 0 0 0,0 7 128 16,-2 0-128-16,1 9 0 0,-1 4 0 0,1 8 0 15,-1 2 0-15,1 6 0 0,-3 4 0 0,0 5 0 0,0 1 0 16,0 8 128-16,0 0-128 0,0 0 176 0,3 15-176 0,-2 5 192 16,-1 6-192-16,0 5 0 0,-1 7 0 0,-1 4 0 15,0 5-128-15,0-1 128 0,-1 3 0 0,1 1 0 16,-1 0 0-16,-3-4 0 0,3-2 0 0,-6-2 0 16,0 0-384-16,0-3 64 0,0-8 0 15,0-2 0 1,0-5-1904-16,3-1-368 0,0-5-80 0,0-8-13376 0</inkml:trace>
  <inkml:trace contextRef="#ctx0" brushRef="#br1" timeOffset="-174672.07">28508 9316 11055 0,'0'0'480'0,"0"0"112"0,-6-10-464 0,4 4-128 0,2 6 0 0,0-12 0 15,-1 1 608-15,3 2 96 0,2 0 32 0,1 0 0 16,-1-1 448-16,0 2 96 0,-4 8 0 0,5-12 16 16,2 0-80-16,1 1 0 0,0 2-16 0,-1 0 0 15,1-4-176-15,0 4-16 0,-1-3-16 0,1 4 0 16,-1 2-192-16,-7 6-32 0,0 0-16 0,0 0 0 16,8-5-48-16,-8 5 0 0,0 0 0 0,0 0 0 0,4 16-80 0,-3 3-32 15,-2 2 0-15,-2 7 0 0,-1 1-288 0,-1 6-64 16,-1 6-16-16,0 1 0 0,-2-1 16 0,-1 3 0 15,0-2 0-15,2 0 0 0,2 1 16 0,-1-2 16 16,1-2 0-16,-2-2 0 0,0-4-96 0,2-1-32 16,-1-5 0-16,3-1 0 0,1-5 48 0,1-3 16 15,-1-3 0-15,4-1 0 0,-2-14 80 0,0 0 16 16,0 0 0-16,10-7 0 0,1-1 128 0,-3-9 16 16,-3-5 16-16,1-6 0 0,3-5-64 0,-1-3-16 15,-1-5 0-15,0-1 0 0,-2-6-192 0,-1 1-32 16,0 1-16-16,-2-1 0 0,1 4-144 0,-1 1 0 15,1 5 144-15,0 6-144 0,1 5 0 0,0 5 0 0,-1 5 0 16,-1 4 0-16,1 5 0 0,-3 7 144 0,0 0-144 16,0 0 0-16,-2 9 0 0,1 6 0 0,0 5 0 0,-2 7 0 15,0 7 0-15,-1 3 0 0,0 1 0 0,-1 2 0 16,-1-2 0-16,-1 2 0 0,0 1 0 0,-1 4 0 16,0-1 0-16,1-1 0 0,-1-5 0 0,-1-2 0 15,-1-2 0-15,0-2 0 0,0-1 0 0,2-7 0 16,0-3 0-16,5-3 0 0,0-5 128 0,3-13-128 15,0 0 0-15,0 0 0 0,0 0 0 0,0 0 0 32,4-14-432-32,2-9-144 0,3-9-16 0,0-6-16 0,0-1-2336 15,4-10-480-15</inkml:trace>
  <inkml:trace contextRef="#ctx0" brushRef="#br1" timeOffset="-173883.64">29850 7945 6447 0,'0'0'576'0,"0"0"-576"0,-4-9 0 0,4 9 0 16,0 0 3424-16,0 0 576 0,0 0 112 0,0 0 32 16,0 0-2480-16,0 0-512 0,0 0-80 0,0 0-32 15,0 13 96-15,-1 1 16 0,-3 0 0 0,1 3 0 16,0 2-256-16,-1 2-32 0,-1 6-16 0,0 6 0 15,-1 6-272-15,3 5-48 0,-4 3-16 0,0 6 0 16,3 6-96-16,-4 2-32 0,3 5 0 0,0 2 0 16,-3 2-48-16,2 3-16 0,0 2 0 0,-2 2 0 15,1-2-128-15,-4 2-48 0,4-2 0 0,-2 1 0 16,0-1 0-16,0 2 0 0,1-1 0 0,1-4 0 16,-1-3 48-16,2 0 16 0,-2 1 0 0,2-3 0 15,-2 2 0-15,2-2 0 0,-2-7 0 0,3-1 0 0,-1-5-32 16,-1-3-16-16,4-2 0 0,-1 0 0 0,0-6 64 0,3 0 16 15,2-4 0-15,-1-2 0 0,-1 0-112 0,-1-3 0 16,1-2-128-16,-1-5 192 0,-2 0-192 0,0-7 144 16,-1 0-144-16,0-3 128 0,2-6 0 0,1-4 0 15,2-7 0-15,0 0 0 0,-7 0 0 0,7 0 0 16,-6-7 0-16,3-4 0 0,1-2 0 0,-1-6 0 16,0-4 0-16,-1-7 0 0,2-6-128 0,-1-3 0 15,1-2 0-15,2-6 128 0,0-3 0 0,0 1-128 16,2-5 192-16,-1-3-64 0,1 0-128 0,2-3 0 15,1-7-192-15,0-2 192 0,-2-2 0 0,2-1 0 16,1-2 0-16,1-1 0 0,0-5 0 0,0 1 0 16,-1 3 0-16,2-2 192 0,-1 3-192 0,2 10 0 0,0 6 0 15,-1 7 0-15,-1 6 0 0,2 4 0 0,0 8 0 0,-1 4 0 16,-1 1 128-16,-1 6-128 0,1 4 0 0,-3 3 128 16,0 3-128-16,-4 13 0 0,0 0 0 0,0 0 0 15,0 0 0-15,0 0 0 0,5 13 128 0,-5 7-128 16,0 12 0-16,0 6 0 0,-4 10 0 0,0 7 128 15,0 3-128-15,-1 10-176 0,-1 4 48 0,0 3 0 16,-3 4 128-16,4 1 0 0,-3-8 0 0,2 2 0 16,1-1 0-16,-2-3 0 0,1-3 0 0,0-6 0 15,0-4 0-15,1-5 144 0,0-3-144 0,1-8 160 16,1-1-304-16,0-8-64 0,1-3-16 0,2-6 0 31,0-8-1840-31,0-5-368 0,0-10-80 0,0 0-13952 0</inkml:trace>
  <inkml:trace contextRef="#ctx0" brushRef="#br1" timeOffset="-173092.15">30297 6198 19343 0,'0'0'1728'0,"0"0"-1392"16,-6 9-336-16,0-2 0 0,-2 4 448 0,3-2 0 15,1 2 16-15,1 2 0 0,0-1 272 0,0 2 48 16,1 2 16-16,-1-1 0 0,-2 1 288 0,1-1 48 16,2 3 16-16,-2 3 0 0,-1 2-240 0,0 0-32 15,-3 4-16-15,2-1 0 0,-1 5-224 0,0 4-64 16,-2 2 0-16,1 4 0 0,-1 1-160 0,0 0-32 15,0 2-16-15,-1 1 0 0,4-1-96 0,-3 0-16 16,1-5 0-16,-2-1 0 0,4-4 32 0,-2-1 0 16,1-7 0-16,0-1 0 0,2-4 112 0,1-4 32 15,2-3 0-15,1-3 0 0,1-11-80 0,0 0-16 0,0 0 0 0,0 0 0 16,6-7 48-16,3-8 0 0,2-5 0 0,1-8 0 16,-2-2-64-16,0-4 0 0,4-1 0 0,0-5 0 15,-1-3-144-15,-2-2-48 0,1-4 0 0,-1 1 0 16,-1 1 0-16,0 0-128 0,-1 6 192 0,-1 5-64 15,-2 4-128-15,1 10 0 0,-1 3 0 0,-1 6 0 16,-5 13 0-16,0 0 0 0,0 0 128 0,0 0-128 16,4 14 0-16,-4 9 0 0,-3 10 0 15,-1 5 0-15,-1 8-192 0,0 1 192 0,-1 2-160 0,-2 1 160 16,1 2-208-16,-1-1 48 0,0 1 16 0,3-4 0 16,0-1-592-1,0-7-112-15,1-6-32 0,3-7 0 0,2-3-1632 0,2-6-336 16,1-8-64-16</inkml:trace>
  <inkml:trace contextRef="#ctx0" brushRef="#br1" timeOffset="-172533.75">31711 5215 19343 0,'-14'-3'1728'0,"0"2"-1392"0,2 1-336 0,-2 2 0 0,2 3 1456 16,0 6 208-16,2 5 64 0,1 3 0 0,0 4-1056 0,2 5-208 16,-4-1-32-16,4 7-16 0,-1 9 480 0,2 0 80 15,1 7 32-15,0 0 0 0,2 0-240 0,2 3-32 16,0 0-16-16,2-2 0 0,1 0-288 0,3-3-64 16,-2-4-16-16,1-2 0 0,1-4-112 0,-1-2-32 15,0 0 0-15,-3-6 0 0,3-2 112 0,-1-2 0 16,0-2 16-16,0-4 0 0,-2-5-16 0,1 1-16 15,0-2 0-15,-2-2 0 0,0 0-128 0,0-5-32 16,0 3 0-16,0-2 0 0,0-8-144 0,-4 10 192 16,4-10-192-16,0 0 192 0,0 0-192 0,0 0 0 15,-7 4-160-15,7-4 160 16,0 0-1600-16,0 0-208 0,0 0-48 0,-7-10-13248 0</inkml:trace>
  <inkml:trace contextRef="#ctx0" brushRef="#br1" timeOffset="-164444.97">14492 13660 1839 0,'0'0'160'0,"0"0"-160"16,8-7 0-16,2 2 0 0,-2-1 2624 0,0-1 480 15,3 4 96-15,-3 0 32 0,0 1-1600 0,-2-5-320 16,2 0-64-16,-2 1-16 0,0 0-528 0,-6 6-96 0,7-6-32 0,-7 6 0 16,0 0-64-16,0 0-32 0,1-12 0 0,-1 12 0 15,-6-11-96-15,-3-1-32 0,-1 1 0 0,0 2 0 16,0 1-208-16,-4 1-144 0,-3-5 192 0,-1 4-192 15,-2-3 208-15,-2 4-64 0,0-2-16 0,-4 2 0 16,-3 4-128-16,0-2 0 0,-1-3 0 0,-3 2 0 16,-4-5 0-16,-1 3 0 0,0-3 0 0,-6 1 128 15,1-1 0-15,-1-3 0 0,2 0 0 0,0 2 0 16,-1-2 64-16,0 3 16 0,-2 2 0 0,-2-2 0 16,-5 2-208-16,-4-3 128 0,-1 5-128 0,0-1 0 15,2 3 0-15,-1-3 0 0,-1 1 0 0,1 0 0 16,3-2 0-16,-4 3 0 0,-4-2 0 0,1 1 0 15,1-1 160-15,4-2-160 0,1 0 160 0,2 3-160 16,1 5 192-16,-1-2-48 0,-1-1-16 0,-5 1 0 0,-1 0 32 0,-1 2 0 16,3-3 0-16,-2-2 0 0,3 2-160 0,2 2 0 15,0 1-192-15,-3 2 192 0,-3 0 0 0,-1-4 0 16,-1-3 0-16,4 0 0 0,3 1 0 0,2 2 0 16,0 2 0-16,4-2 192 0,2-1-192 0,-1 2 0 15,-5 1 0-15,0-2 128 0,2-6 176 0,-1 2 16 16,-1-2 16-16,1 2 0 0,-1 2 64 0,4-3 16 15,1 3 0-15,-2-3 0 0,-3 1 208 0,-5-3 32 16,-3-3 16-16,2 2 0 0,3-2-352 0,-3 4-64 16,3 3 0-16,0 2-16 0,2-2-240 0,-3 3 0 15,-3 1 0-15,-1-3 0 0,0 0 0 0,0 2 0 0,2 2 0 0,0 2 0 16,-2 0 0-16,-3 2 0 0,-1 1 0 16,2-2 0-16,2-1 0 0,3 3 0 0,4 2 0 0,0-1 0 15,2-2 0-15,1 3 0 0,1 5 0 0,-3-2 0 16,-1 2 0-16,0-2 0 0,2-1-128 0,1 1 128 15,6 3 0-15,-1 0 0 0,1 0 0 0,2 6 0 16,1 0 0-16,-1 1 0 0,-1 2 0 0,0 3 0 16,2-4 0-16,0 4 0 0,-1-1 0 0,3 0 0 15,1 0 0-15,4 4 0 0,-2-3 0 0,3 1 0 16,-1 0 0-16,5-2 0 0,1-1 0 0,-1 3 0 16,1-1 0-16,0 1 0 0,1 7 0 0,0-6 0 15,5 3-128-15,3-2 128 0,-1 2 0 0,2-3 0 16,0 3 0-16,1 0-128 0,2 0 128 0,2 5 0 15,0 0 0-15,4 0 0 0,1-1-128 0,3 0 128 16,-1 1 0-16,3 0 0 0,3 4-128 0,1-3 128 0,3-1 0 0,2-1 0 16,2 1-128-16,5 0 128 0,3 0 0 15,3-3-160-15,1-2 160 0,4 3-128 0,3 2 128 0,5 0 0 16,5-2 0-16,-2-2 0 0,-2-3 0 0,-1 0 0 16,1-1 0-16,-1 2 0 0,-2-7 0 0,0 2 0 15,-1 0 0-15,1 0 0 0,2-3 0 0,2 1 0 16,0-1 0-16,3 0 0 0,-1 2 0 0,6-2 0 15,0-2 0-15,-2-2 0 0,-2 0 0 0,1 2 0 16,1-2 128-16,1-3-128 0,0-1 128 0,5-2-128 16,-3 1 160-16,6 2-160 0,2-4 0 0,2 4 0 15,1-3 0-15,-1 1 0 0,0-2 0 0,1 2 0 16,-1-3 128-16,4 4-128 0,3-5 0 0,4 3 0 16,-1-3 0-16,0 2 0 0,-2-2 128 0,0-2-128 0,-1 0 0 15,1 1 0-15,1 1 0 0,3-2 128 0,2 1-128 16,-3 0 0-16,1-1 0 0,0-1 0 0,-6-1 128 0,3 1-128 15,0-1 0-15,5 2 0 0,3-1 0 0,-1-2 0 16,0-4 0-16,-1-1 0 0,-1 2 0 0,3-1 0 16,2 0 0-16,3-1 128 0,3-3-128 0,0 2 0 15,-5 0 0-15,-1 3 0 0,0-5 128 0,3 3-128 16,2 1 0-16,2-1 0 0,0-4 0 0,-3 3 0 16,-3 0 0-16,3 0 176 0,1 1-176 0,3 0 160 15,2 1-160-15,-3-1 0 0,-3-1 144 0,-1 2-144 16,-2-1 0-16,2 3 0 0,2-3 0 0,-1-1 128 15,0 1-128-15,-2 0 128 0,-4 1-128 0,-1-2 128 16,-1 1-128-16,3-1 0 0,1 0 0 0,-1-3 0 16,-2 3 0-16,-4-1 0 0,-1-5 0 0,-2 1 0 0,-3 0 0 15,4-1 144-15,5 2-144 0,-3-4 0 0,0 0 128 0,-2 1-128 16,-5-4 0-16,-2 1 0 0,-3-3 0 0,0 4 128 16,0 3-128-16,1-2 0 0,-4-2 0 0,-2-2 0 15,-5 1 0-15,0 1 0 0,-5-4 128 0,-5 1-128 16,-4-1 0-16,-3 2 0 0,-1 2 128 0,-2 0-128 15,-4 1 0-15,-2-3 0 0,-2-1 144 0,-4-1-16 16,2-2-128-16,-3 0 192 0,-4-2-64 0,-3 1 0 16,0-4-128-16,-4 3 192 0,-2 2-192 0,-3-6 128 15,-3 0-128-15,-2-2 0 0,0 5 0 0,-6-2 0 16,0 1 0-16,-2-2 0 0,-1-3 0 0,-2-1 0 16,-1 5 0-16,-5-5 0 0,-2 1 0 0,-2 0 0 0,-1-1 0 15,-1-1 0-15,-5 5 0 0,3-2 0 0,0 0 0 16,1 2 0-16,-3 2 0 0,0 0 0 0,-3 1 0 15,1 0 0-15,-1 4-128 0,-5-2 128 0,-3-1 0 0,-4-2 0 16,-3-1-128-16,2-2 128 0,3 7 0 0,0 1 0 16,-3-2-192-16,-1 2 192 0,-1-3-192 0,-1 4 192 15,-6 1-208-15,1 3 64 0,-2 2 16 0,1-1 0 16,2-1 128-16,-2 1-128 0,2 2 128 0,-4 0-128 16,-3 0 128-16,1 1-128 0,-2-2 128 0,5-1-128 15,0 1 128-15,0 4 0 0,-1-1 0 0,-2 3 0 16,-5-2 0-16,2 0 0 0,2-5 0 0,1 4 0 15,0-1 0-15,-3 5 0 0,-3 0 0 0,1-1-128 16,-2-7 128-16,2 2-160 0,3 2 160 0,4-2-160 16,1 3 160-16,1-2 0 0,-4 2 0 0,2-1 0 15,-1 3 0-15,2-2 0 0,3 3 0 0,1-3-128 0,2 4 128 16,-1 3 0-16,-1 2 0 0,0-2 0 0,-2 0 0 16,3 0 0-16,2 2 0 0,0 3 0 0,1-2-128 0,4 3 128 15,1 5-128-15,-5-1 128 0,-4 3-192 0,1-2 64 16,1 1 0-16,2-2 0 0,4 2 0 0,1-1 0 15,1 2 0-15,1 1 0 0,2-2 128 0,-4 3 0 16,-4-2 0-16,1-1-128 0,2-2 128 0,2 2 0 16,1 3 0-16,1-2 0 0,-1 3 768 0,3 1 176 15,1 3 32-15,-1-1 16 16,-2-2-1616-16,-1 1-320 0,-1 2-64 0,3 0-16 0,4 0 816 0,2 0 208 16,0 2 0-16,1 2 0 0,0-1 0 0,2 2-128 15,0 1 128-15,0 2 0 0,0 4 0 0,1 1 0 0,0-3 0 16,0 2-128-16,-1-2 128 0,4 1 0 0,2 3 0 0,2-4 0 15,2 1 0-15,1 3 0 0,4 0 0 0,1-2-128 16,0 2 128-16,4 0 0 16,3 0 0-16,2-2 0 0,1 2 0 0,3 0 0 0,0 2 0 0,5-1 0 15,1 0 0-15,1-1 0 0,3 2 0 0,3-1-128 16,-2 0 128-16,3 3 0 0,2 0 0 0,2 0-128 16,-1-1 128-16,6 0 0 0,4-2 0 0,0 2 0 15,4 2-144-15,3-7 144 0,3-2-160 0,4 5 160 16,10 4-160-16,6-3 160 0,6-2-160 0,5-2 160 15,1 1-176-15,2 1 176 0,0-6-192 0,3 4 192 16,3 0-224-16,7-3 64 0,1 1 16 0,0-7 0 16,-8 0 144-16,1 0-192 0,-1 0 192 0,2 3-192 15,5-1 192-15,2-2 0 0,4 1 0 0,-4-4-128 16,-2-2 128-16,0 3 0 0,6 6 0 0,4-4 0 0,6-3 0 16,-2-2 0-16,-3-3 0 0,2-4 0 0,6 2 0 15,3-3 0-15,3 1 0 0,-1-4 0 0,-4-4 0 0,5-1 0 16,4-1 0-16,-2 1 0 0,-1 0 0 0,-3-1 0 15,1-3 0-15,5-4 128 0,5 2-128 16,-3-5 0-16,-8-1 128 0,4-2-128 0,3-2 208 0,0-2-16 16,-1-6-16-16,-2 1 0 0,-3 4 16 0,5 1 16 15,0-2 0-15,-3-1 0 0,-6-3-48 0,-2 1-16 16,-2 5 0-16,3-1 0 0,2-1-144 0,-5-2 0 16,-7-4 0-16,-4-2 0 0,-4-5 128 0,-2 2-128 15,0 1 128-15,-5-2-128 0,-3-2 288 0,-10-2-32 16,-9-3 0-16,-6-5 0 0,-3 4 0 0,-6-1 0 15,-5-2 0-15,-4-3 0 0,-5-7-96 0,-7 1-32 0,-5 2 0 16,-6 2 0 0,-5 1-704-16,-8 2-160 0,-5 6-32 0</inkml:trace>
  <inkml:trace contextRef="#ctx0" brushRef="#br1" timeOffset="-162030.15">14628 13826 12895 0,'8'-9'1152'0,"-1"2"-928"15,0 1-224-15,2-1 0 0,-2-1 368 0,1-1 16 16,-2 3 16-16,-6 6 0 0,5-11 176 0,-2 2 16 15,-3-3 16-15,-3 5 0 0,1-5-160 0,-3 3-16 16,-2-2-16-16,-2-1 0 0,1 1-48 0,-5-3-16 0,-4-1 0 0,-1-1 0 16,-2-1-128-16,0 0-32 0,-1 2 0 0,0 0 0 15,-2-6-192-15,0 1 176 0,0-4-176 0,-5 3 160 16,0 1 16-16,0 0 0 0,2-2 0 0,-1 2 0 16,0-2-48-16,-5 1 0 0,-3-5 0 0,-2 2 0 15,-5 2-128-15,1-2 0 0,-1 1 0 0,1 3 0 16,-1 0 0-16,0 3 128 0,-3 2-128 0,-2 5 0 15,0 0 0-15,-5 2 0 0,-7-2 0 0,-2 3 0 16,-1 0 0-16,-1 3 0 0,-1 1 0 0,-1 1 0 16,-2 1-144-16,-7 1 144 0,-7 1-192 0,-1-1 192 15,5-1-288-15,1-1 48 0,2 2 16 0,-4 3 0 16,-4-1 224-16,-1-2 0 0,-1-3 0 0,3 1 0 16,5 6 0-16,-3 0-176 0,-3 4 176 0,0-2-160 15,-3-3 160-15,3 0 0 0,5 1 0 0,4 1 0 16,3-1 0-16,-2 0 0 0,-6 1 0 0,3-1 0 0,3-4 0 0,2 1 0 15,3 2 160-15,-2-1-160 0,-2 6 0 16,-5-2 0-16,-5-3 0 0,4-1-160 0,5 1 160 16,0 2 0-16,1 4 0 0,-4-3 0 0,-5 0 0 0,0 1 0 15,1 3 0-15,2-4 0 0,3 1 0 16,-2 2 0-16,-3-2 0 0,0 3 0 0,1-3 0 0,5 3 0 16,3-2 0-16,1 2-128 0,2-1 128 15,-2 2 0-15,-2-1 0 0,0 3 0 0,0 0 0 0,6-2-128 16,5 2 128-16,3 1-128 0,-2 1 128 0,3-1-160 15,1-1 160-15,2 1-160 0,5-2 160 0,0-3 0 16,3 0 0-16,5-1 0 0,4 2 0 0,4-1 0 16,1 2 0-16,3 2 0 0,2-3 0 0,1 5 144 0,2 1-16 15,1 3-128-15,3 1 0 0,1 2 0 0,2-2 0 16,2 4 0-16,1-1 128 0,0 5-128 0,3-3 0 16,4 5 0-16,1-1 0 0,4 4 0 15,1-1 0-15,2 3 0 0,2 1 0 0,2 3 0 16,2 2 0-16,2 2 0 0,0-3 0 0,4 3 0 0,3 0 0 0,1 2 0 15,3 3 0-15,3-2 0 0,2-6 0 0,3 2 0 16,3 3 0-16,3-3 0 0,2-2 0 0,5 0 0 16,5-7 0-16,0 0 0 0,-1-1 0 15,-3-2 0-15,-1-4 0 0,-2 3 0 0,-1-3 0 0,3 4 0 16,0-5 176-16,4 3-176 0,2-4 160 0,4 3-160 16,4 0 0-16,1 2 0 0,0 1 0 0,2 0 0 15,1-2 160-15,2 0-160 0,3 2 160 0,5 3-160 0,5 0 128 16,-2 1-128-16,-3 1 0 0,-1-3 0 15,-1-2 0-15,4 2 128 0,1-2-128 0,1-4 0 0,4-2 0 16,-2 0 0-16,-2-5 128 0,2-2-128 16,1-3 0-16,9 1 128 0,4 3-128 0,-1-6 0 0,-4-4 192 0,0 1-64 15,-1 4-128-15,9-4 192 0,2 2-192 0,-1-7 176 16,-3-2-176-16,3 3 160 0,2 3-160 0,2-7 0 16,0-2 144-16,-3-3-144 0,-3-3 0 0,3 1 128 15,3 4-128-15,-1-8 0 0,-3-5 0 0,-3 1 144 16,-1-3-144-16,3 2 0 0,4-2 160 0,-3-1-160 15,-3 1 128-15,-3-1-128 0,-4 0 320 0,2 0 0 16,2 0-16-16,-3-2 0 0,-5-1-144 0,-3-2-32 16,-4 0 0-16,2 1 0 0,2-2 0 0,0-3 0 15,1-7 0-15,-3-3 0 0,-7-2 32 0,-3-7 0 0,-4-4 0 16,0-3 0-16,-1-3 80 0,-2-2 16 0,1-2 0 16,-6-7 0-16,-6-5 16 0,-5 0 16 0,-4-4 0 0,-6-2 0 15,-3-1 128-15,-4 3 32 0,-8 1 0 0,-5 3 0 16,-7 2 224-16,-5 5 48 0,-4 0 16 0,-6 4 0 15,-4-1-272-15,-4 3-48 0,-3 3-16 0,-1 5 0 16,-6 4-224-16,-5 4-48 0,-6 3-128 0,-6 4 192 16,-3 3-192-16,-6 6 0 0,2 4 0 0,-9 8 0 31,-5 6-640-31,-8 5-32 0,-11 2 0 0,-13 8-13200 0</inkml:trace>
  <inkml:trace contextRef="#ctx0" brushRef="#br1" timeOffset="-130651.95">17273 5902 10127 0,'-1'-12'896'0,"1"3"-704"15,0 0-192-15,0-1 0 0,0 10 3568 0,0 0 672 16,5-7 144-16,-5 7 32 0,0 0-2896 0,0 0-576 16,0 0-112-16,0 0-32 0,0 0-144 0,0 0-16 15,-9-2-16-15,-1-1 0 0,-1 2-208 0,-3-3-32 16,-4 1-16-16,-1 2 0 0,0 0-128 0,-3 0-32 16,-2-1 0-16,-3 2 0 0,-2 2-208 0,-3 1 0 0,0 3 128 15,-3-1-128-15,-5-3 0 0,-3 3 0 0,-5 2 0 0,-4-2 0 16,-4-1 160-16,0 1-16 0,0-2 0 0,0 3 0 15,-1 0 208-15,-4 4 32 0,-4-1 16 0,-4 1 0 16,-4-1-48-16,-2 0-16 0,0 0 0 0,0 2 0 16,0 3-144-16,-5-1-48 0,-6-3 0 0,4 2 0 15,3-5 48-15,-1 3 0 0,2-1 0 0,0 4 0 16,-5 1-16-16,-1-1 0 0,-1-2 0 0,2 4 0 16,1-1-176-16,-2 2 0 0,-4-4 144 0,-1 2-144 15,-1 2 0-15,1-4 128 0,2 0-128 0,-5-1 0 16,-4 1 0-16,2-4 0 0,-1 3 0 0,7-4 128 15,-1 0-128-15,-2 1 128 0,-1 1-128 0,-1 0 128 16,3-5-128-16,2 1 192 0,3 2-64 0,-4-4 0 16,2 1 48-16,-5 0 16 0,3 0 0 0,4 0 0 15,4-2-16-15,-3 3 0 0,-5 2 0 0,2-4 0 0,3 1-176 0,3 1 160 16,2 2-160-16,-2-1 160 0,-4 4-160 16,0-3 0-16,-2-2 0 0,3 1 128 0,3 0-128 0,-1 2 0 15,0 1 0-15,-1-3 0 0,-1 2 0 0,2-2 0 16,2 1 0-16,2 3 0 0,1-1 0 0,-2 1 0 15,-3-3 0-15,4 0 0 0,0-3 0 0,3 3 0 16,0 2 0-16,1 0 0 0,-3-1 0 0,-2-5 0 16,0 1 0-16,4 1 0 0,1-1 0 0,3 0 0 15,1 1 128-15,-2 0-128 0,-4-2 0 0,1 0 0 16,6 1 0-16,2 1 0 0,1 0 0 0,-1-1 0 16,0 0 0-16,1 0 0 0,-4-3 0 0,5 2 0 15,4-2 0-15,3-1 0 0,2-1 0 0,4 1 0 0,3 0 128 16,1-3-128-16,-1 2 0 0,-2 0 0 0,0-2 0 0,5 1 128 15,4-2-128-15,4 1 0 0,1 2 144 0,2-2-144 16,1 2 128-16,3 0-128 0,0 0 128 0,7-1-128 16,1 0 128-16,3 0-128 0,1 2 128 0,-2 0-128 15,5 0 0-15,-1 0 128 0,3 0-128 0,0 0 0 16,2 0 0-16,0 3 0 0,3 0 0 0,2-1 0 16,-1 2 0-16,8-4 0 0,-8 6 0 0,2-1 0 15,6-5 0-15,-5 13 0 0,2 2 0 0,1-2 0 16,1 2 0-16,-2 4-160 0,1 3 160 0,0 0 0 15,2-2-128-15,0 4 128 0,0 5 0 0,0 2 0 16,-2 1 0-16,1 3-128 0,-1 6 128 0,1-2 0 16,-3-1 0-16,0 6 0 0,-2 3 0 0,2 2 0 15,-2-2 0-15,-2 4 0 0,-1 1 0 0,0 3 0 16,-1 3 0-16,3 0 0 0,-1-4 0 0,0 2 0 0,-1 0 0 0,2 0 0 16,-1-3 0-16,1-1 0 15,-1-1 0-15,2-1 0 0,-1 1 0 0,1-4 0 0,1 1 0 0,0 3 0 16,1-4 0-16,-2 0 0 0,2-4 0 0,0 0 0 15,0-5 0-15,2 2 0 0,-1-2 0 0,2 3 0 16,-1-2 0-16,2-1 0 0,-1-1 0 0,1 0 0 16,0-3 0-16,1 2 0 0,-1-3 0 0,3-1 0 15,0-4 0-15,-1 0 0 0,2-4 0 0,1 0 0 16,0 0 0-16,1-4 0 0,2-2 0 0,1 0 0 16,0-3 0-16,1 1 0 0,1-4 0 0,3 1 0 15,0 1 0-15,3-3 0 0,1 0 0 0,2 0 0 16,3-2 0-16,1 1 0 0,0-2 0 0,0-1 0 15,1-3 0-15,-1 0 0 0,0 4 0 0,1-1 128 0,2-3-128 0,3 1 0 16,2 0 0-16,1 0 176 0,3-1-176 16,2 5 160-16,3-4-160 0,3 1 0 0,5 2 0 15,1-4 0-15,1 0 0 0,1-1 0 0,0 3 0 16,2-1 0-16,0 0 0 0,5 0 0 0,2 0 0 0,3-3 0 16,2 1 0-16,1 1 0 0,-3 0 0 0,2 1 0 15,1-3 0-15,4-1 0 0,4 2 0 0,1 0 0 16,1-1 0-16,2 2 0 0,-3 0 0 0,4 0 0 15,3-3 0-15,2 1 0 0,2 5 0 0,0-3 0 16,-3-1 0-16,3 2 0 0,4 0 0 0,0-1 0 16,1-1 0-16,-1-2 0 0,1 0 0 0,1 1 0 15,4-1 0-15,1 0 0 0,-1-1 0 0,2 3 0 16,0-1 0-16,4 1 0 0,3-2 0 0,-5 0 0 16,-4 1 0-16,1-2 0 0,1 0 0 0,-1 1 0 0,4-2 0 15,-3 1 0-15,-1-2 0 0,1 1 0 0,1-1 0 0,-1-2 0 16,-3-1 0-16,-2 1 0 0,2-1 0 15,2 0 0-15,3 1 0 0,-5 1 0 0,-3 1 0 0,-5-2 0 16,3-1 0-16,-1 1 0 0,5 0 0 16,-3 2 0-16,-5-2 0 0,-2-1 0 0,-1 1 0 0,2 1 0 15,5 2 0-15,-5-3 0 0,-5-2 0 0,-1 2 0 16,-2 2 0-16,3 0 0 0,2 2 0 0,-3-1 0 16,-2-1 128-16,-2-2-128 0,-1 3 0 0,-1 1 0 15,-3 1 0-15,1 3 0 0,-1-2 0 0,-3-1 0 16,-6 2 0-16,-1 2 0 0,0 1 0 0,-1 1 0 15,-3 0 0-15,1 2 0 0,2 0 0 0,-4 0 0 16,-5 0 0-16,-3 1 0 0,-1 2 0 0,-2-4 0 0,-1 1 0 16,-3-1 0-16,-3 1 0 0,0-1 0 0,0 2 0 0,-1-3 0 15,-1 1 0-15,-2 1 0 0,-1-3 128 16,-2 2-128-16,-3-3 0 0,-4 0 0 0,-4 0 0 16,-1-1 0-16,-1-2 128 0,-2 1-128 0,0-2 128 0,-2 2-128 15,-2-1 0-15,1 2 128 0,1-1-128 16,-2-2 0-16,-2-1 0 0,0 1 0 0,-10-1 128 0,11 0-128 15,-11 0 0-15,12 0 0 0,-12 0 0 0,10 0 128 16,-10 0-128-16,0 0 128 0,8-4-128 0,-8 4 128 16,0 0-128-16,7-7 192 0,-2 0-192 0,-2 1 192 15,-1-5-192-15,2 0 0 0,-1 1 0 0,-2-4 0 16,-1 0 0-16,1-3 128 0,1-6-128 0,0 1 0 16,-2-5 0-16,1-1 0 0,2-5 0 0,-1-2 0 15,1-3 0-15,0-6 0 0,-1-3 144 0,1-1-144 0,-1-3 128 16,1-2-128-16,-1-4 160 0,1-2-160 0,1-3 240 15,-1 1-48-15,0-4-16 0,2 1 0 0,0-3-16 16,1-3 0-16,1 0 0 0,-1 0 0 0,1-1-160 16,-2-1 128-16,2-2-128 0,2 3 128 15,1-3-128-15,1 0 0 0,-1 1 144 0,0-4-144 0,-1 2 0 0,1 0 128 16,0 2-128-16,0-1 0 0,-1 2 128 0,1 2-128 16,0 2 160-16,-1 2-160 0,-4 5 224 0,1-1-48 15,-1 2-16-15,0 4 0 0,-1-1 16 0,-1 4 0 16,1 3 0-16,1 2 0 0,-1 2-48 0,-3 2 0 15,2 7 0-15,-3 2 0 0,0 4-128 0,0 4 128 16,-1 5-128-16,1 4 128 0,0 4-128 0,0 4 0 16,0 3 0-16,0 7 0 0,0 0-320 0,0 0 16 0,0 0 0 0,11 2 0 31,0 3-1168-31,1 5-256 0,-1 3-32 0,2 0-11040 0,-1 2-2224 16</inkml:trace>
  <inkml:trace contextRef="#ctx0" brushRef="#br1" timeOffset="-122974.55">11985 7255 3679 0,'0'0'320'0,"0"0"-320"0,0 0 0 0,0 0 0 16,0 0 496-16,0 0 16 0,0 0 16 0,0 0 0 15,0 0-64-15,0 0-16 0,11 1 0 0,-11-1 0 16,10 5-320-16,-3 0-128 0,0 0 0 0,-7-5 0 15,6 8 0-15</inkml:trace>
  <inkml:trace contextRef="#ctx0" brushRef="#br1" timeOffset="-71628.71">21270 15402 3679 0,'-9'10'160'0,"9"-10"32"0,-8 5-192 0,2 1 0 0,6-6 0 0,-9 6 0 15,0-2 1728-15,9-4 288 0,-6 2 64 0,6-2 16 16,0 0-1104-16,0 0-224 0,-9 4-32 0,9-4-16 15,-9 0-80-15,9 0-32 0,-8 1 0 0,8-1 0 16,-9 3-128-16,9-3-32 0,-10 6 0 0,1-1 0 16,2 3 64-16,-1 1 16 0,-1-3 0 0,2 4 0 15,0-2 288-15,1 2 48 0,-1-1 16 0,0 0 0 16,7-9 16-16,-5 8 0 0,5-8 0 0,0 0 0 16,0 0-128-16,0 0-32 0,0 0 0 0,0 0 0 15,11-5-160-15,2-4-16 0,1-4-16 0,2-5 0 16,2-2 96-16,3-4 32 0,0-1 0 0,3-4 0 15,0-1-208-15,4-2-32 0,2-1-16 0,0 0 0 16,1-1-112-16,0 0-32 0,4 4 0 0,-2-4 0 0,0-4-80 0,1-4-32 16,-1 1 0-16,5 3 0 0,-1-2-32 0,3-2-128 15,0 0 192-15,2 1-64 0,1-1-128 0,1 1 0 16,-1-4 144-16,-1 2-144 0,0 3 0 0,-3-2 144 16,-3 2-144-16,-1 0 0 0,1 3 192 0,1-1-192 15,2-1 192-15,1 0-192 0,-2 0 256 0,4 2-64 16,-2 0-16-16,2 3 0 0,-1 1-16 0,2-2 0 15,-2-3 0-15,2 1 0 0,-2 3 32 0,2 0 16 16,2-1 0-16,0 0 0 0,2-2-16 0,3 2-16 16,-1 2 0-16,1-1 0 0,1-1-176 0,-3-1 192 15,-5-1-192-15,2 1 192 0,2 0-192 0,0-4 160 0,1 1-160 16,4 1 160-16,-2 0-160 0,2 1 192 16,4-4-192-16,-3-2 192 0,-2 2-192 0,0 2 160 0,1-2-160 0,2 2 160 15,0-1-160-15,3 1 128 0,3-4-128 0,-4 2 128 16,-1 0-128-16,-1 1 0 0,-3-5 0 0,1 4 0 15,-2-4 0-15,0 0 0 0,2-3 128 0,-1 5-128 16,1-3 0-16,-3 3 128 0,-2-4-128 0,-1 3 128 16,-3-1-128-16,-2 1 0 0,-3-3 0 0,0 2 0 15,-1 0 0-15,0 3 128 0,-2-1-128 0,2 4 0 16,1 2 0-16,1-3 0 0,0-2 128 0,-3 0-128 16,-2 1 0-16,0-3 0 0,1 4 0 0,-5 0 0 15,-1-3 0-15,1 2 0 0,-1-1 128 0,0 2-128 16,-2 2 0-16,1-2 0 0,1 1 0 0,1-2 0 15,1 0 0-15,2-1 0 0,0 1 0 0,1-3 0 0,2 4 0 0,-3 0 0 16,-3-2 0-16,1 2 128 0,-2-1-128 0,0 3 0 16,-4-2 0-16,1 1 0 0,2 1 0 0,0 1 0 15,-1 0 0-15,2-1 0 0,4 0 0 0,0 0 0 16,2 2 0-16,0-1 0 0,3 0 0 0,0 3 0 16,-2 1 0-16,0-1 0 0,-3-2 0 0,0 2 0 15,-3 0 0-15,2-1 0 0,-1 1 0 0,0 0 0 16,1-3 128-16,1-1-128 0,1-1 0 0,1 3 0 15,-1-3 0-15,-1 4 0 0,3 2 0 0,-1-1 0 16,-3 0 0-16,-1 0 0 0,-1-3 0 0,-2 2 0 16,-3 0 0-16,1 2 0 0,-1 3 128 0,2-2-128 15,0-1 128-15,-3 1-128 0,-3 2 240 0,2-1-48 16,0 2 0-16,1 2 0 0,-1-3-48 0,0 7-16 0,-1-1 0 16,-1 1 0-16,2 1-128 0,0-2 192 0,0-1-192 0,1 2 192 15,-1 0-64-15,2-3-128 0,2 2 192 0,1-2-64 16,-2 0-128-16,-1-2 128 0,2 3-128 0,-1-2 128 15,1 0-128-15,1 3 128 0,1-1-128 0,2 2 128 16,-1-1-128-16,2 1 192 0,-3 4-192 0,4-1 192 16,2-1-192-16,-1-2 128 0,-2-2-128 0,0 2 128 15,-1-1-128-15,1-2 0 0,0 1 0 0,2-2 128 16,2 3-128-16,-1-2 0 0,-3 0 0 0,4 1 0 16,-1-5 0-16,1 6 0 0,0-1 128 0,0 2-128 15,-1 1 0-15,-2-2 0 0,0 0 0 0,0 4 0 16,-1-3 0-16,-3 1 0 0,-2 3 0 0,1-1 0 15,1-2 0-15,-4 2 0 0,2 1 128 0,0 0-128 16,-1-3 0-16,1 3 0 0,0 1 0 0,2 1 0 16,-2 1 0-16,-1 0 0 0,1-1 0 0,-2 1 0 0,1-2 0 0,-1 3 0 15,2-2 0-15,-3 3 0 0,1-1-144 0,-2 2 144 16,0-1 0-16,-1-1 0 0,-1 0-256 0,0-3 48 16,0-2 16-16,2 2 0 15,-1 1-288-15,-3 1-48 0,1-2-16 0,-2 1 0 16,-3 1-96-16,-1-2-32 0,-1 0 0 0,0 0 0 15,-2 1-16-15,-1 0 0 0,-1 2 0 0,0 0 0 16,0 1 128-16,1-2 32 0,-1 1 0 0,1 0 0 16,2 1 128-16,-1-3 16 0,2 2 16 0,2-1 0 15,-1-1-208-15,4 2-64 0,1 0 0 0,3-1 0 16,2 2-576-16,0-2-128 0,0-2-32 0,1-1 0 16,2-4 32-16,1 2 16 0,0-2 0 0,1 2-5968 15,1-2-1216-15</inkml:trace>
  <inkml:trace contextRef="#ctx0" brushRef="#br1" timeOffset="-70426.47">31445 5754 10127 0,'19'-21'896'0,"-5"10"-704"0,3-3-192 0,-1 0 0 0,-1 0 1760 0,3 2 320 16,-1-2 64-16,-1 2 16 0,0 3-1024 0,-2-3-208 16,-2 1-32-16,1-1-16 0,0 0-160 0,-1-2-16 15,2 1-16-15,-1 3 0 0,0-3-144 0,-1 6-32 16,1-4 0-16,0 5 0 0,0-2-240 0,-1 5-48 15,-4 0-16-15,-8 3 0 0,0 0-208 0,0 0 0 16,0 0 0-16,5 11 0 0,-5 0 0 0,-5 3 0 16,-5 3 0-16,-3 2 0 0,-5 4 224 0,-2 5-48 15,-2 3-16-15,-3 3 0 0,-4 3 352 0,-4 5 80 16,-4 8 16-16,-4-2 0 0,-5 3 96 0,-2 3 32 16,-3 5 0-16,0-1 0 0,2 3-256 0,-3 4-48 15,0 1-16-15,-2-4 0 0,-2 2-256 0,0-3-160 0,-5-1 192 0,2 0-192 16,-2-5 160-16,3 3-160 0,2-2 128 0,4 0-128 15,3 2 128-15,-3-3-128 0,-4-3 128 16,-2 1-128-16,-1 1 128 0,-4-1-128 0,1-4 0 0,1 5 128 16,0 2-128-16,0-3 0 0,-1-1 0 0,-3 0 128 15,-4 1-128-15,2-1 0 0,0 1 144 0,0-2-144 16,1 1 256-16,3 0 0 0,-1 1-16 0,-2-4 0 16,-1-3 32-16,2 1 16 0,1-4 0 0,5 3 0 15,5-2-16-15,2-2 0 0,5-1 0 0,0-3 0 16,1-4-96-16,-2 2-32 0,-2 1 0 0,2-2 0 15,4-2-144-15,0 3 160 0,3 2-160 0,-1 0 160 16,-2-1-160-16,4 4 0 0,0 2 0 0,1 0 0 16,-1 3 0-16,-4-6 0 0,-1 1 128 0,-3 0-128 0,2 3 0 15,2-1 0-15,-2 3 0 0,4 1 0 0,3-4 0 16,1 1 0-16,0 0 0 0,-1-3 128 0,-1 0-128 16,-1-1 0-16,-1-2 0 0,-2-1 128 0,-1-1-128 15,1-1 0-15,-1 0 0 0,2 0 0 0,-2 2 0 0,5 1 0 16,2 2 128-16,-2 3-128 0,1-4 0 0,-2 1 0 15,-2 2 0-15,-2 1 0 0,1-2 0 0,1 3 0 16,-2-2 0-16,5 0 128 0,1 4-128 0,1-1 0 16,-1 1 0-16,2 3 128 0,0-4-128 0,0 2 0 15,-1-6 0-15,0 3 0 0,-3-2 0 0,1 2 0 16,-1-2 0-16,0-3 0 0,1 2 0 0,-1-1 128 16,2 4-128-16,-1-3 0 0,2 7 128 0,0-7-128 15,-1 0 0-15,0 4 128 0,-1-1-128 0,-4 1 160 16,-1-2-160-16,0 0 160 0,-2-1-160 0,1 2 0 15,-1 0 144-15,4 3-144 0,3-3 0 0,-1 3 128 0,1-2-128 16,-3 3 0-16,-3 2 0 0,-1-5 0 0,-2 1 0 0,-1 0 0 16,-1 2 0-16,1 3 0 0,1-3 0 15,2-1 0-15,3 2 0 0,-2 1 0 0,-2 1 0 0,-4-1 128 16,-4-3-128-16,1 2 0 0,-3 0 0 0,2-1 0 16,-2 3 0-16,5 0 0 0,5-3 0 15,-4 2 0-15,-4 2 0 0,-2 0 128 0,-3-3-128 0,0 4 0 16,-1-1 0-16,4 1 0 0,3 2 0 0,2-1 0 15,-1 0 0-15,-3-1 0 0,-4 1 0 0,-1-1 128 16,1-4-128-16,1 0 0 0,2 0 0 0,0 1 0 16,5 2 0-16,0-1 0 0,-3-3 0 0,-2 3 0 15,-1 0 0-15,0 0 0 0,-2-2 0 0,4 1 128 16,0-1-128-16,3 4 0 0,2 1 0 0,0-2 0 16,-5-2 0-16,1 5 0 0,-2-3 0 0,0 0 0 0,1-3 0 15,4-2 0-15,1 2 0 0,2-4 0 0,2 1 0 0,-2 1 0 16,-3 0 0-16,-2 0 128 0,-3 2-128 15,-1-2 0-15,1 2 0 0,1 2 0 0,2-1 0 0,0-1 0 16,-1 2 0-16,-1 1 128 0,-3 2-128 0,-2-1 0 16,2-1 0-16,1 0 0 0,-4 2 240 0,6-2-32 15,2-4 0-15,-2-1 0 0,-1 0-16 0,-2-3 0 16,2 2 0-16,-1-1 0 0,2 0 32 0,3-3 0 16,4 2 0-16,1-4 0 0,4-2 32 0,-1 1 16 15,-2-5 0-15,2 0 0 0,0-1-64 0,3-1-16 16,1-3 0-16,4 0 0 0,1-3-192 0,4-1 176 15,2-4-176-15,3-2 160 0,2-1-160 0,1-2 0 0,6 1 0 16,3-7 128-16,3 0-128 0,6-2-224 0,-1-2 48 16,8-6 16-1,0 0-2032-15,0 0-416 0,13-8-80 0</inkml:trace>
  <inkml:trace contextRef="#ctx0" brushRef="#br1" timeOffset="-69375.41">29850 15730 4607 0,'0'0'400'0,"-7"-2"-400"0,0 2 0 0,7 0 0 15,-7 0 2304-15,7 0 368 0,0 0 80 0,0 0 0 16,0 0-1472-16,0 0-320 0,0 0-48 0,0 0-16 15,17 5-128-15,3-4-48 0,3 0 0 0,5-1 0 16,3-1 64-16,2-3 16 0,1 2 0 0,4-1 0 16,4-2-336-16,6 1-64 0,6-1-16 0,6 1 0 15,6 2-128-15,0-1-48 0,2-2 0 0,2-1 0 16,2 1 240-16,3 2 32 0,1-3 16 0,3 2 0 16,-1 3 112-16,-5-2 32 0,-7 1 0 0,-1-1 0 15,1 2-208-15,0 2-48 0,1 3 0 0,-2-2 0 0,0-3-192 16,-5 0-64-16,-6 1 0 0,-1 0 0 0,-5 0-128 0,0 1 0 15,-1-1 0-15,-2 1 128 0,2 3-128 0,-2 1 0 16,0-1 0-16,-1-1 0 16,-2-3 128-16,-1 0-128 0,-2 0 128 0,0 0-128 0,-3 0 0 0,-15 1 128 15,2 0-128-15,3 0 0 0,0 1 0 0,2-1 0 16,0 0 0-16,0 1 0 0,0 0-416 0,21 1 32 16,-8-2 16-16,-8 0 0 15,-6 0-576-15,-6-1-112 0,-2 2-32 0</inkml:trace>
  <inkml:trace contextRef="#ctx0" brushRef="#br1" timeOffset="-68871.61">31772 15237 14223 0,'-17'-8'624'0,"7"5"144"0,0 0-624 0,0 0-144 0,-2 1 0 0,3-1 0 0,2-3 848 0,7 6 144 16,0 0 32-16,0 0 0 0,0 0-368 0,0 0-64 15,0 0-16-15,11-3 0 0,3 6-144 0,7 0-48 16,1-2 0-16,5 4 0 0,4-1-128 0,7 2-48 16,5 3 0-16,4-3 0 0,1 3 64 0,-21-4 16 15,3 0 0-15,4 6 0 0,0-4 128 0,4 6 32 16,3 5 0-16,1-1 0 0,1 6-144 0,31 24-32 16,-17-6 0-16,-11-3 0 0,-8-3-80 0,-8-1 0 15,-6-1-16-15,-5-1 0 0,-3-7-48 0,-5 3-128 16,-2-5 192-16,-4 1-64 0,-5 2 32 0,-2-2 0 15,-4 4 0-15,-2 0 0 0,-6 3 336 0,-4 4 64 0,-4 2 16 16,-8 1 0-16,-6 0 320 0,-7 0 80 0,-5 3 16 16,18-22 0-16,-7 1-336 0,-5 2-64 0,-6 6-16 15,-6-3 0-15,-9 4-240 0,0-1-48 0,-3 1-16 16,-58 25 0-16,23-14-272 0,10-5 0 0,9-3 0 0,2-7 0 31,2 0-1872-31,7 0-432 0,4-1-96 0</inkml:trace>
  <inkml:trace contextRef="#ctx0" brushRef="#br1" timeOffset="-67287.34">21646 15616 11967 0,'0'0'1072'16,"-13"0"-864"-16,2 1-208 0,11-1 0 0,-10 0 1328 0,10 0 208 0,0 0 64 0,0 0 0 15,0 0-512-15,0 0-80 0,0 0-32 0,0 0 0 16,0 0-432-16,10 0-96 0,6-3 0 0,3 3-16 15,6-1-176-15,6 1-16 0,5-1-16 0,5 1 0 16,4-1 160-16,4-1 16 0,3 2 16 0,0 0 0 16,0 2 256-16,1-1 48 0,1-4 16 0,6 5 0 15,3 1 0-15,8 1 0 0,2-1 0 0,-1-1 0 16,-1 1-224-16,3-1-32 0,2 1-16 0,7-2 0 16,6-1-176-16,-3 2-32 0,-2-2-16 0,3 0 0 15,-1 0-48-15,4 2-16 0,2 1 0 0,-2-1 0 16,-1 2-176-16,0-3 0 0,0-1 0 0,4 3 128 15,2-2-128-15,-2 2 0 0,-3-5 144 0,1 1-144 0,-1 1 128 16,4 0-128-16,4 0 160 0,-2 0-160 16,-5-2 160-16,1-1-160 0,2 2 160 0,3-2-160 0,2 6 192 0,-5-6-64 15,-6-1-128-15,3 3 192 0,6 1-64 0,-2-1 0 16,-3-2-128-16,-3 2 192 0,-5-4-16 0,4 1-16 16,3 2 0-16,-1-1 0 0,-2-1 80 15,-4-1 16-15,-5-1 0 0,5 2 0 0,0 3-112 0,-2-1-16 16,3 0 0-16,-3-1 0 0,-7 0-128 0,0 1 0 15,0 1 144-15,0 1-144 0,2 1 0 0,-4 1 144 16,-3-4-144-16,-2 1 0 0,-3 0 192 0,0 1-192 16,0-2 192-16,1 2-192 0,1 3 192 0,-2-2-64 15,-1-2 0-15,-5 0-128 0,0 1 144 0,0 1-144 16,4 2 0-16,3 0 144 0,2-3-144 0,1 3 0 0,-4 1 144 0,-1-3-144 16,-5-2 0-16,2 1 144 0,2 0-144 15,3 1 0-15,1 0 144 0,0-1-144 0,-1-1 0 0,-4 1 144 16,-7 0-144-16,4 0 0 0,-1-1 0 0,2 1 128 15,0 0-128-15,1 0 128 0,-3 0-128 0,1 0 128 16,-5-3-128-16,-1-1 128 0,-5-1-128 0,1 3 128 16,2-1-128-16,1 1 0 0,1-6 0 0,0 5 0 15,0 2 128-15,-1-1-128 0,-2-1 0 0,-2 1 128 16,-1-5-128-16,0 2 0 0,3 1 144 0,0 0-144 16,-1-3 0-16,3 2 128 0,2 1-128 0,-4 0 0 15,-1-2 0-15,-1 1 0 0,-3-2 0 0,-1 1 128 16,-1 1-128-16,2 2 0 0,1-3 0 0,-1 2 0 0,1 0 0 15,2 2 0-15,-1-2 0 0,2-1 0 0,-5 0 0 16,-3 1 0-16,-4 2 0 0,0-2 0 16,-3-1 0-16,-1 2 0 0,-3 2 0 0,-2 0 0 0,0-1 0 15,-1 2 128-15,-2 0-128 0,1 2 0 0,-1-2 0 0,2 1 128 16,-2 1-128-16,2 0 0 0,-1-2 0 0,-1 1 0 16,0-1 0-16,1 0 128 0,-2 0-128 0,1 0 0 15,0 1 0-15,-1-2 0 0,0 1 0 0,3 0 0 16,-2 0 128-16,3 0-128 0,0 1 192 0,0 2-48 15,1-2 0-15,0 0 0 0,2 1-16 0,1-1-128 16,-1 0 192-16,0-1-64 0,-2 0-128 0,0 0 0 16,-1 0 144-16,0-1-144 0,-1 0 0 0,0-2 0 15,-2-1 0-15,1 0 128 0,-1 1-128 0,-10 1 0 0,2 2 128 16,1-2-128-16,1-1 144 0,1-1-144 0,-1 3 192 0,0 0-192 16,-1-2 192-16,12 1-64 15,-5 0 0-15,-6 1-128 0,-5 0 144 0,-3 1-144 0,-1 0 0 0,0 0 144 16,-10 0-144-16,11 0 0 0,-11 0 0 0,11 1 0 15,-1 0 0-15,-10-1 0 0,0 0 0 0,9 2 0 16,-9-2 0-16,9 1-272 0,-9-1 64 0,0 0 16 31,0 0-496-31,0 0-80 0,0 0-32 0,0 0 0 16,0 0-1712-16,0 0-352 0,0 0-64 0</inkml:trace>
  <inkml:trace contextRef="#ctx0" brushRef="#br1" timeOffset="-66807.43">31579 14952 21183 0,'0'0'1888'16,"0"0"-1504"-16,0 0-384 0,0 0 0 0,-4 8 704 0,4-8 64 15,1 10 0-15,5 3 16 0,3-3 176 0,4 1 16 16,3-2 16-16,6 4 0 0,4 0-208 0,4-1-32 0,4 4-16 0,4 1 0 16,4 3-352-16,5 2-64 15,6 0 0-15,0 2-16 0,0 5-48 0,-22-13 0 16,4 1 0-16,5 2 0 0,3 1 16 0,2 1 0 0,2 7 0 0,-2 0 0 15,-1 3 48-15,28 23 0 0,-15-11 0 0,-14-1 0 16,-7-5-64-16,-8-4 0 0,-8-7 0 0,-2-2 0 16,-1-1 48-16,-5-4 0 0,-3-1 0 0,-2-2 0 15,-4 1 16-15,-3-1 0 0,-1 2 0 0,-4 0 0 16,-3 2 64-16,-2 0 32 0,-2 1 0 0,-5 0 0 16,-5 4-96-16,-3 1-32 0,-5-2 0 0,-7 4 0 15,-7-2 32-15,16-13 0 0,-8 2 0 0,-6 0 0 16,-5 2-128-16,-8-2-32 0,-6 5 0 0,-8-5 0 15,-6 1-16-15,-67 13 0 0,22-5 0 0,10-1 0 16,3-8-1536 0,9-1-304-16,8-1-64 0</inkml:trace>
  <inkml:trace contextRef="#ctx0" brushRef="#br1" timeOffset="-65569.59">21177 15472 15663 0,'-15'4'688'0,"7"0"144"0,2 3-656 0,6-7-176 16,-7 7 0-16,2 3 0 0,1-1 976 0,1 2 176 16,-1 2 16-16,3-2 16 0,1 3-800 0,0 0-176 15,1-3-16-15,3 0-16 0,2 0 80 0,2-2 0 16,1 0 16-16,2-4 0 0,3 0 512 0,0 2 112 0,4-1 0 0,2-1 16 15,3 2-336-15,2-2-80 0,2-3-16 0,4 3 0 16,2 2-112-16,5-2-32 0,1-2 0 0,2 1 0 16,-1 0 64-16,2-1 16 0,2-1 0 0,1-1 0 15,4-3 112-15,3 3 32 0,2 2 0 0,6 1 0 16,3-1-48-16,-1 1 0 0,-1-5 0 0,1-2 0 16,3 2-32-16,5 1-16 0,5 1 0 0,4-1 0 15,2 0-64-15,-2-2-16 0,-2-3 0 0,3 2 0 16,4-1-192-16,3-1-32 0,2 1-16 0,-3 1 0 15,-3-2-144-15,1-3 128 0,1 3-128 0,3 4 128 16,2-2-128-16,-1-2 0 0,-5-3 0 0,1 5 128 16,1 0-128-16,5-1 0 0,1 3 0 0,0-2 0 15,-6-2 0-15,1 0 128 0,0 0-128 0,5 1 0 0,2 0 0 16,-2 1 0-16,-5-5 128 0,6 4-128 0,6 2 0 0,-1-1 160 16,-4-1-160-16,-1-1 160 0,0 1-160 15,2 2 0-15,5 2 144 0,0-1-144 0,-8-4 0 0,1-1 0 16,-1 4 0-16,3 1 128 0,4-1-128 0,-3 1 0 15,-5-3 0-15,2 2 0 0,-3 2 128 0,4-3-128 16,2 1 128-16,-4-1-128 0,-4 1 192 0,1 0-16 16,2 0-16-16,2 0 0 0,3 0 16 0,-5-1 0 15,-3 1 0-15,3 1 0 0,3-1-176 0,2 0 160 16,-1-1-160-16,-5 3 160 0,-2-1-160 0,2 0 0 16,3-1 0-16,-1-1 0 0,-2 1 0 0,0 1 128 0,-3 1-128 15,2-1 0-15,1 0 0 0,0-1 0 0,-2 1 0 16,-3-2 0-16,-1 2 0 0,1-1 0 0,6-2 128 15,-2 3-128-15,-5-1 0 0,0 1 0 0,-1 0 0 0,0-1 128 16,2 1-128-16,1 0 0 0,2 0 0 0,-6 1 128 16,-3-2 64-16,0 2 16 15,-1 0 0-15,4 0 0 0,3 0-64 0,-6 0-16 0,-8 2 0 0,1-2 0 16,-1 2-128-16,0 1 0 0,1-1 144 0,0 1-144 16,-3 1 0-16,-4-2 128 0,-5-1-128 0,0 1 0 15,0 0 0-15,1 1 0 0,0-1 0 0,-2 0 128 16,0 0-128-16,-2-1 0 0,-2 2 0 0,-3-2 0 15,-4 1 0-15,-1-2 0 0,0 0 0 0,-2 2 128 16,-2 2-128-16,1 1 0 0,0-1 0 0,-4-2 0 16,-2 1 0-16,-1-1 0 0,0 1 0 0,-5 1 128 15,1-3-128-15,-17 0 0 16,3 1 0-16,2 0 0 0,2-1 0 0,0 2 0 0,-1 1 0 0,1 1 0 0,0-3 0 0,17 2 0 16,-9 1 0-16,-5 0 0 0,-5-2 0 0,-3-1 0 15,-4 0 0-15,-1-2 0 0,-2 0 0 0,0-2-192 16,-11 2 192-16,10-2-192 15,-1-1-448-15,-2-2-80 0,-7 5-32 0,5-6 0 16,-2-3-1936-16,-3 0-400 0,-1-1-80 16</inkml:trace>
  <inkml:trace contextRef="#ctx0" brushRef="#br1" timeOffset="-65191.32">31523 14801 31727 0,'0'0'1408'0,"10"-3"288"0,1 2-1360 0,7 4-336 0,0 3 0 0,7 3 0 15,2 5 0-15,6 2 0 0,5 0 0 0,5 2 0 16,6-1 192-16,4 4-48 0,5-1 0 0,2 0 0 16,3 1-16-16,-32-9 0 15,7 6 0-15,3 3 0 0,2 4-128 0,3-1 0 0,1 0 144 0,0 3-144 0,0-3 0 16,35 26 0-16,-18-11 0 0,-13 0 0 0,-10 3 160 0,-8-1-32 16,-5 2-128-16,-8 2 192 0,-3-3 240 15,-8 2 32-15,-7-3 16 0,-4-2 0 0,-6-2-48 16,-6-1-16-16,-8-1 0 0,-7 3 0 0,-6 4-48 0,-12 3-16 15,-11 4 0-15,22-23 0 0,-14 3-224 0,-11 7-128 16,-12 4 128-16,-12 5-128 16,-13-3-1840-16,-15 5-432 0</inkml:trace>
  <inkml:trace contextRef="#ctx0" brushRef="#br1" timeOffset="-48646.84">29627 8316 6447 0,'0'0'576'0,"0"0"-576"16,0 0 0-16,0 0 0 0,0 0 1632 0,0 0 224 15,0 0 32-15,0 0 16 0,-7-6-656 0,7 6-128 16,0 0-32-16,0 0 0 0,-7-5 0 0,7 5-16 16,0-6 0-16,0 6 0 0,0 0-160 0,0-11-16 15,3 3-16-15,-1 0 0 0,-2 8-48 0,6-8-16 16,0-1 0-16,2 3 0 0,0-3-160 0,4 2-16 16,-1 2-16-16,3-2 0 0,0-1-48 0,3 2-16 15,1-3 0-15,2 2 0 0,0 0-144 0,3 0-32 16,1 1 0-16,2-3 0 0,-2 2-64 0,3-2-32 15,3 4 0-15,-3 0 0 0,-1-3-64 0,-1 4-16 16,-1 2 0-16,-3-1 0 0,-2 2-16 0,1 1-16 16,0 2 0-16,-2 2 0 0,-4 1 16 0,-2 5 0 0,0 0 0 0,-1 3 0 15,-2 1-16-15,0-1 0 16,-3-2 0-16,-2 5 0 0,-1 1 16 0,-3 2 16 0,-3 2 0 0,-2 0 0 16,-1 1-16-16,-1 0 0 0,0-1 0 15,0 3 0-15,0 1-32 0,-2-1-16 0,-3 4 0 0,1-2 0 16,0 4-16-16,0-1-128 0,1 3 192 0,0-1-64 15,0 1-128-15,0 0 0 0,0-3 144 0,1 2-144 16,0-2 0-16,1-2 144 0,2 2-144 0,2-4 0 0,-2 3 176 16,1-4-176-16,1 0 160 0,1 2-160 0,1-4 272 0,0 2-32 15,1-1-16-15,1-2 0 0,1-2-96 0,-1 3 0 16,0 1-128-16,2 1 192 0,0-4-192 0,1-1 0 16,-1-1 128-16,2 0-128 0,1 0 0 0,2-3 128 15,0-1-128-15,1-3 0 0,1 1 160 0,2-5-160 16,-1 2 160-16,-1-2-160 0,0 0 240 0,0-2-48 15,0-1-16-15,1 0 0 0,0-1-176 0,0 0 192 16,1-3-192-16,0-1 192 0,0-1-48 0,2 0 0 16,0 0 0-16,1-1 0 0,0 2-144 0,0 0 128 15,-2 1-128-15,1 0 128 0,0-2-128 0,-2 1 0 16,0 0 0-16,-1 1 128 0,0 0-128 0,-10 0 0 0,11-3 0 0,-11 3 0 16,10 0 0-16,-10 0 0 15,0 0 0-15,0 0 0 0,0 0 0 0,0 0 128 0,0 0-128 0,0 0 0 16,0 0 144-16,0 0-144 0,0 0 160 0,0 0-160 15,0 0 208-15,0 0-48 0,-10 7-16 0,0-2 0 16,0 2-144-16,-1 0 0 0,-1 0 144 0,2 2-144 16,-2-1 0-16,2 2 144 0,0 0-144 0,1 0 0 15,0 3 128-15,3-2-128 0,2 2 0 0,0 0 0 16,1-4 0-16,0 2 0 0,2 3 0 0,1-2 0 16,0 2 0-16,1 1 0 0,2 1 0 0,-1 2 0 15,2-1 0-15,1 1 0 0,1-1 0 0,2 1 0 16,0 0 0-16,-1 1 0 0,2 1 0 0,-1 1 0 15,2-1 0-15,-2 3 0 0,-1 1 0 0,1-2 0 16,-1-2 0-16,0 3 0 0,-1-2 0 0,0 4 0 0,2 0 0 16,-2-1 0-16,-2 0 0 0,0 3 0 0,-4-2 208 0,1 3-64 15,-1-2-16-15,-1 2 0 0,-3-3 32 0,2 3 0 16,-3-2 0-16,-2 2 0 0,1-3 32 0,0 3 0 16,-2-4 0-16,0 4 0 0,1-4-32 0,-3-1 0 15,2-3 0-15,-4 3 0 0,2-2-160 0,-1-1 192 16,-3 0-192-16,-1-1 192 0,-2-2-64 0,1 1 0 15,-2 0 0-15,-3-2 0 0,-1-1-128 0,-1 1 192 16,-4 1-192-16,0-3 192 0,-4-1-192 0,-1 1 128 16,-3-3-128-16,1-2 128 0,-1 2-128 0,0-5 0 15,2-1-160-15,1 0 160 16,2-4-640-16,1-1-16 0,2-1-16 0,3-3 0 16,6-1-2016-16,0 0-416 0,0-3-80 0</inkml:trace>
  <inkml:trace contextRef="#ctx0" brushRef="#br1" timeOffset="-47327.52">30137 6430 15487 0,'0'0'688'0,"0"0"144"0,9-5-672 0,-3-3-160 0,1 0 0 0,-1 3 0 15,-6 5 880-15,6-7 144 0,-6 7 16 0,7-7 16 16,-2-3-320-16,-5 10-64 0,2-9-16 0,-2 9 0 15,3-12 48-15,-6 3 16 0,2-3 0 0,-1 5 0 16,-4-4-80-16,0 5 0 0,-4-2-16 0,-1 5 0 16,-2 0-272-16,-1 3-48 0,-1 0-16 0,-2 0 0 15,1 1 80-15,-2 3 16 0,0 0 0 0,-1 5 0 16,-4 1 0-16,0 0 16 0,0 0 0 0,0-1 0 0,0 1-64 0,1-1-16 16,-1 0 0-16,1-2 0 0,2-1-64 0,2 4-32 15,3-1 0-15,2 0 0 0,2 0-96 0,2 0 0 16,0-3-128-16,9-6 192 0,0 0-64 0,-5 12-128 15,2-1 176-15,4-2-176 0,5 1 224 0,-1-1-64 16,1 4-16-16,4-3 0 0,2 0 32 0,2 1 0 16,2-2 0-16,1 4 0 0,-2 0-32 0,0-2 0 15,0 2 0-15,-2-3 0 0,-3 1-144 0,-1 1 128 16,-1-3-128-16,-2 4 128 0,-1-5-128 0,-1 3 160 16,-1-1-160-16,-3-3 160 0,0-7 160 0,-3 14 16 15,-1-5 16-15,2 3 0 0,-5-5 32 0,-2 3 0 0,2 2 0 16,-3-4 0-16,1 3-128 0,-3-2 0 0,0 4-16 15,0-3 0-15,2 0-240 0,-2 3 128 0,0-3-128 0,0 3 0 16,3 1 0-16,3-4 128 0,-2 1-128 0,3 4 0 16,0 1 0-16,3-2 0 0,0 2 0 0,2 3 0 15,0-1 0-15,4 0 0 0,-1-2 0 0,2 2 0 16,0-1 0-16,1 0 0 0,2 1 0 0,2-1 0 16,0-2 0-16,2 0 0 0,0 3 0 0,-3-1 144 15,-1 0-144-15,3 0 128 0,0-2-128 0,-1 0 128 16,-1-1-128-16,0 0 128 0,-1 0-128 0,3-3 128 15,0-1-128-15,2-1 0 0,-3-2 0 0,1-2 0 32,2 3-1472-32,-1-3-384 0,2-2-80 0</inkml:trace>
  <inkml:trace contextRef="#ctx0" brushRef="#br1" timeOffset="-45395.32">21810 15420 18431 0,'-28'-3'816'0,"13"1"160"0,-3-1-784 0,0 0-192 0,4 0 0 0,3 3 0 15,-2-1 1408-15,2 1 224 0,2 1 48 0,9-1 16 16,0 0-928-16,0 0-192 0,0 0-48 0,0 0 0 0,0 0 128 0,0 0 32 15,0 0 0-15,0 0 0 0,9-4-240 0,2 2-64 16,4-1 0-16,3 1 0 0,5-3-112 0,1 2-16 16,3 0-16-16,6 2 0 0,4 0 0 0,1 1 0 15,5 0 0-15,2-1 0 0,2 1-48 0,2 0-16 16,2 0 0-16,5 0 0 0,0-2 80 0,6 2 32 16,4-1 0-16,2 1 0 0,-1-1 48 0,2 2 16 15,-2-1 0-15,4 0 0 0,5 0-96 0,3 1 0 16,4 2-16-16,-1-1 0 0,0 2-240 0,0-1 176 15,2-1-176-15,3 1 160 0,4-1-160 0,-4 0 0 16,-5-2 0-16,1 0 0 0,0 0 0 0,3 0 128 16,2 1-128-16,-3 1 192 0,-5 0-48 0,0 0 0 0,-1 2 0 0,6-1 0 15,3-1 16-15,-3-1 0 0,-4 2 0 0,2 0 0 16,-2-2-32-16,4 4-128 0,3 0 192 16,-1-2-64-16,-2-1-128 0,-4 1 0 0,3-3 144 0,1 1-144 15,5 3 0-15,-1-4 0 0,-2-3 0 0,-3 2 128 16,1-2-128-16,3 1 192 0,2-1-64 0,1 2 0 15,0-4 0-15,-2 0 16 0,-2 0 0 0,4 2 0 16,1 1-144-16,0 0 160 0,-3 1-160 0,-7-1 160 16,1 2-160-16,2 0 0 0,2 2 0 0,-1-1 0 15,-3 3 0-15,-2-1 0 0,-1 1 0 0,4 3 0 16,-3 0 0-16,3 0 0 0,-1 2 0 0,1-4 0 16,-4-1 0-16,1 2 0 0,3-1 128 0,4 0-128 15,5 2 0-15,-3-3 0 0,-5-1 0 0,2 4 0 0,1 0 0 0,3 2 0 16,0 0 0-16,-3-1 0 0,-4 2 0 0,-2-1 0 15,4 2 0-15,0 1 0 0,-1-3 0 0,-2 1 0 16,-7-4 0-16,2 3 128 0,-3-3-128 0,5 1 0 16,1 2 0-16,-2-3 0 0,-4-2 176 0,0 1-48 15,-3-2-128-15,2 0 192 0,1 4 0 0,0 0 0 16,0-4 0-16,-1-1 0 0,-7-2-192 0,2 2 128 16,1 1-128-16,1 1 0 0,3 0 128 0,-2-3-128 15,-2-1 0-15,-4-1 144 0,-4 0-144 0,2 1 0 16,-2 0 0-16,1 1 0 0,-2 2 0 0,0-1 0 15,-4-1 0-15,-1 1 0 0,-5-2 144 0,-3 0-144 16,-4 0 160-16,1 1-160 0,-1 0 128 0,-2 1-128 16,0-2 0-16,1 3 144 0,1 1-16 0,-1-1 0 0,0-3 0 0,-1 2 0 15,-1 1-128-15,-4-1 0 0,-3-2 144 0,-15 0-144 16,4 0 0-16,2 3 128 0,2-2-128 0,1 0 0 16,0 1 0-16,0-1 0 0,-1 0 0 0,17 1 128 15,-10 0-128-15,-6 1 0 0,-4-2 0 0,-3 0 0 16,-2-1 144-16,-1 0-144 0,-3-1 192 0,0 0-192 15,-5 1 0-15,0-2 0 0,-1 1 0 0,-9 1 0 16,9-1 0-16,-9 1 0 0,0 0 0 0,0 0 0 16,0 0-224-16,0 0 0 0,0 0 0 0,0 0 0 31,0 0-1232-31,-11-4-240 0,-6 0-48 0,-2-1-16 0,-1 1-688 0,-3 0-144 16,-1-1-32-16</inkml:trace>
  <inkml:trace contextRef="#ctx0" brushRef="#br1" timeOffset="-44877.97">30831 14885 26719 0,'0'0'2368'0,"0"0"-1888"0,0 0-480 0,13-4 0 15,2-1 848-15,3 4 80 0,3 1 16 0,2 4 0 16,4-1-368-16,2 5-80 0,2 1-16 0,4 4 0 16,1-5-304-16,3 4-176 0,5-3 192 0,4 4-192 15,3 2 208-15,3 0-64 0,4 2-16 0,0 0 0 16,3 2 0-16,-4 2 0 0,1-1 0 0,0 3 0 15,2-1 32-15,-3 4 0 0,3 1 0 0,-1 1 0 16,1 1 32-16,-3-3 0 0,-5-2 0 0,-24-10 0 16,3 1-192-16,2 3 0 0,1 1 0 0,2 1 0 15,-1 2 320-15,0 2 64 0,-3-2 32 0,22 17 0 16,-11-6 240-16,-7-1 48 0,-7-6 16 0,-6 1 0 16,-5-7-176-16,-4 1-32 0,-3-2-16 0,-4 0 0 15,-5-1-32-15,-3-2 0 0,-3 0 0 0,-5 1 0 16,-3 1 80-16,-4 2 16 0,-7 1 0 0,-2 3 0 0,-4 0-96 0,-7 3-16 15,-6 2 0-15,17-12 0 0,-7 0-96 0,-2 2-32 16,-4 0 0-16,-6 3 0 0,-3 1-96 0,-3 0-32 16,-3-4 0-16,-48 19 0 0,13-9-64 0,13-5-128 15,10-1 176-15,5-4-176 0,5-2 0 0,2-6 0 16,3 1 0-16,4-6-192 16,6-2-1696-16,4-3-336 0,1-3-64 0,5-5-16448 15</inkml:trace>
  <inkml:trace contextRef="#ctx0" brushRef="#br1" timeOffset="-42926.8">25360 12261 7359 0,'0'0'656'0,"0"0"-528"0,0 0-128 0,-6-6 0 16,6 6 1328-16,-5-5 224 0,5 5 48 0,0 0 16 15,0 0-912-15,0 0-192 0,0 0-48 0,0 0 0 16,-4-10-80-16,4 10 0 0,-5-5-16 0,5 5 0 16,0 0 272-16,0 0 64 0,0 0 16 0,0 0 0 15,0 0-128-15,0 0-16 0,0 0-16 0,0 0 0 16,0 0-32-16,6-8 0 0,3 3 0 0,1 1 0 15,0 2 16-15,3 0 0 0,4 0 0 0,2-1 0 16,2 2-112-16,5 0-32 0,0-1 0 0,5 1 0 16,1 0-112-16,2 2-32 0,3 2 0 0,-1 2 0 0,-5-3-16 0,1 2-16 15,-4-1 0-15,-3 3 0 0,-3 6-224 16,-2-1 144-16,-2-3-144 0,-5 2 128 0,-2-3 112 16,-2 5 16-16,-2-2 0 0,-4 4 0 0,0 0 128 0,-3 2 16 15,-3 2 16-15,-2 0 0 0,-4 0-16 0,1 1 0 16,-1-1 0-16,-3 3 0 0,0 1-96 0,0-3-32 15,1-2 0-15,-2 0 0 0,0 2-128 0,3 3-16 16,2-8-128-16,2 4 192 0,0 0-192 0,3-2 128 16,1-1-128-16,4 1 0 0,3-2 0 0,2-3 0 15,0 2 0-15,2 1 0 0,1-4 0 0,2 1 128 16,-1 1-128-16,1-2 0 0,0 1 0 0,2 1 0 16,0-6 128-16,3 1-128 0,-3-2 0 0,4-2 176 15,1 1-176-15,2-1 160 0,-2-3-16 0,0-1 0 16,0-1 0-16,-1 1 0 0,0-3 112 0,-3 3 32 0,-3 0 0 0,-1-3 0 15,-2-1-80-15,-9 5-16 0,8-5 0 0,-8 5 0 16,6-9 240-16,-6 9 32 0,0 0 16 0,0 0 0 16,0 0-16-16,0 0 0 0,0 0 0 0,0 0 0 15,0 0-256-15,-10 6-48 0,0-1-16 0,1 3 0 16,1 2-144-16,1 1 160 0,-2 2-160 0,2 2 160 16,0 2-160-16,3-1 0 0,-1 1 0 0,1 1 128 15,-1 0-128-15,5-1 0 0,-1 1 0 0,2 4 0 16,3-1 0-16,0 0 0 0,-1-1 0 0,2 0 0 15,2 2 0-15,2 0 0 0,-2 3 0 0,3-1 0 16,3-1 0-16,1 4 0 0,3-2 0 0,-1 4 0 16,-1-1 0-16,2 3 0 0,-2 2 0 0,1-3 0 15,-1 0 0-15,-4 1 0 0,-2-1 0 0,-1-4 0 0,-1 4 0 16,-2-1 128-16,-2-1-128 0,-3-3 0 0,-3 3 304 0,-2 1-32 16,-2-4 0-16,-3-1 0 0,-3 1 176 0,-5-1 48 15,-4 4 0-15,1-2 0 0,-5-1 16 16,-2 2 16-16,-2-3 0 0,-2 0 0 0,-1-2-192 0,0-3-32 15,0-1-16-15,0-1 0 0,0 1-144 0,1-4-16 16,2-4-128-16,-6 0 192 0,-2-6-384 0,1-4-64 16,-2-2-32-16,1-8 0 15,1-4-2688-15,2-7-544 0</inkml:trace>
  <inkml:trace contextRef="#ctx0" brushRef="#br1" timeOffset="-41739.33">23671 11590 9215 0,'0'0'816'0,"-12"-2"-656"0,1-5-160 0,1 4 0 15,1-1 2080-15,-1 1 384 0,0 1 80 0,-3-2 16 16,0 3-1104-16,0 1-224 0,3 0-32 0,-2 0-16 16,-1-2-208-16,0 4-32 0,0 1-16 0,1-1 0 15,-1-2-224-15,2 1-32 0,0 1-16 0,1 0 0 0,0 0-128 0,0 1-16 16,1-1-16-16,0 2 0 0,1 0-144 0,2 0-32 15,0 3 0-15,1 2 0 0,5-9-128 0,-7 9-16 16,1 3-16-16,1-1 0 0,0-3-32 0,5-8-128 16,-4 14 192-16,0 0-64 0,2 0-128 0,-1 0 192 15,2-2-192-15,1 0 192 0,0-2-64 0,1 3 0 16,2-3 0-16,-1 3 0 0,3 1 0 0,2 0 0 16,-1 5 0-16,2-2 0 0,-1-1-128 0,3-2 128 15,1 1-128-15,-1 0 128 0,0 0-128 0,1 2 160 16,2-3-160-16,1 0 160 0,0 1-32 0,1-1 0 15,3 1 0-15,0-2 0 0,0-1 128 0,-1 0 0 16,4 2 16-16,-3 1 0 0,-1-2-96 0,2 1-32 0,-1 0 0 0,-1-1 0 16,-2-2-144-16,-1 5 0 0,-1-2 144 0,-3 0-144 15,0-1 0-15,-4 1 0 0,-2-1 0 0,-1 1 0 16,-3-1 128-16,-3 1-128 16,-1 0 128-16,-2 1-128 0,-4-2 144 0,-2 0-144 0,-2 2 192 0,-2-1-192 15,-4 1 192-15,-3-4-64 0,-1 1 0 0,-2 1-128 16,-4-5 144-16,2 4-144 0,1-4 0 0,2 2 144 15,0-1-144-15,5 0 192 0,1 1-192 0,4-3 192 16,1 0-192-16,2 0 0 0,3 0 0 0,3 0 0 16,6-7 0-16,0 0 0 0,-1 13 0 0,3-2 0 15,-2-11 0-15,8 9 0 0,2 3 0 0,2-3-176 16,2 2 176-16,-2 3 0 0,2 1-144 0,0-2 144 16,-2 0 0-16,3 2 0 0,-1 4 0 0,0-1 0 15,-4 0 0-15,2 1 0 0,-4 1 0 0,0 4 0 0,0 0 0 16,-1 1 0-16,0 0 128 0,-1-1-128 0,2 0 352 15,2 2-16-15,-3-2 0 0,4 0 0 0,-3-5-64 16,4 1-16-16,3 1 0 0,-1-2 0 0,3-1-128 0,0-3-128 16,1-4 192-16,3-1-192 0,-2-2 0 15,5 1 0-15,1-7 0 0,1 2 0 16,0 1-1056-16,1-1-320 16,1-1-64-16,-4-5-14928 0</inkml:trace>
  <inkml:trace contextRef="#ctx0" brushRef="#br1" timeOffset="-40849.27">22200 13365 19519 0,'0'0'864'0,"3"-9"176"0,1-1-832 0,-1 2-208 0,1-3 0 0,1 0 0 16,2 2 1056-16,-1-1 160 0,0 3 48 0,-1-3 0 16,-5 10-320-16,3-9-64 0,-2 0-16 0,-1 9 0 15,0 0-160-15,0-9-16 0,0-1-16 0,0 10 0 16,0 0 0-16,0 0 0 0,0 0 0 0,0 0 0 15,-10-5-48-15,0 5-16 0,-2 2 0 0,0 6 0 16,-2-2-256-16,0 3-48 0,-3 1-16 0,2 4 0 16,-2-1 112-16,1 2 32 0,-2 0 0 0,0 1 0 15,1 0-48-15,0-1-16 0,3-3 0 0,3-1 0 16,2 1-112-16,2-5 0 0,2 2-16 0,5-9 0 16,0 0-240-16,-2 9 0 0,2-9 128 0,1 13-128 15,2-4 0-15,-3-9 144 0,0 0-144 0,14 10 128 16,1-2-128-16,3 0 160 0,1-2-160 0,-2 2 160 0,1-2-160 15,-1 2 0-15,-2 1 0 0,0-2 128 0,-1 3-128 16,3-3 0-16,-5 4 0 0,1-4 0 0,1 6 0 0,-2 0 128 16,-5-6-128-16,0 6 0 0,-4 1 128 0,0 0-128 15,-2 1 128-15,-1 0-128 0,0-1 352 0,0 2-16 16,0-1 0-16,-2-1 0 0,-3 1-48 0,-2 3-16 16,-2 0 0-16,-1 0 0 0,0-1 16 0,0 1 0 15,-2 0 0-15,1 0 0 0,-2 0-32 0,2-1 0 16,1 0 0-16,1-1 0 0,0 2-96 0,2 0-32 15,2-1 0-15,0 0 0 0,0-1-128 0,0 0 128 16,0 1-128-16,3-1 128 0,2-2-128 0,0 1 128 16,0-1-128-16,2 3 128 0,7-1-128 0,0 1 192 15,0 1-192-15,3-2 192 0,1-2-192 0,1 3 0 0,3-1 0 16,0 1 128-16,3 1-128 0,-1-2 0 0,0-1 0 0,1 1 128 16,0-4-128-16,1-2 0 0,0 3 0 0,1-3 0 31,1-1-416-31,1-2-16 0,1-1 0 0,2-3 0 15,2-5-2144-15,3-3-432 0,1-1-96 0</inkml:trace>
  <inkml:trace contextRef="#ctx0" brushRef="#br1" timeOffset="-38896.69">3643 5642 9151 0,'0'0'400'0,"0"0"96"0,0 0-496 0,0 0 0 0,0 0 0 0,0 0 0 16,0 0 0-16,0 0 0 0,0 0 0 0,0 0-3968 16</inkml:trace>
  <inkml:trace contextRef="#ctx0" brushRef="#br1" timeOffset="-37847.04">4199 5197 17503 0,'0'0'768'0,"-8"-4"176"0,8 4-752 0,0 0-192 16,0 0 0-16,0 0 0 0,5-10 320 0,0 2 48 15,1 2 0-15,2-2 0 0,1 2-208 0,1-3-32 0,-1 1-128 16,1-1 192-16,2 1-48 0,-1 1-16 0,-1-2 0 0,2 4 0 15,-2-1 16-15,1 2 0 0,1 0 0 16,0 3 0-16,2 0-144 0,-1 2 0 0,2 1 0 0,-1 1 0 16,2-2 0-16,0 4 0 0,2 2 0 0,1-1 0 15,0 6 0-15,0-1 0 0,-1-1 0 0,1 4 0 16,-1-1 0-16,0 5 0 0,-3 1 0 0,-2 2 0 16,-2 6 0-16,-1 2 160 0,-3 3-160 0,-4-4 160 15,2 1 0-15,-2 3 0 0,-3 0 0 0,-3-2 0 16,-2 2 0-16,2 4 0 0,-5 2 0 0,0 0 0 15,-1-1 64-15,-1 2 16 0,-1 1 0 0,-1 0 0 16,1-2-240-16,-1 7 0 0,1-1 0 0,1 2 0 16,-2-4 144-16,3 6-144 0,1 4 128 0,1-2-128 15,1-4 0-15,2 1 0 0,0-4 0 0,4 3 0 0,3-4 128 0,1 1-128 16,-1 0 0-16,4-1 128 0,-1-2-128 0,4-4 0 16,3-1 0-16,4-4 0 0,2 1 0 0,3-6 0 15,3-2 0-15,4-3 0 0,4-3 384 0,1-4 32 16,3-4 16-16,-1 1 0 0,-1-6 64 0,3-2 16 15,2 0 0-15,2-4 0 0,-2-3-144 0,4 0-32 16,0 2 0-16,1-2 0 0,-2-1-80 0,-2-2-32 16,0 1 0-16,-2-2 0 0,-5 2-48 0,0 0-16 15,1 1 0-15,-5 1 0 0,-3 0-160 0,-2 1 0 16,-1 1 144-16,-3 4-144 0,-4 0 0 0,-1 0 128 16,-4 1-128-16,-1-1 0 0,-11-2 0 0,0 0 0 15,5 9 0-15,-5-9 0 0,-3 10-192 0,-3 4 32 16,-3-1 16-16,-3-3 0 0,-2 2 144 0,-2-2 0 0,-1 2 0 0,0 2 0 15,-2 2 128-15,1-2 0 0,0-2 0 0,0 5 0 16,-1 2-128-16,0 1 192 0,1 2-64 0,0-3 0 16,-2 0-128-16,1 0 144 0,-3-1-144 0,1 1 160 15,2 0-160-15,1 1 0 0,0 5 0 0,3 0 0 16,1-2 0-16,5 0 0 0,-1 0 0 0,4 0 0 16,2-2 0-16,4 7 0 0,1 0 0 0,3 3 0 15,0-3 0-15,2-3 0 0,0 4 0 0,2-1 0 16,3 3-192-16,1-1 48 0,-1-4 0 0,2 3 0 15,0-1 0-15,-2 1 0 0,4-4 0 0,-1 3 0 16,-1 0 144-16,1 0 0 0,-2 2-144 0,-2-4 144 16,-1 5 0-16,-2-3 0 0,1 0 0 0,-1 3 0 15,-4 0 0-15,0 2 128 0,-2 0-128 0,-1 0 128 0,-3 1 48 16,-1 1 0-16,-4 2 0 0,-1-1 0 16,-3 1 16-16,0 3 16 0,-4 3 0 15,0-1 0-15,-2-4-32 0,0 1-16 0,-2 0 0 0,-1 1 0 0,0 0-160 16,-1 0 0-16,1 4 144 0,0-3-144 0,2 0 0 0,1 1 0 15,1-3 0-15,-1 0 0 0,0-3 0 16,0 3-240-16,0-1 64 0,1-3 16 16,0 0-320-16,-2-4-64 0,0 0-16 15,0-3 0-15,1 1 304 0,2-2 48 0,-1 1 16 0,2-4 0 0,-2 3 192 0,2-6-192 16,0-2 192-16,1-1-192 0,1-1 0 0,0 0 16 16,2 1 0-16,-2-4-7792 15,2-4-1568-15</inkml:trace>
  <inkml:trace contextRef="#ctx0" brushRef="#br1" timeOffset="-25594.22">21064 5906 25791 0,'0'0'2304'0,"0"0"-1856"16,0 0-448-16,0 0 0 0,0 0 0 0,-10-10 0 15,3 1 0-15,2-4 0 0,1 1 0 0,2-2 176 16,-2-7-176-16,4 0 160 0,0-2 208 0,0-3 32 15,0-4 16-15,0-7 0 0,4-6-144 0,-2-3-16 16,0-6-16-16,-1-3 0 0,0-3-448 0,-1-3-96 16,0 0-16-16,-1-5 0 15,1 1-576-15,0 1-128 0,0-2-32 0,0 3 0 16,0-3 32-16,1-1 16 0,-2 6 0 0,0-3 0 16,-1 3 368-16,2-3 64 0,-1 2 0 0,1 2 16 0,0 5 560 0,3 4 128 15,-1 6 0-15,1 5 16 0,1 3 176 0,-3 4 16 0,3 2 16 16,-1 5 0-16,0 2-224 0,1 4-128 0,-2-1 128 0,2 2-5952 31,-1 0-1200-31</inkml:trace>
  <inkml:trace contextRef="#ctx0" brushRef="#br1" timeOffset="-25172.49">20609 4423 18431 0,'-8'-22'1632'0,"3"-8"-1312"15,4-5-320-15,-1-4 0 0,2-9 1472 0,3-3 208 16,1-1 48-16,2-3 16 0,2-1-1408 0,1 1-336 16,0 3 0-16,0 0 0 0,2 0 0 0,3 5 0 15,1 1 0-15,2 8 0 0,1 6 0 0,1 6 0 16,0-1 0-16,1 7 0 0,3 4 0 0,0 7 0 16,2 3 0-16,1 9 0 0,2 2 0 0,0 9 0 15,1 4 0-15,0 7 0 0,-4 9 288 0,1 8 32 16,-1 5 0-16,-1 4 0 0,3-4 176 0,-3 6 32 0,-1 6 16 0,-3-2 0 15,2-1 64-15,1 3 16 16,-1 0 0-16,-3-5 0 0,-2-7-240 0,4 0-64 0,-3-3 0 0,-1-1 0 31,-1-4-928-31,4-5-192 0</inkml:trace>
  <inkml:trace contextRef="#ctx0" brushRef="#br1" timeOffset="-22771.49">17681 6414 23039 0,'0'0'2048'0,"7"-5"-1648"0,-7 5-400 0,0 0 0 16,9-1 128-16,-9 1-128 0,0 0 128 0,0 0-128 15,0 0 368-15,0 0-16 0,0 0 0 0,0 0 0 16,0 0 32-16,-9 1 0 0,-1 2 0 0,-3-2 0 16,-4 0-160-16,-2 1-32 0,-4 4 0 0,-2-2 0 15,-4-3-192-15,-3 4 128 0,-1 2-128 0,-5-2 0 16,-4 1 128-16,-7 2-128 0,-5-6 0 0,-1 1 0 15,2 2 128-15,-3 1-128 0,-3-1 0 0,-2-1 0 16,-1 1 192-16,-8 0-64 0,-5-1-128 0,0-1 192 16,1 0-32-16,-1 4-16 0,-1-1 0 0,-5 2 0 15,-8-2 112-15,0-2 0 0,0 1 16 0,1 0 0 16,0-4-16-16,-3 3 0 0,-6-1 0 0,3 1 0 16,4-2-32-16,-3-1-16 0,2 2 0 0,-6-2 0 0,-7 0-48 15,2 2-16-15,3-2 0 0,-1 2 0 0,-3-4-144 0,-2 1 128 16,-1 1-128-16,0-1 128 15,1 0-128-15,-6-1 160 0,-3-1-160 0,2 2 160 0,6 0 768 0,-2-1 160 16,-4 0 16-16,2-2 16 16,0-2-1664-16,0 1-336 0,-1 0-64 0,1-1-16 0,-1-1 960 0,2 2 0 15,2 2 128-15,-5-3 0 0,-7-3 0 0,2 3 0 16,2 1 0-16,-3-1 0 0,-6 2-128 0,0 1 0 16,2-2 0-16,1 3 128 0,-3 0-128 0,1-2 0 15,1-5 0-15,2 5 0 0,3 1 0 0,-1 1 0 16,-4-4 0-16,4 1 0 0,3 3 0 0,0-2 0 15,-4-2 0-15,5-2 0 0,5 0 0 0,-3 2 0 16,-3-2 0-16,5-1 128 0,6-1-128 0,1 3 128 16,1 3-128-16,0-2 128 0,3-8-128 0,5 3 0 0,4 3 0 0,3 0 0 15,5-3 0-15,0-1 0 0,2-1 0 0,5-2 0 16,8 1 0-16,5 2 0 0,1-2 0 0,2 3 0 16,6 2 0-16,-1-3 144 0,5 2-144 0,1-4 160 15,2 2 128-15,5 1 32 0,4-3 0 0,5 3 0 16,3-1-80-16,5-2-16 0,2 3 0 0,5-2 0 15,3 5-32-15,1-2 0 0,0 4 0 0,3-3 0 16,4 3-32-16,1 2-16 0,5 3 0 0,0 0 0 16,0 0-144-16,0 0 0 0,0 0 0 0,0 0 0 15,2 14 0-15,2 3 0 0,5 2 0 0,-3 3 0 16,1 0 0-16,0 9-144 0,2 2 144 0,0 5 0 16,0 3 0-16,0 8 0 0,-2 5 0 0,1 3 0 15,-4 6 0-15,1 2-160 0,-2 5 160 0,-1 1-128 16,-2 3 128-16,0 5 0 0,-2 0 0 0,-1 3 0 0,-2 0 0 15,-1 0 0-15,-1 3 0 0,0-2 0 16,-1 0 0-16,-1-3 0 0,0-1 128 0,-2-3-128 0,-2 0 0 0,0 3 0 16,-1-5 0-16,2 2-128 0,-1 0 128 0,0-1 0 15,-1-6 0-15,0 1 0 0,0-3 0 0,0-2 0 16,-1-7 0-16,0 3 0 0,1 2 0 0,0-6 0 16,1-2 0-16,3-5 0 0,4-1 0 0,2-9 0 15,1-3 0-15,4-1 128 0,3-3-128 0,1-3 0 16,3-7 0-16,5-5 0 0,-2 0 0 0,4-4 0 15,2-4 0-15,3 1-128 0,3-4 128 0,4-1 0 16,3-2 0-16,6-3-128 0,0 0 128 0,5-1 0 16,4 0 0-16,6-1 0 0,2 1 0 0,7 1 0 0,-2 1 0 0,5 0 0 15,0 1 0-15,5-2 144 0,2-2-144 0,6 1 0 16,6 0 144-16,1 2-144 0,-3 2 0 16,4-3 144-16,4-1-144 0,4 3 0 0,6 0 0 0,2 3 0 15,-5 3 0-15,3-3 0 0,3 2 0 0,5-1 0 16,1 6 0-16,-2 1 0 0,-1 4 0 0,3-3 0 15,4 3 0-15,-3-2 0 0,-3 1 0 0,3 2 0 16,3 5 0-16,0-2 0 0,-1 1 0 0,5 3 0 16,-2-1 0-16,2 0 0 0,2-1 0 0,3 0 0 15,1 7 0-15,2-3 0 0,3 1 0 0,-2 1 0 16,-2 0 0-16,3 0 0 0,3 1 0 0,-1-3 0 16,-2 0 0-16,2-4 0 0,1 2 0 0,-2-5 0 15,-4-3 0-15,7-1 0 0,0 4 0 0,-2 0 0 16,-5-2 0-16,6-1 0 0,3 0 0 0,-1-1 0 0,-5-5 0 15,1 2 0-15,2-2 0 0,-3-2 0 0,-7-3 0 0,0 4 0 16,0-6 0-16,1-3 0 0,-4-3 0 0,-3-3 0 16,-2-1 0-16,-1-4 0 0,-1 2 0 0,-4-4 0 15,-5 0 0-15,-2-2 0 0,-2-2 0 0,-5 0 128 16,-3-3-128-16,-7 0 0 0,-4 0 128 0,-5-2-128 16,-4 0 0-16,0 1 128 0,-1-2-128 0,-2-3 0 15,-5 0 0-15,-3 0 128 0,-5-4-128 0,-4 2 0 16,-4-3 0-16,-3 4 128 0,-5-3-128 0,-3 2 0 15,-3-2 0-15,-2 3-176 0,-3-3 32 0,-2 3 0 16,-4-5 0-16,-2 1 0 0,-3-4 144 0,-2-2-160 16,-2-2 160-16,-1-3-160 0,-3-3 160 0,0-1 0 0,-1-1 0 15,-3-3 0-15,-2 2 0 0,-1-5 0 16,-1-5 160-16,1-4-160 0,0-1 272 0,-1-5-32 0,-1-4-16 0,1-3 0 16,-1-4 16-16,1-6 0 0,1-9 0 0,0-5 0 15,4-5-48-15,0-7 0 0,2-5 0 0,1-4 0 16,2-7 48-16,1 2 0 0,4 0 0 0,2 2 0 15,1 3 48-15,2 2 16 0,0 7 0 0,1 5 0 16,0 6 144-16,1 4 16 0,0 1 16 0,2 10 0 16,-2 9-224-16,0 7-64 0,0 4 0 0,-3 4 0 15,0 6-192-15,-4 2 0 0,-3 5 0 0,-3 0 0 32,0 6-1920-32,-5 2-256 0,-4 2-64 0,-4 4-14768 0</inkml:trace>
  <inkml:trace contextRef="#ctx0" brushRef="#br1" timeOffset="-20104.41">11152 7486 17503 0,'-26'-1'768'0,"8"3"176"0,-2 5-752 0,-3-2-192 16,-1-3 0-16,-1 5 0 0,-6 1 384 0,3-1 64 16,-1 2 0-16,2-4 0 0,6-1-128 0,-1 1 0 15,2-1-16-15,1-2 0 0,1 1 48 0,1-2 16 16,3 0 0-16,2 2 0 0,-1-2 32 0,1 3 16 16,2-2 0-16,1 0 0 0,0-1-96 0,9-1 0 15,0 0-16-15,-8 4 0 0,8-4-112 0,0 0-32 0,0 0 0 0,0 0 0 16,0 0-32-16,0 0 0 0,0 0 0 0,7 10 0 15,1-4 208-15,3-1 48 0,4-1 0 0,3-4 0 16,3 0 0-16,3 0 16 0,1 0 0 0,6 1 0 16,3 2-112-16,5-1-32 0,3-2 0 0,2 0 0 15,-1 0 176-15,3 0 16 0,1 4 16 0,0-1 0 16,0-4-288-16,3-1-176 0,5 1 192 0,5 2-192 16,3 2 384-16,0-1-16 0,-4 3-16 0,5-1 0 15,2 0-96-15,4 1 0 0,4 3-16 0,2-4 0 16,2 1-48-16,-3 1-16 0,0-2 0 0,0 1 0 15,1 1-16-15,4-1 0 0,6-1 0 0,1 0 0 16,-5-1-32-16,1 2 0 0,-3-3 0 0,7 1 0 16,7 1 32-16,-2-2 0 0,-6-1 0 0,1 3 0 15,2 1-160-15,3-3 0 0,3 0 0 0,-1 1 0 16,-5-1 0-16,0 3 0 0,0-1 0 0,3-1 0 16,3 0 0-16,0 1 0 0,-4 0 0 0,-1-3 0 0,1 2 0 0,2-2 0 15,1 2 0-15,-2-2 128 0,-3-2-128 0,1 1 0 16,1 1 0-16,1-1 0 0,1 1 0 0,-6-2 0 15,-1 0 0-15,-5 1 0 0,0 0 0 0,1 0 0 16,-2 0 0-16,-4 0 0 0,-4 0 0 0,-3 0 0 16,-4 0 0-16,1 0 0 0,0-2 144 0,-2 2-144 15,-5-1 160-15,-4 1-160 0,-5 0 0 0,-3 0 0 16,-3 0 0-16,-2 0 0 0,-5 0 0 0,-4 1 128 16,-1 1-128-16,-2-1 0 0,0 1 0 0,-4 1 0 15,-5-3-144-15,-2 4 144 0,-4 0 0 0,-2-3 0 0,-4 1-128 0,-9-2 128 16,0 0 0-16,0 0 0 15,0 0 0-15,0 0 0 0,0 0 0 0,-12 0 0 0,-3 0 0 0,-4 3 0 16,-4 1 0-16,-3 0 0 0,-1-2 128 0,-5-1-128 16,-4-1 0-16,-2 2 0 0,-5-1 0 0,-4 2 0 15,-4-184 144-15,-8 364-144 0,-5-182 0 0,-2 1 144 16,-1-2-144-16,-1 2 192 0,-2 1-192 0,-5 0 192 16,-6 0-16-16,-5 1 0 0,0-2 0 0,-3-2 0 15,-1-1-16-15,-7 1 0 0,-6 1 0 0,1-1 0 16,-1-1-160-16,-2 1 160 0,-4 0-160 0,-2 0 160 15,-3 0-160-15,-2 0 160 0,-3-1-160 0,0-2 160 16,-4-1-160-16,4 1 0 0,0 1 0 0,-4-1 0 16,-5-1 0-16,0 1 0 0,5 3 0 0,-4-1 0 15,-4-4 0-15,7 2 0 0,3 0 0 0,0 1 0 16,-2 2 0-16,5 0 0 0,6 0 0 0,2 2 128 16,1 1-128-16,2-1 0 0,3-1 0 0,5 0 0 0,6 0 0 15,2 1 0-15,0 2 160 0,5-1-160 16,5 1 224-16,4 0-64 0,7-2-16 0,6 2 0 0,6 0-16 0,2 0-128 15,3-4 192-15,9 0-64 0,2 0 0 0,6 1-128 16,6 0 192-16,5-1-64 0,8-1-128 0,4 2 128 16,3 2-128-16,10-3 128 0,0 0-128 0,0 0 0 15,0 0 0-15,11 3 0 0,8-2 0 0,7 0 0 16,5-1 0-16,9 1 0 0,6 3 0 0,6 1 0 16,4-1 0-16,5 0 0 0,5 0 0 15,11 1 0-15,11-1 0 0,3-3 0 0,6-4 0 0,5 2 0 16,7 0 0-16,7 1 0 0,3 0 0 0,5 0 0 15,3 0-128-15,6-1 128 0,3-5 0 0,3 3 0 16,2 0 0-16,-3 2 0 0,3-2-128 0,3 3 128 0,1 3 0 16,-3-2 0-16,-3-2 0 0,2 0 0 0,3 1 0 15,-5 0 0-15,0 1 0 0,-3 0 0 0,3 0 0 0,-6 2 0 16,-5-2 0-16,0-1 0 0,1 0 0 0,-6 3 0 16,-7 2 0-16,-5 0 0 15,-4 4 0-15,-5-2 0 16,-5-5-528-16,-8 1 16 0,-8 3 0 0,-7 2 0 15,-8 0-1856-15,-5 2-384 0,-4-5-64 0</inkml:trace>
  <inkml:trace contextRef="#ctx0" brushRef="#br1" timeOffset="-17927.72">2400 3263 17503 0,'-12'8'1552'0,"6"1"-1232"0,0 5-320 0,-2-1 0 15,4 5 0-15,0 6 160 0,3 4-160 0,0 2 128 16,0 3 80-16,1 5 16 0,2 7 0 0,1-2 0 16,-1 5 128-16,2 1 32 0,2 3 0 0,2 1 0 15,0 3-48-15,1 4 0 0,-2 0 0 0,5 3 0 16,2-2-192-16,0 6-144 0,2 3 192 0,-1 3-192 0,1 1 128 15,-2 6-128-15,-3 1 0 0,2 4 0 0,-3 5 0 16,-2 3 0-16,-5 0 0 0,1 5 0 16,1-2 0-16,-3 7 0 0,-4 3 0 0,0-3 0 0,-2-3 0 0,0 2-144 15,-1-3 144-15,4 0 0 0,0-5 0 0,1 0 0 16,1-2 0-16,0 3 0 0,2-2 144 0,-1 1 16 16,1-2 0-16,2 0 0 0,2 1 96 0,1 2 32 15,2 5 0-15,-2-5 0 0,-3-1-96 0,0 4 0 16,0-3-16-16,-1 7 0 0,1 2-176 0,-4 2 0 15,-1-3 0-15,0 3 128 0,3 5-128 0,-2-3 0 16,-1-1 0-16,-1 3 0 0,-2 2 0 0,-2-3 0 16,-4 1 0-16,2-1 0 0,-2 0 0 0,0-1 0 0,-1 2 0 15,0-1 0-15,-2-5 0 0,-1 8 0 16,1 3 0-16,-1-5 0 0,0-6 0 0,-1 1 0 0,2 0 0 0,-1-1 0 16,-1 1 160-16,0-1 96 0,-1-4 32 15,-2 2 0-15,3-4 224 0,-1 1 64 0,0-4 0 0,-2 6 0 16,2-1-208-16,1 3-48 0,-1-1 0 0,2-2 0 15,1 2-176-15,0 1-144 0,-1 0 192 0,2 1-192 16,0 1 128-16,2-2-128 0,2 0 0 0,-1-4 0 16,1 2 0-16,0-5 0 0,1 2 0 0,1-1 0 15,-2 5-128-15,1-4-96 0,0-1-16 0,-1-1 0 16,-2-2-32-16,3 2-16 0,0 0 0 0,-2 2 0 16,-3-7 288-16,1-1-128 0,1-2 128 0,0 1 0 15,-1 1 0-15,-2-1 0 0,1-6 0 0,3 3 0 16,3 1 0-16,-3 2 0 0,2-3 0 0,2-3 0 15,-2-2 224-15,2-3 0 0,0-5 0 0,2 4 0 0,0-1-64 16,2-2-16-16,0-2 0 0,0-2 0 0,2-1-144 0,0-3 192 16,2-1-192-16,-3 2 192 0,2 2-32 15,-1-7 0-15,2-2 0 0,0-5 0 0,-1-1-32 0,2-3 0 16,1-6 0-16,-1 4 0 0,0-6 0 0,3 0-128 16,-4-3 192-16,2-4-64 0,2-1 48 0,-5-3 0 15,2-6 0-15,2-3 0 0,-1-1 16 0,1-4 16 16,-2-6 0-16,-2 0 0 0,1-3-16 0,-4-9-16 15,0 0 0-15,0 0 0 0,0 0-48 0,0 0-128 16,0 0 192-16,0 0-64 0,0 0-128 0,8-12 0 16,-4-4 0-16,0-5 0 15,-2-5-1344-15,1-5-240 0</inkml:trace>
  <inkml:trace contextRef="#ctx0" brushRef="#br1" timeOffset="-16637.75">20951 3228 26719 0,'0'0'2368'0,"-7"5"-1888"0,1 6-480 0,6 3 0 0,3 2 464 0,3 3 0 16,4 2 0-16,1 5 0 0,3 2-272 0,3-2-64 15,1 4-128-15,1 4 192 0,2 2 64 0,2 2 16 16,3 4 0-16,-1 5 0 0,3 5-128 0,1 6-16 16,1 8-128-16,-1 6 192 0,0 0-192 0,-2 7 0 15,-2 3 0-15,-1 7 0 0,-1 2 0 0,-4 4-240 16,-2-4 80-16,-1 7 16 0,-3 1-112 0,-3 3 0 16,-2 1-16-16,-3 0 0 0,-4 3 272 0,-1 3-128 15,-1 4 128-15,-4 0 0 0,1 2 0 0,-1-1 0 0,-1 7 0 0,-2 1 0 16,0 1 0-16,-1 3 224 0,1 3-64 0,-3-3-16 15,4-1 16-15,0-1 0 0,1 2 0 0,2-1 0 16,3-1 32-16,-2-2 0 0,6-1 0 0,-3 4 0 16,1 1-48-16,1 3 0 0,-1 0 0 0,0 2 0 15,-1 1-144-15,-1 1 0 0,0 4 0 0,-1-3 0 16,1 2 0-16,1 0 0 0,-3 4 0 0,2 1 0 16,0-4 0-16,0-1 0 0,-2 3 0 0,1 0 0 15,-4 0 0-15,1-3 0 0,0 1 0 0,-1-1 0 16,-3-3 0-16,0-1 0 0,-1 1 0 0,0-4 128 15,-2-1-128-15,1-1 0 0,-2-1 0 0,0 2 0 16,1-2 432-16,-1-4 0 0,-1-1 0 0,0-2 0 16,0 1-32-16,0-2 0 0,0 3 0 0,-1-6 0 0,0-1-224 15,1-4-48-15,0 1-128 0,-2-2 192 0,-1-2-192 0,3-2 0 16,-3 0 128-16,2-2-128 0,0-3 0 0,-1 0 0 16,2-6 0-16,2 3 0 0,-1-2 0 15,0-1 0-15,2-2 0 0,1-3 0 0,1-4 0 0,0 1 0 16,0 1 0-16,1-6 0 0,1-1 0 0,2-5 0 15,1-3 0-15,1-1 0 0,1 0 0 0,-1-2 0 16,-1-5 0-16,2 1 0 0,1-3 128 0,-1 1-128 16,2-5 0-16,2 2 0 0,-1-2 128 0,1-2-128 15,0 2 0-15,0-5 0 0,-1-2 192 0,2-2-48 16,0-3-16-16,-1 1 0 0,-1-5-128 0,3 0 160 16,-3-5-160-16,2-2 160 0,-1 1 96 0,1-2 0 0,-2-2 16 15,2 0 0-15,-1-2 128 0,2-3 32 0,0 1 0 16,1-3 0-16,3-2-176 0,-4-2-16 0,1-1-16 15,0-3 0-15,0-3-224 0,0-4 176 0,-1 1-176 16,-4-11 160-16,4 10-160 0,-4-10 0 0,3 10 0 0,-3-10 128 16,0 0-128-16,0 0 0 0,0 0 0 0,0 0 128 15,0 0-128-15,0 0-272 0,0 0 64 0,0-13 16 32,0-4-1680-32,2-8-336 0,0-14-64 0</inkml:trace>
  <inkml:trace contextRef="#ctx0" brushRef="#br1" timeOffset="-15317.8">2863 3968 4607 0,'-13'-24'192'0,"5"6"64"0,1-3-256 0,0 0 0 0,3 0 0 0,3 1 0 15,1 1 4336-15,0 1 816 0,1 0 160 0,2 4 48 16,-2-1-4224-16,2 0-848 0,1 0-160 0,-4 3-128 15,0 3 0-15,0 4 0 0,0 5 128 0,0 0-128 16,0 0 0-16,0 0 0 0,0 0 0 0,-4 8 0 16,-1 7-192-16,0 4 0 0,-2 5-16 0,0 7 0 15,-1 6 80-15,-1 2 128 0,0 6-208 0,-1 2 80 0,0 5 128 0,1 6 0 16,0 3-144-16,0 9 144 0,0 5 0 16,0 10-144-16,-1 6 144 0,0 12 0 0,-1 7 0 0,-2 7 0 15,-1 8 0-15,-3 9 0 0,0 7-128 0,-1 1 128 16,-4-6 0-16,4 2 0 0,3 2 0 0,0 0-128 15,0-7 128-15,1 6 0 0,0-1 0 0,2-2 0 16,1 0 0-16,1 3 0 0,-1-1 224 0,4 2 48 16,-1 0 16-16,2 4 0 0,-1 4 16 0,1 2 0 15,-1-1 0-15,1 4 0 0,1-3-144 0,2 6-32 16,0-2 0-16,0 2 0 0,1 2-128 0,-1-2 0 16,2 3 0-16,0 0 128 0,1 5-128 0,0-7 0 0,1-2 0 15,0 0 128-15,-1-5-128 0,3-3 128 16,-3-6-128-16,0-3 128 0,0 1 144 0,0-6 32 0,0 2 0 15,0-5 0-15,-3-2 176 0,0 0 32 0,-3 1 16 16,0-7 0-16,2-3 16 0,0 2 0 0,1-4 0 16,0 1 0-16,1 2-96 0,-4-6 0 0,3-2-16 0,0 2 0 15,1-3-112-15,-1-3 0 0,-1-5-16 0,0-5 0 16,1-2-64-16,0-3-16 0,-1-4 0 0,0-2 0 16,1-7-96-16,-1-3-128 0,0-4 176 0,1-2-176 15,2-1 208-15,-1-3-64 0,-1-2-16 0,2-8 0 16,1-1 0-16,-1-4 0 0,-1-2 0 0,1-3 0 15,-2-4 128-15,2-2 0 0,0-2 16 0,0-1 0 16,-1-5 192-16,2-2 48 0,-2-5 0 0,2-1 0 16,-1-5-16-16,1-2 0 0,0 0 0 0,0-4 0 15,0-6-64-15,0-8-16 0,-2 11 0 0,2-11 0 16,0 0-48-16,0 0-16 0,0 0 0 0,0 0 0 16,0 0-80-16,0 0-16 0,0 0 0 0,-9-2 0 0,9 2-64 15,-6-7-32-15,-2-2 0 0,2 0 0 0,0 3-160 0,1-3 0 16,-2 0 0-16,3-3 128 0,-1 2-128 0,2-3 0 15,0-1 0-15,2-1 0 16,-1-3-1472-16,2-2-192 0,3-3-16 0,0-2-10368 16,0-6-2080-16</inkml:trace>
  <inkml:trace contextRef="#ctx0" brushRef="#br1" timeOffset="-14212.91">10608 7750 10127 0,'-7'-7'896'0,"1"-5"-704"0,2 2-192 0,-1 0 0 16,1-3 400-16,-1 3 48 0,0-1 16 0,1-2 0 16,0 2-608-16,-1-2-128 0,1-1-32 0,-1 2 0 15,0 3 176-15,0-1 128 0,0 3-192 0,0-5 192 16,0 5 432-16,0-1 192 0,5 8 32 0,-5-5 16 15,0 0 784-15,5 5 144 0,0 0 48 0,0 0 0 16,-4-10 32-16,4 10 16 0,-1-8 0 0,1 8 0 16,0 0-400-16,0 0-80 0,0 0 0 0,11-5-16 15,0-1-432-15,2 3-96 0,1 0-16 0,3 2 0 16,2-1-256-16,2-1-48 0,2 1-16 0,3 0 0 16,2 1-176-16,1 0-32 0,4 1-128 0,-1 2 192 15,1 3-192-15,4-1 144 0,5-1-144 0,1 1 128 0,0-1-128 16,-2 4 0-16,1-3 0 0,0 1 0 0,1 2 0 0,-1-2 0 15,1 3 0-15,4 0 128 0,1-6 32 0,4 3 0 16,3 2 0-16,2-2 0 0,0 1 96 0,1 2 32 16,-4-5 0-16,2 5 0 0,1 1-16 0,3-1 0 15,2 1 0-15,3-3 0 0,0 3-16 0,-1-3-16 16,-2 4 0-16,0-3 0 0,-1 0 0 0,3 3 0 16,1-1 0-16,3 0 0 0,2 0-32 0,-2 0 0 15,-4-3 0-15,2 3 0 0,1-2-32 0,0 2-16 16,3-3 0-16,1 2 0 0,1-2-160 0,1-2 128 15,-2 1-128-15,0-1 128 0,1 2-128 0,1-4 0 16,3 1 0-16,2 0 128 0,-6-3-128 0,1-2 0 0,-2 1 0 0,0 1 128 16,2 1-128-16,-1-1 0 0,2-2 0 0,-2 0 0 15,-3-1 0-15,-2 0 128 0,0-1-128 0,0 3 0 16,3-1 144-16,1-1-144 0,-1 2 160 0,-1-3-160 16,-3-1 176-16,0 1-176 0,-4 1 192 0,2 2-192 15,0 0 176-15,1-2-176 0,-4 1 160 0,-2 1-160 16,-5 1 128-16,-2 0-128 0,-2 0 0 0,-2 1 0 15,-3 1 0-15,-1 1 0 0,1-3 0 0,-2 4 0 16,-1 0 128-16,-1 1-128 0,-2-2 0 0,-3 0 0 16,-5 0 0-16,-1 0 0 0,-4 2 0 0,0 0 0 15,-3-1 0-15,-2 4 0 0,-4-2 0 0,-3-1 0 16,-4 2 0-16,0-2 0 0,-10-5-192 0,6 7 192 16,-4 5-512-1,-2-3 0-15,-4 1 0 0,-2 0 0 0,-5-4-1760 0,-1 3-352 16,-5 0-64-16,-6 0 0 0</inkml:trace>
  <inkml:trace contextRef="#ctx0" brushRef="#br1" timeOffset="-13317.11">11380 9160 6447 0,'0'0'272'0,"0"0"80"0,0 0-352 0,12 3 0 16,2 0 0-16,2 1 0 0,5 1 2224 0,0-1 368 15,2-1 80-15,1 0 16 0,2 0-2000 0,0 2-400 0,0-2-80 0,1-2-16 16,-1 0 192-16,3 0 16 0,3 1 16 0,3-1 0 16,0-1 176-16,3 0 48 0,4 0 0 0,7 0 0 15,4 0-144-15,3-1-32 0,-1-1 0 0,2 1 0 16,0 0-32-16,1 0-16 0,2-2 0 0,4 0 0 15,7 0-80-15,3 1-16 0,-2 1 0 0,1-3 0 16,-1-2-96-16,2-2-32 0,2 5 0 0,5 0 0 16,4-2-48-16,-2 1-16 0,-4 3 0 0,4 0 0 15,-1-3 0-15,5 1 0 0,3 2 0 0,-4 1 0 16,-3 1 0-16,0-1 0 0,-1-1 0 0,6 1 0 16,3 1-128-16,-2 2 0 0,-2-2 144 0,-5 2-144 15,-2-1 128-15,4 3-128 0,3-1 128 0,-3 0-128 16,-7-2 128-16,0 1-128 0,-1 2 160 0,-2-2-160 15,3-2 448-15,-1 0 0 0,-1 3 0 0,-5 0 0 0,-4 1 32 16,-3-3 0-16,-4 0 0 0,1-1 0 0,0-1-144 16,-2 0-16-16,2 0-16 0,-7 0 0 0,-4 0-32 0,-3 2 0 15,-5 2 0-15,-1-3 0 0,-5-1-80 0,-2-1 0 16,-2 0-16-16,-4-2 0 0,-6 1-176 0,-2-1 128 16,-2 1-128-16,-3-2 128 0,-3 1-128 0,-11 3 0 15,0 0 0-15,0 0 0 0,5-6 0 0,-5 6-272 16,0 0 64-16,-7-6 16 15,-3-2-256-15,-1 4-32 0,-1 3-16 0,-6-2 0 16,0-3-368-16,-2 4-80 0,-2 2-16 0,-1-2-12080 0</inkml:trace>
  <inkml:trace contextRef="#ctx0" brushRef="#br1" timeOffset="-7218.72">21416 15542 13823 0,'-10'-11'1216'0,"6"6"-960"16,4 5-256-16,0 0 0 0,4-9 1376 0,2 2 224 16,4 3 64-16,3-1 0 0,1 0-640 0,5 1-112 15,3 1-16-15,3 1-16 0,3 0-240 0,3-2-32 16,-1 3-16-16,6-1 0 0,4 0-112 0,5 3-32 16,3 2 0-16,7 2 0 0,4-1-160 0,5 1-32 15,0 0-16-15,3 1 0 0,3-2-48 0,5 2-16 16,11 3 0-16,3-4 0 0,2-1 16 0,1 0 0 15,0-2 0-15,10 1 0 0,4-3 112 0,4 0 16 16,-2-1 16-16,2-1 0 0,7 0-16 0,0-2 0 16,-4 0 0-16,8 2 0 0,1 1 0 0,5-1 0 0,-4 1 0 0,5 0 0 15,-3 1-48-15,4 0-16 0,-1 0 0 0,-1 0 0 16,0 0-256-16,-1 1 160 0,0 0-160 0,-3 1 128 16,-3-1-128-16,2 1 128 0,4 0-128 0,-5-2 128 15,-7-2-128-15,5 2 0 0,5 0 0 0,-1 0 0 16,-5-2 0-16,4 2 0 0,4-1 0 0,-3-1 0 15,-4 0 0-15,1-3 0 0,4 1 0 0,-1 0 128 16,-2 0-128-16,5-2 0 0,4 2 0 0,0 1 0 16,-1 1 0-16,0 1 160 0,2-2-160 0,-3 3 160 15,-2 0-32-15,1 1-128 0,1-1 192 0,-4 0-64 16,-2-1-128-16,-4 0 0 0,-4 0 144 0,1-2-144 16,1 2 0-16,-7-1 0 0,-7 0 0 0,1-1 128 15,2 3 16-15,2 2 16 0,-3-2 0 0,1 1 0 0,-1 1 64 0,5 1 16 16,3 1 0-16,0-2 0 0,-5 0-240 0,2 0 144 15,5 3-144-15,-4-2 128 0,-6-3-128 0,-1 0 0 16,-1 4 0-16,-1-2 0 0,2-1 0 0,-7 1 128 16,-9-2-128-16,0 1 0 0,-3 3 128 0,-1 0-128 15,0 1 128-15,-38-3-128 16,2 1 128-16,3 2-128 0,4 1 0 0,0-1 128 0,2-1-128 0,-1 1 0 16,-2 2 0-16,35 1 128 0,-23 1-128 0,-15-4 0 15,-11 1 0-15,-7 1 0 16,-9-2-464-16,-4 4 16 0,-5-3 16 0,-3 0 0 15,-3 0-2352-15,-8-6-480 0</inkml:trace>
  <inkml:trace contextRef="#ctx0" brushRef="#br1" timeOffset="-6844.91">30816 14777 29487 0,'0'0'2624'0,"0"0"-2112"0,0 0-512 0,6-5 0 16,3 1 144-16,9 1-144 0,5 6 0 0,7-2 144 0,7 2 96 0,5 1 16 15,3 2 0-15,7 4 0 0,5 3-128 0,5 0-128 16,8 1 176-16,9 5-176 0,6 7 144 0,2 0-144 16,-2 2 0-16,4 6 144 0,5 7-144 0,1 1 0 15,-3 5 0-15,-44-22 0 16,4 4 0-16,3 6 0 0,1 0 0 0,0 5 0 0,-3 7-128 0,-4-2 128 16,-4 4 0-16,24 37 0 0,-22-17 0 0,-19-15 0 15,-12-13 0-15,-13-5 0 0,-13-6 0 0,-12-4 0 16,-9-2-224-16,-13-1 80 15,-12-6-256-15,20-8-48 0,-9 4-16 0</inkml:trace>
  <inkml:trace contextRef="#ctx0" brushRef="#br1" timeOffset="-5466.77">25184 12141 11967 0,'0'0'1072'16,"0"0"-864"-16,0 0-208 0,-7 5 0 0,7-5 1024 0,0 0 176 0,-7 7 16 0,7-7 16 0,-8 7-592 0,8-7-112 15,-6 4-16-15,6-4-16 0,-7 5-16 0,7-5 0 16,-10 2 0-16,4-1 0 0,6-1 208 0,-8 6 32 16,2-6 16-16,6 0 0 0,-8 1-32 0,8-1 0 15,0 0 0-15,0 0 0 0,0 0-80 0,0 0-32 16,0 0 0-16,0 0 0 0,0 0 16 0,8-7 0 15,2 2 0-15,3 2 0 0,3-5 32 0,4 0 0 16,2 1 0-16,2-4 0 0,0 4-80 0,0-3-16 16,2 1 0-16,2-1 0 0,2 5-160 0,1-2-16 15,-3 3-16-15,2 2 0 0,1 1-224 0,-1 3-128 0,0 2 160 0,-2 2-160 16,-3-1 0-16,-1 2 0 0,-2 3 0 0,-3-1 0 16,-3 2 0-16,0 2 0 0,-4-3 0 0,4 3 0 15,-4 2 0-15,0-1 0 0,-3 4 0 0,-2 0 0 16,1 1 128-16,-2 0-128 0,1 1 0 0,-2-1 144 15,-2 4-144-15,1-3 0 0,1 2 0 0,-1-2 0 16,0 2 0-16,0 0 128 0,1 0-128 0,-1 1 0 16,0-4 160-16,-1 2-160 0,0-1 192 0,1-1-192 15,1-1 208-15,-1 0-64 0,-1-2-16 0,1 1 0 16,3-1 0-16,-2 0-128 0,-2-1 192 0,1-4-64 16,0 3-128-16,0 1 128 0,-2-3-128 0,2 1 128 15,1-2-128-15,2-2 128 0,-2 1-128 0,1-4 128 16,-6-6-128-16,9 9 0 0,0-4 0 0,-9-5 128 15,0 0-128-15,10 3 128 0,2 0-128 0,-2-5 128 0,2 0-128 16,0-2 160-16,-1-5-160 0,1 1 160 16,-1-2-32-16,1 3-128 0,-2-2 192 0,-1 0-64 15,1 0-128-15,-2 1 0 0,-2 3 144 0,-6 5-144 0,7-10 0 0,-3 5 0 16,-4 5 0-16,0 0 128 0,0 0-128 0,0 0 0 16,5-6 0-16,-5 6 0 0,0 0 0 0,0 0 0 15,0 0 0-15,0 0-128 0,-5 6 128 0,0 2 0 16,-1 2 0-16,-2-1 0 0,1 1 176 0,-2 2-48 15,2 0 0-15,1-1 0 0,0 1-128 0,-1-2 0 16,1 4 0-16,1 0 0 0,0-1 0 0,1 2 0 16,0-1 0-16,3 2 0 0,2-2 0 0,3 2 0 15,1 1 0-15,3 0 0 0,3-2-144 0,1 3 144 16,0 1 0-16,4 3 0 0,0-1 0 0,-1-2 0 16,-1 3 0-16,2 0 0 0,0 0 0 0,1 1 0 15,0-2 0-15,0 0 0 0,-3 0 0 0,0 1 0 0,-1 3 0 0,-1 3 0 16,1-4 0-16,-2 2 128 0,1 2-128 0,-2 0 144 15,-1-3-144-15,-1 1 192 0,-2 1-192 0,-1-2 192 16,0 2 48-16,-1-2 16 0,0 2 0 0,-2-4 0 16,0 2 64-16,-4 1 0 0,-2-5 16 0,-1 1 0 15,-2 1 48-15,-3-3 16 0,-6 1 0 0,0-1 0 16,-2 3-16-16,-2-2 0 0,-4 2 0 0,-2-2 0 16,-1-2-192-16,1-1-32 0,-1-3-16 0,0-4 0 15,4-2-144-15,1-3 0 0,0 0 0 0,3-6 0 31,2-4-1040-31,1-3-240 0,-1 0-64 0,0-7 0 0,-3-5-1936 0,4-8-400 0</inkml:trace>
  <inkml:trace contextRef="#ctx0" brushRef="#br1" timeOffset="-4401.23">25242 12181 15375 0,'0'0'672'0,"-13"0"160"0,-2 0-672 0,-1 0-160 0,2 0 0 0,0 2 0 16,0-2 992-16,1 0 160 0,1 0 48 0,1 1 0 16,1 1-112-16,10-2 0 0,-10 0-16 0,10 0 0 15,0 0-16-15,0 0 0 0,0 0 0 0,0 0 0 16,0 0-128-16,11-5-32 0,2-2 0 0,2 2 0 0,4 0-256 0,3-1-64 16,4-1-16-16,1 0 0 0,1-5-64 0,4 3-16 15,5-3 0-15,0 5 0 0,-1-2-80 0,4 4-16 16,1-2 0-16,0 6 0 0,0 1-240 0,-3 4-144 15,-2-1 160-15,-1 0-160 0,-3 1 0 0,-5 4 0 16,-2-2 0-16,-4 6 0 0,-4-2 0 0,-3 4 0 16,-3 0 0-16,-2 4 0 0,-1 1 0 0,-2 2 0 15,-6 1 0-15,-2 3 0 0,0-1 144 0,-2 1-16 16,-1 2 0-16,-2 0 0 0,0 1 16 0,-1 5 0 16,2-2 0-16,-1-1 0 0,1-1-144 0,2-2 192 15,2 2-192-15,0-4 192 0,2-1-192 0,3-3 128 16,2-2-128-16,1-1 128 0,2-1-128 0,2 0 128 0,2 1-128 15,0-3 128-15,2-3-128 0,2-1 192 0,-1 1-192 0,3-5 192 16,0 1-64-16,2 0 0 0,3-4 0 0,1-1 0 16,0 0 32-16,1-1 0 0,2-2 0 0,0-2 0 15,-2-1-32-15,-1 1 0 0,-3-2 0 0,-1 0 0 16,0-3-128-16,-2 0 128 0,-4-3-128 0,1 2 128 16,2-3-128-16,-4 2 128 0,-4-1-128 0,-3 2 128 15,-6 8-128-15,4-10 160 0,-2 2-160 0,-2 8 160 16,0 0-160-16,0 0 0 0,-10-6 144 0,10 6-144 15,-9 0 0-15,-2 5 0 0,-2-1 0 0,0 5 0 16,1 1 0-16,-2 4 0 0,-2 0 0 0,5 4 128 16,-2-4-128-16,2 4 128 0,-3-1-128 0,2 2 128 15,4-1-128-15,0 0 0 0,0 0 0 0,4 2 0 16,1 1 0-16,1 0 0 0,2 2 0 0,0-1 0 0,-1-1 0 16,1-2 0-16,1 0 0 0,2 2 0 15,-1-2 0-15,2 2-128 0,3 0 128 0,0-1 0 0,1 0 0 0,2-1 0 16,0-1 0-16,2 1 0 0,2 2 0 0,-2-1 0 15,2 0 0-15,0 2 0 0,0 3 0 0,-1-3 0 16,-2-3 0-16,2 1 128 0,-3 2-128 0,0 2 0 16,-2-4 0-16,-2 1 0 0,1 3 0 0,-3 4 0 15,-1-8 0-15,-1 4 128 0,-4 3-128 0,0-3 0 16,-2 4 128-16,-2-4-128 0,-3 2 240 0,-4-2-32 16,0 3 0-16,-2 1 0 0,0-2 64 0,-3 1 16 15,-5 0 0-15,-2-1 0 0,-4-3-32 0,-3 1 0 16,-3-2 0-16,0-2 0 0,-3 7-32 0,1-2-16 0,0-6 0 15,3 3 0-15,1-2-208 0,1 1 144 16,3-5-144-16,-1-4 128 0,2-5-128 0,3-2-144 0,-2-3 144 16,7-7-208-1,0-4-1216-15,2-7-240 0,3 0-64 0,4-7-10368 16,5-7-2096-16</inkml:trace>
  <inkml:trace contextRef="#ctx0" brushRef="#br1" timeOffset="-3373.44">29702 8441 1839 0,'-10'-6'160'0,"0"4"-160"0,0-1 0 0,0 2 0 16,1 0 3504-16,9 1 656 0,0 0 144 0,-9-1 32 0,1-3-2512 0,8 4-496 15,0 0-112-15,0 0 0 0,3-12-256 0,3 5-64 16,4-3 0-16,4 2 0 0,2-2-464 0,4 2-112 16,2-3 0-16,2 6-16 0,2 0 80 0,4 2 32 15,-1-1 0-15,1 3 0 0,1 2 16 0,-2 3 0 16,0 4 0-16,-5 0 0 0,-3 4-48 0,-2-1 0 16,-4 5 0-16,-1 3 0 0,-2 4-128 0,-4 2-16 15,-1 8-16-15,-2 1 0 0,-1 3 80 0,-4 4 16 16,-4 6 0-16,-1 0 0 0,-3 4-128 0,-1 1 0 0,2 1-16 15,0 1 0-15,-2-2-176 0,3-1 0 0,1-4 144 0,1-4-144 16,2-1 0-16,3-2 0 0,4-1 0 0,3-9 0 16,4-2 176-16,0-2-48 0,4 0 0 0,5-5 0 15,0-2 336-15,6-3 64 0,0-1 16 0,3-6 0 16,1 1-128-16,3-6-32 0,2 0 0 0,0-4 0 16,0-2-128-16,-2-2-16 0,-1-1-16 0,-3-7 0 15,-6-2-96-15,-3 2 0 0,-3-1-128 0,-4-1 192 16,-2 1-192-16,-4 3 144 0,-2 0-144 0,-6 10 128 15,3-7-128-15,-3 7 0 0,0 0 144 0,0 0-144 16,-10 0 144-16,-1 4-144 0,-2 4 192 0,0 2-192 16,-4 4 144-16,-1 4-144 0,0 2 0 0,-2 4 144 15,2 4-144-15,0 4 0 0,-2 1 0 0,3 3 0 16,2-1-208-16,5 2 16 0,3 0 16 0,6 1 0 16,-1 0-80-16,7-2 0 0,5-2-16 0,1 2 0 0,1 1 48 15,2-1 16-15,1 0 0 0,-1 1 0 0,0 2 208 0,-4-2 0 16,-5-1 0-16,0 1 0 0,-1-2 0 0,-4 3 288 15,-2 2-32-15,-4-3-16 0,-1-1 272 0,-5 1 64 16,-4 0 16-16,-6 3 0 0,-3-1-64 0,-4 3-16 16,-4-1 0-16,-6 1 0 0,-4 1-256 15,-4 1-48-15,-2 5-16 0,-4-1 0 0,-2-6-192 0,-5 1 144 16,-5 2-144-16,1-6 128 0,2-2-128 0,4-3 0 16,3-1 0-16,8 1 0 15,5-6-2016-15,4 0-432 0,1-5-96 0</inkml:trace>
  <inkml:trace contextRef="#ctx0" brushRef="#br1" timeOffset="-1663.84">20743 15051 13823 0,'-8'16'1216'0,"1"-5"-960"16,1-3-256-16,0 2 0 0,-1 3 1568 0,1-3 272 0,-2 2 48 15,3-3 16-15,0 0-1136 0,1-1-240 16,4-8-32-16,0 0-16 0,0 0-16 0,0 0 0 0,0 0 0 0,0 0 0 16,0 0 0-16,0-13 0 0,3-3 0 0,1-7 0 15,1-3 16-15,1-3 0 0,0-3 0 0,-1-2 0 16,3 0-112-16,0-6-32 0,-1-4 0 0,1-4 0 15,-3-5 64-15,3-5 16 0,-3-6 0 0,-1-2 0 16,-1-4-96-16,0-1 0 0,-2-1-16 0,-1-2 0 16,-1-6-48-16,-2-4-16 0,1-5 0 0,-1-2 0 15,1-3 320-15,0-3 64 0,2-7 16 0,4-6 0 16,-1-1-160-16,1-10-32 0,-2-5 0 0,5-8 0 16,-2-3-256-16,5-12-64 0,-3-3-128 0,4-7 192 15,-1-1-192-15,-1-4 0 0,2-5 0 0,4-3 0 16,-1-6 0-16,0 4 0 0,3 4 0 0,1 0 0 15,-2 2 0-15,-3-1 0 0,-4 2 0 0,-2 2 0 16,2 4 0-16,-4-1 0 0,-1 2 0 0,-3-1 0 0,-1-2 0 16,-3-1 224-16,1 2-64 0,-1-2-16 0,-3-1 48 15,4 3 0-15,-1 0 0 0,1 5 0 0,-1 1-192 0,2 3 128 16,-2-4-128-16,5 7 128 0,0 4-128 16,3 3 160-16,2-1-160 0,0 2 160 0,2 4 0 0,1 0 0 15,1-6 0-15,0 7 0 0,-1 3-32 0,-1-2-128 16,-4 4 192-16,0-1-64 0,-2 6 48 0,-3-1 0 15,0 0 0-15,-3 4 0 0,-2 0-48 0,-1 6-128 16,-2 2 192-16,-2-2-64 0,-1 6-128 0,-2 3 160 16,0 1-160-16,-1 4 160 0,0-1-160 0,2 4 192 15,-1-3-192-15,3 2 192 0,2 4-192 0,3 0 0 0,1 4 0 16,3-3 0-16,1 5 0 0,1 1 0 0,0 1 128 0,2 5-128 16,-2 4 0-16,2-1 128 0,-1 5-128 0,2 1 128 15,0 3 0-15,0 2 0 0,0 4 0 0,2 2 0 16,3 5-128-16,2 3 160 0,-1 5-160 0,1 1 160 15,-3 4-160-15,1 5 0 0,2 6 0 0,-3 4 0 16,-1 6-192-16,-1 2 48 0,0 3 0 0,0 6 0 31,-3 5-304-31,2 0-64 0,-1 3-16 0,-4 7 0 16,0 0-2016-16,0 0-400 0,0 0-64 0</inkml:trace>
  <inkml:trace contextRef="#ctx0" brushRef="#br1" timeOffset="-1083.19">19859 4376 35711 0,'-14'-9'1584'0,"7"1"320"0,5 1-1520 0,-2-4-384 0,4 2 0 16,4-7 0 0,-3-2-464-16,6-9-176 0,1-3-16 0,5-7-16 0,2-6 672 0,3-4 0 0,0-3 0 15,2-3 176-15,2-4 32 0,1-6 16 0,-2 1 0 16,1-5 0-16,1-3-224 0,0 0 0 15,-2 0 0-15,0-2 0 0,-1-2 0 0,-1 0 0 0,-2-3 0 0,0-2 0 16,1 0 0-16,0 1 0 0,1 3 0 0,0 6 0 16,-1 4 0-16,2 2 0 0,2 8 144 0,-2 4-144 15,2 1 384-15,1 6 0 0,0 2 0 16,0 4 0-16,-1 6-80 0,3 1-32 0,-1 3 0 0,0 3 0 16,0 3-272-16,0 4 160 0,2 3-160 0,-1 1 128 15,2 5-128-15,-1 3-144 0,2 6 144 0,0 6-208 16,0 1 16-16,0 9 16 0,3 5 0 0,-2 7 0 15,4 1 48-15,0 6 0 0,-1 12 0 0,2 3 0 0,-1 3 128 16,0 6 0-16,-2 8 0 0,-2 4 0 0,0 4 384 0,0 5 16 16,-2 4 0-16,-1 3 0 0,-2-2 240 0,-1 0 64 15,1 3 0-15,-1-1 0 0,-2 1 0 0,0-1 16 16,2-1 0-16,-2-5 0 0,1-1-176 0,-2-2-32 16,0-2-16-16,1 1 0 0,2-6-496 0,-2-4 128 15,2-1-128-15,0-2 0 16,1-8-2240-16,-1-3-512 0</inkml:trace>
  <inkml:trace contextRef="#ctx0" brushRef="#br1" timeOffset="620.04">2277 14323 9215 0,'-6'25'400'0,"4"-7"96"0,-3-1-496 15,4 1 0-15,-3 1 0 0,3 2 0 0,-1 5 1984 0,1-2 320 16,0 5 48-16,1-6 16 0,0-1-1152 0,0-1-208 0,0 2-48 0,0-4-16 16,0-4-240-16,0-1-64 0,0 2 0 0,0-2 0 15,0 0-128-15,0-4-16 0,0-10-16 0,0 10 0 16,0-10-112-16,0 0-32 0,0 0 0 0,0 0 0 15,0 0-336-15,0 0 0 0,5-5 0 0,0-8 0 16,-1-2 0-16,-1-7-160 0,1-4 160 0,-1-10 0 16,-1-6-192-16,-2-5 64 0,0-4 128 0,0-9-208 15,0-4-64-15,-3-5-16 0,0-1 0 0,-1-5 0 16,0-6 80-16,1 2 16 0,-1-1 0 0,1 0 0 16,1-4 432-16,-1-4 80 0,2-6 32 0,1 3 0 15,0-5 176-15,1 0 48 0,2-6 0 0,1-1 0 16,1-5-192-16,-3-3-48 0,3 2 0 0,0-4 0 15,0-7-112-15,-3 1-32 0,1-2 0 0,1-3 0 16,-1-3-192-16,-1-4 128 0,2 0-128 0,-1-1 0 0,1-6 0 0,-1 0 0 16,0 0 0-16,-1 0 0 15,1-2 0-15,-2 5 0 0,2 2 0 0,1 3 0 0,-1 2 0 0,4 3 0 16,-3 5 0-16,2-2 0 0,2 1 0 0,-3 1 0 16,2 0 0-16,1-3 0 0,1 3 128 0,0 0-128 15,0-2 0-15,-2 1 0 0,2 3 0 0,0 1 0 16,-1-3 0-16,-2-1 0 0,-1-2 0 0,-1 3 128 15,-2 1-128-15,-2 0 0 0,-2-1 0 0,-2 0 0 16,-1 7 0-16,0-4 0 0,0-2 0 0,-2 2 0 16,2 4 128-16,-1-2-128 0,0 2 0 0,-1 1 0 15,2-1 0-15,-1 5 0 0,1 0 128 0,0 1-128 16,0 0 176-16,1 3-176 0,-1 2 448 0,0 1 0 16,1 4-16-16,0-1 0 0,-1 4 192 0,2 1 32 0,1-4 16 15,1 4 0-15,-1 4-112 0,4 0-32 16,0 0 0-16,2 2 0 0,1 1-208 0,0 3-32 0,1 0-16 0,2 2 0 15,1 1-64-15,0 4-16 0,-1 0 0 0,0 3 0 16,3 3-192-16,-3 3 176 0,3 5-176 0,-4 5 160 16,-2 3-160-16,-1 10 160 0,-1 2-160 15,-1 6 160-15,-2 7-160 0,0 2 0 0,-1 7 0 0,0 5-176 32,-1 3-1088-32,2 12-208 0,0 0-64 0,-10 0-13744 0</inkml:trace>
  <inkml:trace contextRef="#ctx0" brushRef="#br1" timeOffset="2957.71">17370 6126 13823 0,'6'-9'1216'0,"1"-2"-960"16,-1 0-256-16,2 3 0 0,-2 1 1088 0,3 0 192 16,-2 1 16-16,1 1 16 0,0-1-352 0,-2 1-64 15,0 0 0-15,-6 5-16 0,7-10-192 0,-1 2-48 16,-2-2 0-16,-1 2 0 0,-1-1 64 0,-2 9 16 16,0-6 0-16,0-3 0 0,0 9-336 0,0 0-64 15,0 0 0-15,-6-5-16 0,-2 3-304 0,-2 2 128 16,-3 1-128-16,-6 3 0 0,-6-2 0 0,-5 3 0 0,-1-1 0 0,-5-1 0 15,-6 0 128-15,-1 1-128 0,-2 3 0 0,-3-4 0 16,-4 2 128-16,-4 2-128 0,-4-2 144 0,-6 1-144 16,-6 3 176-16,-2-1-176 0,0 4 192 0,-2 2-192 15,-1-2 192-15,-10 1-192 0,-7 1 192 0,1 0-192 16,2-2 192-16,-3 1-192 0,-5 0 192 0,-3-3-192 16,-1-1 160-16,0-3-160 0,1 3 128 0,-6-4-128 15,-6-1 128-15,1 0-128 0,2 1 0 0,-1-1 128 16,0-1-128-16,-2 1 0 0,0-1 0 0,-2 2 128 15,-1 0-128-15,-3-1 0 0,-3-2 0 0,1 3 0 16,6 2 0-16,-6-3 128 0,-6-2-128 0,2 2 0 16,3 0 128-16,-4-2-128 0,-5 2 0 0,3 1 128 15,3-2-128-15,-3-1 0 0,-7 2 0 0,7-3 0 16,5-1 0-16,-5-1 0 0,-4 0 0 0,3-3 0 16,6-1 0-16,-3 0 0 0,-3 0 0 0,5-2 0 0,5 2 0 15,-4 1 0-15,1 2 0 0,0-6 0 0,3 1 0 0,3-2 128 16,0 2-128-16,2 2 0 0,3-6 0 0,0 3 128 15,1-2-128-15,1 1 0 0,-3-3 128 0,5-2-128 16,7 1 0-16,-1-1 128 0,-1-3-128 0,4 1 0 16,-1-1 0-16,7 1 128 0,5 0-128 0,2 1 0 15,-3-1 144-15,5-2-144 0,4 0 144 0,5-1-144 16,3 0 192-16,3 2-192 0,4 5 0 0,-1-1 0 16,1-1 0-16,3 0-144 0,1-2 144 0,5 2 0 15,5 0 0-15,4-2 0 0,3 2 0 0,3 4 128 16,3-1-128-16,5 1 0 0,0 1 224 0,1-3-32 15,1 5 0-15,3-2 0 0,3 1 16 0,2 4 0 0,2-1 0 16,1 3 0-16,3-1-80 0,1 1-128 0,4 0 176 0,-1 1-176 16,3 1 144-16,0 1-144 0,1 2 0 15,0 2 144-15,2 3-144 0,2-1 0 0,0 6 0 0,2 5 0 16,-1-1-128-16,1 5 128 0,2 0 0 0,0 3 0 16,-1 2-128-16,0 5 128 0,2 2-160 0,0 4 160 15,2 4-128-15,1 4 128 0,-2 3 0 0,0-2-144 16,1 3 144-16,-1 2 0 0,0 3 0 0,2 2-128 15,1 4 128-15,-1 0 0 0,2 4 0 0,2 0 0 16,-2 2 0-16,3 2 0 0,-2-2 0 0,2-2-128 16,0 1 128-16,3 2 0 0,-1 7 0 0,1-1 0 15,2-3 0-15,-3-1 0 0,-2-2 0 0,1 2-128 16,0-3 128-16,-1-1 0 0,0 0 0 0,-2 3 0 16,-1-2 0-16,-1-2 0 0,-2 1 0 0,0-2 0 15,1 2 0-15,-2 0 0 0,-1-4 0 0,0 2 0 16,-1 2 0-16,1-7 0 0,-2 0 0 0,4-4 0 0,0-3 0 15,1 0 0-15,-1 1 0 0,-2-2 0 0,-2-4 0 0,3-4 0 16,2 2 0-16,0-2 0 0,1-6 0 0,1-3 0 16,0-3 0-16,0-2 128 0,1 0-128 0,0-5 0 15,0 2 128-15,3-5-128 0,3-2 0 0,-1-1 0 16,-1-3 0-16,0 1 0 0,3-4 0 0,1 1 144 16,1 0-144-16,2-4 0 0,1 0 160 0,2-2-160 15,4 2 128-15,2-4-128 0,0 2 0 0,5-1 0 16,1-4 128-16,4 1-128 0,6-2 0 0,5 1 128 15,3-2-128-15,3 0 128 0,-3-2-128 0,1 2 0 16,3 0 0-16,2 0 128 0,3-1-128 0,4 1 0 0,6-3 0 16,2 1 0-16,0-3 0 0,2 0 0 0,2 1 0 15,4-1 0-15,4 0 0 0,4 1 0 0,2 0 0 0,-1 0 0 16,-2-1 0-16,3 4 0 0,4 0 0 0,1 1 0 16,1 0 0-16,2 0 0 0,-1 0 0 0,5 1 0 15,3 2 0-15,0 2 0 0,-2-3 0 16,4 1 0-16,2-1 0 0,0 1 0 0,0-2 0 0,1 0 0 15,0 2 0-15,7-2 0 0,3-1 0 0,0 0 128 16,-1 0-128-16,4-1 128 0,4-2-128 0,-2 2 128 16,-4 0-128-16,4 1 0 0,3 0 0 0,-1-1-176 15,-5-1 176-15,4 1-160 0,3-2 160 0,-3 2-160 16,-5-1 160-16,2 0-128 0,3 1 128 0,-3-1-128 16,-3-1 128-16,0 0 0 0,-2 1 0 0,0 1 0 15,0-1 0-15,-2 2 0 0,-2 2 0 0,0-1 0 16,1 1 0-16,-3 2 128 0,-6 3-128 0,1-4 128 0,2 3-128 15,-3 1-160-15,-5 0 160 0,-2-1-208 0,-4 0 208 0,1 1 0 16,2-1 0-16,-5 2 0 0,-3-6 0 0,-3 3 0 16,-3 3 0-16,-2-3 0 0,4 1 0 15,-6 2 0-15,-7-2 0 0,-2 3 0 0,-4-3 0 0,-3 2 0 16,-6 1 0-16,0-3 0 0,0 3-224 0,-2-2 48 16,-4-1 16-16,-5 0 0 0,-6-3 160 0,-4 1-192 15,-4-1 192-15,-4 1-192 0,-3-4 192 0,-2 2 0 16,-4-2 0-16,-4-2 0 0,-3-2 0 0,-2 1 0 15,-3-2 128-15,-7 5-128 0,5-9 272 0,-2-1-16 16,-3-4 0-16,0-3 0 0,-3-2 160 0,0-3 32 16,-1-6 0-16,-3-5 0 0,2-6-80 0,0-6-16 15,-2-7 0-15,0-4 0 0,0-6 16 0,-1-5 0 0,0-7 0 16,1-6 0-16,-2-9-80 0,0-9-16 16,0-1 0-16,2-9 0 0,-2-10-112 0,0-4-32 15,-1-7 0-15,1 5 0 0,1-1 128 0,0 6 32 16,1 3 0-16,-1 9 0 0,2 11-32 0,2 2 0 0,0 3 0 0,-1 13 0 15,0 8-32-15,0 5-16 0,-1 5 0 0,-1 4 0 32,-2 4-1376-32,-3 4-288 0,-5 2-48 0</inkml:trace>
  <inkml:trace contextRef="#ctx0" brushRef="#br1" timeOffset="5110.43">14354 14202 21423 0,'0'-19'944'0,"0"5"208"0,0 0-928 0,0 4-224 0,0 10 0 0,1-14 0 16,-1 1 432-16,0 5 32 0,0 8 16 0,-1-16 0 16,-1 2 176-16,0-1 48 0,-2-1 0 0,0 2 0 15,0-2-224-15,0 1-32 0,-2-1-16 0,1 0 0 16,-3 0-32-16,0-2 0 0,-3-1 0 0,0-1 0 16,-2 0-176-16,-1 0-32 0,-6 1-16 0,0 0 0 15,-2-4 32-15,-1 5 16 0,-4 4 0 0,2-1 0 16,-2 1-32-16,2-1 0 0,-2 1 0 0,2-3 0 0,1 3 32 0,1 2 0 15,0-1 0-15,0 3 0 0,0-2-32 16,0 1 0-16,0 5 0 0,3 0 0 0,1 1 16 0,0 2 0 16,0-1 0-16,0 2 0 0,1 4-32 15,-1-1-16-15,-3-1 0 0,1 3 0 0,0-1-160 0,0 4 128 16,-1 0-128-16,-2 1 128 0,0 2-128 0,1 0 0 16,0 4 0-16,3 1 0 0,1 0 0 0,1 2 160 15,0-1-160-15,3 7 160 0,-1 1-32 0,2 1-128 16,0 4 192-16,-1 4-64 0,-1 1-128 0,-1 2 0 15,1 4 0-15,0-1 0 0,2 1 0 0,2 2 128 16,-2 5-128-16,1-5 0 0,0 1 0 0,2 3 0 16,1-2 0-16,0 3 0 0,1 0 0 0,0-1 0 15,0 4 0-15,1-5 0 0,1 2 0 0,1-4 0 0,3-3 128 16,3-3-128-16,2-3 128 0,5 0 0 0,-1 0 0 16,4-1 0-16,4-2 160 0,4 1 32 15,2-1 0-15,6-4 0 0,2 0 32 0,3-4 16 16,2-2 0-16,4-1 0 0,3-1-128 0,3-1-32 0,3-1 0 15,1-3 0-15,1-8-32 0,-3 0-16 0,-1-1 0 0,-1-1 0 16,0-6-160-16,1-1 160 0,-2-1-160 0,-2-1 160 16,0-6-160-16,-1 1 192 0,2-4-192 0,-2-1 192 15,-2-1-64-15,-1-4-128 0,0-2 192 0,-1 0-64 16,-3-5-128-16,-3 1 160 0,-4-7-160 0,-2 1 160 16,1-1-160-16,-2 0 0 0,-2-3 144 0,-3 1-144 15,-1 1 0-15,-2-2 144 0,-2-1-144 0,-2 1 0 16,-3 0 128-16,-1 0-128 0,-4 0 0 0,-1-1 0 15,-2-2 128-15,-3 1-128 0,-1 5 0 0,-2-2 0 16,-4 0 0-16,0 0 0 0,-3 4 0 0,-1 0 0 0,-3-3 0 16,-1 2 0-16,0 0 0 0,0 1 0 15,-2 0 0-15,-1 2 0 0,0-1-128 0,-2 6 128 0,-5-1 0 16,-1 5 0-16,1 0-160 0,-1 4 160 0,-3 0 0 0,3 1 0 16,1 2 0-16,1 3 0 0,1 1-128 0,-1 4 128 15,0 0-160-15,-1 2 160 0,-1 2-144 0,0 5 144 16,1 3-128-16,0 1 128 0,0-2-192 0,-3 4 32 15,0-2 16-15,-3 6 0 0,2 0 144 0,0 1-128 16,-2 2 128-16,3 5-128 0,1 4 128 0,1 2-128 16,1 2 128-16,2 1-128 0,2-2 128 0,0 4 0 15,-1 3-144-15,3-2 144 0,2 0 0 0,2 2 0 16,1 5-144-16,1-4 144 0,1 0 0 0,1 1 0 0,-1 0 0 16,4 3 0-16,-4 4-128 0,5-5 128 0,2-1 0 15,1 3 0-15,3 2 0 0,3-2-128 0,2-3 128 16,2 0 0-16,3-2 0 0,3-2 0 0,0-1 0 0,3 1 0 15,6-1 0-15,-2 0 0 0,1-1 0 0,3-1 0 16,0-1 0-16,7-6 0 0,2-1 0 0,2 0 0 16,1-1 0-16,1-4 0 0,2-1 0 0,2-3 144 15,-2-2-144-15,5 0 128 0,1-1-128 0,-1-6 128 16,-1-5-128-16,-1-2 160 0,-3-5-160 0,3-2 160 16,-4-5-32-16,2-3 0 0,-4-3 0 0,4 0 0 15,-2-1-128-15,0-5 192 0,-3-2-192 0,1-5 192 16,-2-3-192-16,3 2 192 0,-3 3-192 0,-3-2 192 15,-2-2-64-15,-4-1-128 0,-1 0 192 0,-2 0-64 16,-3-3 16-16,-3 0 0 0,-3 1 0 0,-2-3 0 0,-1-3-144 16,-2 2 160-16,-3-4-160 0,-3 4 160 0,-2 3-160 0,-1-2 0 15,-3 3 0-15,0 0 128 0,-5-3-128 0,0 5 0 16,-1 1-160-16,-2 2 160 0,-3 1-192 0,-2 3 48 16,-2-2 16-16,-1 1 0 0,-2 4 0 0,0 1 0 15,-1 3 0-15,-1 1 0 0,1 2 128 0,-1 1-160 16,0 3 160-16,1 1-160 0,1 1 160 0,0 2 0 15,1-1 0-15,-1 4-128 0,0-2 128 0,-1 3 0 16,-1-2 0-16,0 4 0 0,-1 2-144 0,0 1 144 16,-3-2-160-16,1 0 160 0,2 3-176 0,0 2 176 15,1 4-192-15,-1 0 192 0,-2-1 0 0,1 6 0 16,3-1 0-16,2 4 0 0,-1 2 0 0,-1 0-208 0,-1 2 32 16,1 1 16-16,1 1 160 0,2 3 0 15,1 1 0-15,1 8 0 0,0-1 0 0,1 1-128 16,1 2 0-16,3 3 0 0,1 4 128 0,2 2 0 15,1-2-144-15,3 2 144 0,0-4 0 0,4 6 0 0,0-1 0 0,4 3 0 16,0-1-144-16,3-1 144 0,3-1 0 0,2 2 0 16,2-2 0-16,4 1 0 0,-1-3 0 0,2 0 0 15,4-2 0-15,1 1 0 0,4-5 0 0,2 0 0 16,2-2 0-16,3-3 0 0,3-1 0 0,-1-5 0 16,1 1 0-16,-1-2 0 0,4-6 0 0,1 0 0 15,0-3 0-15,2-1 0 0,0-2 0 0,1-6 0 16,2-4 192-16,2-2-48 0,-1 0-16 0,5-4 0 15,0-7-128-15,-1-2 0 0,-4-4 0 0,3-1 0 16,-1-5 144-16,-1-1-144 0,-4-3 160 0,0-3-160 0,-1-2 192 16,0 2-64-16,-2-4-128 0,-2 2 192 0,-1-1-48 15,-3-2-16-15,-3 1 0 0,-3-1 0 0,-5-6 48 16,-3-5 0-16,-1 1 0 0,-4 1 0 0,-2-6-32 16,-5 1 0-16,0-1 0 0,-3 3 0 0,-3 1-144 0,0-3 160 15,-2-3-160-15,-3 5 160 0,-2 1-160 0,-3 1 0 16,-4 3 0-16,0 5 0 0,-5 3 0 0,-2 1 0 15,-5 3 0-15,1 5 0 0,-4-2 0 0,-2 5 0 16,-2 3 0-16,-3 4 0 0,-3 5 0 0,0 5-176 16,0 3 176-16,-3 2-192 0,1 3-64 0,-3 2-32 15,-2 6 0-15,2 0 0 16,2 3-1104-16,0 4-208 0,2 4-64 0,1 7-14528 0</inkml:trace>
  <inkml:trace contextRef="#ctx0" brushRef="#br1" timeOffset="104804.04">24712 15628 12319 0,'0'0'544'0,"-4"11"112"0,4-11-528 0,-6 11-128 15,-1 1 0-15,2-6 0 0,5-6 432 0,-6 11 48 16,1-3 16-16,5-8 0 0,-6 8-496 0,6-8 0 15,0 0 0-15,-8 8 0 0,8-8 0 0,0 0-208 16,-8 7 16-16,8-7 0 16,0 0-544-16,0 0-96 0</inkml:trace>
  <inkml:trace contextRef="#ctx0" brushRef="#br1" timeOffset="105494.34">24423 15730 11055 0,'0'0'976'0,"-10"-1"-784"0,1-3-192 0,2 0 0 0,0-2 2432 16,2-3 448-16,-1 0 96 0,1-4 16 0,1-3-2208 0,0-2-432 16,0-1-96-16,2-4 0 0,-1-5-256 0,1-2-128 15,-1-5 128-15,2-2-208 0,0-2-128 0,-1-4-32 16,2-7 0-16,0-3 0 0,-1 0 80 0,1-3 16 16,0-7 0-16,0 4 0 0,0 1 112 0,1-1 32 15,1 0 0-15,0 1 0 0,1 0 128 0,-1 0 0 16,1 0 0-16,-1 0 0 0,1 1 0 0,-1 3 0 15,0 3 0-15,0 0 128 0,1 1-128 0,-2 6 0 16,3-1 0-16,-3 3 128 0,-1 3-128 0,0-4 0 16,0-1-128-16,1 3 128 0,2 0-192 0,0 3 64 15,-2 1 0-15,1 0 0 0,0 0 128 0,-1 2-208 16,1-2 80-16,1 1 128 0,1 2-144 0,-2-1 144 0,1 0 0 16,-1 1 0-1,0 1-656-15,0-1-32 0,1 5 0 0,-2-1 0 16,3 2-624-16,0 0-128 0,-1 2-32 0,1 0 0 15,-1 2 816-15,-1-1 144 0,1 4 48 0,-1 0 0 0,0 1 736 0,-1-2 160 0,0 3 16 0,-1 0 16 16,-1-2 432-16,0 0 96 0,-2 1 16 0,1 2 0 16,-2 0-432-16,0 1-64 0,-1-1-32 0,0-2 0 15,-2 1-304-15,2-2-176 0,0 3 192 0,0-1-192 16,-1 2 128-16,3 0-128 0,1 0 0 0,-1 1 0 16,1 2 224-16,-1 4-16 0,2 0 0 0,0-1 0 15,1 3 176-15,0-4 16 0,0 3 16 0,0-1 0 16,1 1-96-16,0 0 0 0,-1 9-16 0,3-7 0 15,-2-4-304-15,0 6 128 0,-1 5-128 0,2-6 0 16,-2 6 128-16,2-9-128 0,-2 4 0 0,0 5 0 16,0 0 144-16,0 0-144 0,0 0 0 0,0 0 144 0,0 0 48 15,0 0 16-15,0 0 0 0,0 0 0 0,0 0-80 16,0 0 0-16,0 0-128 0,-10 9 192 0,2 1-384 0,8-10-64 16,-7 6-32-16,7-6-5920 15,-8 12-1200-15</inkml:trace>
  <inkml:trace contextRef="#ctx0" brushRef="#br1" timeOffset="106077.3">24221 12982 3679 0,'0'0'320'0,"0"0"-320"0,0 0 0 0,-9 1 0 16,9-1 2384-16,-9-2 416 0,2-3 80 0,7 5 0 16,0 0-1488-16,-9-7-304 0,3 0-64 0,-1-3-16 15,5-1 32-15,0 3 16 0,1-5 0 0,1 1 0 16,1-3-560-16,3 0-112 0,3-2-32 0,-4 1 0 15,5 2-176-15,1 0-48 0,0 0 0 0,2 0 0 16,2-3 16-16,1 5 0 0,1-2 0 0,0 4 0 16,2-3 48-16,1 5 16 0,0 1 0 0,-2 1 0 15,-1 4-208-15,-2 2 176 0,2 4-176 0,-3 1 160 16,-3 2-160-16,0 1 0 0,-6 4 0 0,0 0 0 0,-2 1 0 0,-3 3 0 16,-5 1 0-16,-2 0 128 0,-3-1-128 0,-2 1 0 15,-3-1 144-15,-1-1-144 0,1-2 320 0,-1-2 0 16,-1 0 0-16,1-5 0 0,-1-1 160 0,2-2 32 15,2-5 0-15,2 0 0 0,2-1 128 0,2-1 48 16,4-6 0-16,1-1 0 0,3-4-320 0,3-1-64 16,2 0-16-16,4-2 0 0,2-1-288 0,3 1 0 15,2 0 0-15,3 2 0 0,2-2-128 0,0 2 128 16,-2-1 0-16,1 8-144 0,2 0 896 0,-1 4 176 16,-1 4 32-16,-2 1 16 15,-3 1-1808-15,-2 2-384 0,-2 2-64 0,-2 2 0 16,-8-7 672-16,5 9 144 0,-5 3 16 0,0-12 16 0,-2 9 160 0,-2 1 16 0,-6-1 16 0,-1 0 0 15,0-4 240-15,0 1 0 0,-2-1 0 0,1-1 0 16,1 1 0-16,1 0 0 0,0-1 0 0,2-3-144 31,8-1-368-31,0 0-64 0,-11 1 0 0,11-1-7248 0,-7-1-1456 0</inkml:trace>
  <inkml:trace contextRef="#ctx0" brushRef="#br1" timeOffset="107471.71">23550 15386 20959 0,'-13'5'928'0,"7"1"192"0,0-1-896 0,-2 4-224 0,6-1 0 0,-1 3 0 16,0-2 0-16,3 3 0 0,2-4 0 0,0 3 0 15,-2-11-160-15,4 8 32 0,-4-8 0 0,8 11 0 16,-2-4 128-16,0 3-208 0,-6-10 80 0,8 9 128 16,-2 0-160-16,-6-9 160 0,0 0 0 0,8 7-144 0,-8-7 144 15,6 10 0-15,-6-10 0 0,5 9 0 0,-5-9 0 0,4 11 0 16,0-5 0-16,-1 5 0 15,-3-11 0-15,0 9 0 0,0-9 0 0,1 10 0 0,-1-10 0 0,0 11 0 16,0-11 0-16,0 9 0 16,0-9 0-16,0 0 0 0,0 11 0 0,0-11 0 0,0 9 0 0,0-9 0 15,0 12 0-15,0-12 0 0,-1 7 0 0,1-7 0 16,0 0 0-16,0 0 0 0,0 0 0 0,0 0 0 16,0 0 0-16,0 0 128 0,0 0 64 0,0-7 32 15,1-6 0-15,0-1 0 0,2-2 224 0,-1-5 32 16,2-2 16-16,0-2 0 0,-2-6-48 0,1 2 0 15,0 0 0-15,-1-4 0 0,1-4-256 0,-2 0-48 0,-1 0-16 16,2-3 0-16,1-1-128 0,-1-1 0 0,0-5 0 16,0 3 0-16,0-2 0 0,1 4 0 0,-1-1 0 15,1 1 0-15,1 2 0 0,0-4 160 0,-1 1-160 16,0-4 160-16,1 2 112 0,1-3 32 0,-1-2 0 0,0 1 0 16,-1-1-112-16,-1 0-32 0,1 0 0 0,-1 1 0 15,1 4-160-15,-1-4 0 0,-2 1 0 0,3 3 128 16,-3-2-128-16,0 3 160 0,-3-3-160 0,3 5 160 15,0-1-160-15,-1 3 192 0,0 3-192 0,1 3 192 16,0 5-192-16,-2 0 192 0,1 1-192 0,0 2 192 16,0 3-64-16,1-1-128 0,0 1 192 0,0 2-64 15,-2-1 64-15,4 1 0 0,-1-2 0 0,1 1 0 16,2 3 64-16,0 0 0 0,0-1 16 0,1 1 0 16,-1 1-80-16,1 0-32 0,1-2 0 0,2 2 0 15,-2 0-160-15,2 4 128 0,-1 0-128 0,0 0 128 16,-3 1-128-16,1 2 0 0,-1-3 144 0,-1 4-144 0,0 1 0 15,-1 1 0-15,1 1 0 0,-3 7 0 0,1-7 0 0,-1 7 0 16,0 0 0-16,0 0 0 0,-1-9 0 0,1 9-208 16,0 0 48-16,0 0 16 15,0 0-464-15,-9 7-96 0,-1-2 0 0,1 1-7808 16,0 6-1568-16</inkml:trace>
  <inkml:trace contextRef="#ctx0" brushRef="#br1" timeOffset="107909.36">23728 13475 15663 0,'0'0'1392'0,"0"0"-1120"0,-9 5-272 0,9-5 0 15,-11 2 1728-15,2-2 272 0,1-4 64 0,2 0 16 16,-2-1-736-16,1 0-128 0,-1-5-48 0,2 1 0 15,-2-4-608-15,2-3-128 0,-2-2-32 0,4 0 0 16,3-2-128-16,1-2-16 0,2-2-16 0,2 4 0 16,1-1-240-16,3 3 0 0,1 2 0 0,1-1 0 15,-1 2 0-15,0 2 0 0,1 1 0 0,0-1 0 16,2 5-144-16,-1-1 144 0,1 4 0 0,0 3-144 16,0 3 144-16,0 3 0 0,1 5 0 0,-1 0 0 15,-5 3 0-15,1 0 0 0,-3 6 0 0,-1 2 0 16,-3-1 0-16,-2 1 144 0,-3 1-144 0,-4-4 0 0,-3 3 192 15,-3-4-64-15,-4 1 0 0,-2-2-128 0,-3-2 240 0,-3-3-64 16,-2-4-16-16,-1 0 0 0,-6-3 128 0,-1-4 32 16,3-4 0-16,2-3 0 0,6-3 512 0,3-1 96 15,3-3 32-15,7 0 0 0,3-1-288 16,4 0-48-16,2-1-16 0,4 1 0 0,4 3-368 0,4-1-80 16,3-1-16-16,4 2 0 0,3 2-144 0,3-1 0 15,1 3 0-15,2 0 0 0,-1 6 0 0,4-1-176 16,-2-4 176-16,-2 4-128 15,-1 3-1152-15,-4 1-240 0,-1 0-32 0,-3 1-8624 16,-1-2-1728-16</inkml:trace>
  <inkml:trace contextRef="#ctx0" brushRef="#br1" timeOffset="108963.37">23639 11606 13823 0,'0'0'608'0,"0"0"128"0,5-11-592 0,-5 11-144 16,5-5 0-16,-5 5 0 0,9-9 1600 0,-2 3 272 16,-7 6 64-16,6-5 16 0,-6 5-944 0,0 0-192 15,0 0-48-15,0 0 0 0,0 0-64 0,0 0-32 16,0 0 0-16,0 0 0 0,-3-10-272 0,0 6-48 0,3 4-16 0,-9-4 0 16,-3-1-48-16,1 5-16 0,-2 3 0 0,-1-2 0 15,-5 0 32-15,-1 2 0 0,-1-2 0 0,0 0 0 16,-2 3 16-16,-1 2 16 15,-2 1 0-15,1 0 0 0,-1 1-96 0,2-3-32 0,0 5 0 0,2-2 0 16,3 2 112-16,3-4 0 0,-2 3 16 0,4 0 0 16,1-1-128-16,2 1-16 0,1-3-16 0,2 2 0 15,2-2-176-15,2 2 0 0,4-8 0 0,-1 10 128 16,1-10-128-16,0 0 0 0,5 11 0 0,1-3 0 16,-6-8 0-16,12 14 0 0,0-1 0 0,1-4 128 15,2-1-128-15,2-1 0 0,-2 0 0 0,4 4 0 16,1-4 0-16,1 3 0 0,-1 2 0 0,2-3 0 15,-1 3 0-15,1-1 0 0,0 0 0 0,-1 3 0 0,0-3 0 16,-2 3 0-16,-3 0 0 0,1 3 0 0,-2-1 0 0,-1 0 0 16,-1-2 0-16,-5 1 0 0,-1 0 0 0,-2 0 0 15,0 1 144-15,-2-1-144 0,-3-2 192 16,-2 1-16-16,-2 0-16 0,-1 0 0 0,-1-4-16 0,-3 2 0 16,-1 1 0-16,0-3 0 0,-5 1 64 0,-1-4 16 15,-2 2 0-15,2-4 0 0,-1-1-64 0,2 2-16 16,0-2 0-16,0-1 0 0,-2-2-144 0,1-1 128 15,-1 0-128-15,1 1 128 0,-1-2-128 0,2 1 0 16,0-1 0-16,2-1 128 0,1 2-128 0,1 0 0 0,-2 0 0 16,2 0 128-16,-1 0-128 0,2 2 0 15,3 0 0-15,-1 1 0 0,-1 2 0 0,9-5 0 16,0 0 0-16,-6 6 0 0,6-6 0 0,0 0 0 0,0 0 0 0,0 0 0 16,0 0 0-16,0 0 0 0,0 0 0 15,0 0 0-15,9 8 0 0,1-1 0 0,-1-3 0 0,2 1 0 16,-11-5 0-16,13 8 0 0,-2-4 128 15,3 3-128-15,-1 4 0 0,-2-4 0 0,0 3 0 0,-1 4 0 16,-1-1 0-16,-2 4 0 0,0 0 0 0,-1 2 0 16,-1 2 0-16,0 0 0 0,-1 1 0 0,0 3 0 15,0 3 0-15,-4-1 0 0,0 0 144 0,0-2-144 16,0-2 144-16,0 0-144 0,-3 0 192 0,2 2-192 16,-1-2 192-16,1 1-192 0,-1 2 192 0,2-3-192 15,0-2 256-15,2 1-64 0,1 2-16 0,3-4 0 16,2-1 0-16,2-1 0 0,1 0 0 0,2-2 0 15,0-2-48-15,2-1-128 0,0 0 192 0,3 0-64 0,0-6 16 16,3 5 0-16,0-6 0 0,0 2 0 0,0-5-144 16,-1 0 0-16,-1 0 144 0,-1-3-144 0,-3-2-144 15,-1 0-112-15,0 2 0 0,-2-5-11360 16,-2-3-2272-16</inkml:trace>
  <inkml:trace contextRef="#ctx0" brushRef="#br1" timeOffset="115184.53">23665 11448 7359 0,'0'0'656'0,"6"-10"-528"0,-6 10-128 0,9-8 0 16,-4-1 1920-16,-5 9 368 0,0 0 64 0,0 0 16 15,5-7-832-15,-5 7-176 0,1-9-16 0,-1 9-16 16,0 0-352-16,0 0-64 0,0 0-16 0,-5-7 0 16,5 7-320-16,-9-3-80 0,-1 0-16 0,0 0 0 15,0 0-32-15,0 0-16 0,-1 1 0 0,0 0 0 16,-3 2-176-16,-1 0-48 0,-3 0 0 0,0 3 0 0,-2 1-208 0,-2 2 176 15,-2-2-176-15,1 3 160 0,-1 2-160 16,0 0 0-16,-2 3 144 0,4 2-144 0,-1-3 160 0,0 2-32 16,-1 1-128-16,2 0 192 0,2-2 0 0,1 2 0 15,2-1 0-15,2 1 0 0,0-4 32 0,1 2 0 16,2-5 0-16,1 4 0 0,2-5-80 0,4 4-16 16,1-4 0-16,4-6 0 0,0 0-128 0,4 13 0 15,1-4 144-15,1 0-144 0,2-3 0 0,2 3 128 16,0-2-128-16,2 1 0 0,-4-1 0 0,5 0 0 15,0 4 0-15,0-3 128 0,-3 3-128 0,1 1 0 16,1-3 0-16,-1 4 0 0,1-2 0 0,-2 0 0 0,-4 1 0 0,0 1 0 16,1 0 896-16,-1 1 96 0,-1 1 32 15,-2 0 0 1,-1 0-1616-16,-2-1-320 0,0 3-64 0,-2 1-16 0,-2 0 992 0,0-1 0 0,-1 1 0 0,-3-3 208 16,-2-1 48-16,-1 3 0 0,-1-2 0 0,0 0 0 15,1-3 16-15,0 1 16 0,0-1 0 0,0 0 0 16,1 0-80-16,1 1-16 0,0-4 0 0,4 1 0 15,5-10-192-15,-5 8 176 0,5-8-176 0,-2 9 160 16,2-9-160-16,0 0 0 0,0 0 0 0,0 0 0 16,0 0 0-16,0 0 0 0,0 0 0 0,6 10 0 15,0 1 0-15,2-3 0 0,-8-8 0 0,10 11 0 16,-1 1 0-16,0-3 0 0,-1 1-144 0,-1 0 144 16,0 3 0-16,0-2 0 0,0-4 0 0,0 1 0 15,0 3 0-15,-1 0 0 0,-1-1 0 0,-1 3 0 0,-3 1 0 0,2-1 0 16,-3-13 0-16,2 14 0 15,-2 3 0-15,-1 0 0 0,0-2 0 0,-1 2 0 0,0-3 0 0,-1 0 0 16,1 3 0-16,1-1 0 0,-2-4 128 0,-1 1-128 16,0-3 0-16,2 3 0 0,-1 2 0 0,1 1 0 15,0-6 0-15,2 5 0 0,0 3 0 0,2-2 0 16,0 1 0-16,2 1 0 0,-1-2 0 0,0 3 0 16,4 0 0-16,-1 0 0 0,-1 0 0 0,2-1 0 15,-1-3 0-15,2 2 0 0,3 1 192 0,2-2-48 16,-1 0-16-16,2-1 0 0,3-3-128 0,1 2 160 15,0 0-160-15,1 0 160 0,-2-2-160 0,5-1 0 16,1 1 0-16,1-5 0 16,0 0-992-16,0-2-288 0,-1-3-48 0,-1-2-13120 0</inkml:trace>
  <inkml:trace contextRef="#ctx0" brushRef="#br1" timeOffset="116125.45">23611 13334 16815 0,'-13'-6'736'0,"13"6"160"0,-7-4-704 0,-1-2-192 0,1-1 0 0,0 3 0 16,2-4 1408-16,-1 1 240 0,1 1 48 0,3-3 16 15,0 3-432-15,2-5-96 0,4 4-16 0,1-3 0 16,0 1-336-16,1-1-80 0,2 1-16 0,3-1 0 16,-1 2-304-16,3-1-64 0,2 4-16 0,-2 0 0 15,1-2-160-15,-1 4-48 0,1 0 0 0,-4 2 0 16,1 2-144-16,1 0 128 0,-1 3-128 0,1 0 128 15,-2 2-128-15,-1-1 0 0,-3 4 0 0,-1-2 0 0,-5-7 192 0,4 12-32 16,-4-3-16-16,-3 4 0 16,2-3 80-16,-3 2 16 0,-1-2 0 0,-2-3 0 15,-3 1 176-15,-1 1 32 0,0-1 16 0,-2-1 0 0,-3-4 48 0,0-1 0 16,2-2 0-16,-1-1 0 0,-1-2-48 0,-2 0 0 16,1-7 0-16,2 1 0 0,1-4 80 0,3 1 16 15,2 1 0-15,4-4 0 0,1-3-320 0,6 0-64 16,3-1-16-16,3-1 0 0,1-4-160 0,2 3 0 15,10 3 0-15,-3 2 0 0,-3-1 0 0,0 3 0 16,4 4-144-16,-4-1 144 0,-1 2 0 0,-1 1 0 16,-3 5-128-16,2 1 128 0,-2 6 0 0,1 2-128 15,-2 0 128-15,-1 0 0 0,-2 5-128 0,-1-1 128 16,-1 1 0-16,-3 0 0 0,-1-11-128 0,-2 12 128 0,-2-1 0 16,-1 2 0-16,-4-4 0 0,-1 2 0 0,-2-5 0 15,1 3 0-15,-3-4 0 0,-1 2 0 0,-2-2 128 0,2-4-128 16,-3-2 352-16,3-3-32 0,1 1 0 0,3-2 0 15,2-5 96-15,2 1 16 0,0-2 0 0,4 1 0 16,2-4-240-16,2-3-32 0,2 1-16 0,3 0 0 16,2 2-144-16,-1 3 0 0,1-2 0 0,1 6 0 15,0-1 0-15,1 5 0 0,1 2 0 0,-1 2 0 16,-10-1-240-16,13 7 32 0,-1 2 0 0,-2 1 0 16,-1 3-1840-1,0 1-384-15,1 0-64 0</inkml:trace>
  <inkml:trace contextRef="#ctx0" brushRef="#br2" timeOffset="128345.07">23178 12203 20847 0,'0'0'912'0,"-10"2"208"0,-3-2-896 0,1 0-224 16,2 0 0-16,3 0 0 0,7 0 720 0,-11 2 112 15,11-2 0-15,-7 1 16 0,7-1 48 0,0 0 16 16,0 0 0-16,0 0 0 0,0 0-144 0,0 0-16 15,0 0-16-15,0 0 0 0,7 6-16 0,5-2 0 16,-1 0 0-16,2 1 0 0,0 1 16 0,1 0 0 16,2-1 0-16,2 2 0 0,1 0-160 0,4 1-48 15,1-1 0-15,3 0 0 0,2 2-80 0,4-2 0 16,3-1-16-16,3 0 0 0,3 2-16 0,1 1 0 16,0-1 0-16,-1 2 0 0,-3-3-176 0,-3 2-48 0,-1-4 0 0,-2 3 0 15,-3-2-48-15,2 2-16 0,-4 0 0 0,0-2 0 16,-3 3-128-16,0-4 0 0,-5 1 0 0,0 3 128 15,1-2-128-15,-2-1 128 0,-4 0-128 0,0 1 128 16,-1 2-128-16,-1-3 0 0,-2-1 0 0,-1 1 0 16,-2-1-400-16,-8-5 32 0,9 5 16 0,-9-5 0 31,0 0-720-31,0 0-144 0,0 0-16 0,0 0-16 16,0 0-2080-16,-5-7-432 0</inkml:trace>
  <inkml:trace contextRef="#ctx0" brushRef="#br2" timeOffset="129045.25">24158 11876 22111 0,'0'0'976'0,"-10"-2"208"0,1-2-944 0,1 3-240 16,8 1 0-16,0 0 0 0,-9 0 1968 0,0 3 336 16,9-3 80-16,-11 6 16 0,-2-3-1312 0,3 2-256 15,-4 3-48-15,0-2-16 0,-1 5 0 0,1-3-16 16,-3 5 0-16,-1 1 0 0,1 1-320 0,-4 1-64 16,-2 4-16-16,-1-1 0 0,-1 1 0 0,-3 2 0 15,-1 6 0-15,-1-1 0 0,0 4 0 0,-3-1 0 0,-3 0 0 0,-1 2 0 16,-1-2 80-16,-1-2 16 0,2 3 0 0,4-6 0 15,4 0 48-15,2-5 16 0,3-2 0 0,3-2 0 16,4 1-176-16,1-5-16 0,4 1-16 0,2 0 0 16,3-4-304-16,1 2 128 0,-1-4-128 0,2 1 0 15,2-1 128-15,-4 2-128 0,2-3 0 0,5-6 0 16,0 0 0-16,0 0 0 0,0 0 0 0,0 0 0 16,0 11 0-16,0-11 0 0,0 0 0 0,0 0 0 15,0 0 0-15,0 0 0 0,9 3 0 0,1-6 0 16,0-3 0-16,2 0 0 0,2-4 0 0,2-1 0 15,3-1 128-15,3-4-128 0,2-3 144 0,3-1-144 16,5 2 0-16,1-2 0 0,-2-7 0 0,8 1 0 16,-6-2 128-16,0 1-128 0,-2-4 0 0,4 5 0 15,0-5 0-15,1 3 128 0,-2 0-128 0,2-1 0 0,-1 4 0 0,1-1 0 16,-3 2 0-16,-1 4 0 0,1-1 0 16,-5 2 0-16,-6 0 128 0,-3 1-128 0,-3 6 0 0,-3 0 0 15,-3 5 0-15,-10 7 0 0,6-8 0 0,-6 8 0 16,0 0 0-16,0 0 0 0,0 0 0 0,0 0 0 15,-9 10 0-15,-2 5 0 0,-3 2 0 0,-5 1 0 16,-4 1 0-16,-4 1 0 0,-3 3 0 0,-3 4 0 16,-3 1 0-16,-1 2 0 0,-1 3 0 0,-1 2 0 15,-1 0 0-15,1 2 0 0,-2 1 0 0,1-2 0 16,-1-2 0-16,-1-1 0 0,-2-1 0 0,4-2 0 16,5 1 176-16,4-8-176 0,4-2 144 0,6 1-144 15,3-3 0-15,4-6 144 0,0-2-144 0,5-1 0 0,3-3 0 16,6-7 0-16,0 0-144 0,0 0-64 15,0 0-16-15,0 0 0 16,-3-10-1728-16,3-3-352 0,1-5-64 0,3-1-9520 0,1-4-1904 0</inkml:trace>
  <inkml:trace contextRef="#ctx0" brushRef="#br2" timeOffset="129939.55">23431 10130 17439 0,'0'0'768'0,"0"0"176"0,0 0-752 0,0 0-192 16,-8-1 0-16,8 1 0 0,-8-3 1008 0,8 3 160 16,0 0 48-16,0 0 0 0,0 0 80 0,0 0 32 15,0 0 0-15,0 0 0 0,0 0-304 0,0 0-64 16,0 0-16-16,0 0 0 0,0 0-160 0,8 11-16 15,0 0-16-15,2 3 0 0,1-2-96 0,3 0-16 16,1 2 0-16,6 2 0 0,0 2-64 0,4 0 0 0,0 1-16 0,6 0 0 16,0 0-48-16,1 0-16 0,-1 0 0 15,0 0 0-15,2-1-160 0,2 5-16 0,-1 0-16 0,-1-2 0 16,0-2-128-16,-2 3-32 0,-2 3 0 0,-1-4 0 16,-1-2-144-16,-3 0 128 0,0 0-128 0,-4-1 128 15,-2-2-128-15,-3 1 0 0,-1-1 0 0,-4-2 128 16,-2-2-128-16,-2-1-272 0,-1 2 64 0,-5-13 16 31,4 11-480-31,-4-11-96 0,0 0 0 0,0 0-16 16,0 0-1584-16,0 0-304 0,0 0-64 0,-9 0-11072 0</inkml:trace>
  <inkml:trace contextRef="#ctx0" brushRef="#br2" timeOffset="130361.17">24017 10027 24879 0,'-18'-4'1088'0,"8"2"256"16,1 0-1088-16,-1 2-256 0,-2-1 0 0,2 2 0 0,-1 4 1184 0,-1 4 176 15,1-1 48-15,0 3 0 0,0-2-688 0,0 3-128 16,-1 2-16-16,-1-2-16 0,3 0-208 0,-2 4-32 16,-5 5-16-16,3 5 0 0,0 2-112 0,0 4-32 15,-1 2 0-15,0-1 0 0,-1 2 80 0,2 2 16 0,-3-2 0 0,0 1 0 16,1 1 0-16,0-2 0 0,2 1 0 0,0-3 0 16,-1-8 112-16,2-1 16 15,-1-1 16-15,3-2 0 0,-1-2-16 0,4-1 0 0,-1-2 0 0,2-2 0 16,1-3-192-16,1 2-64 0,1-4 0 0,4-9 0 15,-4 12-128-15,2-2 0 0,2-10 0 0,0 0 128 16,0 0-128-16,0 0 0 0,0 0 0 0,0 0 0 16,0 0 0-16,0 0 0 0,0 0 0 0,0 0 0 15,0 0 0-15,0 0 0 0,5-12 0 0,2 1 0 32,5-2-432-32,1-2-64 0,-1-2-16 0,2 1-10688 0,5-3-2128 0</inkml:trace>
  <inkml:trace contextRef="#ctx0" brushRef="#br2" timeOffset="141054.43">25236 12254 9615 0,'0'0'416'0,"0"0"96"0,0 0-512 0,0 0 0 16,-9-3 0-16,9 3 0 0,-9-2 768 0,0-2 32 0,0 1 16 0,9 3 0 15,0 0-192-15,-10-2-48 0,0 1 0 0,10 1 0 16,-9-4 0-16,0 1 0 0,9 3 0 0,-8-1 0 15,2-3 32-15,6 4 0 0,-8-1 0 0,8 1 0 16,-7-1 192-16,7 1 32 0,-9-2 16 0,2 2 0 16,7 0 128-16,-7 0 32 0,7 0 0 0,0 0 0 15,-8-5-112-15,8 5 0 0,0 0-16 0,0 0 0 16,-5-6-240-16,5 6-32 0,0-10-16 0,3 3 0 16,-3 7-256-16,7-11-48 0,3 1-16 0,2 1 0 15,1 0-32-15,1 0-16 0,0 1 0 0,1 1 0 16,0 0-48-16,0 0-16 0,2 0 0 0,-2 4 0 15,-1-1 32-15,0-1 0 0,0 1 0 0,-1 1 0 16,1 3 64-16,0-1 32 0,-2 0 0 0,2 2 0 0,0 2-48 16,0 0-16-16,-1 1 0 0,0 3 0 0,-2-6-224 15,1 3 176-15,-2 6-176 0,0-4 160 0,-1 2-160 0,0 2 0 16,-2-1 0-16,1 2 128 0,0 2-128 0,-1-3 0 16,0 3 0-16,-2 1 0 0,1-1 144 0,-1-1-144 15,-1 1 160-15,0 1-160 0,1-4 192 0,-1 3-48 16,0 1-16-16,-1-1 0 0,2-2 16 0,1 2 0 15,-1 1 0-15,0-3 0 0,1 1-144 0,-1 2 192 16,3-7-192-16,1 6 192 0,0 1-192 0,1-3 0 16,0 2 144-16,0 1-144 0,0-3 0 0,0 5 128 15,-1-4-128-15,-1 1 0 0,-2-3 160 0,2 2-32 16,-2 3-128-16,2-5 192 0,-2 0-16 0,1 2-16 16,-1-5 0-16,0 5 0 0,1-3-160 0,-1 3 160 15,2-3-160-15,-1 2 160 0,0-5-32 0,0 3-128 0,0-2 192 16,-1 1-64-16,-6-8 0 0,9 6-128 0,-9-6 192 0,9 8-64 15,0 1-128-15,-9-9 128 0,0 0-128 0,10 8 128 16,-1 0-128-16,-2-1 128 0,-7-7-128 0,9 7 128 16,-9-7-128-16,12 6 160 0,-2 0-160 0,1-2 160 15,-11-4-160-15,14 0 192 0,0-2-192 0,-1 0 192 16,-13 2-192-16,13-5 128 0,-2 1-128 0,2-2 128 16,-2-1-128-16,1 2 128 0,-2-4-128 0,-1 3 128 15,0 1 16-15,0-3 0 0,-1 3 0 0,-1-1 0 16,-2-4-16-16,-1 5-128 0,-4 5 192 0,6-12-64 15,-2 1 16-15,0 2 0 0,-3-1 0 0,0 2 0 16,-1 8-144-16,0-10 128 0,0 10-128 0,-1-8 128 16,1 8-128-16,0 0 128 0,0 0-128 0,0 0 128 15,-6-6-128-15,6 6 0 0,0 0 0 0,-11 1 0 16,0 2 0-16,1-1 0 0,1-1 0 0,-1 3 0 0,-2 6 0 0,3-1 0 16,-1 3 0-16,1-3 0 0,0 0 0 0,1-2 0 15,-3 3 0-15,3 4 0 0,-4-5 0 0,1 4 0 16,-5-3 0-16,4 4 0 0,0-1 0 0,1 1 0 15,-1-3 0-15,3 2 0 0,-1 1 0 0,3 0 0 16,-4-1 0-16,1 1 0 0,1 0 0 0,1 1 0 16,-1-1 0-16,2-3 0 0,1 2 0 0,1-2 0 15,0 1 0-15,1 1 0 0,1-5 0 0,2 3 0 16,1 0 0-16,1-2 0 0,1 4 0 0,1-4 0 16,3 1 0-16,0-3 0 0,2 4-128 0,0-1 128 15,3 1 0-15,-1 2 0 0,0-7 0 0,0 3 0 16,2-3 0-16,0 2 0 0,2 1 0 0,0-1 0 0,-1 2 0 0,2 4 128 15,3-2-128-15,-1 4 0 0,-5-4 0 0,2 4 0 16,3-2 0-16,-1-2 0 0,-1 2 0 0,1 2 0 16,-1-1 0-16,0 1 0 0,-1 2 0 0,0 0 0 15,-1-2 0-15,0 2 0 0,-2 0 0 0,1 1 0 16,-2 0 144-16,0 2-144 0,0-2 160 0,-5 2-160 16,0 1 0-16,0 1 0 0,0-2 0 0,-1 0 0 15,-1 0 0-15,-2 0 0 0,-1-2 0 0,0 4 0 16,-3-1 0-16,0 1 0 0,-4 0 0 0,1 0 0 15,-2 0 0-15,-1 2 0 0,-1-1 0 0,-4 1 0 16,3 0 128-16,-2-2-128 0,-2 2 0 0,0 1 0 16,-1-6 0-16,1 3 128 0,0 1-128 0,0-2 0 15,-2-3 0-15,3 0 0 0,3-1 128 0,-3-2-128 0,-4-2 0 0,1-2 0 16,1 2 128-16,-1 0-128 0,2-3 0 0,-3 0 144 16,0 0-144-16,-3-5 128 0,-2 0-128 0,-1 1 160 15,-2-3-160-15,-3-4 160 0,-3 0-160 0,1-3 0 16,-2 0 144-16,2 0-144 0,-2 0 128 0,4 1-128 15,0 0 128-15,3 0-128 0,3 2 0 0,0-2 0 16,6 1 0-16,0 0-128 0,2-2 128 0,2 1 0 16,2 1 0-16,0-2 0 0,3-1 0 0,0 3 0 15,8 1 0-15,-8-1 0 0,8 1 0 0,0 0-128 16,-6-4 128-16,6 4-128 0,0 0 128 0,0 0-128 16,0 0 128-16,0 0-128 0,0 0 128 0,0 0-192 15,0 0 192-15,0 0-192 0,0 0 192 0,0 0-128 0,13 0 128 16,1 1-128-16,-2-2 128 0,2 1-160 0,4 1 160 0,0 0-160 15,0 2 160-15,1-2 0 0,1-2-144 0,4 1 144 16,2 0 0-16,-1 0 0 0,3 0 0 0,1-1 0 16,3-3 0-16,0-1 0 0,-2 1 0 0,1-1 0 15,-2-7 0-15,-2 2 0 0,-4-4 0 0,-2 3 0 16,-2 3 0-16,0-6 128 0,-1-2-128 0,-1 0 0 16,-3 0 128-16,-2-1-128 0,0 0 128 0,-3-1-128 15,-4-3 192-15,1 2-64 0,-2-1 0 0,0 0 0 16,-2-2-128-16,-2-3 0 0,0-1 0 0,-1 0 0 15,-3 0 0-15,2 3 0 0,0-2 0 0,-1 2 128 16,-5 1-128-16,0 2 0 0,-2 2 0 0,3 0 0 16,-5-1 0-16,2-1 0 0,-1-2 0 0,-1 3 0 15,-1-1 0-15,2 1 0 0,1 0 128 0,0 1-128 16,-1 0 0-16,0-2 0 0,0-2 0 0,-1 0 0 0,1-1 0 0,3 0 0 16,-2 0 0-16,4 4 0 0,0 2 0 0,0 2 0 15,2 0 0-15,0 0 0 0,1-2-144 0,1 4 144 16,1 3 0-16,2-3 0 0,2 2-128 0,1 1 128 15,-2-3 0-15,2 2 0 0,4 0-128 0,-1-1 128 16,1-1 0-16,2 2 0 0,2-3-128 0,0 1 128 16,0 1 0-16,0-1 0 0,1-3-128 0,2 1 128 15,3-2 0-15,-4 5 0 0,0-1 0 0,1 0-128 16,2 3 128-16,0-1 0 0,-2 1 0 0,-1 2 0 16,4-2 0-16,-1 2 0 0,0 3 0 0,-2-3 0 15,0 3 0-15,-1 3 0 0,0-2 0 0,0 1 0 16,-1 3 0-16,0 3-160 0,-1 0 160 0,0 0 0 0,-1 4-144 0,2 2 144 15,-3-3 0-15,0 3 0 0,1-2-144 0,-1 4 144 16,0-5 0-16,-1 2 0 0,0 1 0 0,-3-2 0 16,-6-7 0-16,8 12 0 0,-1-1 0 0,0-3 0 15,-4 2 0-15,-3-10 0 0,0 0 0 0,0 0 0 16,6 6 0-16,-6-6 0 0,0 0 0 0,0 0 0 16,0 0 0-16,0 0 128 0,0 0-128 0,0 0 0 15,0 0 160-15,0 0-160 0,0 0 160 0,-12-2-160 16,-1-5 128-16,1 1-128 0,-2-3 0 0,0-2 144 15,0 0-144-15,0 3 0 0,-3-3 0 0,1 0 0 16,0-4 0-16,-1-2 0 0,-1 1 0 0,1-1 0 16,1 1 0-16,-1 0 0 0,-1 1 0 0,1-3 0 15,-1-1 128-15,1 0-128 0,3-1 0 0,-1 2 128 16,-3 1-128-16,3 1 0 0,1-2-160 0,1 2 160 0,-1 2 0 0,4 1-144 16,-1 0 144-16,1 3 0 0,-1-4 0 0,4-1 0 15,-1 2 0-15,-1 2-128 0,4-3 128 16,-1-2 0-16,0 0 0 0,-1 2 0 0,1 3 0 0,-1-3-160 15,1 0 160-15,-2 2 0 0,3 2 0 0,-1-3-128 16,0 3 128-16,-1-3 0 0,0-2 0 0,-1 2-128 16,3 2 128-16,-1-3 0 0,-5 1-128 0,3 3 128 15,-1-3 0-15,-2 2 0 0,0-1 0 0,0 1 0 16,-2 1 0-16,0 2 0 0,-1 2 0 0,0-2-160 16,0 3 32-16,-1-1 0 0,0-2 128 0,-1 3 0 15,-1-3 0-15,1 3 0 0,0 2 0 0,2-1 0 16,1-3 0-16,-1 2 0 0,-2 5 0 0,-1-1-160 15,1-1 160-15,-1-1 0 0,1 0 0 0,2 3 0 0,-3 2 0 16,4-1 0-16,-1-1 0 0,0 1 0 0,0 2 0 0,-2 1 0 16,-1-1-160-16,2 4 160 0,1-2-128 0,0 2 128 15,1 2-128-15,-1 0 128 0,2 1-128 0,0 2 128 16,5-4 0-16,-1 3-160 0,2-2 160 0,-1 1 0 16,7-10 0-16,-5 6-128 0,5-6 128 0,0 0 0 15,0 0 0-15,0 0 0 0,0 0-128 0,0 0 128 16,0 0 0-16,0 0-128 0,10-3 128 0,1-1 0 15,-1-5-352-15,0 1 32 0,-1-2 16 0,1 1 0 16,-1-2-1280 0,1 2-256-16,-2-3-48 0,2 3-9104 0,-2-1-1808 0</inkml:trace>
  <inkml:trace contextRef="#ctx0" brushRef="#br2" timeOffset="141636.44">24687 11900 18831 0,'0'0'832'0,"-9"-2"176"0,-2-2-816 0,3-2-192 0,0-1 0 0,0 2 0 16,8 5 1168-16,-5-7 192 0,-1 0 48 0,2 2 0 15,4 5-80-15,-3-7-16 0,3 7 0 0,0 0 0 16,0 0-208-16,0 0-32 0,0 0-16 0,0 0 0 16,11-6-288-16,0 5-48 0,2 1-16 0,2 4 0 15,3 2-80-15,1 2-32 0,1 1 0 0,3 2 0 16,1 3-192-16,3 4-32 0,1 0-16 0,4 1 0 16,1 1-32-16,4 2-16 0,1 1 0 0,1 1 0 15,2-2-32-15,-3 0 0 0,-4 1 0 0,2-2 0 0,-3-2 0 16,-1-1 0-16,-4-1 0 0,-3 2 0 0,-3-1-32 0,1-1-16 15,-4-1 0-15,0-1 0 0,-3-2-224 0,-2 0 144 16,-4 0-144-16,-2-4 128 0,0 1-128 0,-2-3 192 16,-6-7-192-16,5 12 192 0,-1-1-192 0,-4-11 128 15,0 0-128-15,0 0 128 0,0 9-128 0,0-9 0 16,0 0 0-16,0 0 0 16,0 0-320-16,0 0-160 0,-9-5-32 0,0-4 0 15,0 0-1984-15,-1-5-416 0,-1-1-80 0,0 1-12320 0</inkml:trace>
  <inkml:trace contextRef="#ctx0" brushRef="#br2" timeOffset="143311.7">25206 11668 21183 0,'0'0'1888'0,"0"0"-1504"0,0 0-384 0,0 0 0 16,0 0 960-16,0 0 112 0,0 0 16 0,0 0 16 15,9-1-400-15,-9 1-64 0,0 0-32 0,0 0 0 16,0 0 16-16,0 0 0 0,9 11 0 0,-9-11 0 16,3 11-32-16,-5 3 0 0,0 0 0 0,-3 4 0 15,-3 3-32-15,-2 1-16 0,-3 5 0 0,-1-1 0 16,-1 3-80-16,-3 1-16 0,-3 2 0 0,-2 2 0 15,-1-1 0-15,0 4 0 0,-2 3 0 0,2-1 0 0,1-3-96 0,1-1-32 16,1-2 0-16,1-1 0 0,4-1 32 0,0-6 0 16,-2 0 0-16,4-4 0 0,1-2-48 0,2-3-16 15,2-3 0-15,1-3 0 0,2 0-128 0,6-10-32 16,0-181 0-16,0 362 0 0,0-181 0 0,0 0 0 16,0 0 0-16,0 0 0 0,5-15-128 0,0 0 160 15,-1-4-160-15,5 0 160 0,-3-2-160 0,3 0 0 16,0-5 0-16,-1 2 0 0,-1-2 0 0,1 1 0 15,-3 3-192-15,1-4 192 0,-2 2-144 0,1 2 144 16,2 2 0-16,0 2 0 0,0 3 0 0,1 1-128 0,1 0 128 16,3 5 0-16,-2 0-144 0,0 4 144 15,-2-3-208-15,-8 8 80 0,11-1 128 0,1 2-192 0,-12-1 192 16,12 9-192-16,0-1 192 0,-5 3-208 0,-2 2 80 0,-1 2 128 16,-1 1-192-16,-6 1 192 0,-1 4-192 0,-2-1 192 15,-3 0-144-15,-1 1 144 0,-4 3 0 0,-2-1 0 16,-2-4 0-16,0-1 0 0,0-2 192 0,-2-3-48 15,-3 1 176-15,0-1 48 0,0-6 0 0,3 0 0 16,1-5 48-16,1-3 16 0,1-5 0 0,1-1 0 16,1-4 80-16,2-5 0 0,1-1 16 0,2-4 0 15,1-3-240-15,3-4-48 0,0 2-16 0,2-6 0 16,0 0-224-16,4-2 144 0,0-3-144 0,5 1 128 16,4 1-128-16,3 0 0 0,0 5 0 0,3-1 0 15,3 5 0-15,3 0 0 0,1 5 0 0,3 1 0 0,0 3-160 16,0 0 160-16,0 6 0 0,1 4-144 15,1 2 144-15,2 1-128 0,2 7 128 0,-2 2-128 16,-2 0 128-16,-2 8-128 0,-2 1 128 0,-5 4-128 0,-2 2 128 16,-4 3 0-16,-6 4-144 0,0-1 144 0,-4 5 0 0,-5-2 0 15,-3-1 0-15,-3-1 0 0,-4-2-128 0,-3-5 128 16,-6 1 0-16,-2-1 0 0,-3 3 0 0,-2-5 0 16,-1-3 160-16,0 0-160 0,2-2 240 0,0-2-64 15,-1-5-16-15,4-1 0 0,1-4 32 0,4-2 16 16,1-3 0-16,3-3 0 0,2-4 112 0,2-3 0 15,4-4 16-15,1-1 0 0,3-4-128 0,3-5-16 16,2 0-16-16,3-3 0 0,3 0-176 0,3-1 0 16,4 2 0-16,2-3 0 0,3 5 0 0,5 2 0 15,3 3 0-15,4-1 0 0,0 3 0 0,6 4-144 0,3 4 144 16,0 6 0-16,4 4-176 0,-4 2 176 16,-3 4-160-16,-3 3 160 0,-2 7-144 0,-5 3 144 0,-5 2-128 15,-3 2 128-15,-5 8-144 0,-3 0 144 0,-7 3-160 16,-3 4 160-16,-2 2-208 0,-3 0 48 0,-6-1 16 15,-2-2 0-15,-4-2 144 0,-4-4 0 0,-6 0 0 0,-3-4-128 16,-4 1 128-16,-4-1 0 0,-4-3 128 0,1 0-128 16,0-3 240-16,2-4-32 0,6-4 0 0,2-5 0 15,3-2-16-15,4-4-16 0,2-3 0 0,4-5 0 16,4-4 64-16,6-5 16 0,2-6 0 0,3-1 0 16,5-8-128-16,5 0 0 0,0-3-128 0,9 1 192 15,1-4-192-15,7 3 0 0,-1-3 0 0,8 4 0 16,5-1 0-16,4 4-128 0,2 6 128 0,3 0-160 15,-1 5 160-15,-1 7-128 0,-2 7 128 0,-4 5-128 16,-1 2 128-16,-2 5-128 0,-1 6 128 0,-3 1-128 0,-8 2 128 16,-2 4 0-16,-3 1-144 0,-5 4 144 15,-5 5-144-15,-6 2 144 0,-3 1-192 0,-7 2 192 0,-3-2-160 0,-4 1 160 16,-3 1-128-16,-5-4 128 0,-4 2 0 0,-3-6 0 16,-5 2 0-16,-1-4 0 0,-4 0 0 0,-2 0 0 15,-4-4 0-15,3-7 128 0,3 0 0 0,3-3 16 16,4-7 0-16,6-2 0 0,4-7 48 0,7-2 0 15,4-6 0-15,4-4 0 0,3-8-64 0,4-1-128 16,4-6 192-16,2-1-64 0,6 0-128 0,6-1 0 16,4-1 0-16,7 0 0 0,4-1 0 0,4 1 0 15,2 0 0-15,2 4 0 0,1 3 0 0,-1 7-144 16,0 3 144-16,0 7 0 0,-2 9-176 0,-3 3 176 0,-3 2-160 16,-3 4 160-16,-1 7 0 0,-4-1-144 0,-4 4 144 15,-7 4 0-15,-4 3-176 0,-5 5 176 0,-6-1-208 16,-7 5 80-16,-6 1 128 0,-3-1-208 15,-4 0 80-15,-5-2 128 0,-4 0-144 0,-4-2 144 16,1 2 0-16,-3-4 0 0,-5-4 0 0,-1-1 0 0,-3-3 0 0,3-2 0 16,2-2 0-16,6-7 176 0,2-1-48 0,6-8-128 15,4-5 192-15,5-3-192 0,3-6 192 0,6-1-192 16,4-1 192-16,4-5-192 0,2-4 192 0,5 1-192 16,6 4 0-16,4-2 0 0,3 1 0 0,6-2 0 15,0 6 0-15,4 2 0 0,0 2 0 0,2 4-144 16,0 2 144-16,-2 6 0 0,-1 7-144 0,-3 2 144 15,-3 5 0-15,-3 7-176 0,-3 3 176 0,-4 5-128 16,-6 2 128-16,-2 5 0 0,-5 1-144 0,-3 3 144 0,-4-2 0 0,-6 0 0 16,-4-1 0-16,1 0 0 15,-7-2 0-15,-1-7 0 0,-5 3 0 0,-3-6 0 0,-2-2 0 16,1-5 0-16,-1-2 0 0,3-2 0 0,3-4 176 16,3-2-48-16,3-1-128 0,3-7 192 0,1-4-192 0,2-3 176 15,2-3-176-15,4-7 160 0,0-3-160 16,4-2 192-16,3-6-192 0,1-4 192 15,3-2-192-15,4-3 0 0,4-1 0 0,2 3 0 0,0 1-160 0,6 4 160 16,1-1 0-16,2 6-144 0,-1 6 144 0,1 4-160 16,0 5 160-16,4 7-160 0,-1 1 160 0,-1 5-128 15,1 8 128-15,0 1-128 0,-5 6 128 0,1 4-128 16,-3 1 128-16,-3 3-128 0,-3 6 128 0,-5-4 0 16,-6 3 0-16,-3-2-128 0,-4 6 128 0,-2-5 0 15,-4 0 0-15,-4-5 0 0,-4 2 0 0,-3 0 0 0,-2 0 0 16,2-4-128-16,1-4 128 0,3-3 0 15,0-1 0-15,3-6-128 16,2-2-1040-16,5-3-208 0,0-4-32 0,3-4-12016 0,4-6-2384 0</inkml:trace>
  <inkml:trace contextRef="#ctx0" brushRef="#br2" timeOffset="144260.79">24713 12307 17503 0,'-9'-5'1552'0,"0"-5"-1232"0,1-2-320 0,2 1 0 16,4-4 1952-16,2-2 336 0,0-1 64 0,4-1 16 16,2 0-1072-16,4-4-208 0,-2-5-32 0,5 4-16 0,2-4-208 0,0 4-32 15,3-1-16-15,0 2 0 0,2 3-320 0,-1 1-64 16,4 1-16-16,1 1 0 0,0 6-64 0,2 3 0 15,-1 6-16-15,2 2 0 0,-2 5-112 0,-2 6 0 16,-3 1-16-16,-1 5 0 0,-2 4-176 0,-7 2 128 16,-3-2-128-16,-5 1 128 0,-4-1-128 0,-6 2 160 15,-5-1-160-15,-3-3 160 0,-3 1 96 0,-4-1 32 16,-4-1 0-16,-2 0 0 0,-2 1 176 0,0-1 48 16,-4-3 0-16,2-1 0 0,3-6 144 0,0-1 48 15,1-2 0-15,2-5 0 0,3-1 48 0,4-4 16 16,2-5 0-16,4-2 0 0,4-2-128 0,4-3-32 0,2-5 0 15,5-1 0-15,5-2-352 0,6-6-80 0,4 1-16 0,5-1 0 16,4-2-160-16,2 0 0 0,5 0 0 0,3 3 0 16,2 2 0-16,3-2 0 0,-2 9-128 0,1 3 128 15,-1 3 0-15,-1 7 0 0,-1 2-144 16,-5 4 144-16,-4 6 0 0,-4 4-192 0,-5 0 192 0,-4 3-160 16,-3 3 160-16,-4-1 0 0,-5 3 0 0,-4 2 0 15,-5 0-128-15,-3 1 128 0,-5 0-128 0,-4 1 128 16,-5-5 0-16,-4-1 0 0,-4-1 0 0,0 0 0 15,-1-3 0-15,3 1 0 0,0-3 128 0,5 0-128 16,-3-4 144-16,6-4-144 0,3 0 192 0,3-4-192 16,3-4 192-16,2 0-64 0,4-3 0 0,1 0-128 15,3-5 160-15,3 0-160 0,2-3 128 0,1 0-128 16,4 0-224-16,2 1-128 0,2 1-32 0,2 3 0 16,1-1-1520-16,0 2-304 0,0 3-64 15,0 0-10016-15,-2 5-2016 0</inkml:trace>
  <inkml:trace contextRef="#ctx0" brushRef="#br2" timeOffset="146770.01">25167 13745 4607 0,'0'0'192'0,"0"0"64"0,0 0-256 0,0 0 0 0,0 0 0 16,10-2 0-16,-10 2 1856 0,10-3 336 0,-10 3 64 0,11-3 16 31,0 1-2272-31,-1-1-512 0,-1 2-80 0,-9 1-16 16,10-5-352-16,-1 2-64 0,-9 3 0 0,10-1-16 0,-10 1 656 0,9-1 128 0,-9 1 16 0</inkml:trace>
  <inkml:trace contextRef="#ctx0" brushRef="#br2" timeOffset="148366.74">25316 13707 4607 0,'0'0'400'0,"0"0"-400"0,0 0 0 0,0 0 0 15,0 0 2224-15,0 0 352 0,0 0 80 0,0 0 16 16,0 0-688-16,0 0-128 0,10 1-16 0,-10-1-16 16,0 0-496-16,0 0-112 0,0 0 0 0,0 0-16 15,9-4-496-15,-9 4-80 0,7-4-32 0,-7 4 0 16,5-10-320-16,1 2-64 0,-4-3-16 0,1 2 0 15,-1-4 112-15,-2 1 16 0,0 0 0 0,0 0 0 0,0 0 144 0,0 2 48 16,-4-4 0-16,2 1 0 0,-1-1 64 0,-1 3 0 16,-1-3 16-16,-1 2 0 0,-3 2-48 0,0-1-16 15,-1 2 0-15,0-1 0 0,-3 3-80 0,-1 0-32 16,-1 0 0-16,-3 1 0 0,-1-3-128 0,-2 5-32 16,0 1 0-16,0 0 0 0,-2-1-48 0,0 3-16 15,-5-2 0-15,2 2 0 0,1 1-192 0,0 1 144 16,-2 2-144-16,1 2 128 0,1 0-128 0,0-1 0 15,-2 0 0-15,3 2 0 0,-2-1 0 0,3 3 0 16,2 1 128-16,1-3-128 0,-1 3 128 0,2-1-128 16,0 2 192-16,1-3-64 0,2 3 0 0,-1 1-128 15,1 1 192-15,0 2-64 0,1-5-128 0,2 3 192 16,1 0-192-16,2-1 192 0,3 0-192 0,2-1 192 0,0 3-192 0,2 1 192 16,2-1-192-16,1-1 160 0,3 2-160 0,2 3 160 15,0-1-160-15,4 0 128 0,2-1-128 0,2-1 128 16,0 2-128-16,2 0 0 0,-1-1 0 0,2 0 0 15,4 3 0-15,-1-2 0 0,-2 1 128 0,1-1-128 16,-1 1 0-16,1-4 0 0,-2 1 0 0,1 1 0 16,-1-2 0-16,3-1 0 0,3 2 0 0,-1 0 128 15,-2 0-128-15,1-1 0 0,1 0 0 0,1-1 0 16,-1-3 0-16,2 1 0 0,0-1 128 0,1 0-128 16,2-1 0-16,-1 1 192 0,-1-7-192 0,-1 2 192 15,3 0-192-15,-5 1 128 0,1-1-128 0,-2-3 128 16,0-1-128-16,-2-1 128 0,0 1-128 0,0-3 128 0,0-4-128 15,-1 2 160-15,-1 1-160 0,1-4 160 16,0 1-160-16,0 0 0 0,-2-3 144 0,1 1-144 0,1-2 0 0,-2-2 144 16,0 2-144-16,-1-3 0 0,0-3 144 15,-1 1-144-15,-2 0 0 0,-2 1 144 16,0 0-144-16,-4-2 0 0,0-2 0 0,-1 1 0 0,0 1 0 0,-4-2 128 16,0-2-128-16,0 2 0 0,-4-1 0 0,0 2 0 15,-1 1 128-15,0 0-128 0,-5-1 0 0,2 0 0 16,-2-1 0-16,0 0 0 0,-3 1 0 0,-1 0 0 15,-1 1 144-15,1 1-144 0,1 2 0 0,-2 3 0 16,-3-3 0-16,1-1 0 0,-1 3 0 0,0 2-128 16,1-4 128-16,1 1-192 0,-1 2 192 0,0-3 0 15,-1 1 0-15,0 3 0 0,-1-3 0 0,0 3 0 16,0 0 0-16,0-3 0 0,1 4 0 0,-1-1 0 16,-3 4 0-16,1 0 0 0,0-1 0 0,1 5-128 0,1-1 128 0,0 2 0 15,0-2 0-15,0 3 0 0,0 0 0 0,1 3-128 16,0-1 128-16,0 2 0 0,1-3 0 0,0 5-128 15,0 1 128-15,1-1 0 0,-1 5-144 0,0-5 144 16,1 5 0-16,0 0 0 0,-1 1 0 0,1 1 0 16,-1-2-144-16,2 3 144 0,-3 2 0 0,0 2 0 15,2-2 0-15,-1 1-128 0,2-1 128 0,1 1 0 16,0-3 0-16,1 2 0 0,-1 2 0 0,3 1 0 16,1-1 0-16,2 0-128 0,3 1 128 0,1-2 0 15,2 1 0-15,2-1 0 0,0-2 0 0,1 3 0 16,4-2 0-16,1 2 0 0,2-3 0 0,2 2 0 15,2 1 0-15,2-2 0 0,0 1 0 0,3-2 0 0,0-2 0 16,2 1 0-16,1 1 0 0,1-4 0 0,-1 0 0 16,0 1 0-16,1-2 128 0,-1 2-128 0,0-6 0 0,3 2 0 15,1-3 0-15,2 3 0 0,-3-2 0 16,1-4 128-16,0 0-128 0,0 0 0 0,2 3 0 0,-1-5 0 16,-1-5 128-16,2 1-128 0,0 2 0 0,0-2 0 15,-2-2 128-15,-1-1-128 0,-2-3 0 0,0 1 0 16,-2-2 128-16,-1 2-128 0,-1-4 0 0,0 2 0 15,-2 1 0-15,2-6 0 0,-1 0 0 0,1 1 0 16,-2-1 0-16,-1 2 0 0,0-2 0 0,-1-1 0 16,-3 1 0-16,-1-1 0 0,0-2 0 0,-3 0 0 15,-1 3 0-15,-1-2 0 0,-2-1 0 0,0 1 0 16,-2 0 0-16,-2 0 0 0,0 1 0 0,-2-1 0 16,-2 0 0-16,-2 0 0 0,2 0 0 0,-6 1 0 0,1-2 0 15,-1 1 0-15,1-1 0 0,0 0 0 0,-3 2 0 0,0 2 0 16,0 1 0-16,-2 0 0 0,-1 1 0 0,-1-1-160 15,-1 1 160-15,-3 2-128 16,-2 1 128-16,-3 0-128 0,1 3 128 0,-1 1 0 0,-2 1-144 0,-1 4 144 16,2-1 0-16,2 4-144 0,0 0 144 0,1 3 0 15,2 0-128-15,1 0 128 0,2 2 0 0,0-1 0 16,-2 3-128-16,4 1 128 0,-1 2 0 0,4-3 0 16,-3 2-128-16,4-1 128 0,0 3 0 0,0 1 0 15,0-1-128-15,2 1 128 0,-1 2 0 0,3 3 0 16,1 0-128-16,0-1 128 0,1 0 0 0,1 1 0 15,0 4 0-15,3-2-128 0,2 0 128 0,-1 0 0 16,2 2 0-16,1 1 0 0,1-3 0 0,2 2 0 0,-1 2 0 16,2-2 0-16,3 0 0 0,2 2 0 0,1-3 0 15,2-2-128-15,2-2 128 0,2 1 0 0,-2 0 0 16,1-2 0-16,1-3 0 0,2 1 0 0,0-4 0 0,4 2 0 16,2 0 0-16,0-4 0 0,0 1 0 0,1-3 0 15,2 2 0-15,1-4 0 0,3-1 0 0,0 1 0 16,1-2 0-16,0-1 0 0,0-2 128 0,-3 0-128 15,-2-2 0-15,-2-1 0 0,-1-1 128 0,0-1-128 16,-2-1 0-16,1-5 144 0,-3 0-144 0,2 0 0 16,2 1 0-16,-4-2 128 0,-2-3-128 0,0-1 0 15,-4-1 0-15,2 0 0 0,-2 2 0 0,-2-1 0 16,-3-2 128-16,-2-1-128 0,0 0 128 0,-2-2 0 16,-4 1 0-16,2-2 0 0,-6 0-128 0,1 1 0 0,-4 2 0 15,-1 0 0-15,-3 0 0 0,-2 0 0 0,0 0 0 0,-1 1 0 16,-1-1 0-16,-4-1 0 0,-4-3 0 15,1 4 0-15,0-2 0 0,2 5 0 16,-5 3 0-16,0 1 0 0,-1-1 0 0,-2 6 0 0,-2 2 0 0,-4 2 0 16,1 1 0-16,-1 5 0 0,-1 3-128 0,1 1 128 15,-1 3 0-15,5-1-144 0,-1 1 144 0,3 0 0 16,4 1-384-16,3 2 48 0,2-4 0 0,4 0 0 31,1-3-1776-31,7 2-336 0,6-8-80 0</inkml:trace>
  <inkml:trace contextRef="#ctx0" brushRef="#br2" timeOffset="149022.73">24801 12110 21711 0,'0'0'960'0,"-9"6"192"0,0 0-912 0,9-6-240 0,0 0 0 0,0 0 0 15,0 0 880-15,0 0 128 0,0 0 16 0,0 0 16 16,1-11-400-16,4 0-64 0,3-3-32 0,4 0 0 15,3-1-288-15,1-3-64 0,5 1-16 0,2 0 0 16,1-2-176-16,1 1 0 0,2 1 0 0,1 3 0 16,0 3 0-16,1-2 0 0,0 4 0 0,-2 4 0 15,-4 3 336-15,-3 2-16 0,-3 2 0 0,-5 5 0 16,-1 4-64-16,-6 3 0 0,-4 2-16 0,-4 2 0 0,-2 1-48 0,-5 2-16 16,-5 0 0-16,-6 1 0 0,-3-1 16 15,-4-3 16-15,-2-1 0 0,-2-2 0 0,-1 0 176 0,0-1 48 16,1-1 0-16,2-4 0 0,4 1 432 0,2-5 96 15,4 0 0-15,2-1 16 0,1-7-224 0,6 0-48 16,3-5-16-16,2-3 0 0,4-2-176 0,2-1-48 16,2-5 0-16,4-3 0 0,-1-1-272 0,8 2-64 15,0-3-128-15,2-1 192 0,0 4-192 0,3 2 0 16,1 1 0-16,0 3-160 0,-1 3 160 0,0 5-128 16,-2 3 128-16,-2 1-128 0,-2 3 0 0,-12 0 0 15,11 5 0-15,-2 7 0 16,-6-2-416-16,-3 4-80 0,-3-1-16 0,-1-1-10880 0,1 4-2192 15</inkml:trace>
  <inkml:trace contextRef="#ctx0" brushRef="#br2" timeOffset="174158.06">10568 17798 14735 0,'-10'-6'1312'0,"0"-4"-1056"15,-2 1-256-15,1 0 0 0,-1 0 1408 0,1-1 240 16,2 2 32-16,0-1 16 0,4 4-784 0,-1 1-144 15,-1-3-48-15,5 0 0 0,2 7-48 0,-1-9-16 16,1 9 0-16,2-8 0 0,-1-5-96 0,8 5-32 16,0-3 0-16,5 3 0 0,-1-1-32 0,2 4-16 15,0-4 0-15,3 3 0 0,3 2-176 0,3-1-48 16,2-1 0-16,4 1 0 0,0 2 928 0,3 1 176 16,5 0 48-16,6 0 0 15,4 2-1408-15,4 2-464 0,3 0 0 0,-2-1 0 0,-1-1 816 0,2 1 160 0,0 0 48 16,3 1 0-16,2 0-112 0,2 2-32 0,1-1 0 0,-1-1 0 15,-4 3-144-15,-1-2-16 0,-1-1-16 16,-5 1 0-16,-3-1-48 0,-5 3 0 0,-3-1 0 0,-2 0 0 16,-3 0-64-16,-2 1 0 0,-5-3-128 0,-6 1 192 15,-3 2-192-15,-4-1 128 0,-14-4-128 0,0 0 0 16,0 0 192-16,0 0-64 0,0 0-128 0,-13 9 192 16,-6-4-16-16,-10 3-16 0,-7-3 0 0,-4 1 0 15,-7 0-160-15,-4-1 0 0,-4 0 0 0,-6 1-176 16,-6-1 176-16,-4-3 0 0,-4-3 0 0,0 1-128 15,0 1 128-15,3 3 0 0,4 0 0 0,-6-2 0 16,2 1 0-16,3-1 0 0,3 1 0 0,5 0 0 16,5-1 0-16,5 1 0 0,9 2 0 0,5-1 0 15,7-2 0-15,3 2 0 0,2-2 0 0,7 1 0 16,5 1 128-16,13-4-128 0,0 0 128 0,0 0-128 0,13 5 144 0,7-3-144 16,8 5 192-16,10-1-192 15,9-3 0-15,12 0 0 0,11 3 0 0,10 0 0 0,9-4 0 0,4 2 0 16,4-1 0-16,13-2 0 15,10 4-1904-15,4-1-336 0</inkml:trace>
  <inkml:trace contextRef="#ctx0" brushRef="#br2" timeOffset="175474.92">14723 19903 23903 0,'0'0'1056'0,"0"0"224"0,0 0-1024 0,0 0-256 16,0 0 0-16,14-4 0 0,3 0 288 0,3 1 16 15,4-2 0-15,4 1 0 0,5-4-112 0,8 3 0 16,5 1-16-16,6 0 0 0,6-2 64 0,5 1 16 16,2-4 0-16,-1 1 0 0,1 1-64 0,1-1 0 15,4 3 0-15,5 0 0 0,7-1 48 0,-1 1 0 16,-1-6 0-16,3 5 0 0,2 2-16 0,5-2 0 15,4 2 0-15,-2-1 0 0,-6-5-96 0,1 3-128 16,0 4 176-16,3-1-176 0,3-1 144 0,-2 0-144 0,-5 1 0 0,-1 1 144 16,-1 5-144-16,2-1 128 0,2 0-128 0,-4 0 128 15,-5 2 16-15,-3 1 0 0,-1 1 0 0,-1 0 0 16,-2-3-144-16,-1 4 192 0,-1 1-192 0,-6-3 192 16,-7-4-192-16,-2 1 192 0,-2 2-192 0,-4 1 192 15,-6 2-192-15,-1-2 128 0,-5 0-128 0,-4-1 128 16,0 2 32-16,-7-1 0 0,-3-2 0 0,-5 0 0 15,-5-1 0-15,-13-1 0 0,0 0 0 0,0 0 0 16,0 0 48-16,0 0 16 0,-12 3 0 0,-3-2 0 16,-5 3 96-16,-6-4 32 0,-4-4 0 0,-6 0 0 15,-3 3-160-15,-4 1-48 0,-4 0 0 0,-7 1 0 16,-6 1-16-16,-3-2 0 0,-10-2 0 0,-2 0 0 16,-2 1-128-16,-1-1 160 0,-3 2-160 0,-8 0 160 0,-5 0-32 0,-1-1-128 15,-2-3 192-15,2 2-64 0,-3 5-128 16,0-3 160-16,-1-3-160 0,1 0 160 0,1 3-160 0,4 0 0 15,-2 1 0-15,4-1 128 0,2-3-128 0,5 0 160 16,10 2-160-16,8-2 160 0,7 1-160 0,7-3 0 16,4 0 0-16,7 1 0 0,11-4 192 0,7 0 96 15,6 1 32-15,9-5 0 0,5 3-48 0,8 1 0 16,8-1 0-16,7 0 0 0,8-3-272 0,8 2 0 16,4-4 0-16,9 3 0 0,4 2 0 0,9-3-144 15,7 4 144-15,6-1 0 0,5 2 0 0,3 0-128 16,-1 0 128-16,5 3 0 0,-1-1 0 0,7 0 0 15,2 2 0-15,1-1 0 0,-2 0 0 0,1 0-128 16,2 3 128-16,-1 0 0 0,-2-1 0 0,-3 1 0 0,-5 1 0 16,-2 3 0-16,-7-1 0 0,0 4 0 0,-4 0 0 0,-6 2 0 15,-10-1-304-15,-8 2 32 0,-4 2 0 0,-7 3-16432 16</inkml:trace>
  <inkml:trace contextRef="#ctx0" brushRef="#br2" timeOffset="115187.11">4082 14417 10815 0,'1'-13'480'0,"-1"7"96"16,0-4-448-16,1 1-128 0,-1-1 0 0,0 2 0 0,0-3 976 0,0 3 176 15,-1-2 48-15,1 1 0 0,1-1 16 0,-1 2 0 16,3-1 0-16,-1 2 0 0,2-2-112 0,-4 9-16 16,4-8 0-16,-2-1 0 0,1 2-64 0,-3-2 0 15,2 2-16-15,0 2 0 0,-2 5-80 0,0 0-16 16,-2-10 0-16,2 10 0 0,0 0-272 0,0 0-48 16,-10-2-16-16,0 2 0 0,1 2-160 0,-2 6-32 15,-4 1-16-15,1 5 0 0,-3 4-144 0,-2 4-32 16,-1 8 0-16,-2 3 0 0,0 4 0 0,1 2-16 15,-1 0 0-15,-1 7 0 0,3 5-176 0,-2 4 192 0,1 1-192 0,0 2 192 16,2 6-192-16,2-3 0 0,-1 0 0 0,4-3 128 16,4-5-128-16,1-4 0 0,4-2 0 0,0-1 0 15,3-6 128-15,5-2-128 0,1-2 192 0,-1-6-64 16,1-7 16-16,3-1 0 0,-1-3 0 0,2-1 0 16,-1-6 80-16,2 0 16 0,1-6 0 0,-1-3 0 15,-9-3 112-15,13-1 32 0,1-2 0 0,-3-5 0 16,1-1-48-16,-2-1 0 0,-1-2 0 0,0-5 0 15,0-3-96-15,-3-3-32 0,-1-1 0 0,0 1 0 16,-1-1-208-16,-3 2 144 0,2 3-144 0,-2-3 128 16,-2-4-128-16,-1 2 0 0,1 2 144 0,0-5-144 15,-2 2 0-15,1-6 0 0,-1 1 0 0,0-1 128 16,-1-4-128-16,1-2 0 0,2-4 0 0,-2 1 128 0,1-2-128 16,1 0 0-16,-1 3 0 0,0 5 0 0,2 2 0 0,0 2 0 15,4-1 0-15,-1 6 0 0,1-4 0 0,1 5 0 16,0-3 0-16,2 7 0 0,-2 2 0 0,2 1 0 15,1 2 0-15,0 4-128 0,-1-2 128 0,1 3 0 16,0 1-144-16,-1 4 144 0,0-3 0 0,-7 8 0 16,10-4 0-16,-10 4 0 0,0 0-128 0,0 0 128 15,0 0 0-15,0 0 0 0,0 0 0 0,0 0 0 16,0 0 0-16,0 0 0 0,10 0 0 0,-10 0 0 16,0 0 0-16,0 0 0 0,0 0 0 0,0 0 0 15,0 0 0-15,0 0 0 0,0 0 0 0,0 0 0 16,0 0 0-16,0 0 0 0,0 0 0 0,0 0 0 15,0 0 0-15,-7 13 0 0,0-4 0 0,-1 2 0 0,-3 2 0 0,1-2 0 16,-2 3 0-16,-1 4 0 0,-2 3 0 0,1 1 0 16,-2 4 0-16,0-1 0 0,-4 7 0 0,1 6 0 15,-1 8 0-15,-1 6 0 0,0 5 0 0,0 3 0 16,1 5 0-16,4-4 0 0,2 2 0 0,3-5 0 16,4-5 0-16,3-2 0 0,4-5 0 0,1-1 0 15,3-7 0-15,2-2 0 0,2-3 0 0,3-6 0 16,3-1 0-16,3-4 0 0,0-3 0 0,2-2 0 15,2-2 0-15,3-1 0 0,6-4 0 0,3-1 0 32,2-6-1664-32,8-1-256 0,3-1-48 0</inkml:trace>
  <inkml:trace contextRef="#ctx0" brushRef="#br2" timeOffset="116336.95">6117 14491 10127 0,'0'0'448'0,"0"0"96"0,-8-8-544 0,3-1 0 16,5 9 0-16,-5-6 0 0,0-2 1664 0,5 8 208 16,-5-7 48-16,1 2 16 0,4 5-592 0,0 0-128 15,-4-9-32-15,4 9 0 0,0 0-256 0,0 0-48 16,0 0-16-16,0 0 0 0,0 0-352 0,5 11-64 16,4-1 0-16,2 6-16 0,0 0 32 0,3 4 16 15,2 5 0-15,2 1 0 0,-3 6 80 0,2 4 16 16,1-1 0-16,-2 2 0 0,-1 3-144 0,-2 7-32 15,-3 3 0-15,-1 3 0 0,-4-1-48 0,2 0-16 0,-9 1 0 0,0-1 0 16,-3-2 0-16,-3-1 0 0,-2-3 0 0,-5 0 0 16,-2-4 80-16,-1 1 16 0,0-4 0 0,-2 1 0 15,1-3 64-15,3-3 16 0,0-1 0 0,0-6 0 16,0-2-144-16,3-3-32 0,1 1 0 0,1 1 0 16,-1-5-208-16,3-1-128 0,0-2 128 0,2-3-128 15,0-2 0-15,2 0 144 0,0-5-144 0,5-6 0 16,0 0 128-16,0 0-128 0,0 0 0 0,0 0 0 15,3-9 128-15,1 0-128 0,-1 0 144 0,3-1-144 16,0-5 0-16,0 0 128 0,1-1-128 0,-1 2 0 16,2-2 0-16,3 1 0 0,-1-1 128 0,0-2-128 15,-2 1 0-15,0-1 0 0,0 0 0 0,-1-2 0 16,-1-4 0-16,2 1 0 0,-1 0 0 0,1 1 0 16,-5-4 0-16,0 0 128 0,0-4-128 0,0 3 0 0,0-1 0 0,0 3 0 15,-3-6 0-15,-3-2 0 0,1 0 128 0,-2-3-128 16,-1-1 0-16,-3 1 144 0,-1-5-144 0,0-2 0 15,1 1 0-15,-1 1 128 0,-2-1-128 0,0 4 0 16,-2 1 0-16,2 3 0 0,-1 0 0 0,0 4 0 16,0-1 0-16,0 8 0 0,0 0 0 0,1 4 0 15,-1 0 0-15,2 2 0 0,1 4 0 0,3 1-144 16,0-1 144-16,-1 3 0 0,1-3 0 0,1 4-128 16,1 2 128-16,4 7 0 0,0 0 0 0,0 0 0 15,0 0-128-15,0 0 128 0,0 0 0 0,0 0-192 16,11 0 192-16,2 3-160 0,-3 5 160 0,5 2-160 15,5 4 160-15,-1 4-160 0,0 1 160 0,0 3 0 16,0 3-144-16,1 4 144 0,2 6 0 0,-2 3 0 0,-2 4 0 0,-2 2 0 16,0 8 0-16,-2 2 0 0,-4-1 0 0,1 0 0 15,-4 1 128-15,-1-2-128 0,-1 0 0 0,-4-1 128 16,-2 0 16-16,-3-4 0 0,-1 1 0 0,-2-5 0 16,-2 1 176-16,0-6 48 0,-3 0 0 0,0-1 0 15,-1-3 0-15,-2 0 0 0,-1-7 0 0,0 0 0 16,-2-6-112-16,0 1-32 0,0 1 0 0,2-4 0 15,-1-3-48-15,2 0-16 0,0-1 0 0,2-1 0 16,2-3-160-16,2-3 0 0,-1 0 0 0,3-5 128 16,7-3-304-16,0 0-64 0,0 0-16 0,0 0 0 15,0 0-2112-15,-1-10-416 0,1 3-96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8:00:10.96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6548 14202 17503 0,'0'0'1552'0,"-9"-5"-1232"16,1-1-320-16,0 0 0 0,2-5 720 0,-4 4 96 16,0-2 16-16,-2 2 0 0,-3 2 448 0,-2-1 112 15,1 1 16-15,-2 2 0 0,-2 5-384 0,-2 0-80 16,-2 2-16-16,-1 5 0 0,-2 0-240 0,-1 2-48 15,-3 5-16-15,2 0 0 0,-1 2-256 0,2 1-48 16,2 5-16-16,3 4 0 0,-1-1-144 0,3 2-32 16,2 0 0-16,2 0 0 0,2 4-128 0,2 1 0 15,6-3 0-15,0-1 0 0,3 0 0 0,3 2 0 16,1-5 0-16,4-1 0 0,2-4-288 0,6-1-32 16,3 4-16-16,8-8 0 15,4-4-1680-15,7-1-336 0</inkml:trace>
  <inkml:trace contextRef="#ctx0" brushRef="#br0" timeOffset="848.9">7111 14199 22111 0,'-23'-3'976'0,"10"3"208"0,-3 4-944 0,0 1-240 16,-1 4 0-16,1 1 0 0,0 6 1376 0,0 4 224 0,-1 1 64 0,-1 5 0 15,0-4-1152-15,2 3-240 0,0 0-32 16,4-1-16-16,0-1-224 0,3 1 144 0,4-2-144 0,3 2 128 16,2 3-128-16,2-4 0 0,6-3 144 0,1-2-144 15,2-3 384-15,2-1 0 0,0-5 0 0,4 0 0 16,1-4-64-16,0 0 0 0,2 2 0 0,-2-5 0 0,-4-4-32 0,0 1-16 16,-1-3 0-16,-3-2 0 0,-2 0 48 0,-3-3 16 15,-2 0 0-15,-3-4 0 0,-2 4-16 0,-2-2 0 16,-2-4 0-16,-3-2 0 0,-1-2-128 0,-2 0-16 15,0-1-16-15,0 1 0 0,-4-3-160 0,2-1 0 16,1 0 144-16,3 0-144 0,-2 3 0 0,3 1 0 16,6 2 0-16,0 5 0 0,2 4 0 0,1 8 0 15,0 0 0-15,10 3 0 0,1-1-160 0,6 3 160 16,4 3-192-16,2-3 192 0,2 0-160 0,2-1 160 16,3 0-128-16,1-2 128 0,4 1 0 0,2-3 0 15,0 0 0-15,1-2 0 0,0 0 0 0,0-3 0 16,-2-3 0-16,-3 1 0 0,-4-4 0 0,-1-1 0 15,0-4 0-15,0 1 0 0,-5-1 0 0,-1-1 0 16,-1 1 128-16,-2-1-128 0,-3-1 144 0,0-1-144 16,-4-1 192-16,-1 1-192 0,-3 4 160 0,-1-2-160 15,-3-2 128-15,-1 0-128 0,-4 0 128 0,-3 2-128 16,-2 2 0-16,-4 0 128 0,1 2-128 0,-3 5 0 16,0 3 144-16,-4 3-144 0,-1 4 0 0,-4 5 0 15,-2 2 0-15,-1 6 128 0,-1 5-128 0,-1 4 0 0,1-1 0 0,2 6 0 16,2-2 0-16,3 5 0 0,3-2 0 0,4-2 0 15,5 2 0-15,6-4 0 0,8 2 0 0,2-5-128 16,3-1 128-16,4-2 0 0,4-6 0 0,2 0 0 16,1-2 0-16,5-6 0 0,0-4 0 0,3 0 0 15,1-2 0-15,1-3 0 0,2-2 0 0,-1-3 0 16,0 0 0-16,-1-3 0 0,-1 1 128 0,-1-6-128 16,-2-5 176-16,0 2-48 0,-5 1 0 0,1-2 0 15,-2-4 64-15,0 1 16 0,0-5 0 0,-1 1 0 16,0-2-80-16,0-3-128 0,0-2 176 0,-1-7-176 0,1-2 160 0,3-5-160 15,-5-3 128-15,5-4-128 0,0-3 0 0,1 3 0 16,-1 1 128-16,-2 2-128 0,0 1 0 0,-1 6 0 16,-4 3 0-16,-3 7 0 0,-6 5 0 0,-2 5 0 15,-3 7 0-15,-1 7 0 0,-5 2 0 0,1 9 0 16,0 0 0-16,-10 14 0 0,-4 5 0 0,-2 6 128 16,-1 8-128-16,-4 12 0 0,2 4 128 0,-8 14-128 15,-2-1 0-15,0 14 128 0,-3 8-128 0,0 13 0 16,-2 6 0-16,2 6 0 0,-2 3 0 0,2 4 0 15,3 2 0-15,2-8 0 0,4-8 0 0,4-12 0 16,3-6 0-16,6-10 0 0,2-9 0 0,4-7 0 16,2-9 0-16,2-8 128 0,2-6-128 0,2-7 0 15,2 0 0-15,2-11 0 16,-2-8-1152-16,-6-9-272 0,12 2-48 0,-2-10-14304 0</inkml:trace>
  <inkml:trace contextRef="#ctx0" brushRef="#br0" timeOffset="994.47">8153 14615 32255 0,'0'0'2864'0,"0"0"-2288"15,0 0-576-15,9-8 0 0,2-4 1280 0,5 6 160 0,3-2 32 0,4 3 0 16,3-6-720-16,6 2-144 0,4-4-32 0,0 2 0 16,-1-2-576-16,-1-2 0 0,0-3 0 0,2 0-128 15,0 0-2496-15,-1-2-480 0</inkml:trace>
  <inkml:trace contextRef="#ctx0" brushRef="#br0" timeOffset="1666.53">10197 13746 32591 0,'-14'4'1440'0,"4"1"304"0,-2 1-1392 0,1 7-352 16,2 3 0-16,-1 4 0 0,-2 0 176 0,1 4-48 15,-2 4 0-15,3 0 0 0,0-3-128 0,-2 6 0 16,4 2 0-16,1-5 0 0,2-1 0 0,3-3 0 16,2 0 0-16,2-4 0 0,2 1 0 0,2-9-192 0,2 0 0 0,2-7 16 15,2 1-80-15,-1-3 0 16,0-3-16-16,1-7 0 0,1 0 272 0,-1-5 0 15,2 1 176-15,-2-2-176 0,-3-1 624 0,-2 0 16 16,1-2 0-16,-2 3 0 0,-2-2 64 0,-1-1 32 16,-2 0 0-16,0-1 0 0,-1 0-304 0,-1 1-64 0,0 4-16 0,-1-1 0 15,2 3-352-15,0 2 128 0,0 8-128 0,0 0 0 16,3-10 0-16,2 2 0 0,0 3 0 0,4-5 0 16,2 2 0-16,3-2 0 0,4-1 0 0,1-1 0 15,5-4-144-15,4-2 144 0,4-5-160 0,1-1 160 16,-1 1-144-16,-2-2 144 0,3-4-128 0,-2-5 128 15,-3 0 0-15,-4-4 0 0,2-3 0 0,-2-6 0 16,-1 2 0-16,-1-4 0 0,-1-3 0 0,-5 3 176 0,1-2 32 0,-3 11 16 16,-3 12 0-16,-2 5 0 0,-4 6-16 0,0 9 0 15,-5 8 0-15,-2 8 0 0,-5 7-80 0,-4 13-128 16,-4 9 176-16,-4 9-176 0,-3 9 128 0,0 9-128 16,0 6 0-16,-1 4 0 0,-1 10 0 0,-3 5 0 15,-1 6 0-15,-3 5 0 0,1-2 0 0,-2 4 0 16,0-7 0-16,4-2 0 15,2-7-432-15,3-6-144 0,4-8-16 0,3-13-16 16,4-7-656-16,2-13-128 0,2-10-16 0,2-11-16 16,-1-8 480-16,7-10 112 0,-9-3 0 0,0-8 16 15,2-8-336-15,-1-5-80 0,1-2-16 0,-1-8 0 16,-1-8 0-16,1-1 0 0,1-7 0 0,2 4 0 0,2-2 1760 0,3 6 336 16,4 1 80-16,2 8 16 0,4 5 1088 0,4 3 208 15,2 6 64-15,3 5 0 0,1 1-1504 0,6 2-288 16,0 4-64-16,6 0-16 0,2 0-432 0,4 2 0 15,3-1 0-15,2 1 0 0,1 0 0 0,4-4 0 16,4 0 0-16,1 4-9920 16,2 0-2048-16</inkml:trace>
  <inkml:trace contextRef="#ctx0" brushRef="#br0" timeOffset="2184.38">12479 13796 22111 0,'0'0'1968'0,"0"0"-1584"16,6-7-384-16,-6 7 0 0,0 0 960 0,0 0 96 16,-4-10 32-16,-5 4 0 0,-3 2-192 0,-5 1-16 15,-2 1-16-15,-4 4 0 0,-5 2-384 0,-4 4-80 16,-3 7-16-16,-2 3 0 0,-1 2-48 0,-2 6-16 15,0-1 0-15,-1 6 0 0,0 2-48 0,1 0-16 16,0 2 0-16,5 0 0 0,4 0-256 0,4 1 0 16,7 1 0-16,5-3 0 0,6-5 0 0,5-5 0 15,7-1 0-15,3-8 0 0,4-3 176 0,5-6-176 16,6-6 160-16,4-4-160 0,4-5 736 0,5-4 48 16,0-7 16-16,1-5 0 0,1-3 32 0,-3-6 0 15,0-1 0-15,0-3 0 0,0-7-464 0,-1-1-96 16,-3-5-16-16,2-2 0 0,-1-5 64 0,2-4 16 15,-1-1 0-15,0-7 0 0,1-8-336 0,0-5 0 16,-3-7 0-16,-1 1 0 0,-3 2 0 0,-2 4 0 16,-6 8 0-16,-2 16 0 0,-5 12 0 0,-3 18 0 0,-4 9 0 0,-3 10-192 15,0 10 192-15,-3 9-128 0,-7 15 128 16,-4 13-128-16,-6 10-16 0,0 11 0 0,-4 3 0 0,-1 13 0 16,-5 10 144-16,1 8-160 0,-1 9 160 0,0 1-160 15,2 2 160-15,3 0 0 0,3 2-144 0,6-11 144 16,6-7-176-16,3-7 48 0,5-10 0 0,3-10 0 15,3-8-656-15,5-7-128 0,2-11-32 16,3-9 0-16,4-5-128 0,2-9-16 0,4-7-16 0,4-7-8784 16,4-7-1760-16</inkml:trace>
  <inkml:trace contextRef="#ctx0" brushRef="#br0" timeOffset="2518.33">12776 14076 16575 0,'0'0'736'0,"-8"11"160"0,3-1-720 0,5-10-176 16,2 14 0-16,5-5 0 0,5 1 3200 0,2-4 592 16,0 1 128-16,3-5 32 0,4-3-2480 0,0-4-480 15,4-2-96-15,0 0-32 0,0-5-224 0,2 0-64 16,0-5 0-16,-2 1 0 0,-1-2-64 0,-2 0-32 16,-2-1 0-16,-1-3 0 0,-2 2-112 0,-6 0-32 15,1-2 0-15,-7 0 0 0,-3 1 80 0,-3 4 16 16,-3 7 0-16,-2 1 0 0,-4 4 16 0,-2 6 0 15,-3 5 0-15,-3 7 0 0,-2 8-448 0,-2 3 128 16,-2 0-128-16,3 2 0 0,3 3 0 0,1 3 0 16,5-3 0-16,1 3 0 0,4-2 0 0,4-3 0 15,6-1 144-15,2-3-144 0,2-2 0 0,7-4 0 0,3-4 0 0,3 0 0 16,4-5-128-16,4-3-112 0,3-3-16 16,1-4 0-16,1-1-64 0,-1-2-32 0,-1-3 0 15,2-3 0 1,2-4-1184-16,-1-2-224 0,0-1-48 0,1 1-16 0,-1-4-672 0,-2-2-128 15,3-7-16-15</inkml:trace>
  <inkml:trace contextRef="#ctx0" brushRef="#br0" timeOffset="2704.31">13966 13117 22111 0,'-1'-28'1968'0,"-1"11"-1584"0,-2 2-384 0,-1 4 0 0,5 11 2048 0,0 0 320 16,-8-2 64-16,-1 10 0 0,-5 5-1168 0,-2 7-240 15,-1 7-64-15,-5 6 0 0,-1 5-416 0,-1 10-96 16,0 6 0-16,-2 3-16 0,1 3-48 0,1 6 0 15,0 1 0-15,1 7 0 0,0 1-160 0,1 2-32 16,3 6-16-16,0-2 0 16,1-1-816-16,3-3-176 0,2-8-16 0,6-4-16 15,3-7-1360-15,3-6-272 0,3-10-48 0,3-7-16 16,4-4-16-16,0-11 0 0,0-9 0 0</inkml:trace>
  <inkml:trace contextRef="#ctx0" brushRef="#br0" timeOffset="2881.26">13438 13773 26719 0,'-6'-3'2368'0,"6"3"-1888"16,0 0-480-16,0 0 0 0,0 0 2032 0,0 0 304 0,15-4 64 0,6 4 16 15,4 2-1744-15,3 0-352 16,4-1-64-16,2 1 0 0,3-1-32 0,0-1 0 0,1-1 0 0,0 1 0 16,1-3-224-16,0-1 176 0,-1-1-176 0,-1 1 160 31,-1 1-1616-31,3-1-320 0,-1-1-64 0,-1 1-12912 0</inkml:trace>
  <inkml:trace contextRef="#ctx0" brushRef="#br0" timeOffset="3188.78">14244 13886 27231 0,'0'0'1216'0,"0"0"240"0,0 0-1168 0,0 0-288 15,9 10 0-15,1-2 0 0,0 1 832 0,1-4 128 16,-11-5 0-16,12 0 16 0,0-3-480 0,-2-2-112 15,-2-5 0-15,-2 0-16 0,-1-1 288 0,-2-1 64 16,-1 2 16-16,-3-1 0 0,-3 5 0 0,-1 0 0 16,-3 2 0-16,-2 3 0 0,-4 2-272 0,-2 5-48 15,-3 4-16-15,-4 7 0 0,-3 5-400 0,1 0 128 16,-1 3-128-16,1-1 0 0,2 4 0 0,4 0 0 16,3 1 0-16,5-2 0 0,6-3 0 0,5-4 0 15,5-1 128-15,4-1-128 0,4 0 0 0,2-4 192 16,3-4-192-16,5-1 192 0,6-5-64 0,2-3 0 15,0-2 0-15,2-3 0 0,2-5-336 0,0 1-80 16,2-4-16-16,-2-2 0 16,-4-3-2112-16,1 3-416 0,-1 0-96 0,-1-4-11328 0</inkml:trace>
  <inkml:trace contextRef="#ctx0" brushRef="#br0" timeOffset="3769.22">15137 13388 21183 0,'-14'-8'944'0,"7"4"192"0,-2-1-912 0,3 5-224 15,6 0 0-15,-9 6 0 0,0-1 0 0,0 2 0 16,-2 2 0-16,-2 3-160 0,-2 1 160 0,-2 2 0 16,-2 2 0-16,0 1-128 0,-1 3 384 0,1 3 96 15,0-2 16-15,1 5 0 0,0 1 272 0,2 4 64 16,3 3 16-16,1 3 0 0,2 0 0 0,0 4 0 16,0 5 0-16,1 3 0 0,0-3-80 0,2 3 0 0,-1-1-16 0,-1 1 0 15,0-5-96-15,0-1-16 0,-1-7 0 0,1-4 0 16,2-5-96-16,1-3-32 0,-1-6 0 0,3-6 0 15,1-3 192-15,3-10 48 0,0 0 0 0,0 0 0 16,11-9 224-16,1-2 48 0,2-5 16 0,2-4 0 16,0-8-368-16,1-1-80 0,0-4-16 0,-1 1 0 15,0 0-288-15,2-2-160 0,0-4 160 0,1 0-160 16,0 1 0-16,1 0 128 0,2 0-128 0,-1 3 0 0,2 3 0 0,0 8 0 16,1 3 0-16,2 5 0 0,-1-1 0 0,-1 8-192 15,-1-1 192-15,0 4-160 16,0-3-416-16,0 5-64 0,-1 2-32 0,-1 2 0 15,-2 2-1712-15,0 2-352 0,-1 0-64 0</inkml:trace>
  <inkml:trace contextRef="#ctx0" brushRef="#br0" timeOffset="4336.02">15763 13784 24879 0,'0'0'1088'0,"-5"-9"256"16,5 9-1088-16,0 0-256 0,0 0 0 0,0 0 0 0,0 0 1328 0,0 0 208 0,-1 12 32 0,-3 3 16 16,-2 1-816-16,-1 9-176 0,0 0-16 0,-3 6-16 15,1 3-96-15,-3-2-16 0,-1-4 0 0,1 2 0 16,-2 3-80-16,1-5-32 0,0 0 0 0,3-4 0 15,3 0-176-15,4-3-32 0,-1-5-128 0,4-4 192 16,1-1-64-16,-1-11-128 0,9 6 176 0,4-3-176 16,4-7 480-16,2-1-16 0,5-9 0 0,5-2 0 15,3-6-32-15,-2 2-16 0,0-3 0 0,-1-1 0 16,0-3-272-16,0-1-144 0,1 3 160 0,-4-3-160 0,0 2 0 16,-3 1 128-16,-1 3-128 0,-1 6 0 0,-1 4 0 0,-2 1 0 15,-4 7 0-15,0 3 0 0,-5 3-128 0,-9-2 128 16,5 12-192-16,-1 2 192 0,-7 1-272 0,-1 1 48 15,-3 1 16-15,-2-1 0 0,0-2 208 0,1-2 0 16,2-5-160-16,6-7 160 0,0 0 0 0,0 0 0 16,0 0 0-16,0 0 0 0,0 0 0 0,13-10 0 15,2 0 0-15,4-3 0 0,4-3 128 0,1-1-128 16,1 1 0-16,1 1 128 0,-2-1-128 0,4 5 0 16,-3-2 0-16,-1 3 0 0,-2 2 0 0,-2 6 0 15,0 3 0-15,-3 6 0 0,-1 3 0 0,-1 5 0 16,0 1 0-16,-3 5 0 0,-5-1 0 0,-2 4 0 15,-2 6 0-15,-1-8 0 0,1 0 0 0,-3 1 0 16,-4-3 0-16,3-1 128 0,1 0-128 0,0-1 0 16,1-1 0-16,3-3-176 15,1-3-592-15,3-2-112 0,0-6-16 0,5-3-16 16,5-6-2224-16,0-2-432 0</inkml:trace>
  <inkml:trace contextRef="#ctx0" brushRef="#br0" timeOffset="4518.39">17029 13839 26719 0,'0'0'1184'0,"-7"6"240"0,-1 6-1136 0,0 0-288 0,1 6 0 0,-2 2 0 15,0 5 1856-15,-1-3 320 0,0 6 64 0,-2-1 16 16,-1 0-1456-16,1-4-288 0,0 0-64 0,1-2-16 16,1 2-304-16,0-1-128 0,1-3 0 0,0 1 128 15,0-1-576-15,1 0-128 0,3-1-32 0,1-1 0 16,3-3-2032-16,4-1-416 0,0-2-80 0,-3-11 0 0</inkml:trace>
  <inkml:trace contextRef="#ctx0" brushRef="#br0" timeOffset="5525.02">17419 13904 12895 0,'0'0'1152'0,"0"0"-928"16,-5 12-224-16,0 1 0 0,2-2 3584 0,-1 6 656 15,-1 2 144-15,-3 4 32 0,-1-1-2688 0,-4-1-512 16,1 1-128-16,-4-1 0 0,1 2-608 0,-1-1-112 16,-2-3-32-16,0-1 0 0,-1-2-48 0,2-2-16 15,5-4 0-15,3-1 0 0,2-5 96 0,7-4 16 16,0 0 0-16,0 0 0 0,0 0 224 0,9-6 48 16,5-7 16-16,3-1 0 0,2 1-208 0,3-3-32 15,0-3-16-15,3 0 0 0,-3 0-160 0,1-3-16 16,-1 0-16-16,2 1 0 0,-1-2-96 0,-1 6-128 0,0 6 176 15,-2 0-176-15,-1 3 0 0,-2 2 0 16,1 3 0-16,-3 3 0 0,-2 4 0 0,-1 3 0 0,-3 1 0 0,-2 4 0 16,1 1 0-16,-2 3 0 0,-1-2 0 0,0 0 0 15,0 0-176-15,0-2 176 0,2 0-192 0,-1-1 192 16,4-3-192-16,3 0 192 0,2-6-192 0,3 2 192 16,2-2 0-16,2-3-128 0,1-4 128 0,1 1 0 15,2-2 0-15,-2 0 0 0,-3-3 0 0,-2-2 0 0,-1 0 0 16,-3 2 0-16,-2-2 0 0,0 1 0 0,-6-4 0 15,0 0 0-15,-3 3 128 0,-2 3-128 0,-2 8 0 0,0 0 128 16,0 0-128-16,0 0 0 0,-10 1 0 0,-1 5 0 16,-2 4 0-16,1 2 0 0,1-2 0 0,0 4 0 15,0 0 0-15,2-3 0 0,1-1 0 0,2-1 0 16,6-9 0-16,0 12 0 0,0-12 0 0,7 11 0 16,-7-11 0-16,11 4 0 0,2 0 0 0,2-3 0 15,-1-3 0-15,3-1 0 0,1-5 0 0,1 2 0 16,0 0 0-16,-2-3 0 0,0-1 0 0,-1 1 0 15,-3 4 0-15,0-2 0 0,-2 0 0 0,-2 2 0 16,-4 0 0-16,-5 5 0 0,0 0 0 0,0 0 0 16,0 0 0-16,0 0 0 0,9 5 0 0,-9-5 0 15,9 6 0-15,-9-6 0 0,0 0 0 0,13 4 0 16,1 0 0-16,0-4 0 0,0-4 0 0,4-1 0 16,2-4 0-16,2-3 0 0,2 5 0 0,1-5 0 15,2-4 0-15,1-2 0 0,2-1 0 0,0-5-128 0,-3-5 128 0,1-5 0 16,-1-1 0-16,0-5 0 15,2 0 0-15,0-8 0 0,2-5 0 0,-1-4 0 0,2-9 128 16,-3-1-128-16,2-6 0 0,-1 11 0 0,-2 5-144 16,-5 9 144-16,-6 7-304 0,-5 10 48 0,-3 14 0 0,-4 5 0 15,-5 12 112-15,0 0 144 0,-5 12-208 16,-6 5 80-16,-7 9-96 0,-2 8-16 16,-4 8 0-16,1 3 0 0,-1 7 96 0,-2 6 16 0,-1 7 0 0,3 5 0 15,-2-3 128-15,4-3-128 0,3-1 128 0,7-6-128 16,5-3 128-16,4-6 0 0,3-6 0 0,4-5-128 15,4-4 128-15,2-8 128 0,1-2-128 0,1-5 176 16,1-6 80-16,2-2 0 0,3-8 16 0,2-2 0 0,3-1 160 16,3-5 16-16,0-1 16 0,1-3 0 0,2-5-256 0,-1-2-48 15,0 1-16-15,2-2 0 0,1-4-144 0,-1 3 0 16,0 2 144-16,-4 0-144 0,2 4 0 0,0 2 0 16,-2 5 0-16,-4 3 0 0,-1 0 0 0,-3 5 0 15,-3 0 0-15,-2 2 0 0,-2 2 0 0,0 3 0 16,0-1 0-16,-4 2-128 0,1-1 128 0,-2 2 0 15,-1 2 0-15,2-1 0 0,-1 0 0 0,0 2 0 16,1-1 0-16,2-2-128 0,0 3 128 0,2 0 0 16,0-1 0-16,3-3 0 0,0 2 0 0,0-3 0 15,2 2 0-15,-2-1 0 0,0-1 0 0,2-1 0 16,3-2 0-16,1-2 0 0,0 0 0 0,-1-4 0 16,1-3 128-16,0 2-128 0,-1 0 128 0,0-2-128 15,4-3 128-15,0 1-128 0,0 1 0 0,0 1-128 16,0-2 0-16,-3-1 0 15,-2-2-2064-15,-3-3-416 0,-2 1-80 0</inkml:trace>
  <inkml:trace contextRef="#ctx0" brushRef="#br0" timeOffset="5700.61">18431 13517 31327 0,'-34'-26'1392'0,"20"15"272"0,5 1-1328 0,8 6-336 15,7 1 0-15,8 3 0 0,5 2 1728 0,4-1 288 0,0 1 48 0,5-4 16 16,1 1-1632-16,3-1-320 0,2-5-128 0,1 3 0 0,-1 1 0 16,2-4 0-16,-1 3 0 0,-1-1 0 15,-2 2-2176-15,-1-4-480 0,-5 2-96 0</inkml:trace>
  <inkml:trace contextRef="#ctx0" brushRef="#br0" timeOffset="5863.11">17423 13174 41519 0,'-70'-19'1840'0,"32"9"384"0,0-3-1776 0,8 7-448 15,7 3 0-15,5 3 0 0,3 1 512 0,3 5 32 16,2-1 0-16,4 4 0 0,6-9-544 0,-2 7 0 16,2-7 0-16,6 10 0 15,1-3-2064-15,5-1-432 0</inkml:trace>
  <inkml:trace contextRef="#ctx0" brushRef="#br0" timeOffset="34909.81">24864 12020 11055 0,'-6'-12'976'0,"-2"5"-784"0,1-2-192 0,1 3 0 0,-1 2 1008 0,1-3 144 16,-1 1 48-16,1 2 0 15,1 2-400-15,-3-2-80 0,2 1-16 0,6 3 0 16,-8-2-160-16,8 2-32 0,-9-3-16 0,9 3 0 0,0 0-32 0,0 0 0 15,0 0 0-15,0 0 0 0,0 0-144 0,0 0-16 16,0 0-16-16,0 0 0 0,0 0 32 0,16 4 16 16,0-1 0-16,5 2 0 0,3-1 0 0,2-2 0 15,5 2 0-15,6 0 0 0,3-1 144 0,6 1 32 16,6-1 0-16,2-1 0 0,0-2-32 0,1-1 0 16,-2-1 0-16,1 0 0 0,-1 1-32 0,4 0-16 15,3-2 0-15,1 1 0 0,0 0-128 0,-1 0-32 16,-2-2 0-16,-2 0 0 0,-1-3-96 0,0 3-32 15,-2 1 0-15,-1 3 0 0,0 0-144 0,-2 0 0 0,-2-1 0 16,-2 1 0-16,-3-1 0 0,-3-1 128 0,-5 1-128 0,-1 0 0 16,0 1 0-16,-4 0 0 0,-2 0 0 0,-3 1 0 15,-4-1 0-15,-3 3 0 0,-6-1 128 0,-2 2-128 16,-10-4 0-16,0 0 0 0,0 0 144 0,0 0-144 16,0 13 176-16,-5-4-48 0,-5 0 0 0,-3-3 0 15,-4 3 48-15,-4-3 0 0,-4 2 0 0,-2-2 0 16,1-1 80-16,-5 3 0 0,-5-3 16 0,-3-1 0 15,-3-2 16-15,-5-2 0 0,-6-3 0 0,-2 1 0 16,-1 4-96-16,0-2 0 0,1 0-16 0,0 1 0 16,-4 1-176-16,-1-2 128 0,-1-2-128 0,0-2 128 15,-1 0-128-15,5-1 0 0,3 1 0 0,6 2 128 16,5-1 0-16,7-1-128 0,6 2 192 0,4-2-64 16,2 1-128-16,6 1 0 0,3-3-192 0,5 1 192 0,10 4 0 0,0 0 0 15,0 0 0-15,0 0 192 16,5-11-64-16,5 0-128 0,6 4 192 0,5-3-64 0,6 2-128 0,8-2 0 15,4 2 0-15,9-1 0 0,9 5-128 0,7 2 128 16,4-1 0-16,2 2 0 0,-2-1 0 0,1 0 0 16,-1 1 0-16,3 2 0 0,1-1 0 0,0 0 0 15,-5 2 0-15,-2-2 0 0,-7-3 0 0,-2-1 0 16,-2 0 0-16,-5 2 0 0,-4 1 0 0,-6-1 0 16,-6 2 0-16,0-2 0 0,-6 2 160 0,-6 1-160 15,-5 0 192-15,-4-1-192 0,-12 0 176 0,0 0-176 16,0 0 160-16,0 0-160 0,-8 8 0 0,-5 1 128 15,-6-4-128-15,-3 5 0 16,-3 2-1472-16,-3 2-320 0,-5 1-80 0</inkml:trace>
  <inkml:trace contextRef="#ctx0" brushRef="#br0" timeOffset="36375.67">5509 13046 12543 0,'0'0'560'0,"0"0"112"0,-9 0-544 0,9 0-128 0,-9-4 0 0,9 4 0 15,0 0 976-15,0 0 176 0,0 0 16 0,0 0 16 16,0 0-288-16,0 0-64 0,5-7-16 0,7 0 0 16,-1 1-320-16,2-2-64 0,3 2-16 0,2 2 0 15,4 0-32-15,2-1-16 0,3 0 0 0,2 1 0 16,1 1-112-16,4-2 0 0,-1 1-16 0,2 2 0 16,-1-1-96-16,2 2-16 0,3 0 0 0,1 0 0 15,3-2 32-15,4-1 0 0,0 3 0 0,7 1 0 16,-1 0 16-16,-1-1 0 0,0-3 0 0,-1 3 0 0,0-1-32 0,1 2 0 15,1 0 0-15,5 3 0 0,3-1 32 0,3 1 0 16,0-3 0-16,1 0 0 0,-3-1-32 0,-2 1 0 16,-2 2 0-16,5 2 0 0,0-1-16 0,4-1 0 15,2-2 0-15,0 3 0 0,-4-1 16 0,1 1 0 16,-1 2 0-16,3 0 0 0,3 1 32 0,2 2 0 16,-2-4 0-16,-1 1 0 0,-7-1-176 0,2 1 192 15,-1-3-192-15,4 1 192 0,4 2-192 0,-1-3 128 16,0-3-128-16,-1 1 128 0,-3 0-128 0,-1 1 192 15,3 1-192-15,0 0 192 0,3-1-192 0,-2-1 0 16,-4-3 0-16,-1 0 128 0,-3 1-128 0,2-1 0 16,1 3 0-16,-1 0 0 0,3 1 128 0,-3-2-128 15,-3-1 0-15,2-1 128 0,-6 2-128 0,1-3 0 0,-3 1 0 0,5 0 128 16,0 0-128-16,1 2 0 0,1-4 0 0,-4-3 0 16,-3 3 128-16,-2-3-128 0,-1 3 0 0,1 0 128 15,-4 1-128-15,2-1 0 0,0 0 0 0,1 1 128 16,-4 2-128-16,-1-2 0 0,-2-1 0 0,-2 1 0 15,-1 2 0-15,1 0 0 0,-3 0 0 0,0 0 0 16,2-1 0-16,0 0 0 0,1-1 0 0,1 2 0 16,-4-3 128-16,0 0-128 0,-1 1 128 0,-3 0-128 15,-5 1 368-15,0 0-16 0,-1-4 0 0,-2 2 0 16,-2 1-16-16,-1-1 0 0,1 1 0 0,-5 1 0 16,0 0 48-16,-1-1 0 0,-1-2 0 0,-1 2 0 15,-3 2-48-15,-1 0 0 0,3 0 0 0,-3-1 0 16,-2-3-48-16,1 3-16 0,-4 1 0 0,0 0 0 0,0 0-48 15,-9 2-16-15,10-3 0 0,-1 0 0 0,-9 3-208 16,7-4 176-16,-7 4-176 0,8-4 160 0,-8 4-160 0,0 0 0 16,0 0 0-16,0 0 128 0,6-9-128 0,-6 9 0 15,4-6 0-15,-4 6 128 0,0 0-128 0,0 0 0 16,-4-7 0-16,4 7 0 0,-3-7-144 0,-4 2-64 16,7 5-16-16,-13-2 0 15,-2 1-1872-15,-3 1-368 0,-1 1-80 0,-2 2-11296 0</inkml:trace>
  <inkml:trace contextRef="#ctx0" brushRef="#br0" timeOffset="45897.27">6265 15208 24879 0,'-11'-9'2208'0,"11"9"-1760"16,0 0-448-16,0 0 0 0,1-9 496 0,-1 9 16 16,10-5 0-16,6 0 0 0,-1-2-112 0,3 2-16 15,-2 2 0-15,5-4 0 0,3 1 144 0,1 1 32 16,4-7 0-16,6 6 0 0,2-4-112 0,2 3-32 15,3-1 0-15,6 0 0 0,4-1-192 0,3 3-32 16,0 3-16-16,1-1 0 0,-3 2-176 0,5-2 192 0,2 3-192 0,5 1 192 16,5 1-192-16,2-1 192 0,1-1-192 0,2-1 192 15,0 1 64-15,4-1 32 0,2 0 0 0,3 1 0 16,2-3-64-16,1-1-16 0,-3 1 0 0,5 1 0 16,2-1-48-16,3-3-16 0,0 0 0 0,2 2 0 15,-1-3-144-15,5 2 0 0,2-5 144 0,0 5-144 16,-2 0 0-16,2-2 0 0,0 2 0 0,4-3 128 15,2 1-128-15,2-1 0 0,-5 0 0 0,7-1 0 16,4 3 0-16,-3-2 0 0,-5 1 0 0,2 2 0 16,6-4 0-16,-1 3 128 0,-2-3-128 0,1 2 0 15,2-3 0-15,-1 3 0 0,2-2 0 0,-1 5 0 16,-2-4 0-16,5 3 0 0,3-3 0 0,-4 1 0 16,-5 1 0-16,5-2 0 0,6 1 0 0,-6-1 0 15,-4 2 0-15,2-3 0 0,2 3 0 0,0-2 0 0,-2 0 0 0,1 0 0 16,-1 3 128-16,0-3-128 0,3 2 0 0,-2 2 128 15,-2-3-128-15,2 2 0 0,1 2 0 0,-3-5 0 16,-6 1 0-16,3 1 128 0,4 1-128 0,-2 0 0 16,-3-5 0-16,1 3 128 0,-1 0-128 0,1 2 0 15,-2-3 128-15,-1 0-128 0,-4-1 144 0,3 1-144 16,3 0 192-16,-5 2-192 0,-4-2 224 0,-1 0-64 16,-1 0-16-16,3 0 0 0,-2 3 0 0,-3-1 0 15,-3 1 0-15,2-2 0 0,-1 2 48 0,2 2 0 16,-4-3 0-16,-1 0 0 0,0 1 0 0,-2-3 0 15,3 4 0-15,-2-1 0 0,-3-3-16 0,0 2 0 0,-2-4 0 16,4 5 0-16,0-2-32 0,-3 3 0 0,-4 0 0 0,0-2 0 16,-2 2-144-16,3 1 128 0,-1-1-128 0,0-1 128 15,-4 0-128-15,-1 1 0 0,0-2 0 0,-1 3 0 16,-1-2 0-16,1 0 0 0,3 1 0 0,-5 2 128 16,0-1-128-16,-6-1 0 0,0 3 0 0,0-2 0 15,1 1 0-15,-1 1 0 0,-6-1 0 0,-2-1 0 16,-5 1 0-16,1 0 0 0,-4 1 144 0,0 0-144 15,-2 0 0-15,1-1 0 0,-3-1 0 0,1 2 128 16,-3-1-128-16,-4 1 0 0,-2 0 0 0,-2 0 128 16,-1 2-128-16,-2-1 0 0,-3-3 0 0,-2 4 128 15,-4 0-128-15,1 2 0 0,-1 0 128 0,-4-1-128 16,-2-1 0-16,-2 0 0 0,-2 0 0 0,-4 1 128 16,-2 2-128-16,-4-3 0 0,-8 0 0 0,0 0 0 15,0 0-192-15,0 0-64 0,0 0-16 0,0 0 0 16,0 0-448-16,-11 12-96 0,-3-3-16 0,-4 3-10576 15,-5-3-2128-15</inkml:trace>
  <inkml:trace contextRef="#ctx0" brushRef="#br0" timeOffset="53997.53">24408 14876 3679 0,'-18'5'320'0,"7"-4"-320"0,-1 1 0 0,2-1 0 0,10-1 1280 0</inkml:trace>
  <inkml:trace contextRef="#ctx0" brushRef="#br0" timeOffset="54371.95">24271 14763 13823 0,'0'0'1216'0,"0"0"-960"0,0 0-256 0,-9-6 0 15,3-1 1408-15,6 7 224 0,-9-7 48 0,9 7 16 16,-9-6-384-16,9 6-80 0,-9-5-16 0,9 5 0 15,0 0-544-15,-10-3-112 0,10 3-32 0,0 0 0 16,-10 7-192-16,1 0-32 0,1 7-16 0,2-1 0 16,1 0-160-16,-2 8-128 0,2 0 192 0,0 3-192 15,1 4 224-15,0-1-64 0,1 0-16 0,0-3 0 16,2 4 48-16,1-4 0 0,0 0 0 0,0-1 0 16,1-3 64-16,0 1 32 0,1-2 0 0,1-2 0 15,-1-1 32-15,3-5 16 0,-1 2 0 0,2-2 0 16,2-4-80-16,-1-1-32 0,3-1 0 0,-10-5 0 15,12 0 32-15,1-2 16 0,-1-5 0 0,1 1 0 16,0-7 48-16,1 3 0 0,2-3 0 0,-1-2 0 0,1-2-160 16,-1 0-32-16,0-2 0 0,3 0 0 0,0 0-128 0,2-1 0 15,-1 0 144-15,3 1-144 0,-1 1 0 0,2 0 128 16,-1 1-128-16,1-1 0 0,0 0-144 0,-3 0-112 16,-3-1 0-16,-1 3-16 15,-2 0-1808-15,-1 4-352 0,-3 3-80 0,-1-1-9968 16</inkml:trace>
  <inkml:trace contextRef="#ctx0" brushRef="#br0" timeOffset="54720.45">24402 15012 23039 0,'-14'11'2048'0,"6"-5"-1648"0,1 1-400 0,7-7 0 16,0 0 576-16,0 0 48 0,0 0 0 0,0 0 0 16,0 0 80-16,0 0 32 0,-2-11 0 0,5-3 0 15,2-3-16-15,4-2 0 0,2-4 0 0,4-2 0 16,5-3 112-16,4-5 32 0,4-4 0 0,6 0 0 16,2-4 16-16,2-2 0 0,1 1 0 0,2 3 0 15,-2-6-176-15,3 3-16 0,3-3-16 0,4 3 0 16,5 0-288-16,4-1-64 0,2 1-16 0,-2-2 0 15,-3 6-304-15,-3 1 160 0,-6 1-160 0,-3 5 128 16,-1 4-128-16,-5 4 0 0,-3-1 144 0,-3 7-144 16,-2 3 0-16,0 1 0 0,-5 1 0 0,0 6 0 15,-3-2-624-15,-2 3-32 16,0 2-16-16,-1 1 0 0,-2 4-1888 0,-1-1-384 0,-1 3-80 0</inkml:trace>
  <inkml:trace contextRef="#ctx0" brushRef="#br0" timeOffset="55339.87">26056 13695 26719 0,'0'0'2368'0,"0"0"-1888"16,0 0-480-16,0 0 0 0,0 0 848 0,0 0 80 0,0 0 16 0,0 0 0 16,0 0-688-16,6 14-256 0,0 4 176 0,-1 6-176 15,4 3 256-15,-2 5-64 0,-1 2 0 0,0 3 0 16,-1 5 0-16,2 3-16 0,-3 1 0 0,1 3 0 16,0 0-176-16,-3-1 192 0,2-4-192 0,-1-6 192 15,-1-5-32-15,-1-4 0 0,1-6 0 0,0-5 0 16,3-6 480-16,-1-4 112 0,-4-8 16 0,0 0 0 15,0 0 64-15,5-6 32 0,0-8 0 0,2-4 0 16,-2-5-160-16,1-4-16 0,-1-3-16 0,0-2 0 16,-1-4-416-16,-1 1-64 0,0-1-32 0,-1 1 0 15,0-1-160-15,2 4 0 0,0 3 0 0,2 4 0 0,1-2 0 0,-1 5 0 16,2 5 0-16,-1 4 0 0,2 0 0 0,-1 4 0 16,-8 9 0-16,10 2 0 0,0 3 0 0,0 2 0 15,-1 7-144-15,-1 1 144 0,-3 5 0 0,0 1 0 16,1-1-128-16,-1 8 128 0,0 2 0 0,-2-1 0 15,0-4 0-15,-1-2 0 0,2-5 0 0,-2-3 0 16,1 1 0-16,-1-5 0 0,-2-11 0 0,0 0 0 16,0 0 0-16,0 0 0 0,11 0 0 0,-2-5 0 15,-1-5 0-15,3-2 0 0,-1-2 0 0,1-4 0 16,2-2 176-16,-2-3-176 0,-2 2 128 0,1 0-128 16,1 4 0-16,-1-1 0 0,0 0 0 0,1 4 0 0,1 6 0 15,-1 3 0-15,1 3 0 0,0 3 0 0,2 4 0 16,-1 3 0-16,4 6 0 0,-1 2 0 0,-1 3 0 0,2 2 0 15,2 4 0-15,0 2 0 0,-1-3 0 0,-2 3 0 16,-2-3 0-16,-1-3 0 0,1-3-128 0,0-1 128 16,-1-3-256-16,-1-2 0 0,2-4 0 0,-2 0 0 31,-2-3-608-31,-1-4-128 0,0-4-32 0,0-3 0 16,0-2-2224-16,-2-2-448 0</inkml:trace>
  <inkml:trace contextRef="#ctx0" brushRef="#br0" timeOffset="55641.03">26983 13684 23151 0,'0'0'1024'0,"0"0"208"0,-7 4-976 0,2 4-256 0,0 1 0 0,0 5 0 16,-2 2 704-16,2 1 80 0,1 4 32 0,2-1 0 0,-2 2-128 16,1 2-32-16,2-3 0 0,0 0 0 0,1-1 64 0,1-1 16 15,4-2 0-15,2-1 0 0,-1 1-208 0,2-3-32 16,0-2-16-16,1-1 0 0,0-5 0 0,0 0 0 15,3-4 0-15,3-4 0 0,-2-4 224 0,2-2 64 16,0-4 0-16,2-4 0 0,-1-3 80 0,-1-1 32 16,-1-3 0-16,-2-2 0 0,-3-2-288 0,-3-1-48 15,-2 0-16-15,-3-2 0 0,-2 2-240 0,-3-2-48 16,-1 2-16-16,-3 3 0 0,1-2-224 0,-1 6 176 16,0 3-176-16,2 1 160 0,0 5-160 0,1-1 0 15,-2-1 0-15,3 6 0 16,1-1-304-16,3 9-80 0,0 0-32 0,0 0 0 15,0 0-2528-15,0 0-496 0,3-6-96 0</inkml:trace>
  <inkml:trace contextRef="#ctx0" brushRef="#br0" timeOffset="55973.6">27792 13262 24239 0,'0'0'1072'0,"0"0"224"0,0 0-1040 0,0 0-256 0,0 0 0 0,0 0 0 16,0 0 864-16,0 0 112 0,0 0 32 0,0 0 0 15,-5 10-208-15,-3 0-32 0,-2 4-16 0,-1 0 0 16,-2 1-80-16,-1 3-16 0,-1 1 0 0,-2 4 0 0,-1 2-48 0,0 1-16 16,1 6 0-16,0-2 0 0,-1 1 64 0,6-1 16 15,1-3 0-15,4 0 0 0,3-3-112 0,4-1-32 16,1-3 0-16,6-5 0 0,4-5-272 0,2 1-48 15,2-6-16-15,4 0 0 0,3-5-192 0,4-3 176 16,1-1-176-16,1-2 160 0,1-4-160 0,2-3 0 16,-2-3 0-16,-1-2 0 15,-6 4-352-15,-2-7-160 0,-1 0-16 0,-1 1-16 16,-2-1-2016-16,-2 2-416 0,-1 0-80 0,-1 0-10960 0</inkml:trace>
  <inkml:trace contextRef="#ctx0" brushRef="#br0" timeOffset="56322.5">28267 12494 29487 0,'0'0'1296'0,"-10"8"288"0,-1-2-1264 0,2 5-320 0,2 0 0 0,1 8 0 15,0 7 1136-15,-1 7 160 0,1 3 48 0,0 3 0 16,-2 6-720-16,0 1-144 0,1 2-32 0,0 0 0 15,1 1-288-15,0 0-160 0,1 3 160 0,0-1-160 16,1-5 0-16,1-2 128 0,2-4-128 0,2-5 0 16,2-8 0-16,1-3 0 0,-2-6 0 0,2-7 0 15,1 0 0-15,-5-11 0 0,10 0 144 0,3-2-144 16,1-8 704-16,5-1 64 0,2-6 16 0,2-3 0 0,-1-7-80 16,2 0 0-16,0-3-16 0,-2 2 0 0,1 3-368 0,0 3-80 15,-4 2-16-15,1 4 0 0,-3 5-224 0,5 7 0 16,-1 3 0-16,0 3 0 0,1 2 0 0,-2 9 0 15,1 3 0-15,-2 5 0 0,0 0 0 0,0 7 0 16,-1-1 0-16,-2 4 0 0,1-1 0 0,-1-2 0 16,-2 0-208-16,3-3 64 15,1 2-1840-15,1-4-384 0,1 1-64 0,2 0 0 0</inkml:trace>
  <inkml:trace contextRef="#ctx0" brushRef="#br0" timeOffset="56955.65">27014 14894 24879 0,'0'0'2208'0,"0"0"-1760"16,0 0-448-16,-5 6 0 0,5-6 2016 0,-1 18 320 16,2 2 64-16,1 4 16 0,2 3-1888 0,1 4-368 15,0-1-160-15,0 3 128 0,1-1-128 0,-1 2 0 16,-2 2 144-16,0 3-144 0,-3 1 160 0,-1-5-32 15,-1-4-128-15,0-2 192 0,1-5 80 0,-2-2 16 16,2-6 0-16,0-2 0 0,1-2 32 0,0-12 0 0,0 0 0 0,0 0 0 16,0 0 128-16,11-5 48 0,-1-3 0 0,0-5 0 15,2-6 80-15,0-1 32 0,2-7 0 0,4 2 0 16,1 1-352-16,2-1-80 0,2 4-16 0,-2 3 0 16,1 4-160-16,-2 6 0 0,-2 1 0 0,0 4 0 15,-3 5 0-15,0 3 0 0,-1 0 0 0,-2 6 0 16,-2-1 0-16,-3 4 0 0,-1-1 0 0,-4 0 0 15,-3 2 0-15,-3 3 0 0,-5 2 0 0,-2-1 0 16,-2-2-176-16,-4-1-16 0,-3 1 0 0,-3-2 0 31,-1-1-208-31,0-4-48 0,-4-1-16 0,4-3 0 0,1-4-1616 0,3-5-320 0,2-2-64 16,4-6-12256-16</inkml:trace>
  <inkml:trace contextRef="#ctx0" brushRef="#br0" timeOffset="57255.34">27802 15135 21183 0,'0'0'1888'0,"0"0"-1504"16,0 0-384-16,0 0 0 0,8 8 1792 0,-8-8 272 16,11 2 64-16,2-2 16 0,0-2-896 0,-1-7-176 15,0-2-48-15,-1-1 0 0,-1-3-464 0,-1-3-112 16,-1 0 0-16,-2 1-16 0,-1-4-256 0,-1 3-48 15,-1 2-128-15,-3-1 192 0,-2 2-192 0,-1 1 176 0,-4 3-176 0,2-1 160 16,-3 7 192-16,0 3 32 16,-3 2 16-16,-1 5 0 0,-4 7 64 0,0 2 16 0,-2 4 0 15,-1 5 0-15,-1 1-224 0,1 7-64 0,-2 2 0 0,5-1 0 16,3-1-192-16,4 2 0 0,3-2 128 0,3-4-128 16,5 0 0-16,4-4-240 0,4 0 48 0,5-2 16 31,3-5-2016-31,2-2-416 0,3-2-80 0</inkml:trace>
  <inkml:trace contextRef="#ctx0" brushRef="#br0" timeOffset="57523.68">28349 14228 24879 0,'-7'-18'2208'0,"3"10"-1760"0,-1 3-448 0,2-1 0 15,3 6 1728-15,0 0 272 0,-6-1 48 0,6 1 16 0,-3 15-1248 0,-1 4-256 16,-3 3-48-16,4 6-16 0,-1 5 64 0,0 3 16 16,3 3 0-16,1 1 0 0,2 3-176 0,2 4-16 15,2 7-16-15,-2 2 0 0,4 4-240 0,0-1-128 16,-2 1 160-16,2 0-160 0,-1-4 0 0,1-3 0 16,-1-1-176-16,1-7 176 15,1-3-832-15,-1-8-32 0,0-6-16 0,0-1 0 16,0-8-1232-16,-1-7-256 0,4 0-64 0,-3-10-6240 15,3-5-1248-15</inkml:trace>
  <inkml:trace contextRef="#ctx0" brushRef="#br0" timeOffset="57705.21">28604 14111 30863 0,'0'0'1360'0,"-2"7"304"0,0 7-1344 0,1 4-320 0,1 6 0 0,0 6 0 15,-1 3 400-15,1 4 16 0,0 4 0 0,-2 3 0 16,2-4 96-16,0 4 0 0,0 0 16 0,0-1 0 16,2 3-272-16,0 4-48 0,1 4-16 0,1 1 0 15,-2-2-192-15,1-4-160 0,-1-2 32 0,1 1-10160 16,-1-4-2016-16</inkml:trace>
  <inkml:trace contextRef="#ctx0" brushRef="#br0" timeOffset="57914.15">28065 14952 36223 0,'0'0'1600'0,"10"-7"336"0,3-2-1552 0,6 0-384 15,8-1 0-15,7-3 0 0,8-2 128 0,5-4-128 16,6-3 128-16,-3-3-128 0,-2-6 320 0,4-3-32 15,4-3 0-15,4 0 0 0,5 1-288 0,4 1 0 16,1-1-128-16,-8 2-10944 16,-9 3-2192-16</inkml:trace>
  <inkml:trace contextRef="#ctx0" brushRef="#br0" timeOffset="58222.23">29068 14572 28559 0,'0'0'2544'0,"0"0"-2032"0,0 0-512 0,0 0 0 16,13 5 1232-16,1-5 160 0,0-1 16 0,4-4 16 16,2-7-656-16,1 0-144 0,1-3-32 0,1-3 0 15,-1-1-48-15,0-2-16 0,1 0 0 0,-4 0 0 16,-2 1-352-16,-3-2-176 0,-3 2 160 0,-4 2-160 16,-2 2 0-16,-3 7 128 0,-2 9-128 0,0 0 0 15,0 0 0-15,-6 9 0 0,-3 6-144 0,1 7 144 0,1 3-160 16,-1 2 160-16,-2 1-160 0,5 4 160 15,5-2 0-15,4-1 0 0,0-2 0 0,4-3 0 0,5 2 0 0,4-2 0 16,2-8 160-16,1-6-160 0,2 2 128 0,2-8-128 16,1-4 0-16,-1-3 128 0,-2-2-384 0,0-8-96 15,-2-1-16-15,0-2 0 16,2-3-2768-16,-2-4-576 0,3-17-96 0,-2 6-32 0</inkml:trace>
  <inkml:trace contextRef="#ctx0" brushRef="#br0" timeOffset="58456.93">29889 14326 12895 0,'-7'19'1152'0,"0"6"-928"16,2 3-224-16,-1-3 0 0,2 5 2800 0,-2-4 512 15,-2 2 96-15,2 2 32 0,-3-5-1872 0,1-1-368 0,0-3-80 0,5-6-16 16,-4-1 560-16,4-2 96 0,-1-5 32 0,4-7 0 16,0 0-384-16,0 0-64 0,6-9 0 0,4-11-16 15,5-11-336-15,2-3-64 0,1-2-16 0,3-3 0 16,1-7-336-16,1-1-64 0,0-4 0 0,3 0-16 15,-1-2-224-15,1 5-32 0,4 3-16 0,4 3 0 16,4 3-96-16,5 6-128 0,0 6 176 0,4 4-176 16,2 5 0-16,-2 4 0 0,-5 4 0 0,-3 6 0 31,-3 4-1424-31,-7 4-192 0,-2 3-48 0,-6 3-17328 0</inkml:trace>
  <inkml:trace contextRef="#ctx0" brushRef="#br0" timeOffset="59258.4">27911 16099 30399 0,'0'0'2704'0,"0"0"-2160"0,0 0-544 0,0 0 0 16,0 0 800-16,7 12 48 0,0 1 16 0,0 5 0 15,0 2-640-15,2 3-224 0,0 1 144 0,-1 6-144 16,-2 1 272-16,2 6-16 0,-1-1-16 0,0-1 0 15,-2 0-112-15,0-2 0 0,1 0-128 0,-1-1 192 16,0-1-64-16,0-5 0 0,-2-1-128 0,1-3 192 0,0-4 32 0,-1-4 0 16,1-6 0-16,-4-8 0 0,0 0 224 0,0 0 32 15,0 0 16-15,7-8 0 0,-1-10 192 0,0-6 32 16,1-3 16-16,-1-6 0 0,-1-1-352 0,1-5-64 16,0 0 0-16,0-4-16 0,0 0-304 0,2 2 0 15,1-2 128-15,2 8-128 0,-2 9 0 0,3 0 0 16,-1 5 0-16,0 4 0 0,5 8 0 0,2 4 0 15,-1 8 0-15,2 3 0 0,0 3 0 0,1 6-192 16,-4 6 192-16,1 3-192 0,-5 0 0 0,0 4 0 16,-2-1 0-16,-2 3 0 0,-2 1-144 0,-5-4-32 15,2 3 0-15,-3-6 0 16,-2-4-48-16,1-3-16 0,-3-5 0 0,3-4 0 0,1-8 560 0,0 0 128 0,0 0 0 16,4-9 16-16,-2-6 160 0,2-4 16 15,1-5 16-15,3-6 0 0,-2 0-112 0,4-2-32 0,-1-1 0 16,2 1 0-16,-3 1-320 0,3 6 0 0,0-1 0 0,2 5 128 15,-1 4-128-15,1 5 0 0,1 5 0 0,4 5 0 16,2 4 0-16,-1 4 0 16,2 5 0-16,-6 6 128 0,1-1-128 0,1 3 0 0,-2 7 0 0,-1 1 0 15,-2-2-160-15,-2 2 0 0,-1-1 0 0,-2 1 0 16,2-5-32-16,-4-1-16 0,3-2 0 0,-2-1 0 31,1-3-480-31,-1-1-80 0,-1-3-32 0,-5-11 0 0,8 8-2016 16,-8-8-384-16,0 0-96 0,15 0-16 0</inkml:trace>
  <inkml:trace contextRef="#ctx0" brushRef="#br0" timeOffset="59583.89">28898 16103 35183 0,'0'0'1552'0,"0"0"336"0,0 0-1504 0,0 0-384 0,0 0 0 0,5-8 0 0,4-2 128 0,2 1-128 15,2-6 128-15,-2-2-128 0,3-1 368 0,0-1 0 16,0-5 0-16,0 0 0 0,-1 1-160 0,-3 4-16 0,0-1-16 0,-5 1 0 16,0 2-176-16,-2 4 0 15,-3 13 0-15,0 0 0 0,0 0 0 0,-1 8 0 0,-2 6 128 0,-1 8-128 16,-1 6 0-16,1 5 0 0,1 2 0 0,0 2 0 15,1 2 0-15,2 2 0 0,2 1 0 0,2-4 0 16,1-2 0-16,1-4 0 16,5-4-160-16,0-2 160 15,3-5-576-15,1-6-32 0,0-5 0 0,2-1-10048 0,2-7-2016 0</inkml:trace>
  <inkml:trace contextRef="#ctx0" brushRef="#br0" timeOffset="59919.55">29550 15747 34607 0,'-14'7'1536'0,"6"-2"320"0,-1 3-1488 0,-1 5-368 0,-1 2 0 0,1 1 0 0,-1 2 208 0,2 1-16 16,2 3-16-16,0 2 0 0,1-2-48 0,1-2 0 16,3 2 0-16,2-3 0 0,2-4-128 15,2-1 192-15,-4-14-192 0,10 10 192 0,0-2-64 0,2-7-128 16,0-2 192-16,1-4-64 0,-1-4 64 0,1 0 16 15,1-5 0-15,0-1 0 0,-2-3 176 0,-1 0 16 16,-2 0 16-16,0-1 0 0,-1 3 48 0,-3-2 16 16,-4 0 0-16,-1 3 0 0,0 2-64 0,0 5-16 15,0 8 0-15,0 0 0 0,0 0-80 0,0 0-32 16,0 0 0-16,8 8 0 0,-2 2-288 0,2 4 0 16,1-1 0-16,1 1 0 0,1 0 0 0,2 0 0 15,1-4 0-15,1 0-144 0,2-2-176 0,1 0-16 16,1-3-16-16,1 0 0 15,0 0-1888-15,2-4-384 0,-1-2-80 0,0-4-12976 0</inkml:trace>
  <inkml:trace contextRef="#ctx0" brushRef="#br0" timeOffset="60243.49">30141 15313 28047 0,'-3'-11'1232'0,"2"4"272"0,1 7-1200 0,0 0-304 0,0 0 0 0,0 0 0 15,-8 3 784-15,2 6 112 0,0 0 0 0,-2 3 16 16,1 4-192-16,-2 2-32 0,-2 1-16 0,1 0 0 16,0 2-160-16,-3 1-16 0,2-1-16 0,0-4 0 15,0 1-160-15,4-2-16 0,2 0-16 0,2-2 0 16,3-14-160-16,0 12-128 0,4-2 144 0,1 2-144 0,-5-12 128 0,11 4-128 16,2 0 0-16,1 1 0 15,0-2 192-15,4 0-48 0,2 1-16 0,1 2 0 0,-1-1 144 0,-1-1 32 16,-1 5 0-16,-2-3 0 0,-2-1 192 0,-1 6 32 15,-2-3 16-15,-4 5 0 0,-3 0-160 0,-2 0-48 16,-2 1 0-16,-2 2 0 0,-6 2-112 0,-2 1-32 16,-3-1 0-16,-3 1 0 0,-2 0-192 0,-1-3 176 15,-2-2-176-15,0 0 160 0,-2-2-160 0,3-2 0 16,0-4-160-16,4-1 160 16,1-3-1440-16,2-4-192 15,2-1-32-15,0-3-9872 0,1-1-1968 0</inkml:trace>
  <inkml:trace contextRef="#ctx0" brushRef="#br0" timeOffset="60561.83">30398 15171 14735 0,'0'0'640'0,"-4"10"160"0,-1-2-640 0,0 4-160 0,0 4 0 0,2 4 0 15,3 4 3856-15,0 5 752 0,-1-1 128 0,0 3 48 16,-2 2-3632-16,0-3-736 0,1-3-144 0,2 1-16 15,-3-5 224-15,6-1 48 0,3-2 16 0,2-5 0 16,-2-2 16-16,4-7 0 0,2 1 0 0,1-6 0 16,-1-5-112-16,1-2-32 0,1-3 0 0,0-4 0 15,0-5 224-15,-3-1 32 0,0-6 16 0,-1-2 0 16,0-2-48-16,-1 1-16 0,-2-3 0 0,-2 2 0 16,-1 0-48-16,-1-5-16 0,-2-6 0 0,-1 5 0 15,0 4-128-15,1 7-32 0,2-3 0 0,-2 8 0 0,0 3-400 0,2 3 0 16,-2 3 0-16,2 1 0 0,-3 9 0 0,0 0 0 15,0 0-224-15,0 0 80 16,0 0-848-16,0 0-160 0,0 0-48 16,0 0 0-16,0 0-1840 0,11 0-368 0</inkml:trace>
  <inkml:trace contextRef="#ctx0" brushRef="#br0" timeOffset="60891.5">30826 14877 18431 0,'0'17'1632'0,"-1"-6"-1312"0,-3 8-320 0,1 4 0 15,2 0 3392-15,1 2 592 0,0 9 128 0,1 1 32 16,1 5-2672-16,-2 0-512 0,-2 0-128 0,2-1 0 16,0-2-192-16,-1 0-48 0,0-6 0 0,0-1 0 15,1-9-208-15,0-2-64 0,-2-3 0 0,2-6 0 16,3-1 80-16,-3-9 16 0,0 0 0 0,10-2 0 15,0-5 160-15,3-6 16 0,-3-8 16 0,3-2 0 16,0 0-32-16,0-6 0 0,4-3 0 0,0 2 0 16,-2-3-240-16,0-2-48 0,-2-5-16 0,2 4 0 15,2 0-48-15,-1 2-16 0,2 2 0 0,1 0 0 16,0 4-208-16,1 0 0 0,2 5 0 0,1 2 0 0,1-1 0 16,-1 3 0-16,-3 4 0 0,1 5 0 15,-4-1-432-15,1 5 32 0,-1 0 0 0,-3-1 0 16,-3 5-2032-16,1-1-416 0,-4 3-80 0,-8 0-14320 15</inkml:trace>
  <inkml:trace contextRef="#ctx0" brushRef="#br0" timeOffset="61228.21">31586 15041 26719 0,'0'0'2368'0,"0"0"-1888"0,0 0-480 16,9-11 0-16,-1 4 1520 0,-1-4 208 0,2 2 32 0,0-5 16 15,0-1-1184-15,0-3-224 0,0-2-48 0,-3-1-16 16,-1-1 16-16,0-3 16 0,-3 2 0 0,-2 3 0 16,-2 1-144-16,-4 0-16 0,-2 2-16 0,-1 4 0 15,-1 2 288-15,-1 8 48 0,-1 6 16 0,1 5 0 16,-3 2-240-16,-1 7-32 0,-2 6-16 0,1 5 0 15,-2 5-80-15,3 2-16 0,1-1 0 0,6 5 0 16,4-1-128-16,5 0 192 0,5 0-192 0,4 0 192 16,5-6-48-16,3-2 0 0,1-2 0 0,2-3 0 15,1-6-144-15,1-2 0 0,2 0 0 0,3-6 0 16,-1-4-448-16,0-5-128 16,-1 0-32-16</inkml:trace>
  <inkml:trace contextRef="#ctx0" brushRef="#br0" timeOffset="61658.43">28377 16961 35007 0,'0'0'3120'0,"0"0"-2496"15,-5 12-496-15,2 2-128 0,3 4 1216 0,4 5 240 0,1 6 32 0,1 7 16 16,2 6-1264-16,2 6-240 0,-2 0 0 0,-1 2-144 16,-3-1 144-16,2 2 0 0,2-4 128 0,-2 2-128 15,2-5 0-15,0-2 128 0,2-4-128 0,-1-1 0 16,0-5-384-16,0-7-160 0,-1-1-32 15,1-3 0-15,-2-5-1456 0,-2-4-288 0,0-2-64 0,-5-10-7552 16,0 0-1520-16</inkml:trace>
  <inkml:trace contextRef="#ctx0" brushRef="#br0" timeOffset="62175.28">28260 17483 26719 0,'0'0'2368'0,"0"0"-1888"16,0 0-480-16,0 0 0 0,0 0 1200 0,0 0 144 0,6-8 16 0,4-2 16 16,4 0-1376-16,4-7 0 0,0-2-224 0,2-1 16 15,3-7 464-15,0-1 80 0,-2-3 32 0,2-1 0 16,-1-1-112-16,0 2-32 0,-2 1 0 0,1-3 0 16,2 1-48-16,-1 1-16 0,-3 1 0 0,-1-2 0 15,0 2 32-15,-2 2 16 0,-1-4 0 0,-3 3 0 16,-3 1 48-16,-2 0 0 0,-2 4 0 0,1 1 0 15,-4 1 112-15,1 8 16 0,-1 1 16 0,-1 7 0 16,-1 6 0-16,0 0 0 0,0 0 0 0,0 14 0 16,2 8-400-16,0 3 128 0,0 9-128 0,0 3 0 15,1 6 0-15,-1 3 0 0,1 3 0 0,-1-1 0 16,1 4 0-16,-1 0 0 0,-2-1 0 0,0-3 0 16,-2-6 0-16,2-1 0 0,0-4 0 0,0-7 0 15,0-6 448-15,2-2 0 0,1-8 0 0,2-3 0 16,1-4-256-16,-6-7-32 0,13-2-16 0,0-4 0 0,-2-2 96 0,4-7 16 15,-2-4 0-15,1-5 0 0,0-1 0 0,0-2 16 16,-1 0 0-16,1-1 0 0,-2 3-128 0,1 1-16 16,1 2-128-16,-1 6 192 0,1 5-192 0,-3 2 0 15,2 6 0-15,1 3 0 0,1 5 0 0,-1 6 0 16,3 4 0-16,1 5 0 0,-1 1 0 0,0 5 0 16,-2-1 0-16,-1-1 0 0,-2-1 0 0,2-3 0 15,-3-2 0-15,2-3 0 16,-4-2-1152-16,1-1-160 0,0-5-32 0,0 0-10480 15,-10-7-2080-15</inkml:trace>
  <inkml:trace contextRef="#ctx0" brushRef="#br0" timeOffset="62497.59">29465 16846 29487 0,'-13'1'2624'0,"-2"2"-2112"0,-3 1-512 0,0 3 0 15,-2 2 1648-15,2 5 208 0,-1 7 64 0,1 5 0 16,0 1-1152-16,2 5-240 0,-1 0-32 0,1 2-16 16,3 3-144-16,2 1-16 0,-2-1-16 0,3-2 0 15,2-2-304-15,4-3 0 0,2-5 0 0,2-5 0 16,2-3 0-16,3-6 0 0,3 1 0 0,1-8 0 16,-9-4 0-16,11-4 0 0,2-1 0 0,0-5 0 15,-1-2 192-15,1-4 96 0,1-4 16 0,-2-1 0 0,-1-2 0 0,-1 1 0 16,2-6 0-16,-2 4 0 0,-1 3-32 15,1 0 0-15,-1 2 0 0,0 4 0 0,0 1-96 0,2 5-32 16,-2 4 0-16,-9 5 0 0,14 3-16 0,0 4-128 16,0 2 192-16,-3 5-64 0,2 3-128 0,0-1-176 15,-1-1 48-15,1-1 0 0,-1 0-32 0,-2-2 0 16,-1-5 0-16,0 0 0 0,1-5-32 0,-10-2-16 16,11-2 0-16,-1-2 0 15,-1-4-1200-15,-2 1-256 0,-4-5-32 0,1-4-15008 0</inkml:trace>
  <inkml:trace contextRef="#ctx0" brushRef="#br0" timeOffset="62870.2">29794 16724 24879 0,'-8'15'2208'0,"3"-4"-1760"0,0 1-448 0,-3 5 0 15,2 3 2560-15,2 6 448 0,-1 0 64 0,3 6 32 16,-1 0-2384-16,1-2-464 0,0 1-112 0,2-1-16 16,2-4 256-16,-1 0 64 0,0-3 0 0,2-1 0 15,-1-4-48-15,3-3 0 0,-1-2 0 0,-4-13 0 16,8 5-192-16,-8-5-32 0,11-2-16 0,-1-3 0 16,-1-7 144-16,3-5 16 0,-3-2 16 0,1-3 0 15,-3-3 144-15,1 0 32 0,3-6 0 0,1 2 0 16,-3-4-208-16,1 0-48 0,1 2 0 0,2 5 0 0,1-2-48 15,3 6-16-15,0 3 0 0,0 2 0 0,-1 3-192 0,1 8 0 16,1 2 128-16,0 7-128 0,-1 2 0 16,4 8 0-16,0 4-192 0,1 5 192 15,-2 1-512-15,-2 4 16 0,-1-3 0 0,-3 0 0 16,-2-1-2112-16,0-4-416 0,2 2-96 0,3-1-12752 16</inkml:trace>
  <inkml:trace contextRef="#ctx0" brushRef="#br0" timeOffset="63314.78">31132 16091 34095 0,'-14'6'3024'0,"4"1"-2416"0,-1 2-480 0,-1 1-128 15,1 4 624-15,-2 4 96 0,-1-1 32 0,2 3 0 16,-2-1-752-16,1 1-336 0,0-4 16 0,-1 1 16 16,-1-2 496-16,2-1 80 0,3 1 32 0,2-3 0 15,2 3-96-15,2-2-16 0,3 1 0 0,5-3 0 16,0 2 0-16,2 1-16 0,3-1 0 0,2-3 0 15,3 3 48-15,1-1 16 0,2 0 0 0,1 0 0 0,2 4 112 16,-1-5 32-16,2 1 0 0,-6 2 0 16,-1-2-64-16,0 0 0 0,-2 2 0 0,-1 2 0 0,-4-1 96 15,-2 5 16-15,-1-3 0 0,-3 1 0 0,-1 1 48 0,-2 0 16 16,-3-1 0-16,-3 1 0 0,-1 3-144 0,-1-2-32 16,-3 3 0-16,1-4 0 0,-4 0-320 0,-1-1 0 15,-2-4 0-15,-3-4 0 16,-2-1-1008-16,1-4-160 0,-2-2-48 0,-1-5 0 15,2-2-1696-15,4-6-352 0</inkml:trace>
  <inkml:trace contextRef="#ctx0" brushRef="#br0" timeOffset="64450.28">31322 16560 17503 0,'0'0'1552'0,"0"0"-1232"0,2 9-320 0,-2-9 0 16,0 0 4128-16,0 0 768 0,10-2 160 0,1-4 16 16,-1-5-3664-16,3-4-720 0,-5-7-160 0,4-1-16 15,-1-6-192-15,1 1-16 0,-1-4-16 0,-1-1 0 16,-1-1-288-16,-1-3 128 0,0 0-128 0,-5-1 0 16,0-8 384-16,-3 3-16 0,-1-3-16 0,-4-1 0 15,-8-7 160-15,-1 0 48 0,-1 0 0 0,-1 3 0 16,4 1-192-16,0 13-48 0,5 12 0 0,0 3 0 15,2 8-64-15,1 3 0 0,4 11-16 0,0 0 0 16,0 0-240-16,-2 19 0 0,-1 9 0 0,2 4 0 0,0 5 0 16,1 3 0-16,0 3-128 0,0 6 128 0,1-4-192 15,0 8 192-15,3 3-192 0,-1 2 192 0,-2-1-368 0,1-2 48 16,2-2 0-16,3-7 0 0,-2-5 176 0,5-7 144 16,3-7-192-16,3-2 192 0,3-7 0 0,1-7 0 15,3 0 128-15,1-9-128 0,2-2 208 0,-1-9-48 16,-2-2-16-16,0-7 0 0,0-6 96 0,0-3 16 15,-2-5 0-15,1-2 0 0,1-2-256 0,-5 0 0 16,0 0 0-16,-1 3 0 0,-3 2 160 0,-1 1-160 16,-2 1 160-16,0 6-160 0,-1 5 0 0,-3 3 0 15,0 6 0-15,-2 1 0 0,-5 8 0 0,0 0 0 16,0 0 0-16,4 12 0 0,-2 5-144 0,-1 2 144 0,-1 6 0 16,0 3-144-16,-2-3-144 0,-1 7-32 0,1 1 0 15,1-3 0-15,1-3-32 0,0 1-16 0,1-5 0 16,1-4 0-16,2-3 192 0,0-3 48 0,2-4 0 0,3-4 0 15,-9-5 128-15,13-2 176 0,0-5-48 0,-1 1 0 16,5-6 144-16,-2 0 32 0,0-3 0 0,-1-2 0 16,-1 2-48-16,-3-2 0 0,-1-3 0 0,-4 2 0 15,-2 0-96-15,-3 2-32 0,-1-2 0 0,-3 0 0 16,-4-1-128-16,-2 3 160 0,0 2-160 0,-2 1 160 16,-2 0-160-16,2 4 0 0,0 4 0 0,2-1 128 15,0-1-128-15,1 4-176 0,1-4 48 0,2 2 0 16,1 0-48-16,0-2 0 0,5 7 0 0,-3-9 0 15,2-4 176-15,1 3 0 0,1-3 0 0,2 2 128 16,4-2-128-16,1 0-160 0,-2-2 160 0,2 1-208 16,2 0 208-16,0 3 0 0,-1-1 0 0,1 4 0 0,-1 0 0 15,2 2 0-15,0 6 0 0,-1 0 0 0,-10 0 0 16,13 12 0-16,0-2 0 0,-2 5 0 0,-2 6-128 0,0 0 128 16,0 5 0-16,0-1-144 0,-1 4 144 0,1 1 0 15,-1 0 0-15,-2 2-128 0,-1 1 128 0,1-4 128 16,-3 0-128-16,0 1 176 0,-2-5-176 0,-1-1 0 15,-1 0 0-15,0-3 0 0,-2-4 0 0,1 1 0 16,-1-4 0-16,2-5 0 0,1-9 0 0,0 0 0 16,-3 9 0-16,3-9 0 0,0 0 128 0,0 0 0 15,0 0 0-15,0 0 0 0,-4-14 0 0,2-1-128 16,-2 0 192-16,0-3-64 0,0 0-128 0,2-2 0 16,-1-1 0-16,3 1 0 0,2 0 0 0,-1 1 0 15,3-1 0-15,1 0 0 0,1 5 0 0,2 0 0 0,-1-1 0 0,2 0 0 16,0-2 0-16,0-1 0 0,1 0 0 15,0 0 0-15,1 0 0 0,0-3 0 0,0 2-160 0,1 0 160 16,-1-3 0-16,1 1 0 0,-1-3 0 0,1 2 0 16,-2 1 0-16,-1 1 0 15,0-2 0-15,-3 2 0 0,-1 1 0 0,-1 1 0 0,-2 0 0 0,1 1 0 16,-2 0 0-16,-1 6 0 0,-1 1 0 0,1 1 0 16,0 6 0-16,0 4 0 0,0 0-160 0,0 0 160 15,0 0 0-15,0 0-144 0,-9 4 144 0,9-4 0 16,-5 13-176-16,2-2 176 0,2 3-160 0,1-1 160 15,0-13-128-15,5 15 128 0,2-3 0 0,-7-12-144 0,6 6 144 16,2-3 0-16,-1-1 0 0,2-1 0 16,3-1 0-16,-2-1 0 0,1-1 0 0,2-2 0 0,8-6 0 0,-1 1 0 15,-4-3 0-15,-2 2 128 0,1 0-128 16,-2-3 144-16,-3 1-144 0,0 0 160 0,-2-3 80 0,0 3 16 16,-3 4 0-16,0 0 0 0,-5 8 32 0,0 0 16 15,0 0 0-15,0 0 0 0,0 0-304 0,0 0 0 16,0 0 128-16,-7 10-128 0,7-10 0 0,-5 15 0 15,2-3 0-15,0-1 0 0,3-11 0 0,-4 14 0 16,4-14 0-16,0 0 0 0,0 14-320 0,0-14 0 16,5 10-16-16,-5-10 0 15,0 0-1776-15,12 11-336 0,-1-8-80 0</inkml:trace>
  <inkml:trace contextRef="#ctx0" brushRef="#br0" timeOffset="158460.47">12763 10010 22799 0,'-15'-6'1008'0,"4"2"208"0,0-3-960 0,0 0-256 16,-3 2 0-16,1-1 0 0,-3 3 512 0,-6 3 64 16,-4 0 16-16,-2 1 0 0,-3 1-144 0,-1 3-16 15,-2 0-16-15,1 3 0 0,0 2-80 0,1 4-16 0,-3 1 0 0,0 3 0 16,1 3-320-16,0 2 0 0,0 3 0 0,1 0 0 16,2 6 0-16,-1 0 0 0,-2 0 0 0,2 1 0 15,0-2 0-15,3 4 0 0,1-2 0 0,6-1 0 16,6-3 0-16,3 0 0 0,4-3 0 0,5 0 0 15,4-4 0-15,4-4 0 0,2-2 0 0,6-2 0 16,4-4 176-16,2 0 16 0,5-6 0 0,2-1 0 16,1-4 112-16,2-2 16 0,0-2 16 0,1-8 0 15,2-3 48-15,0-1 16 0,2-1 0 0,3-1 0 16,1-6-128-16,1-4-16 0,1-1-16 0,2 0 0 16,5-4-240-16,0-5 176 0,-4-4-176 0,-2-1 160 15,-2-6-160-15,-1-1 128 0,-2-1-128 0,-2-4 128 16,0-2 0-16,0-2-128 0,-3 2 192 0,-1-1-64 15,-2-3-128-15,-3 0 128 0,0-6-128 0,-2 2 128 0,-3 3-128 16,-1-2 0-16,-4 2 0 0,0 0 128 0,-4 4-128 0,-2 6 0 16,1 3 0-16,-4 10 128 0,-2 3-128 0,0 6 0 15,-2 10 0-15,-1 3 0 0,-2 5 0 0,2 13 128 16,-7-3-128-16,1 9 128 0,-5 9-128 0,-2 12 0 16,-5 2 0-16,2 13 0 0,-1 5 0 0,-1 9 0 15,-2 8-128-15,1 8 128 0,0 7 0 0,1 3 0 16,0 2 0-16,4-5 0 0,3-5 0 0,-1-2 0 15,3-2 0-15,3-2 0 0,0-1 0 0,2-6 128 16,0 0 32-16,3-5 0 0,-2-4-160 0,3-6 0 16,0-3 0-16,2-5 0 0,0-4 0 0,2-3-256 15,2-1 48-15,2-4 0 16,2-11-1664-16,1-1-336 0,9 3-64 0,0-6-16 0</inkml:trace>
  <inkml:trace contextRef="#ctx0" brushRef="#br0" timeOffset="158943.38">13555 9995 24191 0,'-14'-5'1072'0,"14"5"208"0,0 0-1024 0,-7-3-256 0,-4 1 0 0,11 2 0 0,-7 6 400 0,-1 3 32 16,1-1 0-16,-2 3 0 0,-3-3-240 0,0 5-32 16,-2 2-16-16,-2 4 0 0,0 5 144 0,-1 4 32 15,1 3 0-15,1-1 0 0,1 3 64 0,3 0 32 16,2 1 0-16,4-1 0 0,3-1 32 0,2-4 16 15,2 0 0-15,5-5 0 0,2 2-160 0,5-4-48 16,-4-7 0-16,5 0 0 0,2 0-64 0,3-5 0 16,1 0-16-16,5-8 0 0,2-1 32 0,2-5 16 15,2-5 0-15,1-4 0 0,0-7-16 0,-2 0 0 16,-3-1 0-16,-3-3 0 0,-2-1-64 0,-4-3-16 0,-4 2 0 0,-3-3 0 16,-3-1 128-16,-4 2 32 0,-1-4 0 0,-6 0 0 15,-1 2 240-15,-6 3 48 0,-4-2 16 0,-2 5 0 16,-3-3-176-16,-4 6-32 0,-1 0-16 0,-1 6 0 15,0 2-368-15,1 2 0 0,3 4 0 0,1-1 128 16,1 6-320-16,1 3-64 0,1 1-16 0,3 2 0 31,4-3-2512-31,9 0-496 0</inkml:trace>
  <inkml:trace contextRef="#ctx0" brushRef="#br0" timeOffset="159310.03">14262 9984 26719 0,'0'0'1184'0,"0"0"240"0,-1 11-1136 0,3-2-288 16,2 1 0-16,5-3 0 0,-1-2 672 0,3 1 80 15,1-2 16-15,1-3 0 0,1-4-272 0,4 1-48 16,1-4-16-16,4-1 0 0,-1-4-128 0,1-1-32 15,-2-3 0-15,1-1 0 0,0-2-272 0,-2 0 160 16,0 0-160-16,-2 0 128 0,-4 1-128 0,-3 3 0 16,-3 0 0-16,-7 1 0 0,-2-2 144 0,-5 1-144 15,-4 1 160-15,-2 4-160 0,-4-1 256 0,-5 6-64 16,-3 4 0-16,-3 5 0 0,-3 7 64 0,-2 3 16 0,-3 4 0 16,1 3 0-16,1 7 0 0,2 1 0 0,0 6 0 15,1 3 0-15,-1 2-272 0,3-2 0 0,0-2 0 0,5 0 0 16,8 0 0-16,4-3 0 0,2-3 0 0,7-5 0 15,4 0-256-15,5-6-64 0,2-2-16 0,3-4 0 32,2-3-528-32,5 0-96 0,4-6-32 0,2-3-8480 0,3-2-1712 0</inkml:trace>
  <inkml:trace contextRef="#ctx0" brushRef="#br0" timeOffset="159660.91">15275 9804 22111 0,'-9'-8'1968'0,"0"1"-1584"0,0 3-384 0,1 1 0 0,0-1 2320 0,-2 2 384 16,-3 2 80-16,-4 4 16 0,-2-1-1856 0,-3 1-368 16,-5 1-80-16,-1 4-16 0,-1-2-240 0,2 5-48 15,0-3-16-15,2 2 0 0,2 0-176 0,5-2 0 16,4 2 144-16,5-3-144 0,3 4-160 0,6-3-96 15,0-9-32-15,14 12 0 16,2 2-416-16,6-1-64 0,6 4-32 0,3 0 0 0,0-1 416 0,5 0 96 16,1 2 16-16,-2 1 0 0,1 3 272 0,-6 2 0 15,-3-3 0-15,-4 1 0 0,-5-3 0 0,-4 1 144 16,-5 5-16-16,-3-4 0 0,-6 1 256 0,-4-1 32 16,-3 1 16-16,-6-3 0 0,-5-1 224 0,-5 0 48 0,-7 0 16 0,-5-1 0 15,-1 1-160-15,-1-1-48 0,0-5 0 16,2 1 0-16,2-3-288 0,4-5-64 0,4-3-16 0,3-2 0 31,4 0-1360-31,6-4-288 0,3-8-48 0</inkml:trace>
  <inkml:trace contextRef="#ctx0" brushRef="#br0" timeOffset="160112.14">16867 9836 20271 0,'0'0'1792'0,"0"0"-1424"0,0 0-368 0,3 10 0 0,0 2 2816 0,-1 4 512 16,1 2 80-16,-2 5 32 0,-2 8-2752 0,0 3-560 15,-2 1-128-15,-2 2 0 0,-5 1 128 0,-2 3 0 16,0 4 0-16,-1-2 0 0,-1 3-128 0,0-7 0 15,1-3 0-15,3-5 128 0,1-4-128 0,4-2 0 16,1-4 0-16,2-10 0 0,2-11 0 0,0 0-176 16,0 0 176-16,15-4-128 0,3-3 128 0,2-7 0 15,3-8 0-15,1-5 128 0,-1 0-128 0,1-7 144 16,0-2-144-16,2-1 160 0,2 0 64 0,0 1 16 16,-3-1 0-16,1 2 0 0,0 3 208 0,1 2 64 15,0 7 0-15,1 1 0 0,-3 2-256 0,4 6-32 0,-2 0-16 16,-3 10 0-16,-5 7-64 0,-2 3-16 0,-3 8 0 0,-3 4 0 15,-1 3-128-15,-1 6 0 0,-2 3 0 0,-2 2 128 16,-3 1-128-16,0 2 0 0,-2 4 0 0,-2 2 128 16,0-2-128-16,0-6 0 0,2-5 0 0,4 0 0 15,1-5-160-15,3-3 160 0,1-2-208 0,2-4 80 32,1-6-352-32,2-1-64 0,1-3-16 0,4-4 0 15,3-5-2336-15,2-5-480 0,10-8-80 0,-2-2-32 0</inkml:trace>
  <inkml:trace contextRef="#ctx0" brushRef="#br0" timeOffset="160412.6">18059 9884 33279 0,'-22'22'1472'0,"10"-5"320"0,-2 4-1440 0,2 3-352 0,1 4 0 0,-2 3 0 0,0 6 128 0,1-2-128 15,-1 0 128-15,1 0-128 0,1 2 272 0,1 2-16 16,0-7 0-16,5 1 0 0,3-2-16 0,4-6-16 15,3-1 0-15,2-2 0 0,2 0-224 0,3-5 0 16,0-3 0-16,2-5 0 0,0-2-240 0,2-6-32 16,-1-4-16-16,0-7 0 0,0-3 144 0,-1 1 144 15,-1-5-208-15,-2 1 80 0,-2-2 384 0,-4-2 64 16,-1-3 32-16,-3 0 0 0,-2 0 528 0,-3-4 96 16,-3 1 32-16,-3-1 0 0,-2 0-96 0,-1 4-16 15,1-1 0-15,-1 5 0 0,0 3-512 0,2 0-96 16,1 4-32-16,0 0 0 0,-1 6-400 0,2-2-96 0,1 4-16 15,0 1 0 1,8 3-1888-16,0 0-384 0,0 0-80 0</inkml:trace>
  <inkml:trace contextRef="#ctx0" brushRef="#br0" timeOffset="160627.65">18865 9108 32255 0,'-12'-1'2864'0,"12"1"-2288"0,-7 5-576 0,0 7 0 16,0 5 768-16,-1 8 64 0,-1 8 0 0,-1 8 0 15,-3 5-608-15,-1 7-224 0,0 8 176 0,-1 4-176 16,-1 1 0-16,-2 4 128 0,-1 5-128 0,-2 1 0 16,-2 6 0-16,2-2-288 0,1 4 64 0,-1-4 16 15,2 0-1968-15,3-6-384 16</inkml:trace>
  <inkml:trace contextRef="#ctx0" brushRef="#br0" timeOffset="160821.37">18297 9825 33167 0,'-25'-3'1472'0,"13"2"304"0,2 1-1424 0,10 0-352 16,0 0 0-16,0 0 0 0,8 5 1424 0,8 5 224 15,3-1 32-15,7 1 16 0,9-3-1264 0,5 0-256 16,4-2-48-16,4-2-128 0,4-1 0 0,3 0 0 0,3-2 0 0,6-3-144 31,6-1-2480-31,0-5-480 0</inkml:trace>
  <inkml:trace contextRef="#ctx0" brushRef="#br0" timeOffset="161345.62">21098 9826 28559 0,'-9'-15'1264'15,"4"6"272"-15,-1-4-1232 0,1 4-304 16,-2-1 0-16,0 6 0 0,-3-2 1840 0,-4 5 304 0,-7 4 64 0,-2 3 16 0,-7 1-1792 0,-4 6-432 16,-8 3 0-16,0 2 0 0,-4 6 0 0,0 6 0 15,-1 4-192-15,3 4 192 0,3 9 0 0,0 3 0 16,2 0 0-16,3 3 0 16,6 1-432-16,4-3-128 0,3-3-16 0,11-8-16 15,4-5-80-15,7-3-16 0,5-10 0 0,3-6 0 0,3-3 864 0,7-7 160 16,2-4 48-16,5-7 0 0,4-9 448 0,1-4 80 15,3-4 32-15,4-7 0 0,1-4-432 0,1-5-64 16,-1-4-32-16,-2-4 0 0,1-1-272 0,-2-5-144 16,0-7 160-16,2 1-160 0,0-2 384 0,-2-6 0 0,-4-5-16 15,2-3 0-15,-3-6-48 0,-2-1 0 16,-3-3 0-16,-1-1 0 0,-1-2-192 0,-2 1-128 0,-2 3 160 0,-2 13-160 16,-2 11 0-16,-3 8 0 0,-3 10 0 0,-4 11-160 15,-1 9 160-15,-3 11 0 0,0 10 160 0,0 0-160 16,-12 18 128-16,-3 10-128 15,-3 10 0-15,-1 13 0 0,-1 6 0 0,-2 10 0 0,-3 7 0 0,-2 10-160 16,-1 6 160-16,3 3-192 0,1-1 192 0,5-1-192 16,5-2-64-16,5-5-32 0,2-8 0 0,5-3 0 31,2-5-480-31,4-7-112 0,1-3-16 0,1-11 0 16,3-3-1920-16,2-8-400 0,2-10-80 0</inkml:trace>
  <inkml:trace contextRef="#ctx0" brushRef="#br0" timeOffset="161683.29">21364 10224 3679 0,'0'0'320'0,"0"0"-320"15,6 10 0-15,6-1 0 0,4-1 6880 0,6-2 1312 16,3 2 256-16,2-5 48 0,5-1-6320 0,1-4-1280 15,-2-3-240-15,4-7-48 0,-3-5-320 0,-1-2-64 16,1 1-16-16,-3-3 0 0,-2-4-208 0,-4 1 176 16,-4-5-176-16,-4 2 160 0,-2-2-160 0,-3 4 0 0,-4-3 0 0,-3 2 0 15,-4 1 0-15,-4 6 0 16,-4 5 0-16,-3 2 128 0,-3 7-128 0,-4 5 128 0,-4 5-128 0,-2 8 128 16,-2 4 48-16,2 6 0 0,-2 4 0 0,0 9 0 15,-1 7-176-15,4 0 0 0,2 1 0 16,5-2 0-16,3 1 0 0,5-1 0 0,6-5-192 0,7-3 192 31,5-3-592-31,5-2 0 0,4 0 0 0,3-7 0 16,3-5-1472-16,3-1-304 0,5-7-48 0</inkml:trace>
  <inkml:trace contextRef="#ctx0" brushRef="#br0" timeOffset="162052.28">22444 10080 25791 0,'-10'15'1152'0,"2"1"224"0,-2 5-1104 0,1 10-272 0,0 6 0 0,-1 2 0 0,-1 6 2192 0,-4 2 384 16,-2 3 80-16,-1 4 16 0,-1-1-1792 0,0 1-368 15,-1-2-64-15,1 0 0 0,-2-1-96 0,6-8-16 16,-3 0 0-16,4-6 0 0,2-12 80 0,3 1 16 16,1-5 0-16,4-5 0 0,1-7-240 0,3-9-64 15,0 0 0-15,0 0 0 0,7-17-128 0,3-6-224 16,2-7 48-16,2-6 16 0,1-5 160 0,3-1 0 15,2-3 0-15,2-6 0 0,-1-5 128 0,1-3 16 16,2-3 0-16,0-3 0 0,4-7 32 0,4-1 0 16,5 4 0-16,1 4 0 0,0 8-176 0,0 8 0 15,-2 11 0-15,-4 9 0 0,-4 7 0 0,-3 7 0 16,-2 7 0-16,-4 12 0 0,-5 9 0 0,-4 7-144 16,-6 12 144-16,-4 2-160 0,-5 6-48 0,-4 2-16 0,-5 3 0 0,-5 5 0 31,-7 1-224-31,-4 0-64 0,-7-3 0 0,-2-6 0 15,-2-4 48-15,4-4 0 0,2-4 0 0,4-6 0 0,4-5 464 0,6-6 160 0,4-2 0 0,3-6 0 32,7-2-832-32,7-3-160 0,-5-7-48 0,5-7-14576 0</inkml:trace>
  <inkml:trace contextRef="#ctx0" brushRef="#br0" timeOffset="162399.53">22984 10331 43247 0,'0'0'1920'0,"14"9"384"0,8-6-1840 0,1 6-464 0,1 0 0 0,0-2 0 0,-1-1 144 0,0-4-144 16,-1-5 128-16,-3-2-128 0,1-1 0 0,-2-1-256 16,-3-7 48-16,-1-4 0 15,-4-1-304-15,-2-4-48 0,-2-2-16 0,-2 2 0 16,-4 1-320-16,-3 2-80 0,0-2-16 0,-4 4 0 15,-2 2 352-15,-2 6 64 0,-3 2 0 0,-3 8 16 0,-2 4 560 0,-2 2-128 16,-3 7 128-16,-1 5 0 0,0 2 224 0,0 6 96 16,-2 5 32-16,4 2 0 0,4-1-16 0,4-1 0 15,1-1 0-15,5-1 0 0,4-3-128 0,4 0-16 0,2-3-16 16,3-1 0-16,2-4-464 0,4-4-96 0,3-2 0 16,1-1-10688-16,1-1-2112 15</inkml:trace>
  <inkml:trace contextRef="#ctx0" brushRef="#br0" timeOffset="162689.87">23423 10228 35007 0,'-19'17'1552'0,"9"-4"320"0,0 5-1488 0,2 5-384 0,2 1 0 0,1 0 0 15,-1 4 1216-15,3-4 192 0,-1 0 16 0,3-3 16 16,1-6-736-16,1-2-128 0,1-2-48 0,3-3 0 15,-5-8-272-15,13 1-64 0,1-1-16 0,3-8 0 16,0-7-560-16,4-4-128 0,2-4 0 0,3-3-16 16,4-1-496-16,0-4-80 0,3 1-32 0,-1 1 0 15,-3-4 544-15,-2 0 96 16,0 2 32-16,-6 3 0 0,1 0 784 0,-2 6 144 0,-1 5 48 0,-1 5 0 0,-1 6 176 0,-3 5 32 16,-4 4 16-16,1 9 0 0,-5 2-208 0,0 7-32 15,-4 6-16-15,1 9 0 0,-1 6-272 0,-2 0-48 16,-2 1-16-16,-2 3 0 0,0 3-144 0,0-3 0 15,0 0 0-15,2-7 0 0,1-2 0 0,3-3-224 16,3-3 48-16,4-7 16 16,1-5-1088-16,4-4-224 0,4-1-32 0,4-10-9808 15,2-3-1952-15</inkml:trace>
  <inkml:trace contextRef="#ctx0" brushRef="#br0" timeOffset="163147.84">24908 10279 38703 0,'-17'-11'3440'0,"2"1"-2752"0,3 6-560 0,0 3-128 15,0 4 384-15,0 4 64 0,-2 2 0 0,-4 6 0 16,-3 3-448-16,-1 1-192 0,-5 5 0 0,0 4 16 15,-5-1 176-15,2 5-160 0,-3 5 160 0,1 5-160 16,5 0-176-16,2 0-48 0,1 5 0 0,5-7 0 16,5-3-288-16,5-5-64 0,5-2-16 0,5-7 0 15,4-4 352-15,3-3 64 0,4-4 16 0,3-7 0 0,3-2 624 0,4-7 128 16,6-9 16-16,5-3 16 0,6-7 240 0,0-6 32 16,0-8 16-16,0-1 0 0,-4-3-304 0,1-5-48 15,-1-1-16-15,1-4 0 0,-1-3 64 0,1-7 16 16,0-3 0-16,-1-4 0 0,2-4-208 0,1-3-64 15,-1-10 0-15,-1 0 0 0,-6-3-192 0,-3 3 0 16,-4-1 0-16,-3 8 0 0,-2 13 0 0,-3 15 0 16,-3 12 0-16,-3 11-160 0,-4 12 288 0,-5 15 64 15,0 0 16-15,-8 17 0 0,-3 10-208 0,-5 11-192 16,-3 13 48-16,-2 9 0 0,-6 12 144 0,-2 11 0 16,-6 6-144-16,4 7 144 0,0 11-336 0,7-4 0 0,5-4 0 0,7-8 0 31,6-13-352-31,6-5-64 0,4-5-16 0,3-8 0 15,2-6-1584-15,7-7-320 0,3-11-64 0</inkml:trace>
  <inkml:trace contextRef="#ctx0" brushRef="#br0" timeOffset="163952.07">26929 10028 7359 0,'-22'15'320'0,"6"2"80"0,-5 7-400 0,1 3 0 15,-3 5 0-15,7 2 0 0,4 3 5312 0,6 0 960 16,6 3 208-16,6 1 48 0,9-2-5136 0,6-1-1024 15,0-3-208-15,6-9-32 0,2-5-128 0,3-6 0 0,0-4 0 0,3-5 0 16,2-4 0-16,1-3-128 0,2-4 128 0,-2-4 0 16,1-1 0-16,1-6-160 0,-2-1 160 0,-4-2 0 15,-6-4-256-15,-4 0 48 0,-6 1 16 0,-4 1 0 16,-4-4 480-16,-6 1 96 0,-5 1 32 0,-4-1 0 16,-5-4 592-16,-3 5 112 0,-6 2 32 0,-4-1 0 15,-3 1-128-15,-4 2-32 0,-1 1 0 0,1 2 0 16,-1 5-624-16,3 1-128 0,3 4-32 0,2-2 0 15,3 3-208-15,3 1 0 0,5-1 0 0,3 1-160 16,9 4 16-16,0 0 0 0,4-9 0 0,6-2 0 16,5 2 144-16,5-3-160 0,4-2 160 0,6-1-160 0,3-3 160 0,1 1 0 15,2-2 0-15,0 2 0 16,1 4 0-16,-2 1 0 0,-5 0 0 0,1 5 0 0,-1-2 160 0,-1 4 64 16,1 2 16-16,-2 4 0 0,-3 4-96 0,-1 6-16 15,-3 3 0-15,-4 6 0 0,-3 4-128 0,-4 8 0 16,-3 3 0-16,-3 1 0 0,-2 0 0 0,-2 0 0 15,-4 1 128-15,1-1-128 0,-1-2 0 0,0-6 0 16,1-1 144-16,1-7-144 0,1-2 272 0,1-3-16 16,1-3 0-16,3-5 0 0,-4-7 256 0,11 7 64 15,1-6 0-15,5-4 0 0,4-3-192 0,2-7-16 16,2-2-16-16,2-3 0 0,-1 0-128 0,1-3-32 0,0-2 0 16,-2 1 0-16,1-2-192 0,-2 5 0 0,0 3 128 0,0 3-128 15,-2 0 0-15,-1 3 0 0,0 6 0 0,-1 8 0 16,-1 5 0-16,0 5 0 0,-1 4 0 0,1 3-160 15,-1 2-48-15,1 4-16 0,0-2 0 0,1 6 0 32,-1-2-864-32,0 2-160 0,4-1-32 0,0-3-16 15,-1-1-1712-15,2-4-320 0</inkml:trace>
  <inkml:trace contextRef="#ctx0" brushRef="#br0" timeOffset="164831.09">29502 9853 29487 0,'-2'-12'2624'0,"4"2"-2112"15,0 1-512-15,-2 9 0 0,0 0 464 0,0 0-16 0,0 0 0 16,0 0 0-16,0 0 0 0,0 0 0 15,0 0 0-15,0 0 0 0,-2 18 64 0,-2 6 16 0,-3 9 0 0,2 4 0 16,-2 2-240-16,0 5-48 0,-2-4-16 0,3 5 0 16,0-2-224-16,2-1 0 0,1-1 0 0,3-6 0 15,4-4 0-15,2-2 0 0,2-6 0 16,2-4 0-16,2-5 224 0,2-3 0 0,1-6 0 0,3-5 0 16,3-6 512-16,4-7 96 0,1-4 32 0,5-4 0 15,1-5-240-15,-1-1-48 0,-1-5-16 0,-3 0 0 16,0-2-240-16,-4-2-32 0,-3 0-16 0,-2-3 0 15,-3 1-16-15,-3 1 0 0,-3 1 0 0,-3 0 0 16,-3 2-128-16,-2 2-128 0,-2 5 192 0,-4 2-192 0,1 3 0 16,-1 6-176-16,-2 5 0 0,1 1 0 15,-2 5-1664-15,1-1-336 16,-2 2-64-16</inkml:trace>
  <inkml:trace contextRef="#ctx0" brushRef="#br0" timeOffset="165231.68">30165 9808 32255 0,'-24'29'1424'0,"9"-8"304"16,-1 5-1392-16,1 6-336 0,1 5 0 0,0 6 0 0,-2-1 1120 0,-1 0 160 15,-1-2 16-15,2-5 16 0,-1-4-992 0,3-3-192 0,3-8-128 0,2-2 160 16,4-2-160-16,1-5 0 15,4-11 0-15,0 0 0 0,0 0 0 0,8 8 0 0,1-5 0 0,3-6 0 16,2-5 0-16,2-3 0 0,-1-5 0 0,1-2-176 16,2-4 176-16,0-3 128 0,1 0-128 0,1-2 176 15,1 0 272-15,2 3 64 0,-1 0 16 0,1 1 0 16,-1 0-64-16,0 2-16 0,-3 5 0 0,1 4 0 16,-2 0-144-16,-3 7-48 0,-2 4 0 0,-2 1 0 15,-11 0-112-15,12 6-16 0,-5 7-128 0,-2 5 192 16,0 5-192-16,-2 3 0 0,-2-2 0 15,-2 3 0-15,-3-3 0 0,-2 0 0 0,-2 3 0 0,-2-2 0 16,-3 6 0-16,1-7 0 0,-1 0 0 0,0-1 0 16,-1-1 160-16,3 1-160 0,-2 1 160 0,3-3-160 15,2-3 0-15,3 0-128 0,3-5-16 0,2-13 0 16,0 0-1824-16,0 0-352 0,0 0-80 16,15-2-13872-16</inkml:trace>
  <inkml:trace contextRef="#ctx0" brushRef="#br0" timeOffset="165488.97">30726 9859 36287 0,'0'0'1600'0,"0"0"336"0,0 0-1552 0,0 0-384 16,-4 15 0-16,0 1 0 0,-1 1 256 0,-1 2-16 0,-2 2-16 0,-1 4 0 15,0 6 416-15,-1 3 96 0,-1 5 16 16,0 5 0-16,2-1-368 0,-1 5-64 0,0-6 0 0,1 4-16 16,0-2-176-16,2 2-128 0,-2-4 144 0,1-3-144 15,1-2 0-15,1-2-240 0,1-4 32 0,2-5 0 32,0-3-416-32,2-5-80 0,1-6 0 0,2-2-16 15,-2-10-1360-15,0 0-272 0,14-3-48 0,0-10-12000 0</inkml:trace>
  <inkml:trace contextRef="#ctx0" brushRef="#br0" timeOffset="165727.15">31246 8856 18431 0,'-13'-7'816'0,"3"3"160"0,1 1-784 0,-3 6-192 0,0 6 0 0,-1 7 0 15,-4 7 4048-15,0 4 768 0,-4 5 160 0,-2 9 16 0,-2 4-3648 0,-2 6-720 16,-3 1-160-16,0 1-16 0,1 3-128 0,1 1-32 16,0 6 0-16,4-2 0 0,4 2-160 0,3-3-128 15,5 0 144-15,1 0-144 16,4-7-400-16,0-2-176 0,2 1-48 0,2-5 0 16,-1-4-2144-16,0-4-432 0</inkml:trace>
  <inkml:trace contextRef="#ctx0" brushRef="#br0" timeOffset="165925.84">30600 9829 36863 0,'0'0'1632'0,"11"1"336"0,4-1-1584 0,11 0-384 0,3 0 0 0,8 0 0 16,1 0 576-16,9-1 48 0,7-3 0 0,1-3 0 15,-1-7-624-15,-3 0 0 0,-4-2 0 0,0-4 0 32,-1-3-1872-32,-3-3-448 0,-4 3-96 0</inkml:trace>
  <inkml:trace contextRef="#ctx0" brushRef="#br0" timeOffset="166284.69">31654 9454 35071 0,'-23'9'1552'0,"7"-3"320"0,-1 5-1488 0,-8 3-384 16,-5 4 0-16,-8 4 0 0,-7 2 240 0,-2 5-32 16,2-1 0-16,-1 3 0 0,5 2 416 0,7-5 80 15,6-2 0-15,6 0 16 0,6 0-80 0,7-3 0 16,5 3-16-16,4-3 0 0,3-3-624 0,4 0 0 16,5 1 0-16,2-2 0 0,3-2 0 0,2 0 0 15,3-1 0-15,2 5 0 0,2 4 0 0,2-1 0 16,1 4 0-16,-1-5-128 0,-3 0 128 0,-2-1 0 15,-3-1 0-15,-4 2 0 0,-5-1 304 0,-6-2-16 0,-1-3 0 16,-4-2 0-16,-3 1 656 0,-2-2 128 16,-4-1 16-16,-1 0 16 0,-6 1-336 0,-3-5-64 0,-8 2 0 0,0-2-16 15,-6-4-400-15,0-1-80 0,-4 0-16 0,-1-4 0 16,0-4-192-16,3-2-128 0,3-6 128 0,3-3-208 31,1-4-2080-31,1-2-400 0,4 0-96 0,3-8-15872 0</inkml:trace>
  <inkml:trace contextRef="#ctx0" brushRef="#br0" timeOffset="166543.31">30049 9297 33167 0,'0'0'2944'0,"0"0"-2352"16,0 0-464-16,0 0-128 0,0 0 1808 0,0 0 352 15,0 0 64-15,0 0 16 0,0 0-832 0,0 0-144 16,0 0-48-16,11-4 0 0,-11 4-640 0,6-7-128 15,-1-2-16-15,-1 0-16 16,-4 9-1120-16,2-11-240 0,1 2-32 0,-3 9-12400 0,0-12-2464 16</inkml:trace>
  <inkml:trace contextRef="#ctx0" brushRef="#br0" timeOffset="176788.71">18621 5722 22111 0,'-12'-14'1968'0,"3"0"-1584"0,4 1-384 0,1 4 0 15,2-2 1712-15,-1 3 256 0,2-1 48 0,1 9 16 16,-2-6-1120-16,2-2-208 0,0 8-64 0,2-9 0 15,-1 4 0-15,3-4-16 0,1 2 0 0,3-3 0 0,-3-1-256 0,5 1-48 16,2 4-16-16,2-2 0 0,2 3-304 0,4-1 160 16,2-4-160-16,5 6 128 0,5-3-128 0,4 2 0 15,5-1 0-15,2-2 0 0,1 2 0 0,3 1 0 16,2-4 0-16,3 3 0 0,0-1 0 0,6 2 0 16,5 1 144-16,1 1-144 0,3-6 192 0,2 1-16 15,-1-1-16-15,1 2 0 0,2 4 16 0,4-1 0 16,3 0 0-16,-1 2 0 0,1-1-176 0,-2 2 160 15,0 0-160-15,2 2 160 0,3 3-160 0,1-2 0 16,-4 2 0-16,1-2 0 0,-1 0 0 0,-1 1 0 16,1 2 128-16,2 1-128 0,4-1 0 0,-4-1 0 15,-4 0 0-15,-2 1 0 0,0-1 0 0,-5-1 0 0,5 4 0 16,-1 0 0-16,-2-4 0 0,-3 2 0 0,-1 1 0 16,-4 1 0-16,-1-1 0 0,-1 2 0 0,0-2 0 15,-2 4 0-15,-1-2 0 0,-8 2 0 0,-6-2 0 0,-3 3 0 16,-4-1 0-16,-3 2 0 0,-2-5 0 0,-1 4 0 15,-7-4 0-15,-1 3 0 0,-3 2 0 0,-2-2 0 16,-3 1-144-16,-1-2 144 0,-5 3 0 0,1-3 0 16,-4 1-176-16,-1 0 176 0,-5-10-160 0,0 10 160 15,0-10 0-15,-3 12 0 0,-4-4-128 0,0 1 128 16,-1-4 0-16,-3 2 0 0,-5 0 0 0,-1-3 0 16,-4 1 0-16,-2 2 0 0,-2-4 0 0,-2 0 0 15,-2 1 0-15,0 2-144 0,-3-2 144 0,-5-3-192 16,-4-2 0-16,-3 0 0 0,-4-2 0 0,-2-1 0 15,0 1 192-15,0 0-208 0,-4 0 80 0,6 1 128 16,-3-3 0-16,-2 0 0 0,-4 0 0 0,-2-2 0 16,-2 1 0-16,1 1 0 0,2-4 0 0,-1 4 0 15,-2 1 0-15,-2 2 0 0,-5-2 0 0,-3-1 0 0,-1 1 0 0,-2 1 0 16,0 2 0-16,2-2 0 0,-1 1-128 0,-3-1 128 16,-5 1 0-16,2 1 0 0,4-1 0 0,3 1-144 15,0-1 144-15,4 2 0 0,-1 0 0 0,2-2 0 16,-2 0 0-16,4-1 0 0,3-1 0 0,1 2 0 15,1-1 0-15,2 1 0 0,1-5 0 0,-2 0 0 16,-2 2 0-16,1-4-160 0,7-1-80 0,2-1-16 16,5 4 0-16,3-6 0 0,4-2 48 0,4 1 0 15,5 1 0-15,3 0 0 0,3 2 48 0,6 1 16 16,2 0 0-16,0 3 0 0,5 2 144 0,2-1-192 16,3 3 192-16,6 3-192 0,0 0 192 0,0 0 0 0,0 0-144 0,10 0 144 15,4 2 0-15,4 0-144 16,3 1 144-16,9 0 0 0,4 0 0 0,8 0-128 0,4-1 128 0,9 2 0 15,10-2 0-15,6 2 0 0,4-1 0 0,4-2 0 16,1-1 0-16,6 3 0 0,4 0 0 0,1 0 0 16,3-2 160-16,2 3-160 0,-3-1 160 0,6-1-160 15,6-2 272-15,-4 1-32 0,-6-1-16 0,2 0 0 16,-3-1-80-16,2 1-16 0,2 0 0 0,-3 0 0 16,-3 0 64-16,-4 0 16 0,-1 0 0 0,0-1 0 15,-2 0-208-15,-6 1 0 0,-4 0 0 0,-4-2 0 16,-4 1 0-16,-3 0 0 0,-4 1 0 0,-6 0 0 15,-4 0 0-15,-8 0 0 0,-8 0 0 0,-7 0 0 16,-8 0 0-16,-5 1 0 0,-14-1 0 0,0 0 0 16,0 0 0-16,-14 5 0 0,-10 2 0 0,-13 1-160 15,-11-1 160-15,-10 2 0 0,-8-3 0 0,-10 2 0 0,-9 1-176 16,-9-3 176-16,-9 3-208 0,-4-3 80 0,-1 3 128 0,-4-3 0 16,-7 2 0-16,0 1 0 0,1-1 208 0,-3 0-16 15,-1-1-16-15,2 2 0 0,-2-3-176 0,3 3 0 16,2-3 144-16,4 2-144 0,-4 0-144 0,7-2-112 15,4 4 0-15,0-2-14848 0</inkml:trace>
  <inkml:trace contextRef="#ctx0" brushRef="#br0" timeOffset="193367.61">8844 9257 27647 0,'-25'-36'1216'0,"14"16"256"0,3-1-1168 0,3 5-304 16,1 4 0-16,2 2 0 0,-1-1 240 0,3 11-16 15,0 0 0-15,0 0 0 0,0 0-224 0,0 0 0 16,6 15 128-16,-1 4-128 0,-1 3 0 0,-1 6 0 15,1 7 0-15,-3 7 0 0,-1 12 320 0,-3 7-16 16,-2 3-16-16,-1 13 0 0,-3 3-288 0,0 6 128 16,-4 1-128-16,-1-5 0 0,0 0 128 0,0-7-128 15,-1-4 0-15,1-5 0 0,2-9 144 0,-2-6-144 16,0-8 0-16,0 2 144 0,0-5-144 0,0-2 0 16,0-3 144-16,1-4-144 0,0-5-160 0,2-1-96 0,1-4-32 15,2-7-12896-15</inkml:trace>
  <inkml:trace contextRef="#ctx0" brushRef="#br0" timeOffset="193917.96">8609 9234 29247 0,'3'-33'1296'0,"6"12"272"16,2 0-1248-16,10-1-320 0,4-1 0 0,9 2 0 15,8-1 0-15,8 0 0 0,3-3 0 0,1 1 0 0,-2 1 0 0,1-1 0 16,2 2 0-16,-1 3 0 0,2 1 0 0,3 6 0 16,2 4 0-16,0-1 0 0,0 0 0 0,-4 7 0 15,-5 4 144-15,-4 6-144 0,-3 7 0 0,-6 3 0 16,-6 0-208-16,-2 11 64 0,-6 8 144 0,-3 3 0 15,-6 5 0-15,-7 2 0 0,-6 6 0 0,-7 2 0 16,-5-2 160-16,-5 1-160 0,-6-1 208 0,-6 1-48 16,-4-2-16-16,-8-2 0 0,-2 0 1008 0,-7-3 192 15,-5 1 32-15,-4-2 16 0,-5-8-1392 0,3 0-368 16,2-1-16-16,1-1-16 0,1-2 592 0,3 1 128 16,5-4 32-16,0-4 0 0,2 0-176 0,3-4-48 15,2-4 0-15,4-4 0 0,5-5-128 0,4 0 128 16,5-3-128-16,8 0 128 0,4-2-128 0,9-5 0 0,0 0 0 0,8 10 0 15,6-1 0-15,7 3-224 0,5-2 80 0,6 5 16 16,3 3 128-16,5 1-128 0,0 1 128 0,5 6-128 16,2-2 128-16,4 6 0 0,-2 0 128 0,5 8-128 15,2 6 192-15,1 6-48 0,-3-1 0 0,2 2 0 16,-6 7-144-16,-1-4 128 0,1 1-128 0,-2-1 128 16,-3-4-128-16,-1-2 0 0,1 3 0 0,-4-4 0 15,-6-6 128-15,-3-3-128 0,-3-2 0 0,-5-5 128 16,-3 1-128-16,-5-4 0 0,-3 0-160 0,-4-5 160 31,-3-4-1408-31,-2-2-176 0,-2-3-32 0,-2-14-12528 0</inkml:trace>
  <inkml:trace contextRef="#ctx0" brushRef="#br0" timeOffset="194350.81">10263 8738 35935 0,'-11'-19'3200'0,"4"1"-2560"16,2 4-512-16,3 4-128 0,0 0-192 0,2 10-48 0,8-8-16 0,2-1 0 15,2 2 256-15,3 2 0 16,4-1-160-16,6 4 160 0,2-2 0 0,5 3 0 0,1 1 0 0,2 5 0 16,4 4 0-16,-1 1-144 0,-3 3 144 0,1 5-208 15,0 2 208-15,-3 5 0 0,-7-1 0 0,-4 7-144 16,-4 1 144-16,-6 5 0 0,-4 3-144 0,-5 0 144 16,-9 2 0-16,-4 2-144 0,-4-3 144 0,-6 1 0 15,-4 0 0-15,-3-3 0 0,-1-1 0 0,-1-2 0 16,0-3 192-16,-1 1 80 0,2-2 32 0,6-4 0 15,4 0 208-15,5-4 32 0,4 0 16 0,7-2 0 16,4-8-256-16,10 1-48 0,7-1-16 0,6-1 0 16,6-6-48-16,7 1 0 0,6-4 0 0,6-3 0 15,4-2 32-15,9 1 0 0,8 0 0 0,4-4 0 16,4-9-224-16,1 4 0 0,2 2 0 0,4 4 0 16,1 1-2176-16,0 0-416 0</inkml:trace>
  <inkml:trace contextRef="#ctx0" brushRef="#br0" timeOffset="196452.84">9054 1240 18303 0,'7'-14'816'0,"-7"14"160"0,3-6-784 0,-3 6-192 0,0 0 0 0,0 0 0 15,0 0 400-15,0 0 48 0,0 0 0 0,0 0 0 16,0 0-32-16,0 0 0 0,-7 2 0 0,-5 2 0 16,-4 1 80-16,-6 3 16 0,-6-1 0 0,-2 3 0 15,-6-2-336-15,-3 2-176 0,-2-3 192 0,0 3-192 16,-1 0 128-16,4 3-128 0,0-1 0 0,3 2 0 0,-1 3 0 0,7-1 0 15,2 0 0-15,5 0 0 0,6 1 0 0,4-1 0 16,6-1 0-16,4-1 0 0,2-1 0 0,3 1 0 16,4 1 0-16,3-1-144 0,4-2 144 0,4-1 0 15,1 2 0-15,2-3-128 0,1 3 128 0,2 2 176 16,2-1-48-16,2 4 0 0,-3 2-128 0,0 1 128 16,1-2-128-16,-2-2 128 0,-1 1-128 0,-2 1 0 15,-4 2 0-15,-3-1 0 0,-3 0 0 0,-3-2 0 16,-4-1 0-16,-4-2 0 0,-4 0 224 0,-4 0-32 15,-3 3-16-15,-7 1 0 0,-6 3 480 0,-4-1 112 16,-4 1 0-16,-2-3 16 0,-3-1-464 0,-1 0-80 0,-4 0-32 16,3-4 0-16,2-1-208 0,-1 0 176 0,-1 1-176 0,5-2 160 31,4-2-1360-31,4-3-272 0,3-2-48 0</inkml:trace>
  <inkml:trace contextRef="#ctx0" brushRef="#br0" timeOffset="196753.83">9743 765 21823 0,'0'0'960'15,"0"0"208"-15,0 0-928 0,0 0-240 0,-5 14 0 0,-1 3 0 0,-2 5 304 0,-1 7 16 16,-4 7 0-16,-2 2 0 0,-3 5 16 0,-3 5 16 16,-5 6 0-16,1 4 0 0,-2 5 16 0,-1-2 0 15,-2 3 0-15,3 0 0 0,2 1-224 0,2-2-144 16,0-8 192-16,3-3-192 0,2-1 176 0,3-3-176 16,-3-3 160-16,3-6-160 15,2-3-240-15,3-3-144 0,3-3-16 0,5 0-10832 0</inkml:trace>
  <inkml:trace contextRef="#ctx0" brushRef="#br0" timeOffset="197086.14">10152 1621 23951 0,'-12'13'2128'0,"-3"4"-1696"0,1 3-432 0,-2 1 0 15,4 6-224-15,1 0-128 0,2 3-32 0,4 1 0 16,0-2 528-16,4 0 112 0,4-3 0 0,4 2 16 16,6-3 48-16,0-3 0 0,3-6 0 0,3-3 0 15,3-2 0-15,3-3 16 0,2-3 0 0,3-1 0 16,4-4-192-16,2-4-144 0,4-1 192 0,-2-3-192 16,-1-6 0-16,0-1 0 0,-2-4 0 0,-4 0 0 15,-8-1 0-15,-3-4 0 0,-5-2-160 0,-5 2 160 16,-5-3 0-16,-3 3 128 0,-6-3 0 0,-5 2 0 15,-5-5 352-15,-4 0 64 0,-7 0 16 0,2 2 0 0,-2 4-176 16,-2 5-16-16,-1 1-16 0,2 5 0 0,2 5-224 0,3 5-128 16,0 3 128-16,4 3-128 15,-1 3-672-15,1 4-208 0,5-1-32 0,0 3-11440 16</inkml:trace>
  <inkml:trace contextRef="#ctx0" brushRef="#br0" timeOffset="197453.96">11065 1563 26719 0,'0'0'2368'0,"-9"9"-1888"0,4 2-480 0,0 7 0 31,1 5-400-31,0 5-176 0,-2 5-48 0,-2 2 0 0,0 4 1120 0,-3-1 208 0,-1 1 64 0,-1 0 0 16,-1 2-320-16,1-5-48 0,1-6-16 0,-1-2 0 15,-2-9-192-15,1-1-64 0,0-3 0 0,1-4 0 16,3-3 64-16,-2-4 16 0,3-1 0 0,9-3 0 15,-7-2-208-15,7 2 0 0,-5-8 0 0,3-6 0 16,4-4 0-16,3-5-256 0,5-9 16 0,3-1 16 16,4 0-32-16,6-3-16 0,-1-3 0 0,5 0 0 15,1-6 272-15,1 2 0 0,5-8 0 0,0 3 0 16,1 3 0-16,-1 0 0 0,0 3 0 0,2 5 0 16,0 2 0-16,-1 11 0 0,0 3 0 0,-1 8 0 15,0 3 208-15,-2 7 0 0,-7 5 0 0,-4 4 0 16,-3 3-80-16,-6 6-128 0,-4 3 176 0,-6 5-176 0,-5 6 176 15,-9 0-176-15,-6 2 160 0,-6-1-160 16,-5-4 160-16,-3 0-160 0,-2-2 160 0,0 1-160 0,-3 0 0 0,0-3-320 16,1-1 64-16,4 0 0 15,6-2-1344-15,-1-3-272 0</inkml:trace>
  <inkml:trace contextRef="#ctx0" brushRef="#br0" timeOffset="197777.09">11655 1630 30399 0,'0'0'2704'0,"0"0"-2160"0,9 8-544 0,2 5 0 31,3-2-288-31,4 0-160 0,4 1-48 0,4-5 0 0,0-1 800 0,4-3 144 0,2 0 48 0,2-3 0 16,3-4-208-16,-1-4-32 0,-2 1-16 0,-1-7 0 15,-1-3-240-15,-3 0 128 0,-5-1-128 0,-3 0 0 16,-6 0-128-16,-2 0-128 0,-3-2-32 0,-4 1 0 15,-3-3-96-15,-5-1 0 0,-4 2-16 0,-4 2 0 16,-5 2 112-16,-4 3 32 0,-7 5 0 0,0 4 0 16,1 1 512-16,-4 8 128 0,-3 3 0 0,2 8 16 15,1 5 96-15,1 3 16 0,2 5 0 0,5-2 0 16,3 1-16-16,5-1 0 0,5 3 0 0,6-2 0 16,3 0 16-16,6-3 0 0,3-1 0 0,4 2 0 15,4-2-256-15,3 4-64 0,5-5 0 0,4 0 0 16,6-3-1568-16,3-4-320 15,4-2-64-15,0-5-12320 0</inkml:trace>
  <inkml:trace contextRef="#ctx0" brushRef="#br0" timeOffset="198287.22">14118 1361 25791 0,'3'-21'1152'0,"1"11"224"0,0-3-1104 0,-2 3-272 15,1-2 0-15,-2 3 0 0,0 1 256 0,-1 8 0 16,-2-10 0-16,-5 1 0 0,-2 3 32 0,-5-2 0 0,-3 4 0 0,-5 0 0 16,-3 3-80-16,-2 4-16 15,-4-1 0-15,0 10 0 0,-4 0-192 0,0 9 0 0,-2 5 0 0,0 5 0 16,-1 4 0-16,0 7 0 0,-2 5 0 0,6-2 0 15,3-1 0-15,9-3 0 0,5-4 0 0,7-3 0 16,10-10 0-16,4-2 176 0,3-4-48 0,6-4-128 16,4-1 512-16,5-7-16 0,6-2 0 0,3-6 0 15,1-1-96-15,3-5-16 0,3-5 0 0,3-1 0 16,1-3-192-16,0-5-64 0,-1-1 0 0,1-6 0 16,0 0-128-16,-2-3 128 0,0-6-128 0,-1-6 128 15,-3 0-128-15,-5-4 0 0,0-2 144 0,-4 1-144 16,-5 1 0-16,1-2 0 0,-2-4 0 0,-1-2 128 15,-5-6-128-15,3 1 0 0,-4-3 0 0,0 3-128 16,0 4-48-16,0 4 0 0,-3 1 0 0,1 12 0 0,-2 10 176 16,-2 11-208-16,-2 2 80 0,0 12 128 15,-6 5 0-15,0 0 0 0,3 21 0 0,-3 6 0 0,-3 8-208 0,-2 11 80 16,-4 3 128-16,-2 10-208 0,-3 8 976 0,0 4 208 16,-4 4 48-16,-2 1 0 0,1 2-832 0,2 2-192 15,6-1 0-15,3-5 0 16,6-8-768-16,3-5-208 0,4-5-48 0,3-4 0 15,-1-7 224-15,3 0 32 0,2-4 16 0,-1-7-12400 0</inkml:trace>
  <inkml:trace contextRef="#ctx0" brushRef="#br0" timeOffset="198637.3">15349 1281 25743 0,'0'0'1136'0,"-10"9"240"0,2 2-1104 0,-3 7-272 0,-2 3 0 0,-2 6 0 16,-4 5 256-16,-2 5-16 0,0 2 0 0,0 2 0 15,1-3 16-15,1 1 0 0,-1-2 0 0,6-3 0 16,1-3-256-16,5-2 144 0,1-2-144 0,4-2 128 16,4-3-128-16,6-3 0 0,4-4 144 0,4-1-144 15,4-6-128-15,3 0-112 0,3-6-16 0,3-3 0 16,3-4-208-16,-1-4-48 0,-4-6-16 15,-1-5 0-15,-2-1 144 0,-1-3 48 0,-3 0 0 0,-3-2 0 16,-3-4 336-16,-4 0 0 0,-3 4 128 0,-3-5-128 16,-3 3 528-16,-3-4 32 0,0-1 0 0,-6 0 0 0,-3 4-112 15,-2 5-32-15,1 4 0 0,0 2 0 0,-1 8-96 0,-2 3 0 16,0 5-16-16,-1 2 0 0,-2 1-304 0,0 4 0 16,-1 1 0-16,1 1 0 15,2-1-480-15,4 3-96 0,3-4-32 0,10-5 0 16,0 0-1632-16,0 0-336 0</inkml:trace>
  <inkml:trace contextRef="#ctx0" brushRef="#br0" timeOffset="198971.9">16353 1295 11055 0,'11'-4'976'0,"3"1"-784"0,2 1-192 0,-2 0 0 16,1 1 1712-16,-1 0 288 0,0 1 64 0,-1 0 16 15,-2 0-1040-15,-11 0-208 0,0 0-32 0,10 0-16 16,-10 0-192-16,0 0-32 0,0 0-16 0,0 0 0 16,0 0-32-16,0 0-16 0,0 0 0 0,0 0 0 15,0 0-288-15,0 0-48 0,-10-3-16 0,-1 2 0 16,-2 2-144-16,-1 2 0 0,0-2-192 0,-3 2 192 16,1 2-224-16,-2-1 80 0,-1 2 16 0,-1 3 0 15,-3-2 128-15,1 4 0 0,1-5-144 0,0 3 144 16,2-4 0-16,-1 4-144 0,-2 1 144 0,2 4 0 15,1-1 0-15,2 3 0 0,2 3 0 0,1 2 0 16,1-4 0-16,2 1 0 0,1 1 0 0,1 0 0 16,2-3 128-16,1-4-128 0,5 1 0 0,-2-1 0 15,3-12 0-15,3 8 0 0,-3-8-128 0,7 9 128 16,2-4-720-16,4-2-48 0,1-3 0 0,4-1-9344 16</inkml:trace>
  <inkml:trace contextRef="#ctx0" brushRef="#br0" timeOffset="199321.63">17027 1259 25215 0,'-18'-10'1120'0,"8"6"224"0,-2 1-1072 0,2 3-272 0,0 4 0 0,1 5 0 15,-4-5 176-15,1 4-32 0,-1 2 0 0,1 1 0 16,2 2-144-16,1 1 0 0,1 0 0 0,2-4 0 16,6-10 0-16,2 12 0 0,3 0 0 0,5-2 0 15,4 3-128-15,5 1-64 0,3 0-16 0,4 1 0 16,5 7-48-16,1-2 0 0,-1-2 0 0,0 0 0 16,-2 0-32-16,0-1-16 0,2 0 0 0,-4 0 0 15,-5-5 304-15,-2 3-128 0,-7-1 128 0,-2 2 0 16,-5-5 0-16,-2-1 0 0,-3 0 0 0,-3-1 0 15,-5 3 560-15,-2-3 64 0,-2 2 16 0,-7-3 0 16,-6-2 208-16,1-2 48 0,-1-3 16 0,-3-1 0 16,-2 2-384-16,-2 0-80 0,-2-1 0 0,0 1-16 15,2-2-944-15,0 0-176 0,2-2-32 0</inkml:trace>
  <inkml:trace contextRef="#ctx0" brushRef="#br0" timeOffset="199922.58">19381 866 2751 0,'-34'-2'128'0,"11"2"16"15,-3 2-144-15,0 3 0 0,0 7 0 0,-3 0 0 0,1 4 2944 0,-1 5 544 0,-2 2 112 0,2 8 32 16,0 1-2448-16,-2 4-480 0,-1 8-112 0,2-4-16 16,-3 5-128-16,5-5-16 0,5 0-16 0,4-3 0 15,2-7 80-15,9 1 16 0,2-6 0 0,4-1 0 16,2-1-192-16,4-5-16 0,1-7-16 0,2-2 0 16,6-5 32-16,0-4 0 0,3-2 0 0,3-10 0 0,2-3 112 0,0-4 16 15,0-3 16-15,-1-3 0 0,0-7-224 0,1-2-48 16,-1-2-16-16,0-1 0 0,3-3 256 0,0-4 48 15,0 2 16-15,0-5 0 0,0-3 32 0,2-1 16 16,1-7 0-16,4 3 0 0,4-1-336 0,2-3-64 16,0-4-16-16,1 3 0 0,-1 0-128 0,-15 30 0 15,-3-2-160-15,1 5 160 0,0-1-192 0,-2 8 192 16,0 2-208-16,-3 3 80 0,-1 7 128 0,4 2 0 16,-5 12-144-16,-8 6 144 0,-2 10 0 0,-2 5-144 15,-2 6 144-15,-3 4 0 0,-3 6 0 0,-2 7 0 16,-3 6 0-16,-14 57 0 0,3-13 0 0,3-8 0 0,2-8 0 15,1-9 0-15,4-8 0 0,1-3 0 0,3-10 0 0,1 1 0 32,3-2-1344-32,2-7-320 0</inkml:trace>
  <inkml:trace contextRef="#ctx0" brushRef="#br0" timeOffset="200272.4">19683 1215 30399 0,'-3'-11'1344'0,"3"11"288"0,0 0-1312 0,0 0-320 0,14 3 0 0,3 2 0 16,4 0-256-16,0-1-128 0,3-2-32 0,4-2 0 0,4-3 416 0,1-4 304 15,0 0-48-15,2-9-16 0,0-3-240 0,-2-1 144 16,-4-3-144-16,-3 0 128 0,-1 3-384 0,-3-2-64 15,-2 1-32-15,-2-1 0 16,-4-1-160-16,-4 5-16 0,-3 2-16 0,-5-1 0 0,-4 0 144 0,-5 3 16 16,-4 1 16-16,-3 3 0 0,-3 3 368 0,-2 7-176 15,-4 4 176-15,-2 6-128 0,-6 0 128 0,1 7 224 16,-1 10-48-16,3 2-16 0,2 5 112 0,2 3 32 16,2 5 0-16,4-3 0 0,4 0-64 0,5 0-16 15,5-1 0-15,4 0 0 0,6-5-96 0,4 0-128 16,2-1 176-16,5-1-176 15,2-6-1600-15,3-5-416 0</inkml:trace>
  <inkml:trace contextRef="#ctx0" brushRef="#br0" timeOffset="200642.64">20623 1249 27647 0,'-8'21'2448'0,"4"2"-1952"0,0 10-496 0,-1 14 0 31,-1 16-240-31,-2 5-144 0,-2 6-16 0,-4 1-16 0,-4 4 656 0,1 1 128 0,-1-1 16 0,3-8 16 16,2-9-256-16,3-7-144 0,0-4 160 0,-1-9-160 15,0-8 368-15,1-6-32 0,0-5 0 0,2-5 0 16,2-6-80-16,6-12-32 0,0 0 0 0,0 0 0 16,2-19-1440-16,2-7-304 15,2-10-48-15,5-9-16 0,1-2-80 0,1-7 0 16,0-8-16-16,2-2 0 0,4-3 1104 0,0-8 240 0,0-8 32 0,1-2 16 0,3 0 704 15,3 3 144-15,2 10 16 0,2 10 16 0,2 11 256 0,0 8 48 16,-2 8 16-16,1 12 0 0,-2 8 304 0,-1 10 48 16,0 5 16-16,-3 8 0 0,-3 7-832 0,-4 5-144 15,-4 6-48-15,-5 3 0 0,-6 10-256 0,-6 3 160 16,-9 8-160-16,-8 2 128 0,-8 4 16 0,-4-4 0 16,-2-4 0-16,-3-2 0 0,-2-8-144 0,-2-1 192 15,-1-3-192-15,0-2 192 0,0-4-192 0,0-4 0 16,0-7 144-16,3-6-144 0,2 1-256 0,4-9-112 15,4-1-16-15</inkml:trace>
  <inkml:trace contextRef="#ctx0" brushRef="#br0" timeOffset="200989.92">21300 1281 21183 0,'14'-2'1888'0,"3"4"-1504"0,2 1-384 0,6 4 0 15,7-2 1360-15,2 0 208 0,2-2 32 0,0-3 16 16,-2-2-1184-16,-2-2-240 0,-3-1-64 0,-2-5 0 16,-2-1-128-16,-5-2 0 0,-1-2 0 0,-2 0 128 15,-2-2-128-15,-2-1-144 0,-4 0 144 0,-3 1-208 16,-3-1-80-16,-2 1-16 0,-1 3 0 0,-4 2 0 0,-4 1 64 0,-2 5 16 15,-2 2 0-15,-4 3 0 0,-1 4 224 0,-5 0 0 16,-1 8 0-16,-2 0 0 0,-5 7 544 16,2 6 0-16,0 1 0 0,1 6 0 0,-1-1-144 0,1 5-16 15,0 0-16-15,6 2 0 16,4 0-368-16,6 2 144 0,3-2-144 0,8-4 0 16,1-2-672-16,8-3-240 0,5-7-48 0,5 0-16 15</inkml:trace>
  <inkml:trace contextRef="#ctx0" brushRef="#br0" timeOffset="201322.16">22252 1152 30399 0,'-6'7'2704'0,"-2"5"-2160"0,-2 7-544 0,1 4 0 31,0 4-416-31,0 3-192 0,1 1-32 0,-3 5-16 0,1 0 656 0,1 1 0 0,0 0 208 0,2-4-48 15,0-4-160-15,4-4 192 0,0-6-192 0,2-2 192 16,1-3-192-16,2-1 192 0,1-7-192 0,-3-6 192 31,0 0-544-31,13-2-96 0,1-2-32 0,0-7 0 16,0-3-192-16,2-4-32 0,1-4-16 0,-1-2 0 0,2-5 480 0,-2 5 112 0,1-2 128 0,-2 3-208 16,0 3 720-16,1 1 160 0,-1 4 32 0,0 6 0 15,1 3 272-15,-1 6 64 0,1 3 16 0,1 6 0 16,-2 5-448-16,2 3-96 0,-2 3 0 0,-1 4-16 15,-1 5-304-15,-2-1-48 0,-5 0-16 0,1 2 0 16,-2-4-128-16,1 1 128 0,-1-3-128 0,2-3 128 16,-6-1-432-16,3-2-80 0,-1-2-32 15,0 1-9216-15,-2-2-1840 0</inkml:trace>
  <inkml:trace contextRef="#ctx0" brushRef="#br0" timeOffset="201765.8">23522 1174 35935 0,'-15'-20'1600'0,"5"14"320"0,-2 6-1536 0,0 7-384 16,-4 8 0-16,-1 3 0 15,-3 3-512-15,1 5-192 0,-2-1-16 0,-1 7-16 0,-2 4 592 0,1 2 144 0,-1-1 0 0,1 2 0 16,-1 0 0-16,4-2 0 15,2-4 0-15,4-2 0 0,2-4 0 0,7-1-208 0,4-2 80 0,5-1 128 32,2-4-880-32,7-6-48 0,5-5-16 0,2-7 0 15,5-4 80-15,2-5 16 0,4-6 0 0,0-6 0 0,1-2 384 0,0-8 80 0,0-3 0 0,2-6 16 16,3-4 368-16,-1-1 0 0,-2-1 160 16,1-4-160-16,-1-1 912 0,-3-6 80 0,-3-5 16 15,-1-5 0-15,0-8-192 0,-2-1-48 0,-2-7 0 0,0 5 0 16,1 1-448-16,-2 1-80 0,-2 5-32 0,-9 35 0 15,1 0 304-15,-1 3 64 0,-1 7 16 0,-2 3 0 16,-2 8-16-16,-3 6 0 0,-3 8 0 0,-6 13 0 0,-6 6-576 16,-2 13 0-16,-7 6 0 0,-1 8-128 0,-2 7 128 0,-27 62-128 15,4-6 128-15,4-4-128 16,1-3-176-16,6-3-16 0,4-7-16 0,11-3-10224 16,0-3-2032-16</inkml:trace>
  <inkml:trace contextRef="#ctx0" brushRef="#br0" timeOffset="202446.02">25689 1170 26719 0,'-21'-18'1184'0,"7"12"240"0,-4 6-1136 0,-1 6-288 0,-1 7 0 0,-2 1 0 16,-3 6 256-16,0 3-16 0,0 1 0 0,2 8 0 16,2 4-48-16,1-1-16 0,4 1 0 0,2-2 0 15,3-1-32-15,7-4 0 0,1-1 0 0,3-6 0 16,3-3 16-16,1-2 0 0,3-5 0 0,3-3 0 15,4 0-160-15,2-5 0 0,-1-2 0 0,3-2 0 16,-1-3 0-16,2-4 0 0,2-3-192 0,-3-3 192 16,-3-3 0-16,-1-3 0 0,-3-3 0 0,-1 1 0 0,-3-6 208 15,-1 2 64-15,-1 0 16 0,-3-1 0 0,-5 0 288 16,-1 1 64-16,-1 1 16 0,-3 2 0 0,-2-3-96 16,0 0-32-16,0 1 0 0,0 1 0 0,0 4-272 0,2 3-64 15,2-1-16-15,1 6 0 0,2-2-176 0,2 4 0 16,2-1 0-16,4 3 0 0,1-2 0 15,5 2-224-15,0-2 32 0,4 3 0 0,3 1-144 0,4-3-32 16,3 3 0-16,2 4 0 0,0-2 128 0,0 2 32 16,1 2 0-16,-1 3 0 0,-3 4 80 0,-2 3 128 15,-2 5-208-15,-2 3 80 0,0 1 128 0,-4 5-128 16,-1 5 128-16,-2 1-128 0,-1-5 128 0,0 3 0 16,-1 0 0-16,0-3 0 0,0-2 0 0,-1-1 0 0,-2-6 0 15,0-3 0-15,3-1 0 0,-1 0 0 0,-1-5 128 16,2-1-128-16,0-2 0 0,1-3 144 0,2-2-144 15,-1-3 0-15,2-5 192 0,1-1-192 0,0-1 192 0,3-1-192 16,2-3 144-16,1-4-144 0,-1 0 0 0,0 0 144 16,0-2-144-16,-1-1 0 0,0-2 0 0,-2 4 0 15,1 1 192-15,-2 6-64 0,-1 1 0 0,-3 7 0 16,0 3 240-16,-11 1 32 0,9 7 16 0,-2 7 0 16,1 4-176-16,-2 5-48 0,-2 8 0 0,0 0 0 15,0 6-192-15,-2 3 0 0,1 7 128 0,-3-4-128 16,1 3 0-16,1-7 0 0,1-2 0 0,1-4 0 15,1-5 0-15,1-1 0 0,3-6-176 0,1-3 176 16,0 0-2048 0,2-5-304-16,3-6-48 0</inkml:trace>
  <inkml:trace contextRef="#ctx0" brushRef="#br0" timeOffset="202821.05">27520 1071 35295 0,'4'-12'1568'0,"-4"12"320"0,0 0-1504 0,6 12-384 0,3 11 0 0,0 2 0 15,-2 8-128-15,1 5-112 0,-2 3-16 0,2 5 0 16,-4 3 256-16,0 3 0 0,-2 2 0 0,1-3 0 15,-1 0 0-15,1-2 0 0,1-3 0 0,2-4 0 16,0-4-192-16,3-5 48 0,0-4 16 0,4-5 0 31,-2-3-320-31,1-3-48 0,2-3-16 0,2-9 0 0,3-3 352 0,2-6 160 0,0-3-160 16,-2-4 160-16,2-8 0 0,-1-4 320 0,-2-1-64 16,0-7 0-16,-2-3 400 0,-1-2 80 0,-1-1 16 15,2-4 0-15,-5 0-16 0,1-6 0 0,-1 0 0 16,0-4 0-16,0 5-304 0,-1 3-64 0,0 4-16 0,1 2 0 15,0 3-352-15,-1 4 0 0,-1 5 0 0,-1 5-128 16,-1 1-1216-16,-1 6-256 16,-1 5-32-16,-5 7-14080 0</inkml:trace>
  <inkml:trace contextRef="#ctx0" brushRef="#br0" timeOffset="203195.4">28528 1138 25791 0,'0'0'2304'0,"0"0"-1856"16,5 13-448-16,0 6 0 0,0 4 1968 0,0 7 288 15,0 3 64-15,-2 4 16 0,-1 0-1840 0,-2 4-368 16,-1 2-128-16,-3-1 0 0,-2-3 160 0,0-2-32 16,-2-5-128-16,-2 1 192 0,1-4-192 0,0-2 144 15,1-3-144-15,2-3 128 0,0-4-128 0,1-3 0 0,1-2 0 0,4-12 0 16,0 0-208-16,0 0-80 15,0 0-16-15,6-13 0 0,2-2 64 0,2-6 16 0,1-3 0 0,3-5 0 16,2-1 224-16,1-3 0 0,4-8-160 0,-1 0 160 16,2 0 320-16,1-3 128 0,1 3 16 0,1 2 16 15,1 0 48-15,3 2 16 0,1 2 0 0,1 6 0 16,-1 6-224-16,1 7-64 0,-1 2 0 0,-4 10 0 16,-5 4-128-16,0 5-128 0,-5 9 192 0,-2 5-192 15,-2 8 0-15,-3 5 0 0,-2 2 0 0,-3 4 0 16,-4 5 0-16,-3 2 0 0,0 4 0 0,-2 0-144 15,-3-4 144-15,0-1 0 0,1-6 0 0,0-3 0 16,2-6 0-16,1-1-208 0,1-3 48 0,-1-5 16 16,0-2-464-16,3-3-96 0,1-4 0 15,0-11-9856-15,0 0-1984 0</inkml:trace>
  <inkml:trace contextRef="#ctx0" brushRef="#br0" timeOffset="203465.89">29817 1136 37775 0,'0'0'3360'0,"0"0"-2688"16,0 0-544-16,2 20-128 0,2 8 0 0,0 3-224 15,-2 4 48-15,-2 5 16 0,0-1 160 0,0 3 192 16,0 4-32-16,-2-1-16 0,-3 2-144 0,-3 2 192 15,-1-5-192-15,-1 6 192 0,-1 1-192 0,-3 1 0 0,0 0 0 0,-1-3 128 32,-2 0-1408-32,2-6-304 0,-1-2-48 0,4-11-16 15,2-4-1600-15,3-9-320 0</inkml:trace>
  <inkml:trace contextRef="#ctx0" brushRef="#br0" timeOffset="203761.96">30783 453 38703 0,'0'0'3440'0,"-3"15"-2752"0,1 7-560 0,-1 10-128 16,1 5-400-16,-1 5-112 0,-1 7-32 0,0 6 0 0,-2 2 544 0,0 7 256 15,-2-2-32-15,1 5 0 0,-1 3-48 0,0 0-16 16,-1 3 0-16,0-2 0 0,1 0-160 0,0 3-192 15,-1-2 32-15,1-2 16 16,0-4-2608-16,1-7-512 0,-2 10-96 0,4-16-32 16</inkml:trace>
  <inkml:trace contextRef="#ctx0" brushRef="#br0" timeOffset="203896.91">30480 1295 42383 0,'9'-11'3776'0,"6"6"-3024"0,2 5-608 0,7 3-144 31,2 1-896-31,5 3-224 0,6-2-32 0,4 3-16 0,1-3 688 0,6-1 144 0,0 1 16 0,5 0 16 31,2-2-336-31,1-5-80 0,-1-7-16 0,-2 4-9824 0,-3-1-1952 0</inkml:trace>
  <inkml:trace contextRef="#ctx0" brushRef="#br0" timeOffset="204178.69">31896 1160 23951 0,'-20'-20'1056'15,"6"13"224"-15,-4 2-1024 0,-5 6-256 0,-3 6 0 0,-1 8 0 0,-4 4 2560 0,1 5 448 16,-2 3 80-16,0-2 32 0,1 3-2496 0,3-4-496 15,3-1-128-15,6 1 0 0,4-3 0 0,4 0 0 16,2 0 0-16,5-1 0 16,4-1-528-16,6 5-32 0,7 0 0 0,6 6 0 15,8-5-592-15,3 4-112 0,5-2-16 0,2 4-16 16,2 3 480-16,-2 0 112 0,0-2 0 0,-3-3 16 0,-2 2 560 0,-4-2 128 16,-4-5 0-16,-5 0 0 0,-3 0 640 0,-4-3 144 15,-6-2 48-15,-4-3 0 0,-6 0 304 0,-5-5 64 0,-3 0 16 0,-7 1 0 16,-7-3-272-16,-7 1-48 0,-11-1-16 15,-3 0 0-15,-6-3-352 0,-6 0-64 0,-5 0-16 0,-5-5 0 32,-6-2-1136-32,0-6-224 0,-4 0-48 0</inkml:trace>
  <inkml:trace contextRef="#ctx0" brushRef="#br0" timeOffset="204378.34">29835 729 46079 0,'6'-23'4096'0,"2"5"-3280"0,-1 8-656 0,6 8-160 0,3 8 304 0,5 2 16 16,0 3 16-16,1-3 0 15,-2-1-1520-15,-1-2-304 0,-3-2-64 0</inkml:trace>
  <inkml:trace contextRef="#ctx0" brushRef="#br0" timeOffset="205743.87">5818 1595 20271 0,'-23'-16'1792'16,"10"9"-1424"-16,1 0-368 0,3 5 0 0,9 2 832 0,0 0 112 15,0 0 16-15,0 0 0 0,0 0-704 0,0 0-128 16,11 4-128-16,3-1 192 0,3-1 224 0,3-4 48 16,5 0 16-16,5-2 0 0,3 2 288 0,6-4 48 15,6 0 16-15,4 2 0 0,6 2-208 0,3-2-48 16,5-2 0-16,-4 2 0 0,-1 1-256 0,-1 1-64 15,-1-1-16-15,0 2 0 0,-3-2-240 0,2 2 128 0,-1-1-128 16,0-1 0-16,-2 0 128 0,-3 3-128 0,-3-1 0 16,-3 1 0-16,-1-1 0 0,-2 1 0 0,-3 0 0 0,-1-1 0 31,1 2-400-31,0 1-80 0,-1 1-16 0,3 0 0 16,-1-3-1920-16,-1-2-384 0</inkml:trace>
  <inkml:trace contextRef="#ctx0" brushRef="#br0" timeOffset="206101.61">6432 1058 24239 0,'9'-14'1072'0,"2"5"224"0,7 3-1040 0,6 3-256 0,4 1 0 0,5 2 0 0,5 2 224 0,6 0-16 16,4 4 0-16,4 0 0 0,1-1-16 0,-1 2-16 16,-3 0 0-16,0 1 0 0,3 4 144 0,1 2 16 15,-3 1 16-15,3 6 0 0,0 2-48 0,2-1-16 16,-2 1 0-16,-2 2 0 0,-4-1-112 0,-3 6-32 16,-2-4 0-16,-4 3 0 0,-2 2-16 0,-4-1 0 15,-4 4 0-15,-4 0 0 0,-2-1 240 0,-6 1 32 16,-5 1 16-16,-3-1 0 0,-7 4 0 0,-6-1 0 15,-6-2 0-15,-7 2 0 0,-6 4-16 0,-9 3 0 16,-10 0 0-16,-7 4 0 0,-6 5-128 0,-7-3-16 0,-10-4-16 16,-3 2 0-16,-4 2-240 0,-3 2-208 0,1 5 32 15,-14-1-14864-15</inkml:trace>
  <inkml:trace contextRef="#ctx0" brushRef="#br0" timeOffset="207063.55">4308 10374 30399 0,'0'-10'2704'0,"0"10"-2160"0,0 0-544 0,6-8 0 15,4-2-144-15,6 4-144 0,3-2-32 0,5 2 0 16,4 2 320-16,7 1 256 0,6 1-64 0,9-2 0 16,8 0 32-16,3 0 0 0,8-5 0 0,-1 3 0 15,4 0-96-15,4-2-128 0,4 2 176 0,1-1-176 16,2 0 128-16,0 2-128 0,-3 1 0 0,2-3 0 16,1 1 128-16,1 5-128 0,0 0 192 0,-6 1-192 15,-5 0 192-15,-3 0-64 0,-4 1 0 0,-3-1-128 16,-2 0 176-16,-1 0-176 0,-1 0 160 0,-6 0-160 15,-7 0 128-15,-4 0-128 0,-4-1 0 0,-4-1 0 16,-3 1-256-16,-5-3-128 0,-4 2-48 16,-3-2-8880-16,-4 0-1776 0</inkml:trace>
  <inkml:trace contextRef="#ctx0" brushRef="#br0" timeOffset="207457.11">5296 9699 25791 0,'-3'-18'2304'0,"3"3"-1856"16,4 6-448-16,3-1 0 0,4 2 512 0,4 1 16 0,6 1 0 0,7 4 0 16,5 1-528-16,6 2 0 0,3 0 0 0,8 4 0 15,9 2 0-15,4-1 0 0,4 4 0 0,-3 3 0 16,-1 2 0-16,-2 2 0 0,-2 0 0 0,5 3-144 15,-1 1 144-15,0 1 0 0,-1 2 0 0,-3-4 128 16,-6 2-128-16,-2 3 0 0,-3-1 0 0,-1 3-128 16,-4 1 128-16,-2 1 0 0,-3-1 0 0,-1 1 0 15,-3-2 0-15,-2 0 128 0,-8-4-128 0,-3 6 176 16,-4 0 224-16,-4 3 48 0,-3 0 16 0,-7 1 0 16,-4-4 128-16,-7 4 32 0,-6 0 0 0,-6 1 0 15,-6 1 80-15,-3-1 32 0,-5-5 0 0,-5 3 0 16,-5-1-160-16,-2-1-16 0,-6-1-16 0,-5 1 0 15,-4-5-256-15,-4 0-48 0,-2-2-16 0,-1 0 0 0,3-2-224 16,2-1-192-16,2-5 48 0,6-1-10768 16,2-1-2144-16</inkml:trace>
  <inkml:trace contextRef="#ctx0" brushRef="#br0" timeOffset="210424.01">29583 11789 29999 0,'-1'-14'1328'0,"1"14"272"0,2-6-1280 0,-2 6-320 0,0 0 0 0,0 0 0 16,0 0 192-16,10-1-48 0,-10 1 0 0,0 0 0 15,0 0 192-15,0 0 48 0,0 0 0 0,0 0 0 16,0 0 320-16,0 0 64 0,7 8 0 0,-7-8 16 16,0 0-176-16,-2 13-32 0,2-13-16 0,-8 15 0 15,-3-5-304-15,-1 3-64 0,-4 1-16 0,-1-2 0 16,-5 0-176-16,-3 2 192 0,-3 1-192 0,-5 2 192 15,-6-1-192-15,-1 4 0 0,-5 1 0 0,-1 0 0 16,-1 1 0-16,-2 3 0 0,-2 2 128 0,-1 2-128 16,-3-2 0-16,-3 2 0 0,-5-1 0 0,0-2 0 0,-1-1 0 15,3 2 128-15,0-2-128 0,0 3 0 0,0-4 0 0,-2 4 0 16,-7-5 0-16,2 4 0 0,-5-3 0 0,5 3 0 16,0 1 128-16,-2 1-128 0,-3-4 0 0,-2 3 0 15,-5-2 0-15,0 3 0 0,0-2 0 0,3 4 0 16,0 1 0-16,0-1 0 0,-5 0 0 0,2 4 0 15,4 0 0-15,4 1 0 0,2 1 0 0,0 0 0 16,-3 1 0-16,1 2 0 0,-3-1 0 0,2-4 0 16,5-3 0-16,3-3 0 0,5 2 0 0,3-5 0 15,0 1 0-15,1-7 0 0,0 1 0 0,3-5 128 16,3 0-128-16,3-1 128 0,3-1-128 0,2-4 0 16,3 1 0-16,5-3 128 0,4 2-128 0,0-2 0 15,0-1 0-15,1-1 128 0,-1-3-128 0,0 2 0 0,-1 2 144 16,1-3-144-16,-1-1 0 0,3 4 0 0,2-3 0 15,-1-1 0-15,2 2 0 0,0 2 0 0,3-2 0 0,1 0 0 16,1 3 0-16,2-3 128 0,2 2-128 0,2 2 0 16,2-4 256-16,3 4 0 0,3-4-16 0,6-5 0 15,-4 10 64-15,2 1 16 0,2 3 0 0,5-5 0 16,0 1-160-16,2 4-32 0,3-3 0 0,2 2 0 16,1 2 0-16,2 2 0 0,3-1 0 0,1 3 0 15,1 3-128-15,2 1 128 0,-1 2-128 0,3 1 128 16,3 4-128-16,2-1 0 0,1 0 0 0,-1 5 0 15,-1 1 0-15,0 3 192 0,-2 3-192 0,1 0 192 16,-3-2-192-16,3-1 0 0,-3 2 0 0,3 3-176 16,-2 1 176-16,2 5 0 0,-2-2 0 0,2 7 0 15,0 6 0-15,-2-2 128 0,1 2-128 0,-2 2 0 16,1 2 0-16,1 2 0 0,-1 1 0 0,0 5 0 16,2 0 0-16,-3 4 0 0,-1-2 0 0,-1 0 0 0,-1 0 0 15,1 1 0-15,0-2 0 0,-3 0 0 0,2 0 0 0,2 4 0 16,0-2 0-16,0-3 128 0,1-1-128 0,0 2 0 15,0 0 0-15,1 1 0 0,-3-1 144 0,4-2-144 16,-1 0 192-16,2 0-192 0,1-3 0 0,0-1 0 16,0 4 0-16,0-2 0 0,-1-3 0 0,-2 0 0 15,-1-6 0-15,0 6 0 0,0-1 0 0,1 1 0 16,-1 1 0-16,0-3 0 0,0-1 0 0,1-2 0 16,1 4 0-16,-1-3 0 0,-1 1 0 0,2-1 0 15,-1 1 0-15,1 0 0 0,-1-1 0 0,2-1 0 16,1-1 0-16,0-4 0 0,1-3 0 0,-2 3 0 15,-2 0 0-15,-1 0 0 0,-1-3 0 0,3 1-144 0,-2-4 144 0,1 1 0 16,1-4 0-16,0-1-128 0,1 0 128 0,1-4 0 16,-3 2-192-16,1 1 64 15,3-7 0-15,-2 3 0 0,-4-1 0 0,1-3 0 0,1-5 0 16,-1-2 0-16,-1-2-96 0,0-5-16 0,-4-4 0 0,-1 0 0 16,-3-1 240-16,2-3-144 0,-2-3 144 0,0-3-128 15,-1 1 128-15,0-5-192 0,0 0 192 0,3-2-192 16,-2 0 192-16,0-1 0 0,0-1 0 0,1-2 0 15,3-3 176-15,-1 1-48 0,-1 1 0 0,2-1 0 16,0 1 48-16,2-2 0 0,2-2 0 0,1-1 0 16,1-2-176-16,5 0 192 0,3 0-192 0,1 1 192 15,-1-8-192-15,3 2 0 0,-1-2 0 0,2-2 0 16,2-2 0-16,2-2 0 0,4 0 0 0,3-3 0 16,4 1 0-16,5-1 0 0,3-6-144 0,-3 2 144 0,0 0 0 15,1-2 0-15,0-1 0 0,3 4 0 0,1-1 0 0,4 4 0 16,3-5 0-16,-3 0 0 15,-4 1 0-15,1-2 0 0,-1-2 0 0,-1 4 0 0,4 1 0 0,2-3-128 16,3 5 128-16,-4-5 0 0,-1 3 0 0,1 0 0 16,-1-2 0-16,1 3 0 0,0-3 0 0,3 0 0 15,3 6 0-15,-1-5 0 0,-4 1-144 16,-3-3 144-16,1 6 0 0,1-3-144 0,3 0 144 0,0 3 0 16,-1-1-144-16,0-2 144 0,-4 3 0 0,1-2 0 15,-1 4 0-15,1 2 0 0,-1-5 0 0,4 3 0 16,0 1 0-16,-1-3 0 0,-3 4 0 0,0 2 0 0,-2 1 0 15,-2 0 0-15,-3 0 0 0,2 1 0 0,3-1 0 16,-4 1 0-16,-3 1 0 0,-4 0 0 0,-4-1 144 16,-22 9-144-16,3-1 0 0,3 0 0 0,2 0 0 15,0 0 128-15,1 1-128 0,1 0 0 0,0 2 0 0,27-10 128 16,-11 2-128-16,-6 4 0 16,-5 1 0-16,-1 3 0 0,-5 0 0 0,0 2 0 0,-1 0 0 0,-14 3 0 15,4-1 0-15,1 1 0 0,-1-1 0 0,0 0-128 16,-1 2 128-16,-2 0-128 0,2 0 128 0,9 0-128 15,-5 0 128-15,-8 0-192 0,-4 0 192 0,-3 2-192 16,-6-2 192-16,-5 0-128 0,0 0 128 0,0 0-128 16,0 0 128-16,0 0 0 0</inkml:trace>
  <inkml:trace contextRef="#ctx0" brushRef="#br0" timeOffset="211193.08">32948 16356 41695 0,'-9'-27'3712'0,"2"-9"-2976"0,0-4-592 0,-2-5-144 0,-4 2 0 0,3-7 0 15,-3-2 0-15,-1-1 0 0,0-2 0 0,5 26 0 16,-1-2 0-16,-4-4 0 0,0-6 0 0,-1-1 0 15,-3-1 0-15,2-5 0 0,-1-3 0 0,-13-42 0 0,4 13 0 16,7 11 0-16,3 4 0 0,2 3 0 16,1 1 0-16,1 1 0 0,1-4-144 0,0-1 144 0,-1 0 0 0,-1 0 0 15,-1 5-128-15,0-4 128 0,0-5 0 16,-1 2 0-16,0-1 0 0,-2-2-128 16,0 2 128-16,-1 0 0 0,-4 3 0 0,-1-2 0 15,-1-4 0-15,10 33 0 0,-2-12-128 0,-3-8 128 0,-2 3 0 0,-2-3 0 16,-1-2 0-16,0 0 0 0,-1-5 0 0,-26-50 0 15,10 13 0-15,2 17 0 0,1 10 0 0,2 5 0 16,0 1 0-16,2 7 0 0,0-3 0 0,1 3 0 16,-2-2 0-16,2 6 0 0,0 1 0 0,16 26 0 15,-4-2 0-15,0-2 128 0,-2-5-128 0,-1-4 0 16,-4-1 0-16,-2-3 0 0,0 5-144 0,-27-41 144 16,13 14-160-16,6 10 160 0,5 3-160 0,3 5 160 0,-1 0-160 15,5 2 160-15,-1 2-160 0,1 5 160 0,1-3-128 16,2 5 128-16,0 3 0 0,2 1-144 0,0 2 144 15,2 0-128-15,0 2 128 0,1 3-128 16,-1-1 128-16,1-2 0 0,-1 4-144 0,2 1 144 16,-2 0 0-16,1 5-144 0,0 1 144 0,1 3 0 0,2 2 0 0,0-1 0 15,0 3 0-15,1 1 0 0,2 2 0 0,1 5 128 16,-1-4-128-16,1 5 0 0,0 0 0 0,0 1 0 16,-1 2 0-16,0 2 0 0,1-1 0 0,1 4 0 15,-2 0 0-15,2 2 0 0,-1 1 0 0,0-1 0 16,1 4-160-16,0 1 160 0,-1-3-144 0,0 3 144 15,0 0-160-15,0 2 160 0,-1-3 0 0,1 3 0 16,-2 2-128-16,0-3 128 0,1 2 0 0,-4 1 0 16,1 4 0-16,-3-2 0 0,-5 2 208 0,-1 1-64 15,-1-1-16-15,-3 2 0 0,-1 1 16 0,-3 0 0 0,-3-2 0 0,-1 2 0 16,-5 2 48-16,-5 0 0 0,-2 6 0 16,-3-5 0-16,-4 0 16 0,-7 4 16 0,-9-3 0 0,-3 7 0 15,-2 0-32-15,-4 4 0 0,-4 3 0 0,-11 1 0 16,-12-1-192-16,-4 3 0 0,-2 5 128 0,-9 3-128 31,-9 0-288-31,-2 4-96 0,0 4-32 0,-8 3-12032 0,-10 9-2400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emf"/><Relationship Id="rId7" Type="http://schemas.openxmlformats.org/officeDocument/2006/relationships/customXml" Target="../ink/ink1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hyperlink" Target="https://youtu.be/xslIhnquFoE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en.wikipedia.org/wiki/Linear_regression" TargetMode="External"/><Relationship Id="rId12" Type="http://schemas.openxmlformats.org/officeDocument/2006/relationships/image" Target="../media/image5.emf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wmf"/><Relationship Id="rId5" Type="http://schemas.openxmlformats.org/officeDocument/2006/relationships/hyperlink" Target="https://www.statlearning.com/" TargetMode="External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2.png"/><Relationship Id="rId9" Type="http://schemas.openxmlformats.org/officeDocument/2006/relationships/image" Target="../media/image13.wmf"/><Relationship Id="rId14" Type="http://schemas.openxmlformats.org/officeDocument/2006/relationships/hyperlink" Target="https://en.wikipedia.org/wiki/Bessel%27s_correction#Proof_of_correctness_-_Alternate_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540" y="5613400"/>
            <a:ext cx="1036320" cy="259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320" y="4922521"/>
            <a:ext cx="496963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 dirty="0"/>
              <a:t>This is the slope of the line.</a:t>
            </a:r>
          </a:p>
          <a:p>
            <a:pPr algn="l"/>
            <a:r>
              <a:rPr lang="en-US" altLang="en-US" sz="2040" dirty="0"/>
              <a:t>For each additional mile on the odometer,</a:t>
            </a:r>
          </a:p>
          <a:p>
            <a:pPr algn="l"/>
            <a:r>
              <a:rPr lang="en-US" altLang="en-US" sz="2040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0080" y="1165860"/>
          <a:ext cx="5786120" cy="290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080" y="1165860"/>
                        <a:ext cx="5786120" cy="2900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3972560"/>
          <a:ext cx="2754525" cy="52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72560"/>
                        <a:ext cx="2754525" cy="5253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838" y="4922521"/>
            <a:ext cx="2955617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The intercept is b</a:t>
            </a:r>
            <a:r>
              <a:rPr lang="en-US" altLang="en-US" sz="2040" baseline="-25000"/>
              <a:t>0</a:t>
            </a:r>
            <a:r>
              <a:rPr lang="en-US" altLang="en-US" sz="2040"/>
              <a:t> = 6533.</a:t>
            </a:r>
          </a:p>
          <a:p>
            <a:pPr algn="l"/>
            <a:endParaRPr lang="en-US" altLang="en-US" sz="2040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760" y="4404360"/>
            <a:ext cx="1036320" cy="518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8120" y="4404360"/>
            <a:ext cx="690880" cy="518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5857240" y="4388169"/>
            <a:ext cx="1727200" cy="1657032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2028614" y="690881"/>
            <a:ext cx="2313728" cy="2135611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1339" y="1666029"/>
            <a:ext cx="4096702" cy="77544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4430" y="1162262"/>
            <a:ext cx="2391092" cy="494771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4" y="949960"/>
            <a:ext cx="71686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88" y="2936240"/>
            <a:ext cx="317716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920" y="3022600"/>
            <a:ext cx="1020600" cy="40626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-5400000">
            <a:off x="3050540" y="1856740"/>
            <a:ext cx="172720" cy="2159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26" y="6215810"/>
            <a:ext cx="4497385" cy="7201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 dirty="0"/>
              <a:t>Do not interpret the intercept as the </a:t>
            </a:r>
          </a:p>
          <a:p>
            <a:pPr algn="l"/>
            <a:r>
              <a:rPr lang="en-US" altLang="en-US" sz="2040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1539240" y="3454400"/>
            <a:ext cx="1036320" cy="2763520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1080" y="4922521"/>
            <a:ext cx="1074103" cy="1104688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58DD1E-7CC4-4C13-B8D6-F70E3295B319}"/>
                  </a:ext>
                </a:extLst>
              </p14:cNvPr>
              <p14:cNvContentPartPr/>
              <p14:nvPr/>
            </p14:nvContentPartPr>
            <p14:xfrm>
              <a:off x="5908680" y="1736280"/>
              <a:ext cx="5982480" cy="562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58DD1E-7CC4-4C13-B8D6-F70E3295B3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99320" y="1726920"/>
                <a:ext cx="6001200" cy="564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92"/>
            <a:ext cx="11887200" cy="6571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85CC8E-0D2E-41A2-B086-E7879412D322}"/>
                  </a:ext>
                </a:extLst>
              </p14:cNvPr>
              <p14:cNvContentPartPr/>
              <p14:nvPr/>
            </p14:nvContentPartPr>
            <p14:xfrm>
              <a:off x="252720" y="72360"/>
              <a:ext cx="11482560" cy="608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85CC8E-0D2E-41A2-B086-E7879412D3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360" y="63000"/>
                <a:ext cx="11501280" cy="61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149"/>
            <a:ext cx="11887200" cy="6688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C5EDF-E63A-4D8B-90BF-66809A1C3784}"/>
                  </a:ext>
                </a:extLst>
              </p14:cNvPr>
              <p14:cNvContentPartPr/>
              <p14:nvPr/>
            </p14:nvContentPartPr>
            <p14:xfrm>
              <a:off x="2641320" y="857880"/>
              <a:ext cx="9249840" cy="471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C5EDF-E63A-4D8B-90BF-66809A1C37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1960" y="848520"/>
                <a:ext cx="9268560" cy="47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042"/>
            <a:ext cx="11887200" cy="6654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72123E-A181-4691-B278-45B828A8DAFA}"/>
                  </a:ext>
                </a:extLst>
              </p14:cNvPr>
              <p14:cNvContentPartPr/>
              <p14:nvPr/>
            </p14:nvContentPartPr>
            <p14:xfrm>
              <a:off x="669600" y="395280"/>
              <a:ext cx="10851840" cy="505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72123E-A181-4691-B278-45B828A8DA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240" y="385920"/>
                <a:ext cx="10870560" cy="50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159"/>
            <a:ext cx="11887200" cy="6706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B8FDF5-CC03-4CED-92A7-EAD735D0F82C}"/>
                  </a:ext>
                </a:extLst>
              </p14:cNvPr>
              <p14:cNvContentPartPr/>
              <p14:nvPr/>
            </p14:nvContentPartPr>
            <p14:xfrm>
              <a:off x="5645160" y="1800360"/>
              <a:ext cx="1596960" cy="84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B8FDF5-CC03-4CED-92A7-EAD735D0F8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5800" y="1791000"/>
                <a:ext cx="1615680" cy="8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20E5-6001-4AC4-A1B2-0CCB439F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698"/>
            <a:ext cx="11887200" cy="6715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E9931-ED1F-4C1C-AE98-76A372C4A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59"/>
          <a:stretch/>
        </p:blipFill>
        <p:spPr>
          <a:xfrm>
            <a:off x="6014452" y="5486401"/>
            <a:ext cx="5913067" cy="796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4DF4A-2FC7-492B-ADBE-517E4CE22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6" t="3408" r="12856" b="57552"/>
          <a:stretch/>
        </p:blipFill>
        <p:spPr>
          <a:xfrm>
            <a:off x="0" y="44564"/>
            <a:ext cx="9576148" cy="25740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FBC990-3A89-4632-B5C5-7A453CBCBE6B}"/>
                  </a:ext>
                </a:extLst>
              </p14:cNvPr>
              <p14:cNvContentPartPr/>
              <p14:nvPr/>
            </p14:nvContentPartPr>
            <p14:xfrm>
              <a:off x="264600" y="139320"/>
              <a:ext cx="11626560" cy="635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FBC990-3A89-4632-B5C5-7A453CBCBE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240" y="129960"/>
                <a:ext cx="11645280" cy="63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64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96DE5-E031-4969-99D7-B503D53D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084"/>
            <a:ext cx="11887200" cy="6726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0E264F-459D-4A24-8C3B-A8EE40B44916}"/>
                  </a:ext>
                </a:extLst>
              </p14:cNvPr>
              <p14:cNvContentPartPr/>
              <p14:nvPr/>
            </p14:nvContentPartPr>
            <p14:xfrm>
              <a:off x="342360" y="34200"/>
              <a:ext cx="11548800" cy="645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0E264F-459D-4A24-8C3B-A8EE40B449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000" y="24840"/>
                <a:ext cx="11567520" cy="64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93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21" y="2371757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432148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8A4415-4353-4EDA-9D54-3BCF24290AF1}"/>
                  </a:ext>
                </a:extLst>
              </p14:cNvPr>
              <p14:cNvContentPartPr/>
              <p14:nvPr/>
            </p14:nvContentPartPr>
            <p14:xfrm>
              <a:off x="0" y="358560"/>
              <a:ext cx="11579040" cy="723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8A4415-4353-4EDA-9D54-3BCF24290A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349200"/>
                <a:ext cx="11597760" cy="72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1718A1-1E70-4549-B734-880C703AC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Lurking Variable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6313A8-1C2D-43A0-95D4-26FFC3D78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Sometimes it is not clear which variable is the explanatory variable and which is the response variable</a:t>
            </a:r>
          </a:p>
          <a:p>
            <a:r>
              <a:rPr lang="en-US" altLang="en-US"/>
              <a:t>Sometimes the two variables are related without either one being an explanatory variable</a:t>
            </a:r>
          </a:p>
          <a:p>
            <a:r>
              <a:rPr lang="en-US" altLang="en-US"/>
              <a:t>Sometimes the two variables are both affected by a third variable, a </a:t>
            </a:r>
            <a:r>
              <a:rPr lang="en-US" altLang="en-US" u="sng">
                <a:solidFill>
                  <a:srgbClr val="FF0000"/>
                </a:solidFill>
              </a:rPr>
              <a:t>lurking</a:t>
            </a:r>
            <a:r>
              <a:rPr lang="en-US" altLang="en-US"/>
              <a:t> </a:t>
            </a:r>
            <a:r>
              <a:rPr lang="en-US" altLang="en-US" u="sng">
                <a:solidFill>
                  <a:srgbClr val="FF0000"/>
                </a:solidFill>
              </a:rPr>
              <a:t>variable</a:t>
            </a:r>
            <a:r>
              <a:rPr lang="en-US" altLang="en-US"/>
              <a:t>, that had not been included in the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1D7A-F29A-4721-9D53-79603355EF84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65DD7B-A36D-478A-A36B-ED7E5EEA9F23}"/>
                  </a:ext>
                </a:extLst>
              </p14:cNvPr>
              <p14:cNvContentPartPr/>
              <p14:nvPr/>
            </p14:nvContentPartPr>
            <p14:xfrm>
              <a:off x="693720" y="133560"/>
              <a:ext cx="10920600" cy="701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65DD7B-A36D-478A-A36B-ED7E5EEA9F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360" y="124200"/>
                <a:ext cx="10939320" cy="70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943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76A4C85-30E8-4AF0-83A3-2CD82E37D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EE4A012-6BCC-4D11-8D89-1C99A8C0F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example of a lurking variable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researcher studies a group of elementary school children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Y</a:t>
            </a:r>
            <a:r>
              <a:rPr lang="en-US" altLang="en-US"/>
              <a:t> = the student’s height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X</a:t>
            </a:r>
            <a:r>
              <a:rPr lang="en-US" altLang="en-US"/>
              <a:t> = the student’s shoe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not reasonable to claim that shoe size causes height to change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lurking variable of age affects both of these two variables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EEA7-887A-4A19-85A8-6727BC4E9738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9C8F75-0502-4B30-A11D-BA64E73B8F3D}"/>
                  </a:ext>
                </a:extLst>
              </p14:cNvPr>
              <p14:cNvContentPartPr/>
              <p14:nvPr/>
            </p14:nvContentPartPr>
            <p14:xfrm>
              <a:off x="4439160" y="3186720"/>
              <a:ext cx="2316240" cy="247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9C8F75-0502-4B30-A11D-BA64E73B8F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800" y="3177360"/>
                <a:ext cx="2334960" cy="249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33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F8D0DEF-62D4-4B41-94EB-28E5E771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4A60D3-4ABE-4E03-B8F2-2FF8BA9DB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other examples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Rainfall amounts and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rainfall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amount of sunlight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Exercise and cholesterol levels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amount of exercise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cholesterol level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diet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EE9A3-CFA8-4567-9FD6-5716393F6C35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A2D220-72AD-458D-AB42-B2E96D84F0F9}"/>
                  </a:ext>
                </a:extLst>
              </p14:cNvPr>
              <p14:cNvContentPartPr/>
              <p14:nvPr/>
            </p14:nvContentPartPr>
            <p14:xfrm>
              <a:off x="806760" y="2839680"/>
              <a:ext cx="10275120" cy="384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A2D220-72AD-458D-AB42-B2E96D84F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400" y="2830320"/>
                <a:ext cx="10293840" cy="38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232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D22F7-F2A0-43A6-A890-2B35CC39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1" y="126212"/>
            <a:ext cx="7433741" cy="127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CBA3B-4C3F-4D83-8253-E6B508B08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360" r="10116" b="1"/>
          <a:stretch/>
        </p:blipFill>
        <p:spPr>
          <a:xfrm>
            <a:off x="573294" y="1205060"/>
            <a:ext cx="10825391" cy="771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967E4-6D85-40D1-9EE8-F10509C9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394" y="2056007"/>
            <a:ext cx="4975181" cy="2048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4A60A-81AF-4B58-A6F0-03D8754653F8}"/>
              </a:ext>
            </a:extLst>
          </p:cNvPr>
          <p:cNvSpPr txBox="1"/>
          <p:nvPr/>
        </p:nvSpPr>
        <p:spPr>
          <a:xfrm>
            <a:off x="8729090" y="-12299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https://www.statlearning.com/</a:t>
            </a:r>
            <a:r>
              <a:rPr lang="en-US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F65EA63-9D05-47C8-92A1-D97B0F93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07" y="2916105"/>
            <a:ext cx="2899290" cy="35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3F2E5E-A9BA-4002-AE13-0DC9BA22D0A2}"/>
              </a:ext>
            </a:extLst>
          </p:cNvPr>
          <p:cNvSpPr txBox="1"/>
          <p:nvPr/>
        </p:nvSpPr>
        <p:spPr>
          <a:xfrm>
            <a:off x="8729090" y="6253241"/>
            <a:ext cx="3726493" cy="24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7"/>
              </a:rPr>
              <a:t>https://en.wikipedia.org/wiki/Linear_regression</a:t>
            </a:r>
            <a:r>
              <a:rPr lang="en-US" sz="11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BAFC44-DCE3-4F7F-B0A2-83999E83779D}"/>
              </a:ext>
            </a:extLst>
          </p:cNvPr>
          <p:cNvGrpSpPr/>
          <p:nvPr/>
        </p:nvGrpSpPr>
        <p:grpSpPr>
          <a:xfrm>
            <a:off x="0" y="4252589"/>
            <a:ext cx="7433741" cy="1478069"/>
            <a:chOff x="0" y="4252589"/>
            <a:chExt cx="7433741" cy="1478069"/>
          </a:xfrm>
        </p:grpSpPr>
        <p:graphicFrame>
          <p:nvGraphicFramePr>
            <p:cNvPr id="11" name="Object 54">
              <a:extLst>
                <a:ext uri="{FF2B5EF4-FFF2-40B4-BE49-F238E27FC236}">
                  <a16:creationId xmlns:a16="http://schemas.microsoft.com/office/drawing/2014/main" id="{EC265819-48DF-47BF-B10C-1D6B053574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396316"/>
                </p:ext>
              </p:extLst>
            </p:nvPr>
          </p:nvGraphicFramePr>
          <p:xfrm>
            <a:off x="293697" y="4301954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26920" imgH="596880" progId="Equation.3">
                    <p:embed/>
                  </p:oleObj>
                </mc:Choice>
                <mc:Fallback>
                  <p:oleObj name="Equation" r:id="rId8" imgW="1726920" imgH="596880" progId="Equation.3">
                    <p:embed/>
                    <p:pic>
                      <p:nvPicPr>
                        <p:cNvPr id="89142" name="Object 54">
                          <a:extLst>
                            <a:ext uri="{FF2B5EF4-FFF2-40B4-BE49-F238E27FC236}">
                              <a16:creationId xmlns:a16="http://schemas.microsoft.com/office/drawing/2014/main" id="{97041372-20ED-4695-A600-DD547747CB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4301954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8">
              <a:extLst>
                <a:ext uri="{FF2B5EF4-FFF2-40B4-BE49-F238E27FC236}">
                  <a16:creationId xmlns:a16="http://schemas.microsoft.com/office/drawing/2014/main" id="{A7DF751F-2C6A-462D-B699-67F0C22521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353674"/>
                </p:ext>
              </p:extLst>
            </p:nvPr>
          </p:nvGraphicFramePr>
          <p:xfrm>
            <a:off x="4829232" y="4337344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3000" imgH="634680" progId="Equation.3">
                    <p:embed/>
                  </p:oleObj>
                </mc:Choice>
                <mc:Fallback>
                  <p:oleObj name="Equation" r:id="rId10" imgW="1143000" imgH="634680" progId="Equation.3">
                    <p:embed/>
                    <p:pic>
                      <p:nvPicPr>
                        <p:cNvPr id="87078" name="Object 38">
                          <a:extLst>
                            <a:ext uri="{FF2B5EF4-FFF2-40B4-BE49-F238E27FC236}">
                              <a16:creationId xmlns:a16="http://schemas.microsoft.com/office/drawing/2014/main" id="{9A50E756-300B-498F-89EE-7C01735FB2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4337344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8A31A1-5102-400D-9B0B-AF7B11345AD0}"/>
                </a:ext>
              </a:extLst>
            </p:cNvPr>
            <p:cNvSpPr/>
            <p:nvPr/>
          </p:nvSpPr>
          <p:spPr>
            <a:xfrm>
              <a:off x="0" y="4252589"/>
              <a:ext cx="7433741" cy="14780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9821" y="2102448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18593-7CAF-439C-9234-625F049C7096}"/>
              </a:ext>
            </a:extLst>
          </p:cNvPr>
          <p:cNvSpPr txBox="1"/>
          <p:nvPr/>
        </p:nvSpPr>
        <p:spPr>
          <a:xfrm>
            <a:off x="50104" y="6473047"/>
            <a:ext cx="11667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n if you have info on the entire population</a:t>
            </a:r>
          </a:p>
          <a:p>
            <a:r>
              <a:rPr lang="en-US" sz="2000" b="1" dirty="0"/>
              <a:t>Use n-1 if you have sampled a subset of the population:  </a:t>
            </a:r>
            <a:r>
              <a:rPr lang="en-US" sz="2000" dirty="0">
                <a:hlinkClick r:id="rId13"/>
              </a:rPr>
              <a:t>https://youtu.be/xslIhnquFoE</a:t>
            </a:r>
            <a:r>
              <a:rPr lang="en-US" sz="2000" dirty="0"/>
              <a:t>  </a:t>
            </a:r>
          </a:p>
          <a:p>
            <a:r>
              <a:rPr lang="en-US" sz="2000" dirty="0">
                <a:hlinkClick r:id="rId14"/>
              </a:rPr>
              <a:t>                                               https://web.ma.utexas.edu/users/mks/M358KInstr/SampleSDPf.pdf</a:t>
            </a:r>
          </a:p>
          <a:p>
            <a:r>
              <a:rPr lang="en-US" sz="2000" dirty="0">
                <a:hlinkClick r:id="rId14"/>
              </a:rPr>
              <a:t>https://en.wikipedia.org/wiki/Bessel%27s_correction#Proof_of_correctness_-_Alternate_3</a:t>
            </a:r>
            <a:r>
              <a:rPr lang="en-US" sz="20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16CBFD-8EDC-423F-8D99-D10E28D9C0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4458" y="6522034"/>
            <a:ext cx="1942666" cy="12902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528D52B-7BFA-4D07-9BD9-919EE01287DB}"/>
                  </a:ext>
                </a:extLst>
              </p14:cNvPr>
              <p14:cNvContentPartPr/>
              <p14:nvPr/>
            </p14:nvContentPartPr>
            <p14:xfrm>
              <a:off x="90720" y="337320"/>
              <a:ext cx="11683440" cy="7359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528D52B-7BFA-4D07-9BD9-919EE01287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360" y="327960"/>
                <a:ext cx="11702160" cy="73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0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>
            <a:extLst>
              <a:ext uri="{FF2B5EF4-FFF2-40B4-BE49-F238E27FC236}">
                <a16:creationId xmlns:a16="http://schemas.microsoft.com/office/drawing/2014/main" id="{2ED1DA6A-7BF0-4C46-B148-46703461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4481" y="83116"/>
            <a:ext cx="10252710" cy="4931516"/>
          </a:xfrm>
        </p:spPr>
        <p:txBody>
          <a:bodyPr/>
          <a:lstStyle/>
          <a:p>
            <a:r>
              <a:rPr lang="en-US" altLang="en-US"/>
              <a:t>Here shows a residual on the scatter diagram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8111DD1B-28A2-4CAB-9C85-E2352AC0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96" y="1092449"/>
            <a:ext cx="4661640" cy="2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433E5BAE-CFFF-4196-BA78-D47CBD1A2E81}"/>
              </a:ext>
            </a:extLst>
          </p:cNvPr>
          <p:cNvGrpSpPr>
            <a:grpSpLocks/>
          </p:cNvGrpSpPr>
          <p:nvPr/>
        </p:nvGrpSpPr>
        <p:grpSpPr bwMode="auto">
          <a:xfrm>
            <a:off x="5899956" y="531109"/>
            <a:ext cx="4318000" cy="2232765"/>
            <a:chOff x="2257" y="1399"/>
            <a:chExt cx="2400" cy="1241"/>
          </a:xfrm>
        </p:grpSpPr>
        <p:sp>
          <p:nvSpPr>
            <p:cNvPr id="130054" name="Line 6">
              <a:extLst>
                <a:ext uri="{FF2B5EF4-FFF2-40B4-BE49-F238E27FC236}">
                  <a16:creationId xmlns:a16="http://schemas.microsoft.com/office/drawing/2014/main" id="{150945DF-23B3-4D41-B418-18015A7E8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1" y="1920"/>
              <a:ext cx="201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55" name="Group 7">
              <a:extLst>
                <a:ext uri="{FF2B5EF4-FFF2-40B4-BE49-F238E27FC236}">
                  <a16:creationId xmlns:a16="http://schemas.microsoft.com/office/drawing/2014/main" id="{F1177808-169C-4571-B7BE-3E78436F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399"/>
              <a:ext cx="1373" cy="1001"/>
              <a:chOff x="1392" y="1399"/>
              <a:chExt cx="1373" cy="1001"/>
            </a:xfrm>
          </p:grpSpPr>
          <p:sp>
            <p:nvSpPr>
              <p:cNvPr id="130056" name="Text Box 8">
                <a:extLst>
                  <a:ext uri="{FF2B5EF4-FFF2-40B4-BE49-F238E27FC236}">
                    <a16:creationId xmlns:a16="http://schemas.microsoft.com/office/drawing/2014/main" id="{742FFBF9-3ECC-49DA-8CB0-A4C9BC30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399"/>
                <a:ext cx="1373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regression line </a:t>
                </a:r>
              </a:p>
            </p:txBody>
          </p:sp>
          <p:sp>
            <p:nvSpPr>
              <p:cNvPr id="130057" name="Line 9">
                <a:extLst>
                  <a:ext uri="{FF2B5EF4-FFF2-40B4-BE49-F238E27FC236}">
                    <a16:creationId xmlns:a16="http://schemas.microsoft.com/office/drawing/2014/main" id="{8347F5E3-49BD-47A0-85AC-105B4A6AB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192" cy="7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251BEC78-BFB9-4CAF-BFD7-88BE68D073D2}"/>
              </a:ext>
            </a:extLst>
          </p:cNvPr>
          <p:cNvGrpSpPr>
            <a:grpSpLocks/>
          </p:cNvGrpSpPr>
          <p:nvPr/>
        </p:nvGrpSpPr>
        <p:grpSpPr bwMode="auto">
          <a:xfrm>
            <a:off x="7245734" y="1986636"/>
            <a:ext cx="2790508" cy="2599796"/>
            <a:chOff x="2160" y="2208"/>
            <a:chExt cx="1551" cy="1445"/>
          </a:xfrm>
        </p:grpSpPr>
        <p:sp>
          <p:nvSpPr>
            <p:cNvPr id="130059" name="Text Box 11">
              <a:extLst>
                <a:ext uri="{FF2B5EF4-FFF2-40B4-BE49-F238E27FC236}">
                  <a16:creationId xmlns:a16="http://schemas.microsoft.com/office/drawing/2014/main" id="{70D6985D-A798-48B0-A6D1-569A6A28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08"/>
              <a:ext cx="155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/>
                <a:t>The x value of interest</a:t>
              </a:r>
            </a:p>
          </p:txBody>
        </p:sp>
        <p:sp>
          <p:nvSpPr>
            <p:cNvPr id="130060" name="Line 12">
              <a:extLst>
                <a:ext uri="{FF2B5EF4-FFF2-40B4-BE49-F238E27FC236}">
                  <a16:creationId xmlns:a16="http://schemas.microsoft.com/office/drawing/2014/main" id="{7095984A-478B-40A2-AA2C-02895E4DF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208"/>
              <a:ext cx="0" cy="12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1" name="Group 13">
            <a:extLst>
              <a:ext uri="{FF2B5EF4-FFF2-40B4-BE49-F238E27FC236}">
                <a16:creationId xmlns:a16="http://schemas.microsoft.com/office/drawing/2014/main" id="{0838CD13-4054-480D-A530-66F32BAACFBE}"/>
              </a:ext>
            </a:extLst>
          </p:cNvPr>
          <p:cNvGrpSpPr>
            <a:grpSpLocks/>
          </p:cNvGrpSpPr>
          <p:nvPr/>
        </p:nvGrpSpPr>
        <p:grpSpPr bwMode="auto">
          <a:xfrm>
            <a:off x="2928105" y="1121687"/>
            <a:ext cx="5809510" cy="440796"/>
            <a:chOff x="624" y="1728"/>
            <a:chExt cx="3229" cy="245"/>
          </a:xfrm>
        </p:grpSpPr>
        <p:sp>
          <p:nvSpPr>
            <p:cNvPr id="130062" name="Text Box 14">
              <a:extLst>
                <a:ext uri="{FF2B5EF4-FFF2-40B4-BE49-F238E27FC236}">
                  <a16:creationId xmlns:a16="http://schemas.microsoft.com/office/drawing/2014/main" id="{3491A868-D0E2-4F9F-8C7E-79B40AEF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728"/>
              <a:ext cx="163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 dirty="0">
                  <a:solidFill>
                    <a:srgbClr val="33CC33"/>
                  </a:solidFill>
                </a:rPr>
                <a:t>    The observed value y</a:t>
              </a:r>
            </a:p>
          </p:txBody>
        </p:sp>
        <p:sp>
          <p:nvSpPr>
            <p:cNvPr id="130063" name="Line 15">
              <a:extLst>
                <a:ext uri="{FF2B5EF4-FFF2-40B4-BE49-F238E27FC236}">
                  <a16:creationId xmlns:a16="http://schemas.microsoft.com/office/drawing/2014/main" id="{AA4AD08C-78A3-4BA7-ACB5-9454ACD33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872"/>
              <a:ext cx="1597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4" name="Group 16">
            <a:extLst>
              <a:ext uri="{FF2B5EF4-FFF2-40B4-BE49-F238E27FC236}">
                <a16:creationId xmlns:a16="http://schemas.microsoft.com/office/drawing/2014/main" id="{5C7357BC-73A4-48B2-B153-6D87A5821D06}"/>
              </a:ext>
            </a:extLst>
          </p:cNvPr>
          <p:cNvGrpSpPr>
            <a:grpSpLocks/>
          </p:cNvGrpSpPr>
          <p:nvPr/>
        </p:nvGrpSpPr>
        <p:grpSpPr bwMode="auto">
          <a:xfrm>
            <a:off x="8793017" y="327802"/>
            <a:ext cx="2749127" cy="1642640"/>
            <a:chOff x="3885" y="1286"/>
            <a:chExt cx="1528" cy="913"/>
          </a:xfrm>
        </p:grpSpPr>
        <p:sp>
          <p:nvSpPr>
            <p:cNvPr id="130065" name="Line 17">
              <a:extLst>
                <a:ext uri="{FF2B5EF4-FFF2-40B4-BE49-F238E27FC236}">
                  <a16:creationId xmlns:a16="http://schemas.microsoft.com/office/drawing/2014/main" id="{7DDDB00E-FED4-4699-B6C6-BA2A903F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863"/>
              <a:ext cx="0" cy="33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66" name="Group 18">
              <a:extLst>
                <a:ext uri="{FF2B5EF4-FFF2-40B4-BE49-F238E27FC236}">
                  <a16:creationId xmlns:a16="http://schemas.microsoft.com/office/drawing/2014/main" id="{6393CC96-8217-43B6-8258-0B0396CBA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86"/>
              <a:ext cx="1525" cy="730"/>
              <a:chOff x="3888" y="1286"/>
              <a:chExt cx="1525" cy="730"/>
            </a:xfrm>
          </p:grpSpPr>
          <p:sp>
            <p:nvSpPr>
              <p:cNvPr id="130067" name="Text Box 19">
                <a:extLst>
                  <a:ext uri="{FF2B5EF4-FFF2-40B4-BE49-F238E27FC236}">
                    <a16:creationId xmlns:a16="http://schemas.microsoft.com/office/drawing/2014/main" id="{B98B7751-CA12-4C56-BEAF-3182CFBC0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286"/>
                <a:ext cx="901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residual</a:t>
                </a:r>
              </a:p>
            </p:txBody>
          </p:sp>
          <p:sp>
            <p:nvSpPr>
              <p:cNvPr id="130068" name="Line 20">
                <a:extLst>
                  <a:ext uri="{FF2B5EF4-FFF2-40B4-BE49-F238E27FC236}">
                    <a16:creationId xmlns:a16="http://schemas.microsoft.com/office/drawing/2014/main" id="{D05C94E3-AA1B-4415-BFB1-5C53E98A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1488"/>
                <a:ext cx="1008" cy="528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69" name="Group 21">
            <a:extLst>
              <a:ext uri="{FF2B5EF4-FFF2-40B4-BE49-F238E27FC236}">
                <a16:creationId xmlns:a16="http://schemas.microsoft.com/office/drawing/2014/main" id="{B09A71A9-7E6C-4043-BB6D-2BE527F35F31}"/>
              </a:ext>
            </a:extLst>
          </p:cNvPr>
          <p:cNvGrpSpPr>
            <a:grpSpLocks/>
          </p:cNvGrpSpPr>
          <p:nvPr/>
        </p:nvGrpSpPr>
        <p:grpSpPr bwMode="auto">
          <a:xfrm>
            <a:off x="2927734" y="1750044"/>
            <a:ext cx="5872480" cy="440796"/>
            <a:chOff x="604" y="2064"/>
            <a:chExt cx="3264" cy="245"/>
          </a:xfrm>
        </p:grpSpPr>
        <p:grpSp>
          <p:nvGrpSpPr>
            <p:cNvPr id="130070" name="Group 22">
              <a:extLst>
                <a:ext uri="{FF2B5EF4-FFF2-40B4-BE49-F238E27FC236}">
                  <a16:creationId xmlns:a16="http://schemas.microsoft.com/office/drawing/2014/main" id="{BE0E4F63-0E60-4B59-B825-DA0B2B0C6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" y="2064"/>
              <a:ext cx="3264" cy="245"/>
              <a:chOff x="624" y="2064"/>
              <a:chExt cx="3264" cy="245"/>
            </a:xfrm>
          </p:grpSpPr>
          <p:sp>
            <p:nvSpPr>
              <p:cNvPr id="130071" name="Text Box 23">
                <a:extLst>
                  <a:ext uri="{FF2B5EF4-FFF2-40B4-BE49-F238E27FC236}">
                    <a16:creationId xmlns:a16="http://schemas.microsoft.com/office/drawing/2014/main" id="{0BC707C9-BBEB-4406-B5CF-E0AE4071E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064"/>
                <a:ext cx="165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 dirty="0">
                    <a:solidFill>
                      <a:srgbClr val="33CC33"/>
                    </a:solidFill>
                  </a:rPr>
                  <a:t>    The predicted value y</a:t>
                </a:r>
              </a:p>
            </p:txBody>
          </p:sp>
          <p:sp>
            <p:nvSpPr>
              <p:cNvPr id="130072" name="Line 24">
                <a:extLst>
                  <a:ext uri="{FF2B5EF4-FFF2-40B4-BE49-F238E27FC236}">
                    <a16:creationId xmlns:a16="http://schemas.microsoft.com/office/drawing/2014/main" id="{DB52C612-623B-4CB4-9607-E3B250F6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  <p:grpSp>
          <p:nvGrpSpPr>
            <p:cNvPr id="130073" name="Group 25">
              <a:extLst>
                <a:ext uri="{FF2B5EF4-FFF2-40B4-BE49-F238E27FC236}">
                  <a16:creationId xmlns:a16="http://schemas.microsoft.com/office/drawing/2014/main" id="{5C6C5735-4D24-4B39-8A3B-9849D9C39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096"/>
              <a:ext cx="96" cy="48"/>
              <a:chOff x="3408" y="3456"/>
              <a:chExt cx="96" cy="48"/>
            </a:xfrm>
          </p:grpSpPr>
          <p:sp>
            <p:nvSpPr>
              <p:cNvPr id="130074" name="Line 26">
                <a:extLst>
                  <a:ext uri="{FF2B5EF4-FFF2-40B4-BE49-F238E27FC236}">
                    <a16:creationId xmlns:a16="http://schemas.microsoft.com/office/drawing/2014/main" id="{C3CFE7FD-4465-478A-8DFB-B51919829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0075" name="Line 27">
                <a:extLst>
                  <a:ext uri="{FF2B5EF4-FFF2-40B4-BE49-F238E27FC236}">
                    <a16:creationId xmlns:a16="http://schemas.microsoft.com/office/drawing/2014/main" id="{CA6E2DE0-4D72-4E25-B35D-0BD83077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6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40DF3-D9A2-4419-9EFC-0E916218E8E9}"/>
              </a:ext>
            </a:extLst>
          </p:cNvPr>
          <p:cNvSpPr txBox="1"/>
          <p:nvPr/>
        </p:nvSpPr>
        <p:spPr>
          <a:xfrm>
            <a:off x="6923761" y="-67107"/>
            <a:ext cx="50448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https://emunix.emich.edu/~schu/MATH_170/Fall09_170/Evening%20session/Unit%203.ppt</a:t>
            </a:r>
            <a:r>
              <a:rPr lang="en-US" sz="1000" dirty="0"/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DEE135E-6739-460D-B8F6-081DB3931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11" y="5173422"/>
            <a:ext cx="7815785" cy="13439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F4D96B-5D7E-4C05-8F4D-8516CCFD6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8360" r="10116" b="1"/>
          <a:stretch/>
        </p:blipFill>
        <p:spPr>
          <a:xfrm>
            <a:off x="101219" y="6456602"/>
            <a:ext cx="11684761" cy="8329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5365AB-D70D-43D5-B824-8870ADF9021B}"/>
                  </a:ext>
                </a:extLst>
              </p14:cNvPr>
              <p14:cNvContentPartPr/>
              <p14:nvPr/>
            </p14:nvContentPartPr>
            <p14:xfrm>
              <a:off x="8221320" y="1387800"/>
              <a:ext cx="495360" cy="71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5365AB-D70D-43D5-B824-8870ADF902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11960" y="1378440"/>
                <a:ext cx="514080" cy="73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180"/>
            <a:ext cx="11887200" cy="657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DDC782-9EF0-4D03-83F2-EC5BDBCEB92D}"/>
                  </a:ext>
                </a:extLst>
              </p14:cNvPr>
              <p14:cNvContentPartPr/>
              <p14:nvPr/>
            </p14:nvContentPartPr>
            <p14:xfrm>
              <a:off x="48600" y="61560"/>
              <a:ext cx="11729520" cy="735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DDC782-9EF0-4D03-83F2-EC5BDBCEB9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40" y="52200"/>
                <a:ext cx="11748240" cy="73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58"/>
            <a:ext cx="11887200" cy="6593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A6718B-A238-4EC0-8DD7-75C98FE13961}"/>
                  </a:ext>
                </a:extLst>
              </p14:cNvPr>
              <p14:cNvContentPartPr/>
              <p14:nvPr/>
            </p14:nvContentPartPr>
            <p14:xfrm>
              <a:off x="1550880" y="133920"/>
              <a:ext cx="10340280" cy="6708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A6718B-A238-4EC0-8DD7-75C98FE139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1520" y="124560"/>
                <a:ext cx="10359000" cy="67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22241</TotalTime>
  <Words>712</Words>
  <Application>Microsoft Office PowerPoint</Application>
  <PresentationFormat>Custom</PresentationFormat>
  <Paragraphs>69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Office Theme</vt:lpstr>
      <vt:lpstr>Worksheet</vt:lpstr>
      <vt:lpstr>Equation</vt:lpstr>
      <vt:lpstr>PowerPoint Presentation</vt:lpstr>
      <vt:lpstr>PowerPoint Presentation</vt:lpstr>
      <vt:lpstr>Lurking Variable</vt:lpstr>
      <vt:lpstr>Example 1</vt:lpstr>
      <vt:lpstr>More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339</cp:revision>
  <dcterms:created xsi:type="dcterms:W3CDTF">2020-09-07T00:11:40Z</dcterms:created>
  <dcterms:modified xsi:type="dcterms:W3CDTF">2021-05-02T03:03:40Z</dcterms:modified>
</cp:coreProperties>
</file>